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507" r:id="rId6"/>
    <p:sldId id="508" r:id="rId7"/>
    <p:sldId id="505" r:id="rId8"/>
    <p:sldId id="494" r:id="rId9"/>
    <p:sldId id="493" r:id="rId10"/>
    <p:sldId id="496" r:id="rId11"/>
    <p:sldId id="497" r:id="rId12"/>
    <p:sldId id="509" r:id="rId13"/>
    <p:sldId id="498" r:id="rId14"/>
    <p:sldId id="499" r:id="rId15"/>
    <p:sldId id="510" r:id="rId16"/>
    <p:sldId id="524" r:id="rId17"/>
    <p:sldId id="517" r:id="rId18"/>
    <p:sldId id="518" r:id="rId19"/>
    <p:sldId id="519" r:id="rId20"/>
    <p:sldId id="520" r:id="rId21"/>
    <p:sldId id="526" r:id="rId22"/>
    <p:sldId id="522" r:id="rId23"/>
    <p:sldId id="523" r:id="rId24"/>
    <p:sldId id="313" r:id="rId25"/>
    <p:sldId id="276" r:id="rId26"/>
    <p:sldId id="481" r:id="rId27"/>
    <p:sldId id="482" r:id="rId28"/>
    <p:sldId id="256" r:id="rId29"/>
    <p:sldId id="527" r:id="rId30"/>
    <p:sldId id="483" r:id="rId31"/>
    <p:sldId id="484" r:id="rId32"/>
    <p:sldId id="485" r:id="rId33"/>
    <p:sldId id="486" r:id="rId34"/>
    <p:sldId id="487" r:id="rId35"/>
    <p:sldId id="488" r:id="rId36"/>
    <p:sldId id="489" r:id="rId37"/>
    <p:sldId id="490" r:id="rId38"/>
    <p:sldId id="525" r:id="rId39"/>
    <p:sldId id="513" r:id="rId40"/>
    <p:sldId id="511" r:id="rId41"/>
    <p:sldId id="512" r:id="rId42"/>
    <p:sldId id="50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08"/>
            <p14:sldId id="505"/>
            <p14:sldId id="494"/>
            <p14:sldId id="493"/>
            <p14:sldId id="496"/>
            <p14:sldId id="497"/>
            <p14:sldId id="509"/>
            <p14:sldId id="498"/>
            <p14:sldId id="499"/>
            <p14:sldId id="510"/>
            <p14:sldId id="524"/>
            <p14:sldId id="517"/>
            <p14:sldId id="518"/>
            <p14:sldId id="519"/>
            <p14:sldId id="520"/>
            <p14:sldId id="526"/>
            <p14:sldId id="522"/>
            <p14:sldId id="523"/>
            <p14:sldId id="313"/>
            <p14:sldId id="276"/>
            <p14:sldId id="481"/>
            <p14:sldId id="482"/>
            <p14:sldId id="256"/>
            <p14:sldId id="527"/>
            <p14:sldId id="483"/>
            <p14:sldId id="484"/>
            <p14:sldId id="485"/>
            <p14:sldId id="486"/>
            <p14:sldId id="487"/>
            <p14:sldId id="488"/>
            <p14:sldId id="489"/>
            <p14:sldId id="490"/>
            <p14:sldId id="525"/>
            <p14:sldId id="513"/>
            <p14:sldId id="511"/>
            <p14:sldId id="512"/>
            <p14:sldId id="50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1" autoAdjust="0"/>
    <p:restoredTop sz="93738" autoAdjust="0"/>
  </p:normalViewPr>
  <p:slideViewPr>
    <p:cSldViewPr snapToGrid="0">
      <p:cViewPr>
        <p:scale>
          <a:sx n="74" d="100"/>
          <a:sy n="74" d="100"/>
        </p:scale>
        <p:origin x="-57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r>
              <a:rPr lang="en-US" dirty="0"/>
              <a:t>The work-flow process is depicted in </a:t>
            </a:r>
            <a:r>
              <a:rPr lang="en-US" altLang="en-US" dirty="0">
                <a:cs typeface="Geneva" charset="0"/>
              </a:rPr>
              <a:t>Figure 4.1. </a:t>
            </a:r>
          </a:p>
          <a:p>
            <a:pPr marL="171450" indent="-171450">
              <a:lnSpc>
                <a:spcPct val="90000"/>
              </a:lnSpc>
              <a:buFont typeface="Arial" panose="020B0604020202020204" pitchFamily="34" charset="0"/>
              <a:buChar char="•"/>
            </a:pPr>
            <a:r>
              <a:rPr lang="en-US" altLang="en-US" dirty="0">
                <a:cs typeface="Geneva" charset="0"/>
              </a:rPr>
              <a:t>Organizations need to identify clearly the outputs of work, to specify the quality and quantity standards for those outputs, and to analyze the processes and inputs necessary for producing outputs that meet the quality standards. The final stage in work-flow analysis is to identify the inputs used in the development of the work unit’</a:t>
            </a:r>
            <a:r>
              <a:rPr lang="en-US" altLang="ja-JP" dirty="0">
                <a:cs typeface="Geneva" charset="0"/>
              </a:rPr>
              <a:t>s product. As shown, these inputs can be broken down into the raw materials, equipment, and human skills needed to perform the tasks. </a:t>
            </a:r>
          </a:p>
          <a:p>
            <a:pPr marL="628650" lvl="1" indent="-171450">
              <a:lnSpc>
                <a:spcPct val="90000"/>
              </a:lnSpc>
              <a:buFont typeface="Arial" panose="020B0604020202020204" pitchFamily="34" charset="0"/>
              <a:buChar char="•"/>
            </a:pPr>
            <a:r>
              <a:rPr lang="en-US" altLang="ja-JP" i="1" dirty="0">
                <a:cs typeface="Geneva" charset="0"/>
              </a:rPr>
              <a:t>Raw materials </a:t>
            </a:r>
            <a:r>
              <a:rPr lang="en-US" altLang="ja-JP" dirty="0">
                <a:cs typeface="Geneva" charset="0"/>
              </a:rPr>
              <a:t>consist of the materials that will be converted into the work unit’s product.</a:t>
            </a:r>
            <a:r>
              <a:rPr lang="en-US" altLang="ja-JP" i="1" dirty="0">
                <a:cs typeface="Geneva" charset="0"/>
              </a:rPr>
              <a:t> </a:t>
            </a:r>
          </a:p>
          <a:p>
            <a:pPr marL="628650" lvl="1" indent="-171450">
              <a:lnSpc>
                <a:spcPct val="90000"/>
              </a:lnSpc>
              <a:buFont typeface="Arial" panose="020B0604020202020204" pitchFamily="34" charset="0"/>
              <a:buChar char="•"/>
            </a:pPr>
            <a:r>
              <a:rPr lang="en-US" altLang="ja-JP" i="1" dirty="0">
                <a:cs typeface="Geneva" charset="0"/>
              </a:rPr>
              <a:t>Equipment </a:t>
            </a:r>
            <a:r>
              <a:rPr lang="en-US" altLang="ja-JP" dirty="0">
                <a:cs typeface="Geneva" charset="0"/>
              </a:rPr>
              <a:t>refers to the technology and machinery necessary to transform the raw materials into the product. </a:t>
            </a:r>
          </a:p>
          <a:p>
            <a:pPr marL="628650" lvl="1" indent="-171450">
              <a:lnSpc>
                <a:spcPct val="90000"/>
              </a:lnSpc>
              <a:buFont typeface="Arial" panose="020B0604020202020204" pitchFamily="34" charset="0"/>
              <a:buChar char="•"/>
            </a:pPr>
            <a:r>
              <a:rPr lang="en-US" altLang="ja-JP" dirty="0">
                <a:cs typeface="Geneva" charset="0"/>
              </a:rPr>
              <a:t>The final inputs in the work-flow process are the </a:t>
            </a:r>
            <a:r>
              <a:rPr lang="en-US" altLang="ja-JP" i="1" dirty="0">
                <a:cs typeface="Geneva" charset="0"/>
              </a:rPr>
              <a:t>human skills </a:t>
            </a:r>
            <a:r>
              <a:rPr lang="en-US" altLang="ja-JP" dirty="0">
                <a:cs typeface="Geneva" charset="0"/>
              </a:rPr>
              <a:t>and efforts necessary to perform the tasks.</a:t>
            </a:r>
            <a:r>
              <a:rPr lang="en-US" altLang="ja-JP" i="1" dirty="0">
                <a:cs typeface="Geneva" charset="0"/>
              </a:rPr>
              <a:t> </a:t>
            </a:r>
            <a:r>
              <a:rPr lang="en-US" altLang="ja-JP" dirty="0">
                <a:cs typeface="Geneva" charset="0"/>
              </a:rPr>
              <a:t>Every work unit—whether a department, team, or individual—seeks to produce some output that others can use. An </a:t>
            </a:r>
            <a:r>
              <a:rPr lang="en-US" altLang="ja-JP" i="1" dirty="0">
                <a:cs typeface="Geneva" charset="0"/>
              </a:rPr>
              <a:t>output</a:t>
            </a:r>
            <a:r>
              <a:rPr lang="en-US" altLang="ja-JP" dirty="0">
                <a:cs typeface="Geneva" charset="0"/>
              </a:rPr>
              <a:t> is the product of a work unit and is often an identifiable thing, such as a completed purchase order, an employment test, or a hamburger. However, an output can also be a service, such as the services provided by an airline or a housecleaning service.</a:t>
            </a:r>
            <a:endParaRPr lang="en-US" altLang="en-US" dirty="0">
              <a:cs typeface="Geneva" charset="0"/>
            </a:endParaRPr>
          </a:p>
        </p:txBody>
      </p:sp>
      <p:sp>
        <p:nvSpPr>
          <p:cNvPr id="4" name="Slide Number Placeholder 3"/>
          <p:cNvSpPr>
            <a:spLocks noGrp="1"/>
          </p:cNvSpPr>
          <p:nvPr>
            <p:ph type="sldNum" sz="quarter" idx="5"/>
          </p:nvPr>
        </p:nvSpPr>
        <p:spPr/>
        <p:txBody>
          <a:bodyPr/>
          <a:lstStyle/>
          <a:p>
            <a:fld id="{29DB8B88-7B19-4444-8C00-276D3F703348}" type="slidenum">
              <a:rPr lang="en-US" smtClean="0"/>
              <a:t>4</a:t>
            </a:fld>
            <a:endParaRPr lang="en-US" dirty="0"/>
          </a:p>
        </p:txBody>
      </p:sp>
    </p:spTree>
    <p:extLst>
      <p:ext uri="{BB962C8B-B14F-4D97-AF65-F5344CB8AC3E}">
        <p14:creationId xmlns:p14="http://schemas.microsoft.com/office/powerpoint/2010/main" val="2412124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High-impact HR functions are more integrated with the business and skilled at helping managers in attracting, building, engaging, and retaining talented employees. They can adapt quickly to business needs and workforce changes, identify and promote talent from within the company, and are continuously trying to identify what motivates employees to help them grow and develop. </a:t>
            </a:r>
          </a:p>
          <a:p>
            <a:pPr marL="171450" indent="-171450">
              <a:buFont typeface="Arial" panose="020B0604020202020204" pitchFamily="34" charset="0"/>
              <a:buChar char="•"/>
            </a:pPr>
            <a:r>
              <a:rPr lang="en-US" dirty="0"/>
              <a:t>Also, high-impact HR functions ensure that they are continuously building the talent and skills of HR professionals necessary to help the company meet new competitive challenges. The greater cost-per-employee of high-impact HR functions is offset by the greater savings resulting from reduced turnover and increased levels of employee engagement.</a:t>
            </a:r>
          </a:p>
        </p:txBody>
      </p:sp>
      <p:sp>
        <p:nvSpPr>
          <p:cNvPr id="4" name="Slide Number Placeholder 3"/>
          <p:cNvSpPr>
            <a:spLocks noGrp="1"/>
          </p:cNvSpPr>
          <p:nvPr>
            <p:ph type="sldNum" sz="quarter" idx="5"/>
          </p:nvPr>
        </p:nvSpPr>
        <p:spPr/>
        <p:txBody>
          <a:bodyPr/>
          <a:lstStyle/>
          <a:p>
            <a:fld id="{29DB8B88-7B19-4444-8C00-276D3F703348}" type="slidenum">
              <a:rPr lang="en-US" smtClean="0"/>
              <a:t>5</a:t>
            </a:fld>
            <a:endParaRPr lang="en-US" dirty="0"/>
          </a:p>
        </p:txBody>
      </p:sp>
    </p:spTree>
    <p:extLst>
      <p:ext uri="{BB962C8B-B14F-4D97-AF65-F5344CB8AC3E}">
        <p14:creationId xmlns:p14="http://schemas.microsoft.com/office/powerpoint/2010/main" val="3181622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spcBef>
                <a:spcPts val="432"/>
              </a:spcBef>
              <a:buFont typeface="Arial" panose="020B0604020202020204" pitchFamily="34" charset="0"/>
              <a:buChar char="•"/>
            </a:pPr>
            <a:r>
              <a:rPr lang="en-US" altLang="en-US" dirty="0">
                <a:cs typeface="Geneva" charset="0"/>
              </a:rPr>
              <a:t>Figure 1.1 emphasizes that there are several important HRM practices. The strategy underlying these practices needs to be considered to maximize their influence on company performance.</a:t>
            </a:r>
          </a:p>
          <a:p>
            <a:pPr marL="171450" indent="-171450" eaLnBrk="1" hangingPunct="1">
              <a:spcBef>
                <a:spcPts val="432"/>
              </a:spcBef>
              <a:buFont typeface="Arial" panose="020B0604020202020204" pitchFamily="34" charset="0"/>
              <a:buChar char="•"/>
            </a:pPr>
            <a:r>
              <a:rPr lang="en-US" dirty="0"/>
              <a:t>HRM practices include analyzing and designing work, determining human resource needs (HR planning), attracting potential employees (recruiting), choosing employees (selection), teaching employees how to perform their jobs and preparing them for the future (training and development), rewarding employees (compensation), evaluating their performance (performance management), and creating a positive work environment (employee relations).</a:t>
            </a:r>
            <a:endParaRPr lang="en-US" altLang="ja-JP" dirty="0">
              <a:cs typeface="Geneva" charset="0"/>
            </a:endParaRPr>
          </a:p>
        </p:txBody>
      </p:sp>
      <p:sp>
        <p:nvSpPr>
          <p:cNvPr id="4" name="Slide Number Placeholder 3"/>
          <p:cNvSpPr>
            <a:spLocks noGrp="1"/>
          </p:cNvSpPr>
          <p:nvPr>
            <p:ph type="sldNum" sz="quarter" idx="5"/>
          </p:nvPr>
        </p:nvSpPr>
        <p:spPr/>
        <p:txBody>
          <a:bodyPr/>
          <a:lstStyle/>
          <a:p>
            <a:fld id="{29DB8B88-7B19-4444-8C00-276D3F703348}" type="slidenum">
              <a:rPr lang="en-US" smtClean="0"/>
              <a:t>6</a:t>
            </a:fld>
            <a:endParaRPr lang="en-US" dirty="0"/>
          </a:p>
        </p:txBody>
      </p:sp>
    </p:spTree>
    <p:extLst>
      <p:ext uri="{BB962C8B-B14F-4D97-AF65-F5344CB8AC3E}">
        <p14:creationId xmlns:p14="http://schemas.microsoft.com/office/powerpoint/2010/main" val="3502082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US" dirty="0"/>
              <a:t>A business model is a story of how the firm will create value for customers and, more important, how it will do so profitably. We often hear or read of companies that have “transformed their business model” in one way or another, but what that means is not always clear. To understand this, we need to grasp a few basic accounting concepts.</a:t>
            </a:r>
          </a:p>
          <a:p>
            <a:pPr marL="628650" lvl="1" indent="-171450">
              <a:buFont typeface="Arial" panose="020B0604020202020204" pitchFamily="34" charset="0"/>
              <a:buChar char="•"/>
            </a:pPr>
            <a:r>
              <a:rPr lang="en-US" dirty="0"/>
              <a:t>First, fixed costs are generally considered the costs that are incurred regardless of the number of units produced.</a:t>
            </a:r>
          </a:p>
          <a:p>
            <a:pPr marL="628650" lvl="1" indent="-171450">
              <a:buFont typeface="Arial" panose="020B0604020202020204" pitchFamily="34" charset="0"/>
              <a:buChar char="•"/>
            </a:pPr>
            <a:r>
              <a:rPr lang="en-US" dirty="0"/>
              <a:t>Second, you have a number of variable costs, which are those costs that vary directly with the units produced.</a:t>
            </a:r>
          </a:p>
          <a:p>
            <a:pPr marL="628650" lvl="1" indent="-171450">
              <a:buFont typeface="Arial" panose="020B0604020202020204" pitchFamily="34" charset="0"/>
              <a:buChar char="•"/>
            </a:pPr>
            <a:r>
              <a:rPr lang="en-US" dirty="0"/>
              <a:t>Third is the concept of “contribution margins,” or margins. </a:t>
            </a:r>
            <a:r>
              <a:rPr lang="en-US" b="0" dirty="0">
                <a:ea typeface="ＭＳ Ｐゴシック" charset="0"/>
                <a:cs typeface="ＭＳ Ｐゴシック" charset="0"/>
              </a:rPr>
              <a:t>Margins are the difference between what you charge for your product and the variable costs of that product. They are called contribution margins because they are what contributes to your ability to cover your fixed costs.</a:t>
            </a:r>
          </a:p>
          <a:p>
            <a:pPr marL="628650" lvl="1" indent="-171450">
              <a:buFont typeface="Arial" panose="020B0604020202020204" pitchFamily="34" charset="0"/>
              <a:buChar char="•"/>
            </a:pPr>
            <a:r>
              <a:rPr lang="en-US" b="0" dirty="0">
                <a:ea typeface="ＭＳ Ｐゴシック" charset="0"/>
                <a:cs typeface="ＭＳ Ｐゴシック" charset="0"/>
              </a:rPr>
              <a:t>Fourth, the gross margin is the total amount of margin you made and is calculated as the number of units sold times the contribution margin.</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7</a:t>
            </a:fld>
            <a:endParaRPr lang="en-US" dirty="0"/>
          </a:p>
        </p:txBody>
      </p:sp>
    </p:spTree>
    <p:extLst>
      <p:ext uri="{BB962C8B-B14F-4D97-AF65-F5344CB8AC3E}">
        <p14:creationId xmlns:p14="http://schemas.microsoft.com/office/powerpoint/2010/main" val="2267904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Strategic management is more than a collection of strategic types. It is a process for analyzing a company’s competitive situation, developing the company’s strategic goals, and devising a plan of action and allocation of resources (human, organizational, and physical) that will increase the likelihood of achieving those goals. This kind of strategic approach should be emphasized in human resource management. HR managers should be trained to identify the competitive issues the company faces with regard to human resources and think strategically about how to respond. </a:t>
            </a:r>
          </a:p>
          <a:p>
            <a:pPr marL="171450" indent="-171450">
              <a:buFont typeface="Arial" panose="020B0604020202020204" pitchFamily="34" charset="0"/>
              <a:buChar char="•"/>
            </a:pPr>
            <a:r>
              <a:rPr lang="en-US" altLang="en-US" b="1" dirty="0">
                <a:cs typeface="Geneva" charset="0"/>
              </a:rPr>
              <a:t>Strategic human resource management (SHRM) </a:t>
            </a:r>
            <a:r>
              <a:rPr lang="en-US" altLang="en-US" dirty="0">
                <a:cs typeface="Geneva" charset="0"/>
              </a:rPr>
              <a:t>is a process for analyzing a company's competitive situation, developing the company's strategic goals, and devising a plan of action and allocation of resources that will help a company achieve its goals.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8</a:t>
            </a:fld>
            <a:endParaRPr lang="en-US" dirty="0"/>
          </a:p>
        </p:txBody>
      </p:sp>
    </p:spTree>
    <p:extLst>
      <p:ext uri="{BB962C8B-B14F-4D97-AF65-F5344CB8AC3E}">
        <p14:creationId xmlns:p14="http://schemas.microsoft.com/office/powerpoint/2010/main" val="3610886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Strategy formulation. The planning group decides on a strategic direction by defining the company’s mission and goals, its external opportunities and threats, and its internal strengths and weaknesses.</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Strategy implementation. Following through consists of:</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Structuring the organization</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Allocating resources, ensuring there are skill employees</a:t>
            </a:r>
          </a:p>
          <a:p>
            <a:pPr marL="628650" lvl="1" indent="-171450">
              <a:buFont typeface="Arial" panose="020B0604020202020204" pitchFamily="34" charset="0"/>
              <a:buChar char="•"/>
            </a:pPr>
            <a:r>
              <a:rPr lang="en-US" sz="1200" b="0" i="0" u="none" strike="noStrike" kern="1200" baseline="0" dirty="0">
                <a:solidFill>
                  <a:schemeClr val="tx1"/>
                </a:solidFill>
                <a:latin typeface="+mn-lt"/>
                <a:ea typeface="ＭＳ Ｐゴシック" pitchFamily="34" charset="-128"/>
                <a:cs typeface="Geneva" pitchFamily="16" charset="-128"/>
              </a:rPr>
              <a:t>Developing reward systems that align employee behavior with the organization’s strategic goals.</a:t>
            </a:r>
          </a:p>
          <a:p>
            <a:pPr marL="0" lvl="0" indent="0">
              <a:buFont typeface="Arial" panose="020B0604020202020204" pitchFamily="34" charset="0"/>
              <a:buNone/>
            </a:pPr>
            <a:r>
              <a:rPr lang="en-US" sz="1200" b="0" i="0" u="none" strike="noStrike" kern="1200" baseline="0" dirty="0">
                <a:solidFill>
                  <a:schemeClr val="tx1"/>
                </a:solidFill>
                <a:latin typeface="+mn-lt"/>
                <a:ea typeface="ＭＳ Ｐゴシック" pitchFamily="34" charset="-128"/>
                <a:cs typeface="Geneva" pitchFamily="16" charset="-128"/>
              </a:rPr>
              <a:t>See the following slide for Figure 2.2 A Model of the Strategic Management Process.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10</a:t>
            </a:fld>
            <a:endParaRPr lang="en-US" dirty="0"/>
          </a:p>
        </p:txBody>
      </p:sp>
    </p:spTree>
    <p:extLst>
      <p:ext uri="{BB962C8B-B14F-4D97-AF65-F5344CB8AC3E}">
        <p14:creationId xmlns:p14="http://schemas.microsoft.com/office/powerpoint/2010/main" val="3988628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Both strategic management phases must be performed effectively. This process does not happen sequentially. </a:t>
            </a:r>
          </a:p>
          <a:p>
            <a:pPr marL="171450" indent="-171450">
              <a:buFont typeface="Arial" panose="020B0604020202020204" pitchFamily="34" charset="0"/>
              <a:buChar char="•"/>
            </a:pPr>
            <a:r>
              <a:rPr lang="en-US" dirty="0"/>
              <a:t>Figure 2.2 presents the strategic management process.</a:t>
            </a:r>
          </a:p>
          <a:p>
            <a:endParaRPr lang="en-IN" dirty="0"/>
          </a:p>
        </p:txBody>
      </p:sp>
      <p:sp>
        <p:nvSpPr>
          <p:cNvPr id="4" name="Slide Number Placeholder 3"/>
          <p:cNvSpPr>
            <a:spLocks noGrp="1"/>
          </p:cNvSpPr>
          <p:nvPr>
            <p:ph type="sldNum" sz="quarter" idx="5"/>
          </p:nvPr>
        </p:nvSpPr>
        <p:spPr/>
        <p:txBody>
          <a:bodyPr/>
          <a:lstStyle/>
          <a:p>
            <a:fld id="{29DB8B88-7B19-4444-8C00-276D3F703348}" type="slidenum">
              <a:rPr lang="en-US" smtClean="0"/>
              <a:t>11</a:t>
            </a:fld>
            <a:endParaRPr lang="en-US" dirty="0"/>
          </a:p>
        </p:txBody>
      </p:sp>
    </p:spTree>
    <p:extLst>
      <p:ext uri="{BB962C8B-B14F-4D97-AF65-F5344CB8AC3E}">
        <p14:creationId xmlns:p14="http://schemas.microsoft.com/office/powerpoint/2010/main" val="4223603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5309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93890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wo Horizontal Main Placeholders">
    <p:spTree>
      <p:nvGrpSpPr>
        <p:cNvPr id="1" name=""/>
        <p:cNvGrpSpPr/>
        <p:nvPr/>
      </p:nvGrpSpPr>
      <p:grpSpPr>
        <a:xfrm>
          <a:off x="0" y="0"/>
          <a:ext cx="0" cy="0"/>
          <a:chOff x="0" y="0"/>
          <a:chExt cx="0" cy="0"/>
        </a:xfrm>
      </p:grpSpPr>
      <p:sp>
        <p:nvSpPr>
          <p:cNvPr id="2" name="Slide Title">
            <a:extLst>
              <a:ext uri="{FF2B5EF4-FFF2-40B4-BE49-F238E27FC236}">
                <a16:creationId xmlns:a16="http://schemas.microsoft.com/office/drawing/2014/main" xmlns="" id="{A4407840-F6A4-4638-BB2F-9FBAA1A81461}"/>
              </a:ext>
            </a:extLst>
          </p:cNvPr>
          <p:cNvSpPr>
            <a:spLocks noGrp="1"/>
          </p:cNvSpPr>
          <p:nvPr>
            <p:ph type="title" hasCustomPrompt="1"/>
          </p:nvPr>
        </p:nvSpPr>
        <p:spPr>
          <a:xfrm>
            <a:off x="457200" y="304801"/>
            <a:ext cx="11277600" cy="678611"/>
          </a:xfrm>
          <a:prstGeom prst="rect">
            <a:avLst/>
          </a:prstGeom>
        </p:spPr>
        <p:txBody>
          <a:bodyPr anchor="ctr">
            <a:noAutofit/>
          </a:bodyPr>
          <a:lstStyle>
            <a:lvl1pPr>
              <a:lnSpc>
                <a:spcPct val="100000"/>
              </a:lnSpc>
              <a:defRPr sz="2400"/>
            </a:lvl1pPr>
          </a:lstStyle>
          <a:p>
            <a:r>
              <a:rPr lang="en-US" dirty="0"/>
              <a:t>Slide Title</a:t>
            </a:r>
            <a:br>
              <a:rPr lang="en-US" dirty="0"/>
            </a:br>
            <a:endParaRPr lang="en-US" dirty="0"/>
          </a:p>
        </p:txBody>
      </p:sp>
      <p:sp>
        <p:nvSpPr>
          <p:cNvPr id="5" name="Content Placeholder 1">
            <a:extLst>
              <a:ext uri="{FF2B5EF4-FFF2-40B4-BE49-F238E27FC236}">
                <a16:creationId xmlns:a16="http://schemas.microsoft.com/office/drawing/2014/main" xmlns="" id="{D13536C2-DC17-4031-9948-17E37EF99112}"/>
              </a:ext>
            </a:extLst>
          </p:cNvPr>
          <p:cNvSpPr>
            <a:spLocks noGrp="1"/>
          </p:cNvSpPr>
          <p:nvPr>
            <p:ph sz="quarter" idx="11" hasCustomPrompt="1"/>
          </p:nvPr>
        </p:nvSpPr>
        <p:spPr>
          <a:xfrm>
            <a:off x="457200" y="1276710"/>
            <a:ext cx="11277600" cy="2838091"/>
          </a:xfrm>
          <a:prstGeom prst="rect">
            <a:avLst/>
          </a:prstGeom>
        </p:spPr>
        <p:txBody>
          <a:bodyPr>
            <a:noAutofit/>
          </a:bodyPr>
          <a:lstStyle>
            <a:lvl1pPr>
              <a:defRPr sz="2400"/>
            </a:lvl1pPr>
            <a:lvl2pPr>
              <a:defRPr sz="2400"/>
            </a:lvl2pPr>
            <a:lvl3pPr marL="640080">
              <a:defRPr sz="2000"/>
            </a:lvl3pPr>
          </a:lstStyle>
          <a:p>
            <a:pPr lvl="0"/>
            <a:r>
              <a:rPr lang="en-US" dirty="0"/>
              <a:t>Slide Content</a:t>
            </a:r>
          </a:p>
          <a:p>
            <a:pPr lvl="1"/>
            <a:r>
              <a:rPr lang="en-US" dirty="0"/>
              <a:t>Second level</a:t>
            </a:r>
          </a:p>
          <a:p>
            <a:pPr lvl="2"/>
            <a:r>
              <a:rPr lang="en-US" dirty="0"/>
              <a:t>Third level</a:t>
            </a:r>
          </a:p>
        </p:txBody>
      </p:sp>
      <p:sp>
        <p:nvSpPr>
          <p:cNvPr id="6" name="Content Placeholder 2">
            <a:extLst>
              <a:ext uri="{FF2B5EF4-FFF2-40B4-BE49-F238E27FC236}">
                <a16:creationId xmlns:a16="http://schemas.microsoft.com/office/drawing/2014/main" xmlns="" id="{0B2D170F-7AF9-40BB-A11B-08474DF5C3AA}"/>
              </a:ext>
            </a:extLst>
          </p:cNvPr>
          <p:cNvSpPr>
            <a:spLocks noGrp="1"/>
          </p:cNvSpPr>
          <p:nvPr>
            <p:ph sz="quarter" idx="14" hasCustomPrompt="1"/>
          </p:nvPr>
        </p:nvSpPr>
        <p:spPr>
          <a:xfrm>
            <a:off x="457200" y="4343400"/>
            <a:ext cx="11277600" cy="1905000"/>
          </a:xfrm>
        </p:spPr>
        <p:txBody>
          <a:bodyPr>
            <a:noAutofit/>
          </a:bodyPr>
          <a:lstStyle>
            <a:lvl1pPr>
              <a:defRPr sz="2400"/>
            </a:lvl1pPr>
            <a:lvl2pPr>
              <a:defRPr sz="2400"/>
            </a:lvl2pPr>
            <a:lvl3pPr marL="640080">
              <a:defRPr sz="2000"/>
            </a:lvl3pPr>
            <a:lvl4pPr marL="455613" indent="0">
              <a:buNone/>
              <a:defRPr/>
            </a:lvl4pPr>
          </a:lstStyle>
          <a:p>
            <a:pPr lvl="0"/>
            <a:r>
              <a:rPr lang="en-US" dirty="0"/>
              <a:t>Slide Content 2</a:t>
            </a:r>
          </a:p>
          <a:p>
            <a:pPr lvl="1"/>
            <a:r>
              <a:rPr lang="en-US" dirty="0"/>
              <a:t>Second level</a:t>
            </a:r>
          </a:p>
          <a:p>
            <a:pPr lvl="2"/>
            <a:r>
              <a:rPr lang="en-US" dirty="0"/>
              <a:t>Third level</a:t>
            </a:r>
          </a:p>
        </p:txBody>
      </p:sp>
      <p:sp>
        <p:nvSpPr>
          <p:cNvPr id="8" name="Appendix Link">
            <a:extLst>
              <a:ext uri="{FF2B5EF4-FFF2-40B4-BE49-F238E27FC236}">
                <a16:creationId xmlns:a16="http://schemas.microsoft.com/office/drawing/2014/main" xmlns="" id="{BA2E2FDB-1128-47F8-861C-736E66873753}"/>
              </a:ext>
            </a:extLst>
          </p:cNvPr>
          <p:cNvSpPr>
            <a:spLocks noGrp="1"/>
          </p:cNvSpPr>
          <p:nvPr>
            <p:ph type="body" sz="quarter" idx="29" hasCustomPrompt="1"/>
          </p:nvPr>
        </p:nvSpPr>
        <p:spPr>
          <a:xfrm>
            <a:off x="4267200" y="6324600"/>
            <a:ext cx="3657600" cy="192024"/>
          </a:xfrm>
        </p:spPr>
        <p:txBody>
          <a:bodyPr anchor="b" anchorCtr="0">
            <a:noAutofit/>
          </a:bodyPr>
          <a:lstStyle>
            <a:lvl1pPr algn="ctr">
              <a:defRPr sz="900"/>
            </a:lvl1pPr>
          </a:lstStyle>
          <a:p>
            <a:pPr lvl="0"/>
            <a:r>
              <a:rPr lang="en-US" dirty="0"/>
              <a:t>Add text alternative link, if needed.</a:t>
            </a:r>
          </a:p>
        </p:txBody>
      </p:sp>
      <p:sp>
        <p:nvSpPr>
          <p:cNvPr id="10" name="Image Credit">
            <a:extLst>
              <a:ext uri="{FF2B5EF4-FFF2-40B4-BE49-F238E27FC236}">
                <a16:creationId xmlns:a16="http://schemas.microsoft.com/office/drawing/2014/main" xmlns="" id="{96D29D1D-52C5-415C-8F04-01A8F1203347}"/>
              </a:ext>
            </a:extLst>
          </p:cNvPr>
          <p:cNvSpPr>
            <a:spLocks noGrp="1"/>
          </p:cNvSpPr>
          <p:nvPr>
            <p:ph type="body" sz="quarter" idx="30" hasCustomPrompt="1"/>
          </p:nvPr>
        </p:nvSpPr>
        <p:spPr>
          <a:xfrm>
            <a:off x="2082801" y="6684963"/>
            <a:ext cx="9302496" cy="173736"/>
          </a:xfrm>
        </p:spPr>
        <p:txBody>
          <a:bodyPr anchor="ctr" anchorCtr="0">
            <a:noAutofit/>
          </a:bodyPr>
          <a:lstStyle>
            <a:lvl1pPr algn="r">
              <a:defRPr sz="800">
                <a:solidFill>
                  <a:srgbClr val="595959"/>
                </a:solidFill>
              </a:defRPr>
            </a:lvl1pPr>
          </a:lstStyle>
          <a:p>
            <a:pPr lvl="0"/>
            <a:r>
              <a:rPr lang="en-US" dirty="0"/>
              <a:t>Insert Image Credit Here</a:t>
            </a:r>
          </a:p>
        </p:txBody>
      </p:sp>
    </p:spTree>
    <p:extLst>
      <p:ext uri="{BB962C8B-B14F-4D97-AF65-F5344CB8AC3E}">
        <p14:creationId xmlns:p14="http://schemas.microsoft.com/office/powerpoint/2010/main" val="1564982953"/>
      </p:ext>
    </p:extLst>
  </p:cSld>
  <p:clrMapOvr>
    <a:masterClrMapping/>
  </p:clrMapOvr>
  <p:extLst>
    <p:ext uri="{DCECCB84-F9BA-43D5-87BE-67443E8EF086}">
      <p15:sldGuideLst xmlns:p15="http://schemas.microsoft.com/office/powerpoint/2012/main" xmlns="">
        <p15:guide id="1" orient="horz" pos="2592">
          <p15:clr>
            <a:srgbClr val="FBAE40"/>
          </p15:clr>
        </p15:guide>
        <p15:guide id="2" orient="horz" pos="2736">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One Main Placeholder">
    <p:spTree>
      <p:nvGrpSpPr>
        <p:cNvPr id="1" name=""/>
        <p:cNvGrpSpPr/>
        <p:nvPr/>
      </p:nvGrpSpPr>
      <p:grpSpPr>
        <a:xfrm>
          <a:off x="0" y="0"/>
          <a:ext cx="0" cy="0"/>
          <a:chOff x="0" y="0"/>
          <a:chExt cx="0" cy="0"/>
        </a:xfrm>
      </p:grpSpPr>
      <p:sp>
        <p:nvSpPr>
          <p:cNvPr id="2" name="Slide Title">
            <a:extLst>
              <a:ext uri="{FF2B5EF4-FFF2-40B4-BE49-F238E27FC236}">
                <a16:creationId xmlns:a16="http://schemas.microsoft.com/office/drawing/2014/main" xmlns="" id="{A4407840-F6A4-4638-BB2F-9FBAA1A81461}"/>
              </a:ext>
            </a:extLst>
          </p:cNvPr>
          <p:cNvSpPr>
            <a:spLocks noGrp="1"/>
          </p:cNvSpPr>
          <p:nvPr>
            <p:ph type="title" hasCustomPrompt="1"/>
          </p:nvPr>
        </p:nvSpPr>
        <p:spPr>
          <a:xfrm>
            <a:off x="457200" y="304801"/>
            <a:ext cx="11277600" cy="678611"/>
          </a:xfrm>
          <a:prstGeom prst="rect">
            <a:avLst/>
          </a:prstGeom>
        </p:spPr>
        <p:txBody>
          <a:bodyPr anchor="ctr">
            <a:noAutofit/>
          </a:bodyPr>
          <a:lstStyle>
            <a:lvl1pPr>
              <a:lnSpc>
                <a:spcPct val="100000"/>
              </a:lnSpc>
              <a:defRPr sz="2400"/>
            </a:lvl1pPr>
          </a:lstStyle>
          <a:p>
            <a:r>
              <a:rPr lang="en-US" dirty="0"/>
              <a:t>Slide Title</a:t>
            </a:r>
            <a:br>
              <a:rPr lang="en-US" dirty="0"/>
            </a:br>
            <a:endParaRPr lang="en-US" dirty="0"/>
          </a:p>
        </p:txBody>
      </p:sp>
      <p:sp>
        <p:nvSpPr>
          <p:cNvPr id="5" name="Content Placeholder 1">
            <a:extLst>
              <a:ext uri="{FF2B5EF4-FFF2-40B4-BE49-F238E27FC236}">
                <a16:creationId xmlns:a16="http://schemas.microsoft.com/office/drawing/2014/main" xmlns="" id="{D13536C2-DC17-4031-9948-17E37EF99112}"/>
              </a:ext>
            </a:extLst>
          </p:cNvPr>
          <p:cNvSpPr>
            <a:spLocks noGrp="1"/>
          </p:cNvSpPr>
          <p:nvPr>
            <p:ph sz="quarter" idx="11" hasCustomPrompt="1"/>
          </p:nvPr>
        </p:nvSpPr>
        <p:spPr>
          <a:xfrm>
            <a:off x="457200" y="1276710"/>
            <a:ext cx="11277600" cy="4971691"/>
          </a:xfrm>
          <a:prstGeom prst="rect">
            <a:avLst/>
          </a:prstGeom>
        </p:spPr>
        <p:txBody>
          <a:bodyPr>
            <a:noAutofit/>
          </a:bodyPr>
          <a:lstStyle>
            <a:lvl1pPr>
              <a:defRPr sz="2400"/>
            </a:lvl1pPr>
            <a:lvl2pPr>
              <a:defRPr sz="2400"/>
            </a:lvl2pPr>
            <a:lvl3pPr marL="640080">
              <a:defRPr sz="2000"/>
            </a:lvl3pPr>
          </a:lstStyle>
          <a:p>
            <a:pPr lvl="0"/>
            <a:r>
              <a:rPr lang="en-US" dirty="0"/>
              <a:t>Slide Content</a:t>
            </a:r>
          </a:p>
          <a:p>
            <a:pPr lvl="1"/>
            <a:r>
              <a:rPr lang="en-US" dirty="0"/>
              <a:t>Second level</a:t>
            </a:r>
          </a:p>
          <a:p>
            <a:pPr lvl="2"/>
            <a:r>
              <a:rPr lang="en-US" dirty="0"/>
              <a:t>Third level</a:t>
            </a:r>
          </a:p>
        </p:txBody>
      </p:sp>
      <p:sp>
        <p:nvSpPr>
          <p:cNvPr id="6" name="Appendix Link">
            <a:extLst>
              <a:ext uri="{FF2B5EF4-FFF2-40B4-BE49-F238E27FC236}">
                <a16:creationId xmlns:a16="http://schemas.microsoft.com/office/drawing/2014/main" xmlns="" id="{3D2E3074-2DB7-4FC8-BF3F-B9711E20A3B5}"/>
              </a:ext>
            </a:extLst>
          </p:cNvPr>
          <p:cNvSpPr>
            <a:spLocks noGrp="1"/>
          </p:cNvSpPr>
          <p:nvPr>
            <p:ph type="body" sz="quarter" idx="29" hasCustomPrompt="1"/>
          </p:nvPr>
        </p:nvSpPr>
        <p:spPr>
          <a:xfrm>
            <a:off x="4267200" y="6324600"/>
            <a:ext cx="3657600" cy="192024"/>
          </a:xfrm>
        </p:spPr>
        <p:txBody>
          <a:bodyPr anchor="b" anchorCtr="0">
            <a:noAutofit/>
          </a:bodyPr>
          <a:lstStyle>
            <a:lvl1pPr algn="ctr">
              <a:defRPr sz="900"/>
            </a:lvl1pPr>
          </a:lstStyle>
          <a:p>
            <a:pPr lvl="0"/>
            <a:r>
              <a:rPr lang="en-US" dirty="0"/>
              <a:t>Add text alternative link, if needed.</a:t>
            </a:r>
          </a:p>
        </p:txBody>
      </p:sp>
      <p:sp>
        <p:nvSpPr>
          <p:cNvPr id="8" name="Image Credit">
            <a:extLst>
              <a:ext uri="{FF2B5EF4-FFF2-40B4-BE49-F238E27FC236}">
                <a16:creationId xmlns:a16="http://schemas.microsoft.com/office/drawing/2014/main" xmlns="" id="{3341AD32-57DF-4473-A010-15DBF087AC92}"/>
              </a:ext>
            </a:extLst>
          </p:cNvPr>
          <p:cNvSpPr>
            <a:spLocks noGrp="1"/>
          </p:cNvSpPr>
          <p:nvPr>
            <p:ph type="body" sz="quarter" idx="30" hasCustomPrompt="1"/>
          </p:nvPr>
        </p:nvSpPr>
        <p:spPr>
          <a:xfrm>
            <a:off x="2082801" y="6684963"/>
            <a:ext cx="9302496" cy="173736"/>
          </a:xfrm>
        </p:spPr>
        <p:txBody>
          <a:bodyPr anchor="ctr" anchorCtr="0">
            <a:noAutofit/>
          </a:bodyPr>
          <a:lstStyle>
            <a:lvl1pPr algn="r">
              <a:defRPr sz="800">
                <a:solidFill>
                  <a:srgbClr val="595959"/>
                </a:solidFill>
              </a:defRPr>
            </a:lvl1pPr>
          </a:lstStyle>
          <a:p>
            <a:pPr lvl="0"/>
            <a:r>
              <a:rPr lang="en-US" dirty="0"/>
              <a:t>Insert Image Credit Here</a:t>
            </a:r>
          </a:p>
        </p:txBody>
      </p:sp>
    </p:spTree>
    <p:extLst>
      <p:ext uri="{BB962C8B-B14F-4D97-AF65-F5344CB8AC3E}">
        <p14:creationId xmlns:p14="http://schemas.microsoft.com/office/powerpoint/2010/main" val="410878890"/>
      </p:ext>
    </p:extLst>
  </p:cSld>
  <p:clrMapOvr>
    <a:masterClrMapping/>
  </p:clrMapOvr>
  <p:extLst>
    <p:ext uri="{DCECCB84-F9BA-43D5-87BE-67443E8EF086}">
      <p15:sldGuideLst xmlns:p15="http://schemas.microsoft.com/office/powerpoint/2012/main" xmlns="">
        <p15:guide id="1" pos="2880">
          <p15:clr>
            <a:srgbClr val="FBAE40"/>
          </p15:clr>
        </p15:guide>
        <p15:guide id="2" orient="horz" pos="360">
          <p15:clr>
            <a:srgbClr val="FBAE40"/>
          </p15:clr>
        </p15:guide>
        <p15:guide id="3" pos="264">
          <p15:clr>
            <a:srgbClr val="FBAE40"/>
          </p15:clr>
        </p15:guide>
        <p15:guide id="4" orient="horz" pos="216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87829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789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 id="2147483671" r:id="rId19"/>
    <p:sldLayoutId id="2147483672"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0.xml"/><Relationship Id="rId5" Type="http://schemas.openxmlformats.org/officeDocument/2006/relationships/image" Target="../media/image5.pn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29.jpg"/></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1.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 Dr. </a:t>
            </a:r>
            <a:r>
              <a:rPr lang="en-US" sz="2400"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Injy</a:t>
            </a: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Nashaat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22513" y="2222942"/>
            <a:ext cx="5677829" cy="1323439"/>
          </a:xfrm>
          <a:prstGeom prst="rect">
            <a:avLst/>
          </a:prstGeom>
          <a:noFill/>
        </p:spPr>
        <p:txBody>
          <a:bodyPr wrap="square" rtlCol="0">
            <a:spAutoFit/>
          </a:bodyPr>
          <a:lstStyle/>
          <a:p>
            <a:pPr algn="ctr"/>
            <a:r>
              <a:rPr lang="en-US" sz="4000" b="1" dirty="0">
                <a:solidFill>
                  <a:srgbClr val="0070C0"/>
                </a:solidFill>
                <a:effectLst>
                  <a:outerShdw blurRad="38100" dist="38100" dir="2700000" algn="tl">
                    <a:srgbClr val="000000">
                      <a:alpha val="43137"/>
                    </a:srgbClr>
                  </a:outerShdw>
                </a:effectLst>
              </a:rPr>
              <a:t>Training </a:t>
            </a:r>
            <a:r>
              <a:rPr lang="en-US" sz="4000" b="1" dirty="0" smtClean="0">
                <a:solidFill>
                  <a:srgbClr val="0070C0"/>
                </a:solidFill>
                <a:effectLst>
                  <a:outerShdw blurRad="38100" dist="38100" dir="2700000" algn="tl">
                    <a:srgbClr val="000000">
                      <a:alpha val="43137"/>
                    </a:srgbClr>
                  </a:outerShdw>
                </a:effectLst>
              </a:rPr>
              <a:t>in </a:t>
            </a:r>
          </a:p>
          <a:p>
            <a:pPr algn="ctr"/>
            <a:r>
              <a:rPr lang="en-US" sz="4000" b="1" dirty="0" smtClean="0">
                <a:solidFill>
                  <a:srgbClr val="0070C0"/>
                </a:solidFill>
                <a:effectLst>
                  <a:outerShdw blurRad="38100" dist="38100" dir="2700000" algn="tl">
                    <a:srgbClr val="000000">
                      <a:alpha val="43137"/>
                    </a:srgbClr>
                  </a:outerShdw>
                </a:effectLst>
              </a:rPr>
              <a:t>Organizations</a:t>
            </a:r>
            <a:endParaRPr lang="en-US" sz="4000" b="1" dirty="0">
              <a:solidFill>
                <a:srgbClr val="0070C0"/>
              </a:solidFill>
              <a:effectLst>
                <a:outerShdw blurRad="38100" dist="38100" dir="2700000" algn="tl">
                  <a:srgbClr val="000000">
                    <a:alpha val="43137"/>
                  </a:srgbClr>
                </a:outerShdw>
              </a:effectLst>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4756"/>
    </mc:Choice>
    <mc:Fallback xmlns="">
      <p:transition spd="slow" advTm="1475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28698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819147"/>
            <a:ext cx="9936480" cy="4014107"/>
          </a:xfrm>
        </p:spPr>
      </p:pic>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xmlns="" id="{FFBC9732-D32E-DCF9-3982-D4B68F971747}"/>
              </a:ext>
            </a:extLst>
          </p:cNvPr>
          <p:cNvSpPr/>
          <p:nvPr/>
        </p:nvSpPr>
        <p:spPr>
          <a:xfrm>
            <a:off x="463463" y="4949702"/>
            <a:ext cx="9703798" cy="2385268"/>
          </a:xfrm>
          <a:prstGeom prst="rect">
            <a:avLst/>
          </a:prstGeom>
          <a:noFill/>
        </p:spPr>
        <p:txBody>
          <a:bodyPr wrap="square">
            <a:spAutoFit/>
          </a:bodyPr>
          <a:lstStyle/>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There is no “one best way” to design jobs and structure organizations.</a:t>
            </a:r>
          </a:p>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Organizations need to create a fit between environment, competitive strategy, and philosophy and its jobs and organizational design.</a:t>
            </a:r>
          </a:p>
          <a:p>
            <a:pPr marL="285750" indent="-285750">
              <a:spcBef>
                <a:spcPts val="600"/>
              </a:spcBef>
              <a:spcAft>
                <a:spcPts val="600"/>
              </a:spcAft>
              <a:buFont typeface="Wingdings" panose="05000000000000000000" pitchFamily="2" charset="2"/>
              <a:buChar char="ü"/>
            </a:pPr>
            <a:r>
              <a:rPr lang="en-US" altLang="en-US" sz="2000" b="1" dirty="0">
                <a:latin typeface="Times New Roman" panose="02020603050405020304" pitchFamily="18" charset="0"/>
                <a:ea typeface="ＭＳ Ｐゴシック" panose="020B0600070205080204" pitchFamily="34" charset="-128"/>
                <a:cs typeface="Times New Roman" panose="02020603050405020304" pitchFamily="18" charset="0"/>
              </a:rPr>
              <a:t>Failing to design effective organizations and jobs has important implications for competitiveness.</a:t>
            </a:r>
          </a:p>
          <a:p>
            <a:pPr marL="285750" indent="-285750">
              <a:lnSpc>
                <a:spcPct val="120000"/>
              </a:lnSpc>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8907" y="665965"/>
            <a:ext cx="4062907"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 of HRM </a:t>
            </a: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6483973"/>
      </p:ext>
    </p:extLst>
  </p:cSld>
  <p:clrMapOvr>
    <a:masterClrMapping/>
  </p:clrMapOvr>
  <mc:AlternateContent xmlns:mc="http://schemas.openxmlformats.org/markup-compatibility/2006" xmlns:p14="http://schemas.microsoft.com/office/powerpoint/2010/main">
    <mc:Choice Requires="p14">
      <p:transition spd="slow" p14:dur="2000" advTm="88269"/>
    </mc:Choice>
    <mc:Fallback xmlns="">
      <p:transition spd="slow" advTm="882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altLang="en-US" sz="2800" b="1" dirty="0">
                <a:solidFill>
                  <a:srgbClr val="FF0000"/>
                </a:solidFill>
                <a:effectLst>
                  <a:outerShdw blurRad="38100" dist="38100" dir="2700000" algn="tl">
                    <a:srgbClr val="000000">
                      <a:alpha val="43137"/>
                    </a:srgbClr>
                  </a:outerShdw>
                </a:effectLst>
              </a:rPr>
              <a:t>Work-Flow Analysis and Organization Structure </a:t>
            </a:r>
            <a:endParaRPr lang="en-US" sz="2800" b="1" dirty="0">
              <a:solidFill>
                <a:srgbClr val="FF0000"/>
              </a:solidFill>
              <a:effectLst>
                <a:outerShdw blurRad="38100" dist="38100" dir="2700000" algn="tl">
                  <a:srgbClr val="000000">
                    <a:alpha val="43137"/>
                  </a:srgbClr>
                </a:outerShdw>
              </a:effectLst>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p:cNvSpPr txBox="1"/>
          <p:nvPr/>
        </p:nvSpPr>
        <p:spPr>
          <a:xfrm>
            <a:off x="1262743" y="1785257"/>
            <a:ext cx="4590496" cy="3108543"/>
          </a:xfrm>
          <a:prstGeom prst="rect">
            <a:avLst/>
          </a:prstGeom>
          <a:noFill/>
        </p:spPr>
        <p:txBody>
          <a:bodyPr wrap="square" rtlCol="0">
            <a:spAutoFit/>
          </a:bodyPr>
          <a:lstStyle/>
          <a:p>
            <a:pPr algn="ctr">
              <a:spcBef>
                <a:spcPts val="800"/>
              </a:spcBef>
            </a:pPr>
            <a:r>
              <a:rPr lang="en-US" sz="2800" dirty="0">
                <a:latin typeface="Times New Roman" panose="02020603050405020304" pitchFamily="18" charset="0"/>
                <a:cs typeface="Times New Roman" panose="02020603050405020304" pitchFamily="18" charset="0"/>
              </a:rPr>
              <a:t>Work-Flow Analysis:</a:t>
            </a:r>
          </a:p>
          <a:p>
            <a:pPr marL="291600" indent="-291600" algn="ctr"/>
            <a:r>
              <a:rPr lang="en-US" sz="2800" dirty="0">
                <a:latin typeface="Times New Roman" panose="02020603050405020304" pitchFamily="18" charset="0"/>
                <a:cs typeface="Times New Roman" panose="02020603050405020304" pitchFamily="18" charset="0"/>
              </a:rPr>
              <a:t>A means to understand all tasks required to produce high-quality products, and the skills necessary to perform those tasks.</a:t>
            </a:r>
          </a:p>
          <a:p>
            <a:pPr algn="ct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18442"/>
      </p:ext>
    </p:extLst>
  </p:cSld>
  <p:clrMapOvr>
    <a:masterClrMapping/>
  </p:clrMapOvr>
  <p:transition spd="slow" advTm="68015">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900" y="147328"/>
            <a:ext cx="8458200" cy="993554"/>
          </a:xfrm>
        </p:spPr>
        <p:txBody>
          <a:bodyPr/>
          <a:lstStyle/>
          <a:p>
            <a:pPr algn="ctr"/>
            <a:r>
              <a:rPr lang="en-US" sz="3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4.1 Developing a Work–Unit Activity Analysis</a:t>
            </a:r>
            <a:endParaRPr lang="en-US" sz="1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Picture 2" descr="A block diagram titled, developing a Work–Unit Activity Analysis.">
            <a:extLst>
              <a:ext uri="{FF2B5EF4-FFF2-40B4-BE49-F238E27FC236}">
                <a16:creationId xmlns:a16="http://schemas.microsoft.com/office/drawing/2014/main" xmlns="" id="{7E77FC22-9349-4253-A842-CD00AE3CF049}"/>
              </a:ext>
            </a:extLst>
          </p:cNvPr>
          <p:cNvPicPr>
            <a:picLocks noChangeAspect="1"/>
          </p:cNvPicPr>
          <p:nvPr/>
        </p:nvPicPr>
        <p:blipFill>
          <a:blip r:embed="rId3"/>
          <a:stretch>
            <a:fillRect/>
          </a:stretch>
        </p:blipFill>
        <p:spPr>
          <a:xfrm>
            <a:off x="1052945" y="1226427"/>
            <a:ext cx="9601200" cy="5493028"/>
          </a:xfrm>
          <a:prstGeom prst="rect">
            <a:avLst/>
          </a:prstGeom>
        </p:spPr>
      </p:pic>
    </p:spTree>
    <p:extLst>
      <p:ext uri="{BB962C8B-B14F-4D97-AF65-F5344CB8AC3E}">
        <p14:creationId xmlns:p14="http://schemas.microsoft.com/office/powerpoint/2010/main" val="4262974391"/>
      </p:ext>
    </p:extLst>
  </p:cSld>
  <p:clrMapOvr>
    <a:masterClrMapping/>
  </p:clrMapOvr>
  <mc:AlternateContent xmlns:mc="http://schemas.openxmlformats.org/markup-compatibility/2006" xmlns:p14="http://schemas.microsoft.com/office/powerpoint/2010/main">
    <mc:Choice Requires="p14">
      <p:transition spd="slow" p14:dur="2000" advTm="215447"/>
    </mc:Choice>
    <mc:Fallback xmlns="">
      <p:transition spd="slow" advTm="215447"/>
    </mc:Fallback>
  </mc:AlternateContent>
  <p:timing>
    <p:tnLst>
      <p:par>
        <p:cTn id="1" dur="indefinite" restart="never" nodeType="tmRoot"/>
      </p:par>
    </p:tnLst>
  </p:timing>
  <p:extLst mod="1">
    <p:ext uri="{3A86A75C-4F4B-4683-9AE1-C65F6400EC91}">
      <p14:laserTraceLst xmlns:p14="http://schemas.microsoft.com/office/powerpoint/2010/main">
        <p14:tracePtLst>
          <p14:tracePt t="39353" x="6510338" y="4973638"/>
          <p14:tracePt t="39521" x="6456363" y="4983163"/>
          <p14:tracePt t="39552" x="6375400" y="4983163"/>
          <p14:tracePt t="39584" x="6276975" y="5000625"/>
          <p14:tracePt t="39615" x="5884863" y="5054600"/>
          <p14:tracePt t="39647" x="5062538" y="5197475"/>
          <p14:tracePt t="39677" x="4224338" y="5322888"/>
          <p14:tracePt t="39714" x="3705225" y="5419725"/>
          <p14:tracePt t="39740" x="3438525" y="5483225"/>
          <p14:tracePt t="39771" x="3098800" y="5527675"/>
          <p14:tracePt t="39802" x="2901950" y="5545138"/>
          <p14:tracePt t="39834" x="2840038" y="5545138"/>
          <p14:tracePt t="39865" x="2687638" y="5562600"/>
          <p14:tracePt t="39896" x="2303463" y="5626100"/>
          <p14:tracePt t="39913" x="2125663" y="5670550"/>
          <p14:tracePt t="39943" x="2044700" y="5680075"/>
          <p14:tracePt t="39990" x="2000250" y="5768975"/>
          <p14:tracePt t="40026" x="1982788" y="5894388"/>
          <p14:tracePt t="40053" x="2044700" y="5956300"/>
          <p14:tracePt t="40084" x="2224088" y="5973763"/>
          <p14:tracePt t="40115" x="2446338" y="5973763"/>
          <p14:tracePt t="40146" x="2527300" y="5929313"/>
          <p14:tracePt t="40178" x="2589213" y="5768975"/>
          <p14:tracePt t="40209" x="2625725" y="5626100"/>
          <p14:tracePt t="40240" x="2633663" y="5527675"/>
          <p14:tracePt t="40271" x="2554288" y="5429250"/>
          <p14:tracePt t="40302" x="2401888" y="5402263"/>
          <p14:tracePt t="40334" x="2133600" y="5402263"/>
          <p14:tracePt t="40365" x="1803400" y="5456238"/>
          <p14:tracePt t="40396" x="1527175" y="5616575"/>
          <p14:tracePt t="40428" x="1428750" y="5803900"/>
          <p14:tracePt t="40460" x="1527175" y="6018213"/>
          <p14:tracePt t="40475" x="1687513" y="6081713"/>
          <p14:tracePt t="40505" x="2036763" y="6134100"/>
          <p14:tracePt t="40537" x="2232025" y="6099175"/>
          <p14:tracePt t="40568" x="2384425" y="5867400"/>
          <p14:tracePt t="40584" x="2411413" y="5803900"/>
          <p14:tracePt t="40615" x="2465388" y="5634038"/>
          <p14:tracePt t="40646" x="2438400" y="5527675"/>
          <p14:tracePt t="40678" x="2393950" y="5500688"/>
          <p14:tracePt t="40740" x="2268538" y="5581650"/>
          <p14:tracePt t="40771" x="2089150" y="5813425"/>
          <p14:tracePt t="40803" x="2054225" y="5894388"/>
          <p14:tracePt t="40834" x="2089150" y="5919788"/>
          <p14:tracePt t="40865" x="2251075" y="5875338"/>
          <p14:tracePt t="40897" x="2384425" y="5803900"/>
          <p14:tracePt t="40974" x="2384425" y="5776913"/>
          <p14:tracePt t="40991" x="2357438" y="5776913"/>
          <p14:tracePt t="41022" x="2312988" y="5795963"/>
          <p14:tracePt t="41053" x="2312988" y="5911850"/>
          <p14:tracePt t="41084" x="2312988" y="5965825"/>
          <p14:tracePt t="41115" x="2393950" y="5973763"/>
          <p14:tracePt t="41147" x="2411413" y="5875338"/>
          <p14:tracePt t="41178" x="2411413" y="5803900"/>
          <p14:tracePt t="41209" x="2393950" y="5715000"/>
          <p14:tracePt t="41240" x="2241550" y="5680075"/>
          <p14:tracePt t="41271" x="2125663" y="5680075"/>
          <p14:tracePt t="41303" x="2071688" y="5724525"/>
          <p14:tracePt t="41334" x="2054225" y="5830888"/>
          <p14:tracePt t="41365" x="2089150" y="5894388"/>
          <p14:tracePt t="41396" x="2268538" y="5894388"/>
          <p14:tracePt t="41428" x="2589213" y="5822950"/>
          <p14:tracePt t="41459" x="2741613" y="5643563"/>
          <p14:tracePt t="41475" x="2786063" y="5500688"/>
          <p14:tracePt t="41506" x="2768600" y="5303838"/>
          <p14:tracePt t="41521" x="2705100" y="5268913"/>
          <p14:tracePt t="41553" x="2428875" y="5259388"/>
          <p14:tracePt t="41584" x="1982788" y="5259388"/>
          <p14:tracePt t="41616" x="1581150" y="5322888"/>
          <p14:tracePt t="41650" x="1214438" y="5572125"/>
          <p14:tracePt t="41678" x="1054100" y="5840413"/>
          <p14:tracePt t="41709" x="1036638" y="6099175"/>
          <p14:tracePt t="41740" x="1081088" y="6205538"/>
          <p14:tracePt t="41772" x="1152525" y="6232525"/>
          <p14:tracePt t="41803" x="1374775" y="6188075"/>
          <p14:tracePt t="41834" x="1847850" y="5983288"/>
          <p14:tracePt t="41865" x="1973263" y="5911850"/>
          <p14:tracePt t="41897" x="1990725" y="5884863"/>
          <p14:tracePt t="41928" x="2000250" y="5875338"/>
          <p14:tracePt t="41975" x="2000250" y="5867400"/>
          <p14:tracePt t="56806" x="2000250" y="5848350"/>
          <p14:tracePt t="56837" x="1946275" y="5848350"/>
          <p14:tracePt t="56994" x="1874838" y="5848350"/>
          <p14:tracePt t="57025" x="1803400" y="5848350"/>
          <p14:tracePt t="57056" x="1758950" y="5857875"/>
          <p14:tracePt t="57088" x="1751013" y="5857875"/>
          <p14:tracePt t="57119" x="1704975" y="5867400"/>
          <p14:tracePt t="57150" x="1652588" y="5875338"/>
          <p14:tracePt t="57181" x="1598613" y="5884863"/>
          <p14:tracePt t="63246" x="1562100" y="5929313"/>
          <p14:tracePt t="63284" x="1554163" y="6045200"/>
          <p14:tracePt t="63292" x="1554163" y="6099175"/>
          <p14:tracePt t="63323" x="1554163" y="6276975"/>
          <p14:tracePt t="63354" x="1581150" y="6394450"/>
          <p14:tracePt t="63386" x="1598613" y="6438900"/>
          <p14:tracePt t="63417" x="1679575" y="6446838"/>
          <p14:tracePt t="63448" x="1812925" y="6446838"/>
          <p14:tracePt t="63480" x="1938338" y="6419850"/>
          <p14:tracePt t="63511" x="2044700" y="6367463"/>
          <p14:tracePt t="63542" x="2205038" y="6251575"/>
          <p14:tracePt t="63574" x="2322513" y="6126163"/>
          <p14:tracePt t="63605" x="2330450" y="6027738"/>
          <p14:tracePt t="63636" x="2330450" y="5919788"/>
          <p14:tracePt t="63667" x="2330450" y="5884863"/>
          <p14:tracePt t="64169" x="2330450" y="5875338"/>
          <p14:tracePt t="64199" x="2455863" y="5884863"/>
          <p14:tracePt t="64230" x="2803525" y="5894388"/>
          <p14:tracePt t="64261" x="3036888" y="5902325"/>
          <p14:tracePt t="64308" x="3044825" y="5911850"/>
          <p14:tracePt t="64386" x="3062288" y="5911850"/>
          <p14:tracePt t="64496" x="3062288" y="5938838"/>
          <p14:tracePt t="64527" x="3062288" y="5983288"/>
          <p14:tracePt t="64558" x="3017838" y="6037263"/>
          <p14:tracePt t="64589" x="2911475" y="6089650"/>
          <p14:tracePt t="64621" x="2830513" y="6116638"/>
          <p14:tracePt t="64652" x="2813050" y="6116638"/>
          <p14:tracePt t="64683" x="2795588" y="6116638"/>
          <p14:tracePt t="64730" x="2776538" y="6116638"/>
          <p14:tracePt t="65215" x="2768600" y="6116638"/>
          <p14:tracePt t="65246" x="2776538" y="6099175"/>
          <p14:tracePt t="65277" x="2803525" y="6062663"/>
          <p14:tracePt t="65308" x="2830513" y="6027738"/>
          <p14:tracePt t="65339" x="2840038" y="5991225"/>
          <p14:tracePt t="65371" x="2847975" y="5983288"/>
          <p14:tracePt t="65606" x="2857500" y="5965825"/>
          <p14:tracePt t="65637" x="2874963" y="5929313"/>
          <p14:tracePt t="65667" x="2928938" y="5867400"/>
          <p14:tracePt t="65699" x="2982913" y="5822950"/>
          <p14:tracePt t="72544" x="2982913" y="5776913"/>
          <p14:tracePt t="72576" x="2982913" y="5751513"/>
          <p14:tracePt t="72607" x="2982913" y="5732463"/>
          <p14:tracePt t="72857" x="2955925" y="5724525"/>
          <p14:tracePt t="72888" x="2847975" y="5741988"/>
          <p14:tracePt t="72919" x="2741613" y="5776913"/>
          <p14:tracePt t="72950" x="2679700" y="5803900"/>
          <p14:tracePt t="72982" x="2652713" y="5813425"/>
          <p14:tracePt t="73201" x="2598738" y="5822950"/>
          <p14:tracePt t="73232" x="2527300" y="5840413"/>
          <p14:tracePt t="73263" x="2473325" y="5848350"/>
          <p14:tracePt t="73326" x="2446338" y="5848350"/>
          <p14:tracePt t="73357" x="2419350" y="5813425"/>
          <p14:tracePt t="73388" x="2384425" y="5786438"/>
          <p14:tracePt t="73420" x="2303463" y="5768975"/>
          <p14:tracePt t="73435" x="2286000" y="5768975"/>
          <p14:tracePt t="73466" x="2152650" y="5759450"/>
          <p14:tracePt t="73482" x="2089150" y="5759450"/>
          <p14:tracePt t="73513" x="1919288" y="5759450"/>
          <p14:tracePt t="73544" x="1758950" y="5759450"/>
          <p14:tracePt t="73575" x="1652588" y="5786438"/>
          <p14:tracePt t="73607" x="1616075" y="5795963"/>
          <p14:tracePt t="73638" x="1608138" y="5795963"/>
          <p14:tracePt t="73888" x="1704975" y="5795963"/>
          <p14:tracePt t="73920" x="1768475" y="5786438"/>
          <p14:tracePt t="73951" x="1830388" y="5776913"/>
          <p14:tracePt t="73982" x="1965325" y="5732463"/>
          <p14:tracePt t="74013" x="2017713" y="5724525"/>
          <p14:tracePt t="74107" x="2062163" y="5697538"/>
          <p14:tracePt t="74139" x="2071688" y="5697538"/>
          <p14:tracePt t="74310" x="2098675" y="5688013"/>
          <p14:tracePt t="74342" x="2125663" y="5670550"/>
          <p14:tracePt t="74451" x="2160588" y="5643563"/>
          <p14:tracePt t="74482" x="2214563" y="5626100"/>
          <p14:tracePt t="74514" x="2224088" y="5608638"/>
          <p14:tracePt t="74669" x="2197100" y="5616575"/>
          <p14:tracePt t="74701" x="2160588" y="5626100"/>
          <p14:tracePt t="74732" x="2152650" y="5643563"/>
          <p14:tracePt t="75185" x="2108200" y="5653088"/>
          <p14:tracePt t="75216" x="2017713" y="5688013"/>
          <p14:tracePt t="75248" x="1938338" y="5724525"/>
          <p14:tracePt t="75279" x="1884363" y="5732463"/>
          <p14:tracePt t="75311" x="1830388" y="5751513"/>
          <p14:tracePt t="75342" x="1795463" y="5776913"/>
          <p14:tracePt t="75373" x="1704975" y="5803900"/>
          <p14:tracePt t="75404" x="1697038" y="5803900"/>
          <p14:tracePt t="75904" x="1758950" y="5803900"/>
          <p14:tracePt t="75936" x="1785938" y="5803900"/>
          <p14:tracePt t="75967" x="1839913" y="5803900"/>
          <p14:tracePt t="75983" x="1874838" y="5795963"/>
          <p14:tracePt t="76014" x="2062163" y="5768975"/>
          <p14:tracePt t="76045" x="2366963" y="5741988"/>
          <p14:tracePt t="76076" x="2419350" y="5741988"/>
          <p14:tracePt t="76107" x="2455863" y="5741988"/>
          <p14:tracePt t="76201" x="2482850" y="5741988"/>
          <p14:tracePt t="76232" x="2571750" y="5741988"/>
          <p14:tracePt t="76248" x="2608263" y="5741988"/>
          <p14:tracePt t="76279" x="2660650" y="5741988"/>
          <p14:tracePt t="76310" x="2670175" y="5741988"/>
          <p14:tracePt t="77156" x="2687638" y="5768975"/>
          <p14:tracePt t="77186" x="2732088" y="5884863"/>
          <p14:tracePt t="77217" x="2786063" y="6027738"/>
          <p14:tracePt t="77248" x="2803525" y="6081713"/>
          <p14:tracePt t="77373" x="2847975" y="5973763"/>
          <p14:tracePt t="77404" x="2867025" y="5857875"/>
          <p14:tracePt t="77436" x="2867025" y="5795963"/>
          <p14:tracePt t="77467" x="2857500" y="5768975"/>
          <p14:tracePt t="77483" x="2847975" y="5759450"/>
          <p14:tracePt t="77514" x="2795588" y="5724525"/>
          <p14:tracePt t="77545" x="2714625" y="5688013"/>
          <p14:tracePt t="77577" x="2598738" y="5661025"/>
          <p14:tracePt t="77608" x="2517775" y="5661025"/>
          <p14:tracePt t="77639" x="2339975" y="5661025"/>
          <p14:tracePt t="77670" x="2098675" y="5680075"/>
          <p14:tracePt t="77702" x="2009775" y="5680075"/>
          <p14:tracePt t="77795" x="1973263" y="5688013"/>
          <p14:tracePt t="77826" x="1901825" y="5724525"/>
          <p14:tracePt t="77858" x="1839913" y="5741988"/>
          <p14:tracePt t="77905" x="1830388" y="5741988"/>
          <p14:tracePt t="77936" x="1803400" y="5759450"/>
          <p14:tracePt t="77967" x="1724025" y="5786438"/>
          <p14:tracePt t="77984" x="1704975" y="5786438"/>
          <p14:tracePt t="78061" x="1652588" y="5803900"/>
          <p14:tracePt t="78092" x="1562100" y="5830888"/>
          <p14:tracePt t="78124" x="1500188" y="5848350"/>
          <p14:tracePt t="79952" x="1500188" y="5857875"/>
          <p14:tracePt t="79983" x="1500188" y="5875338"/>
          <p14:tracePt t="80014" x="1509713" y="5884863"/>
          <p14:tracePt t="81171" x="1544638" y="5929313"/>
          <p14:tracePt t="81203" x="1562100" y="5938838"/>
          <p14:tracePt t="81499" x="1562100" y="5911850"/>
          <p14:tracePt t="81530" x="1589088" y="5857875"/>
          <p14:tracePt t="81625" x="1598613" y="5840413"/>
          <p14:tracePt t="97004" x="1616075" y="5840413"/>
          <p14:tracePt t="97034" x="1625600" y="5840413"/>
          <p14:tracePt t="97065" x="1633538" y="5840413"/>
          <p14:tracePt t="97159" x="1670050" y="5840413"/>
          <p14:tracePt t="97194" x="1714500" y="5840413"/>
          <p14:tracePt t="97221" x="1812925" y="5830888"/>
          <p14:tracePt t="97253" x="1893888" y="5830888"/>
          <p14:tracePt t="97284" x="1946275" y="5830888"/>
          <p14:tracePt t="97315" x="2000250" y="5830888"/>
          <p14:tracePt t="97347" x="2108200" y="5830888"/>
          <p14:tracePt t="97378" x="2197100" y="5830888"/>
          <p14:tracePt t="97409" x="2295525" y="5830888"/>
          <p14:tracePt t="97440" x="2393950" y="5830888"/>
          <p14:tracePt t="97472" x="2446338" y="5830888"/>
          <p14:tracePt t="97503" x="2465388" y="5830888"/>
          <p14:tracePt t="97550" x="2500313" y="5830888"/>
          <p14:tracePt t="97581" x="2517775" y="5830888"/>
          <p14:tracePt t="100177" x="2544763" y="5803900"/>
          <p14:tracePt t="100212" x="2562225" y="5741988"/>
          <p14:tracePt t="100238" x="2581275" y="5715000"/>
          <p14:tracePt t="100269" x="2589213" y="5680075"/>
          <p14:tracePt t="115897" x="2608263" y="5741988"/>
          <p14:tracePt t="115934" x="2625725" y="5803900"/>
          <p14:tracePt t="116288" x="2625725" y="5813425"/>
          <p14:tracePt t="117398" x="2544763" y="5822950"/>
          <p14:tracePt t="117429" x="1990725" y="5803900"/>
          <p14:tracePt t="117460" x="1250950" y="5776913"/>
          <p14:tracePt t="117491" x="768350" y="5795963"/>
          <p14:tracePt t="117523" x="625475" y="5965825"/>
          <p14:tracePt t="117554" x="660400" y="6348413"/>
          <p14:tracePt t="117774" x="1581150" y="6242050"/>
          <p14:tracePt t="117804" x="1581150" y="6180138"/>
          <p14:tracePt t="117960" x="1589088" y="6126163"/>
          <p14:tracePt t="117992" x="1608138" y="6081713"/>
          <p14:tracePt t="118023" x="1652588" y="6018213"/>
          <p14:tracePt t="118055" x="1704975" y="5946775"/>
          <p14:tracePt t="118085" x="1847850" y="5867400"/>
          <p14:tracePt t="118117" x="1982788" y="5795963"/>
          <p14:tracePt t="118148" x="2000250" y="5786438"/>
          <p14:tracePt t="118773" x="2017713" y="5786438"/>
          <p14:tracePt t="118805" x="2027238" y="5813425"/>
          <p14:tracePt t="118836" x="2054225" y="5867400"/>
          <p14:tracePt t="118867" x="2062163" y="5884863"/>
          <p14:tracePt t="119258" x="2098675" y="5902325"/>
          <p14:tracePt t="119273" x="2116138" y="5902325"/>
          <p14:tracePt t="119305" x="2303463" y="5894388"/>
          <p14:tracePt t="119336" x="2401888" y="5875338"/>
          <p14:tracePt t="119414" x="2446338" y="5867400"/>
          <p14:tracePt t="119445" x="2490788" y="5867400"/>
          <p14:tracePt t="119476" x="2500313" y="5867400"/>
          <p14:tracePt t="119539" x="2562225" y="5867400"/>
          <p14:tracePt t="119575" x="2776538" y="5867400"/>
          <p14:tracePt t="119601" x="2990850" y="5867400"/>
          <p14:tracePt t="119633" x="3197225" y="5857875"/>
          <p14:tracePt t="119664" x="3259138" y="5848350"/>
          <p14:tracePt t="121008" x="3268663" y="5848350"/>
          <p14:tracePt t="121039" x="3205163" y="5857875"/>
          <p14:tracePt t="121075" x="3098800" y="5867400"/>
          <p14:tracePt t="121102" x="2990850" y="5875338"/>
          <p14:tracePt t="121133" x="2884488" y="5875338"/>
          <p14:tracePt t="121164" x="2608263" y="5902325"/>
          <p14:tracePt t="121195" x="2276475" y="5902325"/>
          <p14:tracePt t="121227" x="2179638" y="5902325"/>
          <p14:tracePt t="122352" x="2187575" y="5884863"/>
          <p14:tracePt t="122384" x="2268538" y="5848350"/>
          <p14:tracePt t="122415" x="2357438" y="5822950"/>
          <p14:tracePt t="122446" x="2571750" y="5751513"/>
          <p14:tracePt t="122477" x="2822575" y="5661025"/>
          <p14:tracePt t="122493" x="2911475" y="5626100"/>
          <p14:tracePt t="122524" x="2982913" y="5589588"/>
          <p14:tracePt t="122696" x="3017838" y="5581650"/>
          <p14:tracePt t="122727" x="3187700" y="5572125"/>
          <p14:tracePt t="122758" x="3340100" y="5572125"/>
          <p14:tracePt t="123446" x="3330575" y="5572125"/>
          <p14:tracePt t="123478" x="3187700" y="5616575"/>
          <p14:tracePt t="123494" x="3036888" y="5661025"/>
          <p14:tracePt t="123524" x="2786063" y="5705475"/>
          <p14:tracePt t="123727" x="2732088" y="5732463"/>
          <p14:tracePt t="123759" x="2697163" y="5751513"/>
          <p14:tracePt t="123806" x="2687638" y="5776913"/>
          <p14:tracePt t="123837" x="2776538" y="5875338"/>
          <p14:tracePt t="123868" x="2919413" y="5902325"/>
          <p14:tracePt t="123899" x="3205163" y="5929313"/>
          <p14:tracePt t="123930" x="3429000" y="5929313"/>
          <p14:tracePt t="123962" x="3446463" y="5929313"/>
          <p14:tracePt t="124321" x="3446463" y="5938838"/>
          <p14:tracePt t="124353" x="3419475" y="5973763"/>
          <p14:tracePt t="124386" x="3375025" y="6018213"/>
          <p14:tracePt t="124415" x="3348038" y="6054725"/>
          <p14:tracePt t="124446" x="3330575" y="6089650"/>
          <p14:tracePt t="124477" x="3276600" y="6134100"/>
          <p14:tracePt t="124494" x="3259138" y="6134100"/>
          <p14:tracePt t="124524" x="3232150" y="6134100"/>
          <p14:tracePt t="142622" x="3232150" y="6116638"/>
          <p14:tracePt t="142654" x="3232150" y="6072188"/>
          <p14:tracePt t="142685" x="3322638" y="5965825"/>
          <p14:tracePt t="142716" x="3348038" y="5919788"/>
          <p14:tracePt t="142825" x="3330575" y="5902325"/>
          <p14:tracePt t="142857" x="3081338" y="5902325"/>
          <p14:tracePt t="142888" x="2660650" y="5902325"/>
          <p14:tracePt t="142919" x="2384425" y="5894388"/>
          <p14:tracePt t="142951" x="2330450" y="5884863"/>
          <p14:tracePt t="142982" x="2276475" y="5884863"/>
          <p14:tracePt t="143091" x="2276475" y="5857875"/>
          <p14:tracePt t="143123" x="2295525" y="5822950"/>
          <p14:tracePt t="143200" x="2322513" y="5803900"/>
          <p14:tracePt t="143232" x="2322513" y="5795963"/>
          <p14:tracePt t="144279" x="2303463" y="5751513"/>
          <p14:tracePt t="144310" x="2251075" y="5670550"/>
          <p14:tracePt t="144342" x="2205038" y="5634038"/>
          <p14:tracePt t="144795" x="2187575" y="5626100"/>
          <p14:tracePt t="144841" x="2187575" y="5616575"/>
          <p14:tracePt t="144873" x="2187575" y="5581650"/>
          <p14:tracePt t="145217" x="2197100" y="5562600"/>
          <p14:tracePt t="145248" x="2214563" y="5562600"/>
          <p14:tracePt t="145326" x="2251075" y="5562600"/>
          <p14:tracePt t="145357" x="2276475" y="5562600"/>
          <p14:tracePt t="145388" x="2286000" y="5562600"/>
          <p14:tracePt t="145545" x="2330450" y="5562600"/>
          <p14:tracePt t="145576" x="2366963" y="5554663"/>
          <p14:tracePt t="145639" x="2419350" y="5527675"/>
          <p14:tracePt t="145670" x="2554288" y="5491163"/>
          <p14:tracePt t="145701" x="2616200" y="5483225"/>
          <p14:tracePt t="145732" x="2616200" y="5465763"/>
          <p14:tracePt t="145810" x="2652713" y="5465763"/>
          <p14:tracePt t="145842" x="2714625" y="5537200"/>
          <p14:tracePt t="145873" x="2768600" y="5589588"/>
          <p14:tracePt t="145905" x="2822575" y="5616575"/>
          <p14:tracePt t="145998" x="2822575" y="5634038"/>
          <p14:tracePt t="146030" x="2822575" y="5670550"/>
          <p14:tracePt t="146076" x="2822575" y="5705475"/>
          <p14:tracePt t="146123" x="2759075" y="5751513"/>
          <p14:tracePt t="146156" x="2705100" y="5759450"/>
          <p14:tracePt t="146186" x="2687638" y="5768975"/>
          <p14:tracePt t="146217" x="2633663" y="5776913"/>
          <p14:tracePt t="146248" x="2571750" y="5786438"/>
          <p14:tracePt t="146279" x="2536825" y="5786438"/>
          <p14:tracePt t="146311" x="2517775" y="5786438"/>
          <p14:tracePt t="146357" x="2490788" y="5759450"/>
          <p14:tracePt t="146389" x="2482850" y="5697538"/>
          <p14:tracePt t="146420" x="2544763" y="5554663"/>
          <p14:tracePt t="146451" x="2633663" y="5518150"/>
          <p14:tracePt t="146482" x="2705100" y="5491163"/>
          <p14:tracePt t="146498" x="2714625" y="5491163"/>
          <p14:tracePt t="146545" x="2741613" y="5491163"/>
          <p14:tracePt t="146576" x="2795588" y="5581650"/>
          <p14:tracePt t="146608" x="2830513" y="5661025"/>
          <p14:tracePt t="146639" x="2840038" y="5715000"/>
          <p14:tracePt t="146670" x="2840038" y="5751513"/>
          <p14:tracePt t="146702" x="2840038" y="5803900"/>
          <p14:tracePt t="146733" x="2803525" y="5813425"/>
          <p14:tracePt t="146764" x="2786063" y="5813425"/>
          <p14:tracePt t="146795" x="2759075" y="5813425"/>
          <p14:tracePt t="146858" x="2751138" y="5786438"/>
          <p14:tracePt t="146889" x="2830513" y="5724525"/>
          <p14:tracePt t="146920" x="2938463" y="5705475"/>
          <p14:tracePt t="147248" x="2946400" y="5715000"/>
          <p14:tracePt t="147280" x="2857500" y="5751513"/>
          <p14:tracePt t="147295" x="2847975" y="5751513"/>
          <p14:tracePt t="147326" x="2822575" y="5768975"/>
          <p14:tracePt t="147358" x="2813050" y="5776913"/>
          <p14:tracePt t="147405" x="2803525" y="5786438"/>
          <p14:tracePt t="147436" x="2759075" y="5813425"/>
          <p14:tracePt t="147467" x="2643188" y="5857875"/>
          <p14:tracePt t="147498" x="2554288" y="5857875"/>
          <p14:tracePt t="147529" x="2517775" y="5857875"/>
          <p14:tracePt t="147561" x="2482850" y="5813425"/>
          <p14:tracePt t="147592" x="2438400" y="5751513"/>
          <p14:tracePt t="147624" x="2411413" y="5724525"/>
          <p14:tracePt t="147702" x="2411413" y="5705475"/>
          <p14:tracePt t="147766" x="2473325" y="5705475"/>
          <p14:tracePt t="147795" x="2633663" y="5697538"/>
          <p14:tracePt t="147827" x="2732088" y="5697538"/>
          <p14:tracePt t="147858" x="2803525" y="5715000"/>
          <p14:tracePt t="147889" x="2830513" y="5751513"/>
          <p14:tracePt t="147920" x="2840038" y="5803900"/>
          <p14:tracePt t="147967" x="2840038" y="5848350"/>
          <p14:tracePt t="148014" x="2840038" y="5875338"/>
          <p14:tracePt t="148045" x="2803525" y="5902325"/>
          <p14:tracePt t="148076" x="2741613" y="5911850"/>
          <p14:tracePt t="148108" x="2724150" y="5911850"/>
          <p14:tracePt t="148139" x="2705100" y="5911850"/>
          <p14:tracePt t="148171" x="2705100" y="5884863"/>
          <p14:tracePt t="148202" x="2732088" y="5830888"/>
          <p14:tracePt t="148233" x="2786063" y="5822950"/>
          <p14:tracePt t="169753" x="2759075" y="5830888"/>
          <p14:tracePt t="169785" x="2660650" y="5867400"/>
          <p14:tracePt t="169816" x="2608263" y="5884863"/>
          <p14:tracePt t="169878" x="2562225" y="5884863"/>
          <p14:tracePt t="169910" x="2490788" y="5867400"/>
          <p14:tracePt t="169941" x="2465388" y="5867400"/>
          <p14:tracePt t="174364" x="2473325" y="5867400"/>
          <p14:tracePt t="174739" x="2500313" y="5938838"/>
          <p14:tracePt t="174770" x="2527300" y="6000750"/>
          <p14:tracePt t="174801" x="2554288" y="6037263"/>
          <p14:tracePt t="174832" x="2598738" y="6037263"/>
          <p14:tracePt t="174864" x="2679700" y="6037263"/>
          <p14:tracePt t="174895" x="2786063" y="6018213"/>
          <p14:tracePt t="174926" x="2813050" y="6018213"/>
          <p14:tracePt t="175052" x="2840038" y="6010275"/>
          <p14:tracePt t="175083" x="2867025" y="5973763"/>
          <p14:tracePt t="175145" x="2867025" y="5965825"/>
          <p14:tracePt t="175176" x="2911475" y="5919788"/>
          <p14:tracePt t="175208" x="2955925" y="5848350"/>
          <p14:tracePt t="175239" x="2973388" y="5795963"/>
          <p14:tracePt t="175270" x="3000375" y="5751513"/>
          <p14:tracePt t="175301" x="3027363" y="5715000"/>
          <p14:tracePt t="175333" x="3044825" y="5653088"/>
          <p14:tracePt t="175364" x="3054350" y="5616575"/>
          <p14:tracePt t="175395" x="3054350" y="5589588"/>
          <p14:tracePt t="175426" x="3054350" y="5537200"/>
          <p14:tracePt t="175458" x="3036888" y="5500688"/>
          <p14:tracePt t="175489" x="2938463" y="5491163"/>
          <p14:tracePt t="175505" x="2867025" y="5465763"/>
          <p14:tracePt t="175536" x="2803525" y="5446713"/>
          <p14:tracePt t="175567" x="2751138" y="5446713"/>
          <p14:tracePt t="175599" x="2643188" y="5446713"/>
          <p14:tracePt t="175630" x="2536825" y="5446713"/>
          <p14:tracePt t="175661" x="2366963" y="5491163"/>
          <p14:tracePt t="175692" x="2322513" y="5518150"/>
          <p14:tracePt t="175739" x="2295525" y="5545138"/>
          <p14:tracePt t="175770" x="2286000" y="5616575"/>
          <p14:tracePt t="175802" x="2286000" y="5688013"/>
          <p14:tracePt t="175833" x="2286000" y="5732463"/>
          <p14:tracePt t="175864" x="2295525" y="5768975"/>
          <p14:tracePt t="175911" x="2330450" y="5795963"/>
          <p14:tracePt t="175950" x="2393950" y="5813425"/>
          <p14:tracePt t="175973" x="2411413" y="5813425"/>
          <p14:tracePt t="176004" x="2446338" y="5840413"/>
          <p14:tracePt t="176036" x="2473325" y="5840413"/>
          <p14:tracePt t="176067" x="2482850" y="5840413"/>
          <p14:tracePt t="176099" x="2509838" y="5848350"/>
          <p14:tracePt t="176145" x="2581275" y="5857875"/>
          <p14:tracePt t="176177" x="2652713" y="5857875"/>
          <p14:tracePt t="176208" x="2697163" y="5857875"/>
          <p14:tracePt t="176239" x="2705100" y="5857875"/>
          <p14:tracePt t="176557" x="2741613" y="5857875"/>
          <p14:tracePt t="176598" x="2786063" y="5857875"/>
          <p14:tracePt t="176630" x="2847975" y="5857875"/>
          <p14:tracePt t="176739" x="2884488" y="5830888"/>
          <p14:tracePt t="176772" x="2919413" y="5813425"/>
          <p14:tracePt t="176817" x="2946400" y="5786438"/>
          <p14:tracePt t="176849" x="2955925" y="5759450"/>
          <p14:tracePt t="176880" x="2965450" y="5715000"/>
          <p14:tracePt t="176911" x="2965450" y="5688013"/>
          <p14:tracePt t="176943" x="2965450" y="5680075"/>
          <p14:tracePt t="176974" x="2965450" y="5653088"/>
          <p14:tracePt t="177005" x="2965450" y="5634038"/>
          <p14:tracePt t="177037" x="2965450" y="5616575"/>
          <p14:tracePt t="177069" x="2965450" y="5572125"/>
          <p14:tracePt t="177099" x="2965450" y="5554663"/>
          <p14:tracePt t="177162" x="2965450" y="5545138"/>
          <p14:tracePt t="177192" x="2965450" y="5518150"/>
          <p14:tracePt t="177224" x="2911475" y="5518150"/>
          <p14:tracePt t="177255" x="2803525" y="5500688"/>
          <p14:tracePt t="177286" x="2697163" y="5491163"/>
          <p14:tracePt t="177318" x="2660650" y="5491163"/>
          <p14:tracePt t="177489" x="2625725" y="5491163"/>
          <p14:tracePt t="177507" x="2571750" y="5491163"/>
          <p14:tracePt t="177536" x="2536825" y="5500688"/>
          <p14:tracePt t="178693" x="2536825" y="5402263"/>
          <p14:tracePt t="178724" x="2536825" y="5133975"/>
          <p14:tracePt t="178755" x="2544763" y="4830763"/>
          <p14:tracePt t="178787" x="2598738" y="4518025"/>
          <p14:tracePt t="178818" x="2643188" y="4276725"/>
          <p14:tracePt t="178849" x="2714625" y="4116388"/>
          <p14:tracePt t="178880" x="2840038" y="3938588"/>
          <p14:tracePt t="178912" x="3009900" y="3803650"/>
          <p14:tracePt t="178943" x="3152775" y="3679825"/>
          <p14:tracePt t="178959" x="3214688" y="3633788"/>
          <p14:tracePt t="178974" x="3241675" y="3608388"/>
          <p14:tracePt t="179005" x="3357563" y="3554413"/>
          <p14:tracePt t="179037" x="3482975" y="3500438"/>
          <p14:tracePt t="179068" x="3536950" y="3482975"/>
          <p14:tracePt t="179100" x="3571875" y="3482975"/>
          <p14:tracePt t="179130" x="3643313" y="3465513"/>
          <p14:tracePt t="179162" x="3705225" y="3465513"/>
          <p14:tracePt t="179193" x="3776663" y="3465513"/>
          <p14:tracePt t="179224" x="3902075" y="3482975"/>
          <p14:tracePt t="179255" x="4108450" y="3554413"/>
          <p14:tracePt t="179287" x="4170363" y="3589338"/>
          <p14:tracePt t="179318" x="4232275" y="3633788"/>
          <p14:tracePt t="179349" x="4268788" y="3652838"/>
          <p14:tracePt t="179381" x="4295775" y="3679825"/>
          <p14:tracePt t="179412" x="4295775" y="3724275"/>
          <p14:tracePt t="179443" x="4313238" y="3813175"/>
          <p14:tracePt t="179474" x="4322763" y="3938588"/>
          <p14:tracePt t="179506" x="4322763" y="4062413"/>
          <p14:tracePt t="179537" x="4322763" y="4259263"/>
          <p14:tracePt t="179568" x="4276725" y="4537075"/>
          <p14:tracePt t="179599" x="4152900" y="4973638"/>
          <p14:tracePt t="179631" x="3911600" y="5303838"/>
          <p14:tracePt t="179662" x="3465513" y="5562600"/>
          <p14:tracePt t="179693" x="2822575" y="5661025"/>
          <p14:tracePt t="179724" x="2170113" y="5599113"/>
          <p14:tracePt t="179755" x="1660525" y="5116513"/>
          <p14:tracePt t="179787" x="1268413" y="4000500"/>
          <p14:tracePt t="179818" x="1241425" y="3276600"/>
          <p14:tracePt t="179855" x="1401763" y="2830513"/>
          <p14:tracePt t="179881" x="1660525" y="2571750"/>
          <p14:tracePt t="179912" x="2009775" y="2401888"/>
          <p14:tracePt t="179943" x="2401888" y="2276475"/>
          <p14:tracePt t="179959" x="2500313" y="2251075"/>
          <p14:tracePt t="179990" x="2776538" y="2232025"/>
          <p14:tracePt t="180006" x="2840038" y="2232025"/>
          <p14:tracePt t="180037" x="2973388" y="2295525"/>
          <p14:tracePt t="180068" x="3098800" y="2438400"/>
          <p14:tracePt t="180099" x="3286125" y="2724150"/>
          <p14:tracePt t="180131" x="3384550" y="3071813"/>
          <p14:tracePt t="180165" x="3482975" y="3482975"/>
          <p14:tracePt t="180193" x="3633788" y="3919538"/>
          <p14:tracePt t="180224" x="3732213" y="4295775"/>
          <p14:tracePt t="180260" x="3741738" y="4562475"/>
          <p14:tracePt t="180287" x="3633788" y="4938713"/>
          <p14:tracePt t="180303" x="3608388" y="5018088"/>
          <p14:tracePt t="180334" x="3598863" y="5054600"/>
          <p14:tracePt t="180398" x="3598863" y="5072063"/>
          <p14:tracePt t="180428" x="3697288" y="5037138"/>
          <p14:tracePt t="180459" x="3768725" y="5027613"/>
          <p14:tracePt t="180490" x="3894138" y="5027613"/>
          <p14:tracePt t="180506" x="3946525" y="5018088"/>
          <p14:tracePt t="180537" x="4089400" y="5000625"/>
          <p14:tracePt t="180680" x="4205288" y="5000625"/>
          <p14:tracePt t="180709" x="4446588" y="4965700"/>
          <p14:tracePt t="180740" x="4973638" y="4894263"/>
          <p14:tracePt t="180772" x="5491163" y="4830763"/>
          <p14:tracePt t="180802" x="5634038" y="4830763"/>
          <p14:tracePt t="181162" x="5661025" y="4813300"/>
          <p14:tracePt t="181193" x="5599113" y="4776788"/>
          <p14:tracePt t="181225" x="5402263" y="4759325"/>
          <p14:tracePt t="181256" x="5010150" y="4741863"/>
          <p14:tracePt t="181287" x="4705350" y="4724400"/>
          <p14:tracePt t="181318" x="4446588" y="4652963"/>
          <p14:tracePt t="181350" x="4419600" y="4572000"/>
          <p14:tracePt t="181381" x="4419600" y="4510088"/>
          <p14:tracePt t="181413" x="4419600" y="4465638"/>
          <p14:tracePt t="181522" x="4419600" y="4446588"/>
          <p14:tracePt t="181553" x="4456113" y="4411663"/>
          <p14:tracePt t="181584" x="4537075" y="4357688"/>
          <p14:tracePt t="181615" x="4643438" y="4303713"/>
          <p14:tracePt t="181647" x="4732338" y="4268788"/>
          <p14:tracePt t="181678" x="4803775" y="4241800"/>
          <p14:tracePt t="181709" x="4848225" y="4232275"/>
          <p14:tracePt t="181850" x="4875213" y="4241800"/>
          <p14:tracePt t="181881" x="4965700" y="4286250"/>
          <p14:tracePt t="181918" x="5108575" y="4330700"/>
          <p14:tracePt t="181930" x="5133975" y="4330700"/>
          <p14:tracePt t="181959" x="5180013" y="4330700"/>
          <p14:tracePt t="182334" x="5187950" y="4375150"/>
          <p14:tracePt t="182365" x="5187950" y="4384675"/>
          <p14:tracePt t="182459" x="5205413" y="4402138"/>
          <p14:tracePt t="182506" x="5205413" y="4429125"/>
          <p14:tracePt t="182538" x="5205413" y="4456113"/>
          <p14:tracePt t="182569" x="5170488" y="4510088"/>
          <p14:tracePt t="182600" x="5099050" y="4554538"/>
          <p14:tracePt t="182631" x="5089525" y="4562475"/>
          <p14:tracePt t="182850" x="5027613" y="4625975"/>
          <p14:tracePt t="182881" x="4938713" y="4679950"/>
          <p14:tracePt t="182916" x="4741863" y="4732338"/>
          <p14:tracePt t="182944" x="4527550" y="4768850"/>
          <p14:tracePt t="182975" x="4205288" y="4840288"/>
          <p14:tracePt t="183006" x="3902075" y="4894263"/>
          <p14:tracePt t="183039" x="3482975" y="4929188"/>
          <p14:tracePt t="183069" x="3000375" y="4911725"/>
          <p14:tracePt t="183100" x="2589213" y="4732338"/>
          <p14:tracePt t="183131" x="2339975" y="4510088"/>
          <p14:tracePt t="183163" x="2160588" y="4160838"/>
          <p14:tracePt t="183194" x="2143125" y="3768725"/>
          <p14:tracePt t="183225" x="2187575" y="3357563"/>
          <p14:tracePt t="183262" x="2401888" y="3017838"/>
          <p14:tracePt t="183288" x="2490788" y="2884488"/>
          <p14:tracePt t="183319" x="2571750" y="2759075"/>
          <p14:tracePt t="183350" x="2652713" y="2643188"/>
          <p14:tracePt t="183381" x="2714625" y="2562225"/>
          <p14:tracePt t="183412" x="2759075" y="2500313"/>
          <p14:tracePt t="183444" x="2786063" y="2446338"/>
          <p14:tracePt t="183459" x="2795588" y="2438400"/>
          <p14:tracePt t="183491" x="2830513" y="2384425"/>
          <p14:tracePt t="183507" x="2840038" y="2339975"/>
          <p14:tracePt t="183538" x="2884488" y="2214563"/>
          <p14:tracePt t="183569" x="2928938" y="2108200"/>
          <p14:tracePt t="183600" x="2965450" y="2027238"/>
          <p14:tracePt t="183632" x="2990850" y="1955800"/>
          <p14:tracePt t="183663" x="3000375" y="1911350"/>
          <p14:tracePt t="183694" x="3017838" y="1893888"/>
          <p14:tracePt t="183725" x="3017838" y="1884363"/>
          <p14:tracePt t="183866" x="3000375" y="1946275"/>
          <p14:tracePt t="183898" x="2973388" y="2036763"/>
          <p14:tracePt t="183928" x="2946400" y="2116138"/>
          <p14:tracePt t="183959" x="2938463" y="2214563"/>
          <p14:tracePt t="183991" x="2919413" y="2312988"/>
          <p14:tracePt t="184007" x="2919413" y="2374900"/>
          <p14:tracePt t="184038" x="2919413" y="2509838"/>
          <p14:tracePt t="184069" x="2919413" y="2643188"/>
          <p14:tracePt t="184100" x="2919413" y="2847975"/>
          <p14:tracePt t="184116" x="2919413" y="2946400"/>
          <p14:tracePt t="184147" x="2919413" y="3081338"/>
          <p14:tracePt t="184179" x="2938463" y="3276600"/>
          <p14:tracePt t="184210" x="2973388" y="3571875"/>
          <p14:tracePt t="184241" x="3000375" y="3857625"/>
          <p14:tracePt t="184272" x="3027363" y="4054475"/>
          <p14:tracePt t="184303" x="3044825" y="4232275"/>
          <p14:tracePt t="184335" x="3054350" y="4340225"/>
          <p14:tracePt t="184366" x="3054350" y="4411663"/>
          <p14:tracePt t="184397" x="3054350" y="4491038"/>
          <p14:tracePt t="184429" x="3054350" y="4589463"/>
          <p14:tracePt t="184460" x="3054350" y="4643438"/>
          <p14:tracePt t="184491" x="3054350" y="4759325"/>
          <p14:tracePt t="184507" x="3044825" y="4813300"/>
          <p14:tracePt t="184538" x="3044825" y="4894263"/>
          <p14:tracePt t="184569" x="3036888" y="4911725"/>
          <p14:tracePt t="184604" x="3027363" y="4946650"/>
          <p14:tracePt t="184631" x="3027363" y="5000625"/>
          <p14:tracePt t="184663" x="3017838" y="5062538"/>
          <p14:tracePt t="184694" x="3009900" y="5116513"/>
          <p14:tracePt t="184726" x="3009900" y="5197475"/>
          <p14:tracePt t="184757" x="2982913" y="5251450"/>
          <p14:tracePt t="184788" x="2982913" y="5259388"/>
          <p14:tracePt t="184819" x="2982913" y="5276850"/>
          <p14:tracePt t="184850" x="2982913" y="5295900"/>
          <p14:tracePt t="185304" x="2982913" y="5313363"/>
          <p14:tracePt t="185351" x="2973388" y="5303838"/>
          <p14:tracePt t="185397" x="2955925" y="5251450"/>
          <p14:tracePt t="185429" x="2955925" y="5143500"/>
          <p14:tracePt t="185460" x="2955925" y="5018088"/>
          <p14:tracePt t="185491" x="2955925" y="4803775"/>
          <p14:tracePt t="185507" x="2938463" y="4679950"/>
          <p14:tracePt t="185538" x="2867025" y="4465638"/>
          <p14:tracePt t="185570" x="2840038" y="4357688"/>
          <p14:tracePt t="185601" x="2840038" y="4170363"/>
          <p14:tracePt t="185617" x="2840038" y="4062413"/>
          <p14:tracePt t="185632" x="2830513" y="3990975"/>
          <p14:tracePt t="185648" x="2830513" y="3965575"/>
          <p14:tracePt t="185678" x="2830513" y="3911600"/>
          <p14:tracePt t="185725" x="2830513" y="3857625"/>
          <p14:tracePt t="185757" x="2830513" y="3751263"/>
          <p14:tracePt t="185788" x="2795588" y="3554413"/>
          <p14:tracePt t="185820" x="2616200" y="3286125"/>
          <p14:tracePt t="185851" x="2062163" y="2982913"/>
          <p14:tracePt t="185882" x="1276350" y="2652713"/>
          <p14:tracePt t="185913" x="608013" y="2544763"/>
          <p14:tracePt t="185944" x="187325" y="2446338"/>
          <p14:tracePt t="185979" x="179388" y="2419350"/>
          <p14:tracePt t="186038" x="179388" y="2339975"/>
          <p14:tracePt t="186069" x="428625" y="1616075"/>
          <p14:tracePt t="186101" x="581025" y="776288"/>
          <p14:tracePt t="187768" x="6251575" y="3830638"/>
          <p14:tracePt t="187799" x="6224588" y="3830638"/>
          <p14:tracePt t="187830" x="6197600" y="3822700"/>
          <p14:tracePt t="187862" x="6108700" y="3822700"/>
          <p14:tracePt t="187893" x="6037263" y="3822700"/>
          <p14:tracePt t="187925" x="5911850" y="3822700"/>
          <p14:tracePt t="187956" x="5741988" y="3822700"/>
          <p14:tracePt t="187987" x="5599113" y="3822700"/>
          <p14:tracePt t="188018" x="5465763" y="3822700"/>
          <p14:tracePt t="188050" x="5446713" y="3822700"/>
          <p14:tracePt t="188112" x="5384800" y="3822700"/>
          <p14:tracePt t="188143" x="5313363" y="3840163"/>
          <p14:tracePt t="188174" x="5143500" y="3857625"/>
          <p14:tracePt t="188192" x="4965700" y="3875088"/>
          <p14:tracePt t="188206" x="4919663" y="3884613"/>
          <p14:tracePt t="188237" x="4822825" y="3902075"/>
          <p14:tracePt t="188268" x="4625975" y="3938588"/>
          <p14:tracePt t="188300" x="4367213" y="3956050"/>
          <p14:tracePt t="188331" x="4313238" y="3956050"/>
          <p14:tracePt t="188377" x="4303713" y="3956050"/>
          <p14:tracePt t="188409" x="4322763" y="3875088"/>
          <p14:tracePt t="188440" x="4537075" y="3759200"/>
          <p14:tracePt t="188476" x="4803775" y="3616325"/>
          <p14:tracePt t="188550" x="4840288" y="3581400"/>
          <p14:tracePt t="188581" x="4911725" y="3527425"/>
          <p14:tracePt t="188659" x="4991100" y="3527425"/>
          <p14:tracePt t="188690" x="5133975" y="3509963"/>
          <p14:tracePt t="188721" x="5295900" y="3482975"/>
          <p14:tracePt t="188753" x="5491163" y="3482975"/>
          <p14:tracePt t="188784" x="5803900" y="3465513"/>
          <p14:tracePt t="188815" x="6054725" y="3419475"/>
          <p14:tracePt t="188846" x="6215063" y="3394075"/>
          <p14:tracePt t="188878" x="6224588" y="3394075"/>
          <p14:tracePt t="189019" x="6215063" y="3394075"/>
          <p14:tracePt t="189050" x="6197600" y="3419475"/>
          <p14:tracePt t="189207" x="6188075" y="3419475"/>
          <p14:tracePt t="189237" x="6143625" y="3429000"/>
          <p14:tracePt t="189268" x="6054725" y="3465513"/>
          <p14:tracePt t="189300" x="5946775" y="3490913"/>
          <p14:tracePt t="189331" x="5894388" y="3509963"/>
          <p14:tracePt t="189409" x="5973763" y="3509963"/>
          <p14:tracePt t="189441" x="6089650" y="3446463"/>
          <p14:tracePt t="189472" x="6180138" y="3438525"/>
          <p14:tracePt t="189503" x="6286500" y="3411538"/>
          <p14:tracePt t="189534" x="6303963" y="3411538"/>
          <p14:tracePt t="189691" x="6303963" y="3402013"/>
          <p14:tracePt t="189769" x="6303963" y="3394075"/>
          <p14:tracePt t="189847" x="6303963" y="3375025"/>
          <p14:tracePt t="189925" x="6276975" y="3375025"/>
          <p14:tracePt t="189956" x="6269038" y="3375025"/>
          <p14:tracePt t="190128" x="6215063" y="3375025"/>
          <p14:tracePt t="190159" x="6143625" y="3394075"/>
          <p14:tracePt t="190191" x="6037263" y="3446463"/>
          <p14:tracePt t="190222" x="5911850" y="3509963"/>
          <p14:tracePt t="190253" x="5813425" y="3554413"/>
          <p14:tracePt t="190284" x="5741988" y="3598863"/>
          <p14:tracePt t="190316" x="5653088" y="3643313"/>
          <p14:tracePt t="190347" x="5545138" y="3679825"/>
          <p14:tracePt t="190378" x="5537200" y="3679825"/>
          <p14:tracePt t="190425" x="5527675" y="3660775"/>
          <p14:tracePt t="190456" x="5643563" y="3509963"/>
          <p14:tracePt t="190488" x="5902325" y="3340100"/>
          <p14:tracePt t="190519" x="6269038" y="3179763"/>
          <p14:tracePt t="190550" x="6581775" y="3125788"/>
          <p14:tracePt t="190582" x="7251700" y="3125788"/>
          <p14:tracePt t="190613" x="7688263" y="3125788"/>
          <p14:tracePt t="190644" x="8054975" y="3187700"/>
          <p14:tracePt t="190675" x="8348663" y="3276600"/>
          <p14:tracePt t="190691" x="8367713" y="3295650"/>
          <p14:tracePt t="190722" x="8375650" y="3375025"/>
          <p14:tracePt t="190753" x="8375650" y="3482975"/>
          <p14:tracePt t="190785" x="8375650" y="3598863"/>
          <p14:tracePt t="190816" x="8375650" y="3652838"/>
          <p14:tracePt t="190847" x="8375650" y="3714750"/>
          <p14:tracePt t="190878" x="8286750" y="3795713"/>
          <p14:tracePt t="190909" x="8180388" y="3857625"/>
          <p14:tracePt t="190941" x="8081963" y="3875088"/>
          <p14:tracePt t="190972" x="8010525" y="3867150"/>
          <p14:tracePt t="191004" x="7875588" y="3786188"/>
          <p14:tracePt t="191034" x="7751763" y="3714750"/>
          <p14:tracePt t="191066" x="7661275" y="3633788"/>
          <p14:tracePt t="191097" x="7608888" y="3581400"/>
          <p14:tracePt t="191129" x="7616825" y="3517900"/>
          <p14:tracePt t="191160" x="7715250" y="3473450"/>
          <p14:tracePt t="191191" x="7840663" y="3455988"/>
          <p14:tracePt t="191223" x="8197850" y="3455988"/>
          <p14:tracePt t="191253" x="8661400" y="3455988"/>
          <p14:tracePt t="191285" x="8759825" y="3465513"/>
          <p14:tracePt t="191316" x="8786813" y="3500438"/>
          <p14:tracePt t="191347" x="8786813" y="3571875"/>
          <p14:tracePt t="191378" x="8786813" y="3616325"/>
          <p14:tracePt t="192113" x="8786813" y="3625850"/>
          <p14:tracePt t="192301" x="8769350" y="3608388"/>
          <p14:tracePt t="192582" x="8769350" y="3598863"/>
          <p14:tracePt t="192707" x="8715375" y="3589338"/>
          <p14:tracePt t="192738" x="8705850" y="3589338"/>
          <p14:tracePt t="192785" x="8670925" y="3589338"/>
          <p14:tracePt t="193754" x="8661400" y="3589338"/>
          <p14:tracePt t="194238" x="8599488" y="3589338"/>
          <p14:tracePt t="194269" x="8313738" y="3643313"/>
          <p14:tracePt t="194301" x="8153400" y="3697288"/>
          <p14:tracePt t="194364" x="8116888" y="3751263"/>
          <p14:tracePt t="194395" x="8089900" y="3822700"/>
          <p14:tracePt t="194457" x="8081963" y="3848100"/>
          <p14:tracePt t="194598" x="8018463" y="3848100"/>
          <p14:tracePt t="194630" x="7786688" y="3776663"/>
          <p14:tracePt t="194660" x="7483475" y="3509963"/>
          <p14:tracePt t="194691" x="7385050" y="3276600"/>
          <p14:tracePt t="194723" x="7456488" y="3179763"/>
          <p14:tracePt t="194754" x="7456488" y="3170238"/>
          <p14:tracePt t="195238" x="7456488" y="3125788"/>
          <p14:tracePt t="195285" x="7419975" y="3125788"/>
          <p14:tracePt t="195333" x="7419975" y="3116263"/>
          <p14:tracePt t="195426" x="7402513" y="3116263"/>
          <p14:tracePt t="195458" x="7367588" y="3116263"/>
          <p14:tracePt t="195489" x="7348538" y="3116263"/>
          <p14:tracePt t="195536" x="7323138" y="3116263"/>
          <p14:tracePt t="195567" x="7286625" y="3125788"/>
          <p14:tracePt t="195598" x="7232650" y="3143250"/>
          <p14:tracePt t="195630" x="7215188" y="3143250"/>
          <p14:tracePt t="195708" x="7197725" y="3143250"/>
          <p14:tracePt t="195754" x="7180263" y="3143250"/>
          <p14:tracePt t="195864" x="7153275" y="3143250"/>
          <p14:tracePt t="195895" x="7099300" y="3143250"/>
          <p14:tracePt t="195926" x="7054850" y="3143250"/>
          <p14:tracePt t="196036" x="7027863" y="3143250"/>
          <p14:tracePt t="196067" x="7018338" y="3143250"/>
          <p14:tracePt t="196130" x="6991350" y="3143250"/>
          <p14:tracePt t="196145" x="6965950" y="3143250"/>
          <p14:tracePt t="196161" x="6946900" y="3143250"/>
          <p14:tracePt t="196192" x="6823075" y="3143250"/>
          <p14:tracePt t="196208" x="6732588" y="3152775"/>
          <p14:tracePt t="196239" x="6510338" y="3152775"/>
          <p14:tracePt t="196270" x="6402388" y="3152775"/>
          <p14:tracePt t="196317" x="6375400" y="3152775"/>
          <p14:tracePt t="196349" x="6269038" y="3179763"/>
          <p14:tracePt t="196379" x="6143625" y="3197225"/>
          <p14:tracePt t="196411" x="6000750" y="3224213"/>
          <p14:tracePt t="196442" x="5902325" y="3241675"/>
          <p14:tracePt t="196473" x="5875338" y="3241675"/>
          <p14:tracePt t="196505" x="5840413" y="3259138"/>
          <p14:tracePt t="196536" x="5786438" y="3276600"/>
          <p14:tracePt t="196567" x="5759450" y="3295650"/>
          <p14:tracePt t="205007" x="5751513" y="3295650"/>
          <p14:tracePt t="207539" x="5705475" y="32861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What Responsibilities and Roles Do H</a:t>
            </a:r>
            <a:r>
              <a:rPr lang="en-US" sz="100" dirty="0"/>
              <a:t> </a:t>
            </a:r>
            <a:r>
              <a:rPr lang="en-US" sz="3200" dirty="0"/>
              <a:t>R Departments Perform? </a:t>
            </a:r>
            <a:r>
              <a:rPr lang="en-US" sz="1000" dirty="0"/>
              <a:t>1</a:t>
            </a:r>
            <a:endParaRPr lang="en-US" b="0" noProof="0" dirty="0"/>
          </a:p>
        </p:txBody>
      </p:sp>
      <p:sp>
        <p:nvSpPr>
          <p:cNvPr id="3" name="Content Placeholder 2"/>
          <p:cNvSpPr>
            <a:spLocks noGrp="1"/>
          </p:cNvSpPr>
          <p:nvPr>
            <p:ph sz="quarter" idx="11"/>
          </p:nvPr>
        </p:nvSpPr>
        <p:spPr>
          <a:xfrm>
            <a:off x="1866900" y="1276709"/>
            <a:ext cx="8458200" cy="4811752"/>
          </a:xfrm>
        </p:spPr>
        <p:txBody>
          <a:bodyPr>
            <a:normAutofit/>
          </a:bodyPr>
          <a:lstStyle/>
          <a:p>
            <a:pPr>
              <a:spcBef>
                <a:spcPts val="800"/>
              </a:spcBef>
            </a:pPr>
            <a:r>
              <a:rPr lang="en-US" noProof="0" dirty="0"/>
              <a:t>High-Impact H</a:t>
            </a:r>
            <a:r>
              <a:rPr lang="en-US" sz="100" dirty="0"/>
              <a:t> </a:t>
            </a:r>
            <a:r>
              <a:rPr lang="en-US" noProof="0" dirty="0"/>
              <a:t>R Functions:</a:t>
            </a:r>
          </a:p>
          <a:p>
            <a:pPr marL="292608" indent="-292608"/>
            <a:r>
              <a:rPr lang="en-US" noProof="0" dirty="0"/>
              <a:t>More integrated with the business.</a:t>
            </a:r>
          </a:p>
          <a:p>
            <a:pPr marL="292608" indent="-292608"/>
            <a:r>
              <a:rPr lang="en-US" noProof="0" dirty="0"/>
              <a:t>Skilled at attracting and retaining employees.</a:t>
            </a:r>
          </a:p>
          <a:p>
            <a:pPr marL="292608" indent="-292608"/>
            <a:r>
              <a:rPr lang="en-US" noProof="0" dirty="0"/>
              <a:t>Can adapt quickly.</a:t>
            </a:r>
          </a:p>
          <a:p>
            <a:pPr marL="292608" indent="-292608"/>
            <a:r>
              <a:rPr lang="en-US" noProof="0" dirty="0"/>
              <a:t>Identify and promote talent from within.</a:t>
            </a:r>
          </a:p>
          <a:p>
            <a:pPr marL="292608" indent="-292608"/>
            <a:r>
              <a:rPr lang="en-US" noProof="0" dirty="0"/>
              <a:t>Identify what motivates employees.</a:t>
            </a:r>
          </a:p>
          <a:p>
            <a:pPr marL="292608" indent="-292608"/>
            <a:r>
              <a:rPr lang="en-US" noProof="0" dirty="0"/>
              <a:t>Continuously building talent and skills.</a:t>
            </a:r>
          </a:p>
        </p:txBody>
      </p:sp>
      <p:sp>
        <p:nvSpPr>
          <p:cNvPr id="4" name="Content Placeholder 3">
            <a:extLst>
              <a:ext uri="{FF2B5EF4-FFF2-40B4-BE49-F238E27FC236}">
                <a16:creationId xmlns:a16="http://schemas.microsoft.com/office/drawing/2014/main" xmlns="" id="{9E62B23E-E894-4E80-91F1-BB8957013624}"/>
              </a:ext>
            </a:extLst>
          </p:cNvPr>
          <p:cNvSpPr>
            <a:spLocks noGrp="1"/>
          </p:cNvSpPr>
          <p:nvPr>
            <p:ph sz="quarter" idx="14"/>
          </p:nvPr>
        </p:nvSpPr>
        <p:spPr>
          <a:xfrm>
            <a:off x="1524000" y="6256800"/>
            <a:ext cx="1098000" cy="367200"/>
          </a:xfrm>
          <a:solidFill>
            <a:srgbClr val="FAD1D3"/>
          </a:solidFill>
        </p:spPr>
        <p:txBody>
          <a:bodyPr/>
          <a:lstStyle/>
          <a:p>
            <a:r>
              <a:rPr lang="en-US" sz="2000" b="1" dirty="0"/>
              <a:t>L</a:t>
            </a:r>
            <a:r>
              <a:rPr lang="en-US" sz="100" b="1" dirty="0"/>
              <a:t> </a:t>
            </a:r>
            <a:r>
              <a:rPr lang="en-US" sz="2000" b="1" dirty="0"/>
              <a:t>O 1-1</a:t>
            </a:r>
          </a:p>
        </p:txBody>
      </p:sp>
      <p:pic>
        <p:nvPicPr>
          <p:cNvPr id="6" name="Picture 5"/>
          <p:cNvPicPr>
            <a:picLocks noChangeAspect="1"/>
          </p:cNvPicPr>
          <p:nvPr/>
        </p:nvPicPr>
        <p:blipFill>
          <a:blip r:embed="rId3"/>
          <a:stretch>
            <a:fillRect/>
          </a:stretch>
        </p:blipFill>
        <p:spPr>
          <a:xfrm>
            <a:off x="0" y="0"/>
            <a:ext cx="12192000" cy="6857999"/>
          </a:xfrm>
          <a:prstGeom prst="rect">
            <a:avLst/>
          </a:prstGeom>
        </p:spPr>
      </p:pic>
    </p:spTree>
    <p:extLst>
      <p:ext uri="{BB962C8B-B14F-4D97-AF65-F5344CB8AC3E}">
        <p14:creationId xmlns:p14="http://schemas.microsoft.com/office/powerpoint/2010/main" val="284862994"/>
      </p:ext>
    </p:extLst>
  </p:cSld>
  <p:clrMapOvr>
    <a:masterClrMapping/>
  </p:clrMapOvr>
  <mc:AlternateContent xmlns:mc="http://schemas.openxmlformats.org/markup-compatibility/2006" xmlns:p14="http://schemas.microsoft.com/office/powerpoint/2010/main">
    <mc:Choice Requires="p14">
      <p:transition spd="slow" p14:dur="2000" advTm="85800"/>
    </mc:Choice>
    <mc:Fallback xmlns="">
      <p:transition spd="slow" advTm="85800"/>
    </mc:Fallback>
  </mc:AlternateContent>
  <p:timing>
    <p:tnLst>
      <p:par>
        <p:cTn id="1" dur="indefinite" restart="never" nodeType="tmRoot"/>
      </p:par>
    </p:tnLst>
  </p:timing>
  <p:extLst mod="1">
    <p:ext uri="{3A86A75C-4F4B-4683-9AE1-C65F6400EC91}">
      <p14:laserTraceLst xmlns:p14="http://schemas.microsoft.com/office/powerpoint/2010/main">
        <p14:tracePtLst>
          <p14:tracePt t="2705" x="5653088" y="3232150"/>
          <p14:tracePt t="2734" x="5554663" y="3027363"/>
          <p14:tracePt t="2751" x="5456238" y="2901950"/>
          <p14:tracePt t="2781" x="4965700" y="2589213"/>
          <p14:tracePt t="2813" x="3465513" y="1893888"/>
          <p14:tracePt t="2844" x="2303463" y="1357313"/>
          <p14:tracePt t="2875" x="2000250" y="1241425"/>
          <p14:tracePt t="2906" x="1633538" y="1143000"/>
          <p14:tracePt t="2938" x="1366838" y="990600"/>
          <p14:tracePt t="2969" x="1357313" y="938213"/>
          <p14:tracePt t="3000" x="1527175" y="803275"/>
          <p14:tracePt t="3031" x="1571625" y="785813"/>
          <p14:tracePt t="3063" x="1589088" y="758825"/>
          <p14:tracePt t="3094" x="1660525" y="723900"/>
          <p14:tracePt t="3125" x="1741488" y="704850"/>
          <p14:tracePt t="3156" x="1857375" y="704850"/>
          <p14:tracePt t="3187" x="2089150" y="723900"/>
          <p14:tracePt t="3219" x="2251075" y="822325"/>
          <p14:tracePt t="3250" x="2347913" y="866775"/>
          <p14:tracePt t="3281" x="2465388" y="901700"/>
          <p14:tracePt t="3312" x="2509838" y="919163"/>
          <p14:tracePt t="3344" x="2562225" y="946150"/>
          <p14:tracePt t="3375" x="2562225" y="955675"/>
          <p14:tracePt t="3453" x="2455863" y="990600"/>
          <p14:tracePt t="3485" x="2322513" y="1036638"/>
          <p14:tracePt t="3516" x="2312988" y="1036638"/>
          <p14:tracePt t="3625" x="2303463" y="1054100"/>
          <p14:tracePt t="3656" x="2401888" y="1098550"/>
          <p14:tracePt t="3688" x="2544763" y="1143000"/>
          <p14:tracePt t="3719" x="2751138" y="1214438"/>
          <p14:tracePt t="3750" x="3322638" y="1357313"/>
          <p14:tracePt t="3781" x="3973513" y="1374775"/>
          <p14:tracePt t="3812" x="4473575" y="1357313"/>
          <p14:tracePt t="3844" x="4840288" y="1241425"/>
          <p14:tracePt t="3875" x="4973638" y="1160463"/>
          <p14:tracePt t="3906" x="4991100" y="1036638"/>
          <p14:tracePt t="3937" x="4991100" y="893763"/>
          <p14:tracePt t="3969" x="4938713" y="839788"/>
          <p14:tracePt t="4000" x="4562475" y="785813"/>
          <p14:tracePt t="4032" x="3911600" y="768350"/>
          <p14:tracePt t="4047" x="3803650" y="768350"/>
          <p14:tracePt t="4078" x="3544888" y="785813"/>
          <p14:tracePt t="4110" x="3419475" y="911225"/>
          <p14:tracePt t="4141" x="3375025" y="1054100"/>
          <p14:tracePt t="4174" x="3446463" y="1179513"/>
          <p14:tracePt t="4203" x="3768725" y="1214438"/>
          <p14:tracePt t="4235" x="4170363" y="1179513"/>
          <p14:tracePt t="4251" x="4286250" y="1125538"/>
          <p14:tracePt t="4281" x="4322763" y="1062038"/>
          <p14:tracePt t="4313" x="4303713" y="1027113"/>
          <p14:tracePt t="4344" x="4116388" y="1009650"/>
          <p14:tracePt t="4375" x="3803650" y="1009650"/>
          <p14:tracePt t="4406" x="3375025" y="1009650"/>
          <p14:tracePt t="4438" x="3348038" y="1017588"/>
          <p14:tracePt t="4469" x="3348038" y="1071563"/>
          <p14:tracePt t="4500" x="3375025" y="1108075"/>
          <p14:tracePt t="4532" x="3384550" y="1108075"/>
          <p14:tracePt t="4594" x="3429000" y="1098550"/>
          <p14:tracePt t="4625" x="3438525" y="1089025"/>
          <p14:tracePt t="4735" x="3348038" y="1089025"/>
          <p14:tracePt t="4751" x="3276600" y="1089025"/>
          <p14:tracePt t="4782" x="3081338" y="1108075"/>
          <p14:tracePt t="4813" x="3054350" y="1116013"/>
          <p14:tracePt t="5266" x="2973388" y="1116013"/>
          <p14:tracePt t="5297" x="2822575" y="1223963"/>
          <p14:tracePt t="5329" x="2616200" y="1393825"/>
          <p14:tracePt t="5360" x="2509838" y="1500188"/>
          <p14:tracePt t="5375" x="2500313" y="1527175"/>
          <p14:tracePt t="5407" x="2500313" y="1633538"/>
          <p14:tracePt t="5438" x="2500313" y="1704975"/>
          <p14:tracePt t="5469" x="2527300" y="1751013"/>
          <p14:tracePt t="5500" x="2527300" y="1785938"/>
          <p14:tracePt t="5532" x="2544763" y="1803400"/>
          <p14:tracePt t="5641" x="2562225" y="1812925"/>
          <p14:tracePt t="80330" x="2562225" y="1785938"/>
          <p14:tracePt t="80564" x="2562225" y="1768475"/>
          <p14:tracePt t="80721" x="2482850" y="1776413"/>
          <p14:tracePt t="80752" x="2347913" y="1839913"/>
          <p14:tracePt t="80768" x="2268538" y="1874838"/>
          <p14:tracePt t="80799" x="2232025" y="1884363"/>
          <p14:tracePt t="80830" x="2152650" y="1901825"/>
          <p14:tracePt t="80861" x="1973263" y="1911350"/>
          <p14:tracePt t="80892" x="1714500" y="1911350"/>
          <p14:tracePt t="80924" x="1401763" y="1874838"/>
          <p14:tracePt t="80955" x="1108075" y="1751013"/>
          <p14:tracePt t="80986" x="830263" y="1598613"/>
          <p14:tracePt t="81017" x="723900" y="1482725"/>
          <p14:tracePt t="81049" x="714375" y="1366838"/>
          <p14:tracePt t="81080" x="642938" y="1276350"/>
          <p14:tracePt t="81111" x="625475" y="1268413"/>
          <p14:tracePt t="81158" x="625475" y="1241425"/>
          <p14:tracePt t="81189" x="679450" y="1179513"/>
          <p14:tracePt t="81221" x="839788" y="1089025"/>
          <p14:tracePt t="81236" x="857250" y="1081088"/>
          <p14:tracePt t="81268" x="1098550" y="1009650"/>
          <p14:tracePt t="81299" x="1366838" y="955675"/>
          <p14:tracePt t="81330" x="1670050" y="911225"/>
          <p14:tracePt t="81361" x="1946275" y="874713"/>
          <p14:tracePt t="81392" x="2214563" y="866775"/>
          <p14:tracePt t="81424" x="2465388" y="866775"/>
          <p14:tracePt t="81455" x="2786063" y="866775"/>
          <p14:tracePt t="81487" x="3098800" y="866775"/>
          <p14:tracePt t="81517" x="3384550" y="866775"/>
          <p14:tracePt t="81549" x="3786188" y="866775"/>
          <p14:tracePt t="81580" x="4081463" y="866775"/>
          <p14:tracePt t="81611" x="4330700" y="866775"/>
          <p14:tracePt t="81642" x="4608513" y="884238"/>
          <p14:tracePt t="81674" x="4911725" y="919163"/>
          <p14:tracePt t="81705" x="5010150" y="955675"/>
          <p14:tracePt t="81736" x="5054600" y="1000125"/>
          <p14:tracePt t="81768" x="5170488" y="1108075"/>
          <p14:tracePt t="81799" x="5187950" y="1152525"/>
          <p14:tracePt t="81830" x="5153025" y="1241425"/>
          <p14:tracePt t="81861" x="5000625" y="1384300"/>
          <p14:tracePt t="81893" x="4786313" y="1527175"/>
          <p14:tracePt t="81924" x="4537075" y="1598613"/>
          <p14:tracePt t="81955" x="4251325" y="1616075"/>
          <p14:tracePt t="81986" x="4017963" y="1616075"/>
          <p14:tracePt t="82018" x="3956050" y="1616075"/>
          <p14:tracePt t="82049" x="3929063" y="1598613"/>
          <p14:tracePt t="82080" x="3894138" y="1562100"/>
          <p14:tracePt t="82112" x="3867150" y="1527175"/>
          <p14:tracePt t="82142" x="3857625" y="1527175"/>
          <p14:tracePt t="82205" x="3830638" y="1527175"/>
          <p14:tracePt t="82237" x="3741738" y="1517650"/>
          <p14:tracePt t="82268" x="3571875" y="1517650"/>
          <p14:tracePt t="82299" x="3411538" y="1517650"/>
          <p14:tracePt t="82330" x="3375025" y="1517650"/>
          <p14:tracePt t="82362" x="3357563" y="151765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074B06-6D88-4AA8-8FE0-021E94B5787D}"/>
              </a:ext>
            </a:extLst>
          </p:cNvPr>
          <p:cNvSpPr>
            <a:spLocks noGrp="1"/>
          </p:cNvSpPr>
          <p:nvPr>
            <p:ph type="title"/>
          </p:nvPr>
        </p:nvSpPr>
        <p:spPr>
          <a:xfrm>
            <a:off x="1260763" y="983410"/>
            <a:ext cx="11277600" cy="678611"/>
          </a:xfrm>
        </p:spPr>
        <p:txBody>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1.1 Human Resource Management Practices</a:t>
            </a:r>
          </a:p>
        </p:txBody>
      </p:sp>
      <p:pic>
        <p:nvPicPr>
          <p:cNvPr id="6" name="Picture 5" descr="A summary graphic shows eight practices of Strategic H R M that lead to company performance.">
            <a:extLst>
              <a:ext uri="{FF2B5EF4-FFF2-40B4-BE49-F238E27FC236}">
                <a16:creationId xmlns:a16="http://schemas.microsoft.com/office/drawing/2014/main" xmlns="" id="{D5BC1650-85CA-4289-B7AD-AD2F9F6BA4A5}"/>
              </a:ext>
            </a:extLst>
          </p:cNvPr>
          <p:cNvPicPr>
            <a:picLocks noChangeAspect="1"/>
          </p:cNvPicPr>
          <p:nvPr/>
        </p:nvPicPr>
        <p:blipFill>
          <a:blip r:embed="rId3"/>
          <a:stretch>
            <a:fillRect/>
          </a:stretch>
        </p:blipFill>
        <p:spPr>
          <a:xfrm>
            <a:off x="1417755" y="2179594"/>
            <a:ext cx="9518246" cy="3819423"/>
          </a:xfrm>
          <a:prstGeom prst="rect">
            <a:avLst/>
          </a:prstGeom>
        </p:spPr>
      </p:pic>
    </p:spTree>
    <p:extLst>
      <p:ext uri="{BB962C8B-B14F-4D97-AF65-F5344CB8AC3E}">
        <p14:creationId xmlns:p14="http://schemas.microsoft.com/office/powerpoint/2010/main" val="947229432"/>
      </p:ext>
    </p:extLst>
  </p:cSld>
  <p:clrMapOvr>
    <a:masterClrMapping/>
  </p:clrMapOvr>
  <mc:AlternateContent xmlns:mc="http://schemas.openxmlformats.org/markup-compatibility/2006" xmlns:p14="http://schemas.microsoft.com/office/powerpoint/2010/main">
    <mc:Choice Requires="p14">
      <p:transition spd="slow" p14:dur="2000" advTm="48120"/>
    </mc:Choice>
    <mc:Fallback xmlns="">
      <p:transition spd="slow" advTm="48120"/>
    </mc:Fallback>
  </mc:AlternateContent>
  <p:timing>
    <p:tnLst>
      <p:par>
        <p:cTn id="1" dur="indefinite" restart="never" nodeType="tmRoot"/>
      </p:par>
    </p:tnLst>
  </p:timing>
  <p:extLst mod="1">
    <p:ext uri="{3A86A75C-4F4B-4683-9AE1-C65F6400EC91}">
      <p14:laserTraceLst xmlns:p14="http://schemas.microsoft.com/office/powerpoint/2010/main">
        <p14:tracePtLst>
          <p14:tracePt t="31600" x="3348038" y="1517650"/>
          <p14:tracePt t="31663" x="3446463" y="1473200"/>
          <p14:tracePt t="31694" x="3857625" y="1276350"/>
          <p14:tracePt t="31726" x="4286250" y="1152525"/>
          <p14:tracePt t="31757" x="4562475" y="1125538"/>
          <p14:tracePt t="31788" x="4848225" y="1108075"/>
          <p14:tracePt t="31819" x="5000625" y="1081088"/>
          <p14:tracePt t="31851" x="4973638" y="1116013"/>
          <p14:tracePt t="31882" x="4724400" y="1339850"/>
          <p14:tracePt t="31913" x="4098925" y="2419350"/>
          <p14:tracePt t="31944" x="3741738" y="3375025"/>
          <p14:tracePt t="31976" x="3589338" y="4081463"/>
          <p14:tracePt t="31991" x="3581400" y="4224338"/>
          <p14:tracePt t="32022" x="3714750" y="4322763"/>
          <p14:tracePt t="32054" x="4170363" y="4313238"/>
          <p14:tracePt t="32085" x="4491038" y="4232275"/>
          <p14:tracePt t="32116" x="4537075" y="4214813"/>
          <p14:tracePt t="32147" x="4633913" y="4197350"/>
          <p14:tracePt t="32179" x="4776788" y="4179888"/>
          <p14:tracePt t="32241" x="4830763" y="4179888"/>
          <p14:tracePt t="32272" x="4894263" y="4179888"/>
          <p14:tracePt t="32335" x="4919663" y="4179888"/>
          <p14:tracePt t="32366" x="4875213" y="4125913"/>
          <p14:tracePt t="32398" x="4616450" y="4062413"/>
          <p14:tracePt t="32429" x="4562475" y="4044950"/>
          <p14:tracePt t="32460" x="4554538" y="4027488"/>
          <p14:tracePt t="32476" x="4625975" y="4010025"/>
          <p14:tracePt t="32507" x="4973638" y="4010025"/>
          <p14:tracePt t="32538" x="5313363" y="4010025"/>
          <p14:tracePt t="32569" x="5768975" y="4010025"/>
          <p14:tracePt t="32601" x="5857875" y="4010025"/>
          <p14:tracePt t="32647" x="5911850" y="4010025"/>
          <p14:tracePt t="32679" x="5661025" y="4010025"/>
          <p14:tracePt t="32710" x="5483225" y="4027488"/>
          <p14:tracePt t="32741" x="5446713" y="4081463"/>
          <p14:tracePt t="32773" x="5446713" y="4160838"/>
          <p14:tracePt t="32804" x="5491163" y="4214813"/>
          <p14:tracePt t="32838" x="5537200" y="4232275"/>
          <p14:tracePt t="32867" x="5572125" y="4232275"/>
          <p14:tracePt t="32898" x="5724525" y="4098925"/>
          <p14:tracePt t="32929" x="5848350" y="3786188"/>
          <p14:tracePt t="32960" x="5857875" y="3625850"/>
          <p14:tracePt t="32980" x="5803900" y="3616325"/>
          <p14:tracePt t="33007" x="5732463" y="3616325"/>
          <p14:tracePt t="33038" x="5626100" y="3679825"/>
          <p14:tracePt t="33070" x="5537200" y="3840163"/>
          <p14:tracePt t="33101" x="5384800" y="4098925"/>
          <p14:tracePt t="33132" x="5367338" y="4187825"/>
          <p14:tracePt t="33163" x="5518150" y="4214813"/>
          <p14:tracePt t="33194" x="5965825" y="4071938"/>
          <p14:tracePt t="33226" x="6170613" y="3902075"/>
          <p14:tracePt t="33257" x="6180138" y="3867150"/>
          <p14:tracePt t="33288" x="6116638" y="3857625"/>
          <p14:tracePt t="33382" x="6072188" y="3875088"/>
          <p14:tracePt t="33414" x="6054725" y="3875088"/>
          <p14:tracePt t="33617" x="6062663" y="3902075"/>
          <p14:tracePt t="33648" x="6081713" y="3929063"/>
          <p14:tracePt t="33710" x="6108700" y="3946525"/>
          <p14:tracePt t="33741" x="6161088" y="4017963"/>
          <p14:tracePt t="33773" x="6269038" y="4152900"/>
          <p14:tracePt t="33808" x="6545263" y="4348163"/>
          <p14:tracePt t="33835" x="6697663" y="4465638"/>
          <p14:tracePt t="33866" x="6732588" y="4633913"/>
          <p14:tracePt t="33898" x="6732588" y="4732338"/>
          <p14:tracePt t="33929" x="6732588" y="4803775"/>
          <p14:tracePt t="33961" x="6670675" y="4875213"/>
          <p14:tracePt t="33977" x="6661150" y="4894263"/>
          <p14:tracePt t="34007" x="6608763" y="4894263"/>
          <p14:tracePt t="34039" x="6527800" y="4929188"/>
          <p14:tracePt t="34070" x="6411913" y="5018088"/>
          <p14:tracePt t="34101" x="6384925" y="5045075"/>
          <p14:tracePt t="34226" x="6375400" y="5000625"/>
          <p14:tracePt t="34257" x="6357938" y="4938713"/>
          <p14:tracePt t="34273" x="6348413" y="4911725"/>
          <p14:tracePt t="34304" x="6330950" y="4822825"/>
          <p14:tracePt t="34335" x="6303963" y="4670425"/>
          <p14:tracePt t="34367" x="6259513" y="4375150"/>
          <p14:tracePt t="34398" x="6188075" y="3902075"/>
          <p14:tracePt t="34429" x="6108700" y="3402013"/>
          <p14:tracePt t="34460" x="6027738" y="3017838"/>
          <p14:tracePt t="34492" x="6018213" y="2938463"/>
          <p14:tracePt t="34679" x="6045200" y="3089275"/>
          <p14:tracePt t="34711" x="6126163" y="3562350"/>
          <p14:tracePt t="34742" x="6161088" y="4152900"/>
          <p14:tracePt t="34773" x="6161088" y="4446588"/>
          <p14:tracePt t="34804" x="6161088" y="4518025"/>
          <p14:tracePt t="34867" x="6170613" y="4518025"/>
          <p14:tracePt t="34898" x="6170613" y="4419600"/>
          <p14:tracePt t="34929" x="6170613" y="4313238"/>
          <p14:tracePt t="34961" x="6188075" y="4160838"/>
          <p14:tracePt t="34977" x="6205538" y="4062413"/>
          <p14:tracePt t="35008" x="6251575" y="3786188"/>
          <p14:tracePt t="35039" x="6286500" y="3616325"/>
          <p14:tracePt t="36070" x="6286500" y="3660775"/>
          <p14:tracePt t="36102" x="6286500" y="3751263"/>
          <p14:tracePt t="36132" x="6296025" y="3965575"/>
          <p14:tracePt t="36164" x="6296025" y="4160838"/>
          <p14:tracePt t="36195" x="6296025" y="4241800"/>
          <p14:tracePt t="36227" x="6296025" y="4295775"/>
          <p14:tracePt t="36258" x="6296025" y="4367213"/>
          <p14:tracePt t="36289" x="6313488" y="4446588"/>
          <p14:tracePt t="36320" x="6313488" y="4473575"/>
          <p14:tracePt t="36352" x="6313488" y="4518025"/>
          <p14:tracePt t="36383" x="6313488" y="4554538"/>
          <p14:tracePt t="36414" x="6313488" y="4608513"/>
          <p14:tracePt t="36430" x="6313488" y="4633913"/>
          <p14:tracePt t="36476" x="6313488" y="4687888"/>
          <p14:tracePt t="36493" x="6313488" y="4741863"/>
          <p14:tracePt t="36523" x="6313488" y="4776788"/>
          <p14:tracePt t="36992" x="6313488" y="4768850"/>
          <p14:tracePt t="37242" x="6313488" y="4751388"/>
          <p14:tracePt t="37555" x="6303963" y="4705350"/>
          <p14:tracePt t="37586" x="6296025" y="4608513"/>
          <p14:tracePt t="37618" x="6296025" y="4446588"/>
          <p14:tracePt t="37649" x="6296025" y="4081463"/>
          <p14:tracePt t="37680" x="6286500" y="3759200"/>
          <p14:tracePt t="37711" x="6286500" y="3616325"/>
          <p14:tracePt t="37743" x="6276975" y="3562350"/>
          <p14:tracePt t="37774" x="6276975" y="3544888"/>
          <p14:tracePt t="37805" x="6269038" y="3509963"/>
          <p14:tracePt t="37836" x="6269038" y="3465513"/>
          <p14:tracePt t="37868" x="6269038" y="3394075"/>
          <p14:tracePt t="37899" x="6269038" y="3303588"/>
          <p14:tracePt t="37930" x="6269038" y="3276600"/>
          <p14:tracePt t="38446" x="6276975" y="3295650"/>
          <p14:tracePt t="38477" x="6286500" y="3330575"/>
          <p14:tracePt t="38508" x="6296025" y="3348038"/>
          <p14:tracePt t="38539" x="6313488" y="3348038"/>
          <p14:tracePt t="38602" x="6330950" y="3402013"/>
          <p14:tracePt t="38633" x="6330950" y="3429000"/>
          <p14:tracePt t="38664" x="6330950" y="3527425"/>
          <p14:tracePt t="38696" x="6330950" y="3633788"/>
          <p14:tracePt t="38727" x="6330950" y="3724275"/>
          <p14:tracePt t="38758" x="6330950" y="3803650"/>
          <p14:tracePt t="38789" x="6330950" y="3875088"/>
          <p14:tracePt t="38821" x="6330950" y="3919538"/>
          <p14:tracePt t="38852" x="6330950" y="4027488"/>
          <p14:tracePt t="38883" x="6330950" y="4116388"/>
          <p14:tracePt t="38915" x="6330950" y="4160838"/>
          <p14:tracePt t="38946" x="6330950" y="4187825"/>
          <p14:tracePt t="39024" x="6340475" y="4259263"/>
          <p14:tracePt t="39055" x="6340475" y="4367213"/>
          <p14:tracePt t="39086" x="6340475" y="4429125"/>
          <p14:tracePt t="39135" x="6340475" y="4465638"/>
          <p14:tracePt t="39196" x="6340475" y="4483100"/>
          <p14:tracePt t="39290" x="6340475" y="4537075"/>
          <p14:tracePt t="39321" x="6357938" y="4598988"/>
          <p14:tracePt t="39352" x="6367463" y="4643438"/>
          <p14:tracePt t="39430" x="6375400" y="4652963"/>
          <p14:tracePt t="39493" x="6375400" y="4660900"/>
          <p14:tracePt t="39540" x="6375400" y="4687888"/>
          <p14:tracePt t="39571" x="6357938" y="4687888"/>
          <p14:tracePt t="39603" x="6232525" y="4714875"/>
          <p14:tracePt t="39618" x="6180138" y="4732338"/>
          <p14:tracePt t="39649" x="6116638" y="4741863"/>
          <p14:tracePt t="40227" x="6153150" y="4732338"/>
          <p14:tracePt t="40259" x="6215063" y="4724400"/>
          <p14:tracePt t="40274" x="6251575" y="4724400"/>
          <p14:tracePt t="40305" x="6296025" y="4724400"/>
          <p14:tracePt t="40352" x="6276975" y="4724400"/>
          <p14:tracePt t="40383" x="6296025" y="4759325"/>
          <p14:tracePt t="40415" x="6296025" y="4768850"/>
          <p14:tracePt t="40446" x="6303963" y="4776788"/>
          <p14:tracePt t="40478" x="6394450" y="4803775"/>
          <p14:tracePt t="40509" x="6483350" y="4803775"/>
          <p14:tracePt t="40544" x="6510338" y="4803775"/>
          <p14:tracePt t="40571" x="6581775" y="4803775"/>
          <p14:tracePt t="40602" x="6715125" y="4786313"/>
          <p14:tracePt t="40634" x="6777038" y="4768850"/>
          <p14:tracePt t="40665" x="6929438" y="4714875"/>
          <p14:tracePt t="40696" x="7161213" y="4616450"/>
          <p14:tracePt t="40727" x="7205663" y="4589463"/>
          <p14:tracePt t="40821" x="7205663" y="4473575"/>
          <p14:tracePt t="40853" x="7232650" y="4322763"/>
          <p14:tracePt t="40884" x="7242175" y="4108450"/>
          <p14:tracePt t="40915" x="7242175" y="3867150"/>
          <p14:tracePt t="40946" x="7232650" y="3581400"/>
          <p14:tracePt t="40978" x="7153275" y="3455988"/>
          <p14:tracePt t="41008" x="7126288" y="3455988"/>
          <p14:tracePt t="41040" x="7099300" y="3455988"/>
          <p14:tracePt t="41087" x="7072313" y="3455988"/>
          <p14:tracePt t="41149" x="7037388" y="3446463"/>
          <p14:tracePt t="41212" x="7000875" y="3465513"/>
          <p14:tracePt t="41243" x="6956425" y="3589338"/>
          <p14:tracePt t="41274" x="6929438" y="3813175"/>
          <p14:tracePt t="41306" x="6929438" y="3983038"/>
          <p14:tracePt t="41337" x="6946900" y="4081463"/>
          <p14:tracePt t="41368" x="6965950" y="4098925"/>
          <p14:tracePt t="41400" x="7018338" y="4108450"/>
          <p14:tracePt t="41431" x="7126288" y="4089400"/>
          <p14:tracePt t="41462" x="7188200" y="4054475"/>
          <p14:tracePt t="41478" x="7215188" y="4027488"/>
          <p14:tracePt t="41509" x="7232650" y="3983038"/>
          <p14:tracePt t="41540" x="7232650" y="3965575"/>
          <p14:tracePt t="42056" x="7242175" y="3965575"/>
          <p14:tracePt t="42121" x="7232650" y="3902075"/>
          <p14:tracePt t="42370" x="7286625" y="3902075"/>
          <p14:tracePt t="42400" x="7510463" y="3902075"/>
          <p14:tracePt t="42431" x="7554913" y="3902075"/>
          <p14:tracePt t="42494" x="7562850" y="3911600"/>
          <p14:tracePt t="42525" x="7599363" y="3919538"/>
          <p14:tracePt t="42556" x="7653338" y="3929063"/>
          <p14:tracePt t="42588" x="7769225" y="3956050"/>
          <p14:tracePt t="42619" x="7902575" y="3973513"/>
          <p14:tracePt t="42650" x="8027988" y="3983038"/>
          <p14:tracePt t="42681" x="8054975" y="3983038"/>
          <p14:tracePt t="42712" x="8170863" y="3983038"/>
          <p14:tracePt t="42744" x="8323263" y="3983038"/>
          <p14:tracePt t="42837" x="8331200" y="3990975"/>
          <p14:tracePt t="42868" x="8331200" y="4027488"/>
          <p14:tracePt t="42900" x="8286750" y="4143375"/>
          <p14:tracePt t="42931" x="8180388" y="4259263"/>
          <p14:tracePt t="42962" x="8027988" y="4419600"/>
          <p14:tracePt t="42980" x="7894638" y="4527550"/>
          <p14:tracePt t="43009" x="7804150" y="4572000"/>
          <p14:tracePt t="43056" x="7796213" y="4537075"/>
          <p14:tracePt t="43088" x="7796213" y="4348163"/>
          <p14:tracePt t="43119" x="7796213" y="4170363"/>
          <p14:tracePt t="43150" x="7867650" y="3929063"/>
          <p14:tracePt t="43181" x="7939088" y="3724275"/>
          <p14:tracePt t="43213" x="7983538" y="3509963"/>
          <p14:tracePt t="43244" x="7983538" y="3455988"/>
          <p14:tracePt t="43275" x="7983538" y="3438525"/>
          <p14:tracePt t="43322" x="7983538" y="3411538"/>
          <p14:tracePt t="43353" x="7983538" y="3402013"/>
          <p14:tracePt t="43415" x="8001000" y="3438525"/>
          <p14:tracePt t="43447" x="8018463" y="3571875"/>
          <p14:tracePt t="43478" x="8037513" y="3803650"/>
          <p14:tracePt t="43494" x="8045450" y="3902075"/>
          <p14:tracePt t="43525" x="8054975" y="4010025"/>
          <p14:tracePt t="43557" x="8054975" y="4062413"/>
          <p14:tracePt t="43588" x="8054975" y="4116388"/>
          <p14:tracePt t="43619" x="8054975" y="4125913"/>
          <p14:tracePt t="43650" x="8054975" y="4160838"/>
          <p14:tracePt t="43685" x="8045450" y="4179888"/>
          <p14:tracePt t="43713" x="8037513" y="4205288"/>
          <p14:tracePt t="43806" x="8037513" y="4224338"/>
          <p14:tracePt t="43838" x="8027988" y="4224338"/>
          <p14:tracePt t="43947" x="8018463" y="4205288"/>
          <p14:tracePt t="43978" x="8001000" y="4081463"/>
          <p14:tracePt t="44009" x="7991475" y="3956050"/>
          <p14:tracePt t="44041" x="7966075" y="3751263"/>
          <p14:tracePt t="44072" x="7956550" y="3482975"/>
          <p14:tracePt t="44103" x="7939088" y="3357563"/>
          <p14:tracePt t="44963" x="7759700" y="3411538"/>
          <p14:tracePt t="44979" x="7358063" y="3544888"/>
          <p14:tracePt t="45010" x="6419850" y="3786188"/>
          <p14:tracePt t="45041" x="6153150" y="3840163"/>
          <p14:tracePt t="45072" x="6089650" y="3857625"/>
          <p14:tracePt t="45104" x="5983288" y="3894138"/>
          <p14:tracePt t="45135" x="5830888" y="3929063"/>
          <p14:tracePt t="45171" x="5626100" y="4000500"/>
          <p14:tracePt t="45197" x="5473700" y="4037013"/>
          <p14:tracePt t="45229" x="5187950" y="4037013"/>
          <p14:tracePt t="45260" x="4732338" y="4044950"/>
          <p14:tracePt t="45282" x="4491038" y="4044950"/>
          <p14:tracePt t="45293" x="4259263" y="4044950"/>
          <p14:tracePt t="45322" x="3867150" y="4044950"/>
          <p14:tracePt t="45354" x="3348038" y="4044950"/>
          <p14:tracePt t="45385" x="2884488" y="4044950"/>
          <p14:tracePt t="45416" x="2697163" y="4027488"/>
          <p14:tracePt t="45463" x="2670175" y="3990975"/>
          <p14:tracePt t="45479" x="2660650" y="3983038"/>
          <p14:tracePt t="46405" x="2660650" y="397351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047BD3-EB4B-4B27-A5B9-C66CD64A5372}"/>
              </a:ext>
            </a:extLst>
          </p:cNvPr>
          <p:cNvSpPr>
            <a:spLocks noGrp="1"/>
          </p:cNvSpPr>
          <p:nvPr>
            <p:ph type="title"/>
          </p:nvPr>
        </p:nvSpPr>
        <p:spPr>
          <a:xfrm>
            <a:off x="229900" y="775616"/>
            <a:ext cx="5699845" cy="678611"/>
          </a:xfrm>
        </p:spPr>
        <p:txBody>
          <a:bodyPr/>
          <a:lstStyle/>
          <a:p>
            <a:r>
              <a:rPr lang="en-US" sz="3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a Business Model?</a:t>
            </a:r>
          </a:p>
        </p:txBody>
      </p:sp>
      <p:sp>
        <p:nvSpPr>
          <p:cNvPr id="3" name="Content Placeholder 2">
            <a:extLst>
              <a:ext uri="{FF2B5EF4-FFF2-40B4-BE49-F238E27FC236}">
                <a16:creationId xmlns:a16="http://schemas.microsoft.com/office/drawing/2014/main" xmlns="" id="{BA8E450C-1C37-4A7B-A5D0-CA7338BB73F2}"/>
              </a:ext>
            </a:extLst>
          </p:cNvPr>
          <p:cNvSpPr>
            <a:spLocks noGrp="1"/>
          </p:cNvSpPr>
          <p:nvPr>
            <p:ph sz="quarter" idx="11"/>
          </p:nvPr>
        </p:nvSpPr>
        <p:spPr>
          <a:xfrm>
            <a:off x="6386945" y="554183"/>
            <a:ext cx="5805055" cy="6210904"/>
          </a:xfrm>
        </p:spPr>
        <p:txBody>
          <a:bodyPr/>
          <a:lstStyle/>
          <a:p>
            <a:pPr algn="just"/>
            <a:r>
              <a:rPr lang="en-US" sz="3200" noProof="0" dirty="0">
                <a:latin typeface="Times New Roman" panose="02020603050405020304" pitchFamily="18" charset="0"/>
                <a:cs typeface="Times New Roman" panose="02020603050405020304" pitchFamily="18" charset="0"/>
              </a:rPr>
              <a:t>Business Model:</a:t>
            </a:r>
          </a:p>
          <a:p>
            <a:pPr marL="291600" indent="-291600" algn="just"/>
            <a:r>
              <a:rPr lang="en-US" sz="3200" noProof="0" dirty="0">
                <a:latin typeface="Times New Roman" panose="02020603050405020304" pitchFamily="18" charset="0"/>
                <a:cs typeface="Times New Roman" panose="02020603050405020304" pitchFamily="18" charset="0"/>
              </a:rPr>
              <a:t>Story of how firm will create value for customers and how it will do so profitably.</a:t>
            </a:r>
          </a:p>
          <a:p>
            <a:pPr marL="291600" indent="-291600" algn="just"/>
            <a:r>
              <a:rPr lang="en-US" sz="3200" noProof="0" dirty="0">
                <a:latin typeface="Times New Roman" panose="02020603050405020304" pitchFamily="18" charset="0"/>
                <a:cs typeface="Times New Roman" panose="02020603050405020304" pitchFamily="18" charset="0"/>
              </a:rPr>
              <a:t>Accounting concepts: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Fixed costs.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Variable costs.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Margins.</a:t>
            </a:r>
          </a:p>
          <a:p>
            <a:pPr marL="622800" lvl="1" indent="-320400" algn="just">
              <a:spcBef>
                <a:spcPts val="1000"/>
              </a:spcBef>
            </a:pPr>
            <a:r>
              <a:rPr lang="en-US" sz="2800" dirty="0">
                <a:latin typeface="Times New Roman" panose="02020603050405020304" pitchFamily="18" charset="0"/>
                <a:cs typeface="Times New Roman" panose="02020603050405020304" pitchFamily="18" charset="0"/>
              </a:rPr>
              <a:t>Gross margin.</a:t>
            </a:r>
          </a:p>
        </p:txBody>
      </p:sp>
      <p:pic>
        <p:nvPicPr>
          <p:cNvPr id="4" name="Picture 3"/>
          <p:cNvPicPr>
            <a:picLocks noChangeAspect="1"/>
          </p:cNvPicPr>
          <p:nvPr/>
        </p:nvPicPr>
        <p:blipFill>
          <a:blip r:embed="rId3"/>
          <a:stretch>
            <a:fillRect/>
          </a:stretch>
        </p:blipFill>
        <p:spPr>
          <a:xfrm>
            <a:off x="100445" y="1607127"/>
            <a:ext cx="5829300" cy="5120302"/>
          </a:xfrm>
          <a:prstGeom prst="rect">
            <a:avLst/>
          </a:prstGeom>
        </p:spPr>
      </p:pic>
      <p:pic>
        <p:nvPicPr>
          <p:cNvPr id="5" name="Picture 4"/>
          <p:cNvPicPr>
            <a:picLocks noChangeAspect="1"/>
          </p:cNvPicPr>
          <p:nvPr/>
        </p:nvPicPr>
        <p:blipFill>
          <a:blip r:embed="rId4"/>
          <a:stretch>
            <a:fillRect/>
          </a:stretch>
        </p:blipFill>
        <p:spPr>
          <a:xfrm>
            <a:off x="9289472" y="4978066"/>
            <a:ext cx="2734973" cy="17870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382659147"/>
      </p:ext>
    </p:extLst>
  </p:cSld>
  <p:clrMapOvr>
    <a:masterClrMapping/>
  </p:clrMapOvr>
  <mc:AlternateContent xmlns:mc="http://schemas.openxmlformats.org/markup-compatibility/2006" xmlns:p14="http://schemas.microsoft.com/office/powerpoint/2010/main">
    <mc:Choice Requires="p14">
      <p:transition spd="slow" p14:dur="2000" advTm="131842"/>
    </mc:Choice>
    <mc:Fallback xmlns="">
      <p:transition spd="slow" advTm="131842"/>
    </mc:Fallback>
  </mc:AlternateContent>
  <p:timing>
    <p:tnLst>
      <p:par>
        <p:cTn id="1" dur="indefinite" restart="never" nodeType="tmRoot"/>
      </p:par>
    </p:tnLst>
  </p:timing>
  <p:extLst mod="1">
    <p:ext uri="{3A86A75C-4F4B-4683-9AE1-C65F6400EC91}">
      <p14:laserTraceLst xmlns:p14="http://schemas.microsoft.com/office/powerpoint/2010/main">
        <p14:tracePtLst>
          <p14:tracePt t="57528" x="2374900" y="4411663"/>
          <p14:tracePt t="57574" x="1830388" y="5259388"/>
          <p14:tracePt t="57585" x="1785938" y="5384800"/>
          <p14:tracePt t="57602" x="1776413" y="5483225"/>
          <p14:tracePt t="57619" x="1785938" y="5527675"/>
          <p14:tracePt t="57636" x="1830388" y="5554663"/>
          <p14:tracePt t="57652" x="1955800" y="5545138"/>
          <p14:tracePt t="57669" x="2197100" y="5456238"/>
          <p14:tracePt t="57700" x="3375025" y="4830763"/>
          <p14:tracePt t="57732" x="4751388" y="4071938"/>
          <p14:tracePt t="57762" x="5822950" y="3340100"/>
          <p14:tracePt t="57794" x="6357938" y="2813050"/>
          <p14:tracePt t="57825" x="6456363" y="2652713"/>
          <p14:tracePt t="57841" x="6456363" y="2643188"/>
          <p14:tracePt t="57888" x="6483350" y="2616200"/>
          <p14:tracePt t="57919" x="6562725" y="2589213"/>
          <p14:tracePt t="57950" x="6643688" y="2589213"/>
          <p14:tracePt t="57981" x="6751638" y="2608263"/>
          <p14:tracePt t="58013" x="6777038" y="2616200"/>
          <p14:tracePt t="58059" x="6840538" y="2608263"/>
          <p14:tracePt t="58091" x="6956425" y="2509838"/>
          <p14:tracePt t="58122" x="7134225" y="2322513"/>
          <p14:tracePt t="58154" x="7180263" y="2143125"/>
          <p14:tracePt t="58184" x="7180263" y="2009775"/>
          <p14:tracePt t="58216" x="7099300" y="1741488"/>
          <p14:tracePt t="58247" x="6946900" y="1571625"/>
          <p14:tracePt t="58279" x="6643688" y="1473200"/>
          <p14:tracePt t="58310" x="6419850" y="1455738"/>
          <p14:tracePt t="58341" x="6411913" y="1455738"/>
          <p14:tracePt t="58372" x="6276975" y="1562100"/>
          <p14:tracePt t="58403" x="6170613" y="1830388"/>
          <p14:tracePt t="58436" x="6180138" y="2465388"/>
          <p14:tracePt t="58466" x="6483350" y="3044825"/>
          <p14:tracePt t="58497" x="6840538" y="3286125"/>
          <p14:tracePt t="58513" x="6919913" y="3303588"/>
          <p14:tracePt t="58544" x="7331075" y="3330575"/>
          <p14:tracePt t="58575" x="7947025" y="3054350"/>
          <p14:tracePt t="58606" x="8456613" y="2465388"/>
          <p14:tracePt t="58638" x="8697913" y="1911350"/>
          <p14:tracePt t="58669" x="8742363" y="1803400"/>
          <p14:tracePt t="58701" x="8742363" y="1724025"/>
          <p14:tracePt t="58731" x="8680450" y="1589088"/>
          <p14:tracePt t="58763" x="8528050" y="1419225"/>
          <p14:tracePt t="58794" x="8375650" y="1276350"/>
          <p14:tracePt t="58827" x="8108950" y="1169988"/>
          <p14:tracePt t="58857" x="7670800" y="1081088"/>
          <p14:tracePt t="58873" x="7439025" y="1054100"/>
          <p14:tracePt t="58904" x="7429500" y="1054100"/>
          <p14:tracePt t="58935" x="7367588" y="1081088"/>
          <p14:tracePt t="58966" x="7242175" y="1196975"/>
          <p14:tracePt t="58997" x="7197725" y="1303338"/>
          <p14:tracePt t="59029" x="7180263" y="1536700"/>
          <p14:tracePt t="59060" x="7188200" y="1901825"/>
          <p14:tracePt t="59091" x="7286625" y="2179638"/>
          <p14:tracePt t="59126" x="7375525" y="2214563"/>
          <p14:tracePt t="59154" x="7510463" y="2160588"/>
          <p14:tracePt t="59170" x="7599363" y="2098675"/>
          <p14:tracePt t="59185" x="7643813" y="2054225"/>
          <p14:tracePt t="59216" x="7769225" y="1938338"/>
          <p14:tracePt t="59278" x="7786688" y="1901825"/>
          <p14:tracePt t="59310" x="7680325" y="1893888"/>
          <p14:tracePt t="59341" x="7439025" y="1955800"/>
          <p14:tracePt t="59373" x="7232650" y="2187575"/>
          <p14:tracePt t="59404" x="7153275" y="2401888"/>
          <p14:tracePt t="59439" x="7143750" y="2589213"/>
          <p14:tracePt t="59466" x="7197725" y="2697163"/>
          <p14:tracePt t="59497" x="7232650" y="2751138"/>
          <p14:tracePt t="59529" x="7269163" y="2867025"/>
          <p14:tracePt t="59560" x="7286625" y="2973388"/>
          <p14:tracePt t="59591" x="7286625" y="3027363"/>
          <p14:tracePt t="59669" x="7286625" y="3036888"/>
          <p14:tracePt t="59966" x="7286625" y="3044825"/>
          <p14:tracePt t="60013" x="7286625" y="3054350"/>
          <p14:tracePt t="60044" x="7286625" y="3081338"/>
          <p14:tracePt t="60076" x="7286625" y="3089275"/>
          <p14:tracePt t="60138" x="7286625" y="3133725"/>
          <p14:tracePt t="60169" x="7286625" y="3224213"/>
          <p14:tracePt t="60201" x="7286625" y="323215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FCF909-139C-4163-B54A-4772C63A426B}"/>
              </a:ext>
            </a:extLst>
          </p:cNvPr>
          <p:cNvSpPr>
            <a:spLocks noGrp="1"/>
          </p:cNvSpPr>
          <p:nvPr>
            <p:ph type="title"/>
          </p:nvPr>
        </p:nvSpPr>
        <p:spPr/>
        <p:txBody>
          <a:bodyPr/>
          <a:lstStyle/>
          <a:p>
            <a:pPr algn="ctr"/>
            <a:r>
              <a:rPr lang="en-US" sz="3600" b="1" dirty="0">
                <a:solidFill>
                  <a:srgbClr val="FF0000"/>
                </a:solidFill>
                <a:effectLst>
                  <a:outerShdw blurRad="38100" dist="38100" dir="2700000" algn="tl">
                    <a:srgbClr val="000000">
                      <a:alpha val="43137"/>
                    </a:srgbClr>
                  </a:outerShdw>
                </a:effectLst>
              </a:rPr>
              <a:t>Strategic Human Resource Management</a:t>
            </a:r>
            <a:endParaRPr lang="en-US" sz="1000" dirty="0">
              <a:solidFill>
                <a:srgbClr val="FF0000"/>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D3D5D66-0BCE-4F07-8ABB-8A90ED294846}"/>
              </a:ext>
            </a:extLst>
          </p:cNvPr>
          <p:cNvSpPr>
            <a:spLocks noGrp="1"/>
          </p:cNvSpPr>
          <p:nvPr>
            <p:ph sz="quarter" idx="11"/>
          </p:nvPr>
        </p:nvSpPr>
        <p:spPr>
          <a:xfrm>
            <a:off x="457200" y="1290564"/>
            <a:ext cx="6262255" cy="4344602"/>
          </a:xfrm>
        </p:spPr>
        <p:txBody>
          <a:bodyPr/>
          <a:lstStyle/>
          <a:p>
            <a:pPr algn="just">
              <a:lnSpc>
                <a:spcPct val="150000"/>
              </a:lnSpc>
              <a:buFont typeface="Wingdings" panose="05000000000000000000" pitchFamily="2" charset="2"/>
              <a:buChar char="ü"/>
            </a:pPr>
            <a:r>
              <a:rPr lang="en-US" noProof="0" dirty="0" smtClean="0"/>
              <a:t>A </a:t>
            </a:r>
            <a:r>
              <a:rPr lang="en-US" noProof="0" dirty="0"/>
              <a:t>process.</a:t>
            </a:r>
          </a:p>
          <a:p>
            <a:pPr algn="just">
              <a:lnSpc>
                <a:spcPct val="150000"/>
              </a:lnSpc>
              <a:buFont typeface="Wingdings" panose="05000000000000000000" pitchFamily="2" charset="2"/>
              <a:buChar char="ü"/>
            </a:pPr>
            <a:r>
              <a:rPr lang="en-US" noProof="0" dirty="0"/>
              <a:t>Approach to addressing competitive challenges organizations face.</a:t>
            </a:r>
          </a:p>
          <a:p>
            <a:pPr algn="just">
              <a:lnSpc>
                <a:spcPct val="150000"/>
              </a:lnSpc>
              <a:buFont typeface="Wingdings" panose="05000000000000000000" pitchFamily="2" charset="2"/>
              <a:buChar char="ü"/>
            </a:pPr>
            <a:r>
              <a:rPr lang="en-US" noProof="0" dirty="0"/>
              <a:t>Managing the “pattern or plan that integrates an organization’s major goals, policies, and action sequences into a cohesive whole.”</a:t>
            </a:r>
          </a:p>
          <a:p>
            <a:pPr algn="just">
              <a:lnSpc>
                <a:spcPct val="150000"/>
              </a:lnSpc>
              <a:buFont typeface="Wingdings" panose="05000000000000000000" pitchFamily="2" charset="2"/>
              <a:buChar char="ü"/>
            </a:pPr>
            <a:r>
              <a:rPr lang="en-US" noProof="0" dirty="0"/>
              <a:t>Developing strategies for achieving company’s goals in light of its current environment.</a:t>
            </a:r>
          </a:p>
        </p:txBody>
      </p:sp>
      <p:pic>
        <p:nvPicPr>
          <p:cNvPr id="7" name="Picture 6"/>
          <p:cNvPicPr>
            <a:picLocks noChangeAspect="1"/>
          </p:cNvPicPr>
          <p:nvPr/>
        </p:nvPicPr>
        <p:blipFill>
          <a:blip r:embed="rId3"/>
          <a:stretch>
            <a:fillRect/>
          </a:stretch>
        </p:blipFill>
        <p:spPr>
          <a:xfrm>
            <a:off x="7869382" y="3948544"/>
            <a:ext cx="3590059" cy="2717223"/>
          </a:xfrm>
          <a:prstGeom prst="rect">
            <a:avLst/>
          </a:prstGeom>
        </p:spPr>
      </p:pic>
    </p:spTree>
    <p:extLst>
      <p:ext uri="{BB962C8B-B14F-4D97-AF65-F5344CB8AC3E}">
        <p14:creationId xmlns:p14="http://schemas.microsoft.com/office/powerpoint/2010/main" val="2653541891"/>
      </p:ext>
    </p:extLst>
  </p:cSld>
  <p:clrMapOvr>
    <a:masterClrMapping/>
  </p:clrMapOvr>
  <mc:AlternateContent xmlns:mc="http://schemas.openxmlformats.org/markup-compatibility/2006" xmlns:p14="http://schemas.microsoft.com/office/powerpoint/2010/main">
    <mc:Choice Requires="p14">
      <p:transition spd="slow" p14:dur="2000" advTm="173507"/>
    </mc:Choice>
    <mc:Fallback xmlns="">
      <p:transition spd="slow" advTm="173507"/>
    </mc:Fallback>
  </mc:AlternateContent>
  <p:timing>
    <p:tnLst>
      <p:par>
        <p:cTn id="1" dur="indefinite" restart="never" nodeType="tmRoot"/>
      </p:par>
    </p:tnLst>
  </p:timing>
  <p:extLst mod="1">
    <p:ext uri="{3A86A75C-4F4B-4683-9AE1-C65F6400EC91}">
      <p14:laserTraceLst xmlns:p14="http://schemas.microsoft.com/office/powerpoint/2010/main">
        <p14:tracePtLst>
          <p14:tracePt t="4032" x="7375525" y="2500313"/>
          <p14:tracePt t="4049" x="7715250" y="1044575"/>
          <p14:tracePt t="4078" x="8126413" y="0"/>
          <p14:tracePt t="4110" x="8402638" y="0"/>
          <p14:tracePt t="4141" x="8582025" y="0"/>
          <p14:tracePt t="4205" x="8456613" y="0"/>
          <p14:tracePt t="4235" x="7974013" y="142875"/>
          <p14:tracePt t="4267" x="6956425" y="625475"/>
          <p14:tracePt t="4299" x="5848350" y="1196975"/>
          <p14:tracePt t="4329" x="5259388" y="1500188"/>
          <p14:tracePt t="4345" x="5180013" y="1544638"/>
          <p14:tracePt t="4376" x="4768850" y="1795463"/>
          <p14:tracePt t="4407" x="3946525" y="2224088"/>
          <p14:tracePt t="4438" x="3170238" y="2571750"/>
          <p14:tracePt t="4469" x="2732088" y="2724150"/>
          <p14:tracePt t="4501" x="2347913" y="2795588"/>
          <p14:tracePt t="4533" x="1965325" y="2830513"/>
          <p14:tracePt t="4549" x="1812925" y="2840038"/>
          <p14:tracePt t="4579" x="1625600" y="2840038"/>
          <p14:tracePt t="4610" x="1438275" y="2795588"/>
          <p14:tracePt t="4641" x="911225" y="2625725"/>
          <p14:tracePt t="4672" x="438150" y="2401888"/>
          <p14:tracePt t="4704" x="179388" y="2125663"/>
          <p14:tracePt t="4735" x="179388" y="1884363"/>
          <p14:tracePt t="4766" x="295275" y="1714500"/>
          <p14:tracePt t="4797" x="527050" y="1589088"/>
          <p14:tracePt t="4829" x="1374775" y="1303338"/>
          <p14:tracePt t="4860" x="2187575" y="1108075"/>
          <p14:tracePt t="4892" x="2527300" y="1062038"/>
          <p14:tracePt t="4923" x="2732088" y="1036638"/>
          <p14:tracePt t="4954" x="2982913" y="1009650"/>
          <p14:tracePt t="4985" x="3044825" y="1009650"/>
          <p14:tracePt t="5016" x="3081338" y="1009650"/>
          <p14:tracePt t="5048" x="3232150" y="1000125"/>
          <p14:tracePt t="5079" x="4133850" y="919163"/>
          <p14:tracePt t="5110" x="5697538" y="874713"/>
          <p14:tracePt t="5141" x="6232525" y="874713"/>
          <p14:tracePt t="5251" x="6197600" y="874713"/>
          <p14:tracePt t="5282" x="5867400" y="874713"/>
          <p14:tracePt t="5313" x="5429250" y="874713"/>
          <p14:tracePt t="5345" x="5205413" y="874713"/>
          <p14:tracePt t="5376" x="4902200" y="893763"/>
          <p14:tracePt t="5410" x="4803775" y="911225"/>
          <p14:tracePt t="5454" x="4795838" y="919163"/>
          <p14:tracePt t="5485" x="4795838" y="955675"/>
          <p14:tracePt t="5517" x="4795838" y="982663"/>
          <p14:tracePt t="5548" x="4875213" y="1000125"/>
          <p14:tracePt t="5579" x="5197475" y="1071563"/>
          <p14:tracePt t="5610" x="5572125" y="1179513"/>
          <p14:tracePt t="5642" x="5929313" y="1303338"/>
          <p14:tracePt t="5673" x="6205538" y="1419225"/>
          <p14:tracePt t="5704" x="6643688" y="1598613"/>
          <p14:tracePt t="5736" x="7062788" y="1768475"/>
          <p14:tracePt t="5766" x="7394575" y="1866900"/>
          <p14:tracePt t="5798" x="7554913" y="1874838"/>
          <p14:tracePt t="5829" x="7697788" y="1874838"/>
          <p14:tracePt t="5860" x="7724775" y="1874838"/>
          <p14:tracePt t="5892" x="7510463" y="1839913"/>
          <p14:tracePt t="5923" x="6840538" y="1785938"/>
          <p14:tracePt t="5954" x="5919788" y="1731963"/>
          <p14:tracePt t="5986" x="5259388" y="1670050"/>
          <p14:tracePt t="6017" x="5099050" y="1652588"/>
          <p14:tracePt t="6065" x="5099050" y="1643063"/>
          <p14:tracePt t="6095" x="5232400" y="1562100"/>
          <p14:tracePt t="6126" x="5500688" y="1517650"/>
          <p14:tracePt t="6157" x="5830888" y="1490663"/>
          <p14:tracePt t="6189" x="6010275" y="1465263"/>
          <p14:tracePt t="6220" x="6269038" y="1455738"/>
          <p14:tracePt t="6251" x="6384925" y="1455738"/>
          <p14:tracePt t="6298" x="6402388" y="1517650"/>
          <p14:tracePt t="6329" x="6456363" y="1633538"/>
          <p14:tracePt t="6360" x="6545263" y="1803400"/>
          <p14:tracePt t="6782" x="6537325" y="1822450"/>
          <p14:tracePt t="6814" x="6456363" y="1857375"/>
          <p14:tracePt t="6845" x="6419850" y="1874838"/>
          <p14:tracePt t="6877" x="6348413" y="1884363"/>
          <p14:tracePt t="6907" x="6296025" y="1893888"/>
          <p14:tracePt t="6938" x="6224588" y="1893888"/>
          <p14:tracePt t="6970" x="6062663" y="1893888"/>
          <p14:tracePt t="7004" x="5500688" y="1857375"/>
          <p14:tracePt t="7032" x="4724400" y="1741488"/>
          <p14:tracePt t="7050" x="4419600" y="1697038"/>
          <p14:tracePt t="7079" x="4037013" y="1616075"/>
          <p14:tracePt t="7124" x="3857625" y="1554163"/>
          <p14:tracePt t="7173" x="3848100" y="1517650"/>
          <p14:tracePt t="7189" x="3840163" y="1500188"/>
          <p14:tracePt t="7220" x="3813175" y="1465263"/>
          <p14:tracePt t="7329" x="3884613" y="1438275"/>
          <p14:tracePt t="7361" x="4224338" y="1347788"/>
          <p14:tracePt t="7392" x="4751388" y="1285875"/>
          <p14:tracePt t="7424" x="4894263" y="1276350"/>
          <p14:tracePt t="7486" x="4929188" y="1276350"/>
          <p14:tracePt t="7517" x="4973638" y="1276350"/>
          <p14:tracePt t="7548" x="5089525" y="1276350"/>
          <p14:tracePt t="7580" x="5340350" y="1276350"/>
          <p14:tracePt t="7611" x="5589588" y="1276350"/>
          <p14:tracePt t="7642" x="5705475" y="1276350"/>
          <p14:tracePt t="7673" x="5822950" y="1276350"/>
          <p14:tracePt t="7705" x="6054725" y="1276350"/>
          <p14:tracePt t="7736" x="6153150" y="1276350"/>
          <p14:tracePt t="7798" x="6215063" y="1276350"/>
          <p14:tracePt t="7829" x="6313488" y="1276350"/>
          <p14:tracePt t="7861" x="6438900" y="1276350"/>
          <p14:tracePt t="7892" x="6661150" y="1268413"/>
          <p14:tracePt t="7923" x="7054850" y="1268413"/>
          <p14:tracePt t="7954" x="7153275" y="1268413"/>
          <p14:tracePt t="8032" x="7205663" y="1268413"/>
          <p14:tracePt t="8050" x="7242175" y="1268413"/>
          <p14:tracePt t="8080" x="7340600" y="1268413"/>
          <p14:tracePt t="8111" x="7439025" y="1276350"/>
          <p14:tracePt t="8220" x="7483475" y="1276350"/>
          <p14:tracePt t="8252" x="7608888" y="1276350"/>
          <p14:tracePt t="8283" x="7732713" y="1276350"/>
          <p14:tracePt t="8314" x="7751763" y="1276350"/>
          <p14:tracePt t="8533" x="7608888" y="1276350"/>
          <p14:tracePt t="8550" x="7331075" y="1276350"/>
          <p14:tracePt t="8564" x="7242175" y="1276350"/>
          <p14:tracePt t="8596" x="6840538" y="1276350"/>
          <p14:tracePt t="8627" x="6438900" y="1276350"/>
          <p14:tracePt t="8658" x="5965825" y="1276350"/>
          <p14:tracePt t="8689" x="5626100" y="1276350"/>
          <p14:tracePt t="8720" x="5554663" y="1276350"/>
          <p14:tracePt t="8752" x="5518150" y="1268413"/>
          <p14:tracePt t="8783" x="5456238" y="1223963"/>
          <p14:tracePt t="8814" x="5330825" y="1204913"/>
          <p14:tracePt t="8845" x="5054600" y="1196975"/>
          <p14:tracePt t="8877" x="4562475" y="1196975"/>
          <p14:tracePt t="8908" x="4295775" y="1196975"/>
          <p14:tracePt t="8939" x="4214813" y="1196975"/>
          <p14:tracePt t="8971" x="4116388" y="1196975"/>
          <p14:tracePt t="9002" x="3983038" y="1204913"/>
          <p14:tracePt t="9033" x="3946525" y="1204913"/>
          <p14:tracePt t="9221" x="3902075" y="1204913"/>
          <p14:tracePt t="9252" x="3803650" y="1204913"/>
          <p14:tracePt t="9283" x="3625850" y="1204913"/>
          <p14:tracePt t="9314" x="3295650" y="1250950"/>
          <p14:tracePt t="9345" x="3170238" y="1250950"/>
          <p14:tracePt t="9408" x="3160713" y="1169988"/>
          <p14:tracePt t="9440" x="3197225" y="1017588"/>
          <p14:tracePt t="9470" x="3313113" y="776288"/>
          <p14:tracePt t="9503" x="3367088" y="527050"/>
          <p14:tracePt t="9533" x="3367088" y="276225"/>
          <p14:tracePt t="9565" x="3303588" y="98425"/>
          <p14:tracePt t="9596" x="3152775" y="53975"/>
          <p14:tracePt t="9627" x="3027363" y="53975"/>
          <p14:tracePt t="9658" x="2857500" y="88900"/>
          <p14:tracePt t="9689" x="2741613" y="196850"/>
          <p14:tracePt t="9725" x="2652713" y="411163"/>
          <p14:tracePt t="9752" x="2652713" y="473075"/>
          <p14:tracePt t="9783" x="2724150" y="517525"/>
          <p14:tracePt t="9814" x="2946400" y="517525"/>
          <p14:tracePt t="9846" x="3205163" y="500063"/>
          <p14:tracePt t="9877" x="3330575" y="419100"/>
          <p14:tracePt t="9908" x="3375025" y="357188"/>
          <p14:tracePt t="9939" x="3375025" y="322263"/>
          <p14:tracePt t="10002" x="3313113" y="322263"/>
          <p14:tracePt t="10017" x="3286125" y="322263"/>
          <p14:tracePt t="10049" x="3160713" y="339725"/>
          <p14:tracePt t="10080" x="2990850" y="446088"/>
          <p14:tracePt t="10111" x="2813050" y="571500"/>
          <p14:tracePt t="10143" x="2813050" y="615950"/>
          <p14:tracePt t="10174" x="2847975" y="642938"/>
          <p14:tracePt t="10205" x="3000375" y="642938"/>
          <p14:tracePt t="10236" x="3340100" y="588963"/>
          <p14:tracePt t="10268" x="3554413" y="500063"/>
          <p14:tracePt t="10299" x="3554413" y="490538"/>
          <p14:tracePt t="10346" x="3554413" y="482600"/>
          <p14:tracePt t="10377" x="3455988" y="482600"/>
          <p14:tracePt t="10408" x="3375025" y="517525"/>
          <p14:tracePt t="10439" x="3340100" y="561975"/>
          <p14:tracePt t="10471" x="3340100" y="660400"/>
          <p14:tracePt t="10502" x="3340100" y="723900"/>
          <p14:tracePt t="10533" x="3340100" y="741363"/>
          <p14:tracePt t="10596" x="3367088" y="750888"/>
          <p14:tracePt t="10627" x="3419475" y="741363"/>
          <p14:tracePt t="10674" x="3429000" y="741363"/>
          <p14:tracePt t="11284" x="3446463" y="795338"/>
          <p14:tracePt t="11315" x="3697288" y="1204913"/>
          <p14:tracePt t="11346" x="4340225" y="1822450"/>
          <p14:tracePt t="11362" x="4500563" y="1946275"/>
          <p14:tracePt t="11393" x="4867275" y="2268538"/>
          <p14:tracePt t="11424" x="4894263" y="2295525"/>
          <p14:tracePt t="11502" x="4956175" y="2312988"/>
          <p14:tracePt t="11533" x="5027613" y="2259013"/>
          <p14:tracePt t="11550" x="5054600" y="2224088"/>
          <p14:tracePt t="11580" x="5072063" y="2197100"/>
          <p14:tracePt t="11611" x="5072063" y="2116138"/>
          <p14:tracePt t="11643" x="5072063" y="1973263"/>
          <p14:tracePt t="11674" x="5045075" y="1830388"/>
          <p14:tracePt t="11706" x="5027613" y="1776413"/>
          <p14:tracePt t="47823" x="4991100" y="1768475"/>
          <p14:tracePt t="47866" x="4822825" y="1839913"/>
          <p14:tracePt t="47874" x="4768850" y="1866900"/>
          <p14:tracePt t="47891" x="4652963" y="1919288"/>
          <p14:tracePt t="47907" x="4545013" y="1955800"/>
          <p14:tracePt t="47924" x="4446588" y="1990725"/>
          <p14:tracePt t="47941" x="4330700" y="2009775"/>
          <p14:tracePt t="47957" x="4197350" y="2054225"/>
          <p14:tracePt t="47974" x="3875088" y="2143125"/>
          <p14:tracePt t="47991" x="3490913" y="2241550"/>
          <p14:tracePt t="48007" x="2955925" y="2411413"/>
          <p14:tracePt t="48024" x="2438400" y="2581275"/>
          <p14:tracePt t="48041" x="1982788" y="2751138"/>
          <p14:tracePt t="48058" x="1581150" y="2911475"/>
          <p14:tracePt t="48088" x="901700" y="3152775"/>
          <p14:tracePt t="48120" x="473075" y="3276600"/>
          <p14:tracePt t="48151" x="339725" y="3322638"/>
          <p14:tracePt t="48183" x="231775" y="3357563"/>
          <p14:tracePt t="48214" x="115888" y="3394075"/>
          <p14:tracePt t="48245" x="0" y="3500438"/>
          <p14:tracePt t="48276" x="0" y="3571875"/>
          <p14:tracePt t="48448" x="26988" y="3527425"/>
          <p14:tracePt t="48479" x="125413" y="3411538"/>
          <p14:tracePt t="48510" x="187325" y="3313113"/>
          <p14:tracePt t="48542" x="250825" y="3170238"/>
          <p14:tracePt t="48558" x="258763" y="3143250"/>
          <p14:tracePt t="48588" x="258763" y="3125788"/>
          <p14:tracePt t="48651" x="258763" y="3089275"/>
          <p14:tracePt t="48682" x="258763" y="3054350"/>
          <p14:tracePt t="48714" x="258763" y="3036888"/>
          <p14:tracePt t="48761" x="303213" y="2919413"/>
          <p14:tracePt t="48792" x="366713" y="2759075"/>
          <p14:tracePt t="48823" x="419100" y="2589213"/>
          <p14:tracePt t="48854" x="482600" y="2411413"/>
          <p14:tracePt t="48886" x="581025" y="2143125"/>
          <p14:tracePt t="48917" x="704850" y="1919288"/>
          <p14:tracePt t="48948" x="785813" y="1830388"/>
          <p14:tracePt t="48979" x="839788" y="1795463"/>
          <p14:tracePt t="49011" x="965200" y="1758950"/>
          <p14:tracePt t="49042" x="1196975" y="1758950"/>
          <p14:tracePt t="49058" x="1295400" y="1768475"/>
          <p14:tracePt t="49089" x="1581150" y="1847850"/>
          <p14:tracePt t="49120" x="2116138" y="1901825"/>
          <p14:tracePt t="49151" x="2705100" y="1955800"/>
          <p14:tracePt t="49183" x="2857500" y="2000250"/>
          <p14:tracePt t="49198" x="2867025" y="2009775"/>
          <p14:tracePt t="49339" x="2847975" y="1990725"/>
          <p14:tracePt t="49370" x="2840038" y="1982788"/>
          <p14:tracePt t="49479" x="2679700" y="2000250"/>
          <p14:tracePt t="49511" x="1965325" y="2303463"/>
          <p14:tracePt t="49542" x="1527175" y="2509838"/>
          <p14:tracePt t="49558" x="1438275" y="2562225"/>
          <p14:tracePt t="49590" x="1419225" y="2581275"/>
          <p14:tracePt t="49729" x="1411288" y="2581275"/>
          <p14:tracePt t="49761" x="1411288" y="2482850"/>
          <p14:tracePt t="49792" x="1419225" y="2384425"/>
          <p14:tracePt t="49823" x="1428750" y="2251075"/>
          <p14:tracePt t="49855" x="1428750" y="1990725"/>
          <p14:tracePt t="49886" x="1428750" y="1776413"/>
          <p14:tracePt t="49917" x="1419225" y="1714500"/>
          <p14:tracePt t="49948" x="1374775" y="1687513"/>
          <p14:tracePt t="49980" x="1322388" y="1670050"/>
          <p14:tracePt t="50011" x="1303338" y="1660525"/>
          <p14:tracePt t="50074" x="1295400" y="1660525"/>
          <p14:tracePt t="50105" x="1223963" y="1660525"/>
          <p14:tracePt t="50136" x="1179513" y="1687513"/>
          <p14:tracePt t="50167" x="1160463" y="1714500"/>
          <p14:tracePt t="50199" x="1160463" y="1731963"/>
          <p14:tracePt t="50229" x="1160463" y="1768475"/>
          <p14:tracePt t="50261" x="1160463" y="1803400"/>
          <p14:tracePt t="50292" x="1179513" y="1812925"/>
          <p14:tracePt t="50323" x="1258888" y="1812925"/>
          <p14:tracePt t="50355" x="1312863" y="1812925"/>
          <p14:tracePt t="50386" x="1465263" y="1768475"/>
          <p14:tracePt t="50417" x="1554163" y="1697038"/>
          <p14:tracePt t="50449" x="1625600" y="1633538"/>
          <p14:tracePt t="50480" x="1697038" y="1509713"/>
          <p14:tracePt t="50517" x="1704975" y="1473200"/>
          <p14:tracePt t="50573" x="1704975" y="1465263"/>
          <p14:tracePt t="50605" x="1660525" y="1465263"/>
          <p14:tracePt t="50636" x="1536700" y="1490663"/>
          <p14:tracePt t="50667" x="1384300" y="1598613"/>
          <p14:tracePt t="50698" x="1366838" y="1616075"/>
          <p14:tracePt t="50750" x="1366838" y="1643063"/>
          <p14:tracePt t="50808" x="1393825" y="1643063"/>
          <p14:tracePt t="50839" x="1419225" y="1643063"/>
          <p14:tracePt t="51574" x="1419225" y="1652588"/>
          <p14:tracePt t="51636" x="1428750" y="1679575"/>
          <p14:tracePt t="51667" x="1438275" y="1704975"/>
          <p14:tracePt t="51683" x="1438275" y="1731963"/>
          <p14:tracePt t="51714" x="1438275" y="1758950"/>
          <p14:tracePt t="52746" x="1438275" y="1768475"/>
          <p14:tracePt t="52887" x="1438275" y="1785938"/>
          <p14:tracePt t="52918" x="1446213" y="1839913"/>
          <p14:tracePt t="52949" x="1455738" y="1893888"/>
          <p14:tracePt t="52983" x="1455738" y="1919288"/>
          <p14:tracePt t="53058" x="1455738" y="1946275"/>
          <p14:tracePt t="53090" x="1455738" y="1965325"/>
          <p14:tracePt t="54262" x="1455738" y="1973263"/>
          <p14:tracePt t="62716" x="1411288" y="2017713"/>
          <p14:tracePt t="62748" x="1322388" y="2081213"/>
          <p14:tracePt t="62779" x="1258888" y="2133600"/>
          <p14:tracePt t="62811" x="1214438" y="2214563"/>
          <p14:tracePt t="62842" x="1204913" y="2303463"/>
          <p14:tracePt t="62873" x="1204913" y="2384425"/>
          <p14:tracePt t="62904" x="1223963" y="2527300"/>
          <p14:tracePt t="62936" x="1258888" y="2687638"/>
          <p14:tracePt t="62967" x="1268413" y="2776538"/>
          <p14:tracePt t="63045" x="1285875" y="2813050"/>
          <p14:tracePt t="63264" x="1250950" y="2813050"/>
          <p14:tracePt t="63296" x="1204913" y="2813050"/>
          <p14:tracePt t="63327" x="1179513" y="2795588"/>
          <p14:tracePt t="63374" x="1133475" y="2776538"/>
          <p14:tracePt t="63405" x="1054100" y="2768600"/>
          <p14:tracePt t="63436" x="973138" y="2768600"/>
          <p14:tracePt t="63467" x="955675" y="2776538"/>
          <p14:tracePt t="63951" x="973138" y="2776538"/>
          <p14:tracePt t="63983" x="982663" y="2776538"/>
          <p14:tracePt t="64014" x="1009650" y="2776538"/>
          <p14:tracePt t="64045" x="1116013" y="2776538"/>
          <p14:tracePt t="64062" x="1179513" y="2776538"/>
          <p14:tracePt t="64092" x="1285875" y="2776538"/>
          <p14:tracePt t="64123" x="1347788" y="2776538"/>
          <p14:tracePt t="64154" x="1401763" y="2776538"/>
          <p14:tracePt t="64186" x="1536700" y="2776538"/>
          <p14:tracePt t="64218" x="1625600" y="2776538"/>
          <p14:tracePt t="64233" x="1652588" y="2786063"/>
          <p14:tracePt t="64264" x="1697038" y="2786063"/>
          <p14:tracePt t="64296" x="1803400" y="2786063"/>
          <p14:tracePt t="64327" x="1965325" y="2786063"/>
          <p14:tracePt t="64358" x="2027238" y="2786063"/>
          <p14:tracePt t="64390" x="2071688" y="2786063"/>
          <p14:tracePt t="64421" x="2170113" y="2786063"/>
          <p14:tracePt t="64452" x="2384425" y="2786063"/>
          <p14:tracePt t="64483" x="2714625" y="2776538"/>
          <p14:tracePt t="64514" x="2751138" y="2776538"/>
          <p14:tracePt t="64546" x="2840038" y="2776538"/>
          <p14:tracePt t="64576" x="3000375" y="2768600"/>
          <p14:tracePt t="64608" x="3224213" y="2768600"/>
          <p14:tracePt t="64639" x="3348038" y="2768600"/>
          <p14:tracePt t="64670" x="3465513" y="2768600"/>
          <p14:tracePt t="64702" x="3705225" y="2768600"/>
          <p14:tracePt t="64733" x="3956050" y="2768600"/>
          <p14:tracePt t="64764" x="4152900" y="2768600"/>
          <p14:tracePt t="64795" x="4357688" y="2768600"/>
          <p14:tracePt t="64827" x="4500563" y="2768600"/>
          <p14:tracePt t="64858" x="4510088" y="2768600"/>
          <p14:tracePt t="64920" x="4554538" y="2768600"/>
          <p14:tracePt t="64952" x="4670425" y="2768600"/>
          <p14:tracePt t="64983" x="4786313" y="2768600"/>
          <p14:tracePt t="65014" x="4857750" y="2768600"/>
          <p14:tracePt t="65206" x="4776788" y="2768600"/>
          <p14:tracePt t="65233" x="4714875" y="2768600"/>
          <p14:tracePt t="65265" x="4643438" y="2768600"/>
          <p14:tracePt t="65296" x="4537075" y="2768600"/>
          <p14:tracePt t="65327" x="4357688" y="2768600"/>
          <p14:tracePt t="65358" x="4259263" y="2768600"/>
          <p14:tracePt t="65428" x="4143375" y="2768600"/>
          <p14:tracePt t="65452" x="4062413" y="2768600"/>
          <p14:tracePt t="65483" x="3776663" y="2759075"/>
          <p14:tracePt t="65514" x="3500438" y="2732088"/>
          <p14:tracePt t="65561" x="3455988" y="2732088"/>
          <p14:tracePt t="65593" x="3276600" y="2732088"/>
          <p14:tracePt t="65624" x="2938463" y="2732088"/>
          <p14:tracePt t="65655" x="2786063" y="2732088"/>
          <p14:tracePt t="65686" x="2776538" y="2732088"/>
          <p14:tracePt t="65749" x="2732088" y="2714625"/>
          <p14:tracePt t="65780" x="2724150" y="2714625"/>
          <p14:tracePt t="65827" x="2652713" y="2714625"/>
          <p14:tracePt t="65858" x="2509838" y="2714625"/>
          <p14:tracePt t="65889" x="2312988" y="2714625"/>
          <p14:tracePt t="66046" x="2616200" y="2714625"/>
          <p14:tracePt t="66077" x="2911475" y="2714625"/>
          <p14:tracePt t="66108" x="3179763" y="2714625"/>
          <p14:tracePt t="66139" x="3232150" y="2705100"/>
          <p14:tracePt t="66170" x="3357563" y="2697163"/>
          <p14:tracePt t="66202" x="3455988" y="2687638"/>
          <p14:tracePt t="66234" x="3509963" y="2687638"/>
          <p14:tracePt t="66265" x="3643313" y="2687638"/>
          <p14:tracePt t="66296" x="3884613" y="2687638"/>
          <p14:tracePt t="66328" x="4017963" y="2687638"/>
          <p14:tracePt t="66359" x="4044950" y="2687638"/>
          <p14:tracePt t="66390" x="4125913" y="2687638"/>
          <p14:tracePt t="66421" x="4295775" y="2687638"/>
          <p14:tracePt t="66452" x="4465638" y="2687638"/>
          <p14:tracePt t="66484" x="4500563" y="2687638"/>
          <p14:tracePt t="66515" x="4562475" y="2687638"/>
          <p14:tracePt t="66546" x="4679950" y="2687638"/>
          <p14:tracePt t="66562" x="4705350" y="2687638"/>
          <p14:tracePt t="66593" x="4724400" y="2687638"/>
          <p14:tracePt t="66624" x="4741863" y="2687638"/>
          <p14:tracePt t="66655" x="4776788" y="2687638"/>
          <p14:tracePt t="66687" x="4840288" y="2687638"/>
          <p14:tracePt t="66718" x="4867275" y="2687638"/>
          <p14:tracePt t="66749" x="4902200" y="2687638"/>
          <p14:tracePt t="66780" x="4991100" y="2687638"/>
          <p14:tracePt t="66812" x="5160963" y="2687638"/>
          <p14:tracePt t="66843" x="5241925" y="2687638"/>
          <p14:tracePt t="66905" x="5303838" y="2687638"/>
          <p14:tracePt t="66936" x="5411788" y="2687638"/>
          <p14:tracePt t="66968" x="5456238" y="2687638"/>
          <p14:tracePt t="66999" x="5545138" y="2687638"/>
          <p14:tracePt t="67030" x="5643563" y="2687638"/>
          <p14:tracePt t="67061" x="5857875" y="2687638"/>
          <p14:tracePt t="67093" x="6099175" y="2687638"/>
          <p14:tracePt t="67124" x="6215063" y="2687638"/>
          <p14:tracePt t="67749" x="6054725" y="2705100"/>
          <p14:tracePt t="67781" x="5214938" y="2768600"/>
          <p14:tracePt t="67812" x="3938588" y="2813050"/>
          <p14:tracePt t="67843" x="2803525" y="2857500"/>
          <p14:tracePt t="67875" x="1982788" y="2911475"/>
          <p14:tracePt t="67906" x="1679575" y="2946400"/>
          <p14:tracePt t="67937" x="1536700" y="2973388"/>
          <p14:tracePt t="67968" x="1322388" y="3009900"/>
          <p14:tracePt t="67999" x="1098550" y="3044825"/>
          <p14:tracePt t="68030" x="1054100" y="3054350"/>
          <p14:tracePt t="68062" x="1017588" y="3054350"/>
          <p14:tracePt t="68093" x="1000125" y="3054350"/>
          <p14:tracePt t="68281" x="990600" y="3062288"/>
          <p14:tracePt t="68828" x="1009650" y="3071813"/>
          <p14:tracePt t="68859" x="1133475" y="3089275"/>
          <p14:tracePt t="68890" x="1419225" y="3108325"/>
          <p14:tracePt t="68921" x="1633538" y="3125788"/>
          <p14:tracePt t="68953" x="1704975" y="3125788"/>
          <p14:tracePt t="68984" x="1803400" y="3125788"/>
          <p14:tracePt t="69015" x="1955800" y="3125788"/>
          <p14:tracePt t="69046" x="2205038" y="3125788"/>
          <p14:tracePt t="69079" x="2490788" y="3098800"/>
          <p14:tracePt t="69109" x="2759075" y="3062288"/>
          <p14:tracePt t="69140" x="2955925" y="3044825"/>
          <p14:tracePt t="95818" x="2946400" y="3044825"/>
          <p14:tracePt t="95865" x="2928938" y="3054350"/>
          <p14:tracePt t="95896" x="2901950" y="3081338"/>
          <p14:tracePt t="95927" x="2884488" y="3098800"/>
          <p14:tracePt t="95958" x="2830513" y="3160713"/>
          <p14:tracePt t="95990" x="2732088" y="3214688"/>
          <p14:tracePt t="96021" x="2455863" y="3330575"/>
          <p14:tracePt t="96053" x="2036763" y="3465513"/>
          <p14:tracePt t="96084" x="1544638" y="3554413"/>
          <p14:tracePt t="96115" x="1169988" y="3554413"/>
          <p14:tracePt t="96146" x="1089025" y="3554413"/>
          <p14:tracePt t="96459" x="1054100" y="3571875"/>
          <p14:tracePt t="96490" x="1017588" y="3571875"/>
          <p14:tracePt t="96522" x="1000125" y="3589338"/>
          <p14:tracePt t="96552" x="955675" y="3598863"/>
          <p14:tracePt t="96568" x="919163" y="3625850"/>
          <p14:tracePt t="96600" x="839788" y="3660775"/>
          <p14:tracePt t="96631" x="795338" y="3670300"/>
          <p14:tracePt t="96662" x="768350" y="3670300"/>
          <p14:tracePt t="96693" x="731838" y="3670300"/>
          <p14:tracePt t="96724" x="704850" y="3670300"/>
          <p14:tracePt t="96756" x="679450" y="3679825"/>
          <p14:tracePt t="96787" x="642938" y="3687763"/>
          <p14:tracePt t="96896" x="581025" y="3732213"/>
          <p14:tracePt t="96927" x="482600" y="3786188"/>
          <p14:tracePt t="96959" x="374650" y="3857625"/>
          <p14:tracePt t="96990" x="295275" y="3919538"/>
          <p14:tracePt t="97021" x="276225" y="3973513"/>
          <p14:tracePt t="97052" x="250825" y="4010025"/>
          <p14:tracePt t="97069" x="241300" y="4027488"/>
          <p14:tracePt t="97100" x="241300" y="4062413"/>
          <p14:tracePt t="97131" x="241300" y="4081463"/>
          <p14:tracePt t="97162" x="241300" y="4116388"/>
          <p14:tracePt t="97193" x="285750" y="4152900"/>
          <p14:tracePt t="97225" x="419100" y="4214813"/>
          <p14:tracePt t="97256" x="571500" y="4232275"/>
          <p14:tracePt t="97287" x="581025" y="4241800"/>
          <p14:tracePt t="97318" x="598488" y="4251325"/>
          <p14:tracePt t="97350" x="669925" y="4286250"/>
          <p14:tracePt t="97381" x="723900" y="4295775"/>
          <p14:tracePt t="97412" x="785813" y="4330700"/>
          <p14:tracePt t="97443" x="919163" y="4348163"/>
          <p14:tracePt t="97474" x="1017588" y="4375150"/>
          <p14:tracePt t="97506" x="1054100" y="4384675"/>
          <p14:tracePt t="97537" x="1204913" y="4411663"/>
          <p14:tracePt t="97568" x="1347788" y="4419600"/>
          <p14:tracePt t="97584" x="1419225" y="4446588"/>
          <p14:tracePt t="97615" x="1446213" y="4446588"/>
          <p14:tracePt t="97647" x="1527175" y="4456113"/>
          <p14:tracePt t="97678" x="1758950" y="4456113"/>
          <p14:tracePt t="97709" x="1965325" y="4456113"/>
          <p14:tracePt t="97742" x="2017713" y="4456113"/>
          <p14:tracePt t="97772" x="2071688" y="4456113"/>
          <p14:tracePt t="97803" x="2357438" y="4456113"/>
          <p14:tracePt t="97834" x="2633663" y="4456113"/>
          <p14:tracePt t="97865" x="2803525" y="4456113"/>
          <p14:tracePt t="97897" x="3179763" y="4456113"/>
          <p14:tracePt t="97928" x="3705225" y="4456113"/>
          <p14:tracePt t="97959" x="4071938" y="4456113"/>
          <p14:tracePt t="97990" x="4160838" y="4456113"/>
          <p14:tracePt t="98022" x="4276725" y="4456113"/>
          <p14:tracePt t="98038" x="4348163" y="4446588"/>
          <p14:tracePt t="98053" x="4411663" y="4438650"/>
          <p14:tracePt t="98084" x="4598988" y="4402138"/>
          <p14:tracePt t="98115" x="4625975" y="4384675"/>
          <p14:tracePt t="98146" x="4652963" y="4367213"/>
          <p14:tracePt t="98178" x="4679950" y="4357688"/>
          <p14:tracePt t="98306" x="4608513" y="4348163"/>
          <p14:tracePt t="98334" x="4411663" y="4348163"/>
          <p14:tracePt t="98365" x="4197350" y="4348163"/>
          <p14:tracePt t="98397" x="4037013" y="4357688"/>
          <p14:tracePt t="98428" x="3938588" y="4384675"/>
          <p14:tracePt t="98459" x="3813175" y="4394200"/>
          <p14:tracePt t="98490" x="3660775" y="4429125"/>
          <p14:tracePt t="98522" x="3509963" y="4438650"/>
          <p14:tracePt t="98553" x="3482975" y="4438650"/>
          <p14:tracePt t="98569" x="3438525" y="4446588"/>
          <p14:tracePt t="98600" x="3322638" y="4446588"/>
          <p14:tracePt t="98631" x="3017838" y="4473575"/>
          <p14:tracePt t="98662" x="2660650" y="4473575"/>
          <p14:tracePt t="98694" x="2357438" y="4473575"/>
          <p14:tracePt t="98725" x="2133600" y="4429125"/>
          <p14:tracePt t="98756" x="1911350" y="4322763"/>
          <p14:tracePt t="98788" x="1839913" y="4205288"/>
          <p14:tracePt t="98818" x="1839913" y="4054475"/>
          <p14:tracePt t="98849" x="1839913" y="3919538"/>
          <p14:tracePt t="98881" x="1946275" y="3751263"/>
          <p14:tracePt t="98912" x="2125663" y="3616325"/>
          <p14:tracePt t="98944" x="2295525" y="3517900"/>
          <p14:tracePt t="98975" x="2500313" y="3438525"/>
          <p14:tracePt t="99006" x="2786063" y="3367088"/>
          <p14:tracePt t="99038" x="2955925" y="3348038"/>
          <p14:tracePt t="99069" x="3009900" y="3348038"/>
          <p14:tracePt t="99100" x="3133725" y="3348038"/>
          <p14:tracePt t="99132" x="3357563" y="3402013"/>
          <p14:tracePt t="99163" x="3438525" y="3446463"/>
          <p14:tracePt t="99194" x="3517900" y="3482975"/>
          <p14:tracePt t="99225" x="3697288" y="3517900"/>
          <p14:tracePt t="99257" x="4044950" y="3554413"/>
          <p14:tracePt t="99288" x="4232275" y="3571875"/>
          <p14:tracePt t="99319" x="4241800" y="3571875"/>
          <p14:tracePt t="99350" x="4251325" y="3571875"/>
          <p14:tracePt t="99381" x="4251325" y="3598863"/>
          <p14:tracePt t="99412" x="4251325" y="3652838"/>
          <p14:tracePt t="99444" x="4232275" y="3724275"/>
          <p14:tracePt t="99475" x="4214813" y="3776663"/>
          <p14:tracePt t="99506" x="4160838" y="3840163"/>
          <p14:tracePt t="99537" x="4081463" y="3919538"/>
          <p14:tracePt t="99569" x="4017963" y="3956050"/>
          <p14:tracePt t="99585" x="4000500" y="3965575"/>
          <p14:tracePt t="99616" x="3919538" y="4027488"/>
          <p14:tracePt t="99648" x="3803650" y="4081463"/>
          <p14:tracePt t="99679" x="3679825" y="4133850"/>
          <p14:tracePt t="99710" x="3562350" y="4160838"/>
          <p14:tracePt t="99741" x="3419475" y="4187825"/>
          <p14:tracePt t="99772" x="3276600" y="4224338"/>
          <p14:tracePt t="99804" x="3133725" y="4241800"/>
          <p14:tracePt t="99835" x="2982913" y="4251325"/>
          <p14:tracePt t="99866" x="2901950" y="4251325"/>
          <p14:tracePt t="99882" x="2847975" y="4251325"/>
          <p14:tracePt t="99897" x="2822575" y="4251325"/>
          <p14:tracePt t="99929" x="2724150" y="4251325"/>
          <p14:tracePt t="99960" x="2616200" y="4268788"/>
          <p14:tracePt t="99991" x="2536825" y="4276725"/>
          <p14:tracePt t="100022" x="2473325" y="4286250"/>
          <p14:tracePt t="100053" x="2366963" y="4303713"/>
          <p14:tracePt t="100070" x="2330450" y="4303713"/>
          <p14:tracePt t="100100" x="2295525" y="4303713"/>
          <p14:tracePt t="100132" x="2214563" y="4303713"/>
          <p14:tracePt t="100163" x="2152650" y="4303713"/>
          <p14:tracePt t="100194" x="2071688" y="4303713"/>
          <p14:tracePt t="100225" x="2000250" y="4313238"/>
          <p14:tracePt t="100257" x="1874838" y="4330700"/>
          <p14:tracePt t="100288" x="1857375" y="4330700"/>
          <p14:tracePt t="100616" x="1901825" y="4348163"/>
          <p14:tracePt t="100647" x="2660650" y="4348163"/>
          <p14:tracePt t="100678" x="3197225" y="4367213"/>
          <p14:tracePt t="100710" x="3276600" y="4367213"/>
          <p14:tracePt t="100741" x="3357563" y="4367213"/>
          <p14:tracePt t="100772" x="3633788" y="4367213"/>
          <p14:tracePt t="100803" x="3830638" y="4367213"/>
          <p14:tracePt t="101148" x="3902075" y="4367213"/>
          <p14:tracePt t="121090" x="3911600" y="4367213"/>
          <p14:tracePt t="121136" x="3875088" y="4357688"/>
          <p14:tracePt t="121167" x="3848100" y="4322763"/>
          <p14:tracePt t="121198" x="3830638" y="4276725"/>
          <p14:tracePt t="121230" x="3786188" y="4179888"/>
          <p14:tracePt t="121261" x="3768725" y="4054475"/>
          <p14:tracePt t="121293" x="3660775" y="3902075"/>
          <p14:tracePt t="121324" x="3438525" y="3803650"/>
          <p14:tracePt t="121355" x="3027363" y="3724275"/>
          <p14:tracePt t="121386" x="2517775" y="3679825"/>
          <p14:tracePt t="121417" x="2205038" y="3679825"/>
          <p14:tracePt t="121449" x="2009775" y="3705225"/>
          <p14:tracePt t="121480" x="1830388" y="3875088"/>
          <p14:tracePt t="121511" x="1633538" y="4133850"/>
          <p14:tracePt t="121542" x="1500188" y="4330700"/>
          <p14:tracePt t="121574" x="1419225" y="4465638"/>
          <p14:tracePt t="121605" x="1419225" y="4473575"/>
          <p14:tracePt t="122230" x="1339850" y="4545013"/>
          <p14:tracePt t="122261" x="1187450" y="4705350"/>
          <p14:tracePt t="122293" x="1187450" y="4768850"/>
          <p14:tracePt t="122324" x="1179513" y="4822825"/>
          <p14:tracePt t="122355" x="1160463" y="4894263"/>
          <p14:tracePt t="122386" x="1160463" y="4946650"/>
          <p14:tracePt t="122418" x="1160463" y="4991100"/>
          <p14:tracePt t="122449" x="1152525" y="5027613"/>
          <p14:tracePt t="122480" x="1152525" y="5037138"/>
          <p14:tracePt t="122511" x="1152525" y="5054600"/>
          <p14:tracePt t="122543" x="1152525" y="5062538"/>
          <p14:tracePt t="122840" x="1143000" y="5116513"/>
          <p14:tracePt t="122870" x="1108075" y="5303838"/>
          <p14:tracePt t="122902" x="1098550" y="5367338"/>
          <p14:tracePt t="122965" x="1098550" y="5384800"/>
          <p14:tracePt t="123339" x="1108075" y="5322888"/>
          <p14:tracePt t="123371" x="1179513" y="5180013"/>
          <p14:tracePt t="123386" x="1214438" y="5126038"/>
          <p14:tracePt t="123417" x="1401763" y="4938713"/>
          <p14:tracePt t="123449" x="1500188" y="4867275"/>
          <p14:tracePt t="123480" x="1633538" y="4714875"/>
          <p14:tracePt t="123511" x="1741488" y="4554538"/>
          <p14:tracePt t="123543" x="1822450" y="4429125"/>
          <p14:tracePt t="123574" x="1857375" y="4375150"/>
          <p14:tracePt t="123605" x="1901825" y="4322763"/>
          <p14:tracePt t="123637" x="2017713" y="4232275"/>
          <p14:tracePt t="123668" x="2125663" y="4143375"/>
          <p14:tracePt t="123699" x="2133600" y="4133850"/>
          <p14:tracePt t="123746" x="2251075" y="4081463"/>
          <p14:tracePt t="123777" x="2438400" y="4000500"/>
          <p14:tracePt t="123809" x="2598738" y="3938588"/>
          <p14:tracePt t="124231" x="2482850" y="3973513"/>
          <p14:tracePt t="124262" x="1938338" y="4152900"/>
          <p14:tracePt t="124294" x="1187450" y="4411663"/>
          <p14:tracePt t="124325" x="588963" y="4633913"/>
          <p14:tracePt t="124356" x="357188" y="4919663"/>
          <p14:tracePt t="124387" x="268288" y="5402263"/>
          <p14:tracePt t="124418" x="258763" y="5688013"/>
          <p14:tracePt t="124449" x="330200" y="5956300"/>
          <p14:tracePt t="124480" x="588963" y="6072188"/>
          <p14:tracePt t="124511" x="884238" y="6081713"/>
          <p14:tracePt t="124543" x="1116013" y="6027738"/>
          <p14:tracePt t="124574" x="1347788" y="5983288"/>
          <p14:tracePt t="124606" x="1633538" y="5938838"/>
          <p14:tracePt t="124637" x="1839913" y="5902325"/>
          <p14:tracePt t="124668" x="1946275" y="5884863"/>
          <p14:tracePt t="124699" x="2036763" y="5875338"/>
          <p14:tracePt t="124731" x="2160588" y="5875338"/>
          <p14:tracePt t="124762" x="2259013" y="5857875"/>
          <p14:tracePt t="124793" x="2339975" y="5840413"/>
          <p14:tracePt t="124824" x="2544763" y="5813425"/>
          <p14:tracePt t="124856" x="2938463" y="5795963"/>
          <p14:tracePt t="124888" x="3054350" y="5795963"/>
          <p14:tracePt t="124949" x="3108325" y="5776913"/>
          <p14:tracePt t="124980" x="3276600" y="5751513"/>
          <p14:tracePt t="125013" x="3411538" y="5724525"/>
          <p14:tracePt t="125075" x="3455988" y="5715000"/>
          <p14:tracePt t="125108" x="3536950" y="5697538"/>
          <p14:tracePt t="125137" x="3625850" y="5670550"/>
          <p14:tracePt t="125168" x="3670300" y="5670550"/>
          <p14:tracePt t="125200" x="3822700" y="5634038"/>
          <p14:tracePt t="125231" x="4037013" y="5608638"/>
          <p14:tracePt t="125262" x="4232275" y="5599113"/>
          <p14:tracePt t="125309" x="4276725" y="5589588"/>
          <p14:tracePt t="125340" x="4367213" y="5589588"/>
          <p14:tracePt t="125371" x="4438650" y="5589588"/>
          <p14:tracePt t="125403" x="4518025" y="5589588"/>
          <p14:tracePt t="125434" x="4633913" y="5589588"/>
          <p14:tracePt t="125465" x="4776788" y="5589588"/>
          <p14:tracePt t="125497" x="4830763" y="5589588"/>
          <p14:tracePt t="125590" x="4840288" y="5589588"/>
          <p14:tracePt t="125621" x="4848225" y="5589588"/>
          <p14:tracePt t="125668" x="4902200" y="5589588"/>
          <p14:tracePt t="125700" x="5027613" y="5589588"/>
          <p14:tracePt t="125731" x="5099050" y="5589588"/>
          <p14:tracePt t="125762" x="5116513" y="5589588"/>
          <p14:tracePt t="125871" x="5126038" y="5589588"/>
          <p14:tracePt t="125904" x="5197475" y="5589588"/>
          <p14:tracePt t="125919" x="5224463" y="5581650"/>
          <p14:tracePt t="125949" x="5303838" y="5572125"/>
          <p14:tracePt t="125981" x="5394325" y="5545138"/>
          <p14:tracePt t="126013" x="5510213" y="5545138"/>
          <p14:tracePt t="126044" x="5599113" y="5545138"/>
          <p14:tracePt t="126184" x="5562600" y="5554663"/>
          <p14:tracePt t="126216" x="5330825" y="5589588"/>
          <p14:tracePt t="126231" x="5224463" y="5608638"/>
          <p14:tracePt t="126263" x="4768850" y="5653088"/>
          <p14:tracePt t="126293" x="4465638" y="5688013"/>
          <p14:tracePt t="126325" x="3929063" y="5768975"/>
          <p14:tracePt t="126356" x="2786063" y="5911850"/>
          <p14:tracePt t="126387" x="1965325" y="6018213"/>
          <p14:tracePt t="126419" x="1643063" y="6062663"/>
          <p14:tracePt t="126450" x="1473200" y="6089650"/>
          <p14:tracePt t="126481" x="1231900" y="6126163"/>
          <p14:tracePt t="126512" x="1009650" y="6188075"/>
          <p14:tracePt t="126544" x="866775" y="6232525"/>
          <p14:tracePt t="126575" x="795338" y="6242050"/>
          <p14:tracePt t="126606" x="679450" y="6276975"/>
          <p14:tracePt t="126637" x="598488" y="6296025"/>
          <p14:tracePt t="127013" x="615950" y="6303963"/>
          <p14:tracePt t="127044" x="625475" y="6303963"/>
          <p14:tracePt t="127075" x="642938" y="6303963"/>
          <p14:tracePt t="128310" x="652463" y="6303963"/>
          <p14:tracePt t="128919" x="714375" y="6303963"/>
          <p14:tracePt t="128950" x="812800" y="6303963"/>
          <p14:tracePt t="128981" x="928688" y="6296025"/>
          <p14:tracePt t="129013" x="1054100" y="6276975"/>
          <p14:tracePt t="129044" x="1125538" y="6259513"/>
          <p14:tracePt t="129076" x="1160463" y="6251575"/>
          <p14:tracePt t="129091" x="1169988" y="6251575"/>
          <p14:tracePt t="129122" x="1204913" y="6242050"/>
          <p14:tracePt t="129154" x="1241425" y="6242050"/>
          <p14:tracePt t="129185" x="1276350" y="6232525"/>
          <p14:tracePt t="129216" x="1322388" y="6232525"/>
          <p14:tracePt t="129247" x="1366838" y="6224588"/>
          <p14:tracePt t="129279" x="1490663" y="6205538"/>
          <p14:tracePt t="129313" x="1571625" y="6205538"/>
          <p14:tracePt t="129341" x="1581150" y="6197600"/>
          <p14:tracePt t="129403" x="1598613" y="6188075"/>
          <p14:tracePt t="129435" x="1643063" y="6170613"/>
          <p14:tracePt t="129622" x="1679575" y="6153150"/>
          <p14:tracePt t="129653" x="1751013" y="6143625"/>
          <p14:tracePt t="129685" x="1768475" y="6143625"/>
          <p14:tracePt t="129747" x="1803400" y="6143625"/>
          <p14:tracePt t="129779" x="1946275" y="6143625"/>
          <p14:tracePt t="129810" x="2098675" y="6143625"/>
          <p14:tracePt t="129841" x="2108200" y="6143625"/>
          <p14:tracePt t="129872" x="2116138" y="6143625"/>
          <p14:tracePt t="129919" x="2152650" y="6143625"/>
          <p14:tracePt t="129950" x="2268538" y="6143625"/>
          <p14:tracePt t="129982" x="2393950" y="6143625"/>
          <p14:tracePt t="130013" x="2482850" y="6143625"/>
          <p14:tracePt t="130044" x="2536825" y="6143625"/>
          <p14:tracePt t="130075" x="2571750" y="6143625"/>
          <p14:tracePt t="130107" x="2679700" y="6143625"/>
          <p14:tracePt t="130138" x="2795588" y="6143625"/>
          <p14:tracePt t="130263" x="2830513" y="6143625"/>
          <p14:tracePt t="130294" x="2847975" y="6143625"/>
          <p14:tracePt t="130326" x="2874963" y="6134100"/>
          <p14:tracePt t="130357" x="2901950" y="6134100"/>
          <p14:tracePt t="130388" x="3036888" y="6108700"/>
          <p14:tracePt t="130419" x="3062288" y="6108700"/>
          <p14:tracePt t="130576" x="3027363" y="6134100"/>
          <p14:tracePt t="130607" x="2965450" y="6188075"/>
          <p14:tracePt t="130639" x="2955925" y="6242050"/>
          <p14:tracePt t="131029" x="2946400" y="6242050"/>
          <p14:tracePt t="131060" x="2928938" y="6224588"/>
          <p14:tracePt t="131091" x="2938463" y="6205538"/>
          <p14:tracePt t="131170" x="2946400" y="6197600"/>
          <p14:tracePt t="131201" x="2965450" y="6188075"/>
          <p14:tracePt t="131248" x="2973388" y="6180138"/>
          <p14:tracePt t="131373" x="3017838" y="6180138"/>
          <p14:tracePt t="131404" x="3125788" y="6197600"/>
          <p14:tracePt t="131435" x="3170238" y="6224588"/>
          <p14:tracePt t="131467" x="3241675" y="6232525"/>
          <p14:tracePt t="131498" x="3473450" y="6232525"/>
          <p14:tracePt t="131529" x="3946525" y="6232525"/>
          <p14:tracePt t="131545" x="4160838" y="6197600"/>
          <p14:tracePt t="131576" x="4394200" y="6161088"/>
          <p14:tracePt t="131591" x="4518025" y="6143625"/>
          <p14:tracePt t="131623" x="4714875" y="6134100"/>
          <p14:tracePt t="131654" x="4867275" y="6126163"/>
          <p14:tracePt t="131685" x="5037138" y="6099175"/>
          <p14:tracePt t="131716" x="5054600" y="6099175"/>
          <p14:tracePt t="131826" x="5062538" y="6072188"/>
          <p14:tracePt t="133514" x="5062538" y="6062663"/>
          <p14:tracePt t="133545" x="5045075" y="6045200"/>
          <p14:tracePt t="133686" x="5027613" y="6018213"/>
          <p14:tracePt t="133717" x="5018088" y="6018213"/>
          <p14:tracePt t="133764" x="5018088" y="6000750"/>
          <p14:tracePt t="133795" x="5018088" y="5991225"/>
          <p14:tracePt t="133904" x="5010150" y="5991225"/>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657" y="277091"/>
            <a:ext cx="11648126" cy="6550906"/>
          </a:xfrm>
          <a:prstGeom prst="rect">
            <a:avLst/>
          </a:prstGeom>
        </p:spPr>
      </p:pic>
    </p:spTree>
    <p:extLst>
      <p:ext uri="{BB962C8B-B14F-4D97-AF65-F5344CB8AC3E}">
        <p14:creationId xmlns:p14="http://schemas.microsoft.com/office/powerpoint/2010/main" val="3433776913"/>
      </p:ext>
    </p:extLst>
  </p:cSld>
  <p:clrMapOvr>
    <a:masterClrMapping/>
  </p:clrMapOvr>
  <mc:AlternateContent xmlns:mc="http://schemas.openxmlformats.org/markup-compatibility/2006" xmlns:p14="http://schemas.microsoft.com/office/powerpoint/2010/main">
    <mc:Choice Requires="p14">
      <p:transition spd="slow" p14:dur="2000" advTm="138046"/>
    </mc:Choice>
    <mc:Fallback xmlns="">
      <p:transition spd="slow" advTm="138046"/>
    </mc:Fallback>
  </mc:AlternateContent>
  <p:timing>
    <p:tnLst>
      <p:par>
        <p:cTn id="1" dur="indefinite" restart="never" nodeType="tmRoot"/>
      </p:par>
    </p:tnLst>
  </p:timing>
  <p:extLst mod="1">
    <p:ext uri="{3A86A75C-4F4B-4683-9AE1-C65F6400EC91}">
      <p14:laserTraceLst xmlns:p14="http://schemas.microsoft.com/office/powerpoint/2010/main">
        <p14:tracePtLst>
          <p14:tracePt t="7532" x="4732338" y="5983288"/>
          <p14:tracePt t="7602" x="4751388" y="5795963"/>
          <p14:tracePt t="7626" x="4946650" y="5491163"/>
          <p14:tracePt t="7657" x="5241925" y="5054600"/>
          <p14:tracePt t="7688" x="5813425" y="4456113"/>
          <p14:tracePt t="7720" x="6491288" y="4000500"/>
          <p14:tracePt t="7751" x="7205663" y="3660775"/>
          <p14:tracePt t="7783" x="7537450" y="3536950"/>
          <p14:tracePt t="7817" x="7545388" y="3527425"/>
          <p14:tracePt t="7845" x="7385050" y="3536950"/>
          <p14:tracePt t="7876" x="5946775" y="3652838"/>
          <p14:tracePt t="7907" x="3884613" y="3643313"/>
          <p14:tracePt t="7938" x="2268538" y="3330575"/>
          <p14:tracePt t="7969" x="1687513" y="3036888"/>
          <p14:tracePt t="8001" x="1160463" y="2714625"/>
          <p14:tracePt t="8032" x="795338" y="2536825"/>
          <p14:tracePt t="8064" x="776288" y="2536825"/>
          <p14:tracePt t="8095" x="750888" y="2536825"/>
          <p14:tracePt t="8128" x="642938" y="2544763"/>
          <p14:tracePt t="8157" x="482600" y="2608263"/>
          <p14:tracePt t="8189" x="374650" y="2679700"/>
          <p14:tracePt t="8220" x="374650" y="2741613"/>
          <p14:tracePt t="8251" x="374650" y="2894013"/>
          <p14:tracePt t="8282" x="374650" y="3044825"/>
          <p14:tracePt t="8313" x="465138" y="3197225"/>
          <p14:tracePt t="8345" x="571500" y="3286125"/>
          <p14:tracePt t="8376" x="615950" y="3313113"/>
          <p14:tracePt t="8407" x="679450" y="3394075"/>
          <p14:tracePt t="8438" x="795338" y="3500438"/>
          <p14:tracePt t="8470" x="919163" y="3633788"/>
          <p14:tracePt t="8501" x="982663" y="3705225"/>
          <p14:tracePt t="8532" x="1116013" y="3751263"/>
          <p14:tracePt t="8564" x="1214438" y="3751263"/>
          <p14:tracePt t="8595" x="1393825" y="3751263"/>
          <p14:tracePt t="8626" x="1465263" y="3751263"/>
          <p14:tracePt t="8657" x="1490663" y="3751263"/>
          <p14:tracePt t="8689" x="1589088" y="3714750"/>
          <p14:tracePt t="8720" x="1731963" y="3616325"/>
          <p14:tracePt t="8751" x="1847850" y="3536950"/>
          <p14:tracePt t="8782" x="1919288" y="3482975"/>
          <p14:tracePt t="8814" x="1965325" y="3411538"/>
          <p14:tracePt t="8845" x="2017713" y="3276600"/>
          <p14:tracePt t="8876" x="2027238" y="3160713"/>
          <p14:tracePt t="8907" x="1965325" y="3062288"/>
          <p14:tracePt t="8939" x="1803400" y="2973388"/>
          <p14:tracePt t="8970" x="1536700" y="2911475"/>
          <p14:tracePt t="9001" x="1295400" y="2901950"/>
          <p14:tracePt t="9032" x="1071563" y="3017838"/>
          <p14:tracePt t="9063" x="965200" y="3143250"/>
          <p14:tracePt t="9080" x="938213" y="3214688"/>
          <p14:tracePt t="9110" x="938213" y="3322638"/>
          <p14:tracePt t="9142" x="1036638" y="3375025"/>
          <p14:tracePt t="9173" x="1133475" y="3394075"/>
          <p14:tracePt t="9345" x="1169988" y="3394075"/>
          <p14:tracePt t="9376" x="1187450" y="3438525"/>
          <p14:tracePt t="9407" x="1214438" y="3517900"/>
          <p14:tracePt t="9439" x="1241425" y="3633788"/>
          <p14:tracePt t="9470" x="1250950" y="3697288"/>
          <p14:tracePt t="9548" x="1250950" y="3714750"/>
          <p14:tracePt t="9579" x="1250950" y="3724275"/>
          <p14:tracePt t="37007" x="1285875" y="3724275"/>
          <p14:tracePt t="37039" x="1419225" y="3679825"/>
          <p14:tracePt t="37070" x="1536700" y="3633788"/>
          <p14:tracePt t="37086" x="1633538" y="3598863"/>
          <p14:tracePt t="37117" x="1911350" y="3536950"/>
          <p14:tracePt t="37148" x="2089150" y="3509963"/>
          <p14:tracePt t="37179" x="2205038" y="3509963"/>
          <p14:tracePt t="37211" x="2438400" y="3509963"/>
          <p14:tracePt t="37242" x="2813050" y="3571875"/>
          <p14:tracePt t="37273" x="3170238" y="3660775"/>
          <p14:tracePt t="37304" x="3357563" y="3768725"/>
          <p14:tracePt t="37336" x="3446463" y="4037013"/>
          <p14:tracePt t="37372" x="3509963" y="4419600"/>
          <p14:tracePt t="37398" x="3527425" y="4643438"/>
          <p14:tracePt t="37429" x="3527425" y="4786313"/>
          <p14:tracePt t="37460" x="3438525" y="4956175"/>
          <p14:tracePt t="37492" x="3251200" y="5099050"/>
          <p14:tracePt t="37523" x="2955925" y="5197475"/>
          <p14:tracePt t="37555" x="2857500" y="5180013"/>
          <p14:tracePt t="37586" x="2938463" y="4875213"/>
          <p14:tracePt t="37617" x="3419475" y="3983038"/>
          <p14:tracePt t="37648" x="3857625" y="3419475"/>
          <p14:tracePt t="37680" x="4224338" y="3133725"/>
          <p14:tracePt t="37711" x="4367213" y="3071813"/>
          <p14:tracePt t="37758" x="4394200" y="3071813"/>
          <p14:tracePt t="37789" x="4402138" y="3197225"/>
          <p14:tracePt t="37822" x="4402138" y="3367088"/>
          <p14:tracePt t="37851" x="4402138" y="3598863"/>
          <p14:tracePt t="37883" x="4384675" y="3705225"/>
          <p14:tracePt t="37914" x="4330700" y="3741738"/>
          <p14:tracePt t="37945" x="4205288" y="3795713"/>
          <p14:tracePt t="37976" x="4000500" y="3857625"/>
          <p14:tracePt t="38007" x="3786188" y="3919538"/>
          <p14:tracePt t="38039" x="3776663" y="3919538"/>
          <p14:tracePt t="38836" x="3813175" y="3919538"/>
          <p14:tracePt t="38867" x="3929063" y="3929063"/>
          <p14:tracePt t="38898" x="4054475" y="3938588"/>
          <p14:tracePt t="38930" x="4276725" y="4000500"/>
          <p14:tracePt t="39070" x="4286250" y="4044950"/>
          <p14:tracePt t="39117" x="4286250" y="4054475"/>
          <p14:tracePt t="65873" x="4286250" y="4071938"/>
          <p14:tracePt t="65905" x="4330700" y="4081463"/>
          <p14:tracePt t="65936" x="4367213" y="4116388"/>
          <p14:tracePt t="65967" x="4510088" y="4286250"/>
          <p14:tracePt t="65998" x="4848225" y="4643438"/>
          <p14:tracePt t="66030" x="5126038" y="4956175"/>
          <p14:tracePt t="66061" x="5367338" y="5143500"/>
          <p14:tracePt t="66092" x="5732463" y="5224463"/>
          <p14:tracePt t="66123" x="6375400" y="5187950"/>
          <p14:tracePt t="66155" x="6911975" y="5037138"/>
          <p14:tracePt t="66186" x="7456488" y="4813300"/>
          <p14:tracePt t="66217" x="7742238" y="4625975"/>
          <p14:tracePt t="66248" x="7813675" y="4394200"/>
          <p14:tracePt t="66279" x="7680325" y="4062413"/>
          <p14:tracePt t="66311" x="7419975" y="3795713"/>
          <p14:tracePt t="66342" x="7170738" y="3554413"/>
          <p14:tracePt t="66373" x="6946900" y="3384550"/>
          <p14:tracePt t="66404" x="6858000" y="3348038"/>
          <p14:tracePt t="66499" x="6786563" y="3402013"/>
          <p14:tracePt t="66529" x="6661150" y="3500438"/>
          <p14:tracePt t="66561" x="6500813" y="3633788"/>
          <p14:tracePt t="66592" x="6357938" y="3786188"/>
          <p14:tracePt t="66608" x="6286500" y="3875088"/>
          <p14:tracePt t="66639" x="6197600" y="4010025"/>
          <p14:tracePt t="66670" x="6180138" y="4054475"/>
          <p14:tracePt t="66702" x="6180138" y="4125913"/>
          <p14:tracePt t="66733" x="6180138" y="4197350"/>
          <p14:tracePt t="66764" x="6205538" y="4286250"/>
          <p14:tracePt t="66795" x="6259513" y="4367213"/>
          <p14:tracePt t="66826" x="6348413" y="4456113"/>
          <p14:tracePt t="66858" x="6554788" y="4500563"/>
          <p14:tracePt t="66889" x="6715125" y="4500563"/>
          <p14:tracePt t="66920" x="6751638" y="4491038"/>
          <p14:tracePt t="66951" x="6823075" y="4394200"/>
          <p14:tracePt t="66983" x="6919913" y="4268788"/>
          <p14:tracePt t="67014" x="7010400" y="4089400"/>
          <p14:tracePt t="67045" x="7018338" y="3857625"/>
          <p14:tracePt t="67077" x="6919913" y="3697288"/>
          <p14:tracePt t="67108" x="6804025" y="3589338"/>
          <p14:tracePt t="67139" x="6705600" y="3581400"/>
          <p14:tracePt t="67170" x="6572250" y="3581400"/>
          <p14:tracePt t="67202" x="6446838" y="3581400"/>
          <p14:tracePt t="67233" x="6330950" y="3589338"/>
          <p14:tracePt t="67264" x="6251575" y="3643313"/>
          <p14:tracePt t="67295" x="6153150" y="3732213"/>
          <p14:tracePt t="67327" x="6054725" y="3840163"/>
          <p14:tracePt t="67358" x="6010275" y="3919538"/>
          <p14:tracePt t="67389" x="5946775" y="4044950"/>
          <p14:tracePt t="67421" x="5929313" y="4116388"/>
          <p14:tracePt t="67452" x="5929313" y="4205288"/>
          <p14:tracePt t="67483" x="5946775" y="4322763"/>
          <p14:tracePt t="67514" x="5973763" y="4357688"/>
          <p14:tracePt t="67561" x="6010275" y="4367213"/>
          <p14:tracePt t="67593" x="6188075" y="4330700"/>
          <p14:tracePt t="67624" x="6375400" y="4224338"/>
          <p14:tracePt t="67655" x="6411913" y="4170363"/>
          <p14:tracePt t="67967" x="6411913" y="4160838"/>
          <p14:tracePt t="79517" x="6473825" y="4098925"/>
          <p14:tracePt t="79548" x="6688138" y="4010025"/>
          <p14:tracePt t="79579" x="6911975" y="3919538"/>
          <p14:tracePt t="79596" x="7251700" y="3840163"/>
          <p14:tracePt t="79611" x="7358063" y="3822700"/>
          <p14:tracePt t="79642" x="7670800" y="3768725"/>
          <p14:tracePt t="79674" x="7885113" y="3714750"/>
          <p14:tracePt t="79704" x="8081963" y="3697288"/>
          <p14:tracePt t="79735" x="8180388" y="3705225"/>
          <p14:tracePt t="79767" x="8232775" y="3768725"/>
          <p14:tracePt t="79798" x="8277225" y="3813175"/>
          <p14:tracePt t="79830" x="8277225" y="3830638"/>
          <p14:tracePt t="79954" x="8358188" y="3687763"/>
          <p14:tracePt t="79986" x="8394700" y="3500438"/>
          <p14:tracePt t="80017" x="8402638" y="3179763"/>
          <p14:tracePt t="80048" x="8402638" y="2919413"/>
          <p14:tracePt t="80080" x="8402638" y="2867025"/>
          <p14:tracePt t="80111" x="8394700" y="2857500"/>
          <p14:tracePt t="80142" x="8385175" y="2847975"/>
          <p14:tracePt t="80174" x="8277225" y="2938463"/>
          <p14:tracePt t="80205" x="8161338" y="3098800"/>
          <p14:tracePt t="80236" x="8099425" y="3241675"/>
          <p14:tracePt t="80253" x="8072438" y="3384550"/>
          <p14:tracePt t="80267" x="8062913" y="3465513"/>
          <p14:tracePt t="80298" x="8062913" y="3830638"/>
          <p14:tracePt t="80330" x="8116888" y="4214813"/>
          <p14:tracePt t="80361" x="8277225" y="4625975"/>
          <p14:tracePt t="80392" x="8510588" y="5027613"/>
          <p14:tracePt t="80423" x="8582025" y="5126038"/>
          <p14:tracePt t="80595" x="8616950" y="5126038"/>
          <p14:tracePt t="80626" x="8661400" y="4946650"/>
          <p14:tracePt t="80658" x="8680450" y="4510088"/>
          <p14:tracePt t="80689" x="8680450" y="4044950"/>
          <p14:tracePt t="80720" x="8643938" y="3608388"/>
          <p14:tracePt t="80751" x="8562975" y="3402013"/>
          <p14:tracePt t="80783" x="8528050" y="3313113"/>
          <p14:tracePt t="80876" x="8528050" y="3375025"/>
          <p14:tracePt t="80908" x="8528050" y="3633788"/>
          <p14:tracePt t="80939" x="8528050" y="3946525"/>
          <p14:tracePt t="80970" x="8528050" y="4160838"/>
          <p14:tracePt t="81001" x="8537575" y="4241800"/>
          <p14:tracePt t="81846" x="8518525" y="4268788"/>
          <p14:tracePt t="81877" x="8153400" y="4322763"/>
          <p14:tracePt t="81908" x="7616825" y="4340225"/>
          <p14:tracePt t="81939" x="7205663" y="4348163"/>
          <p14:tracePt t="81970" x="6902450" y="4384675"/>
          <p14:tracePt t="82002" x="6823075" y="4394200"/>
          <p14:tracePt t="82033" x="6732588" y="4419600"/>
          <p14:tracePt t="82064" x="6599238" y="4446588"/>
          <p14:tracePt t="82080" x="6375400" y="4500563"/>
          <p14:tracePt t="82095" x="6224588" y="4527550"/>
          <p14:tracePt t="82127" x="5357813" y="4679950"/>
          <p14:tracePt t="82158" x="4840288" y="4732338"/>
          <p14:tracePt t="82189" x="4616450" y="4759325"/>
          <p14:tracePt t="82220" x="4473575" y="4759325"/>
          <p14:tracePt t="82252" x="4419600" y="4705350"/>
          <p14:tracePt t="82283" x="4394200" y="4572000"/>
          <p14:tracePt t="82315" x="4322763" y="4402138"/>
          <p14:tracePt t="82346" x="4259263" y="4303713"/>
          <p14:tracePt t="82377" x="4259263" y="4295775"/>
          <p14:tracePt t="82768" x="4295775" y="4232275"/>
          <p14:tracePt t="82799" x="4473575" y="4152900"/>
          <p14:tracePt t="82831" x="4660900" y="4108450"/>
          <p14:tracePt t="82862" x="5027613" y="4010025"/>
          <p14:tracePt t="82893" x="5160963" y="3990975"/>
          <p14:tracePt t="82986" x="5232400" y="3965575"/>
          <p14:tracePt t="83049" x="5268913" y="3965575"/>
          <p14:tracePt t="83080" x="5340350" y="3983038"/>
          <p14:tracePt t="83096" x="5429250" y="4000500"/>
          <p14:tracePt t="83128" x="5705475" y="4071938"/>
          <p14:tracePt t="83159" x="5768975" y="4081463"/>
          <p14:tracePt t="125543" x="6697663" y="3848100"/>
          <p14:tracePt t="125612" x="7537450" y="3643313"/>
          <p14:tracePt t="125637" x="8001000" y="3544888"/>
          <p14:tracePt t="125668" x="8562975" y="3490913"/>
          <p14:tracePt t="125699" x="8813800" y="3490913"/>
          <p14:tracePt t="125730" x="9099550" y="3500438"/>
          <p14:tracePt t="125762" x="9340850" y="3544888"/>
          <p14:tracePt t="125792" x="9491663" y="3652838"/>
          <p14:tracePt t="125824" x="9518650" y="3776663"/>
          <p14:tracePt t="125856" x="9518650" y="3946525"/>
          <p14:tracePt t="125887" x="9456738" y="4187825"/>
          <p14:tracePt t="125918" x="9296400" y="4340225"/>
          <p14:tracePt t="125933" x="9232900" y="4375150"/>
          <p14:tracePt t="125965" x="9045575" y="4446588"/>
          <p14:tracePt t="125996" x="9028113" y="4402138"/>
          <p14:tracePt t="126027" x="9117013" y="4133850"/>
          <p14:tracePt t="126059" x="9555163" y="3598863"/>
          <p14:tracePt t="126090" x="10072688" y="3098800"/>
          <p14:tracePt t="126106" x="10242550" y="2973388"/>
          <p14:tracePt t="126136" x="10242550" y="2965450"/>
          <p14:tracePt t="126199" x="10277475" y="3017838"/>
          <p14:tracePt t="126231" x="10394950" y="3276600"/>
          <p14:tracePt t="126262" x="10483850" y="3536950"/>
          <p14:tracePt t="126293" x="10518775" y="3741738"/>
          <p14:tracePt t="126324" x="10510838" y="3848100"/>
          <p14:tracePt t="126355" x="10394950" y="3929063"/>
          <p14:tracePt t="126386" x="10340975" y="3946525"/>
          <p14:tracePt t="126465" x="10323513" y="3946525"/>
          <p14:tracePt t="126496" x="10287000" y="3902075"/>
          <p14:tracePt t="126527" x="10277475" y="3867150"/>
          <p14:tracePt t="126558" x="10269538" y="3830638"/>
          <p14:tracePt t="126590" x="10269538" y="3822700"/>
          <p14:tracePt t="126699" x="10242550" y="3813175"/>
          <p14:tracePt t="126731" x="10134600" y="3813175"/>
          <p14:tracePt t="126762" x="9991725" y="3813175"/>
          <p14:tracePt t="126793" x="9894888" y="3803650"/>
          <p14:tracePt t="126825" x="9885363" y="3803650"/>
          <p14:tracePt t="126872" x="9858375" y="3705225"/>
          <p14:tracePt t="126902" x="9840913" y="3571875"/>
          <p14:tracePt t="126918" x="9840913" y="3544888"/>
          <p14:tracePt t="126934" x="9840913" y="3517900"/>
          <p14:tracePt t="126965" x="9840913" y="3509963"/>
          <p14:tracePt t="126996" x="9840913" y="3473450"/>
          <p14:tracePt t="127027" x="9885363" y="3446463"/>
          <p14:tracePt t="127059" x="9920288" y="3429000"/>
          <p14:tracePt t="127090" x="9966325" y="3429000"/>
          <p14:tracePt t="127106" x="10018713" y="3411538"/>
          <p14:tracePt t="127137" x="10188575" y="3394075"/>
          <p14:tracePt t="127168" x="10233025" y="3394075"/>
          <p14:tracePt t="127215" x="10287000" y="3394075"/>
          <p14:tracePt t="127247" x="10402888" y="3394075"/>
          <p14:tracePt t="127278" x="10466388" y="3394075"/>
          <p14:tracePt t="127309" x="10599738" y="3394075"/>
          <p14:tracePt t="127340" x="10823575" y="3394075"/>
          <p14:tracePt t="127372" x="10991850" y="3438525"/>
          <p14:tracePt t="127418" x="10974388" y="3500438"/>
          <p14:tracePt t="127449" x="10868025" y="3598863"/>
          <p14:tracePt t="127481" x="10752138" y="3697288"/>
          <p14:tracePt t="127512" x="10582275" y="3795713"/>
          <p14:tracePt t="127543" x="10296525" y="3884613"/>
          <p14:tracePt t="127575" x="10055225" y="3946525"/>
          <p14:tracePt t="127606" x="9902825" y="3973513"/>
          <p14:tracePt t="127637" x="9777413" y="3973513"/>
          <p14:tracePt t="127669" x="9634538" y="3902075"/>
          <p14:tracePt t="127699" x="9617075" y="3884613"/>
          <p14:tracePt t="127731" x="9582150" y="3875088"/>
          <p14:tracePt t="127762" x="9563100" y="3875088"/>
          <p14:tracePt t="127918" x="9545638" y="3884613"/>
          <p14:tracePt t="127949" x="9518650" y="4027488"/>
          <p14:tracePt t="127981" x="9510713" y="4133850"/>
          <p14:tracePt t="128013" x="9510713" y="4224338"/>
          <p14:tracePt t="128044" x="9510713" y="4286250"/>
          <p14:tracePt t="128091" x="9545638" y="4330700"/>
          <p14:tracePt t="128106" x="9555163" y="4330700"/>
          <p14:tracePt t="128137" x="9617075" y="4348163"/>
          <p14:tracePt t="128168" x="9644063" y="4348163"/>
          <p14:tracePt t="128200" x="9715500" y="4384675"/>
          <p14:tracePt t="128231" x="9867900" y="4419600"/>
          <p14:tracePt t="128263" x="9902825" y="4419600"/>
          <p14:tracePt t="128716" x="9920288" y="4419600"/>
          <p14:tracePt t="132701" x="9974263" y="4411663"/>
          <p14:tracePt t="132732" x="10296525" y="4241800"/>
          <p14:tracePt t="132764" x="10698163" y="4143375"/>
          <p14:tracePt t="132795" x="10885488" y="4133850"/>
          <p14:tracePt t="132857" x="10912475" y="4160838"/>
          <p14:tracePt t="132888" x="10885488" y="4367213"/>
          <p14:tracePt t="132920" x="10831513" y="4625975"/>
          <p14:tracePt t="132951" x="10777538" y="4938713"/>
          <p14:tracePt t="132982" x="10671175" y="5224463"/>
          <p14:tracePt t="133013" x="10582275" y="5384800"/>
          <p14:tracePt t="133045" x="10420350" y="5599113"/>
          <p14:tracePt t="133076" x="9920288" y="5867400"/>
          <p14:tracePt t="133107" x="9224963" y="5991225"/>
          <p14:tracePt t="133138" x="7947025" y="6037263"/>
          <p14:tracePt t="133169" x="6429375" y="5965825"/>
          <p14:tracePt t="133201" x="5081588" y="5911850"/>
          <p14:tracePt t="133232" x="4010025" y="5902325"/>
          <p14:tracePt t="133263" x="3152775" y="5848350"/>
          <p14:tracePt t="133294" x="2517775" y="5813425"/>
          <p14:tracePt t="133326" x="2187575" y="5768975"/>
          <p14:tracePt t="133357" x="1911350" y="5527675"/>
          <p14:tracePt t="133388" x="1625600" y="4857750"/>
          <p14:tracePt t="133420" x="1312863" y="4133850"/>
          <p14:tracePt t="133451" x="1231900" y="3660775"/>
          <p14:tracePt t="133483" x="1268413" y="3205163"/>
          <p14:tracePt t="133513" x="1428750" y="2901950"/>
          <p14:tracePt t="133544" x="1670050" y="2724150"/>
          <p14:tracePt t="133575" x="1847850" y="2625725"/>
          <p14:tracePt t="133607" x="2000250" y="2562225"/>
          <p14:tracePt t="133639" x="2062163" y="2544763"/>
          <p14:tracePt t="133670" x="2116138" y="2536825"/>
          <p14:tracePt t="133701" x="2160588" y="2536825"/>
          <p14:tracePt t="133732" x="2224088" y="2544763"/>
          <p14:tracePt t="133764" x="2303463" y="2589213"/>
          <p14:tracePt t="133795" x="2366963" y="2633663"/>
          <p14:tracePt t="133826" x="2401888" y="2660650"/>
          <p14:tracePt t="134466" x="2428875" y="2697163"/>
          <p14:tracePt t="134498" x="2482850" y="2768600"/>
          <p14:tracePt t="134529" x="2652713" y="2874963"/>
          <p14:tracePt t="134561" x="2840038" y="2955925"/>
          <p14:tracePt t="134592" x="3000375" y="3054350"/>
          <p14:tracePt t="134623" x="3071813" y="3125788"/>
          <p14:tracePt t="134654" x="3160713" y="3276600"/>
          <p14:tracePt t="134686" x="3276600" y="3482975"/>
          <p14:tracePt t="134717" x="3394075" y="3705225"/>
          <p14:tracePt t="134748" x="3455988" y="3867150"/>
          <p14:tracePt t="134780" x="3482975" y="3919538"/>
          <p14:tracePt t="135513" x="3500438" y="3956050"/>
          <p14:tracePt t="135545" x="3652838" y="4214813"/>
          <p14:tracePt t="135577" x="3875088" y="4608513"/>
          <p14:tracePt t="135607" x="4000500" y="4830763"/>
          <p14:tracePt t="135639" x="4071938" y="49466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FCF909-139C-4163-B54A-4772C63A426B}"/>
              </a:ext>
            </a:extLst>
          </p:cNvPr>
          <p:cNvSpPr>
            <a:spLocks noGrp="1"/>
          </p:cNvSpPr>
          <p:nvPr>
            <p:ph type="title"/>
          </p:nvPr>
        </p:nvSpPr>
        <p:spPr/>
        <p:txBody>
          <a:bodyPr/>
          <a:lstStyle/>
          <a:p>
            <a:r>
              <a:rPr lang="en-US" sz="3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Strategic Management? </a:t>
            </a:r>
            <a:endParaRPr lang="en-US" sz="10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AD3D5D66-0BCE-4F07-8ABB-8A90ED294846}"/>
              </a:ext>
            </a:extLst>
          </p:cNvPr>
          <p:cNvSpPr>
            <a:spLocks noGrp="1"/>
          </p:cNvSpPr>
          <p:nvPr>
            <p:ph sz="quarter" idx="11"/>
          </p:nvPr>
        </p:nvSpPr>
        <p:spPr>
          <a:xfrm>
            <a:off x="152400" y="983412"/>
            <a:ext cx="5943600" cy="2855243"/>
          </a:xfrm>
        </p:spPr>
        <p:txBody>
          <a:bodyPr/>
          <a:lstStyle/>
          <a:p>
            <a:pPr>
              <a:lnSpc>
                <a:spcPct val="150000"/>
              </a:lnSpc>
              <a:buFont typeface="Wingdings" panose="05000000000000000000" pitchFamily="2" charset="2"/>
              <a:buChar char="Ø"/>
            </a:pPr>
            <a:r>
              <a:rPr lang="en-US" sz="2800" noProof="0" dirty="0">
                <a:latin typeface="Times New Roman" panose="02020603050405020304" pitchFamily="18" charset="0"/>
                <a:cs typeface="Times New Roman" panose="02020603050405020304" pitchFamily="18" charset="0"/>
              </a:rPr>
              <a:t>Components of the Strategic Management Process:</a:t>
            </a:r>
          </a:p>
          <a:p>
            <a:pPr marL="703080" lvl="2" indent="-291600">
              <a:lnSpc>
                <a:spcPct val="150000"/>
              </a:lnSpc>
            </a:pPr>
            <a:r>
              <a:rPr lang="en-US" sz="2800" b="1" noProof="0" dirty="0">
                <a:latin typeface="Times New Roman" panose="02020603050405020304" pitchFamily="18" charset="0"/>
                <a:cs typeface="Times New Roman" panose="02020603050405020304" pitchFamily="18" charset="0"/>
              </a:rPr>
              <a:t>Strategy formulation:</a:t>
            </a:r>
          </a:p>
          <a:p>
            <a:pPr marL="1537200" lvl="3" indent="-320400">
              <a:lnSpc>
                <a:spcPct val="150000"/>
              </a:lnSpc>
              <a:spcBef>
                <a:spcPts val="1000"/>
              </a:spcBef>
            </a:pPr>
            <a:r>
              <a:rPr lang="en-US" sz="2800" dirty="0">
                <a:latin typeface="Times New Roman" panose="02020603050405020304" pitchFamily="18" charset="0"/>
                <a:cs typeface="Times New Roman" panose="02020603050405020304" pitchFamily="18" charset="0"/>
              </a:rPr>
              <a:t>Strategic planning groups decide on strategy.</a:t>
            </a:r>
          </a:p>
          <a:p>
            <a:pPr marL="703080" lvl="2" indent="-291600">
              <a:lnSpc>
                <a:spcPct val="150000"/>
              </a:lnSpc>
            </a:pPr>
            <a:r>
              <a:rPr lang="en-US" sz="2800" b="1" noProof="0" dirty="0">
                <a:latin typeface="Times New Roman" panose="02020603050405020304" pitchFamily="18" charset="0"/>
                <a:cs typeface="Times New Roman" panose="02020603050405020304" pitchFamily="18" charset="0"/>
              </a:rPr>
              <a:t>Strategy implementation:</a:t>
            </a:r>
          </a:p>
          <a:p>
            <a:pPr marL="1537200" lvl="3" indent="-320400">
              <a:lnSpc>
                <a:spcPct val="150000"/>
              </a:lnSpc>
              <a:spcBef>
                <a:spcPts val="1000"/>
              </a:spcBef>
            </a:pPr>
            <a:r>
              <a:rPr lang="en-US" sz="2800" dirty="0">
                <a:latin typeface="Times New Roman" panose="02020603050405020304" pitchFamily="18" charset="0"/>
                <a:cs typeface="Times New Roman" panose="02020603050405020304" pitchFamily="18" charset="0"/>
              </a:rPr>
              <a:t>Organization follows through on strategy.</a:t>
            </a:r>
          </a:p>
        </p:txBody>
      </p:sp>
      <p:pic>
        <p:nvPicPr>
          <p:cNvPr id="5" name="Picture 4"/>
          <p:cNvPicPr>
            <a:picLocks noChangeAspect="1"/>
          </p:cNvPicPr>
          <p:nvPr/>
        </p:nvPicPr>
        <p:blipFill>
          <a:blip r:embed="rId3"/>
          <a:stretch>
            <a:fillRect/>
          </a:stretch>
        </p:blipFill>
        <p:spPr>
          <a:xfrm>
            <a:off x="6096000" y="983412"/>
            <a:ext cx="5943600" cy="5487927"/>
          </a:xfrm>
          <a:prstGeom prst="rect">
            <a:avLst/>
          </a:prstGeom>
        </p:spPr>
      </p:pic>
    </p:spTree>
    <p:extLst>
      <p:ext uri="{BB962C8B-B14F-4D97-AF65-F5344CB8AC3E}">
        <p14:creationId xmlns:p14="http://schemas.microsoft.com/office/powerpoint/2010/main" val="888481331"/>
      </p:ext>
    </p:extLst>
  </p:cSld>
  <p:clrMapOvr>
    <a:masterClrMapping/>
  </p:clrMapOvr>
  <mc:AlternateContent xmlns:mc="http://schemas.openxmlformats.org/markup-compatibility/2006" xmlns:p14="http://schemas.microsoft.com/office/powerpoint/2010/main">
    <mc:Choice Requires="p14">
      <p:transition spd="slow" p14:dur="2000" advTm="104830"/>
    </mc:Choice>
    <mc:Fallback xmlns="">
      <p:transition spd="slow" advTm="104830"/>
    </mc:Fallback>
  </mc:AlternateContent>
  <p:timing>
    <p:tnLst>
      <p:par>
        <p:cTn id="1" dur="indefinite" restart="never" nodeType="tmRoot"/>
      </p:par>
    </p:tnLst>
  </p:timing>
  <p:extLst mod="1">
    <p:ext uri="{3A86A75C-4F4B-4683-9AE1-C65F6400EC91}">
      <p14:laserTraceLst xmlns:p14="http://schemas.microsoft.com/office/powerpoint/2010/main">
        <p14:tracePtLst>
          <p14:tracePt t="7860" x="4062413" y="4732338"/>
          <p14:tracePt t="7893" x="3956050" y="3000375"/>
          <p14:tracePt t="7923" x="3848100" y="1884363"/>
          <p14:tracePt t="7954" x="3679825" y="1446213"/>
          <p14:tracePt t="7986" x="3670300" y="1428750"/>
          <p14:tracePt t="8017" x="3589338" y="1490663"/>
          <p14:tracePt t="8048" x="3482975" y="1598613"/>
          <p14:tracePt t="8064" x="3340100" y="1751013"/>
          <p14:tracePt t="8096" x="3062288" y="2224088"/>
          <p14:tracePt t="8127" x="2973388" y="2670175"/>
          <p14:tracePt t="8158" x="2990850" y="2867025"/>
          <p14:tracePt t="8189" x="3251200" y="2965450"/>
          <p14:tracePt t="8220" x="3589338" y="3036888"/>
          <p14:tracePt t="8298" x="3608388" y="3081338"/>
          <p14:tracePt t="8330" x="3465513" y="3295650"/>
          <p14:tracePt t="8361" x="3044825" y="3894138"/>
          <p14:tracePt t="8392" x="2643188" y="4483100"/>
          <p14:tracePt t="8424" x="2347913" y="5133975"/>
          <p14:tracePt t="8455" x="2276475" y="5402263"/>
          <p14:tracePt t="8486" x="2276475" y="5465763"/>
          <p14:tracePt t="8517" x="2276475" y="5491163"/>
          <p14:tracePt t="8564" x="2330450" y="5491163"/>
          <p14:tracePt t="8595" x="2366963" y="5491163"/>
          <p14:tracePt t="8627" x="2517775" y="5465763"/>
          <p14:tracePt t="8658" x="2840038" y="5438775"/>
          <p14:tracePt t="8689" x="3170238" y="5438775"/>
          <p14:tracePt t="8720" x="3394075" y="5419725"/>
          <p14:tracePt t="8752" x="3679825" y="5384800"/>
          <p14:tracePt t="8783" x="3919538" y="5330825"/>
          <p14:tracePt t="8814" x="4037013" y="5276850"/>
          <p14:tracePt t="8845" x="4044950" y="5241925"/>
          <p14:tracePt t="8876" x="4000500" y="5108575"/>
          <p14:tracePt t="8908" x="3867150" y="4991100"/>
          <p14:tracePt t="8939" x="3687763" y="4938713"/>
          <p14:tracePt t="8970" x="3473450" y="4929188"/>
          <p14:tracePt t="9002" x="3303588" y="4929188"/>
          <p14:tracePt t="9033" x="3286125" y="4929188"/>
          <p14:tracePt t="9065" x="3251200" y="5037138"/>
          <p14:tracePt t="9080" x="3251200" y="5116513"/>
          <p14:tracePt t="9111" x="3259138" y="5205413"/>
          <p14:tracePt t="9142" x="3438525" y="5205413"/>
          <p14:tracePt t="9173" x="3857625" y="5133975"/>
          <p14:tracePt t="9205" x="3929063" y="5081588"/>
          <p14:tracePt t="9236" x="3919538" y="5037138"/>
          <p14:tracePt t="9268" x="3840163" y="5037138"/>
          <p14:tracePt t="9721" x="3795713" y="5037138"/>
          <p14:tracePt t="9783" x="3776663" y="5037138"/>
          <p14:tracePt t="9814" x="3768725" y="5037138"/>
          <p14:tracePt t="9862" x="3724275" y="5037138"/>
          <p14:tracePt t="9892" x="3625850" y="5037138"/>
          <p14:tracePt t="9924" x="3598863" y="5037138"/>
          <p14:tracePt t="9955" x="3536950" y="5037138"/>
          <p14:tracePt t="9986" x="3473450" y="5037138"/>
          <p14:tracePt t="10017" x="3465513" y="50371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1E16A2E-6A5B-4074-A4CA-646D15C6E280}"/>
              </a:ext>
            </a:extLst>
          </p:cNvPr>
          <p:cNvSpPr>
            <a:spLocks noGrp="1"/>
          </p:cNvSpPr>
          <p:nvPr>
            <p:ph type="title"/>
          </p:nvPr>
        </p:nvSpPr>
        <p:spPr/>
        <p:txBody>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2.2 A Model of the Strategic Management Process</a:t>
            </a:r>
          </a:p>
        </p:txBody>
      </p:sp>
      <p:pic>
        <p:nvPicPr>
          <p:cNvPr id="6" name="Picture 5" descr="A block diagram shows model of the strategic management process.">
            <a:extLst>
              <a:ext uri="{FF2B5EF4-FFF2-40B4-BE49-F238E27FC236}">
                <a16:creationId xmlns:a16="http://schemas.microsoft.com/office/drawing/2014/main" xmlns="" id="{649E6FD1-7019-4944-90B7-B1F3043CFF5B}"/>
              </a:ext>
            </a:extLst>
          </p:cNvPr>
          <p:cNvPicPr>
            <a:picLocks noChangeAspect="1"/>
          </p:cNvPicPr>
          <p:nvPr/>
        </p:nvPicPr>
        <p:blipFill>
          <a:blip r:embed="rId3"/>
          <a:stretch>
            <a:fillRect/>
          </a:stretch>
        </p:blipFill>
        <p:spPr>
          <a:xfrm>
            <a:off x="368404" y="1136073"/>
            <a:ext cx="11518796" cy="5666447"/>
          </a:xfrm>
          <a:prstGeom prst="rect">
            <a:avLst/>
          </a:prstGeom>
        </p:spPr>
      </p:pic>
      <p:sp>
        <p:nvSpPr>
          <p:cNvPr id="4" name="Text Placeholder 3">
            <a:extLst>
              <a:ext uri="{FF2B5EF4-FFF2-40B4-BE49-F238E27FC236}">
                <a16:creationId xmlns:a16="http://schemas.microsoft.com/office/drawing/2014/main" xmlns="" id="{3CA5475C-DE68-4D76-A196-2082CC611022}"/>
              </a:ext>
            </a:extLst>
          </p:cNvPr>
          <p:cNvSpPr>
            <a:spLocks noGrp="1"/>
          </p:cNvSpPr>
          <p:nvPr>
            <p:ph type="body" sz="quarter" idx="29"/>
          </p:nvPr>
        </p:nvSpPr>
        <p:spPr>
          <a:xfrm>
            <a:off x="4724400" y="6248400"/>
            <a:ext cx="3230880" cy="268224"/>
          </a:xfrm>
        </p:spPr>
        <p:txBody>
          <a:bodyPr/>
          <a:lstStyle/>
          <a:p>
            <a:r>
              <a:rPr lang="en-US" sz="1200" dirty="0">
                <a:hlinkClick r:id="" action="ppaction://noaction"/>
              </a:rPr>
              <a:t>Access the text alternative for slide images.</a:t>
            </a:r>
            <a:endParaRPr lang="en-US" sz="1200" dirty="0"/>
          </a:p>
        </p:txBody>
      </p:sp>
    </p:spTree>
    <p:extLst>
      <p:ext uri="{BB962C8B-B14F-4D97-AF65-F5344CB8AC3E}">
        <p14:creationId xmlns:p14="http://schemas.microsoft.com/office/powerpoint/2010/main" val="1776104929"/>
      </p:ext>
    </p:extLst>
  </p:cSld>
  <p:clrMapOvr>
    <a:masterClrMapping/>
  </p:clrMapOvr>
  <mc:AlternateContent xmlns:mc="http://schemas.openxmlformats.org/markup-compatibility/2006" xmlns:p14="http://schemas.microsoft.com/office/powerpoint/2010/main">
    <mc:Choice Requires="p14">
      <p:transition spd="slow" p14:dur="2000" advTm="112992"/>
    </mc:Choice>
    <mc:Fallback xmlns="">
      <p:transition spd="slow" advTm="112992"/>
    </mc:Fallback>
  </mc:AlternateContent>
  <p:timing>
    <p:tnLst>
      <p:par>
        <p:cTn id="1" dur="indefinite" restart="never" nodeType="tmRoot"/>
      </p:par>
    </p:tnLst>
  </p:timing>
  <p:extLst mod="1">
    <p:ext uri="{3A86A75C-4F4B-4683-9AE1-C65F6400EC91}">
      <p14:laserTraceLst xmlns:p14="http://schemas.microsoft.com/office/powerpoint/2010/main">
        <p14:tracePtLst>
          <p14:tracePt t="22556" x="6384925" y="5018088"/>
          <p14:tracePt t="22637" x="6384925" y="5010150"/>
          <p14:tracePt t="22644" x="6367463" y="5010150"/>
          <p14:tracePt t="22653" x="6348413" y="5010150"/>
          <p14:tracePt t="22662" x="6303963" y="5010150"/>
          <p14:tracePt t="22679" x="6134100" y="5010150"/>
          <p14:tracePt t="22696" x="5867400" y="5010150"/>
          <p14:tracePt t="22713" x="5465763" y="4983163"/>
          <p14:tracePt t="22729" x="5089525" y="4919663"/>
          <p14:tracePt t="22746" x="4724400" y="4813300"/>
          <p14:tracePt t="22763" x="4438650" y="4643438"/>
          <p14:tracePt t="22779" x="4276725" y="4510088"/>
          <p14:tracePt t="22797" x="4205288" y="4268788"/>
          <p14:tracePt t="22813" x="4205288" y="4081463"/>
          <p14:tracePt t="22829" x="4241800" y="3919538"/>
          <p14:tracePt t="22846" x="4268788" y="3795713"/>
          <p14:tracePt t="22863" x="4286250" y="3732213"/>
          <p14:tracePt t="22879" x="4286250" y="3724275"/>
          <p14:tracePt t="23254" x="4286250" y="3751263"/>
          <p14:tracePt t="23261" x="4286250" y="3768725"/>
          <p14:tracePt t="23270" x="4286250" y="3813175"/>
          <p14:tracePt t="23280" x="4286250" y="3875088"/>
          <p14:tracePt t="23296" x="4313238" y="3973513"/>
          <p14:tracePt t="23313" x="4357688" y="4071938"/>
          <p14:tracePt t="23330" x="4384675" y="4116388"/>
          <p14:tracePt t="23346" x="4384675" y="4133850"/>
          <p14:tracePt t="23363" x="4384675" y="4160838"/>
          <p14:tracePt t="23380" x="4375150" y="4179888"/>
          <p14:tracePt t="23396" x="4330700" y="4205288"/>
          <p14:tracePt t="23413" x="4259263" y="4232275"/>
          <p14:tracePt t="23429" x="4214813" y="4241800"/>
          <p14:tracePt t="23446" x="4170363" y="4251325"/>
          <p14:tracePt t="23463" x="4116388" y="4251325"/>
          <p14:tracePt t="23480" x="4044950" y="4251325"/>
          <p14:tracePt t="23496" x="3965575" y="4232275"/>
          <p14:tracePt t="23513" x="3902075" y="4179888"/>
          <p14:tracePt t="23530" x="3875088" y="4027488"/>
          <p14:tracePt t="23546" x="3875088" y="3803650"/>
          <p14:tracePt t="23563" x="3938588" y="3465513"/>
          <p14:tracePt t="23580" x="4054475" y="3152775"/>
          <p14:tracePt t="23596" x="4179888" y="2946400"/>
          <p14:tracePt t="23613" x="4303713" y="2776538"/>
          <p14:tracePt t="23630" x="4384675" y="2697163"/>
          <p14:tracePt t="23646" x="4483100" y="2616200"/>
          <p14:tracePt t="23663" x="4633913" y="2517775"/>
          <p14:tracePt t="23680" x="4822825" y="2393950"/>
          <p14:tracePt t="23696" x="5054600" y="2268538"/>
          <p14:tracePt t="23713" x="5259388" y="2179638"/>
          <p14:tracePt t="23730" x="5446713" y="2108200"/>
          <p14:tracePt t="23746" x="5599113" y="2062163"/>
          <p14:tracePt t="23763" x="5715000" y="2036763"/>
          <p14:tracePt t="23780" x="5840413" y="2009775"/>
          <p14:tracePt t="23796" x="5965825" y="1973263"/>
          <p14:tracePt t="23813" x="6188075" y="1938338"/>
          <p14:tracePt t="23830" x="6303963" y="1919288"/>
          <p14:tracePt t="23846" x="6411913" y="1911350"/>
          <p14:tracePt t="23863" x="6491288" y="1911350"/>
          <p14:tracePt t="23880" x="6545263" y="1911350"/>
          <p14:tracePt t="23896" x="6589713" y="1911350"/>
          <p14:tracePt t="23913" x="6670675" y="1911350"/>
          <p14:tracePt t="23930" x="6786563" y="1919288"/>
          <p14:tracePt t="23947" x="6965950" y="1965325"/>
          <p14:tracePt t="23963" x="7153275" y="2017713"/>
          <p14:tracePt t="23980" x="7331075" y="2062163"/>
          <p14:tracePt t="23996" x="7456488" y="2108200"/>
          <p14:tracePt t="24013" x="7554913" y="2170113"/>
          <p14:tracePt t="24030" x="7616825" y="2224088"/>
          <p14:tracePt t="24046" x="7680325" y="2295525"/>
          <p14:tracePt t="24063" x="7705725" y="2366963"/>
          <p14:tracePt t="24080" x="7759700" y="2482850"/>
          <p14:tracePt t="24096" x="7813675" y="2616200"/>
          <p14:tracePt t="24113" x="7858125" y="2732088"/>
          <p14:tracePt t="24130" x="7885113" y="2847975"/>
          <p14:tracePt t="24146" x="7902575" y="2919413"/>
          <p14:tracePt t="24163" x="7920038" y="2990850"/>
          <p14:tracePt t="24180" x="7929563" y="3044825"/>
          <p14:tracePt t="24196" x="7929563" y="3071813"/>
          <p14:tracePt t="24198" x="7929563" y="3098800"/>
          <p14:tracePt t="24213" x="7929563" y="3152775"/>
          <p14:tracePt t="24230" x="7929563" y="3214688"/>
          <p14:tracePt t="24246" x="7929563" y="3268663"/>
          <p14:tracePt t="24263" x="7929563" y="3330575"/>
          <p14:tracePt t="24280" x="7929563" y="3419475"/>
          <p14:tracePt t="24296" x="7929563" y="3544888"/>
          <p14:tracePt t="24313" x="7920038" y="3652838"/>
          <p14:tracePt t="24330" x="7902575" y="3768725"/>
          <p14:tracePt t="24346" x="7894638" y="3848100"/>
          <p14:tracePt t="24363" x="7875588" y="3911600"/>
          <p14:tracePt t="24380" x="7858125" y="3946525"/>
          <p14:tracePt t="24397" x="7858125" y="3965575"/>
          <p14:tracePt t="24413" x="7848600" y="3990975"/>
          <p14:tracePt t="24454" x="7840663" y="4000500"/>
          <p14:tracePt t="24478" x="7840663" y="4010025"/>
          <p14:tracePt t="24486" x="7831138" y="4037013"/>
          <p14:tracePt t="24502" x="7823200" y="4062413"/>
          <p14:tracePt t="24517" x="7823200" y="4081463"/>
          <p14:tracePt t="26306" x="7823200" y="4089400"/>
          <p14:tracePt t="26323" x="7804150" y="4081463"/>
          <p14:tracePt t="26330" x="7786688" y="4071938"/>
          <p14:tracePt t="26338" x="7751763" y="4044950"/>
          <p14:tracePt t="26347" x="7732713" y="4027488"/>
          <p14:tracePt t="26364" x="7653338" y="3973513"/>
          <p14:tracePt t="26381" x="7589838" y="3938588"/>
          <p14:tracePt t="26397" x="7537450" y="3938588"/>
          <p14:tracePt t="26414" x="7483475" y="3938588"/>
          <p14:tracePt t="26430" x="7412038" y="3938588"/>
          <p14:tracePt t="26447" x="7269163" y="3919538"/>
          <p14:tracePt t="26464" x="7072313" y="3884613"/>
          <p14:tracePt t="26480" x="6813550" y="3830638"/>
          <p14:tracePt t="26497" x="6545263" y="3768725"/>
          <p14:tracePt t="26514" x="6286500" y="3679825"/>
          <p14:tracePt t="26547" x="6269038" y="3679825"/>
          <p14:tracePt t="26564" x="6259513" y="3679825"/>
          <p14:tracePt t="26580" x="6197600" y="3697288"/>
          <p14:tracePt t="26597" x="6126163" y="3724275"/>
          <p14:tracePt t="26614" x="6072188" y="3751263"/>
          <p14:tracePt t="26630" x="5973763" y="3803650"/>
          <p14:tracePt t="26647" x="5857875" y="3857625"/>
          <p14:tracePt t="26664" x="5732463" y="3919538"/>
          <p14:tracePt t="26680" x="5616575" y="3973513"/>
          <p14:tracePt t="26697" x="5465763" y="4062413"/>
          <p14:tracePt t="26699" x="5375275" y="4116388"/>
          <p14:tracePt t="26714" x="5170488" y="4214813"/>
          <p14:tracePt t="26730" x="4911725" y="4303713"/>
          <p14:tracePt t="26747" x="4697413" y="4348163"/>
          <p14:tracePt t="26764" x="4537075" y="4357688"/>
          <p14:tracePt t="26780" x="4419600" y="4303713"/>
          <p14:tracePt t="26797" x="4286250" y="4179888"/>
          <p14:tracePt t="26814" x="4133850" y="3956050"/>
          <p14:tracePt t="26830" x="3929063" y="3643313"/>
          <p14:tracePt t="26847" x="3768725" y="3394075"/>
          <p14:tracePt t="26864" x="3714750" y="3313113"/>
          <p14:tracePt t="26899" x="3697288" y="3286125"/>
          <p14:tracePt t="26914" x="3705225" y="3241675"/>
          <p14:tracePt t="26930" x="3759200" y="3205163"/>
          <p14:tracePt t="26947" x="3822700" y="3187700"/>
          <p14:tracePt t="26964" x="3884613" y="3170238"/>
          <p14:tracePt t="26980" x="3965575" y="3143250"/>
          <p14:tracePt t="26997" x="4044950" y="3133725"/>
          <p14:tracePt t="27014" x="4108450" y="3133725"/>
          <p14:tracePt t="27031" x="4160838" y="3133725"/>
          <p14:tracePt t="27047" x="4205288" y="3133725"/>
          <p14:tracePt t="27064" x="4232275" y="3143250"/>
          <p14:tracePt t="27080" x="4259263" y="3187700"/>
          <p14:tracePt t="27097" x="4286250" y="3322638"/>
          <p14:tracePt t="27114" x="4286250" y="3402013"/>
          <p14:tracePt t="27131" x="4286250" y="3465513"/>
          <p14:tracePt t="27147" x="4286250" y="3608388"/>
          <p14:tracePt t="27164" x="4241800" y="3732213"/>
          <p14:tracePt t="27180" x="4187825" y="3830638"/>
          <p14:tracePt t="27197" x="4133850" y="3867150"/>
          <p14:tracePt t="27214" x="4116388" y="3867150"/>
          <p14:tracePt t="27247" x="4116388" y="3857625"/>
          <p14:tracePt t="27264" x="4116388" y="3786188"/>
          <p14:tracePt t="27280" x="4170363" y="3652838"/>
          <p14:tracePt t="27297" x="4259263" y="3527425"/>
          <p14:tracePt t="27314" x="4375150" y="3438525"/>
          <p14:tracePt t="27331" x="4483100" y="3384550"/>
          <p14:tracePt t="27347" x="4598988" y="3367088"/>
          <p14:tracePt t="27364" x="4679950" y="3367088"/>
          <p14:tracePt t="27381" x="4732338" y="3384550"/>
          <p14:tracePt t="27397" x="4759325" y="3438525"/>
          <p14:tracePt t="27414" x="4759325" y="3544888"/>
          <p14:tracePt t="27431" x="4751388" y="3670300"/>
          <p14:tracePt t="27447" x="4687888" y="3786188"/>
          <p14:tracePt t="27464" x="4598988" y="3857625"/>
          <p14:tracePt t="27481" x="4581525" y="3857625"/>
          <p14:tracePt t="27497" x="4554538" y="3857625"/>
          <p14:tracePt t="27514" x="4554538" y="3813175"/>
          <p14:tracePt t="27531" x="4554538" y="3751263"/>
          <p14:tracePt t="27547" x="4554538" y="3633788"/>
          <p14:tracePt t="27564" x="4598988" y="3554413"/>
          <p14:tracePt t="27581" x="4679950" y="3490913"/>
          <p14:tracePt t="27597" x="4687888" y="3490913"/>
          <p14:tracePt t="28390" x="4687888" y="3517900"/>
          <p14:tracePt t="28399" x="4687888" y="3554413"/>
          <p14:tracePt t="28407" x="4687888" y="3589338"/>
          <p14:tracePt t="28415" x="4724400" y="3652838"/>
          <p14:tracePt t="28431" x="4840288" y="3830638"/>
          <p14:tracePt t="28447" x="5062538" y="3990975"/>
          <p14:tracePt t="28464" x="5322888" y="4098925"/>
          <p14:tracePt t="28481" x="5545138" y="4152900"/>
          <p14:tracePt t="28498" x="5688013" y="4170363"/>
          <p14:tracePt t="28514" x="5732463" y="4170363"/>
          <p14:tracePt t="28531" x="5759450" y="4152900"/>
          <p14:tracePt t="28548" x="5776913" y="4108450"/>
          <p14:tracePt t="28564" x="5795963" y="4054475"/>
          <p14:tracePt t="28581" x="5803900" y="4000500"/>
          <p14:tracePt t="28598" x="5803900" y="3919538"/>
          <p14:tracePt t="28614" x="5803900" y="3867150"/>
          <p14:tracePt t="28631" x="5803900" y="3803650"/>
          <p14:tracePt t="28648" x="5803900" y="3741738"/>
          <p14:tracePt t="28664" x="5803900" y="3714750"/>
          <p14:tracePt t="28681" x="5795963" y="3714750"/>
          <p14:tracePt t="29135" x="5786438" y="3697288"/>
          <p14:tracePt t="29151" x="5768975" y="3679825"/>
          <p14:tracePt t="29159" x="5768975" y="3660775"/>
          <p14:tracePt t="29167" x="5759450" y="3652838"/>
          <p14:tracePt t="29183" x="5751513" y="3633788"/>
          <p14:tracePt t="29199" x="5751513" y="3625850"/>
          <p14:tracePt t="30388" x="5751513" y="3633788"/>
          <p14:tracePt t="30395" x="5732463" y="3652838"/>
          <p14:tracePt t="30403" x="5732463" y="3679825"/>
          <p14:tracePt t="30415" x="5732463" y="3714750"/>
          <p14:tracePt t="30431" x="5732463" y="3786188"/>
          <p14:tracePt t="30448" x="5732463" y="3857625"/>
          <p14:tracePt t="30465" x="5741988" y="3911600"/>
          <p14:tracePt t="30481" x="5768975" y="3983038"/>
          <p14:tracePt t="30498" x="5786438" y="4037013"/>
          <p14:tracePt t="30515" x="5786438" y="4071938"/>
          <p14:tracePt t="30531" x="5786438" y="4081463"/>
          <p14:tracePt t="30595" x="5786438" y="4098925"/>
          <p14:tracePt t="30611" x="5795963" y="4108450"/>
          <p14:tracePt t="30627" x="5795963" y="4116388"/>
          <p14:tracePt t="30635" x="5795963" y="4125913"/>
          <p14:tracePt t="30648" x="5795963" y="4133850"/>
          <p14:tracePt t="30723" x="5795963" y="4152900"/>
          <p14:tracePt t="30731" x="5803900" y="4152900"/>
          <p14:tracePt t="30739" x="5803900" y="4160838"/>
          <p14:tracePt t="30748" x="5803900" y="4179888"/>
          <p14:tracePt t="30765" x="5813425" y="4214813"/>
          <p14:tracePt t="30781" x="5822950" y="4276725"/>
          <p14:tracePt t="30798" x="5830888" y="4340225"/>
          <p14:tracePt t="30815" x="5848350" y="4411663"/>
          <p14:tracePt t="30831" x="5867400" y="4473575"/>
          <p14:tracePt t="30848" x="5875338" y="4518025"/>
          <p14:tracePt t="30865" x="5884863" y="4537075"/>
          <p14:tracePt t="30881" x="5894388" y="4545013"/>
          <p14:tracePt t="31880" x="5894388" y="4554538"/>
          <p14:tracePt t="31887" x="5884863" y="4554538"/>
          <p14:tracePt t="31898" x="5867400" y="4554538"/>
          <p14:tracePt t="31915" x="5822950" y="4554538"/>
          <p14:tracePt t="31932" x="5759450" y="4554538"/>
          <p14:tracePt t="31948" x="5732463" y="4545013"/>
          <p14:tracePt t="31965" x="5715000" y="4537075"/>
          <p14:tracePt t="31982" x="5705475" y="4537075"/>
          <p14:tracePt t="32272" x="5741988" y="4537075"/>
          <p14:tracePt t="32280" x="5759450" y="4537075"/>
          <p14:tracePt t="32288" x="5776913" y="4537075"/>
          <p14:tracePt t="32298" x="5822950" y="4545013"/>
          <p14:tracePt t="32315" x="5956300" y="4572000"/>
          <p14:tracePt t="32332" x="6108700" y="4598988"/>
          <p14:tracePt t="32349" x="6205538" y="4625975"/>
          <p14:tracePt t="32365" x="6215063" y="4633913"/>
          <p14:tracePt t="32528" x="6205538" y="4633913"/>
          <p14:tracePt t="32536" x="6205538" y="4616450"/>
          <p14:tracePt t="32543" x="6205538" y="4598988"/>
          <p14:tracePt t="32551" x="6205538" y="4581525"/>
          <p14:tracePt t="32565" x="6205538" y="4562475"/>
          <p14:tracePt t="32582" x="6205538" y="4537075"/>
          <p14:tracePt t="32599" x="6205538" y="4446588"/>
          <p14:tracePt t="32615" x="6224588" y="4348163"/>
          <p14:tracePt t="32632" x="6242050" y="4259263"/>
          <p14:tracePt t="32649" x="6242050" y="4241800"/>
          <p14:tracePt t="36753" x="6259513" y="4197350"/>
          <p14:tracePt t="36769" x="6323013" y="4108450"/>
          <p14:tracePt t="36777" x="6367463" y="4017963"/>
          <p14:tracePt t="36784" x="6491288" y="3857625"/>
          <p14:tracePt t="36800" x="6867525" y="3411538"/>
          <p14:tracePt t="36816" x="7456488" y="2982913"/>
          <p14:tracePt t="36833" x="8018463" y="2687638"/>
          <p14:tracePt t="36850" x="8348663" y="2589213"/>
          <p14:tracePt t="36866" x="8429625" y="2581275"/>
          <p14:tracePt t="36913" x="8439150" y="2581275"/>
          <p14:tracePt t="36929" x="8439150" y="2589213"/>
          <p14:tracePt t="36936" x="8439150" y="2616200"/>
          <p14:tracePt t="36950" x="8439150" y="2625725"/>
          <p14:tracePt t="36966" x="8429625" y="2652713"/>
          <p14:tracePt t="36983" x="8429625" y="2670175"/>
          <p14:tracePt t="37000" x="8429625" y="2679700"/>
          <p14:tracePt t="37024" x="8420100" y="2697163"/>
          <p14:tracePt t="37265" x="8412163" y="2714625"/>
          <p14:tracePt t="37273" x="8402638" y="2732088"/>
          <p14:tracePt t="37283" x="8385175" y="2741613"/>
          <p14:tracePt t="37300" x="8367713" y="2751138"/>
          <p14:tracePt t="37316" x="8340725" y="2768600"/>
          <p14:tracePt t="37333" x="8296275" y="2786063"/>
          <p14:tracePt t="37350" x="8269288" y="2795588"/>
          <p14:tracePt t="37366" x="8215313" y="2803525"/>
          <p14:tracePt t="37383" x="8161338" y="2813050"/>
          <p14:tracePt t="37400" x="8081963" y="2813050"/>
          <p14:tracePt t="37416" x="8027988" y="2813050"/>
          <p14:tracePt t="37433" x="7966075" y="2813050"/>
          <p14:tracePt t="37450" x="7858125" y="2813050"/>
          <p14:tracePt t="37466" x="7715250" y="2822575"/>
          <p14:tracePt t="37483" x="7537450" y="2830513"/>
          <p14:tracePt t="37500" x="7331075" y="2840038"/>
          <p14:tracePt t="37516" x="7134225" y="2840038"/>
          <p14:tracePt t="37533" x="6973888" y="2840038"/>
          <p14:tracePt t="37550" x="6965950" y="2840038"/>
          <p14:tracePt t="37601" x="6946900" y="2840038"/>
          <p14:tracePt t="37609" x="6938963" y="2840038"/>
          <p14:tracePt t="37620" x="6911975" y="2840038"/>
          <p14:tracePt t="37633" x="6894513" y="2830513"/>
          <p14:tracePt t="37650" x="6848475" y="2830513"/>
          <p14:tracePt t="37666" x="6804025" y="2830513"/>
          <p14:tracePt t="37683" x="6759575" y="2830513"/>
          <p14:tracePt t="37700" x="6705600" y="2830513"/>
          <p14:tracePt t="37717" x="6670675" y="2830513"/>
          <p14:tracePt t="37733" x="6616700" y="2867025"/>
          <p14:tracePt t="37750" x="6572250" y="2894013"/>
          <p14:tracePt t="37767" x="6510338" y="2938463"/>
          <p14:tracePt t="37783" x="6429375" y="3000375"/>
          <p14:tracePt t="37800" x="6357938" y="3071813"/>
          <p14:tracePt t="37817" x="6296025" y="3125788"/>
          <p14:tracePt t="37833" x="6259513" y="3152775"/>
          <p14:tracePt t="37850" x="6259513" y="3170238"/>
          <p14:tracePt t="37867" x="6251575" y="3170238"/>
          <p14:tracePt t="38005" x="6242050" y="3187700"/>
          <p14:tracePt t="38013" x="6205538" y="3205163"/>
          <p14:tracePt t="38021" x="6197600" y="3224213"/>
          <p14:tracePt t="38033" x="6170613" y="3259138"/>
          <p14:tracePt t="38050" x="6108700" y="3313113"/>
          <p14:tracePt t="38067" x="6045200" y="3367088"/>
          <p14:tracePt t="38083" x="6000750" y="3411538"/>
          <p14:tracePt t="38100" x="5946775" y="3465513"/>
          <p14:tracePt t="38117" x="5946775" y="3473450"/>
          <p14:tracePt t="38213" x="5946775" y="3482975"/>
          <p14:tracePt t="38221" x="5946775" y="3490913"/>
          <p14:tracePt t="38230" x="5946775" y="3509963"/>
          <p14:tracePt t="38237" x="5946775" y="3536950"/>
          <p14:tracePt t="38250" x="5946775" y="3554413"/>
          <p14:tracePt t="38267" x="5946775" y="3608388"/>
          <p14:tracePt t="38283" x="5946775" y="3660775"/>
          <p14:tracePt t="38300" x="5946775" y="3759200"/>
          <p14:tracePt t="38317" x="5946775" y="3867150"/>
          <p14:tracePt t="38333" x="5938838" y="4000500"/>
          <p14:tracePt t="38350" x="5911850" y="4116388"/>
          <p14:tracePt t="38367" x="5902325" y="4224338"/>
          <p14:tracePt t="38384" x="5902325" y="4276725"/>
          <p14:tracePt t="38485" x="5902325" y="4286250"/>
          <p14:tracePt t="38493" x="5902325" y="4295775"/>
          <p14:tracePt t="38502" x="5902325" y="4313238"/>
          <p14:tracePt t="38517" x="5902325" y="4322763"/>
          <p14:tracePt t="38533" x="5902325" y="4340225"/>
          <p14:tracePt t="38567" x="5894388" y="4348163"/>
          <p14:tracePt t="38583" x="5884863" y="4357688"/>
          <p14:tracePt t="38613" x="5875338" y="4357688"/>
          <p14:tracePt t="38629" x="5867400" y="4357688"/>
          <p14:tracePt t="38645" x="5857875" y="4330700"/>
          <p14:tracePt t="38653" x="5857875" y="4313238"/>
          <p14:tracePt t="38667" x="5857875" y="4276725"/>
          <p14:tracePt t="38683" x="5857875" y="4241800"/>
          <p14:tracePt t="38700" x="5884863" y="4187825"/>
          <p14:tracePt t="38717" x="5919788" y="4125913"/>
          <p14:tracePt t="38734" x="5983288" y="4071938"/>
          <p14:tracePt t="38750" x="6054725" y="4037013"/>
          <p14:tracePt t="38767" x="6081713" y="4017963"/>
          <p14:tracePt t="38784" x="6089650" y="4017963"/>
          <p14:tracePt t="38817" x="6116638" y="4010025"/>
          <p14:tracePt t="38833" x="6180138" y="4010025"/>
          <p14:tracePt t="38850" x="6286500" y="4017963"/>
          <p14:tracePt t="38867" x="6456363" y="4108450"/>
          <p14:tracePt t="38883" x="6518275" y="4170363"/>
          <p14:tracePt t="38900" x="6626225" y="4330700"/>
          <p14:tracePt t="38917" x="6653213" y="4446588"/>
          <p14:tracePt t="38934" x="6653213" y="4518025"/>
          <p14:tracePt t="38950" x="6608763" y="4598988"/>
          <p14:tracePt t="38967" x="6491288" y="4652963"/>
          <p14:tracePt t="38984" x="6340475" y="4679950"/>
          <p14:tracePt t="39000" x="6232525" y="4687888"/>
          <p14:tracePt t="39017" x="6215063" y="4687888"/>
          <p14:tracePt t="39034" x="6188075" y="4643438"/>
          <p14:tracePt t="39050" x="6188075" y="4537075"/>
          <p14:tracePt t="39067" x="6188075" y="4375150"/>
          <p14:tracePt t="39083" x="6188075" y="4205288"/>
          <p14:tracePt t="39100" x="6215063" y="4027488"/>
          <p14:tracePt t="39117" x="6251575" y="3946525"/>
          <p14:tracePt t="39134" x="6303963" y="3884613"/>
          <p14:tracePt t="39150" x="6394450" y="3822700"/>
          <p14:tracePt t="39167" x="6465888" y="3776663"/>
          <p14:tracePt t="39205" x="6465888" y="3786188"/>
          <p14:tracePt t="39217" x="6446838" y="3813175"/>
          <p14:tracePt t="39234" x="6367463" y="3911600"/>
          <p14:tracePt t="39250" x="6251575" y="4071938"/>
          <p14:tracePt t="39267" x="6126163" y="4205288"/>
          <p14:tracePt t="39284" x="6116638" y="4224338"/>
          <p14:tracePt t="39317" x="6108700" y="4224338"/>
          <p14:tracePt t="39333" x="6108700" y="4214813"/>
          <p14:tracePt t="39350" x="6062663" y="4143375"/>
          <p14:tracePt t="39367" x="6027738" y="4027488"/>
          <p14:tracePt t="39384" x="6010275" y="3894138"/>
          <p14:tracePt t="39400" x="6000750" y="3822700"/>
          <p14:tracePt t="39417" x="6000750" y="3776663"/>
          <p14:tracePt t="39509" x="6000750" y="3795713"/>
          <p14:tracePt t="39517" x="6000750" y="3813175"/>
          <p14:tracePt t="39525" x="6010275" y="3830638"/>
          <p14:tracePt t="39534" x="6018213" y="3857625"/>
          <p14:tracePt t="39550" x="6027738" y="3938588"/>
          <p14:tracePt t="39567" x="6045200" y="3990975"/>
          <p14:tracePt t="39584" x="6054725" y="4017963"/>
          <p14:tracePt t="39600" x="6054725" y="4037013"/>
          <p14:tracePt t="39749" x="6062663" y="4044950"/>
          <p14:tracePt t="39765" x="6089650" y="4037013"/>
          <p14:tracePt t="39773" x="6126163" y="4037013"/>
          <p14:tracePt t="39784" x="6153150" y="4037013"/>
          <p14:tracePt t="39800" x="6188075" y="4037013"/>
          <p14:tracePt t="39817" x="6205538" y="4037013"/>
          <p14:tracePt t="39834" x="6251575" y="4037013"/>
          <p14:tracePt t="39850" x="6296025" y="4037013"/>
          <p14:tracePt t="39867" x="6330950" y="4037013"/>
          <p14:tracePt t="39884" x="6419850" y="4010025"/>
          <p14:tracePt t="39901" x="6537325" y="3938588"/>
          <p14:tracePt t="39917" x="6562725" y="3911600"/>
          <p14:tracePt t="39934" x="6562725" y="3857625"/>
          <p14:tracePt t="39950" x="6572250" y="3830638"/>
          <p14:tracePt t="39967" x="6589713" y="3759200"/>
          <p14:tracePt t="39984" x="6608763" y="3670300"/>
          <p14:tracePt t="40001" x="6626225" y="3608388"/>
          <p14:tracePt t="40017" x="6626225" y="3554413"/>
          <p14:tracePt t="40034" x="6626225" y="3490913"/>
          <p14:tracePt t="40050" x="6608763" y="3419475"/>
          <p14:tracePt t="40067" x="6545263" y="3340100"/>
          <p14:tracePt t="40084" x="6500813" y="3286125"/>
          <p14:tracePt t="40101" x="6429375" y="3241675"/>
          <p14:tracePt t="40117" x="6367463" y="3241675"/>
          <p14:tracePt t="40134" x="6313488" y="3241675"/>
          <p14:tracePt t="40150" x="6242050" y="3241675"/>
          <p14:tracePt t="40167" x="6161088" y="3251200"/>
          <p14:tracePt t="40184" x="6143625" y="3259138"/>
          <p14:tracePt t="40200" x="6116638" y="3276600"/>
          <p14:tracePt t="40217" x="6054725" y="3322638"/>
          <p14:tracePt t="40234" x="6010275" y="3357563"/>
          <p14:tracePt t="40250" x="5956300" y="3402013"/>
          <p14:tracePt t="40267" x="5938838" y="3438525"/>
          <p14:tracePt t="40284" x="5919788" y="3473450"/>
          <p14:tracePt t="40301" x="5911850" y="3544888"/>
          <p14:tracePt t="40317" x="5902325" y="3589338"/>
          <p14:tracePt t="40334" x="5902325" y="3643313"/>
          <p14:tracePt t="40350" x="5902325" y="3705225"/>
          <p14:tracePt t="40367" x="5911850" y="3776663"/>
          <p14:tracePt t="40384" x="5938838" y="3840163"/>
          <p14:tracePt t="40401" x="5965825" y="3929063"/>
          <p14:tracePt t="40417" x="5991225" y="4017963"/>
          <p14:tracePt t="40434" x="6027738" y="4081463"/>
          <p14:tracePt t="40451" x="6054725" y="4108450"/>
          <p14:tracePt t="40467" x="6072188" y="4125913"/>
          <p14:tracePt t="40484" x="6134100" y="4125913"/>
          <p14:tracePt t="40501" x="6242050" y="4125913"/>
          <p14:tracePt t="40517" x="6330950" y="4125913"/>
          <p14:tracePt t="40534" x="6394450" y="4125913"/>
          <p14:tracePt t="40551" x="6402388" y="4125913"/>
          <p14:tracePt t="40584" x="6419850" y="4125913"/>
          <p14:tracePt t="40601" x="6446838" y="4108450"/>
          <p14:tracePt t="40617" x="6500813" y="4054475"/>
          <p14:tracePt t="40634" x="6581775" y="3965575"/>
          <p14:tracePt t="40651" x="6688138" y="3813175"/>
          <p14:tracePt t="40667" x="6813550" y="3608388"/>
          <p14:tracePt t="40684" x="6902450" y="3446463"/>
          <p14:tracePt t="40701" x="6929438" y="3357563"/>
          <p14:tracePt t="40718" x="6902450" y="3303588"/>
          <p14:tracePt t="40734" x="6858000" y="3276600"/>
          <p14:tracePt t="40751" x="6813550" y="3232150"/>
          <p14:tracePt t="40767" x="6769100" y="3214688"/>
          <p14:tracePt t="40784" x="6751638" y="3205163"/>
          <p14:tracePt t="40801" x="6661150" y="3205163"/>
          <p14:tracePt t="40817" x="6537325" y="3205163"/>
          <p14:tracePt t="40834" x="6367463" y="3214688"/>
          <p14:tracePt t="40851" x="6224588" y="3241675"/>
          <p14:tracePt t="40867" x="6197600" y="3259138"/>
          <p14:tracePt t="40884" x="6180138" y="3259138"/>
          <p14:tracePt t="40901" x="6170613" y="3286125"/>
          <p14:tracePt t="40917" x="6134100" y="3322638"/>
          <p14:tracePt t="40934" x="6089650" y="3375025"/>
          <p14:tracePt t="40951" x="6089650" y="3419475"/>
          <p14:tracePt t="40967" x="6072188" y="3465513"/>
          <p14:tracePt t="40984" x="6072188" y="3490913"/>
          <p14:tracePt t="41001" x="6072188" y="3527425"/>
          <p14:tracePt t="41017" x="6089650" y="3544888"/>
          <p14:tracePt t="41034" x="6099175" y="3571875"/>
          <p14:tracePt t="41051" x="6108700" y="3581400"/>
          <p14:tracePt t="41067" x="6108700" y="3598863"/>
          <p14:tracePt t="41084" x="6126163" y="3633788"/>
          <p14:tracePt t="41101" x="6134100" y="3643313"/>
          <p14:tracePt t="41117" x="6143625" y="3643313"/>
          <p14:tracePt t="41265" x="6126163" y="3652838"/>
          <p14:tracePt t="41273" x="6108700" y="3660775"/>
          <p14:tracePt t="41284" x="6081713" y="3660775"/>
          <p14:tracePt t="41301" x="6037263" y="3670300"/>
          <p14:tracePt t="41317" x="6010275" y="3670300"/>
          <p14:tracePt t="41334" x="6000750" y="3670300"/>
          <p14:tracePt t="41498" x="5991225" y="3679825"/>
          <p14:tracePt t="41522" x="6000750" y="3687763"/>
          <p14:tracePt t="41530" x="6027738" y="3697288"/>
          <p14:tracePt t="41537" x="6027738" y="3705225"/>
          <p14:tracePt t="41551" x="6037263" y="3705225"/>
          <p14:tracePt t="41567" x="6081713" y="3724275"/>
          <p14:tracePt t="41585" x="6126163" y="3751263"/>
          <p14:tracePt t="41601" x="6143625" y="3768725"/>
          <p14:tracePt t="41617" x="6161088" y="3795713"/>
          <p14:tracePt t="41634" x="6180138" y="3803650"/>
          <p14:tracePt t="41651" x="6188075" y="3822700"/>
          <p14:tracePt t="41668" x="6197600" y="3830638"/>
          <p14:tracePt t="41684" x="6197600" y="3840163"/>
          <p14:tracePt t="41701" x="6197600" y="3848100"/>
          <p14:tracePt t="41718" x="6161088" y="3894138"/>
          <p14:tracePt t="41734" x="6116638" y="3919538"/>
          <p14:tracePt t="41751" x="6089650" y="3956050"/>
          <p14:tracePt t="41768" x="6062663" y="3965575"/>
          <p14:tracePt t="41784" x="6054725" y="3965575"/>
          <p14:tracePt t="41890" x="6045200" y="3965575"/>
          <p14:tracePt t="41898" x="6045200" y="3983038"/>
          <p14:tracePt t="41905" x="6045200" y="3990975"/>
          <p14:tracePt t="41918" x="6045200" y="4010025"/>
          <p14:tracePt t="41934" x="6045200" y="4017963"/>
          <p14:tracePt t="41951" x="6027738" y="4037013"/>
          <p14:tracePt t="41968" x="6010275" y="4054475"/>
          <p14:tracePt t="41984" x="6000750" y="4062413"/>
          <p14:tracePt t="42001" x="5991225" y="4062413"/>
          <p14:tracePt t="42042" x="5983288" y="4062413"/>
          <p14:tracePt t="42050" x="5973763" y="4062413"/>
          <p14:tracePt t="42194" x="5983288" y="4062413"/>
          <p14:tracePt t="42203" x="6018213" y="4071938"/>
          <p14:tracePt t="42210" x="6045200" y="4089400"/>
          <p14:tracePt t="42218" x="6089650" y="4116388"/>
          <p14:tracePt t="42234" x="6126163" y="4133850"/>
          <p14:tracePt t="42251" x="6170613" y="4170363"/>
          <p14:tracePt t="42268" x="6197600" y="4197350"/>
          <p14:tracePt t="42284" x="6205538" y="4197350"/>
          <p14:tracePt t="42330" x="6197600" y="4205288"/>
          <p14:tracePt t="42338" x="6188075" y="4205288"/>
          <p14:tracePt t="42351" x="6170613" y="4205288"/>
          <p14:tracePt t="42368" x="6116638" y="4205288"/>
          <p14:tracePt t="42384" x="6072188" y="4205288"/>
          <p14:tracePt t="42401" x="6045200" y="4187825"/>
          <p14:tracePt t="42474" x="6045200" y="4179888"/>
          <p14:tracePt t="42482" x="6054725" y="4170363"/>
          <p14:tracePt t="42490" x="6072188" y="4170363"/>
          <p14:tracePt t="42522" x="6081713" y="4170363"/>
          <p14:tracePt t="42554" x="6099175" y="4170363"/>
          <p14:tracePt t="42562" x="6108700" y="4170363"/>
          <p14:tracePt t="42586" x="6108700" y="4187825"/>
          <p14:tracePt t="42602" x="6108700" y="4205288"/>
          <p14:tracePt t="42610" x="6089650" y="4251325"/>
          <p14:tracePt t="42618" x="6062663" y="4268788"/>
          <p14:tracePt t="42634" x="6000750" y="4295775"/>
          <p14:tracePt t="42651" x="5946775" y="4322763"/>
          <p14:tracePt t="42778" x="5938838" y="4322763"/>
          <p14:tracePt t="42802" x="5938838" y="4295775"/>
          <p14:tracePt t="42809" x="5938838" y="4276725"/>
          <p14:tracePt t="42818" x="5938838" y="4259263"/>
          <p14:tracePt t="42834" x="5938838" y="4197350"/>
          <p14:tracePt t="42851" x="5938838" y="4098925"/>
          <p14:tracePt t="42868" x="5946775" y="3990975"/>
          <p14:tracePt t="42885" x="5965825" y="3902075"/>
          <p14:tracePt t="42901" x="5973763" y="3803650"/>
          <p14:tracePt t="42918" x="5973763" y="3705225"/>
          <p14:tracePt t="42935" x="5973763" y="3687763"/>
          <p14:tracePt t="43082" x="5983288" y="3687763"/>
          <p14:tracePt t="43098" x="5983288" y="3697288"/>
          <p14:tracePt t="43106" x="5991225" y="3732213"/>
          <p14:tracePt t="43118" x="5991225" y="3759200"/>
          <p14:tracePt t="43135" x="5991225" y="3813175"/>
          <p14:tracePt t="43151" x="5991225" y="3840163"/>
          <p14:tracePt t="43168" x="6010275" y="3884613"/>
          <p14:tracePt t="43185" x="6018213" y="3919538"/>
          <p14:tracePt t="43201" x="6018213" y="3946525"/>
          <p14:tracePt t="43258" x="6018213" y="3956050"/>
          <p14:tracePt t="43266" x="6000750" y="3956050"/>
          <p14:tracePt t="43274" x="5973763" y="3956050"/>
          <p14:tracePt t="43285" x="5956300" y="3956050"/>
          <p14:tracePt t="43301" x="5929313" y="3956050"/>
          <p14:tracePt t="43318" x="5911850" y="3956050"/>
          <p14:tracePt t="43531" x="5894388" y="3956050"/>
          <p14:tracePt t="43538" x="5884863" y="3956050"/>
          <p14:tracePt t="43546" x="5857875" y="3956050"/>
          <p14:tracePt t="43554" x="5840413" y="3965575"/>
          <p14:tracePt t="43568" x="5822950" y="3973513"/>
          <p14:tracePt t="43585" x="5751513" y="3983038"/>
          <p14:tracePt t="43601" x="5616575" y="4010025"/>
          <p14:tracePt t="43674" x="5608638" y="4010025"/>
          <p14:tracePt t="43758" x="5616575" y="4010025"/>
          <p14:tracePt t="43766" x="5643563" y="4000500"/>
          <p14:tracePt t="43774" x="5670550" y="3990975"/>
          <p14:tracePt t="43785" x="5705475" y="3983038"/>
          <p14:tracePt t="43801" x="5759450" y="3983038"/>
          <p14:tracePt t="43818" x="5857875" y="3973513"/>
          <p14:tracePt t="43835" x="5946775" y="3973513"/>
          <p14:tracePt t="43851" x="6000750" y="3973513"/>
          <p14:tracePt t="43868" x="6027738" y="3973513"/>
          <p14:tracePt t="43918" x="6037263" y="3983038"/>
          <p14:tracePt t="43926" x="6027738" y="4000500"/>
          <p14:tracePt t="43935" x="6010275" y="4010025"/>
          <p14:tracePt t="43951" x="5929313" y="4054475"/>
          <p14:tracePt t="43968" x="5803900" y="4089400"/>
          <p14:tracePt t="43985" x="5759450" y="4108450"/>
          <p14:tracePt t="44046" x="5724525" y="4116388"/>
          <p14:tracePt t="44054" x="5697538" y="4133850"/>
          <p14:tracePt t="44062" x="5661025" y="4152900"/>
          <p14:tracePt t="44071" x="5634038" y="4160838"/>
          <p14:tracePt t="44085" x="5608638" y="4187825"/>
          <p14:tracePt t="44101" x="5589588" y="4197350"/>
          <p14:tracePt t="44118" x="5589588" y="4214813"/>
          <p14:tracePt t="44135" x="5589588" y="4241800"/>
          <p14:tracePt t="44151" x="5643563" y="4259263"/>
          <p14:tracePt t="44168" x="5715000" y="4276725"/>
          <p14:tracePt t="44185" x="5840413" y="4303713"/>
          <p14:tracePt t="44201" x="5902325" y="4322763"/>
          <p14:tracePt t="44218" x="5919788" y="4340225"/>
          <p14:tracePt t="44235" x="5929313" y="4340225"/>
          <p14:tracePt t="44319" x="5929313" y="4348163"/>
          <p14:tracePt t="44334" x="5938838" y="4367213"/>
          <p14:tracePt t="44342" x="5938838" y="4375150"/>
          <p14:tracePt t="44352" x="5946775" y="4375150"/>
          <p14:tracePt t="44368" x="5965825" y="4375150"/>
          <p14:tracePt t="44385" x="6010275" y="4384675"/>
          <p14:tracePt t="44402" x="6027738" y="4394200"/>
          <p14:tracePt t="44418" x="6037263" y="4394200"/>
          <p14:tracePt t="44435" x="6037263" y="4402138"/>
          <p14:tracePt t="44452" x="5991225" y="4446588"/>
          <p14:tracePt t="44468" x="5946775" y="4473575"/>
          <p14:tracePt t="44485" x="5894388" y="4483100"/>
          <p14:tracePt t="44502" x="5884863" y="4483100"/>
          <p14:tracePt t="45230" x="5902325" y="4465638"/>
          <p14:tracePt t="45247" x="5956300" y="4429125"/>
          <p14:tracePt t="45255" x="5965825" y="4429125"/>
          <p14:tracePt t="45559" x="5973763" y="4419600"/>
          <p14:tracePt t="45574" x="5973763" y="4411663"/>
          <p14:tracePt t="45582" x="5973763" y="4402138"/>
          <p14:tracePt t="45623" x="5973763" y="4394200"/>
          <p14:tracePt t="45631" x="5983288" y="4394200"/>
          <p14:tracePt t="45638" x="5983288" y="4384675"/>
          <p14:tracePt t="45654" x="5991225" y="4375150"/>
          <p14:tracePt t="45703" x="5973763" y="4384675"/>
          <p14:tracePt t="45718" x="5965825" y="4384675"/>
          <p14:tracePt t="45727" x="5965825" y="4394200"/>
          <p14:tracePt t="45798" x="5956300" y="4411663"/>
          <p14:tracePt t="45808" x="5946775" y="4411663"/>
          <p14:tracePt t="45815" x="5938838" y="4411663"/>
          <p14:tracePt t="45823" x="5911850" y="4411663"/>
          <p14:tracePt t="45835" x="5911850" y="4419600"/>
          <p14:tracePt t="45852" x="5902325" y="4429125"/>
          <p14:tracePt t="45879" x="5911850" y="4429125"/>
          <p14:tracePt t="45887" x="5919788" y="4429125"/>
          <p14:tracePt t="45942" x="5938838" y="4429125"/>
          <p14:tracePt t="45951" x="5946775" y="4429125"/>
          <p14:tracePt t="46103" x="5946775" y="4402138"/>
          <p14:tracePt t="46119" x="5956300" y="4384675"/>
          <p14:tracePt t="46127" x="5965825" y="4367213"/>
          <p14:tracePt t="46135" x="5965825" y="4348163"/>
          <p14:tracePt t="46152" x="5965825" y="4330700"/>
          <p14:tracePt t="46169" x="5965825" y="4295775"/>
          <p14:tracePt t="46185" x="5965825" y="4276725"/>
          <p14:tracePt t="46202" x="5965825" y="4268788"/>
          <p14:tracePt t="46219" x="5965825" y="4251325"/>
          <p14:tracePt t="46235" x="5965825" y="4241800"/>
          <p14:tracePt t="46263" x="5965825" y="4224338"/>
          <p14:tracePt t="46279" x="5965825" y="4214813"/>
          <p14:tracePt t="46313" x="5956300" y="4214813"/>
          <p14:tracePt t="46319" x="5938838" y="4205288"/>
          <p14:tracePt t="46326" x="5919788" y="4205288"/>
          <p14:tracePt t="46335" x="5884863" y="4187825"/>
          <p14:tracePt t="46352" x="5867400" y="4187825"/>
          <p14:tracePt t="46369" x="5857875" y="4179888"/>
          <p14:tracePt t="46385" x="5848350" y="4170363"/>
          <p14:tracePt t="46402" x="5848350" y="4152900"/>
          <p14:tracePt t="46419" x="5840413" y="4116388"/>
          <p14:tracePt t="46435" x="5830888" y="4089400"/>
          <p14:tracePt t="46452" x="5822950" y="4062413"/>
          <p14:tracePt t="46469" x="5822950" y="4037013"/>
          <p14:tracePt t="46485" x="5822950" y="4017963"/>
          <p14:tracePt t="46502" x="5822950" y="4000500"/>
          <p14:tracePt t="46535" x="5822950" y="3990975"/>
          <p14:tracePt t="46552" x="5822950" y="3983038"/>
          <p14:tracePt t="46743" x="5830888" y="3973513"/>
          <p14:tracePt t="46750" x="5830888" y="3965575"/>
          <p14:tracePt t="46763" x="5848350" y="3946525"/>
          <p14:tracePt t="46771" x="5867400" y="3946525"/>
          <p14:tracePt t="46786" x="5902325" y="3938588"/>
          <p14:tracePt t="46802" x="6081713" y="3902075"/>
          <p14:tracePt t="46819" x="6197600" y="3875088"/>
          <p14:tracePt t="46836" x="6276975" y="3875088"/>
          <p14:tracePt t="46852" x="6348413" y="3867150"/>
          <p14:tracePt t="47555" x="6357938" y="3867150"/>
          <p14:tracePt t="47571" x="6348413" y="3884613"/>
          <p14:tracePt t="47587" x="6323013" y="3919538"/>
          <p14:tracePt t="47595" x="6303963" y="3946525"/>
          <p14:tracePt t="47603" x="6296025" y="3965575"/>
          <p14:tracePt t="47619" x="6276975" y="4000500"/>
          <p14:tracePt t="47636" x="6276975" y="4017963"/>
          <p14:tracePt t="47652" x="6259513" y="4054475"/>
          <p14:tracePt t="47669" x="6251575" y="4071938"/>
          <p14:tracePt t="47686" x="6242050" y="4098925"/>
          <p14:tracePt t="47955" x="6269038" y="4071938"/>
          <p14:tracePt t="47963" x="6286500" y="4044950"/>
          <p14:tracePt t="47971" x="6303963" y="4027488"/>
          <p14:tracePt t="47986" x="6330950" y="4017963"/>
          <p14:tracePt t="48003" x="6384925" y="3965575"/>
          <p14:tracePt t="48483" x="6375400" y="3973513"/>
          <p14:tracePt t="48499" x="6357938" y="3990975"/>
          <p14:tracePt t="48507" x="6348413" y="3990975"/>
          <p14:tracePt t="48519" x="6340475" y="4010025"/>
          <p14:tracePt t="48536" x="6330950" y="4010025"/>
          <p14:tracePt t="48553" x="6330950" y="4017963"/>
          <p14:tracePt t="48569" x="6330950" y="4037013"/>
          <p14:tracePt t="48627" x="6330950" y="4044950"/>
          <p14:tracePt t="48635" x="6330950" y="4054475"/>
          <p14:tracePt t="48755" x="6330950" y="4062413"/>
          <p14:tracePt t="48763" x="6330950" y="4071938"/>
          <p14:tracePt t="48771" x="6330950" y="4081463"/>
          <p14:tracePt t="48795" x="6330950" y="4089400"/>
          <p14:tracePt t="48804" x="6330950" y="4098925"/>
          <p14:tracePt t="48907" x="6330950" y="4108450"/>
          <p14:tracePt t="48955" x="6330950" y="4116388"/>
          <p14:tracePt t="48963" x="6330950" y="4125913"/>
          <p14:tracePt t="48972" x="6330950" y="4133850"/>
          <p14:tracePt t="48987" x="6330950" y="4143375"/>
          <p14:tracePt t="49003" x="6348413" y="4143375"/>
          <p14:tracePt t="49943" x="6348413" y="4152900"/>
          <p14:tracePt t="50632" x="6348413" y="4179888"/>
          <p14:tracePt t="50640" x="6340475" y="4187825"/>
          <p14:tracePt t="50648" x="6323013" y="4224338"/>
          <p14:tracePt t="50656" x="6286500" y="4251325"/>
          <p14:tracePt t="50670" x="6269038" y="4295775"/>
          <p14:tracePt t="50687" x="6205538" y="4340225"/>
          <p14:tracePt t="50703" x="6170613" y="4357688"/>
          <p14:tracePt t="50792" x="6161088" y="4375150"/>
          <p14:tracePt t="50800" x="6153150" y="4375150"/>
          <p14:tracePt t="50808" x="6143625" y="4384675"/>
          <p14:tracePt t="50920" x="6126163" y="4394200"/>
          <p14:tracePt t="50928" x="6116638" y="4411663"/>
          <p14:tracePt t="50936" x="6108700" y="4411663"/>
          <p14:tracePt t="50953" x="6089650" y="4429125"/>
          <p14:tracePt t="51176" x="6089650" y="4438650"/>
          <p14:tracePt t="51848" x="6089650" y="4446588"/>
          <p14:tracePt t="51857" x="6089650" y="4456113"/>
          <p14:tracePt t="51876" x="6089650" y="4446588"/>
          <p14:tracePt t="51884" x="6089650" y="4438650"/>
          <p14:tracePt t="51932" x="6089650" y="4429125"/>
          <p14:tracePt t="51940" x="6099175" y="4429125"/>
          <p14:tracePt t="51948" x="6126163" y="4419600"/>
          <p14:tracePt t="51964" x="6143625" y="4419600"/>
          <p14:tracePt t="51972" x="6161088" y="4419600"/>
          <p14:tracePt t="51987" x="6161088" y="4402138"/>
          <p14:tracePt t="53532" x="6170613" y="4402138"/>
          <p14:tracePt t="53549" x="6180138" y="4402138"/>
          <p14:tracePt t="53565" x="6180138" y="4411663"/>
          <p14:tracePt t="53580" x="6188075" y="4419600"/>
          <p14:tracePt t="53588" x="6197600" y="4429125"/>
          <p14:tracePt t="53596" x="6205538" y="4446588"/>
          <p14:tracePt t="53604" x="6224588" y="4456113"/>
          <p14:tracePt t="53621" x="6259513" y="4510088"/>
          <p14:tracePt t="53637" x="6313488" y="4554538"/>
          <p14:tracePt t="53654" x="6384925" y="4616450"/>
          <p14:tracePt t="53671" x="6419850" y="4643438"/>
          <p14:tracePt t="53687" x="6473825" y="4643438"/>
          <p14:tracePt t="53704" x="6527800" y="4643438"/>
          <p14:tracePt t="53721" x="6562725" y="4652963"/>
          <p14:tracePt t="53737" x="6589713" y="4660900"/>
          <p14:tracePt t="53789" x="6616700" y="4643438"/>
          <p14:tracePt t="53796" x="6661150" y="4616450"/>
          <p14:tracePt t="53804" x="6680200" y="4598988"/>
          <p14:tracePt t="53821" x="6769100" y="4500563"/>
          <p14:tracePt t="53837" x="6902450" y="4348163"/>
          <p14:tracePt t="53854" x="6965950" y="4179888"/>
          <p14:tracePt t="53871" x="6983413" y="4044950"/>
          <p14:tracePt t="53888" x="6983413" y="3956050"/>
          <p14:tracePt t="53904" x="6929438" y="3911600"/>
          <p14:tracePt t="53921" x="6813550" y="3894138"/>
          <p14:tracePt t="53937" x="6661150" y="3884613"/>
          <p14:tracePt t="53954" x="6500813" y="3884613"/>
          <p14:tracePt t="53971" x="6384925" y="3884613"/>
          <p14:tracePt t="53988" x="6323013" y="3902075"/>
          <p14:tracePt t="54145" x="6330950" y="3911600"/>
          <p14:tracePt t="54153" x="6340475" y="3911600"/>
          <p14:tracePt t="54160" x="6375400" y="3911600"/>
          <p14:tracePt t="54171" x="6429375" y="3911600"/>
          <p14:tracePt t="54187" x="6527800" y="3875088"/>
          <p14:tracePt t="54204" x="6705600" y="3803650"/>
          <p14:tracePt t="54221" x="6875463" y="3751263"/>
          <p14:tracePt t="54237" x="6973888" y="3705225"/>
          <p14:tracePt t="54271" x="6983413" y="3670300"/>
          <p14:tracePt t="54288" x="6991350" y="3581400"/>
          <p14:tracePt t="54304" x="7010400" y="3446463"/>
          <p14:tracePt t="54321" x="7018338" y="3268663"/>
          <p14:tracePt t="54337" x="7018338" y="3108325"/>
          <p14:tracePt t="54354" x="7018338" y="2938463"/>
          <p14:tracePt t="54371" x="6965950" y="2776538"/>
          <p14:tracePt t="54387" x="6894513" y="2643188"/>
          <p14:tracePt t="54404" x="6858000" y="2589213"/>
          <p14:tracePt t="54421" x="6840538" y="2544763"/>
          <p14:tracePt t="54437" x="6813550" y="2517775"/>
          <p14:tracePt t="54454" x="6786563" y="2490788"/>
          <p14:tracePt t="54471" x="6715125" y="2465388"/>
          <p14:tracePt t="54488" x="6634163" y="2465388"/>
          <p14:tracePt t="54504" x="6554788" y="2465388"/>
          <p14:tracePt t="54521" x="6429375" y="2465388"/>
          <p14:tracePt t="54537" x="6313488" y="2465388"/>
          <p14:tracePt t="54554" x="6197600" y="2473325"/>
          <p14:tracePt t="54571" x="6099175" y="2517775"/>
          <p14:tracePt t="54588" x="6072188" y="2562225"/>
          <p14:tracePt t="54604" x="6072188" y="2625725"/>
          <p14:tracePt t="54621" x="6072188" y="2679700"/>
          <p14:tracePt t="54638" x="6072188" y="2724150"/>
          <p14:tracePt t="54654" x="6089650" y="2776538"/>
          <p14:tracePt t="54671" x="6143625" y="2884488"/>
          <p14:tracePt t="54688" x="6303963" y="3071813"/>
          <p14:tracePt t="54704" x="6446838" y="3187700"/>
          <p14:tracePt t="54721" x="6634163" y="3286125"/>
          <p14:tracePt t="54738" x="6858000" y="3357563"/>
          <p14:tracePt t="54754" x="7116763" y="3411538"/>
          <p14:tracePt t="54771" x="7375525" y="3438525"/>
          <p14:tracePt t="54788" x="7608888" y="3438525"/>
          <p14:tracePt t="54804" x="7823200" y="3429000"/>
          <p14:tracePt t="54821" x="8018463" y="3384550"/>
          <p14:tracePt t="54838" x="8188325" y="3303588"/>
          <p14:tracePt t="54854" x="8367713" y="3205163"/>
          <p14:tracePt t="54871" x="8545513" y="3098800"/>
          <p14:tracePt t="54888" x="8751888" y="2946400"/>
          <p14:tracePt t="54904" x="8858250" y="2857500"/>
          <p14:tracePt t="54921" x="8956675" y="2741613"/>
          <p14:tracePt t="54938" x="9018588" y="2660650"/>
          <p14:tracePt t="54954" x="9090025" y="2554288"/>
          <p14:tracePt t="54971" x="9161463" y="2428875"/>
          <p14:tracePt t="54988" x="9232900" y="2303463"/>
          <p14:tracePt t="55004" x="9259888" y="2205038"/>
          <p14:tracePt t="55021" x="9286875" y="2133600"/>
          <p14:tracePt t="55038" x="9304338" y="2071688"/>
          <p14:tracePt t="55054" x="9304338" y="1973263"/>
          <p14:tracePt t="55071" x="9296400" y="1866900"/>
          <p14:tracePt t="55088" x="9251950" y="1751013"/>
          <p14:tracePt t="55104" x="9232900" y="1697038"/>
          <p14:tracePt t="55121" x="9215438" y="1679575"/>
          <p14:tracePt t="55138" x="9197975" y="1643063"/>
          <p14:tracePt t="55154" x="9134475" y="1625600"/>
          <p14:tracePt t="55171" x="9072563" y="1608138"/>
          <p14:tracePt t="55188" x="9001125" y="1608138"/>
          <p14:tracePt t="55205" x="8858250" y="1608138"/>
          <p14:tracePt t="55221" x="8751888" y="1608138"/>
          <p14:tracePt t="55238" x="8697913" y="1608138"/>
          <p14:tracePt t="55254" x="8670925" y="1608138"/>
          <p14:tracePt t="55271" x="8616950" y="1608138"/>
          <p14:tracePt t="55288" x="8528050" y="1608138"/>
          <p14:tracePt t="55304" x="8456613" y="1608138"/>
          <p14:tracePt t="55321" x="8375650" y="1608138"/>
          <p14:tracePt t="55338" x="8323263" y="1616075"/>
          <p14:tracePt t="55354" x="8296275" y="1643063"/>
          <p14:tracePt t="55371" x="8269288" y="1679575"/>
          <p14:tracePt t="55387" x="8205788" y="1751013"/>
          <p14:tracePt t="55404" x="8143875" y="1822450"/>
          <p14:tracePt t="55421" x="8108950" y="1874838"/>
          <p14:tracePt t="55438" x="8108950" y="1884363"/>
          <p14:tracePt t="55471" x="8108950" y="1893888"/>
          <p14:tracePt t="55488" x="8108950" y="1946275"/>
          <p14:tracePt t="55504" x="8108950" y="1990725"/>
          <p14:tracePt t="55521" x="8108950" y="2036763"/>
          <p14:tracePt t="55538" x="8108950" y="2081213"/>
          <p14:tracePt t="55554" x="8108950" y="2116138"/>
          <p14:tracePt t="55571" x="8134350" y="2187575"/>
          <p14:tracePt t="55588" x="8143875" y="2241550"/>
          <p14:tracePt t="55605" x="8170863" y="2295525"/>
          <p14:tracePt t="55621" x="8197850" y="2384425"/>
          <p14:tracePt t="55638" x="8232775" y="2446338"/>
          <p14:tracePt t="55655" x="8251825" y="2500313"/>
          <p14:tracePt t="55671" x="8259763" y="2527300"/>
          <p14:tracePt t="55688" x="8277225" y="2562225"/>
          <p14:tracePt t="55721" x="8277225" y="2571750"/>
          <p14:tracePt t="55738" x="8296275" y="2581275"/>
          <p14:tracePt t="55755" x="8331200" y="2581275"/>
          <p14:tracePt t="55771" x="8367713" y="2581275"/>
          <p14:tracePt t="55788" x="8412163" y="2581275"/>
          <p14:tracePt t="55804" x="8501063" y="2562225"/>
          <p14:tracePt t="55821" x="8616950" y="2517775"/>
          <p14:tracePt t="55838" x="8705850" y="2490788"/>
          <p14:tracePt t="55871" x="8732838" y="2473325"/>
          <p14:tracePt t="55888" x="8769350" y="2419350"/>
          <p14:tracePt t="55905" x="8786813" y="2366963"/>
          <p14:tracePt t="55921" x="8786813" y="2303463"/>
          <p14:tracePt t="55938" x="8786813" y="2241550"/>
          <p14:tracePt t="55955" x="8786813" y="2187575"/>
          <p14:tracePt t="55971" x="8759825" y="2116138"/>
          <p14:tracePt t="55988" x="8715375" y="2081213"/>
          <p14:tracePt t="56005" x="8626475" y="2027238"/>
          <p14:tracePt t="56021" x="8616950" y="2027238"/>
          <p14:tracePt t="56038" x="8599488" y="2017713"/>
          <p14:tracePt t="56055" x="8582025" y="2000250"/>
          <p14:tracePt t="56071" x="8545513" y="1982788"/>
          <p14:tracePt t="56088" x="8447088" y="1938338"/>
          <p14:tracePt t="56104" x="8420100" y="1928813"/>
          <p14:tracePt t="56176" x="8412163" y="1946275"/>
          <p14:tracePt t="56192" x="8420100" y="1982788"/>
          <p14:tracePt t="56201" x="8420100" y="2000250"/>
          <p14:tracePt t="56208" x="8429625" y="2027238"/>
          <p14:tracePt t="56221" x="8447088" y="2054225"/>
          <p14:tracePt t="56238" x="8466138" y="2108200"/>
          <p14:tracePt t="56254" x="8483600" y="2143125"/>
          <p14:tracePt t="56288" x="8501063" y="2152650"/>
          <p14:tracePt t="56304" x="8510588" y="2160588"/>
          <p14:tracePt t="56321" x="8545513" y="2143125"/>
          <p14:tracePt t="56338" x="8562975" y="2108200"/>
          <p14:tracePt t="56354" x="8582025" y="2036763"/>
          <p14:tracePt t="56371" x="8599488" y="1982788"/>
          <p14:tracePt t="56388" x="8599488" y="1938338"/>
          <p14:tracePt t="56404" x="8599488" y="1901825"/>
          <p14:tracePt t="56421" x="8599488" y="1874838"/>
          <p14:tracePt t="56438" x="8599488" y="1857375"/>
          <p14:tracePt t="56454" x="8599488" y="1839913"/>
          <p14:tracePt t="56471" x="8599488" y="1830388"/>
          <p14:tracePt t="56544" x="8599488" y="1822450"/>
          <p14:tracePt t="56560" x="8599488" y="1812925"/>
          <p14:tracePt t="56576" x="8582025" y="1812925"/>
          <p14:tracePt t="56592" x="8562975" y="1812925"/>
          <p14:tracePt t="56600" x="8555038" y="1812925"/>
          <p14:tracePt t="56608" x="8518525" y="1812925"/>
          <p14:tracePt t="56621" x="8491538" y="1812925"/>
          <p14:tracePt t="56638" x="8429625" y="1812925"/>
          <p14:tracePt t="56654" x="8323263" y="1847850"/>
          <p14:tracePt t="56671" x="8180388" y="1901825"/>
          <p14:tracePt t="56688" x="8062913" y="1946275"/>
          <p14:tracePt t="56721" x="8054975" y="1955800"/>
          <p14:tracePt t="56738" x="8037513" y="1973263"/>
          <p14:tracePt t="56754" x="8018463" y="2009775"/>
          <p14:tracePt t="56771" x="8001000" y="2054225"/>
          <p14:tracePt t="56788" x="7983538" y="2108200"/>
          <p14:tracePt t="56804" x="7974013" y="2179638"/>
          <p14:tracePt t="56821" x="7974013" y="2241550"/>
          <p14:tracePt t="56838" x="7974013" y="2312988"/>
          <p14:tracePt t="56854" x="7974013" y="2366963"/>
          <p14:tracePt t="56871" x="7974013" y="2446338"/>
          <p14:tracePt t="56888" x="7974013" y="2571750"/>
          <p14:tracePt t="56904" x="8018463" y="2759075"/>
          <p14:tracePt t="56921" x="8054975" y="2884488"/>
          <p14:tracePt t="56938" x="8099425" y="3009900"/>
          <p14:tracePt t="56954" x="8116888" y="3062288"/>
          <p14:tracePt t="56971" x="8143875" y="3125788"/>
          <p14:tracePt t="56988" x="8170863" y="3152775"/>
          <p14:tracePt t="57004" x="8197850" y="3170238"/>
          <p14:tracePt t="57021" x="8224838" y="3179763"/>
          <p14:tracePt t="57038" x="8286750" y="3179763"/>
          <p14:tracePt t="57054" x="8348663" y="3179763"/>
          <p14:tracePt t="57071" x="8439150" y="3179763"/>
          <p14:tracePt t="57088" x="8537575" y="3160713"/>
          <p14:tracePt t="57104" x="8643938" y="3143250"/>
          <p14:tracePt t="57121" x="8715375" y="3125788"/>
          <p14:tracePt t="57138" x="8732838" y="3125788"/>
          <p14:tracePt t="57171" x="8759825" y="3108325"/>
          <p14:tracePt t="57188" x="8804275" y="3062288"/>
          <p14:tracePt t="57204" x="8875713" y="3009900"/>
          <p14:tracePt t="57221" x="8912225" y="2955925"/>
          <p14:tracePt t="57238" x="8966200" y="2884488"/>
          <p14:tracePt t="57254" x="9001125" y="2803525"/>
          <p14:tracePt t="57271" x="9028113" y="2714625"/>
          <p14:tracePt t="57288" x="9055100" y="2625725"/>
          <p14:tracePt t="57304" x="9082088" y="2517775"/>
          <p14:tracePt t="57321" x="9099550" y="2428875"/>
          <p14:tracePt t="57338" x="9109075" y="2357438"/>
          <p14:tracePt t="57355" x="9109075" y="2295525"/>
          <p14:tracePt t="57371" x="9109075" y="2251075"/>
          <p14:tracePt t="57388" x="9109075" y="2170113"/>
          <p14:tracePt t="57404" x="9109075" y="2125663"/>
          <p14:tracePt t="57421" x="9109075" y="2098675"/>
          <p14:tracePt t="57438" x="9109075" y="2081213"/>
          <p14:tracePt t="57454" x="9099550" y="2071688"/>
          <p14:tracePt t="57916" x="9072563" y="2071688"/>
          <p14:tracePt t="57924" x="9063038" y="2071688"/>
          <p14:tracePt t="57932" x="9028113" y="2071688"/>
          <p14:tracePt t="57940" x="8966200" y="2071688"/>
          <p14:tracePt t="57955" x="8885238" y="2081213"/>
          <p14:tracePt t="57971" x="8680450" y="2116138"/>
          <p14:tracePt t="57988" x="8510588" y="2143125"/>
          <p14:tracePt t="58005" x="8466138" y="2152650"/>
          <p14:tracePt t="58028" x="8420100" y="2160588"/>
          <p14:tracePt t="58044" x="8402638" y="2160588"/>
          <p14:tracePt t="58055" x="8385175" y="2160588"/>
          <p14:tracePt t="58071" x="8331200" y="2170113"/>
          <p14:tracePt t="58088" x="8286750" y="2179638"/>
          <p14:tracePt t="58300" x="8277225" y="2179638"/>
          <p14:tracePt t="58308" x="8259763" y="2187575"/>
          <p14:tracePt t="58316" x="8232775" y="2197100"/>
          <p14:tracePt t="58324" x="8197850" y="2205038"/>
          <p14:tracePt t="58338" x="8153400" y="2205038"/>
          <p14:tracePt t="58355" x="8089900" y="2205038"/>
          <p14:tracePt t="58371" x="8037513" y="2224088"/>
          <p14:tracePt t="58388" x="7974013" y="2232025"/>
          <p14:tracePt t="58405" x="7777163" y="2259013"/>
          <p14:tracePt t="58421" x="7599363" y="2286000"/>
          <p14:tracePt t="58438" x="7412038" y="2312988"/>
          <p14:tracePt t="58455" x="7348538" y="2322513"/>
          <p14:tracePt t="58525" x="7340600" y="2322513"/>
          <p14:tracePt t="58540" x="7358063" y="2303463"/>
          <p14:tracePt t="58549" x="7385050" y="2268538"/>
          <p14:tracePt t="58556" x="7439025" y="2214563"/>
          <p14:tracePt t="58571" x="7491413" y="2197100"/>
          <p14:tracePt t="58588" x="7572375" y="2160588"/>
          <p14:tracePt t="58605" x="7796213" y="2098675"/>
          <p14:tracePt t="58621" x="7912100" y="2071688"/>
          <p14:tracePt t="58638" x="7974013" y="2071688"/>
          <p14:tracePt t="58655" x="7991475" y="2071688"/>
          <p14:tracePt t="58671" x="8001000" y="2071688"/>
          <p14:tracePt t="58688" x="8037513" y="2071688"/>
          <p14:tracePt t="58705" x="8099425" y="2089150"/>
          <p14:tracePt t="58721" x="8161338" y="2133600"/>
          <p14:tracePt t="58738" x="8197850" y="2160588"/>
          <p14:tracePt t="58755" x="8251825" y="2205038"/>
          <p14:tracePt t="58771" x="8269288" y="2241550"/>
          <p14:tracePt t="58788" x="8304213" y="2295525"/>
          <p14:tracePt t="58805" x="8385175" y="2366963"/>
          <p14:tracePt t="58821" x="8447088" y="2401888"/>
          <p14:tracePt t="58838" x="8483600" y="2446338"/>
          <p14:tracePt t="58855" x="8501063" y="2490788"/>
          <p14:tracePt t="58872" x="8501063" y="2536825"/>
          <p14:tracePt t="58888" x="8501063" y="2562225"/>
          <p14:tracePt t="58905" x="8501063" y="2616200"/>
          <p14:tracePt t="58922" x="8491538" y="2679700"/>
          <p14:tracePt t="58938" x="8474075" y="2732088"/>
          <p14:tracePt t="58955" x="8456613" y="2786063"/>
          <p14:tracePt t="58971" x="8429625" y="2857500"/>
          <p14:tracePt t="58988" x="8394700" y="2938463"/>
          <p14:tracePt t="59005" x="8313738" y="3054350"/>
          <p14:tracePt t="59022" x="8313738" y="3062288"/>
          <p14:tracePt t="59101" x="8304213" y="3062288"/>
          <p14:tracePt t="59109" x="8296275" y="3062288"/>
          <p14:tracePt t="59117" x="8277225" y="3071813"/>
          <p14:tracePt t="59125" x="8259763" y="3071813"/>
          <p14:tracePt t="59138" x="8224838" y="3081338"/>
          <p14:tracePt t="59155" x="8153400" y="3081338"/>
          <p14:tracePt t="59172" x="8089900" y="3081338"/>
          <p14:tracePt t="59188" x="8027988" y="3071813"/>
          <p14:tracePt t="59205" x="7848600" y="2965450"/>
          <p14:tracePt t="59222" x="7724775" y="2847975"/>
          <p14:tracePt t="59238" x="7653338" y="2751138"/>
          <p14:tracePt t="59255" x="7643813" y="2687638"/>
          <p14:tracePt t="59272" x="7634288" y="2633663"/>
          <p14:tracePt t="59288" x="7634288" y="2562225"/>
          <p14:tracePt t="59305" x="7643813" y="2482850"/>
          <p14:tracePt t="59322" x="7670800" y="2419350"/>
          <p14:tracePt t="59338" x="7705725" y="2374900"/>
          <p14:tracePt t="59355" x="7742238" y="2357438"/>
          <p14:tracePt t="59372" x="7823200" y="2295525"/>
          <p14:tracePt t="59388" x="7894638" y="2251075"/>
          <p14:tracePt t="59405" x="8001000" y="2214563"/>
          <p14:tracePt t="59422" x="8037513" y="2214563"/>
          <p14:tracePt t="59438" x="8089900" y="2214563"/>
          <p14:tracePt t="59455" x="8134350" y="2214563"/>
          <p14:tracePt t="59472" x="8197850" y="2214563"/>
          <p14:tracePt t="59489" x="8269288" y="2241550"/>
          <p14:tracePt t="59505" x="8331200" y="2276475"/>
          <p14:tracePt t="59522" x="8412163" y="2339975"/>
          <p14:tracePt t="59538" x="8483600" y="2419350"/>
          <p14:tracePt t="59555" x="8528050" y="2482850"/>
          <p14:tracePt t="59572" x="8589963" y="2581275"/>
          <p14:tracePt t="59588" x="8661400" y="2724150"/>
          <p14:tracePt t="59605" x="8759825" y="2965450"/>
          <p14:tracePt t="59622" x="8786813" y="3143250"/>
          <p14:tracePt t="59638" x="8796338" y="3313113"/>
          <p14:tracePt t="59655" x="8796338" y="3446463"/>
          <p14:tracePt t="59672" x="8777288" y="3554413"/>
          <p14:tracePt t="59688" x="8742363" y="3625850"/>
          <p14:tracePt t="59705" x="8697913" y="3679825"/>
          <p14:tracePt t="59722" x="8653463" y="3705225"/>
          <p14:tracePt t="59738" x="8634413" y="3714750"/>
          <p14:tracePt t="59772" x="8609013" y="3714750"/>
          <p14:tracePt t="59789" x="8518525" y="3687763"/>
          <p14:tracePt t="59805" x="8474075" y="3633788"/>
          <p14:tracePt t="59822" x="8385175" y="3473450"/>
          <p14:tracePt t="59838" x="8277225" y="3268663"/>
          <p14:tracePt t="59855" x="8232775" y="3044825"/>
          <p14:tracePt t="59872" x="8215313" y="2857500"/>
          <p14:tracePt t="59888" x="8215313" y="2732088"/>
          <p14:tracePt t="59905" x="8224838" y="2670175"/>
          <p14:tracePt t="59922" x="8259763" y="2633663"/>
          <p14:tracePt t="59938" x="8277225" y="2616200"/>
          <p14:tracePt t="59955" x="8313738" y="2608263"/>
          <p14:tracePt t="59972" x="8375650" y="2589213"/>
          <p14:tracePt t="59989" x="8466138" y="2562225"/>
          <p14:tracePt t="60005" x="8518525" y="2562225"/>
          <p14:tracePt t="60022" x="8582025" y="2554288"/>
          <p14:tracePt t="60038" x="8589963" y="2554288"/>
          <p14:tracePt t="60072" x="8599488" y="2554288"/>
          <p14:tracePt t="60089" x="8609013" y="2554288"/>
          <p14:tracePt t="60105" x="8616950" y="2562225"/>
          <p14:tracePt t="60122" x="8634413" y="2571750"/>
          <p14:tracePt t="60138" x="8661400" y="2589213"/>
          <p14:tracePt t="60155" x="8680450" y="2625725"/>
          <p14:tracePt t="60172" x="8697913" y="2679700"/>
          <p14:tracePt t="60189" x="8697913" y="2741613"/>
          <p14:tracePt t="60205" x="8715375" y="2867025"/>
          <p14:tracePt t="60222" x="8724900" y="3036888"/>
          <p14:tracePt t="60239" x="8724900" y="3179763"/>
          <p14:tracePt t="60255" x="8688388" y="3295650"/>
          <p14:tracePt t="60272" x="8643938" y="3367088"/>
          <p14:tracePt t="60289" x="8562975" y="3419475"/>
          <p14:tracePt t="60305" x="8545513" y="3419475"/>
          <p14:tracePt t="60322" x="8528050" y="3419475"/>
          <p14:tracePt t="60339" x="8510588" y="3419475"/>
          <p14:tracePt t="60355" x="8491538" y="3357563"/>
          <p14:tracePt t="60372" x="8456613" y="3224213"/>
          <p14:tracePt t="60389" x="8412163" y="3000375"/>
          <p14:tracePt t="60405" x="8402638" y="2813050"/>
          <p14:tracePt t="60422" x="8402638" y="2670175"/>
          <p14:tracePt t="60439" x="8402638" y="2608263"/>
          <p14:tracePt t="60455" x="8402638" y="2598738"/>
          <p14:tracePt t="61609" x="8402638" y="2589213"/>
          <p14:tracePt t="61617" x="8402638" y="2581275"/>
          <p14:tracePt t="61625" x="8420100" y="2544763"/>
          <p14:tracePt t="61639" x="8420100" y="2536825"/>
          <p14:tracePt t="61656" x="8466138" y="2482850"/>
          <p14:tracePt t="61672" x="8491538" y="2446338"/>
          <p14:tracePt t="61689" x="8518525" y="2411413"/>
          <p14:tracePt t="61706" x="8555038" y="2347913"/>
          <p14:tracePt t="61722" x="8582025" y="2303463"/>
          <p14:tracePt t="61739" x="8609013" y="2241550"/>
          <p14:tracePt t="61756" x="8616950" y="2205038"/>
          <p14:tracePt t="61772" x="8643938" y="2170113"/>
          <p14:tracePt t="61897" x="8653463" y="2160588"/>
          <p14:tracePt t="61905" x="8670925" y="2143125"/>
          <p14:tracePt t="61913" x="8697913" y="2143125"/>
          <p14:tracePt t="61922" x="8732838" y="2125663"/>
          <p14:tracePt t="61939" x="8786813" y="2125663"/>
          <p14:tracePt t="61956" x="8875713" y="2116138"/>
          <p14:tracePt t="61972" x="8947150" y="2116138"/>
          <p14:tracePt t="61989" x="9001125" y="2116138"/>
          <p14:tracePt t="62006" x="9018588" y="2116138"/>
          <p14:tracePt t="62041" x="9028113" y="2116138"/>
          <p14:tracePt t="62056" x="9037638" y="2116138"/>
          <p14:tracePt t="62072" x="9063038" y="2116138"/>
          <p14:tracePt t="62089" x="9161463" y="2116138"/>
          <p14:tracePt t="62106" x="9232900" y="2116138"/>
          <p14:tracePt t="62122" x="9269413" y="2116138"/>
          <p14:tracePt t="62139" x="9304338" y="2116138"/>
          <p14:tracePt t="62156" x="9323388" y="2116138"/>
          <p14:tracePt t="62189" x="9331325" y="2116138"/>
          <p14:tracePt t="62206" x="9358313" y="2116138"/>
          <p14:tracePt t="62222" x="9385300" y="2116138"/>
          <p14:tracePt t="62239" x="9412288" y="2116138"/>
          <p14:tracePt t="62256" x="9429750" y="2116138"/>
          <p14:tracePt t="62272" x="9439275" y="2116138"/>
          <p14:tracePt t="62289" x="9474200" y="2116138"/>
          <p14:tracePt t="62306" x="9483725" y="2116138"/>
          <p14:tracePt t="62322" x="9491663" y="2116138"/>
          <p14:tracePt t="62339" x="9501188" y="2116138"/>
          <p14:tracePt t="62356" x="9518650" y="2116138"/>
          <p14:tracePt t="62372" x="9545638" y="2116138"/>
          <p14:tracePt t="62389" x="9555163" y="2116138"/>
          <p14:tracePt t="62573" x="9545638" y="2116138"/>
          <p14:tracePt t="62581" x="9528175" y="2116138"/>
          <p14:tracePt t="62590" x="9510713" y="2116138"/>
          <p14:tracePt t="62606" x="9402763" y="2125663"/>
          <p14:tracePt t="62622" x="9232900" y="2133600"/>
          <p14:tracePt t="62639" x="9045575" y="2133600"/>
          <p14:tracePt t="62656" x="8902700" y="2133600"/>
          <p14:tracePt t="62672" x="8848725" y="2133600"/>
          <p14:tracePt t="62717" x="8840788" y="2133600"/>
          <p14:tracePt t="62725" x="8823325" y="2152650"/>
          <p14:tracePt t="62739" x="8796338" y="2170113"/>
          <p14:tracePt t="62756" x="8732838" y="2205038"/>
          <p14:tracePt t="62772" x="8705850" y="2224088"/>
          <p14:tracePt t="62846" x="8697913" y="2232025"/>
          <p14:tracePt t="62853" x="8697913" y="2259013"/>
          <p14:tracePt t="62861" x="8697913" y="2268538"/>
          <p14:tracePt t="62872" x="8697913" y="2276475"/>
          <p14:tracePt t="62889" x="8697913" y="2286000"/>
          <p14:tracePt t="62906" x="8705850" y="2303463"/>
          <p14:tracePt t="62923" x="8724900" y="2322513"/>
          <p14:tracePt t="62939" x="8732838" y="2330450"/>
          <p14:tracePt t="62956" x="8742363" y="2330450"/>
          <p14:tracePt t="62973" x="8742363" y="2339975"/>
          <p14:tracePt t="63021" x="8751888" y="2339975"/>
          <p14:tracePt t="63046" x="8759825" y="2347913"/>
          <p14:tracePt t="63069" x="8769350" y="2357438"/>
          <p14:tracePt t="63078" x="8777288" y="2357438"/>
          <p14:tracePt t="63085" x="8786813" y="2357438"/>
          <p14:tracePt t="63094" x="8804275" y="2357438"/>
          <p14:tracePt t="63106" x="8831263" y="2357438"/>
          <p14:tracePt t="63123" x="8885238" y="2357438"/>
          <p14:tracePt t="63139" x="8929688" y="2357438"/>
          <p14:tracePt t="63156" x="9001125" y="2357438"/>
          <p14:tracePt t="63173" x="9063038" y="2357438"/>
          <p14:tracePt t="63189" x="9090025" y="2357438"/>
          <p14:tracePt t="63246" x="9099550" y="2357438"/>
          <p14:tracePt t="63253" x="9109075" y="2357438"/>
          <p14:tracePt t="63261" x="9134475" y="2357438"/>
          <p14:tracePt t="63273" x="9170988" y="2357438"/>
          <p14:tracePt t="63289" x="9205913" y="2357438"/>
          <p14:tracePt t="63306" x="9224963" y="2357438"/>
          <p14:tracePt t="63339" x="9242425" y="2357438"/>
          <p14:tracePt t="63356" x="9251950" y="2357438"/>
          <p14:tracePt t="63373" x="9269413" y="2357438"/>
          <p14:tracePt t="63389" x="9286875" y="2357438"/>
          <p14:tracePt t="63534" x="9296400" y="2357438"/>
          <p14:tracePt t="63550" x="9304338" y="2357438"/>
          <p14:tracePt t="63558" x="9313863" y="2357438"/>
          <p14:tracePt t="63566" x="9313863" y="2366963"/>
          <p14:tracePt t="63582" x="9313863" y="2374900"/>
          <p14:tracePt t="63590" x="9313863" y="2384425"/>
          <p14:tracePt t="63606" x="9313863" y="2401888"/>
          <p14:tracePt t="63623" x="9313863" y="2428875"/>
          <p14:tracePt t="63639" x="9304338" y="2455863"/>
          <p14:tracePt t="63656" x="9304338" y="2465388"/>
          <p14:tracePt t="63673" x="9296400" y="2473325"/>
          <p14:tracePt t="63689" x="9277350" y="2490788"/>
          <p14:tracePt t="63706" x="9269413" y="2509838"/>
          <p14:tracePt t="63723" x="9259888" y="2509838"/>
          <p14:tracePt t="63739" x="9242425" y="2527300"/>
          <p14:tracePt t="63756" x="9224963" y="2527300"/>
          <p14:tracePt t="63773" x="9205913" y="2554288"/>
          <p14:tracePt t="63790" x="9197975" y="2554288"/>
          <p14:tracePt t="63806" x="9188450" y="2562225"/>
          <p14:tracePt t="63823" x="9180513" y="2562225"/>
          <p14:tracePt t="63839" x="9153525" y="2571750"/>
          <p14:tracePt t="63856" x="9126538" y="2571750"/>
          <p14:tracePt t="63873" x="9072563" y="2571750"/>
          <p14:tracePt t="63889" x="9028113" y="2571750"/>
          <p14:tracePt t="63906" x="8966200" y="2571750"/>
          <p14:tracePt t="63923" x="8902700" y="2571750"/>
          <p14:tracePt t="63939" x="8875713" y="2571750"/>
          <p14:tracePt t="63956" x="8867775" y="2571750"/>
          <p14:tracePt t="63990" x="8840788" y="2571750"/>
          <p14:tracePt t="64006" x="8796338" y="2571750"/>
          <p14:tracePt t="64023" x="8742363" y="2571750"/>
          <p14:tracePt t="64039" x="8680450" y="2571750"/>
          <p14:tracePt t="64056" x="8626475" y="2562225"/>
          <p14:tracePt t="64073" x="8582025" y="2554288"/>
          <p14:tracePt t="64089" x="8555038" y="2536825"/>
          <p14:tracePt t="64123" x="8537575" y="2536825"/>
          <p14:tracePt t="64139" x="8510588" y="2517775"/>
          <p14:tracePt t="64156" x="8466138" y="2517775"/>
          <p14:tracePt t="64173" x="8402638" y="2500313"/>
          <p14:tracePt t="64190" x="8251825" y="2482850"/>
          <p14:tracePt t="64206" x="8134350" y="2465388"/>
          <p14:tracePt t="64223" x="8018463" y="2446338"/>
          <p14:tracePt t="64240" x="7947025" y="2438400"/>
          <p14:tracePt t="64256" x="7885113" y="2438400"/>
          <p14:tracePt t="64273" x="7823200" y="2438400"/>
          <p14:tracePt t="64290" x="7715250" y="2438400"/>
          <p14:tracePt t="64306" x="7554913" y="2438400"/>
          <p14:tracePt t="64323" x="7375525" y="2455863"/>
          <p14:tracePt t="64340" x="7205663" y="2490788"/>
          <p14:tracePt t="64356" x="7054850" y="2527300"/>
          <p14:tracePt t="64373" x="6946900" y="2554288"/>
          <p14:tracePt t="64390" x="6831013" y="2598738"/>
          <p14:tracePt t="64406" x="6769100" y="2616200"/>
          <p14:tracePt t="64423" x="6697663" y="2660650"/>
          <p14:tracePt t="64440" x="6626225" y="2705100"/>
          <p14:tracePt t="64456" x="6589713" y="2759075"/>
          <p14:tracePt t="64473" x="6562725" y="2803525"/>
          <p14:tracePt t="64490" x="6562725" y="2857500"/>
          <p14:tracePt t="64506" x="6581775" y="2928938"/>
          <p14:tracePt t="64523" x="6616700" y="3017838"/>
          <p14:tracePt t="64540" x="6688138" y="3143250"/>
          <p14:tracePt t="64556" x="6751638" y="3276600"/>
          <p14:tracePt t="64573" x="6804025" y="3402013"/>
          <p14:tracePt t="64590" x="6929438" y="3554413"/>
          <p14:tracePt t="64606" x="7018338" y="3633788"/>
          <p14:tracePt t="64623" x="7134225" y="3679825"/>
          <p14:tracePt t="64640" x="7269163" y="3714750"/>
          <p14:tracePt t="64656" x="7412038" y="3724275"/>
          <p14:tracePt t="64673" x="7537450" y="3724275"/>
          <p14:tracePt t="64690" x="7653338" y="3724275"/>
          <p14:tracePt t="64706" x="7732713" y="3732213"/>
          <p14:tracePt t="64723" x="7786688" y="3732213"/>
          <p14:tracePt t="64740" x="7867650" y="3732213"/>
          <p14:tracePt t="64756" x="7966075" y="3732213"/>
          <p14:tracePt t="64773" x="8062913" y="3732213"/>
          <p14:tracePt t="64790" x="8188325" y="3714750"/>
          <p14:tracePt t="64806" x="8242300" y="3697288"/>
          <p14:tracePt t="64823" x="8304213" y="3670300"/>
          <p14:tracePt t="64840" x="8375650" y="3643313"/>
          <p14:tracePt t="64856" x="8466138" y="3589338"/>
          <p14:tracePt t="64873" x="8572500" y="3527425"/>
          <p14:tracePt t="64890" x="8697913" y="3465513"/>
          <p14:tracePt t="64906" x="8804275" y="3394075"/>
          <p14:tracePt t="64923" x="8894763" y="3340100"/>
          <p14:tracePt t="64940" x="8929688" y="3313113"/>
          <p14:tracePt t="64956" x="8947150" y="3276600"/>
          <p14:tracePt t="64973" x="8956675" y="3241675"/>
          <p14:tracePt t="64990" x="8974138" y="3170238"/>
          <p14:tracePt t="65006" x="9001125" y="3098800"/>
          <p14:tracePt t="65023" x="9018588" y="3054350"/>
          <p14:tracePt t="65040" x="9037638" y="2990850"/>
          <p14:tracePt t="65056" x="9072563" y="2894013"/>
          <p14:tracePt t="65073" x="9082088" y="2803525"/>
          <p14:tracePt t="65090" x="9099550" y="2741613"/>
          <p14:tracePt t="65106" x="9099550" y="2705100"/>
          <p14:tracePt t="65123" x="9099550" y="2652713"/>
          <p14:tracePt t="65140" x="9099550" y="2581275"/>
          <p14:tracePt t="65156" x="9099550" y="2527300"/>
          <p14:tracePt t="65173" x="9072563" y="2455863"/>
          <p14:tracePt t="65190" x="9001125" y="2347913"/>
          <p14:tracePt t="65206" x="8956675" y="2312988"/>
          <p14:tracePt t="65223" x="8947150" y="2303463"/>
          <p14:tracePt t="65454" x="8920163" y="2303463"/>
          <p14:tracePt t="65462" x="8894763" y="2303463"/>
          <p14:tracePt t="65475" x="8867775" y="2303463"/>
          <p14:tracePt t="65482" x="8804275" y="2312988"/>
          <p14:tracePt t="65490" x="8724900" y="2322513"/>
          <p14:tracePt t="65507" x="8501063" y="2357438"/>
          <p14:tracePt t="65523" x="8259763" y="2393950"/>
          <p14:tracePt t="65540" x="8054975" y="2411413"/>
          <p14:tracePt t="65557" x="7912100" y="2428875"/>
          <p14:tracePt t="65573" x="7902575" y="2428875"/>
          <p14:tracePt t="65618" x="7867650" y="2438400"/>
          <p14:tracePt t="65626" x="7840663" y="2446338"/>
          <p14:tracePt t="65640" x="7804150" y="2446338"/>
          <p14:tracePt t="65657" x="7732713" y="2455863"/>
          <p14:tracePt t="65673" x="7697788" y="2465388"/>
          <p14:tracePt t="65690" x="7653338" y="2473325"/>
          <p14:tracePt t="65707" x="7616825" y="2473325"/>
          <p14:tracePt t="65723" x="7589838" y="2473325"/>
          <p14:tracePt t="65740" x="7562850" y="2473325"/>
          <p14:tracePt t="65757" x="7510463" y="2482850"/>
          <p14:tracePt t="65773" x="7466013" y="2490788"/>
          <p14:tracePt t="65790" x="7394575" y="2509838"/>
          <p14:tracePt t="65807" x="7304088" y="2544763"/>
          <p14:tracePt t="65823" x="7224713" y="2581275"/>
          <p14:tracePt t="65840" x="7180263" y="2598738"/>
          <p14:tracePt t="65857" x="7161213" y="2625725"/>
          <p14:tracePt t="65873" x="7134225" y="2670175"/>
          <p14:tracePt t="65890" x="7108825" y="2697163"/>
          <p14:tracePt t="65907" x="7099300" y="2732088"/>
          <p14:tracePt t="65923" x="7099300" y="2741613"/>
          <p14:tracePt t="65940" x="7099300" y="2759075"/>
          <p14:tracePt t="65957" x="7099300" y="2786063"/>
          <p14:tracePt t="65973" x="7099300" y="2803525"/>
          <p14:tracePt t="65990" x="7108825" y="2813050"/>
          <p14:tracePt t="66007" x="7134225" y="2840038"/>
          <p14:tracePt t="66023" x="7161213" y="2857500"/>
          <p14:tracePt t="66040" x="7197725" y="2884488"/>
          <p14:tracePt t="66057" x="7232650" y="2901950"/>
          <p14:tracePt t="66073" x="7269163" y="2946400"/>
          <p14:tracePt t="66090" x="7313613" y="2973388"/>
          <p14:tracePt t="66107" x="7340600" y="2990850"/>
          <p14:tracePt t="66123" x="7358063" y="3000375"/>
          <p14:tracePt t="66194" x="7358063" y="3009900"/>
          <p14:tracePt t="66210" x="7367588" y="3017838"/>
          <p14:tracePt t="66218" x="7375525" y="3017838"/>
          <p14:tracePt t="66226" x="7385050" y="3027363"/>
          <p14:tracePt t="66240" x="7412038" y="3036888"/>
          <p14:tracePt t="66257" x="7419975" y="3054350"/>
          <p14:tracePt t="66273" x="7439025" y="3071813"/>
          <p14:tracePt t="66290" x="7446963" y="3081338"/>
          <p14:tracePt t="66338" x="7456488" y="3089275"/>
          <p14:tracePt t="66434" x="7466013" y="3108325"/>
          <p14:tracePt t="66442" x="7473950" y="3116263"/>
          <p14:tracePt t="66450" x="7483475" y="3143250"/>
          <p14:tracePt t="66458" x="7491413" y="3152775"/>
          <p14:tracePt t="66473" x="7491413" y="3170238"/>
          <p14:tracePt t="66490" x="7518400" y="3214688"/>
          <p14:tracePt t="66507" x="7537450" y="3241675"/>
          <p14:tracePt t="67170" x="7572375" y="3232150"/>
          <p14:tracePt t="67178" x="7572375" y="3224213"/>
          <p14:tracePt t="67186" x="7599363" y="3224213"/>
          <p14:tracePt t="67194" x="7626350" y="3214688"/>
          <p14:tracePt t="67207" x="7697788" y="3205163"/>
          <p14:tracePt t="67224" x="7867650" y="3197225"/>
          <p14:tracePt t="67240" x="8010525" y="3197225"/>
          <p14:tracePt t="67257" x="8054975" y="3197225"/>
          <p14:tracePt t="67290" x="8062913" y="3197225"/>
          <p14:tracePt t="67307" x="8116888" y="3232150"/>
          <p14:tracePt t="67324" x="8143875" y="3259138"/>
          <p14:tracePt t="67340" x="8161338" y="3286125"/>
          <p14:tracePt t="67357" x="8170863" y="3303588"/>
          <p14:tracePt t="67374" x="8180388" y="3322638"/>
          <p14:tracePt t="67390" x="8188325" y="3348038"/>
          <p14:tracePt t="67407" x="8188325" y="3357563"/>
          <p14:tracePt t="67442" x="8188325" y="3367088"/>
          <p14:tracePt t="67457" x="8188325" y="3375025"/>
          <p14:tracePt t="67474" x="8188325" y="3384550"/>
          <p14:tracePt t="67490" x="8134350" y="3465513"/>
          <p14:tracePt t="67507" x="8081963" y="3490913"/>
          <p14:tracePt t="67524" x="7956550" y="3571875"/>
          <p14:tracePt t="67540" x="7724775" y="3697288"/>
          <p14:tracePt t="67557" x="7483475" y="3786188"/>
          <p14:tracePt t="67574" x="7323138" y="3840163"/>
          <p14:tracePt t="68107" x="7313613" y="3840163"/>
          <p14:tracePt t="68171" x="7313613" y="3813175"/>
          <p14:tracePt t="68179" x="7313613" y="3803650"/>
          <p14:tracePt t="68203" x="7304088" y="3803650"/>
          <p14:tracePt t="68211" x="7277100" y="3813175"/>
          <p14:tracePt t="68219" x="7259638" y="3813175"/>
          <p14:tracePt t="68227" x="7224713" y="3830638"/>
          <p14:tracePt t="68241" x="7205663" y="3840163"/>
          <p14:tracePt t="68257" x="7188200" y="3840163"/>
          <p14:tracePt t="68275" x="7188200" y="3857625"/>
          <p14:tracePt t="68315" x="7188200" y="3867150"/>
          <p14:tracePt t="68323" x="7188200" y="3875088"/>
          <p14:tracePt t="68331" x="7170738" y="3884613"/>
          <p14:tracePt t="68340" x="7143750" y="3884613"/>
          <p14:tracePt t="68357" x="7081838" y="3894138"/>
          <p14:tracePt t="68374" x="7054850" y="3911600"/>
          <p14:tracePt t="68427" x="7054850" y="3929063"/>
          <p14:tracePt t="68435" x="7054850" y="3938588"/>
          <p14:tracePt t="68447" x="7054850" y="3946525"/>
          <p14:tracePt t="68457" x="7054850" y="3965575"/>
          <p14:tracePt t="68474" x="7045325" y="4027488"/>
          <p14:tracePt t="68491" x="7018338" y="4071938"/>
          <p14:tracePt t="68507" x="6991350" y="4143375"/>
          <p14:tracePt t="68524" x="6956425" y="4224338"/>
          <p14:tracePt t="68541" x="6946900" y="4295775"/>
          <p14:tracePt t="68557" x="6946900" y="4375150"/>
          <p14:tracePt t="68574" x="6946900" y="4465638"/>
          <p14:tracePt t="68591" x="6946900" y="4643438"/>
          <p14:tracePt t="68607" x="6956425" y="4759325"/>
          <p14:tracePt t="68624" x="6965950" y="4875213"/>
          <p14:tracePt t="68641" x="6991350" y="4965700"/>
          <p14:tracePt t="68657" x="7027863" y="5045075"/>
          <p14:tracePt t="68674" x="7054850" y="5081588"/>
          <p14:tracePt t="68691" x="7072313" y="5116513"/>
          <p14:tracePt t="68707" x="7081838" y="5133975"/>
          <p14:tracePt t="68724" x="7099300" y="5153025"/>
          <p14:tracePt t="68741" x="7099300" y="5170488"/>
          <p14:tracePt t="68757" x="7126288" y="5187950"/>
          <p14:tracePt t="68774" x="7170738" y="5214938"/>
          <p14:tracePt t="68791" x="7269163" y="5224463"/>
          <p14:tracePt t="68807" x="7296150" y="5241925"/>
          <p14:tracePt t="68847" x="7313613" y="5241925"/>
          <p14:tracePt t="68857" x="7323138" y="5251450"/>
          <p14:tracePt t="68874" x="7331075" y="5259388"/>
          <p14:tracePt t="68891" x="7358063" y="5268913"/>
          <p14:tracePt t="68907" x="7394575" y="5276850"/>
          <p14:tracePt t="68924" x="7429500" y="5286375"/>
          <p14:tracePt t="68941" x="7456488" y="5303838"/>
          <p14:tracePt t="68957" x="7473950" y="5303838"/>
          <p14:tracePt t="68974" x="7483475" y="5303838"/>
          <p14:tracePt t="68991" x="7537450" y="5322888"/>
          <p14:tracePt t="69007" x="7589838" y="5322888"/>
          <p14:tracePt t="69024" x="7626350" y="5322888"/>
          <p14:tracePt t="69071" x="7634288" y="5322888"/>
          <p14:tracePt t="69079" x="7653338" y="5322888"/>
          <p14:tracePt t="69091" x="7661275" y="5322888"/>
          <p14:tracePt t="69107" x="7697788" y="5322888"/>
          <p14:tracePt t="69124" x="7742238" y="5313363"/>
          <p14:tracePt t="69141" x="7786688" y="5303838"/>
          <p14:tracePt t="69157" x="7804150" y="5303838"/>
          <p14:tracePt t="69191" x="7823200" y="5295900"/>
          <p14:tracePt t="69207" x="7867650" y="5268913"/>
          <p14:tracePt t="69224" x="7902575" y="5232400"/>
          <p14:tracePt t="69241" x="7974013" y="5180013"/>
          <p14:tracePt t="69257" x="8027988" y="5143500"/>
          <p14:tracePt t="69291" x="8045450" y="5126038"/>
          <p14:tracePt t="69307" x="8054975" y="5116513"/>
          <p14:tracePt t="69324" x="8062913" y="5089525"/>
          <p14:tracePt t="69341" x="8072438" y="5045075"/>
          <p14:tracePt t="69358" x="8081963" y="4991100"/>
          <p14:tracePt t="69374" x="8089900" y="4929188"/>
          <p14:tracePt t="69391" x="8108950" y="4848225"/>
          <p14:tracePt t="69408" x="8108950" y="4813300"/>
          <p14:tracePt t="69424" x="8108950" y="4795838"/>
          <p14:tracePt t="69441" x="8108950" y="4768850"/>
          <p14:tracePt t="69457" x="8108950" y="4751388"/>
          <p14:tracePt t="69474" x="8108950" y="4724400"/>
          <p14:tracePt t="69491" x="8108950" y="4687888"/>
          <p14:tracePt t="69508" x="8099425" y="4670425"/>
          <p14:tracePt t="69524" x="8081963" y="4652963"/>
          <p14:tracePt t="69541" x="8054975" y="4608513"/>
          <p14:tracePt t="69558" x="8018463" y="4562475"/>
          <p14:tracePt t="69574" x="7991475" y="4527550"/>
          <p14:tracePt t="69591" x="7974013" y="4483100"/>
          <p14:tracePt t="69608" x="7966075" y="4473575"/>
          <p14:tracePt t="69624" x="7956550" y="4446588"/>
          <p14:tracePt t="69641" x="7939088" y="4429125"/>
          <p14:tracePt t="69658" x="7920038" y="4411663"/>
          <p14:tracePt t="69674" x="7885113" y="4394200"/>
          <p14:tracePt t="69691" x="7840663" y="4394200"/>
          <p14:tracePt t="69708" x="7769225" y="4384675"/>
          <p14:tracePt t="69724" x="7715250" y="4384675"/>
          <p14:tracePt t="69741" x="7661275" y="4384675"/>
          <p14:tracePt t="69758" x="7599363" y="4384675"/>
          <p14:tracePt t="69774" x="7554913" y="4384675"/>
          <p14:tracePt t="69791" x="7518400" y="4384675"/>
          <p14:tracePt t="69808" x="7510463" y="4394200"/>
          <p14:tracePt t="69824" x="7483475" y="4429125"/>
          <p14:tracePt t="69841" x="7439025" y="4500563"/>
          <p14:tracePt t="69858" x="7412038" y="4562475"/>
          <p14:tracePt t="69874" x="7385050" y="4625975"/>
          <p14:tracePt t="69891" x="7358063" y="4705350"/>
          <p14:tracePt t="69908" x="7348538" y="4803775"/>
          <p14:tracePt t="69924" x="7348538" y="4867275"/>
          <p14:tracePt t="69941" x="7358063" y="4965700"/>
          <p14:tracePt t="69958" x="7394575" y="5062538"/>
          <p14:tracePt t="69974" x="7419975" y="5133975"/>
          <p14:tracePt t="69991" x="7439025" y="5180013"/>
          <p14:tracePt t="70008" x="7446963" y="5197475"/>
          <p14:tracePt t="70024" x="7456488" y="5214938"/>
          <p14:tracePt t="70058" x="7456488" y="5224463"/>
          <p14:tracePt t="70074" x="7466013" y="5224463"/>
          <p14:tracePt t="71051" x="7473950" y="5224463"/>
          <p14:tracePt t="71060" x="7483475" y="5214938"/>
          <p14:tracePt t="71067" x="7491413" y="5187950"/>
          <p14:tracePt t="71076" x="7500938" y="5170488"/>
          <p14:tracePt t="71091" x="7527925" y="5116513"/>
          <p14:tracePt t="71108" x="7537450" y="5072063"/>
          <p14:tracePt t="71125" x="7554913" y="5027613"/>
          <p14:tracePt t="71141" x="7562850" y="4965700"/>
          <p14:tracePt t="71158" x="7562850" y="4884738"/>
          <p14:tracePt t="71175" x="7562850" y="4822825"/>
          <p14:tracePt t="71191" x="7562850" y="4795838"/>
          <p14:tracePt t="71208" x="7562850" y="4768850"/>
          <p14:tracePt t="71225" x="7562850" y="4687888"/>
          <p14:tracePt t="71241" x="7562850" y="4633913"/>
          <p14:tracePt t="71258" x="7572375" y="4598988"/>
          <p14:tracePt t="71363" x="7545388" y="4598988"/>
          <p14:tracePt t="71371" x="7510463" y="4608513"/>
          <p14:tracePt t="71379" x="7466013" y="4625975"/>
          <p14:tracePt t="71391" x="7446963" y="4633913"/>
          <p14:tracePt t="71408" x="7375525" y="4687888"/>
          <p14:tracePt t="71425" x="7296150" y="4759325"/>
          <p14:tracePt t="71441" x="7277100" y="4786313"/>
          <p14:tracePt t="71458" x="7277100" y="4822825"/>
          <p14:tracePt t="71475" x="7277100" y="4875213"/>
          <p14:tracePt t="71491" x="7277100" y="4946650"/>
          <p14:tracePt t="71508" x="7277100" y="5018088"/>
          <p14:tracePt t="71525" x="7277100" y="5143500"/>
          <p14:tracePt t="71541" x="7277100" y="5259388"/>
          <p14:tracePt t="71558" x="7296150" y="5348288"/>
          <p14:tracePt t="71575" x="7323138" y="5402263"/>
          <p14:tracePt t="71591" x="7340600" y="5419725"/>
          <p14:tracePt t="71608" x="7367588" y="5429250"/>
          <p14:tracePt t="71625" x="7419975" y="5429250"/>
          <p14:tracePt t="71641" x="7491413" y="5411788"/>
          <p14:tracePt t="71658" x="7562850" y="5375275"/>
          <p14:tracePt t="71675" x="7643813" y="5322888"/>
          <p14:tracePt t="71691" x="7742238" y="5241925"/>
          <p14:tracePt t="71708" x="7759700" y="5180013"/>
          <p14:tracePt t="71725" x="7769225" y="5099050"/>
          <p14:tracePt t="71741" x="7769225" y="5037138"/>
          <p14:tracePt t="71758" x="7769225" y="4973638"/>
          <p14:tracePt t="71775" x="7769225" y="4946650"/>
          <p14:tracePt t="71791" x="7769225" y="4938713"/>
          <p14:tracePt t="72372" x="7751763" y="4929188"/>
          <p14:tracePt t="72387" x="7724775" y="4929188"/>
          <p14:tracePt t="72395" x="7697788" y="4929188"/>
          <p14:tracePt t="72403" x="7670800" y="4929188"/>
          <p14:tracePt t="72411" x="7616825" y="4938713"/>
          <p14:tracePt t="72425" x="7562850" y="4946650"/>
          <p14:tracePt t="72442" x="7500938" y="4956175"/>
          <p14:tracePt t="72458" x="7491413" y="4956175"/>
          <p14:tracePt t="72580" x="7491413" y="4965700"/>
          <p14:tracePt t="72596" x="7500938" y="4965700"/>
          <p14:tracePt t="72604" x="7518400" y="4965700"/>
          <p14:tracePt t="72612" x="7545388" y="4965700"/>
          <p14:tracePt t="72625" x="7572375" y="4965700"/>
          <p14:tracePt t="72642" x="7599363" y="4965700"/>
          <p14:tracePt t="76914" x="7608888" y="4965700"/>
          <p14:tracePt t="76929" x="7643813" y="4965700"/>
          <p14:tracePt t="76938" x="7688263" y="4965700"/>
          <p14:tracePt t="76946" x="7732713" y="4965700"/>
          <p14:tracePt t="76960" x="7777163" y="4965700"/>
          <p14:tracePt t="76977" x="7894638" y="4911725"/>
          <p14:tracePt t="76993" x="7929563" y="4894263"/>
          <p14:tracePt t="77026" x="7939088" y="4894263"/>
          <p14:tracePt t="77043" x="7947025" y="4884738"/>
          <p14:tracePt t="77060" x="7966075" y="4875213"/>
          <p14:tracePt t="77138" x="7974013" y="4875213"/>
          <p14:tracePt t="77185" x="7983538" y="4884738"/>
          <p14:tracePt t="77194" x="7983538" y="4894263"/>
          <p14:tracePt t="77202" x="7991475" y="4902200"/>
          <p14:tracePt t="77218" x="7991475" y="4911725"/>
          <p14:tracePt t="77226" x="7991475" y="4919663"/>
          <p14:tracePt t="77243" x="8001000" y="4938713"/>
          <p14:tracePt t="77260" x="8001000" y="4946650"/>
          <p14:tracePt t="77276" x="8010525" y="4965700"/>
          <p14:tracePt t="77293" x="8010525" y="4983163"/>
          <p14:tracePt t="77395" x="8010525" y="4991100"/>
          <p14:tracePt t="77490" x="8010525" y="5000625"/>
          <p14:tracePt t="77497" x="8010525" y="5010150"/>
          <p14:tracePt t="77506" x="8010525" y="5018088"/>
          <p14:tracePt t="77513" x="8010525" y="5027613"/>
          <p14:tracePt t="77526" x="8010525" y="5037138"/>
          <p14:tracePt t="77543" x="8010525" y="5072063"/>
          <p14:tracePt t="77560" x="7983538" y="5108575"/>
          <p14:tracePt t="77576" x="7929563" y="5153025"/>
          <p14:tracePt t="77593" x="7885113" y="5180013"/>
          <p14:tracePt t="77610" x="7858125" y="5197475"/>
          <p14:tracePt t="77626" x="7831138" y="5205413"/>
          <p14:tracePt t="77643" x="7786688" y="5224463"/>
          <p14:tracePt t="77660" x="7715250" y="5259388"/>
          <p14:tracePt t="77676" x="7653338" y="5268913"/>
          <p14:tracePt t="77693" x="7589838" y="5286375"/>
          <p14:tracePt t="77710" x="7500938" y="5295900"/>
          <p14:tracePt t="77727" x="7456488" y="5295900"/>
          <p14:tracePt t="77769" x="7446963" y="5295900"/>
          <p14:tracePt t="77777" x="7439025" y="5295900"/>
          <p14:tracePt t="77793" x="7394575" y="5276850"/>
          <p14:tracePt t="77810" x="7375525" y="5259388"/>
          <p14:tracePt t="77826" x="7331075" y="5251450"/>
          <p14:tracePt t="77843" x="7323138" y="5251450"/>
          <p14:tracePt t="78050" x="7304088" y="5251450"/>
          <p14:tracePt t="78066" x="7286625" y="5251450"/>
          <p14:tracePt t="78074" x="7277100" y="5251450"/>
          <p14:tracePt t="78082" x="7259638" y="5268913"/>
          <p14:tracePt t="78093" x="7251700" y="5268913"/>
          <p14:tracePt t="78130" x="7232650" y="5276850"/>
          <p14:tracePt t="78137" x="7224713" y="5286375"/>
          <p14:tracePt t="78146" x="7215188" y="5286375"/>
          <p14:tracePt t="78160" x="7188200" y="5313363"/>
          <p14:tracePt t="78177" x="7180263" y="5322888"/>
          <p14:tracePt t="78434" x="7180263" y="5330825"/>
          <p14:tracePt t="78450" x="7180263" y="5348288"/>
          <p14:tracePt t="78466" x="7180263" y="5357813"/>
          <p14:tracePt t="78474" x="7180263" y="5367338"/>
          <p14:tracePt t="78482" x="7180263" y="5375275"/>
          <p14:tracePt t="78494" x="7180263" y="5394325"/>
          <p14:tracePt t="78510" x="7197725" y="5411788"/>
          <p14:tracePt t="78527" x="7205663" y="5429250"/>
          <p14:tracePt t="78560" x="7215188" y="5446713"/>
          <p14:tracePt t="78577" x="7259638" y="5473700"/>
          <p14:tracePt t="78594" x="7331075" y="5483225"/>
          <p14:tracePt t="78610" x="7446963" y="5500688"/>
          <p14:tracePt t="78627" x="7554913" y="5518150"/>
          <p14:tracePt t="78644" x="7599363" y="5545138"/>
          <p14:tracePt t="78660" x="7616825" y="5545138"/>
          <p14:tracePt t="78677" x="7616825" y="5554663"/>
          <p14:tracePt t="78694" x="7626350" y="5554663"/>
          <p14:tracePt t="78727" x="7688263" y="5554663"/>
          <p14:tracePt t="78744" x="7715250" y="5554663"/>
          <p14:tracePt t="78760" x="7732713" y="5554663"/>
          <p14:tracePt t="78793" x="7742238" y="5554663"/>
          <p14:tracePt t="78810" x="7751763" y="5554663"/>
          <p14:tracePt t="78827" x="7786688" y="5554663"/>
          <p14:tracePt t="78844" x="7840663" y="5554663"/>
          <p14:tracePt t="78860" x="7939088" y="5527675"/>
          <p14:tracePt t="78877" x="8018463" y="5500688"/>
          <p14:tracePt t="78894" x="8037513" y="5500688"/>
          <p14:tracePt t="78930" x="8045450" y="5491163"/>
          <p14:tracePt t="78944" x="8045450" y="5483225"/>
          <p14:tracePt t="78960" x="8062913" y="5456238"/>
          <p14:tracePt t="78977" x="8099425" y="5394325"/>
          <p14:tracePt t="78994" x="8108950" y="5357813"/>
          <p14:tracePt t="79010" x="8126413" y="5330825"/>
          <p14:tracePt t="79027" x="8126413" y="5286375"/>
          <p14:tracePt t="79044" x="8134350" y="5251450"/>
          <p14:tracePt t="79060" x="8143875" y="5160963"/>
          <p14:tracePt t="79077" x="8170863" y="5099050"/>
          <p14:tracePt t="79094" x="8170863" y="5054600"/>
          <p14:tracePt t="79110" x="8170863" y="5000625"/>
          <p14:tracePt t="79127" x="8170863" y="4956175"/>
          <p14:tracePt t="79144" x="8170863" y="4919663"/>
          <p14:tracePt t="79160" x="8170863" y="4884738"/>
          <p14:tracePt t="79178" x="8108950" y="4795838"/>
          <p14:tracePt t="79194" x="8072438" y="4759325"/>
          <p14:tracePt t="79210" x="8001000" y="4714875"/>
          <p14:tracePt t="79227" x="7956550" y="4705350"/>
          <p14:tracePt t="79244" x="7885113" y="4687888"/>
          <p14:tracePt t="79260" x="7840663" y="4687888"/>
          <p14:tracePt t="79277" x="7786688" y="4679950"/>
          <p14:tracePt t="79294" x="7715250" y="4679950"/>
          <p14:tracePt t="79310" x="7670800" y="4679950"/>
          <p14:tracePt t="79327" x="7634288" y="4679950"/>
          <p14:tracePt t="79344" x="7599363" y="4679950"/>
          <p14:tracePt t="79360" x="7545388" y="4679950"/>
          <p14:tracePt t="79377" x="7456488" y="4679950"/>
          <p14:tracePt t="79394" x="7375525" y="4697413"/>
          <p14:tracePt t="79411" x="7296150" y="4714875"/>
          <p14:tracePt t="79427" x="7269163" y="4724400"/>
          <p14:tracePt t="79444" x="7251700" y="4732338"/>
          <p14:tracePt t="79460" x="7215188" y="4741863"/>
          <p14:tracePt t="79477" x="7197725" y="4768850"/>
          <p14:tracePt t="79494" x="7170738" y="4803775"/>
          <p14:tracePt t="79510" x="7143750" y="4875213"/>
          <p14:tracePt t="79527" x="7143750" y="4919663"/>
          <p14:tracePt t="79544" x="7143750" y="4965700"/>
          <p14:tracePt t="79560" x="7143750" y="5027613"/>
          <p14:tracePt t="79577" x="7153275" y="5099050"/>
          <p14:tracePt t="79594" x="7180263" y="5153025"/>
          <p14:tracePt t="79610" x="7197725" y="5187950"/>
          <p14:tracePt t="79627" x="7215188" y="5224463"/>
          <p14:tracePt t="79644" x="7251700" y="5241925"/>
          <p14:tracePt t="79660" x="7251700" y="5251450"/>
          <p14:tracePt t="79677" x="7269163" y="5276850"/>
          <p14:tracePt t="79694" x="7277100" y="5286375"/>
          <p14:tracePt t="80158" x="7286625" y="5286375"/>
          <p14:tracePt t="80166" x="7296150" y="5286375"/>
          <p14:tracePt t="80177" x="7304088" y="5286375"/>
          <p14:tracePt t="80194" x="7323138" y="5286375"/>
          <p14:tracePt t="80211" x="7331075" y="5286375"/>
          <p14:tracePt t="80227" x="7348538" y="5276850"/>
          <p14:tracePt t="80244" x="7348538" y="5268913"/>
          <p14:tracePt t="80558" x="7367588" y="5259388"/>
          <p14:tracePt t="80574" x="7394575" y="5259388"/>
          <p14:tracePt t="80583" x="7402513" y="5259388"/>
          <p14:tracePt t="80594" x="7439025" y="5251450"/>
          <p14:tracePt t="80611" x="7518400" y="5232400"/>
          <p14:tracePt t="80627" x="7572375" y="5224463"/>
          <p14:tracePt t="80644" x="7599363" y="5224463"/>
          <p14:tracePt t="81135" x="7608888" y="5224463"/>
          <p14:tracePt t="81150" x="7634288" y="5205413"/>
          <p14:tracePt t="81166" x="7643813" y="5205413"/>
          <p14:tracePt t="83179" x="7653338" y="5205413"/>
          <p14:tracePt t="83187" x="7661275" y="5205413"/>
          <p14:tracePt t="83195" x="7697788" y="5214938"/>
          <p14:tracePt t="83211" x="7732713" y="5241925"/>
          <p14:tracePt t="83228" x="7742238" y="5251450"/>
          <p14:tracePt t="83291" x="7751763" y="5251450"/>
          <p14:tracePt t="83299" x="7751763" y="5259388"/>
          <p14:tracePt t="83307" x="7751763" y="5268913"/>
          <p14:tracePt t="83323" x="7751763" y="5286375"/>
          <p14:tracePt t="83331" x="7742238" y="5303838"/>
          <p14:tracePt t="83345" x="7715250" y="5313363"/>
          <p14:tracePt t="83361" x="7670800" y="5330825"/>
          <p14:tracePt t="83378" x="7581900" y="5340350"/>
          <p14:tracePt t="83395" x="7527925" y="5357813"/>
          <p14:tracePt t="83411" x="7500938" y="5357813"/>
          <p14:tracePt t="83428" x="7473950" y="5357813"/>
          <p14:tracePt t="83445" x="7456488" y="5357813"/>
          <p14:tracePt t="83643" x="7446963" y="5357813"/>
          <p14:tracePt t="83667" x="7446963" y="5348288"/>
          <p14:tracePt t="83676" x="7446963" y="5340350"/>
          <p14:tracePt t="83724" x="7446963" y="5330825"/>
          <p14:tracePt t="83739" x="7439025" y="5330825"/>
          <p14:tracePt t="83764" x="7429500" y="5322888"/>
          <p14:tracePt t="83771" x="7419975" y="5322888"/>
          <p14:tracePt t="83787" x="7419975" y="5303838"/>
          <p14:tracePt t="83803" x="7412038" y="5295900"/>
          <p14:tracePt t="83867" x="7394575" y="5295900"/>
          <p14:tracePt t="83875" x="7385050" y="5295900"/>
          <p14:tracePt t="83891" x="7375525" y="5286375"/>
          <p14:tracePt t="83899" x="7367588" y="5286375"/>
          <p14:tracePt t="84603" x="7348538" y="5286375"/>
          <p14:tracePt t="84611" x="7340600" y="5286375"/>
          <p14:tracePt t="84623" x="7323138" y="5286375"/>
          <p14:tracePt t="84631" x="7313613" y="5286375"/>
          <p14:tracePt t="84645" x="7296150" y="5286375"/>
          <p14:tracePt t="84662" x="7251700" y="5286375"/>
          <p14:tracePt t="84679" x="7197725" y="5286375"/>
          <p14:tracePt t="84735" x="7161213" y="5286375"/>
          <p14:tracePt t="84743" x="7116763" y="5322888"/>
          <p14:tracePt t="84751" x="7089775" y="5322888"/>
          <p14:tracePt t="84762" x="7072313" y="5330825"/>
          <p14:tracePt t="84779" x="6965950" y="5348288"/>
          <p14:tracePt t="84795" x="6840538" y="5367338"/>
          <p14:tracePt t="84812" x="6777038" y="5375275"/>
          <p14:tracePt t="84848" x="6769100" y="5375275"/>
          <p14:tracePt t="84862" x="6769100" y="5367338"/>
          <p14:tracePt t="84879" x="6759575" y="5286375"/>
          <p14:tracePt t="84895" x="6751638" y="5187950"/>
          <p14:tracePt t="84912" x="6751638" y="5062538"/>
          <p14:tracePt t="84928" x="6751638" y="4938713"/>
          <p14:tracePt t="84945" x="6769100" y="4795838"/>
          <p14:tracePt t="84962" x="6840538" y="4598988"/>
          <p14:tracePt t="84978" x="6956425" y="4402138"/>
          <p14:tracePt t="84995" x="7126288" y="4224338"/>
          <p14:tracePt t="85012" x="7331075" y="4071938"/>
          <p14:tracePt t="85028" x="7562850" y="3956050"/>
          <p14:tracePt t="85045" x="7796213" y="3867150"/>
          <p14:tracePt t="85062" x="8010525" y="3776663"/>
          <p14:tracePt t="85079" x="8269288" y="3687763"/>
          <p14:tracePt t="85095" x="8394700" y="3652838"/>
          <p14:tracePt t="85112" x="8537575" y="3616325"/>
          <p14:tracePt t="85129" x="8732838" y="3598863"/>
          <p14:tracePt t="85145" x="8966200" y="3571875"/>
          <p14:tracePt t="85162" x="9188450" y="3571875"/>
          <p14:tracePt t="85179" x="9340850" y="3571875"/>
          <p14:tracePt t="85195" x="9385300" y="3598863"/>
          <p14:tracePt t="85212" x="9385300" y="3670300"/>
          <p14:tracePt t="85229" x="9385300" y="3714750"/>
          <p14:tracePt t="85245" x="9385300" y="3776663"/>
          <p14:tracePt t="85262" x="9385300" y="3830638"/>
          <p14:tracePt t="85279" x="9385300" y="3911600"/>
          <p14:tracePt t="85295" x="9394825" y="3965575"/>
          <p14:tracePt t="85312" x="9412288" y="4027488"/>
          <p14:tracePt t="85328" x="9420225" y="4116388"/>
          <p14:tracePt t="85345" x="9439275" y="4214813"/>
          <p14:tracePt t="85362" x="9447213" y="4303713"/>
          <p14:tracePt t="85379" x="9474200" y="4384675"/>
          <p14:tracePt t="85395" x="9501188" y="4438650"/>
          <p14:tracePt t="85412" x="9518650" y="4465638"/>
          <p14:tracePt t="85429" x="9518650" y="4483100"/>
          <p14:tracePt t="85445" x="9518650" y="4500563"/>
          <p14:tracePt t="85462" x="9518650" y="4527550"/>
          <p14:tracePt t="85479" x="9518650" y="4545013"/>
          <p14:tracePt t="85495" x="9491663" y="4581525"/>
          <p14:tracePt t="85512" x="9474200" y="4598988"/>
          <p14:tracePt t="85529" x="9456738" y="4616450"/>
          <p14:tracePt t="85545" x="9429750" y="4652963"/>
          <p14:tracePt t="85562" x="9402763" y="4705350"/>
          <p14:tracePt t="85579" x="9385300" y="4724400"/>
          <p14:tracePt t="85595" x="9375775" y="4724400"/>
          <p14:tracePt t="85648" x="9375775" y="4741863"/>
          <p14:tracePt t="85656" x="9375775" y="4751388"/>
          <p14:tracePt t="85663" x="9367838" y="4751388"/>
          <p14:tracePt t="85680" x="9358313" y="4751388"/>
          <p14:tracePt t="85696" x="9358313" y="4759325"/>
          <p14:tracePt t="85792" x="9358313" y="4768850"/>
          <p14:tracePt t="85823" x="9348788" y="4768850"/>
          <p14:tracePt t="85832" x="9340850" y="4768850"/>
          <p14:tracePt t="86016" x="9323388" y="4768850"/>
          <p14:tracePt t="86024" x="9313863" y="4776788"/>
          <p14:tracePt t="86032" x="9286875" y="4803775"/>
          <p14:tracePt t="86045" x="9259888" y="4830763"/>
          <p14:tracePt t="86062" x="9224963" y="4875213"/>
          <p14:tracePt t="86079" x="9109075" y="4983163"/>
          <p14:tracePt t="86096" x="8983663" y="5089525"/>
          <p14:tracePt t="86112" x="8956675" y="5116513"/>
          <p14:tracePt t="86129" x="8956675" y="5126038"/>
          <p14:tracePt t="86176" x="8966200" y="5126038"/>
          <p14:tracePt t="86185" x="8974138" y="5126038"/>
          <p14:tracePt t="86195" x="9010650" y="5108575"/>
          <p14:tracePt t="86212" x="9063038" y="5072063"/>
          <p14:tracePt t="86229" x="9090025" y="5054600"/>
          <p14:tracePt t="86245" x="9117013" y="5027613"/>
          <p14:tracePt t="86262" x="9134475" y="5010150"/>
          <p14:tracePt t="86279" x="9180513" y="4991100"/>
          <p14:tracePt t="86295" x="9188450" y="4991100"/>
          <p14:tracePt t="86368" x="9197975" y="4991100"/>
          <p14:tracePt t="86415" x="9197975" y="5000625"/>
          <p14:tracePt t="86424" x="9197975" y="5010150"/>
          <p14:tracePt t="86448" x="9197975" y="5018088"/>
          <p14:tracePt t="86455" x="9197975" y="5027613"/>
          <p14:tracePt t="86481" x="9197975" y="5045075"/>
          <p14:tracePt t="86496" x="9197975" y="5054600"/>
          <p14:tracePt t="86512" x="9188450" y="5054600"/>
          <p14:tracePt t="86520" x="9180513" y="5062538"/>
          <p14:tracePt t="86529" x="9180513" y="5072063"/>
          <p14:tracePt t="86546" x="9170988" y="5081588"/>
          <p14:tracePt t="87080" x="9153525" y="5054600"/>
          <p14:tracePt t="87088" x="9144000" y="5027613"/>
          <p14:tracePt t="87096" x="9126538" y="4973638"/>
          <p14:tracePt t="87112" x="9099550" y="4919663"/>
          <p14:tracePt t="87129" x="9082088" y="4840288"/>
          <p14:tracePt t="87146" x="9082088" y="4705350"/>
          <p14:tracePt t="87162" x="9090025" y="4518025"/>
          <p14:tracePt t="87179" x="9126538" y="4348163"/>
          <p14:tracePt t="87196" x="9170988" y="4232275"/>
          <p14:tracePt t="87212" x="9242425" y="4143375"/>
          <p14:tracePt t="87229" x="9340850" y="4081463"/>
          <p14:tracePt t="87246" x="9439275" y="4044950"/>
          <p14:tracePt t="87262" x="9528175" y="4017963"/>
          <p14:tracePt t="87279" x="9634538" y="4010025"/>
          <p14:tracePt t="87296" x="9688513" y="4010025"/>
          <p14:tracePt t="87312" x="9705975" y="4010025"/>
          <p14:tracePt t="87329" x="9732963" y="4010025"/>
          <p14:tracePt t="87346" x="9759950" y="4010025"/>
          <p14:tracePt t="87362" x="9796463" y="4010025"/>
          <p14:tracePt t="87379" x="9858375" y="4010025"/>
          <p14:tracePt t="87396" x="9912350" y="3956050"/>
          <p14:tracePt t="87412" x="9947275" y="3938588"/>
          <p14:tracePt t="87429" x="9991725" y="3894138"/>
          <p14:tracePt t="87446" x="10028238" y="3867150"/>
          <p14:tracePt t="87462" x="10037763" y="3848100"/>
          <p14:tracePt t="87479" x="10045700" y="3840163"/>
          <p14:tracePt t="87496" x="10082213" y="3813175"/>
          <p14:tracePt t="87512" x="10144125" y="3768725"/>
          <p14:tracePt t="87529" x="10188575" y="3732213"/>
          <p14:tracePt t="87546" x="10252075" y="3697288"/>
          <p14:tracePt t="87562" x="10340975" y="3633788"/>
          <p14:tracePt t="87579" x="10394950" y="3589338"/>
          <p14:tracePt t="87596" x="10412413" y="3589338"/>
          <p14:tracePt t="87612" x="10420350" y="3581400"/>
          <p14:tracePt t="87629" x="10429875" y="3571875"/>
          <p14:tracePt t="87646" x="10447338" y="3571875"/>
          <p14:tracePt t="87663" x="10474325" y="3544888"/>
          <p14:tracePt t="87679" x="10501313" y="3536950"/>
          <p14:tracePt t="87696" x="10545763" y="3527425"/>
          <p14:tracePt t="87712" x="10599738" y="3527425"/>
          <p14:tracePt t="87729" x="10671175" y="3517900"/>
          <p14:tracePt t="87746" x="10752138" y="3517900"/>
          <p14:tracePt t="87763" x="10841038" y="3517900"/>
          <p14:tracePt t="87779" x="10902950" y="3517900"/>
          <p14:tracePt t="87796" x="10929938" y="3517900"/>
          <p14:tracePt t="87812" x="10947400" y="3517900"/>
          <p14:tracePt t="87846" x="10966450" y="3544888"/>
          <p14:tracePt t="87863" x="11010900" y="3571875"/>
          <p14:tracePt t="87879" x="11028363" y="3589338"/>
          <p14:tracePt t="87896" x="11045825" y="3625850"/>
          <p14:tracePt t="87913" x="11063288" y="3670300"/>
          <p14:tracePt t="87929" x="11072813" y="3687763"/>
          <p14:tracePt t="87946" x="11082338" y="3724275"/>
          <p14:tracePt t="87962" x="11109325" y="3759200"/>
          <p14:tracePt t="87980" x="11117263" y="3776663"/>
          <p14:tracePt t="87996" x="11117263" y="3813175"/>
          <p14:tracePt t="88013" x="11117263" y="3830638"/>
          <p14:tracePt t="88029" x="11117263" y="3848100"/>
          <p14:tracePt t="88046" x="11117263" y="3884613"/>
          <p14:tracePt t="88063" x="11117263" y="3929063"/>
          <p14:tracePt t="88079" x="11117263" y="3956050"/>
          <p14:tracePt t="88096" x="11117263" y="4000500"/>
          <p14:tracePt t="88113" x="11109325" y="4027488"/>
          <p14:tracePt t="88129" x="11099800" y="4062413"/>
          <p14:tracePt t="88146" x="11090275" y="4098925"/>
          <p14:tracePt t="88163" x="11072813" y="4143375"/>
          <p14:tracePt t="88180" x="11072813" y="4187825"/>
          <p14:tracePt t="88196" x="11063288" y="4224338"/>
          <p14:tracePt t="88213" x="11055350" y="4268788"/>
          <p14:tracePt t="88229" x="11055350" y="4286250"/>
          <p14:tracePt t="88246" x="11037888" y="4322763"/>
          <p14:tracePt t="88263" x="11028363" y="4375150"/>
          <p14:tracePt t="88279" x="11010900" y="4419600"/>
          <p14:tracePt t="88296" x="10983913" y="4465638"/>
          <p14:tracePt t="88313" x="10956925" y="4527550"/>
          <p14:tracePt t="88329" x="10920413" y="4562475"/>
          <p14:tracePt t="88346" x="10875963" y="4625975"/>
          <p14:tracePt t="88363" x="10841038" y="4643438"/>
          <p14:tracePt t="88379" x="10760075" y="4679950"/>
          <p14:tracePt t="88396" x="10706100" y="4679950"/>
          <p14:tracePt t="88413" x="10644188" y="4679950"/>
          <p14:tracePt t="88429" x="10545763" y="4679950"/>
          <p14:tracePt t="88446" x="10466388" y="4679950"/>
          <p14:tracePt t="88463" x="10447338" y="4670425"/>
          <p14:tracePt t="88496" x="10429875" y="4625975"/>
          <p14:tracePt t="88513" x="10429875" y="4608513"/>
          <p14:tracePt t="88529" x="10429875" y="4572000"/>
          <p14:tracePt t="88546" x="10429875" y="4537075"/>
          <p14:tracePt t="88563" x="10429875" y="4500563"/>
          <p14:tracePt t="88580" x="10447338" y="4446588"/>
          <p14:tracePt t="88596" x="10483850" y="4394200"/>
          <p14:tracePt t="88613" x="10501313" y="4357688"/>
          <p14:tracePt t="88630" x="10518775" y="4313238"/>
          <p14:tracePt t="88646" x="10545763" y="4276725"/>
          <p14:tracePt t="88663" x="10563225" y="4241800"/>
          <p14:tracePt t="88680" x="10582275" y="4205288"/>
          <p14:tracePt t="88696" x="10590213" y="4187825"/>
          <p14:tracePt t="88764" x="10609263" y="4179888"/>
          <p14:tracePt t="88780" x="10617200" y="4179888"/>
          <p14:tracePt t="88844" x="10626725" y="4170363"/>
          <p14:tracePt t="89829" x="10634663" y="4170363"/>
          <p14:tracePt t="90005" x="10634663" y="4179888"/>
          <p14:tracePt t="90021" x="10634663" y="4187825"/>
          <p14:tracePt t="90029" x="10634663" y="4197350"/>
          <p14:tracePt t="90233" x="10634663" y="4205288"/>
          <p14:tracePt t="90281" x="10634663" y="4214813"/>
          <p14:tracePt t="90288" x="10634663" y="4224338"/>
          <p14:tracePt t="90345" x="10634663" y="4241800"/>
          <p14:tracePt t="90353" x="10634663" y="4251325"/>
          <p14:tracePt t="90377" x="10634663" y="4259263"/>
          <p14:tracePt t="90601" x="10634663" y="4268788"/>
          <p14:tracePt t="90609" x="10634663" y="4276725"/>
          <p14:tracePt t="90617" x="10634663" y="4286250"/>
          <p14:tracePt t="90630" x="10634663" y="4295775"/>
          <p14:tracePt t="90689" x="10617200" y="4295775"/>
          <p14:tracePt t="90705" x="10582275" y="4295775"/>
          <p14:tracePt t="90714" x="10563225" y="4295775"/>
          <p14:tracePt t="90721" x="10537825" y="4268788"/>
          <p14:tracePt t="90730" x="10501313" y="4241800"/>
          <p14:tracePt t="90747" x="10466388" y="4205288"/>
          <p14:tracePt t="90763" x="10447338" y="4179888"/>
          <p14:tracePt t="90780" x="10439400" y="4152900"/>
          <p14:tracePt t="90797" x="10429875" y="4143375"/>
          <p14:tracePt t="90873" x="10429875" y="4133850"/>
          <p14:tracePt t="90881" x="10420350" y="4125913"/>
          <p14:tracePt t="90889" x="10420350" y="4116388"/>
          <p14:tracePt t="90897" x="10420350" y="4108450"/>
          <p14:tracePt t="90913" x="10420350" y="4098925"/>
          <p14:tracePt t="90930" x="10420350" y="4071938"/>
          <p14:tracePt t="90947" x="10420350" y="4062413"/>
          <p14:tracePt t="90963" x="10420350" y="4044950"/>
          <p14:tracePt t="90980" x="10420350" y="4017963"/>
          <p14:tracePt t="90997" x="10420350" y="3990975"/>
          <p14:tracePt t="91013" x="10420350" y="3929063"/>
          <p14:tracePt t="91030" x="10447338" y="3884613"/>
          <p14:tracePt t="91047" x="10483850" y="3803650"/>
          <p14:tracePt t="91063" x="10528300" y="3732213"/>
          <p14:tracePt t="91080" x="10572750" y="3652838"/>
          <p14:tracePt t="91097" x="10582275" y="3625850"/>
          <p14:tracePt t="91113" x="10590213" y="3608388"/>
          <p14:tracePt t="91130" x="10599738" y="3589338"/>
          <p14:tracePt t="91147" x="10609263" y="3581400"/>
          <p14:tracePt t="91163" x="10617200" y="3581400"/>
          <p14:tracePt t="91180" x="10617200" y="3571875"/>
          <p14:tracePt t="91197" x="10626725" y="3554413"/>
          <p14:tracePt t="91213" x="10634663" y="3536950"/>
          <p14:tracePt t="91241" x="10644188" y="3527425"/>
          <p14:tracePt t="92009" x="10644188" y="3536950"/>
          <p14:tracePt t="92017" x="10644188" y="3544888"/>
          <p14:tracePt t="92025" x="10644188" y="3562350"/>
          <p14:tracePt t="92033" x="10644188" y="3571875"/>
          <p14:tracePt t="92047" x="10644188" y="3598863"/>
          <p14:tracePt t="92064" x="10644188" y="3625850"/>
          <p14:tracePt t="92080" x="10626725" y="3687763"/>
          <p14:tracePt t="92097" x="10626725" y="3732213"/>
          <p14:tracePt t="92114" x="10599738" y="3803650"/>
          <p14:tracePt t="92130" x="10582275" y="3929063"/>
          <p14:tracePt t="92147" x="10563225" y="4037013"/>
          <p14:tracePt t="92164" x="10555288" y="4081463"/>
          <p14:tracePt t="92180" x="10555288" y="4098925"/>
          <p14:tracePt t="92197" x="10555288" y="4108450"/>
          <p14:tracePt t="92214" x="10555288" y="4116388"/>
          <p14:tracePt t="92513" x="10555288" y="4133850"/>
          <p14:tracePt t="92529" x="10545763" y="4152900"/>
          <p14:tracePt t="92537" x="10545763" y="4160838"/>
          <p14:tracePt t="92577" x="10545763" y="4179888"/>
          <p14:tracePt t="92609" x="10545763" y="4187825"/>
          <p14:tracePt t="92617" x="10545763" y="4197350"/>
          <p14:tracePt t="92625" x="10545763" y="4205288"/>
          <p14:tracePt t="92705" x="10537825" y="4214813"/>
          <p14:tracePt t="92713" x="10537825" y="4224338"/>
          <p14:tracePt t="92801" x="10528300" y="4224338"/>
          <p14:tracePt t="95329" x="10528300" y="4232275"/>
          <p14:tracePt t="95339" x="10528300" y="4241800"/>
          <p14:tracePt t="95354" x="10528300" y="4251325"/>
          <p14:tracePt t="95364" x="10528300" y="4259263"/>
          <p14:tracePt t="95381" x="10537825" y="4286250"/>
          <p14:tracePt t="95398" x="10537825" y="4330700"/>
          <p14:tracePt t="95414" x="10545763" y="4348163"/>
          <p14:tracePt t="95431" x="10563225" y="4402138"/>
          <p14:tracePt t="95448" x="10582275" y="4429125"/>
          <p14:tracePt t="95481" x="10582275" y="4456113"/>
          <p14:tracePt t="95498" x="10582275" y="4473575"/>
          <p14:tracePt t="95514" x="10537825" y="4483100"/>
          <p14:tracePt t="95531" x="10483850" y="4483100"/>
          <p14:tracePt t="95548" x="10420350" y="4483100"/>
          <p14:tracePt t="95564" x="10375900" y="4500563"/>
          <p14:tracePt t="95906" x="10367963" y="4500563"/>
          <p14:tracePt t="95914" x="10358438" y="4491038"/>
          <p14:tracePt t="95922" x="10358438" y="4483100"/>
          <p14:tracePt t="95931" x="10358438" y="4473575"/>
          <p14:tracePt t="95948" x="10367963" y="4446588"/>
          <p14:tracePt t="95965" x="10367963" y="4438650"/>
          <p14:tracePt t="95981" x="10375900" y="4438650"/>
          <p14:tracePt t="95998" x="10412413" y="4438650"/>
          <p14:tracePt t="96015" x="10420350" y="4429125"/>
          <p14:tracePt t="96031" x="10429875" y="4429125"/>
          <p14:tracePt t="96065" x="10447338" y="4419600"/>
          <p14:tracePt t="96081" x="10466388" y="4394200"/>
          <p14:tracePt t="96098" x="10474325" y="4384675"/>
          <p14:tracePt t="96115" x="10501313" y="4367213"/>
          <p14:tracePt t="96131" x="10518775" y="4340225"/>
          <p14:tracePt t="96148" x="10545763" y="4322763"/>
          <p14:tracePt t="96165" x="10572750" y="4295775"/>
          <p14:tracePt t="96181" x="10599738" y="4268788"/>
          <p14:tracePt t="96198" x="10617200" y="4241800"/>
          <p14:tracePt t="96215" x="10634663" y="4214813"/>
          <p14:tracePt t="96231" x="10661650" y="4179888"/>
          <p14:tracePt t="96248" x="10688638" y="4143375"/>
          <p14:tracePt t="96265" x="10715625" y="4089400"/>
          <p14:tracePt t="96281" x="10733088" y="4027488"/>
          <p14:tracePt t="96298" x="10742613" y="3990975"/>
          <p14:tracePt t="96315" x="10752138" y="3983038"/>
          <p14:tracePt t="96331" x="10752138" y="3965575"/>
          <p14:tracePt t="96348" x="10760075" y="3946525"/>
          <p14:tracePt t="96365" x="10769600" y="3929063"/>
          <p14:tracePt t="96381" x="10769600" y="3911600"/>
          <p14:tracePt t="96398" x="10769600" y="3884613"/>
          <p14:tracePt t="96415" x="10769600" y="3840163"/>
          <p14:tracePt t="96432" x="10769600" y="3813175"/>
          <p14:tracePt t="96448" x="10769600" y="3803650"/>
          <p14:tracePt t="96465" x="10769600" y="3768725"/>
          <p14:tracePt t="96482" x="10777538" y="3759200"/>
          <p14:tracePt t="96498" x="10787063" y="3751263"/>
          <p14:tracePt t="96562" x="10787063" y="3759200"/>
          <p14:tracePt t="96578" x="10787063" y="3786188"/>
          <p14:tracePt t="96586" x="10796588" y="3822700"/>
          <p14:tracePt t="96598" x="10804525" y="3848100"/>
          <p14:tracePt t="96615" x="10804525" y="3911600"/>
          <p14:tracePt t="96631" x="10823575" y="3990975"/>
          <p14:tracePt t="96648" x="10823575" y="4098925"/>
          <p14:tracePt t="96665" x="10823575" y="4179888"/>
          <p14:tracePt t="96681" x="10823575" y="4313238"/>
          <p14:tracePt t="96698" x="10823575" y="4411663"/>
          <p14:tracePt t="96715" x="10804525" y="4518025"/>
          <p14:tracePt t="96732" x="10769600" y="4643438"/>
          <p14:tracePt t="96748" x="10752138" y="4776788"/>
          <p14:tracePt t="96765" x="10733088" y="4894263"/>
          <p14:tracePt t="96781" x="10725150" y="4991100"/>
          <p14:tracePt t="96798" x="10706100" y="5081588"/>
          <p14:tracePt t="96815" x="10698163" y="5180013"/>
          <p14:tracePt t="96832" x="10680700" y="5268913"/>
          <p14:tracePt t="96848" x="10671175" y="5367338"/>
          <p14:tracePt t="96865" x="10653713" y="5473700"/>
          <p14:tracePt t="96882" x="10644188" y="5626100"/>
          <p14:tracePt t="96898" x="10644188" y="5732463"/>
          <p14:tracePt t="96915" x="10644188" y="5830888"/>
          <p14:tracePt t="96932" x="10626725" y="5919788"/>
          <p14:tracePt t="96948" x="10609263" y="6000750"/>
          <p14:tracePt t="96965" x="10590213" y="6072188"/>
          <p14:tracePt t="96981" x="10555288" y="6134100"/>
          <p14:tracePt t="96998" x="10518775" y="6197600"/>
          <p14:tracePt t="97015" x="10474325" y="6259513"/>
          <p14:tracePt t="97032" x="10420350" y="6323013"/>
          <p14:tracePt t="97048" x="10348913" y="6367463"/>
          <p14:tracePt t="97065" x="10233025" y="6419850"/>
          <p14:tracePt t="97082" x="10001250" y="6500813"/>
          <p14:tracePt t="97098" x="9840913" y="6537325"/>
          <p14:tracePt t="97115" x="9698038" y="6554788"/>
          <p14:tracePt t="97132" x="9582150" y="6562725"/>
          <p14:tracePt t="97148" x="9491663" y="6562725"/>
          <p14:tracePt t="97165" x="9394825" y="6562725"/>
          <p14:tracePt t="97182" x="9296400" y="6562725"/>
          <p14:tracePt t="97198" x="9197975" y="6562725"/>
          <p14:tracePt t="97215" x="9109075" y="6562725"/>
          <p14:tracePt t="97232" x="8983663" y="6562725"/>
          <p14:tracePt t="97248" x="8813800" y="6537325"/>
          <p14:tracePt t="97265" x="8599488" y="6491288"/>
          <p14:tracePt t="97282" x="8545513" y="6491288"/>
          <p14:tracePt t="97298" x="8518525" y="6491288"/>
          <p14:tracePt t="97315" x="8510588" y="6491288"/>
          <p14:tracePt t="97332" x="8474075" y="6491288"/>
          <p14:tracePt t="97348" x="8412163" y="6491288"/>
          <p14:tracePt t="97365" x="8358188" y="6491288"/>
          <p14:tracePt t="97382" x="8286750" y="6491288"/>
          <p14:tracePt t="97398" x="8188325" y="6491288"/>
          <p14:tracePt t="97415" x="8099425" y="6491288"/>
          <p14:tracePt t="97432" x="8018463" y="6491288"/>
          <p14:tracePt t="97448" x="7939088" y="6491288"/>
          <p14:tracePt t="97465" x="7848600" y="6510338"/>
          <p14:tracePt t="97482" x="7769225" y="6518275"/>
          <p14:tracePt t="97498" x="7688263" y="6527800"/>
          <p14:tracePt t="97515" x="7616825" y="6527800"/>
          <p14:tracePt t="97532" x="7562850" y="6527800"/>
          <p14:tracePt t="97549" x="7510463" y="6537325"/>
          <p14:tracePt t="97565" x="7419975" y="6554788"/>
          <p14:tracePt t="97582" x="7232650" y="6589713"/>
          <p14:tracePt t="97598" x="7116763" y="6616700"/>
          <p14:tracePt t="97615" x="7018338" y="6643688"/>
          <p14:tracePt t="97632" x="6894513" y="6661150"/>
          <p14:tracePt t="97649" x="6751638" y="6688138"/>
          <p14:tracePt t="97665" x="6616700" y="6705600"/>
          <p14:tracePt t="97682" x="6491288" y="6732588"/>
          <p14:tracePt t="97698" x="6367463" y="6751638"/>
          <p14:tracePt t="97715" x="6242050" y="6769100"/>
          <p14:tracePt t="97732" x="6134100" y="6786563"/>
          <p14:tracePt t="97734" x="6072188" y="6804025"/>
          <p14:tracePt t="97749" x="6000750" y="6813550"/>
          <p14:tracePt t="97766" x="5724525" y="6840538"/>
          <p14:tracePt t="97782" x="5510213" y="6848475"/>
          <p14:tracePt t="97799" x="5295900" y="6848475"/>
          <p14:tracePt t="97815" x="5099050" y="6848475"/>
          <p14:tracePt t="97832" x="4938713" y="6848475"/>
          <p14:tracePt t="97848" x="4776788" y="6848475"/>
          <p14:tracePt t="97865" x="4652963" y="6848475"/>
          <p14:tracePt t="97882" x="4554538" y="6848475"/>
          <p14:tracePt t="97898" x="4537075" y="6848475"/>
          <p14:tracePt t="97915" x="4510088" y="6848475"/>
          <p14:tracePt t="97932" x="4465638" y="6804025"/>
          <p14:tracePt t="97948" x="4419600" y="6751638"/>
          <p14:tracePt t="97965" x="4357688" y="6705600"/>
          <p14:tracePt t="97982" x="4259263" y="6626225"/>
          <p14:tracePt t="97998" x="4152900" y="6510338"/>
          <p14:tracePt t="98015" x="4037013" y="6357938"/>
          <p14:tracePt t="98032" x="3929063" y="6215063"/>
          <p14:tracePt t="98048" x="3884613" y="6143625"/>
          <p14:tracePt t="98065" x="3875088" y="6116638"/>
          <p14:tracePt t="98082" x="3875088" y="6099175"/>
          <p14:tracePt t="98098" x="3867150" y="6089650"/>
          <p14:tracePt t="98132" x="3867150" y="6062663"/>
          <p14:tracePt t="98148" x="3867150" y="6037263"/>
          <p14:tracePt t="98165" x="3867150" y="5983288"/>
          <p14:tracePt t="98182" x="3867150" y="5894388"/>
          <p14:tracePt t="98198" x="3867150" y="5830888"/>
          <p14:tracePt t="98215" x="3867150" y="5786438"/>
          <p14:tracePt t="98232" x="3867150" y="5741988"/>
          <p14:tracePt t="98249" x="3894138" y="5661025"/>
          <p14:tracePt t="98265" x="3965575" y="5581650"/>
          <p14:tracePt t="98282" x="4017963" y="5491163"/>
          <p14:tracePt t="98299" x="4133850" y="5375275"/>
          <p14:tracePt t="98315" x="4276725" y="5214938"/>
          <p14:tracePt t="98332" x="4465638" y="4983163"/>
          <p14:tracePt t="98349" x="4660900" y="4759325"/>
          <p14:tracePt t="98365" x="4822825" y="4598988"/>
          <p14:tracePt t="98382" x="4965700" y="4429125"/>
          <p14:tracePt t="98399" x="5010150" y="4340225"/>
          <p14:tracePt t="98415" x="5054600" y="4224338"/>
          <p14:tracePt t="98432" x="5116513" y="4081463"/>
          <p14:tracePt t="98449" x="5160963" y="3946525"/>
          <p14:tracePt t="98465" x="5224463" y="3813175"/>
          <p14:tracePt t="98482" x="5251450" y="3776663"/>
          <p14:tracePt t="98499" x="5259388" y="3751263"/>
          <p14:tracePt t="98926" x="5259388" y="3776663"/>
          <p14:tracePt t="98935" x="5259388" y="3786188"/>
          <p14:tracePt t="98942" x="5259388" y="3803650"/>
          <p14:tracePt t="98951" x="5259388" y="3830638"/>
          <p14:tracePt t="98966" x="5241925" y="3902075"/>
          <p14:tracePt t="98982" x="5214938" y="4027488"/>
          <p14:tracePt t="98999" x="5197475" y="4170363"/>
          <p14:tracePt t="99015" x="5197475" y="4313238"/>
          <p14:tracePt t="99032" x="5197475" y="4483100"/>
          <p14:tracePt t="99049" x="5205413" y="4679950"/>
          <p14:tracePt t="99065" x="5276850" y="4929188"/>
          <p14:tracePt t="99082" x="5384800" y="5170488"/>
          <p14:tracePt t="99099" x="5465763" y="5340350"/>
          <p14:tracePt t="99115" x="5527675" y="5473700"/>
          <p14:tracePt t="99132" x="5572125" y="5554663"/>
          <p14:tracePt t="99149" x="5589588" y="5599113"/>
          <p14:tracePt t="99166" x="5599113" y="5616575"/>
          <p14:tracePt t="99182" x="5599113" y="5634038"/>
          <p14:tracePt t="99199" x="5608638" y="5643563"/>
          <p14:tracePt t="99215" x="5616575" y="5670550"/>
          <p14:tracePt t="99232" x="5634038" y="5715000"/>
          <p14:tracePt t="99249" x="5661025" y="5776913"/>
          <p14:tracePt t="99266" x="5697538" y="5840413"/>
          <p14:tracePt t="99282" x="5732463" y="5919788"/>
          <p14:tracePt t="99299" x="5776913" y="6027738"/>
          <p14:tracePt t="99315" x="5848350" y="6143625"/>
          <p14:tracePt t="99332" x="5946775" y="6251575"/>
          <p14:tracePt t="99349" x="6081713" y="6340475"/>
          <p14:tracePt t="99366" x="6224588" y="6411913"/>
          <p14:tracePt t="99382" x="6269038" y="6438900"/>
          <p14:tracePt t="99399" x="6296025" y="6456363"/>
          <p14:tracePt t="99415" x="6330950" y="6473825"/>
          <p14:tracePt t="99432" x="6419850" y="6510338"/>
          <p14:tracePt t="99449" x="6581775" y="6545263"/>
          <p14:tracePt t="99466" x="6823075" y="6554788"/>
          <p14:tracePt t="99482" x="7134225" y="6554788"/>
          <p14:tracePt t="99499" x="7518400" y="6527800"/>
          <p14:tracePt t="99515" x="7777163" y="6483350"/>
          <p14:tracePt t="99532" x="7912100" y="6456363"/>
          <p14:tracePt t="99549" x="7939088" y="6446838"/>
          <p14:tracePt t="99566" x="8001000" y="6411913"/>
          <p14:tracePt t="99582" x="8081963" y="6367463"/>
          <p14:tracePt t="99599" x="8224838" y="6269038"/>
          <p14:tracePt t="99616" x="8323263" y="6205538"/>
          <p14:tracePt t="99991" x="8340725" y="6188075"/>
          <p14:tracePt t="99999" x="8348663" y="6188075"/>
          <p14:tracePt t="100007" x="8348663" y="6153150"/>
          <p14:tracePt t="100016" x="8323263" y="6126163"/>
          <p14:tracePt t="100032" x="8313738" y="6116638"/>
          <p14:tracePt t="100088" x="8304213" y="6116638"/>
          <p14:tracePt t="100094" x="8296275" y="6116638"/>
          <p14:tracePt t="100103" x="8286750" y="6116638"/>
          <p14:tracePt t="100116" x="8277225" y="6116638"/>
          <p14:tracePt t="100167" x="8259763" y="6134100"/>
          <p14:tracePt t="100184" x="8242300" y="6153150"/>
          <p14:tracePt t="100199" x="8224838" y="6180138"/>
          <p14:tracePt t="100207" x="8205788" y="6197600"/>
          <p14:tracePt t="100216" x="8197850" y="6205538"/>
          <p14:tracePt t="100233" x="8197850" y="6224588"/>
          <p14:tracePt t="100249" x="8188325" y="6242050"/>
          <p14:tracePt t="100266" x="8180388" y="6259513"/>
          <p14:tracePt t="100282" x="8170863" y="6296025"/>
          <p14:tracePt t="100299" x="8161338" y="6303963"/>
          <p14:tracePt t="100316" x="8161338" y="6313488"/>
          <p14:tracePt t="100349" x="8161338" y="6323013"/>
          <p14:tracePt t="100366" x="8153400" y="6330950"/>
          <p14:tracePt t="100382" x="8134350" y="6367463"/>
          <p14:tracePt t="100399" x="8126413" y="6384925"/>
          <p14:tracePt t="100416" x="8116888" y="6394450"/>
          <p14:tracePt t="100432" x="8089900" y="6429375"/>
          <p14:tracePt t="100449" x="8081963" y="6438900"/>
          <p14:tracePt t="100466" x="8027988" y="6473825"/>
          <p14:tracePt t="100483" x="7991475" y="6491288"/>
          <p14:tracePt t="100499" x="7974013" y="6510338"/>
          <p14:tracePt t="100516" x="7929563" y="6527800"/>
          <p14:tracePt t="100533" x="7894638" y="6545263"/>
          <p14:tracePt t="100549" x="7786688" y="6581775"/>
          <p14:tracePt t="100566" x="7634288" y="6616700"/>
          <p14:tracePt t="100582" x="7491413" y="6643688"/>
          <p14:tracePt t="100599" x="7439025" y="6643688"/>
          <p14:tracePt t="100616" x="7394575" y="6643688"/>
          <p14:tracePt t="100633" x="7348538" y="6643688"/>
          <p14:tracePt t="100649" x="7296150" y="6643688"/>
          <p14:tracePt t="100666" x="7153275" y="6643688"/>
          <p14:tracePt t="100682" x="7062788" y="6643688"/>
          <p14:tracePt t="100699" x="7027863" y="6643688"/>
          <p14:tracePt t="100763" x="7010400" y="6643688"/>
          <p14:tracePt t="100770" x="6973888" y="6653213"/>
          <p14:tracePt t="100782" x="6946900" y="6653213"/>
          <p14:tracePt t="100799" x="6884988" y="6653213"/>
          <p14:tracePt t="100816" x="6848475" y="6653213"/>
          <p14:tracePt t="100859" x="6831013" y="6653213"/>
          <p14:tracePt t="100867" x="6813550" y="6653213"/>
          <p14:tracePt t="100883" x="6759575" y="6653213"/>
          <p14:tracePt t="100899" x="6705600" y="6653213"/>
          <p14:tracePt t="100916" x="6616700" y="6653213"/>
          <p14:tracePt t="100933" x="6518275" y="6653213"/>
          <p14:tracePt t="101067" x="6510338" y="6653213"/>
          <p14:tracePt t="101147" x="6510338" y="6661150"/>
          <p14:tracePt t="101164" x="6518275" y="6670675"/>
          <p14:tracePt t="101171" x="6537325" y="6670675"/>
          <p14:tracePt t="101183" x="6581775" y="6670675"/>
          <p14:tracePt t="101199" x="6634163" y="6670675"/>
          <p14:tracePt t="101216" x="6670675" y="6670675"/>
          <p14:tracePt t="101233" x="6680200" y="6680200"/>
          <p14:tracePt t="101249" x="6688138" y="6680200"/>
          <p14:tracePt t="101266" x="6705600" y="6680200"/>
          <p14:tracePt t="101283" x="6724650" y="6680200"/>
          <p14:tracePt t="101299" x="6751638" y="6688138"/>
          <p14:tracePt t="101316" x="6759575" y="6688138"/>
          <p14:tracePt t="101349" x="6777038" y="6688138"/>
          <p14:tracePt t="101366" x="6813550" y="6688138"/>
          <p14:tracePt t="101383" x="6902450" y="6688138"/>
          <p14:tracePt t="101400" x="6965950" y="6688138"/>
          <p14:tracePt t="101416" x="7010400" y="6688138"/>
          <p14:tracePt t="101500" x="7018338" y="6688138"/>
          <p14:tracePt t="101507" x="7037388" y="6688138"/>
          <p14:tracePt t="101516" x="7045325" y="6688138"/>
          <p14:tracePt t="101533" x="7143750" y="6653213"/>
          <p14:tracePt t="101549" x="7205663" y="6643688"/>
          <p14:tracePt t="101566" x="7215188" y="6643688"/>
          <p14:tracePt t="101619" x="7232650" y="6643688"/>
          <p14:tracePt t="101627" x="7232650" y="6634163"/>
          <p14:tracePt t="101635" x="7242175" y="6634163"/>
          <p14:tracePt t="101691" x="7251700" y="6626225"/>
          <p14:tracePt t="101707" x="7251700" y="6608763"/>
          <p14:tracePt t="101715" x="7251700" y="6599238"/>
          <p14:tracePt t="101723" x="7251700" y="6589713"/>
          <p14:tracePt t="101739" x="7251700" y="6581775"/>
          <p14:tracePt t="101755" x="7251700" y="6562725"/>
          <p14:tracePt t="101766" x="7251700" y="6554788"/>
          <p14:tracePt t="101783" x="7232650" y="6554788"/>
          <p14:tracePt t="101799" x="7180263" y="6554788"/>
          <p14:tracePt t="101816" x="7116763" y="6554788"/>
          <p14:tracePt t="101833" x="7010400" y="6554788"/>
          <p14:tracePt t="101849" x="6875463" y="6572250"/>
          <p14:tracePt t="101867" x="6715125" y="6599238"/>
          <p14:tracePt t="101883" x="6626225" y="6616700"/>
          <p14:tracePt t="101899" x="6562725" y="6634163"/>
          <p14:tracePt t="101916" x="6510338" y="6653213"/>
          <p14:tracePt t="101933" x="6429375" y="6680200"/>
          <p14:tracePt t="101950" x="6330950" y="6697663"/>
          <p14:tracePt t="101966" x="6251575" y="6705600"/>
          <p14:tracePt t="101983" x="6242050" y="6705600"/>
          <p14:tracePt t="102036" x="6224588" y="6705600"/>
          <p14:tracePt t="102043" x="6197600" y="6705600"/>
          <p14:tracePt t="102051" x="6170613" y="6705600"/>
          <p14:tracePt t="102067" x="6143625" y="6705600"/>
          <p14:tracePt t="102083" x="6134100" y="6705600"/>
          <p14:tracePt t="102100" x="6126163" y="6705600"/>
          <p14:tracePt t="102116" x="6116638" y="6705600"/>
          <p14:tracePt t="102133" x="6081713" y="6705600"/>
          <p14:tracePt t="102150" x="6045200" y="6705600"/>
          <p14:tracePt t="102166" x="5991225" y="6705600"/>
          <p14:tracePt t="102183" x="5857875" y="6705600"/>
          <p14:tracePt t="102200" x="5732463" y="6705600"/>
          <p14:tracePt t="102216" x="5643563" y="6705600"/>
          <p14:tracePt t="102233" x="5562600" y="6705600"/>
          <p14:tracePt t="102250" x="5491163" y="6688138"/>
          <p14:tracePt t="102266" x="5367338" y="6680200"/>
          <p14:tracePt t="102283" x="5276850" y="6680200"/>
          <p14:tracePt t="102300" x="5232400" y="6680200"/>
          <p14:tracePt t="102316" x="5224463" y="6680200"/>
          <p14:tracePt t="102708" x="5241925" y="6680200"/>
          <p14:tracePt t="102715" x="5251450" y="6680200"/>
          <p14:tracePt t="102724" x="5268913" y="6680200"/>
          <p14:tracePt t="102733" x="5286375" y="6680200"/>
          <p14:tracePt t="102750" x="5348288" y="6680200"/>
          <p14:tracePt t="102766" x="5384800" y="6680200"/>
          <p14:tracePt t="102783" x="5411788" y="6680200"/>
          <p14:tracePt t="102800" x="5446713" y="6680200"/>
          <p14:tracePt t="102816" x="5483225" y="6680200"/>
          <p14:tracePt t="102833" x="5537200" y="6680200"/>
          <p14:tracePt t="102850" x="5634038" y="6680200"/>
          <p14:tracePt t="102867" x="5724525" y="6680200"/>
          <p14:tracePt t="102883" x="5822950" y="6680200"/>
          <p14:tracePt t="102900" x="5884863" y="6680200"/>
          <p14:tracePt t="102916" x="5929313" y="6680200"/>
          <p14:tracePt t="102933" x="5983288" y="6680200"/>
          <p14:tracePt t="102950" x="6072188" y="6680200"/>
          <p14:tracePt t="102966" x="6188075" y="6680200"/>
          <p14:tracePt t="102983" x="6303963" y="6680200"/>
          <p14:tracePt t="103000" x="6384925" y="6680200"/>
          <p14:tracePt t="103016" x="6402388" y="6680200"/>
          <p14:tracePt t="103033" x="6419850" y="6680200"/>
          <p14:tracePt t="103050" x="6446838" y="6680200"/>
          <p14:tracePt t="103067" x="6599238" y="6643688"/>
          <p14:tracePt t="103083" x="6823075" y="6581775"/>
          <p14:tracePt t="103100" x="7072313" y="6527800"/>
          <p14:tracePt t="103116" x="7224713" y="6510338"/>
          <p14:tracePt t="103133" x="7232650" y="6510338"/>
          <p14:tracePt t="103267" x="7242175" y="6510338"/>
          <p14:tracePt t="103276" x="7259638" y="6510338"/>
          <p14:tracePt t="103283" x="7304088" y="6510338"/>
          <p14:tracePt t="103300" x="7394575" y="6510338"/>
          <p14:tracePt t="103316" x="7537450" y="6510338"/>
          <p14:tracePt t="103333" x="7705725" y="6510338"/>
          <p14:tracePt t="103350" x="7759700" y="6510338"/>
          <p14:tracePt t="103367" x="7769225" y="6510338"/>
          <p14:tracePt t="103904" x="7769225" y="6500813"/>
          <p14:tracePt t="103912" x="7742238" y="6500813"/>
          <p14:tracePt t="103920" x="7724775" y="6500813"/>
          <p14:tracePt t="103933" x="7715250" y="6500813"/>
          <p14:tracePt t="103950" x="7705725" y="6500813"/>
          <p14:tracePt t="104008" x="7697788" y="6491288"/>
          <p14:tracePt t="104025" x="7688263" y="6483350"/>
          <p14:tracePt t="104120" x="7670800" y="6473825"/>
          <p14:tracePt t="104184" x="7670800" y="6465888"/>
          <p14:tracePt t="104200" x="7670800" y="6446838"/>
          <p14:tracePt t="104208" x="7670800" y="6438900"/>
          <p14:tracePt t="104296" x="7688263" y="6429375"/>
          <p14:tracePt t="104312" x="7705725" y="6429375"/>
          <p14:tracePt t="104322" x="7724775" y="6419850"/>
          <p14:tracePt t="104328" x="7732713" y="6411913"/>
          <p14:tracePt t="104336" x="7759700" y="6402388"/>
          <p14:tracePt t="104350" x="7759700" y="6394450"/>
          <p14:tracePt t="104367" x="7777163" y="6375400"/>
          <p14:tracePt t="104383" x="7813675" y="6357938"/>
          <p14:tracePt t="104400" x="7831138" y="6340475"/>
          <p14:tracePt t="104417" x="7858125" y="6313488"/>
          <p14:tracePt t="104433" x="7867650" y="6303963"/>
          <p14:tracePt t="104450" x="7885113" y="6276975"/>
          <p14:tracePt t="104467" x="7912100" y="6251575"/>
          <p14:tracePt t="104483" x="7939088" y="6215063"/>
          <p14:tracePt t="104500" x="7974013" y="6188075"/>
          <p14:tracePt t="104517" x="8010525" y="6143625"/>
          <p14:tracePt t="104534" x="8054975" y="6081713"/>
          <p14:tracePt t="104550" x="8108950" y="6037263"/>
          <p14:tracePt t="104567" x="8286750" y="5956300"/>
          <p14:tracePt t="104584" x="8466138" y="5867400"/>
          <p14:tracePt t="104600" x="8653463" y="5768975"/>
          <p14:tracePt t="104617" x="8769350" y="5715000"/>
          <p14:tracePt t="104634" x="8848725" y="5670550"/>
          <p14:tracePt t="104650" x="8991600" y="5562600"/>
          <p14:tracePt t="104667" x="9188450" y="5384800"/>
          <p14:tracePt t="104684" x="9474200" y="5153025"/>
          <p14:tracePt t="104700" x="9939338" y="4822825"/>
          <p14:tracePt t="104717" x="10412413" y="4473575"/>
          <p14:tracePt t="104719" x="10634663" y="4276725"/>
          <p14:tracePt t="104734" x="10841038" y="4098925"/>
          <p14:tracePt t="104750" x="11180763" y="3786188"/>
          <p14:tracePt t="104767" x="11510963" y="3455988"/>
          <p14:tracePt t="104784" x="11599863" y="3348038"/>
          <p14:tracePt t="104800" x="11661775" y="3241675"/>
          <p14:tracePt t="104817" x="11671300" y="3224213"/>
          <p14:tracePt t="104834" x="11680825" y="3179763"/>
          <p14:tracePt t="104904" x="11680825" y="3187700"/>
          <p14:tracePt t="104921" x="11671300" y="3205163"/>
          <p14:tracePt t="104928" x="11661775" y="3224213"/>
          <p14:tracePt t="104936" x="11644313" y="3259138"/>
          <p14:tracePt t="104950" x="11617325" y="3295650"/>
          <p14:tracePt t="104967" x="11510963" y="3482975"/>
          <p14:tracePt t="104984" x="11456988" y="3608388"/>
          <p14:tracePt t="105000" x="11430000" y="3732213"/>
          <p14:tracePt t="105017" x="11412538" y="3857625"/>
          <p14:tracePt t="105034" x="11403013" y="3965575"/>
          <p14:tracePt t="105050" x="11395075" y="4054475"/>
          <p14:tracePt t="105067" x="11385550" y="4116388"/>
          <p14:tracePt t="105084" x="11385550" y="4170363"/>
          <p14:tracePt t="105100" x="11376025" y="4224338"/>
          <p14:tracePt t="105117" x="11368088" y="4286250"/>
          <p14:tracePt t="105134" x="11349038" y="4367213"/>
          <p14:tracePt t="105150" x="11341100" y="4446588"/>
          <p14:tracePt t="105167" x="11304588" y="4572000"/>
          <p14:tracePt t="105184" x="11277600" y="4652963"/>
          <p14:tracePt t="105201" x="11260138" y="4705350"/>
          <p14:tracePt t="105217" x="11242675" y="4751388"/>
          <p14:tracePt t="105234" x="11180763" y="4830763"/>
          <p14:tracePt t="105250" x="11134725" y="4884738"/>
          <p14:tracePt t="105267" x="11109325" y="4911725"/>
          <p14:tracePt t="105284" x="11063288" y="4946650"/>
          <p14:tracePt t="105300" x="11010900" y="4991100"/>
          <p14:tracePt t="105317" x="10947400" y="5045075"/>
          <p14:tracePt t="105334" x="10875963" y="5081588"/>
          <p14:tracePt t="105350" x="10661650" y="5170488"/>
          <p14:tracePt t="105367" x="9840913" y="5402263"/>
          <p14:tracePt t="105384" x="9215438" y="5589588"/>
          <p14:tracePt t="105400" x="8582025" y="5759450"/>
          <p14:tracePt t="105417" x="8099425" y="5902325"/>
          <p14:tracePt t="105434" x="7777163" y="6000750"/>
          <p14:tracePt t="105450" x="7527925" y="6081713"/>
          <p14:tracePt t="105467" x="7259638" y="6161088"/>
          <p14:tracePt t="105484" x="6875463" y="6232525"/>
          <p14:tracePt t="105500" x="6429375" y="6313488"/>
          <p14:tracePt t="105517" x="5902325" y="6384925"/>
          <p14:tracePt t="105534" x="5259388" y="6419850"/>
          <p14:tracePt t="105550" x="4625975" y="6419850"/>
          <p14:tracePt t="105567" x="3732213" y="6419850"/>
          <p14:tracePt t="105584" x="3143250" y="6394450"/>
          <p14:tracePt t="105601" x="2465388" y="6323013"/>
          <p14:tracePt t="105617" x="1616075" y="6180138"/>
          <p14:tracePt t="105634" x="687388" y="6010275"/>
          <p14:tracePt t="105650" x="0" y="5830888"/>
          <p14:tracePt t="105667" x="0" y="5670550"/>
          <p14:tracePt t="105684" x="0" y="5518150"/>
          <p14:tracePt t="105700" x="0" y="5394325"/>
          <p14:tracePt t="105717" x="0" y="5286375"/>
          <p14:tracePt t="105734" x="0" y="5180013"/>
          <p14:tracePt t="105751" x="0" y="5045075"/>
          <p14:tracePt t="105767" x="0" y="4776788"/>
          <p14:tracePt t="105784" x="0" y="4518025"/>
          <p14:tracePt t="105801" x="0" y="4224338"/>
          <p14:tracePt t="105817" x="0" y="3911600"/>
          <p14:tracePt t="105834" x="0" y="3616325"/>
          <p14:tracePt t="105851" x="0" y="3330575"/>
          <p14:tracePt t="105867" x="0" y="3108325"/>
          <p14:tracePt t="105884" x="0" y="2938463"/>
          <p14:tracePt t="105901" x="0" y="2795588"/>
          <p14:tracePt t="105917" x="0" y="2679700"/>
          <p14:tracePt t="105934" x="0" y="2571750"/>
          <p14:tracePt t="105951" x="26988" y="2465388"/>
          <p14:tracePt t="105967" x="98425" y="2286000"/>
          <p14:tracePt t="105984" x="169863" y="2133600"/>
          <p14:tracePt t="106001" x="276225" y="1982788"/>
          <p14:tracePt t="106017" x="384175" y="1866900"/>
          <p14:tracePt t="106034" x="500063" y="1751013"/>
          <p14:tracePt t="106051" x="598488" y="1679575"/>
          <p14:tracePt t="106067" x="652463" y="1643063"/>
          <p14:tracePt t="106084" x="696913" y="1608138"/>
          <p14:tracePt t="106101" x="768350" y="1571625"/>
          <p14:tracePt t="106117" x="866775" y="1527175"/>
          <p14:tracePt t="106134" x="946150" y="1473200"/>
          <p14:tracePt t="106151" x="1000125" y="1455738"/>
          <p14:tracePt t="106168" x="1133475" y="1393825"/>
          <p14:tracePt t="106184" x="1241425" y="1347788"/>
          <p14:tracePt t="106201" x="1357313" y="1312863"/>
          <p14:tracePt t="106217" x="1482725" y="1285875"/>
          <p14:tracePt t="106234" x="1581150" y="1268413"/>
          <p14:tracePt t="106251" x="1652588" y="1258888"/>
          <p14:tracePt t="106267" x="1741488" y="1241425"/>
          <p14:tracePt t="106284" x="1795463" y="1241425"/>
          <p14:tracePt t="106301" x="1847850" y="1241425"/>
          <p14:tracePt t="106317" x="1911350" y="1241425"/>
          <p14:tracePt t="106334" x="2017713" y="1241425"/>
          <p14:tracePt t="106351" x="2152650" y="1241425"/>
          <p14:tracePt t="106368" x="2357438" y="1241425"/>
          <p14:tracePt t="106384" x="2465388" y="1241425"/>
          <p14:tracePt t="106401" x="2527300" y="1250950"/>
          <p14:tracePt t="106417" x="2554288" y="1268413"/>
          <p14:tracePt t="106434" x="2581275" y="1285875"/>
          <p14:tracePt t="106451" x="2625725" y="1322388"/>
          <p14:tracePt t="106467" x="2705100" y="1357313"/>
          <p14:tracePt t="106484" x="2759075" y="1384300"/>
          <p14:tracePt t="106501" x="2830513" y="1428750"/>
          <p14:tracePt t="106517" x="2919413" y="1473200"/>
          <p14:tracePt t="106534" x="2955925" y="1517650"/>
          <p14:tracePt t="106551" x="2973388" y="1536700"/>
          <p14:tracePt t="106567" x="3009900" y="1571625"/>
          <p14:tracePt t="106584" x="3027363" y="1616075"/>
          <p14:tracePt t="106601" x="3062288" y="1687513"/>
          <p14:tracePt t="106617" x="3098800" y="1731963"/>
          <p14:tracePt t="106634" x="3125788" y="1785938"/>
          <p14:tracePt t="106651" x="3152775" y="1822450"/>
          <p14:tracePt t="106668" x="3160713" y="1884363"/>
          <p14:tracePt t="106684" x="3179763" y="1911350"/>
          <p14:tracePt t="106701" x="3197225" y="1965325"/>
          <p14:tracePt t="106717" x="3214688" y="2027238"/>
          <p14:tracePt t="106734" x="3259138" y="2081213"/>
          <p14:tracePt t="106751" x="3276600" y="2133600"/>
          <p14:tracePt t="106768" x="3295650" y="2170113"/>
          <p14:tracePt t="106784" x="3313113" y="2197100"/>
          <p14:tracePt t="106801" x="3313113" y="2214563"/>
          <p14:tracePt t="106817" x="3330575" y="2241550"/>
          <p14:tracePt t="106834" x="3330575" y="2259013"/>
          <p14:tracePt t="106851" x="3357563" y="2330450"/>
          <p14:tracePt t="106868" x="3394075" y="2411413"/>
          <p14:tracePt t="106884" x="3402013" y="2465388"/>
          <p14:tracePt t="106901" x="3411538" y="2536825"/>
          <p14:tracePt t="106918" x="3429000" y="2598738"/>
          <p14:tracePt t="106934" x="3438525" y="2633663"/>
          <p14:tracePt t="106951" x="3446463" y="2652713"/>
          <p14:tracePt t="107340" x="3446463" y="2660650"/>
          <p14:tracePt t="107348" x="3446463" y="2670175"/>
          <p14:tracePt t="107453" x="3455988" y="2670175"/>
          <p14:tracePt t="107724" x="3465513" y="2670175"/>
          <p14:tracePt t="107741" x="3465513" y="2660650"/>
          <p14:tracePt t="107757" x="3473450" y="2652713"/>
          <p14:tracePt t="107773" x="3482975" y="2652713"/>
          <p14:tracePt t="107780" x="3482975" y="2643188"/>
          <p14:tracePt t="107788" x="3490913" y="2633663"/>
          <p14:tracePt t="107804" x="3490913" y="2625725"/>
          <p14:tracePt t="107820" x="3490913" y="2616200"/>
          <p14:tracePt t="107836" x="3490913" y="2608263"/>
          <p14:tracePt t="107851" x="3490913" y="2598738"/>
          <p14:tracePt t="107867" x="3500438" y="2554288"/>
          <p14:tracePt t="107884" x="3500438" y="2527300"/>
          <p14:tracePt t="107901" x="3509963" y="2500313"/>
          <p14:tracePt t="107918" x="3517900" y="2473325"/>
          <p14:tracePt t="107934" x="3517900" y="2465388"/>
          <p14:tracePt t="109069" x="3527425" y="2465388"/>
          <p14:tracePt t="109085" x="3536950" y="2465388"/>
          <p14:tracePt t="109093" x="3544888" y="2465388"/>
          <p14:tracePt t="109101" x="3562350" y="2455863"/>
          <p14:tracePt t="109118" x="3571875" y="2446338"/>
          <p14:tracePt t="109135" x="3581400" y="2446338"/>
          <p14:tracePt t="109151" x="3589338" y="24384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46138" y="2564631"/>
            <a:ext cx="4808018" cy="2795958"/>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The importance of training lies in the opportunity to strengthen your employees' existing skills and learn new ones, helping to boost individual and organizational performance.</a:t>
            </a:r>
            <a:endParaRPr lang="en-US" sz="5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The Importance of training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66045629"/>
      </p:ext>
    </p:extLst>
  </p:cSld>
  <p:clrMapOvr>
    <a:masterClrMapping/>
  </p:clrMapOvr>
  <mc:AlternateContent xmlns:mc="http://schemas.openxmlformats.org/markup-compatibility/2006" xmlns:p14="http://schemas.microsoft.com/office/powerpoint/2010/main">
    <mc:Choice Requires="p14">
      <p:transition spd="slow" p14:dur="2000" advTm="78415"/>
    </mc:Choice>
    <mc:Fallback xmlns="">
      <p:transition spd="slow" advTm="78415"/>
    </mc:Fallback>
  </mc:AlternateContent>
  <p:timing>
    <p:tnLst>
      <p:par>
        <p:cTn id="1" dur="indefinite" restart="never" nodeType="tmRoot"/>
      </p:par>
    </p:tnLst>
  </p:timing>
  <p:extLst mod="1">
    <p:ext uri="{3A86A75C-4F4B-4683-9AE1-C65F6400EC91}">
      <p14:laserTraceLst xmlns:p14="http://schemas.microsoft.com/office/powerpoint/2010/main">
        <p14:tracePtLst>
          <p14:tracePt t="1822" x="3598863" y="2428875"/>
          <p14:tracePt t="1838" x="3625850" y="2428875"/>
          <p14:tracePt t="1847" x="3652838" y="2438400"/>
          <p14:tracePt t="1855" x="3670300" y="2446338"/>
          <p14:tracePt t="1862" x="3679825" y="2446338"/>
          <p14:tracePt t="4034" x="3687763" y="2446338"/>
          <p14:tracePt t="51750" x="3732213" y="2455863"/>
          <p14:tracePt t="51806" x="4687888" y="2536825"/>
          <p14:tracePt t="51823" x="5251450" y="2536825"/>
          <p14:tracePt t="51840" x="5857875" y="2536825"/>
          <p14:tracePt t="51857" x="6465888" y="2536825"/>
          <p14:tracePt t="51873" x="7062788" y="2500313"/>
          <p14:tracePt t="51890" x="7653338" y="2393950"/>
          <p14:tracePt t="51907" x="8348663" y="2214563"/>
          <p14:tracePt t="51923" x="9126538" y="1965325"/>
          <p14:tracePt t="51940" x="10198100" y="1500188"/>
          <p14:tracePt t="51957" x="10752138" y="1250950"/>
          <p14:tracePt t="51974" x="11180763" y="1027113"/>
          <p14:tracePt t="51990" x="11483975" y="857250"/>
          <p14:tracePt t="52007" x="11634788" y="731838"/>
          <p14:tracePt t="52023" x="11698288" y="642938"/>
          <p14:tracePt t="52040" x="11706225" y="608013"/>
          <p14:tracePt t="52057" x="11671300" y="588963"/>
          <p14:tracePt t="52074" x="11653838" y="588963"/>
          <p14:tracePt t="52118" x="11626850" y="588963"/>
          <p14:tracePt t="52126" x="11609388" y="588963"/>
          <p14:tracePt t="52140" x="11590338" y="588963"/>
          <p14:tracePt t="52157" x="11403013" y="625475"/>
          <p14:tracePt t="52174" x="11215688" y="669925"/>
          <p14:tracePt t="52190" x="11063288" y="714375"/>
          <p14:tracePt t="52207" x="11018838" y="723900"/>
          <p14:tracePt t="52224" x="11010900" y="723900"/>
          <p14:tracePt t="52278" x="10991850" y="714375"/>
          <p14:tracePt t="52286" x="10947400" y="723900"/>
          <p14:tracePt t="52293" x="10929938" y="741363"/>
          <p14:tracePt t="52307" x="10885488" y="776288"/>
          <p14:tracePt t="52324" x="10823575" y="822325"/>
          <p14:tracePt t="52340" x="10769600" y="847725"/>
          <p14:tracePt t="52357" x="10626725" y="938213"/>
          <p14:tracePt t="52374" x="10510838" y="1009650"/>
          <p14:tracePt t="52390" x="10367963" y="1108075"/>
          <p14:tracePt t="52407" x="10180638" y="1204913"/>
          <p14:tracePt t="52424" x="9966325" y="1339850"/>
          <p14:tracePt t="52440" x="9688513" y="1490663"/>
          <p14:tracePt t="52457" x="9367838" y="1633538"/>
          <p14:tracePt t="52474" x="9109075" y="1741488"/>
          <p14:tracePt t="52490" x="8848725" y="1839913"/>
          <p14:tracePt t="52507" x="8555038" y="1965325"/>
          <p14:tracePt t="52524" x="8232775" y="2133600"/>
          <p14:tracePt t="52540" x="7956550" y="2276475"/>
          <p14:tracePt t="52557" x="7653338" y="2465388"/>
          <p14:tracePt t="52574" x="7510463" y="2554288"/>
          <p14:tracePt t="52590" x="7446963" y="2616200"/>
          <p14:tracePt t="52607" x="7439025" y="2633663"/>
          <p14:tracePt t="52624" x="7429500" y="2652713"/>
          <p14:tracePt t="53086" x="7429500" y="2633663"/>
          <p14:tracePt t="53102" x="7429500" y="2625725"/>
          <p14:tracePt t="53110" x="7439025" y="2625725"/>
          <p14:tracePt t="53118" x="7473950" y="2608263"/>
          <p14:tracePt t="53126" x="7483475" y="2608263"/>
          <p14:tracePt t="53140" x="7491413" y="2608263"/>
          <p14:tracePt t="53166" x="7500938" y="2608263"/>
          <p14:tracePt t="53182" x="7510463" y="2608263"/>
          <p14:tracePt t="53190" x="7518400" y="2608263"/>
          <p14:tracePt t="53207" x="7554913" y="2608263"/>
          <p14:tracePt t="53224" x="7634288" y="2598738"/>
          <p14:tracePt t="53240" x="7705725" y="2581275"/>
          <p14:tracePt t="53257" x="7751763" y="2581275"/>
          <p14:tracePt t="53274" x="7769225" y="2562225"/>
          <p14:tracePt t="53290" x="7777163" y="2562225"/>
          <p14:tracePt t="53307" x="7813675" y="2562225"/>
          <p14:tracePt t="53324" x="7867650" y="2527300"/>
          <p14:tracePt t="53340" x="7902575" y="2527300"/>
          <p14:tracePt t="53357" x="7929563" y="2517775"/>
          <p14:tracePt t="53826" x="7939088" y="2517775"/>
          <p14:tracePt t="53842" x="7947025" y="2517775"/>
          <p14:tracePt t="53849" x="7956550" y="2509838"/>
          <p14:tracePt t="53858" x="7956550" y="2500313"/>
          <p14:tracePt t="53922" x="7956550" y="2490788"/>
          <p14:tracePt t="53939" x="7947025" y="2490788"/>
          <p14:tracePt t="53946" x="7920038" y="2490788"/>
          <p14:tracePt t="53957" x="7894638" y="2500313"/>
          <p14:tracePt t="53974" x="7840663" y="2517775"/>
          <p14:tracePt t="53991" x="7823200" y="2536825"/>
          <p14:tracePt t="54007" x="7796213" y="2554288"/>
          <p14:tracePt t="54024" x="7751763" y="2562225"/>
          <p14:tracePt t="54041" x="7661275" y="2598738"/>
          <p14:tracePt t="54057" x="7589838" y="2633663"/>
          <p14:tracePt t="54074" x="7545388" y="2652713"/>
          <p14:tracePt t="54091" x="7527925" y="2660650"/>
          <p14:tracePt t="54314" x="7537450" y="2652713"/>
          <p14:tracePt t="54642" x="7527925" y="2652713"/>
          <p14:tracePt t="54650" x="7518400" y="2652713"/>
          <p14:tracePt t="54666" x="7510463" y="2652713"/>
          <p14:tracePt t="54722" x="7500938" y="2652713"/>
          <p14:tracePt t="54731" x="7500938" y="2660650"/>
          <p14:tracePt t="54741" x="7500938" y="2687638"/>
          <p14:tracePt t="54758" x="7527925" y="2714625"/>
          <p14:tracePt t="54774" x="7562850" y="2768600"/>
          <p14:tracePt t="54791" x="7562850" y="2786063"/>
          <p14:tracePt t="55411" x="7562850" y="2795588"/>
          <p14:tracePt t="55419" x="7562850" y="2803525"/>
          <p14:tracePt t="55427" x="7562850" y="2813050"/>
          <p14:tracePt t="55441" x="7562850" y="2822575"/>
          <p14:tracePt t="55458" x="7572375" y="2847975"/>
          <p14:tracePt t="55474" x="7599363" y="2874963"/>
          <p14:tracePt t="55491" x="7608888" y="2884488"/>
          <p14:tracePt t="55508" x="7634288" y="2884488"/>
          <p14:tracePt t="55525" x="7661275" y="2884488"/>
          <p14:tracePt t="55666" x="7653338" y="2874963"/>
          <p14:tracePt t="55674" x="7643813" y="2874963"/>
          <p14:tracePt t="55682" x="7634288" y="2874963"/>
          <p14:tracePt t="55691" x="7626350" y="2874963"/>
          <p14:tracePt t="55778" x="7616825" y="2874963"/>
          <p14:tracePt t="55891" x="7608888" y="2874963"/>
          <p14:tracePt t="55899" x="7599363" y="2874963"/>
          <p14:tracePt t="55908" x="7581900" y="2894013"/>
          <p14:tracePt t="55924" x="7545388" y="2973388"/>
          <p14:tracePt t="55941" x="7527925" y="3017838"/>
          <p14:tracePt t="55958" x="7510463" y="3054350"/>
          <p14:tracePt t="55975" x="7500938" y="3071813"/>
          <p14:tracePt t="55991" x="7491413" y="3081338"/>
          <p14:tracePt t="56008" x="7483475" y="3089275"/>
          <p14:tracePt t="56098" x="7483475" y="3098800"/>
          <p14:tracePt t="56114" x="7483475" y="3108325"/>
          <p14:tracePt t="56122" x="7473950" y="3125788"/>
          <p14:tracePt t="56130" x="7446963" y="3143250"/>
          <p14:tracePt t="56141" x="7402513" y="3179763"/>
          <p14:tracePt t="56158" x="7340600" y="3214688"/>
          <p14:tracePt t="56174" x="7296150" y="3241675"/>
          <p14:tracePt t="56191" x="7215188" y="3295650"/>
          <p14:tracePt t="56208" x="7099300" y="3375025"/>
          <p14:tracePt t="56225" x="6956425" y="3473450"/>
          <p14:tracePt t="56242" x="6688138" y="3616325"/>
          <p14:tracePt t="56258" x="6500813" y="3697288"/>
          <p14:tracePt t="56275" x="6375400" y="3741738"/>
          <p14:tracePt t="56291" x="6367463" y="3741738"/>
          <p14:tracePt t="56338" x="6367463" y="3751263"/>
          <p14:tracePt t="56359" x="6357938" y="3759200"/>
          <p14:tracePt t="56367" x="6348413" y="3768725"/>
          <p14:tracePt t="56375" x="6340475" y="3768725"/>
          <p14:tracePt t="56391" x="6330950" y="3786188"/>
          <p14:tracePt t="58039" x="6330950" y="3776663"/>
          <p14:tracePt t="58047" x="6330950" y="3768725"/>
          <p14:tracePt t="63895" x="6323013" y="3768725"/>
          <p14:tracePt t="63903" x="6313488" y="3776663"/>
          <p14:tracePt t="63919" x="6303963" y="378618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C2BD4685-A22D-4106-9A42-7EA934A68AB3}" type="slidenum">
              <a:rPr lang="en-US" altLang="en-US">
                <a:solidFill>
                  <a:srgbClr val="000000"/>
                </a:solidFill>
                <a:latin typeface="Garamond" panose="02020404030301010803" pitchFamily="18" charset="0"/>
              </a:rPr>
              <a:pPr fontAlgn="base">
                <a:spcBef>
                  <a:spcPct val="0"/>
                </a:spcBef>
                <a:spcAft>
                  <a:spcPct val="0"/>
                </a:spcAft>
              </a:pPr>
              <a:t>13</a:t>
            </a:fld>
            <a:endParaRPr lang="en-US" altLang="en-US">
              <a:solidFill>
                <a:srgbClr val="000000"/>
              </a:solidFill>
              <a:latin typeface="Garamond" panose="02020404030301010803" pitchFamily="18" charset="0"/>
            </a:endParaRPr>
          </a:p>
        </p:txBody>
      </p:sp>
      <p:sp>
        <p:nvSpPr>
          <p:cNvPr id="145411" name="Rectangle 2"/>
          <p:cNvSpPr>
            <a:spLocks noGrp="1" noChangeArrowheads="1"/>
          </p:cNvSpPr>
          <p:nvPr>
            <p:ph type="title"/>
          </p:nvPr>
        </p:nvSpPr>
        <p:spPr/>
        <p:txBody>
          <a:bodyPr/>
          <a:lstStyle/>
          <a:p>
            <a:pPr algn="ctr" eaLnBrk="1" hangingPunct="1"/>
            <a:r>
              <a:rPr lang="en-US" altLang="en-US"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Resources as a CSF</a:t>
            </a:r>
          </a:p>
        </p:txBody>
      </p:sp>
      <p:sp>
        <p:nvSpPr>
          <p:cNvPr id="145412" name="Rectangle 3"/>
          <p:cNvSpPr>
            <a:spLocks noGrp="1" noChangeArrowheads="1"/>
          </p:cNvSpPr>
          <p:nvPr>
            <p:ph type="body" idx="1"/>
          </p:nvPr>
        </p:nvSpPr>
        <p:spPr>
          <a:xfrm>
            <a:off x="411739" y="2418050"/>
            <a:ext cx="5146098" cy="2819400"/>
          </a:xfrm>
        </p:spPr>
        <p:txBody>
          <a:bodyPr/>
          <a:lstStyle/>
          <a:p>
            <a:pPr eaLnBrk="1" hangingPunct="1">
              <a:buFont typeface="Wingdings" panose="05000000000000000000" pitchFamily="2" charset="2"/>
              <a:buChar char="ü"/>
            </a:pPr>
            <a:r>
              <a:rPr lang="en-US" altLang="en-US"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Critical Success Factor (CSF) </a:t>
            </a:r>
            <a:r>
              <a:rPr lang="en-US" altLang="en-US" dirty="0" smtClean="0">
                <a:latin typeface="Times New Roman" panose="02020603050405020304" pitchFamily="18" charset="0"/>
                <a:cs typeface="Times New Roman" panose="02020603050405020304" pitchFamily="18" charset="0"/>
              </a:rPr>
              <a:t>= a reason why one organization is superior to another</a:t>
            </a:r>
          </a:p>
          <a:p>
            <a:pPr eaLnBrk="1" hangingPunct="1">
              <a:buFont typeface="Wingdings" panose="05000000000000000000" pitchFamily="2" charset="2"/>
              <a:buChar char="ü"/>
            </a:pPr>
            <a:endParaRPr lang="en-US" altLang="en-US" dirty="0" smtClean="0">
              <a:latin typeface="Times New Roman" panose="02020603050405020304" pitchFamily="18" charset="0"/>
              <a:cs typeface="Times New Roman" panose="02020603050405020304" pitchFamily="18" charset="0"/>
            </a:endParaRPr>
          </a:p>
          <a:p>
            <a:pPr eaLnBrk="1" hangingPunct="1">
              <a:buFont typeface="Wingdings" panose="05000000000000000000" pitchFamily="2" charset="2"/>
              <a:buChar char="ü"/>
            </a:pPr>
            <a:r>
              <a:rPr lang="en-US" altLang="en-US" dirty="0" smtClean="0">
                <a:latin typeface="Times New Roman" panose="02020603050405020304" pitchFamily="18" charset="0"/>
                <a:cs typeface="Times New Roman" panose="02020603050405020304" pitchFamily="18" charset="0"/>
              </a:rPr>
              <a:t>HR can be a CSF if employees have unique skills</a:t>
            </a:r>
          </a:p>
        </p:txBody>
      </p:sp>
      <p:pic>
        <p:nvPicPr>
          <p:cNvPr id="2" name="Picture 1"/>
          <p:cNvPicPr>
            <a:picLocks noChangeAspect="1"/>
          </p:cNvPicPr>
          <p:nvPr/>
        </p:nvPicPr>
        <p:blipFill>
          <a:blip r:embed="rId2"/>
          <a:stretch>
            <a:fillRect/>
          </a:stretch>
        </p:blipFill>
        <p:spPr>
          <a:xfrm>
            <a:off x="5853113" y="1955802"/>
            <a:ext cx="6194512" cy="4765673"/>
          </a:xfrm>
          <a:prstGeom prst="rect">
            <a:avLst/>
          </a:prstGeom>
        </p:spPr>
      </p:pic>
    </p:spTree>
    <p:extLst>
      <p:ext uri="{BB962C8B-B14F-4D97-AF65-F5344CB8AC3E}">
        <p14:creationId xmlns:p14="http://schemas.microsoft.com/office/powerpoint/2010/main" val="967452171"/>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6"/>
          <p:cNvSpPr>
            <a:spLocks noGrp="1" noChangeArrowheads="1"/>
          </p:cNvSpPr>
          <p:nvPr>
            <p:ph type="sldNum" sz="quarter" idx="11"/>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E437E060-9873-4415-8A1D-A1544FD982FC}" type="slidenum">
              <a:rPr lang="en-US" altLang="en-US">
                <a:solidFill>
                  <a:srgbClr val="000000"/>
                </a:solidFill>
                <a:latin typeface="Garamond" panose="02020404030301010803" pitchFamily="18" charset="0"/>
              </a:rPr>
              <a:pPr fontAlgn="base">
                <a:spcBef>
                  <a:spcPct val="0"/>
                </a:spcBef>
                <a:spcAft>
                  <a:spcPct val="0"/>
                </a:spcAft>
              </a:pPr>
              <a:t>14</a:t>
            </a:fld>
            <a:endParaRPr lang="en-US" altLang="en-US">
              <a:solidFill>
                <a:srgbClr val="000000"/>
              </a:solidFill>
              <a:latin typeface="Garamond" panose="02020404030301010803" pitchFamily="18" charset="0"/>
            </a:endParaRPr>
          </a:p>
        </p:txBody>
      </p:sp>
      <p:sp>
        <p:nvSpPr>
          <p:cNvPr id="146435" name="Rectangle 4"/>
          <p:cNvSpPr>
            <a:spLocks noGrp="1" noChangeArrowheads="1"/>
          </p:cNvSpPr>
          <p:nvPr>
            <p:ph type="ctrTitle"/>
          </p:nvPr>
        </p:nvSpPr>
        <p:spPr>
          <a:xfrm>
            <a:off x="1524000" y="554182"/>
            <a:ext cx="9144000" cy="1066800"/>
          </a:xfrm>
        </p:spPr>
        <p:txBody>
          <a:bodyPr/>
          <a:lstStyle/>
          <a:p>
            <a:pPr eaLnBrk="1" hangingPunct="1"/>
            <a:r>
              <a:rPr lang="en-US" altLang="en-US"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 and Mentoring</a:t>
            </a:r>
          </a:p>
        </p:txBody>
      </p:sp>
      <p:pic>
        <p:nvPicPr>
          <p:cNvPr id="2" name="Picture 1"/>
          <p:cNvPicPr>
            <a:picLocks noChangeAspect="1"/>
          </p:cNvPicPr>
          <p:nvPr/>
        </p:nvPicPr>
        <p:blipFill>
          <a:blip r:embed="rId2"/>
          <a:stretch>
            <a:fillRect/>
          </a:stretch>
        </p:blipFill>
        <p:spPr>
          <a:xfrm>
            <a:off x="2191491" y="1850020"/>
            <a:ext cx="8047018" cy="4506330"/>
          </a:xfrm>
          <a:prstGeom prst="rect">
            <a:avLst/>
          </a:prstGeom>
        </p:spPr>
      </p:pic>
    </p:spTree>
    <p:extLst>
      <p:ext uri="{BB962C8B-B14F-4D97-AF65-F5344CB8AC3E}">
        <p14:creationId xmlns:p14="http://schemas.microsoft.com/office/powerpoint/2010/main" val="33919721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29FD171C-4A4B-4BF1-9EB3-52F6BAAE8115}"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15</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7459" name="Rectangle 2"/>
          <p:cNvSpPr>
            <a:spLocks noGrp="1" noChangeArrowheads="1"/>
          </p:cNvSpPr>
          <p:nvPr>
            <p:ph type="title"/>
          </p:nvPr>
        </p:nvSpPr>
        <p:spPr/>
        <p:txBody>
          <a:bodyPr/>
          <a:lstStyle/>
          <a:p>
            <a:pPr algn="ctr" eaLnBrk="1" hangingPunct="1"/>
            <a:r>
              <a:rPr lang="en-US" altLang="en-US" sz="3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 and Mentoring</a:t>
            </a:r>
          </a:p>
        </p:txBody>
      </p:sp>
      <p:sp>
        <p:nvSpPr>
          <p:cNvPr id="147460" name="Rectangle 3"/>
          <p:cNvSpPr>
            <a:spLocks noGrp="1" noChangeArrowheads="1"/>
          </p:cNvSpPr>
          <p:nvPr>
            <p:ph type="body" idx="1"/>
          </p:nvPr>
        </p:nvSpPr>
        <p:spPr>
          <a:xfrm>
            <a:off x="311727" y="1690688"/>
            <a:ext cx="5437909" cy="4351338"/>
          </a:xfrm>
        </p:spPr>
        <p:txBody>
          <a:bodyPr>
            <a:noAutofit/>
          </a:bodyPr>
          <a:lstStyle/>
          <a:p>
            <a:pPr algn="just" eaLnBrk="1" hangingPunct="1">
              <a:lnSpc>
                <a:spcPct val="150000"/>
              </a:lnSpc>
              <a:buFont typeface="Wingdings" panose="05000000000000000000" pitchFamily="2" charset="2"/>
              <a:buChar char="Ø"/>
            </a:pPr>
            <a:r>
              <a:rPr lang="en-US" altLang="en-US" sz="2400" dirty="0">
                <a:latin typeface="Times New Roman" panose="02020603050405020304" pitchFamily="18" charset="0"/>
                <a:cs typeface="Times New Roman" panose="02020603050405020304" pitchFamily="18" charset="0"/>
              </a:rPr>
              <a:t>These definitions indicate some overlap and some differences between Mentoring and Coaching. </a:t>
            </a:r>
            <a:endParaRPr lang="en-US" altLang="en-US" sz="2400" dirty="0" smtClean="0">
              <a:latin typeface="Times New Roman" panose="02020603050405020304" pitchFamily="18" charset="0"/>
              <a:cs typeface="Times New Roman" panose="02020603050405020304" pitchFamily="18" charset="0"/>
            </a:endParaRPr>
          </a:p>
          <a:p>
            <a:pPr lvl="1" algn="just">
              <a:lnSpc>
                <a:spcPct val="150000"/>
              </a:lnSpc>
              <a:buFont typeface="Courier New" panose="02070309020205020404" pitchFamily="49" charset="0"/>
              <a:buChar char="o"/>
            </a:pPr>
            <a:r>
              <a:rPr lang="en-US" altLang="en-US" dirty="0" smtClean="0">
                <a:latin typeface="Times New Roman" panose="02020603050405020304" pitchFamily="18" charset="0"/>
                <a:cs typeface="Times New Roman" panose="02020603050405020304" pitchFamily="18" charset="0"/>
              </a:rPr>
              <a:t>Mentoring </a:t>
            </a:r>
            <a:r>
              <a:rPr lang="en-US" altLang="en-US" dirty="0">
                <a:latin typeface="Times New Roman" panose="02020603050405020304" pitchFamily="18" charset="0"/>
                <a:cs typeface="Times New Roman" panose="02020603050405020304" pitchFamily="18" charset="0"/>
              </a:rPr>
              <a:t>is often seen as a longer term process, for example offering support during a career change such as induction or becoming a senior manager.</a:t>
            </a:r>
          </a:p>
        </p:txBody>
      </p:sp>
      <p:pic>
        <p:nvPicPr>
          <p:cNvPr id="2" name="Picture 1"/>
          <p:cNvPicPr>
            <a:picLocks noChangeAspect="1"/>
          </p:cNvPicPr>
          <p:nvPr/>
        </p:nvPicPr>
        <p:blipFill>
          <a:blip r:embed="rId2"/>
          <a:stretch>
            <a:fillRect/>
          </a:stretch>
        </p:blipFill>
        <p:spPr>
          <a:xfrm>
            <a:off x="6082145" y="1969874"/>
            <a:ext cx="5793243" cy="4435969"/>
          </a:xfrm>
          <a:prstGeom prst="rect">
            <a:avLst/>
          </a:prstGeom>
        </p:spPr>
      </p:pic>
    </p:spTree>
    <p:extLst>
      <p:ext uri="{BB962C8B-B14F-4D97-AF65-F5344CB8AC3E}">
        <p14:creationId xmlns:p14="http://schemas.microsoft.com/office/powerpoint/2010/main" val="396107608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1D10D2D9-0D82-48F4-9C64-168AB67BAA21}"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16</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8483" name="Rectangle 2"/>
          <p:cNvSpPr>
            <a:spLocks noGrp="1" noChangeArrowheads="1"/>
          </p:cNvSpPr>
          <p:nvPr>
            <p:ph type="title"/>
          </p:nvPr>
        </p:nvSpPr>
        <p:spPr/>
        <p:txBody>
          <a:bodyPr/>
          <a:lstStyle/>
          <a:p>
            <a:pPr algn="ctr" eaLnBrk="1" hangingPunct="1"/>
            <a:r>
              <a:rPr lang="en-US"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Mentoring</a:t>
            </a:r>
          </a:p>
        </p:txBody>
      </p:sp>
      <p:sp>
        <p:nvSpPr>
          <p:cNvPr id="148484" name="Rectangle 3"/>
          <p:cNvSpPr>
            <a:spLocks noGrp="1" noChangeArrowheads="1"/>
          </p:cNvSpPr>
          <p:nvPr>
            <p:ph type="body" idx="1"/>
          </p:nvPr>
        </p:nvSpPr>
        <p:spPr/>
        <p:txBody>
          <a:bodyPr>
            <a:normAutofit/>
          </a:bodyPr>
          <a:lstStyle/>
          <a:p>
            <a:pPr algn="just" eaLnBrk="1" hangingPunct="1">
              <a:lnSpc>
                <a:spcPct val="150000"/>
              </a:lnSpc>
            </a:pPr>
            <a:r>
              <a:rPr lang="en-US" altLang="en-US" dirty="0" smtClean="0">
                <a:latin typeface="Times New Roman" panose="02020603050405020304" pitchFamily="18" charset="0"/>
                <a:cs typeface="Times New Roman" panose="02020603050405020304" pitchFamily="18" charset="0"/>
              </a:rPr>
              <a:t>Mentoring is usually concerned with supporting practitioners whilst they make a significant career transition.</a:t>
            </a:r>
          </a:p>
          <a:p>
            <a:pPr algn="just" eaLnBrk="1" hangingPunct="1">
              <a:lnSpc>
                <a:spcPct val="150000"/>
              </a:lnSpc>
            </a:pPr>
            <a:r>
              <a:rPr lang="en-US" altLang="en-US" dirty="0" smtClean="0">
                <a:latin typeface="Times New Roman" panose="02020603050405020304" pitchFamily="18" charset="0"/>
                <a:cs typeface="Times New Roman" panose="02020603050405020304" pitchFamily="18" charset="0"/>
              </a:rPr>
              <a:t>Mentoring in intended to be supportive of the individual and occurs ‘at need’. Here the emphasis is on ready and confidential access to a ‘critical friend’ who can be used as a sounding board and who offers a free form of advice.</a:t>
            </a:r>
          </a:p>
        </p:txBody>
      </p:sp>
    </p:spTree>
    <p:extLst>
      <p:ext uri="{BB962C8B-B14F-4D97-AF65-F5344CB8AC3E}">
        <p14:creationId xmlns:p14="http://schemas.microsoft.com/office/powerpoint/2010/main" val="357383775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86E472B9-5743-4D0A-B582-AD700883C701}"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17</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49507" name="Rectangle 2"/>
          <p:cNvSpPr>
            <a:spLocks noGrp="1" noChangeArrowheads="1"/>
          </p:cNvSpPr>
          <p:nvPr>
            <p:ph type="title"/>
          </p:nvPr>
        </p:nvSpPr>
        <p:spPr/>
        <p:txBody>
          <a:bodyPr/>
          <a:lstStyle/>
          <a:p>
            <a:pPr algn="ctr" eaLnBrk="1" hangingPunct="1"/>
            <a:r>
              <a:rPr lang="en-US" altLang="en-US"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Coaching</a:t>
            </a:r>
          </a:p>
        </p:txBody>
      </p:sp>
      <p:sp>
        <p:nvSpPr>
          <p:cNvPr id="149508" name="Rectangle 3"/>
          <p:cNvSpPr>
            <a:spLocks noGrp="1" noChangeArrowheads="1"/>
          </p:cNvSpPr>
          <p:nvPr>
            <p:ph type="body" idx="1"/>
          </p:nvPr>
        </p:nvSpPr>
        <p:spPr>
          <a:xfrm>
            <a:off x="838200" y="1825625"/>
            <a:ext cx="5424055" cy="4351338"/>
          </a:xfrm>
        </p:spPr>
        <p:txBody>
          <a:bodyPr>
            <a:normAutofit/>
          </a:bodyPr>
          <a:lstStyle/>
          <a:p>
            <a:pPr algn="just" eaLnBrk="1" hangingPunct="1"/>
            <a:r>
              <a:rPr lang="en-US" altLang="en-US" dirty="0" smtClean="0">
                <a:latin typeface="Times New Roman" panose="02020603050405020304" pitchFamily="18" charset="0"/>
                <a:cs typeface="Times New Roman" panose="02020603050405020304" pitchFamily="18" charset="0"/>
              </a:rPr>
              <a:t>Coaching is normally used to support the process of reviewing established or emerging practices. It is focused on innovation, change or specific skills.</a:t>
            </a:r>
          </a:p>
          <a:p>
            <a:pPr algn="just" eaLnBrk="1" hangingPunct="1"/>
            <a:r>
              <a:rPr lang="en-US" altLang="en-US" dirty="0" smtClean="0">
                <a:latin typeface="Times New Roman" panose="02020603050405020304" pitchFamily="18" charset="0"/>
                <a:cs typeface="Times New Roman" panose="02020603050405020304" pitchFamily="18" charset="0"/>
              </a:rPr>
              <a:t>Coaching is conceived as a more structured learning process aimed at explicit professional development in an agreed area of performance.</a:t>
            </a:r>
          </a:p>
        </p:txBody>
      </p:sp>
      <p:pic>
        <p:nvPicPr>
          <p:cNvPr id="1026" name="Picture 2" descr="What is coaching? - Visionnai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5647" y="1825625"/>
            <a:ext cx="5350420" cy="4201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10101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1"/>
            <a:ext cx="12330544" cy="6781522"/>
          </a:xfrm>
          <a:prstGeom prst="rect">
            <a:avLst/>
          </a:prstGeom>
        </p:spPr>
      </p:pic>
    </p:spTree>
    <p:extLst>
      <p:ext uri="{BB962C8B-B14F-4D97-AF65-F5344CB8AC3E}">
        <p14:creationId xmlns:p14="http://schemas.microsoft.com/office/powerpoint/2010/main" val="247912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EB57897B-0AB1-426D-9509-0847D5882F89}"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19</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53603" name="Rectangle 6"/>
          <p:cNvSpPr>
            <a:spLocks noGrp="1" noChangeArrowheads="1"/>
          </p:cNvSpPr>
          <p:nvPr>
            <p:ph type="title"/>
          </p:nvPr>
        </p:nvSpPr>
        <p:spPr>
          <a:xfrm>
            <a:off x="1377380" y="300833"/>
            <a:ext cx="9421091" cy="712787"/>
          </a:xfrm>
        </p:spPr>
        <p:txBody>
          <a:bodyPr>
            <a:noAutofit/>
          </a:bodyPr>
          <a:lstStyle/>
          <a:p>
            <a:pPr algn="ctr" eaLnBrk="1" hangingPunct="1"/>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learning (the transformational dimension)</a:t>
            </a:r>
          </a:p>
        </p:txBody>
      </p:sp>
      <p:sp>
        <p:nvSpPr>
          <p:cNvPr id="153604" name="Rectangle 3"/>
          <p:cNvSpPr>
            <a:spLocks noGrp="1" noChangeArrowheads="1"/>
          </p:cNvSpPr>
          <p:nvPr>
            <p:ph type="body" idx="1"/>
          </p:nvPr>
        </p:nvSpPr>
        <p:spPr>
          <a:xfrm>
            <a:off x="509451" y="990600"/>
            <a:ext cx="10881360" cy="1752600"/>
          </a:xfrm>
        </p:spPr>
        <p:txBody>
          <a:bodyPr>
            <a:noAutofit/>
          </a:bodyPr>
          <a:lstStyle/>
          <a:p>
            <a:pPr algn="just" eaLnBrk="1" hangingPunct="1">
              <a:lnSpc>
                <a:spcPct val="150000"/>
              </a:lnSpc>
              <a:buFont typeface="Wingdings" panose="05000000000000000000" pitchFamily="2" charset="2"/>
              <a:buNone/>
            </a:pPr>
            <a:r>
              <a:rPr lang="en-US" altLang="en-US" sz="2400" dirty="0">
                <a:latin typeface="Times New Roman" panose="02020603050405020304" pitchFamily="18" charset="0"/>
                <a:cs typeface="Times New Roman" panose="02020603050405020304" pitchFamily="18" charset="0"/>
              </a:rPr>
              <a:t>	In Mentoring and Coaching transformation or change comes about through the learning conversation. The conversation enables the process of Mentoring/Coaching in which there needs to be an explicit focus on learning.  </a:t>
            </a:r>
          </a:p>
        </p:txBody>
      </p:sp>
      <p:pic>
        <p:nvPicPr>
          <p:cNvPr id="153605" name="Picture 4" descr="Cycl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451" y="3032126"/>
            <a:ext cx="55784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06" name="TextBox 6"/>
          <p:cNvSpPr txBox="1">
            <a:spLocks noChangeArrowheads="1"/>
          </p:cNvSpPr>
          <p:nvPr/>
        </p:nvSpPr>
        <p:spPr bwMode="auto">
          <a:xfrm>
            <a:off x="6567055" y="3032125"/>
            <a:ext cx="4530436"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sz="3200" dirty="0">
                <a:solidFill>
                  <a:srgbClr val="000000"/>
                </a:solidFill>
                <a:latin typeface="Times New Roman" panose="02020603050405020304" pitchFamily="18" charset="0"/>
                <a:cs typeface="Times New Roman" panose="02020603050405020304" pitchFamily="18" charset="0"/>
              </a:rPr>
              <a:t>This model can be applied to developing leaders and managers </a:t>
            </a:r>
            <a:r>
              <a:rPr lang="en-GB" altLang="en-US" sz="3200" dirty="0" smtClean="0">
                <a:solidFill>
                  <a:srgbClr val="000000"/>
                </a:solidFill>
                <a:latin typeface="Times New Roman" panose="02020603050405020304" pitchFamily="18" charset="0"/>
                <a:cs typeface="Times New Roman" panose="02020603050405020304" pitchFamily="18" charset="0"/>
              </a:rPr>
              <a:t>i.e.: </a:t>
            </a:r>
            <a:r>
              <a:rPr lang="en-GB" altLang="en-US" sz="3200" dirty="0">
                <a:solidFill>
                  <a:srgbClr val="000000"/>
                </a:solidFill>
                <a:latin typeface="Times New Roman" panose="02020603050405020304" pitchFamily="18" charset="0"/>
                <a:cs typeface="Times New Roman" panose="02020603050405020304" pitchFamily="18" charset="0"/>
              </a:rPr>
              <a:t>understanding themselves before understanding others!</a:t>
            </a:r>
          </a:p>
        </p:txBody>
      </p:sp>
    </p:spTree>
    <p:extLst>
      <p:ext uri="{BB962C8B-B14F-4D97-AF65-F5344CB8AC3E}">
        <p14:creationId xmlns:p14="http://schemas.microsoft.com/office/powerpoint/2010/main" val="323244762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3"/>
          <p:cNvSpPr>
            <a:spLocks noGrp="1"/>
          </p:cNvSpPr>
          <p:nvPr>
            <p:ph type="sldNum" sz="quarter" idx="10"/>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fld id="{9E82F7A8-23EA-4F27-A6A9-B04203600F6D}" type="slidenum">
              <a:rPr lang="en-US" altLang="en-US">
                <a:solidFill>
                  <a:srgbClr val="000000"/>
                </a:solidFill>
                <a:latin typeface="Times New Roman" panose="02020603050405020304" pitchFamily="18" charset="0"/>
                <a:cs typeface="Times New Roman" panose="02020603050405020304" pitchFamily="18" charset="0"/>
              </a:rPr>
              <a:pPr fontAlgn="base">
                <a:spcBef>
                  <a:spcPct val="0"/>
                </a:spcBef>
                <a:spcAft>
                  <a:spcPct val="0"/>
                </a:spcAft>
              </a:pPr>
              <a:t>20</a:t>
            </a:fld>
            <a:endParaRPr lang="en-US" altLang="en-US">
              <a:solidFill>
                <a:srgbClr val="000000"/>
              </a:solidFill>
              <a:latin typeface="Times New Roman" panose="02020603050405020304" pitchFamily="18" charset="0"/>
              <a:cs typeface="Times New Roman" panose="02020603050405020304" pitchFamily="18" charset="0"/>
            </a:endParaRPr>
          </a:p>
        </p:txBody>
      </p:sp>
      <p:sp>
        <p:nvSpPr>
          <p:cNvPr id="154627" name="Rectangle 2"/>
          <p:cNvSpPr>
            <a:spLocks noGrp="1" noChangeArrowheads="1"/>
          </p:cNvSpPr>
          <p:nvPr>
            <p:ph type="title"/>
          </p:nvPr>
        </p:nvSpPr>
        <p:spPr>
          <a:xfrm>
            <a:off x="1981200" y="381000"/>
            <a:ext cx="8229600" cy="712788"/>
          </a:xfrm>
        </p:spPr>
        <p:txBody>
          <a:bodyPr anchor="ctr">
            <a:noAutofit/>
          </a:bodyPr>
          <a:lstStyle/>
          <a:p>
            <a:pPr eaLnBrk="1" hangingPunct="1"/>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Mentoring and Coaching is </a:t>
            </a:r>
            <a:r>
              <a:rPr lang="en-US" altLang="en-US" sz="36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a:t>
            </a:r>
            <a: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alt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4628" name="Rectangle 3"/>
          <p:cNvSpPr>
            <a:spLocks noGrp="1" noChangeArrowheads="1"/>
          </p:cNvSpPr>
          <p:nvPr>
            <p:ph type="body" idx="1"/>
          </p:nvPr>
        </p:nvSpPr>
        <p:spPr>
          <a:xfrm>
            <a:off x="526473" y="1093788"/>
            <a:ext cx="11402291" cy="3962400"/>
          </a:xfrm>
        </p:spPr>
        <p:txBody>
          <a:bodyPr>
            <a:noAutofit/>
          </a:bodyPr>
          <a:lstStyle/>
          <a:p>
            <a:pPr algn="just" eaLnBrk="1" hangingPunct="1">
              <a:lnSpc>
                <a:spcPct val="170000"/>
              </a:lnSpc>
              <a:spcBef>
                <a:spcPct val="0"/>
              </a:spcBef>
            </a:pPr>
            <a:r>
              <a:rPr lang="en-US" altLang="en-US" dirty="0" smtClean="0">
                <a:latin typeface="Times New Roman" panose="02020603050405020304" pitchFamily="18" charset="0"/>
                <a:cs typeface="Times New Roman" panose="02020603050405020304" pitchFamily="18" charset="0"/>
              </a:rPr>
              <a:t>Mentoring and Coaching is </a:t>
            </a:r>
            <a:r>
              <a:rPr lang="en-US" altLang="en-US" b="1" u="sng" dirty="0" smtClean="0">
                <a:latin typeface="Times New Roman" panose="02020603050405020304" pitchFamily="18" charset="0"/>
                <a:cs typeface="Times New Roman" panose="02020603050405020304" pitchFamily="18" charset="0"/>
              </a:rPr>
              <a:t>not</a:t>
            </a:r>
            <a:r>
              <a:rPr lang="en-US" altLang="en-US" dirty="0" smtClean="0">
                <a:latin typeface="Times New Roman" panose="02020603050405020304" pitchFamily="18" charset="0"/>
                <a:cs typeface="Times New Roman" panose="02020603050405020304" pitchFamily="18" charset="0"/>
              </a:rPr>
              <a:t> counseling although some counseling skills may be used by the Mentor/Coach. Learning conversations do not focus on personal problems.</a:t>
            </a:r>
          </a:p>
          <a:p>
            <a:pPr algn="just" eaLnBrk="1" hangingPunct="1">
              <a:lnSpc>
                <a:spcPct val="170000"/>
              </a:lnSpc>
              <a:spcBef>
                <a:spcPct val="0"/>
              </a:spcBef>
            </a:pPr>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coaching process does </a:t>
            </a:r>
            <a:r>
              <a:rPr lang="en-US" b="1" u="sng" dirty="0">
                <a:latin typeface="Times New Roman" panose="02020603050405020304" pitchFamily="18" charset="0"/>
                <a:cs typeface="Times New Roman" panose="02020603050405020304" pitchFamily="18" charset="0"/>
              </a:rPr>
              <a:t>not</a:t>
            </a:r>
            <a:r>
              <a:rPr lang="en-US" dirty="0">
                <a:latin typeface="Times New Roman" panose="02020603050405020304" pitchFamily="18" charset="0"/>
                <a:cs typeface="Times New Roman" panose="02020603050405020304" pitchFamily="18" charset="0"/>
              </a:rPr>
              <a:t> include advising or counseling, and focuses instead on individuals or groups setting and reaching their own objectives. Training: Training programs are based on objectives set out by the trainer or instructor.</a:t>
            </a:r>
            <a:endParaRPr lang="en-US" alt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507334"/>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6740741" cy="1077218"/>
          </a:xfrm>
          <a:prstGeom prst="rect">
            <a:avLst/>
          </a:prstGeom>
          <a:noFill/>
        </p:spPr>
        <p:txBody>
          <a:bodyPr wrap="square" rtlCol="0">
            <a:spAutoFit/>
          </a:bodyPr>
          <a:lstStyle/>
          <a:p>
            <a:pPr algn="ctr"/>
            <a:r>
              <a:rPr lang="en-US" sz="3200" b="1" dirty="0">
                <a:solidFill>
                  <a:srgbClr val="0070C0"/>
                </a:solidFill>
                <a:effectLst>
                  <a:outerShdw blurRad="38100" dist="38100" dir="2700000" algn="tl">
                    <a:srgbClr val="000000">
                      <a:alpha val="43137"/>
                    </a:srgbClr>
                  </a:outerShdw>
                </a:effectLst>
              </a:rPr>
              <a:t>Difference between Training and Business Training</a:t>
            </a:r>
            <a:endParaRPr lang="en-US" sz="3200" b="1"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028"/>
            <a:ext cx="8578137" cy="4401205"/>
          </a:xfrm>
          <a:prstGeom prst="rect">
            <a:avLst/>
          </a:prstGeom>
          <a:noFill/>
        </p:spPr>
        <p:txBody>
          <a:bodyPr wrap="square" rtlCol="0">
            <a:spAutoFit/>
          </a:bodyPr>
          <a:lstStyle/>
          <a:p>
            <a:r>
              <a:rPr lang="en-US" sz="2400" b="1" dirty="0">
                <a:solidFill>
                  <a:schemeClr val="accent5">
                    <a:lumMod val="50000"/>
                  </a:schemeClr>
                </a:solidFill>
              </a:rPr>
              <a:t>Training </a:t>
            </a:r>
            <a:r>
              <a:rPr lang="en-US" sz="2400" b="1" dirty="0"/>
              <a:t>: </a:t>
            </a:r>
            <a:r>
              <a:rPr lang="en-US" sz="2400" dirty="0"/>
              <a:t> </a:t>
            </a:r>
            <a:r>
              <a:rPr lang="en-US" sz="2200" dirty="0"/>
              <a:t>A series of activities designed to assist an individual, gain new knowledge, acquire new skill, or enhance the existing ones, aiming to change his/her final behaviors.</a:t>
            </a:r>
          </a:p>
          <a:p>
            <a:endParaRPr lang="en-US" sz="2200" b="1" dirty="0"/>
          </a:p>
          <a:p>
            <a:r>
              <a:rPr lang="en-US" sz="2400" b="1" dirty="0">
                <a:solidFill>
                  <a:schemeClr val="accent5">
                    <a:lumMod val="50000"/>
                  </a:schemeClr>
                </a:solidFill>
              </a:rPr>
              <a:t>Business Training</a:t>
            </a:r>
            <a:r>
              <a:rPr lang="en-US" sz="2400" b="1" i="1" dirty="0">
                <a:solidFill>
                  <a:schemeClr val="accent5">
                    <a:lumMod val="50000"/>
                  </a:schemeClr>
                </a:solidFill>
              </a:rPr>
              <a:t>: </a:t>
            </a:r>
            <a:r>
              <a:rPr lang="en-US" sz="2200" dirty="0"/>
              <a:t>A planned effort by a company to facilitate employees’ learning of job-related competencies.</a:t>
            </a:r>
            <a:br>
              <a:rPr lang="en-US" sz="2200" dirty="0"/>
            </a:br>
            <a:endParaRPr lang="en-US" sz="2200" dirty="0"/>
          </a:p>
          <a:p>
            <a:pPr lvl="1"/>
            <a:r>
              <a:rPr lang="en-US" sz="2000" dirty="0"/>
              <a:t>Competencies include knowledge, skills and behavior critical for successful job performance.</a:t>
            </a:r>
            <a:br>
              <a:rPr lang="en-US" sz="2000" dirty="0"/>
            </a:br>
            <a:endParaRPr lang="en-US" sz="2000" dirty="0"/>
          </a:p>
          <a:p>
            <a:r>
              <a:rPr lang="en-US" sz="2200" dirty="0"/>
              <a:t>The goal of training is for employees to master the competencies and apply them to their day-to-day activities.</a:t>
            </a:r>
          </a:p>
          <a:p>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10366"/>
    </mc:Choice>
    <mc:Fallback xmlns="">
      <p:transition spd="slow" advTm="11036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1" y="1685495"/>
            <a:ext cx="826348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095405"/>
            <a:ext cx="7506854" cy="5078313"/>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ü"/>
            </a:pPr>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Any </a:t>
            </a:r>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system should provide employees with the talent (knowledge, skills, and attitudes) needed to perform more </a:t>
            </a:r>
            <a:r>
              <a:rPr lang="en-GB"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effectively. However</a:t>
            </a:r>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training is only an opportunity for learning. What is learned depends on many factors, such as the </a:t>
            </a:r>
            <a:r>
              <a:rPr lang="en-GB" u="sng"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design and implementation of training, the motivation and learning style of the trainees, and the organization's learning climate</a:t>
            </a:r>
            <a:r>
              <a:rPr lang="en-GB" u="sng" dirty="0" smtClean="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GB" u="sng" dirty="0">
              <a:solidFill>
                <a:schemeClr val="accent5">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ü"/>
            </a:pPr>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 open system depends on the environment for the input that supports the system. A business, for example, needs raw materials, capital, and employees in order to operate. The environmental inputs are transformed into outputs by the system's processes.</a:t>
            </a:r>
            <a:endParaRPr lang="en-GB"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lnSpc>
                <a:spcPct val="150000"/>
              </a:lnSpc>
            </a:pP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4">
            <a:extLst>
              <a:ext uri="{FF2B5EF4-FFF2-40B4-BE49-F238E27FC236}">
                <a16:creationId xmlns:a16="http://schemas.microsoft.com/office/drawing/2014/main" xmlns="" id="{6D319059-1303-4A7F-B3C4-A3B36E4179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37964" y="2185495"/>
            <a:ext cx="3043778" cy="212326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30306"/>
    </mc:Choice>
    <mc:Fallback xmlns="">
      <p:transition advTm="130306"/>
    </mc:Fallback>
  </mc:AlternateContent>
  <p:timing>
    <p:tnLst>
      <p:par>
        <p:cTn id="1" dur="indefinite" restart="never" nodeType="tmRoot"/>
      </p:par>
    </p:tnLst>
  </p:timing>
  <p:extLst mod="1">
    <p:ext uri="{3A86A75C-4F4B-4683-9AE1-C65F6400EC91}">
      <p14:laserTraceLst xmlns:p14="http://schemas.microsoft.com/office/powerpoint/2010/main">
        <p14:tracePtLst>
          <p14:tracePt t="11548" x="9161463" y="3544888"/>
          <p14:tracePt t="11739" x="9144000" y="3544888"/>
          <p14:tracePt t="11755" x="9153525" y="3544888"/>
          <p14:tracePt t="11771" x="9180513" y="3544888"/>
          <p14:tracePt t="11779" x="9197975" y="3554413"/>
          <p14:tracePt t="11792" x="9215438" y="3562350"/>
          <p14:tracePt t="11808" x="9259888" y="3589338"/>
          <p14:tracePt t="11825" x="9296400" y="3608388"/>
          <p14:tracePt t="11842" x="9304338" y="3616325"/>
          <p14:tracePt t="11859" x="9313863" y="3616325"/>
          <p14:tracePt t="11876" x="9323388" y="3616325"/>
          <p14:tracePt t="11892" x="9340850" y="3652838"/>
          <p14:tracePt t="11909" x="9358313" y="3687763"/>
          <p14:tracePt t="11925" x="9358313" y="3714750"/>
          <p14:tracePt t="12059" x="9358313" y="3724275"/>
          <p14:tracePt t="12067" x="9358313" y="3741738"/>
          <p14:tracePt t="12075" x="9358313" y="3751263"/>
          <p14:tracePt t="12092" x="9358313" y="3768725"/>
          <p14:tracePt t="12109" x="9358313" y="3786188"/>
          <p14:tracePt t="13193" x="9375775" y="3768725"/>
          <p14:tracePt t="13200" x="9385300" y="3768725"/>
          <p14:tracePt t="13209" x="9412288" y="3732213"/>
          <p14:tracePt t="13226" x="9466263" y="3687763"/>
          <p14:tracePt t="13242" x="9545638" y="3608388"/>
          <p14:tracePt t="13259" x="9617075" y="3544888"/>
          <p14:tracePt t="13276" x="9644063" y="3527425"/>
          <p14:tracePt t="13293" x="9644063" y="3517900"/>
          <p14:tracePt t="13368" x="9653588" y="3517900"/>
          <p14:tracePt t="13385" x="9671050" y="3517900"/>
          <p14:tracePt t="13400" x="9680575" y="3517900"/>
          <p14:tracePt t="13409" x="9705975" y="3517900"/>
          <p14:tracePt t="13416" x="9725025" y="3517900"/>
          <p14:tracePt t="13426" x="9752013" y="3517900"/>
          <p14:tracePt t="13443" x="9813925" y="3527425"/>
          <p14:tracePt t="13459" x="9885363" y="3527425"/>
          <p14:tracePt t="13476" x="9939338" y="3536950"/>
          <p14:tracePt t="13493" x="10109200" y="3544888"/>
          <p14:tracePt t="13509" x="10287000" y="3544888"/>
          <p14:tracePt t="13526" x="10491788" y="3554413"/>
          <p14:tracePt t="13543" x="10787063" y="3589338"/>
          <p14:tracePt t="13559" x="11010900" y="3643313"/>
          <p14:tracePt t="13576" x="11277600" y="3732213"/>
          <p14:tracePt t="13593" x="11510963" y="3803650"/>
          <p14:tracePt t="13609" x="11671300" y="3867150"/>
          <p14:tracePt t="13626" x="11688763" y="3884613"/>
          <p14:tracePt t="13643" x="11688763" y="3919538"/>
          <p14:tracePt t="13659" x="11688763" y="3983038"/>
          <p14:tracePt t="13676" x="11688763" y="4044950"/>
          <p14:tracePt t="13693" x="11688763" y="4125913"/>
          <p14:tracePt t="13709" x="11671300" y="4187825"/>
          <p14:tracePt t="13726" x="11626850" y="4224338"/>
          <p14:tracePt t="13743" x="11572875" y="4286250"/>
          <p14:tracePt t="13759" x="11528425" y="4313238"/>
          <p14:tracePt t="13776" x="11483975" y="4330700"/>
          <p14:tracePt t="13793" x="11430000" y="4340225"/>
          <p14:tracePt t="13809" x="11385550" y="4348163"/>
          <p14:tracePt t="13826" x="11331575" y="4367213"/>
          <p14:tracePt t="13843" x="11215688" y="4384675"/>
          <p14:tracePt t="13859" x="11117263" y="4394200"/>
          <p14:tracePt t="13876" x="11037888" y="4411663"/>
          <p14:tracePt t="13893" x="10947400" y="4429125"/>
          <p14:tracePt t="13909" x="10841038" y="4446588"/>
          <p14:tracePt t="13926" x="10680700" y="4465638"/>
          <p14:tracePt t="13943" x="10358438" y="4491038"/>
          <p14:tracePt t="13960" x="10161588" y="4491038"/>
          <p14:tracePt t="13976" x="9983788" y="4491038"/>
          <p14:tracePt t="13993" x="9848850" y="4491038"/>
          <p14:tracePt t="14009" x="9732963" y="4491038"/>
          <p14:tracePt t="14026" x="9609138" y="4491038"/>
          <p14:tracePt t="14043" x="9483725" y="4473575"/>
          <p14:tracePt t="14059" x="9394825" y="4438650"/>
          <p14:tracePt t="14076" x="9313863" y="4375150"/>
          <p14:tracePt t="14079" x="9296400" y="4313238"/>
          <p14:tracePt t="14093" x="9277350" y="4241800"/>
          <p14:tracePt t="14109" x="9259888" y="4071938"/>
          <p14:tracePt t="14126" x="9251950" y="3894138"/>
          <p14:tracePt t="14143" x="9251950" y="3633788"/>
          <p14:tracePt t="14159" x="9251950" y="3500438"/>
          <p14:tracePt t="14176" x="9251950" y="3402013"/>
          <p14:tracePt t="14193" x="9296400" y="3286125"/>
          <p14:tracePt t="14210" x="9367838" y="3179763"/>
          <p14:tracePt t="14226" x="9466263" y="3089275"/>
          <p14:tracePt t="14243" x="9609138" y="2990850"/>
          <p14:tracePt t="14259" x="9759950" y="2946400"/>
          <p14:tracePt t="14276" x="9867900" y="2938463"/>
          <p14:tracePt t="14293" x="9956800" y="2938463"/>
          <p14:tracePt t="14309" x="10037763" y="2938463"/>
          <p14:tracePt t="14326" x="10144125" y="2955925"/>
          <p14:tracePt t="14343" x="10358438" y="3044825"/>
          <p14:tracePt t="14359" x="10528300" y="3108325"/>
          <p14:tracePt t="14376" x="10653713" y="3133725"/>
          <p14:tracePt t="14393" x="10698163" y="3152775"/>
          <p14:tracePt t="14704" x="10688638" y="3170238"/>
          <p14:tracePt t="14713" x="10680700" y="3179763"/>
          <p14:tracePt t="14721" x="10661650" y="3187700"/>
          <p14:tracePt t="14728" x="10617200" y="3205163"/>
          <p14:tracePt t="14743" x="10537825" y="3251200"/>
          <p14:tracePt t="14759" x="10491788" y="3276600"/>
          <p14:tracePt t="14776" x="10474325" y="3276600"/>
          <p14:tracePt t="14793" x="10439400" y="3276600"/>
          <p14:tracePt t="14810" x="10385425" y="3276600"/>
          <p14:tracePt t="14826" x="10323513" y="3276600"/>
          <p14:tracePt t="14843" x="10252075" y="3276600"/>
          <p14:tracePt t="14860" x="10188575" y="3276600"/>
          <p14:tracePt t="14876" x="10134600" y="3268663"/>
          <p14:tracePt t="14893" x="10063163" y="3251200"/>
          <p14:tracePt t="14910" x="9983788" y="3241675"/>
          <p14:tracePt t="14926" x="9875838" y="3224213"/>
          <p14:tracePt t="14943" x="9725025" y="3187700"/>
          <p14:tracePt t="14959" x="9653588" y="3160713"/>
          <p14:tracePt t="14976" x="9634538" y="3160713"/>
          <p14:tracePt t="14993" x="9590088" y="3143250"/>
          <p14:tracePt t="15009" x="9528175" y="3143250"/>
          <p14:tracePt t="15026" x="9491663" y="3143250"/>
          <p14:tracePt t="15043" x="9420225" y="3143250"/>
          <p14:tracePt t="15059" x="9358313" y="3143250"/>
          <p14:tracePt t="15124" x="9348788" y="3143250"/>
          <p14:tracePt t="15140" x="9340850" y="3143250"/>
          <p14:tracePt t="15147" x="9331325" y="3143250"/>
          <p14:tracePt t="16021" x="9340850" y="3143250"/>
          <p14:tracePt t="16029" x="9348788" y="3143250"/>
          <p14:tracePt t="16036" x="9358313" y="3143250"/>
          <p14:tracePt t="16045" x="9385300" y="3143250"/>
          <p14:tracePt t="16060" x="9412288" y="3143250"/>
          <p14:tracePt t="16077" x="9456738" y="3143250"/>
          <p14:tracePt t="16093" x="9491663" y="3143250"/>
          <p14:tracePt t="16110" x="9518650" y="3143250"/>
          <p14:tracePt t="16126" x="9555163" y="3143250"/>
          <p14:tracePt t="16143" x="9599613" y="3133725"/>
          <p14:tracePt t="16160" x="9644063" y="3133725"/>
          <p14:tracePt t="16177" x="9680575" y="3133725"/>
          <p14:tracePt t="16193" x="9705975" y="3133725"/>
          <p14:tracePt t="16210" x="9742488" y="3133725"/>
          <p14:tracePt t="16227" x="9796463" y="3133725"/>
          <p14:tracePt t="16243" x="9939338" y="3133725"/>
          <p14:tracePt t="16260" x="10109200" y="3133725"/>
          <p14:tracePt t="16277" x="10269538" y="3133725"/>
          <p14:tracePt t="16293" x="10367963" y="3133725"/>
          <p14:tracePt t="16310" x="10394950" y="3133725"/>
          <p14:tracePt t="16702" x="10402888" y="3133725"/>
          <p14:tracePt t="16717" x="10420350" y="3133725"/>
          <p14:tracePt t="16725" x="10429875" y="3133725"/>
          <p14:tracePt t="16733" x="10447338" y="3133725"/>
          <p14:tracePt t="16743" x="10466388" y="3133725"/>
          <p14:tracePt t="16760" x="10510838" y="3133725"/>
          <p14:tracePt t="16777" x="10518775" y="3133725"/>
          <p14:tracePt t="16793" x="10555288" y="3133725"/>
          <p14:tracePt t="16810" x="10617200" y="3133725"/>
          <p14:tracePt t="16827" x="10680700" y="3133725"/>
          <p14:tracePt t="16844" x="10875963" y="3143250"/>
          <p14:tracePt t="16860" x="10929938" y="3152775"/>
          <p14:tracePt t="16877" x="10939463" y="3170238"/>
          <p14:tracePt t="16893" x="10956925" y="3179763"/>
          <p14:tracePt t="16910" x="10956925" y="3187700"/>
          <p14:tracePt t="16927" x="10966450" y="3187700"/>
          <p14:tracePt t="16943" x="10991850" y="3197225"/>
          <p14:tracePt t="16960" x="11028363" y="3197225"/>
          <p14:tracePt t="17004" x="11045825" y="3197225"/>
          <p14:tracePt t="17014" x="11063288" y="3197225"/>
          <p14:tracePt t="17027" x="11090275" y="3197225"/>
          <p14:tracePt t="17044" x="11188700" y="3197225"/>
          <p14:tracePt t="17060" x="11233150" y="3197225"/>
          <p14:tracePt t="17077" x="11242675" y="3197225"/>
          <p14:tracePt t="17182" x="11252200" y="3197225"/>
          <p14:tracePt t="17198" x="11269663" y="3197225"/>
          <p14:tracePt t="17501" x="11304588" y="3224213"/>
          <p14:tracePt t="17517" x="11358563" y="3241675"/>
          <p14:tracePt t="17525" x="11420475" y="3259138"/>
          <p14:tracePt t="17534" x="11518900" y="3303588"/>
          <p14:tracePt t="17543" x="11545888" y="3330575"/>
          <p14:tracePt t="17560" x="11661775" y="3419475"/>
          <p14:tracePt t="17577" x="11752263" y="3527425"/>
          <p14:tracePt t="17580" x="11777663" y="3581400"/>
          <p14:tracePt t="17594" x="11796713" y="3643313"/>
          <p14:tracePt t="17610" x="11814175" y="3795713"/>
          <p14:tracePt t="17627" x="11814175" y="3938588"/>
          <p14:tracePt t="17644" x="11814175" y="4133850"/>
          <p14:tracePt t="17660" x="11814175" y="4259263"/>
          <p14:tracePt t="17677" x="11804650" y="4322763"/>
          <p14:tracePt t="17694" x="11787188" y="4357688"/>
          <p14:tracePt t="17710" x="11769725" y="4384675"/>
          <p14:tracePt t="17727" x="11742738" y="4446588"/>
          <p14:tracePt t="17744" x="11715750" y="4491038"/>
          <p14:tracePt t="17760" x="11671300" y="4545013"/>
          <p14:tracePt t="17777" x="11609388" y="4598988"/>
          <p14:tracePt t="17794" x="11590338" y="4608513"/>
          <p14:tracePt t="17810" x="11582400" y="4616450"/>
          <p14:tracePt t="17827" x="11563350" y="4625975"/>
          <p14:tracePt t="17844" x="11537950" y="4633913"/>
          <p14:tracePt t="17860" x="11501438" y="4643438"/>
          <p14:tracePt t="17877" x="11466513" y="4652963"/>
          <p14:tracePt t="17894" x="11412538" y="4660900"/>
          <p14:tracePt t="17910" x="11376025" y="4670425"/>
          <p14:tracePt t="17927" x="11331575" y="4687888"/>
          <p14:tracePt t="17944" x="11277600" y="4687888"/>
          <p14:tracePt t="17960" x="11215688" y="4705350"/>
          <p14:tracePt t="17977" x="11161713" y="4724400"/>
          <p14:tracePt t="17994" x="11099800" y="4741863"/>
          <p14:tracePt t="18010" x="11045825" y="4759325"/>
          <p14:tracePt t="18027" x="10983913" y="4768850"/>
          <p14:tracePt t="18044" x="10902950" y="4786313"/>
          <p14:tracePt t="18060" x="10804525" y="4803775"/>
          <p14:tracePt t="18077" x="10698163" y="4822825"/>
          <p14:tracePt t="18080" x="10634663" y="4830763"/>
          <p14:tracePt t="18094" x="10572750" y="4830763"/>
          <p14:tracePt t="18110" x="10456863" y="4848225"/>
          <p14:tracePt t="18127" x="10340975" y="4867275"/>
          <p14:tracePt t="18144" x="10144125" y="4867275"/>
          <p14:tracePt t="18160" x="10028238" y="4867275"/>
          <p14:tracePt t="18177" x="9920288" y="4867275"/>
          <p14:tracePt t="18194" x="9786938" y="4867275"/>
          <p14:tracePt t="18210" x="9617075" y="4867275"/>
          <p14:tracePt t="18227" x="9456738" y="4867275"/>
          <p14:tracePt t="18244" x="9296400" y="4867275"/>
          <p14:tracePt t="18260" x="9197975" y="4867275"/>
          <p14:tracePt t="18277" x="9153525" y="4867275"/>
          <p14:tracePt t="18294" x="9090025" y="4867275"/>
          <p14:tracePt t="18310" x="9045575" y="4857750"/>
          <p14:tracePt t="18327" x="9028113" y="4848225"/>
          <p14:tracePt t="18649" x="9018588" y="4848225"/>
          <p14:tracePt t="18657" x="9010650" y="4848225"/>
          <p14:tracePt t="18665" x="9001125" y="4830763"/>
          <p14:tracePt t="18677" x="8991600" y="4822825"/>
          <p14:tracePt t="18866" x="8983663" y="4813300"/>
          <p14:tracePt t="18873" x="8974138" y="4803775"/>
          <p14:tracePt t="18881" x="8974138" y="4795838"/>
          <p14:tracePt t="18898" x="8956675" y="4776788"/>
          <p14:tracePt t="18911" x="8956675" y="4768850"/>
          <p14:tracePt t="18927" x="8947150" y="4751388"/>
          <p14:tracePt t="18944" x="8929688" y="4714875"/>
          <p14:tracePt t="18961" x="8929688" y="4697413"/>
          <p14:tracePt t="18977" x="8902700" y="4670425"/>
          <p14:tracePt t="18994" x="8885238" y="4643438"/>
          <p14:tracePt t="19011" x="8875713" y="4608513"/>
          <p14:tracePt t="19027" x="8867775" y="4589463"/>
          <p14:tracePt t="19044" x="8858250" y="4545013"/>
          <p14:tracePt t="19061" x="8848725" y="4491038"/>
          <p14:tracePt t="19077" x="8823325" y="4438650"/>
          <p14:tracePt t="19081" x="8813800" y="4419600"/>
          <p14:tracePt t="19094" x="8804275" y="4394200"/>
          <p14:tracePt t="19111" x="8796338" y="4375150"/>
          <p14:tracePt t="19128" x="8796338" y="4295775"/>
          <p14:tracePt t="19144" x="8786813" y="4232275"/>
          <p14:tracePt t="19161" x="8786813" y="4160838"/>
          <p14:tracePt t="19177" x="8786813" y="4071938"/>
          <p14:tracePt t="19194" x="8786813" y="4017963"/>
          <p14:tracePt t="19211" x="8786813" y="3956050"/>
          <p14:tracePt t="19227" x="8786813" y="3911600"/>
          <p14:tracePt t="19244" x="8804275" y="3840163"/>
          <p14:tracePt t="19261" x="8831263" y="3759200"/>
          <p14:tracePt t="19277" x="8840788" y="3714750"/>
          <p14:tracePt t="19294" x="8858250" y="3643313"/>
          <p14:tracePt t="19311" x="8875713" y="3562350"/>
          <p14:tracePt t="19327" x="8885238" y="3490913"/>
          <p14:tracePt t="19344" x="8939213" y="3384550"/>
          <p14:tracePt t="19361" x="8966200" y="3330575"/>
          <p14:tracePt t="19377" x="8983663" y="3276600"/>
          <p14:tracePt t="19394" x="9010650" y="3224213"/>
          <p14:tracePt t="19411" x="9018588" y="3187700"/>
          <p14:tracePt t="19427" x="9037638" y="3143250"/>
          <p14:tracePt t="19444" x="9055100" y="3116263"/>
          <p14:tracePt t="19461" x="9082088" y="3071813"/>
          <p14:tracePt t="19478" x="9090025" y="3044825"/>
          <p14:tracePt t="19494" x="9109075" y="3017838"/>
          <p14:tracePt t="19511" x="9126538" y="2990850"/>
          <p14:tracePt t="19527" x="9153525" y="2965450"/>
          <p14:tracePt t="19544" x="9180513" y="2928938"/>
          <p14:tracePt t="19561" x="9197975" y="2919413"/>
          <p14:tracePt t="19594" x="9205913" y="2911475"/>
          <p14:tracePt t="19611" x="9215438" y="2911475"/>
          <p14:tracePt t="20990" x="9242425" y="2867025"/>
          <p14:tracePt t="20998" x="9251950" y="2857500"/>
          <p14:tracePt t="21005" x="9259888" y="2840038"/>
          <p14:tracePt t="21014" x="9269413" y="2830513"/>
          <p14:tracePt t="21028" x="9277350" y="2813050"/>
          <p14:tracePt t="21045" x="9323388" y="2751138"/>
          <p14:tracePt t="21061" x="9340850" y="2732088"/>
          <p14:tracePt t="21078" x="9348788" y="2714625"/>
          <p14:tracePt t="21094" x="9385300" y="2679700"/>
          <p14:tracePt t="21111" x="9439275" y="2633663"/>
          <p14:tracePt t="21128" x="9501188" y="2589213"/>
          <p14:tracePt t="21145" x="9572625" y="2562225"/>
          <p14:tracePt t="21161" x="9644063" y="2527300"/>
          <p14:tracePt t="21178" x="9705975" y="2490788"/>
          <p14:tracePt t="21194" x="9732963" y="2482850"/>
          <p14:tracePt t="21211" x="9777413" y="2482850"/>
          <p14:tracePt t="21228" x="9848850" y="2465388"/>
          <p14:tracePt t="21245" x="9939338" y="2446338"/>
          <p14:tracePt t="21261" x="10063163" y="2419350"/>
          <p14:tracePt t="21278" x="10188575" y="2401888"/>
          <p14:tracePt t="21294" x="10296525" y="2384425"/>
          <p14:tracePt t="21311" x="10367963" y="2384425"/>
          <p14:tracePt t="21328" x="10375900" y="2374900"/>
          <p14:tracePt t="21344" x="10394950" y="2374900"/>
          <p14:tracePt t="21378" x="10402888" y="2374900"/>
          <p14:tracePt t="21395" x="10412413" y="2374900"/>
          <p14:tracePt t="21411" x="10429875" y="2374900"/>
          <p14:tracePt t="21428" x="10466388" y="2374900"/>
          <p14:tracePt t="21445" x="10491788" y="2374900"/>
          <p14:tracePt t="21461" x="10518775" y="2374900"/>
          <p14:tracePt t="21478" x="10555288" y="2374900"/>
          <p14:tracePt t="21494" x="10582275" y="2374900"/>
          <p14:tracePt t="21511" x="10599738" y="2374900"/>
          <p14:tracePt t="21528" x="10617200" y="2374900"/>
          <p14:tracePt t="21581" x="10634663" y="2374900"/>
          <p14:tracePt t="21591" x="10644188" y="2374900"/>
          <p14:tracePt t="21654" x="10661650" y="2374900"/>
          <p14:tracePt t="21661" x="10680700" y="2384425"/>
          <p14:tracePt t="21670" x="10698163" y="2393950"/>
          <p14:tracePt t="21678" x="10715625" y="2393950"/>
          <p14:tracePt t="21695" x="10804525" y="2411413"/>
          <p14:tracePt t="21711" x="10841038" y="2419350"/>
          <p14:tracePt t="21728" x="10895013" y="2438400"/>
          <p14:tracePt t="21745" x="10912475" y="2438400"/>
          <p14:tracePt t="21806" x="10929938" y="2446338"/>
          <p14:tracePt t="21814" x="10939463" y="2455863"/>
          <p14:tracePt t="21823" x="10956925" y="2455863"/>
          <p14:tracePt t="21830" x="10991850" y="2455863"/>
          <p14:tracePt t="21845" x="11045825" y="2490788"/>
          <p14:tracePt t="21861" x="11082338" y="2490788"/>
          <p14:tracePt t="21878" x="11153775" y="2509838"/>
          <p14:tracePt t="21895" x="11188700" y="2517775"/>
          <p14:tracePt t="21911" x="11252200" y="2544763"/>
          <p14:tracePt t="21928" x="11277600" y="2554288"/>
          <p14:tracePt t="21945" x="11323638" y="2571750"/>
          <p14:tracePt t="21961" x="11331575" y="2571750"/>
          <p14:tracePt t="21978" x="11349038" y="2571750"/>
          <p14:tracePt t="21995" x="11358563" y="2581275"/>
          <p14:tracePt t="22011" x="11368088" y="2589213"/>
          <p14:tracePt t="22028" x="11395075" y="2598738"/>
          <p14:tracePt t="22045" x="11430000" y="2608263"/>
          <p14:tracePt t="22061" x="11474450" y="2625725"/>
          <p14:tracePt t="22078" x="11510963" y="2633663"/>
          <p14:tracePt t="22095" x="11537950" y="2660650"/>
          <p14:tracePt t="22112" x="11545888" y="2660650"/>
          <p14:tracePt t="22145" x="11555413" y="2670175"/>
          <p14:tracePt t="22161" x="11582400" y="2687638"/>
          <p14:tracePt t="22178" x="11634788" y="2705100"/>
          <p14:tracePt t="22195" x="11715750" y="2751138"/>
          <p14:tracePt t="22211" x="11823700" y="2795588"/>
          <p14:tracePt t="22228" x="11903075" y="2822575"/>
          <p14:tracePt t="22245" x="11912600" y="2830513"/>
          <p14:tracePt t="22270" x="11920538" y="2847975"/>
          <p14:tracePt t="22287" x="11920538" y="2857500"/>
          <p14:tracePt t="22303" x="11920538" y="2867025"/>
          <p14:tracePt t="22311" x="11920538" y="2874963"/>
          <p14:tracePt t="22328" x="11930063" y="2884488"/>
          <p14:tracePt t="22345" x="11930063" y="2894013"/>
          <p14:tracePt t="22361" x="11939588" y="2919413"/>
          <p14:tracePt t="22378" x="11939588" y="2938463"/>
          <p14:tracePt t="22395" x="11939588" y="2965450"/>
          <p14:tracePt t="22412" x="11957050" y="2990850"/>
          <p14:tracePt t="22429" x="11957050" y="3027363"/>
          <p14:tracePt t="22445" x="11957050" y="3044825"/>
          <p14:tracePt t="22461" x="11966575" y="3062288"/>
          <p14:tracePt t="22478" x="11966575" y="3071813"/>
          <p14:tracePt t="22526" x="11966575" y="3081338"/>
          <p14:tracePt t="22534" x="11966575" y="3089275"/>
          <p14:tracePt t="22545" x="11966575" y="3108325"/>
          <p14:tracePt t="22561" x="11966575" y="3125788"/>
          <p14:tracePt t="22579" x="11966575" y="3143250"/>
          <p14:tracePt t="22581" x="11966575" y="3152775"/>
          <p14:tracePt t="22595" x="11966575" y="3160713"/>
          <p14:tracePt t="22612" x="11966575" y="3170238"/>
          <p14:tracePt t="22629" x="11966575" y="3179763"/>
          <p14:tracePt t="23483" x="11966575" y="3197225"/>
          <p14:tracePt t="23490" x="11966575" y="3205163"/>
          <p14:tracePt t="23498" x="11957050" y="3224213"/>
          <p14:tracePt t="23512" x="11947525" y="3224213"/>
          <p14:tracePt t="23819" x="11939588" y="3224213"/>
          <p14:tracePt t="23850" x="11939588" y="3214688"/>
          <p14:tracePt t="23859" x="11930063" y="3205163"/>
          <p14:tracePt t="23867" x="11930063" y="3197225"/>
          <p14:tracePt t="23879" x="11930063" y="3170238"/>
          <p14:tracePt t="23895" x="11920538" y="3160713"/>
          <p14:tracePt t="23912" x="11920538" y="3143250"/>
          <p14:tracePt t="23929" x="11903075" y="3098800"/>
          <p14:tracePt t="23945" x="11868150" y="3054350"/>
          <p14:tracePt t="23962" x="11868150" y="3044825"/>
          <p14:tracePt t="23979" x="11849100" y="3017838"/>
          <p14:tracePt t="23995" x="11831638" y="2990850"/>
          <p14:tracePt t="24012" x="11814175" y="2982913"/>
          <p14:tracePt t="24029" x="11777663" y="2965450"/>
          <p14:tracePt t="24045" x="11733213" y="2955925"/>
          <p14:tracePt t="24062" x="11661775" y="2938463"/>
          <p14:tracePt t="24078" x="11609388" y="2919413"/>
          <p14:tracePt t="24081" x="11590338" y="2911475"/>
          <p14:tracePt t="24095" x="11563350" y="2894013"/>
          <p14:tracePt t="24112" x="11545888" y="2894013"/>
          <p14:tracePt t="24129" x="11518900" y="2894013"/>
          <p14:tracePt t="24145" x="11483975" y="2894013"/>
          <p14:tracePt t="24162" x="11439525" y="2884488"/>
          <p14:tracePt t="24179" x="11412538" y="2884488"/>
          <p14:tracePt t="24195" x="11385550" y="2884488"/>
          <p14:tracePt t="24212" x="11368088" y="2884488"/>
          <p14:tracePt t="24229" x="11349038" y="2884488"/>
          <p14:tracePt t="24245" x="11331575" y="2884488"/>
          <p14:tracePt t="24262" x="11314113" y="2884488"/>
          <p14:tracePt t="24279" x="11304588" y="2884488"/>
          <p14:tracePt t="24295" x="11287125" y="2884488"/>
          <p14:tracePt t="24312" x="11260138" y="2884488"/>
          <p14:tracePt t="24329" x="11252200" y="2884488"/>
          <p14:tracePt t="24345" x="11233150" y="2919413"/>
          <p14:tracePt t="24362" x="11215688" y="2938463"/>
          <p14:tracePt t="24379" x="11198225" y="2965450"/>
          <p14:tracePt t="24395" x="11188700" y="2973388"/>
          <p14:tracePt t="24412" x="11188700" y="2982913"/>
          <p14:tracePt t="24429" x="11188700" y="3009900"/>
          <p14:tracePt t="24445" x="11188700" y="3017838"/>
          <p14:tracePt t="24462" x="11188700" y="3027363"/>
          <p14:tracePt t="24479" x="11188700" y="3044825"/>
          <p14:tracePt t="24495" x="11188700" y="3081338"/>
          <p14:tracePt t="24512" x="11188700" y="3089275"/>
          <p14:tracePt t="24529" x="11188700" y="3116263"/>
          <p14:tracePt t="24545" x="11188700" y="3125788"/>
          <p14:tracePt t="24562" x="11206163" y="3143250"/>
          <p14:tracePt t="24579" x="11225213" y="3160713"/>
          <p14:tracePt t="24595" x="11260138" y="3170238"/>
          <p14:tracePt t="24612" x="11277600" y="3187700"/>
          <p14:tracePt t="24629" x="11314113" y="3197225"/>
          <p14:tracePt t="24646" x="11331575" y="3214688"/>
          <p14:tracePt t="24662" x="11341100" y="3214688"/>
          <p14:tracePt t="24679" x="11358563" y="3214688"/>
          <p14:tracePt t="24695" x="11395075" y="3214688"/>
          <p14:tracePt t="24712" x="11430000" y="3214688"/>
          <p14:tracePt t="24729" x="11466513" y="3214688"/>
          <p14:tracePt t="24745" x="11501438" y="3214688"/>
          <p14:tracePt t="24859" x="11510963" y="3214688"/>
          <p14:tracePt t="24867" x="11518900" y="3205163"/>
          <p14:tracePt t="24879" x="11537950" y="3197225"/>
          <p14:tracePt t="24895" x="11590338" y="3170238"/>
          <p14:tracePt t="24912" x="11609388" y="3143250"/>
          <p14:tracePt t="24929" x="11626850" y="3098800"/>
          <p14:tracePt t="24945" x="11644313" y="3081338"/>
          <p14:tracePt t="24962" x="11653838" y="3071813"/>
          <p14:tracePt t="24979" x="11653838" y="3062288"/>
          <p14:tracePt t="25012" x="11653838" y="3036888"/>
          <p14:tracePt t="25045" x="11653838" y="3027363"/>
          <p14:tracePt t="25062" x="11653838" y="3000375"/>
          <p14:tracePt t="25079" x="11653838" y="2982913"/>
          <p14:tracePt t="25082" x="11634788" y="2973388"/>
          <p14:tracePt t="25099" x="11617325" y="2965450"/>
          <p14:tracePt t="25112" x="11617325" y="2955925"/>
          <p14:tracePt t="25129" x="11582400" y="2946400"/>
          <p14:tracePt t="25146" x="11537950" y="2928938"/>
          <p14:tracePt t="25162" x="11483975" y="2928938"/>
          <p14:tracePt t="25179" x="11430000" y="2919413"/>
          <p14:tracePt t="25196" x="11376025" y="2919413"/>
          <p14:tracePt t="25212" x="11341100" y="2919413"/>
          <p14:tracePt t="25229" x="11331575" y="2919413"/>
          <p14:tracePt t="25276" x="11323638" y="2919413"/>
          <p14:tracePt t="25291" x="11314113" y="2919413"/>
          <p14:tracePt t="25322" x="11304588" y="2919413"/>
          <p14:tracePt t="25331" x="11296650" y="2919413"/>
          <p14:tracePt t="25347" x="11296650" y="2928938"/>
          <p14:tracePt t="25355" x="11269663" y="2946400"/>
          <p14:tracePt t="25371" x="11269663" y="2955925"/>
          <p14:tracePt t="25379" x="11269663" y="2965450"/>
          <p14:tracePt t="25396" x="11269663" y="2990850"/>
          <p14:tracePt t="25412" x="11269663" y="3009900"/>
          <p14:tracePt t="25429" x="11269663" y="3027363"/>
          <p14:tracePt t="25446" x="11269663" y="3054350"/>
          <p14:tracePt t="25462" x="11269663" y="3071813"/>
          <p14:tracePt t="25479" x="11269663" y="3081338"/>
          <p14:tracePt t="25512" x="11269663" y="3098800"/>
          <p14:tracePt t="25531" x="11269663" y="3108325"/>
          <p14:tracePt t="25555" x="11269663" y="3116263"/>
          <p14:tracePt t="25563" x="11277600" y="3116263"/>
          <p14:tracePt t="25579" x="11296650" y="3133725"/>
          <p14:tracePt t="25596" x="11314113" y="3133725"/>
          <p14:tracePt t="25612" x="11323638" y="3152775"/>
          <p14:tracePt t="25646" x="11341100" y="3160713"/>
          <p14:tracePt t="25662" x="11368088" y="3160713"/>
          <p14:tracePt t="25679" x="11385550" y="3160713"/>
          <p14:tracePt t="25712" x="11403013" y="3160713"/>
          <p14:tracePt t="25729" x="11420475" y="3160713"/>
          <p14:tracePt t="25746" x="11430000" y="3160713"/>
          <p14:tracePt t="25762" x="11439525" y="3160713"/>
          <p14:tracePt t="25816" x="11447463" y="3160713"/>
          <p14:tracePt t="25823" x="11474450" y="3160713"/>
          <p14:tracePt t="25831" x="11483975" y="3160713"/>
          <p14:tracePt t="25846" x="11545888" y="3152775"/>
          <p14:tracePt t="25862" x="11599863" y="3152775"/>
          <p14:tracePt t="25879" x="11617325" y="3152775"/>
          <p14:tracePt t="25983" x="11626850" y="3152775"/>
          <p14:tracePt t="25992" x="11626850" y="3143250"/>
          <p14:tracePt t="25999" x="11626850" y="3116263"/>
          <p14:tracePt t="26012" x="11626850" y="3098800"/>
          <p14:tracePt t="26029" x="11626850" y="3089275"/>
          <p14:tracePt t="26046" x="11626850" y="3071813"/>
          <p14:tracePt t="26062" x="11626850" y="3062288"/>
          <p14:tracePt t="26079" x="11626850" y="3044825"/>
          <p14:tracePt t="26096" x="11626850" y="3036888"/>
          <p14:tracePt t="26113" x="11609388" y="3017838"/>
          <p14:tracePt t="26129" x="11572875" y="3017838"/>
          <p14:tracePt t="26146" x="11501438" y="3000375"/>
          <p14:tracePt t="26162" x="11430000" y="2990850"/>
          <p14:tracePt t="26179" x="11395075" y="2990850"/>
          <p14:tracePt t="26196" x="11376025" y="2990850"/>
          <p14:tracePt t="26239" x="11368088" y="2990850"/>
          <p14:tracePt t="26248" x="11358563" y="2990850"/>
          <p14:tracePt t="26262" x="11331575" y="3009900"/>
          <p14:tracePt t="26279" x="11314113" y="3027363"/>
          <p14:tracePt t="26296" x="11304588" y="3062288"/>
          <p14:tracePt t="26312" x="11296650" y="3081338"/>
          <p14:tracePt t="26329" x="11296650" y="3089275"/>
          <p14:tracePt t="26512" x="11296650" y="3098800"/>
          <p14:tracePt t="26528" x="11296650" y="3116263"/>
          <p14:tracePt t="26559" x="11296650" y="3125788"/>
          <p14:tracePt t="26574" x="11296650" y="3133725"/>
          <p14:tracePt t="26671" x="11304588" y="3133725"/>
          <p14:tracePt t="26688" x="11304588" y="3143250"/>
          <p14:tracePt t="41070" x="11296650" y="3143250"/>
          <p14:tracePt t="41081" x="11277600" y="3108325"/>
          <p14:tracePt t="41086" x="11269663" y="3108325"/>
          <p14:tracePt t="41100" x="11269663" y="3062288"/>
          <p14:tracePt t="41117" x="11252200" y="2938463"/>
          <p14:tracePt t="41133" x="11252200" y="2847975"/>
          <p14:tracePt t="41150" x="11252200" y="2803525"/>
          <p14:tracePt t="41166" x="11252200" y="2741613"/>
          <p14:tracePt t="41183" x="11242675" y="2705100"/>
          <p14:tracePt t="41200" x="11242675" y="2697163"/>
          <p14:tracePt t="41233" x="11225213" y="2679700"/>
          <p14:tracePt t="41250" x="11198225" y="2652713"/>
          <p14:tracePt t="41266" x="11171238" y="2652713"/>
          <p14:tracePt t="41283" x="11134725" y="2652713"/>
          <p14:tracePt t="41300" x="11072813" y="2652713"/>
          <p14:tracePt t="41316" x="10991850" y="2652713"/>
          <p14:tracePt t="41333" x="10902950" y="2679700"/>
          <p14:tracePt t="41349" x="10875963" y="2705100"/>
          <p14:tracePt t="41366" x="10848975" y="2741613"/>
          <p14:tracePt t="41383" x="10804525" y="2795588"/>
          <p14:tracePt t="41400" x="10769600" y="2857500"/>
          <p14:tracePt t="41416" x="10752138" y="2919413"/>
          <p14:tracePt t="41433" x="10742613" y="2973388"/>
          <p14:tracePt t="41450" x="10742613" y="3044825"/>
          <p14:tracePt t="41466" x="10769600" y="3108325"/>
          <p14:tracePt t="41483" x="10823575" y="3187700"/>
          <p14:tracePt t="41500" x="10875963" y="3259138"/>
          <p14:tracePt t="41517" x="10929938" y="3303588"/>
          <p14:tracePt t="41533" x="10966450" y="3322638"/>
          <p14:tracePt t="41550" x="11001375" y="3322638"/>
          <p14:tracePt t="41566" x="11055350" y="3313113"/>
          <p14:tracePt t="41583" x="11117263" y="3276600"/>
          <p14:tracePt t="41600" x="11206163" y="3214688"/>
          <p14:tracePt t="41616" x="11287125" y="3160713"/>
          <p14:tracePt t="41633" x="11358563" y="3125788"/>
          <p14:tracePt t="41650" x="11385550" y="3108325"/>
          <p14:tracePt t="41666" x="11395075" y="3108325"/>
          <p14:tracePt t="41683" x="11403013" y="3089275"/>
          <p14:tracePt t="41700" x="11430000" y="3081338"/>
          <p14:tracePt t="41716" x="11439525" y="3071813"/>
          <p14:tracePt t="41733" x="11456988" y="3062288"/>
          <p14:tracePt t="41750" x="11456988" y="3054350"/>
          <p14:tracePt t="41766" x="11456988" y="3027363"/>
          <p14:tracePt t="41783" x="11456988" y="3009900"/>
          <p14:tracePt t="41800" x="11456988" y="2990850"/>
          <p14:tracePt t="41816" x="11456988" y="2982913"/>
          <p14:tracePt t="41833" x="11456988" y="2973388"/>
          <p14:tracePt t="41850" x="11456988" y="2946400"/>
          <p14:tracePt t="41866" x="11439525" y="2919413"/>
          <p14:tracePt t="41883" x="11412538" y="2894013"/>
          <p14:tracePt t="41900" x="11368088" y="2874963"/>
          <p14:tracePt t="41917" x="11323638" y="2874963"/>
          <p14:tracePt t="41933" x="11269663" y="2874963"/>
          <p14:tracePt t="41950" x="11233150" y="2874963"/>
          <p14:tracePt t="41967" x="11198225" y="2884488"/>
          <p14:tracePt t="41983" x="11171238" y="2901950"/>
          <p14:tracePt t="42000" x="11171238" y="2911475"/>
          <p14:tracePt t="42017" x="11153775" y="2928938"/>
          <p14:tracePt t="42033" x="11126788" y="2965450"/>
          <p14:tracePt t="42050" x="11109325" y="2982913"/>
          <p14:tracePt t="42067" x="11099800" y="3009900"/>
          <p14:tracePt t="42083" x="11090275" y="3017838"/>
          <p14:tracePt t="42142" x="11090275" y="3027363"/>
          <p14:tracePt t="42167" x="11090275" y="3036888"/>
          <p14:tracePt t="42207" x="11090275" y="3054350"/>
          <p14:tracePt t="42215" x="11099800" y="3062288"/>
          <p14:tracePt t="42223" x="11109325" y="3071813"/>
          <p14:tracePt t="42233" x="11117263" y="3081338"/>
          <p14:tracePt t="42250" x="11161713" y="3089275"/>
          <p14:tracePt t="42267" x="11252200" y="3108325"/>
          <p14:tracePt t="42283" x="11314113" y="3116263"/>
          <p14:tracePt t="42300" x="11341100" y="3125788"/>
          <p14:tracePt t="42317" x="11349038" y="3125788"/>
          <p14:tracePt t="43595" x="11341100" y="3125788"/>
          <p14:tracePt t="43611" x="11331575" y="3125788"/>
          <p14:tracePt t="43619" x="11323638" y="3125788"/>
          <p14:tracePt t="43627" x="11314113" y="3125788"/>
          <p14:tracePt t="44163" x="11296650" y="3125788"/>
          <p14:tracePt t="44180" x="11277600" y="3125788"/>
          <p14:tracePt t="44187" x="11252200" y="3125788"/>
          <p14:tracePt t="44195" x="11198225" y="3125788"/>
          <p14:tracePt t="44203" x="11109325" y="3133725"/>
          <p14:tracePt t="44218" x="10885488" y="3152775"/>
          <p14:tracePt t="44234" x="10671175" y="3160713"/>
          <p14:tracePt t="44250" x="10466388" y="3179763"/>
          <p14:tracePt t="44267" x="10313988" y="3197225"/>
          <p14:tracePt t="44284" x="10225088" y="3214688"/>
          <p14:tracePt t="44300" x="10144125" y="3232150"/>
          <p14:tracePt t="44317" x="10063163" y="3241675"/>
          <p14:tracePt t="44334" x="9983788" y="3276600"/>
          <p14:tracePt t="44350" x="9885363" y="3303588"/>
          <p14:tracePt t="44367" x="9804400" y="3330575"/>
          <p14:tracePt t="44384" x="9769475" y="3330575"/>
          <p14:tracePt t="44400" x="9759950" y="3340100"/>
          <p14:tracePt t="44417" x="9732963" y="3340100"/>
          <p14:tracePt t="44434" x="9653588" y="3340100"/>
          <p14:tracePt t="44450" x="9599613" y="3340100"/>
          <p14:tracePt t="44467" x="9545638" y="3340100"/>
          <p14:tracePt t="44484" x="9412288" y="3348038"/>
          <p14:tracePt t="44500" x="9277350" y="3357563"/>
          <p14:tracePt t="44517" x="9215438" y="3357563"/>
          <p14:tracePt t="44534" x="9205913" y="3357563"/>
          <p14:tracePt t="44567" x="9188450" y="3357563"/>
          <p14:tracePt t="44584" x="9180513" y="3357563"/>
          <p14:tracePt t="44600" x="9153525" y="3322638"/>
          <p14:tracePt t="44617" x="9117013" y="3286125"/>
          <p14:tracePt t="44634" x="9072563" y="3241675"/>
          <p14:tracePt t="44650" x="9055100" y="3205163"/>
          <p14:tracePt t="44667" x="9045575" y="3187700"/>
          <p14:tracePt t="44684" x="9037638" y="3179763"/>
          <p14:tracePt t="57989" x="9055100" y="3187700"/>
          <p14:tracePt t="57997" x="9055100" y="3205163"/>
          <p14:tracePt t="58045" x="9072563" y="3224213"/>
          <p14:tracePt t="58053" x="9090025" y="3224213"/>
          <p14:tracePt t="58061" x="9144000" y="3259138"/>
          <p14:tracePt t="58070" x="9170988" y="3259138"/>
          <p14:tracePt t="58087" x="9277350" y="3276600"/>
          <p14:tracePt t="58103" x="9439275" y="3276600"/>
          <p14:tracePt t="58120" x="9590088" y="3276600"/>
          <p14:tracePt t="58137" x="9688513" y="3276600"/>
          <p14:tracePt t="58154" x="9705975" y="3276600"/>
          <p14:tracePt t="58170" x="9742488" y="3276600"/>
          <p14:tracePt t="58187" x="9804400" y="3276600"/>
          <p14:tracePt t="58204" x="9902825" y="3268663"/>
          <p14:tracePt t="58220" x="10180638" y="3268663"/>
          <p14:tracePt t="58237" x="10331450" y="3268663"/>
          <p14:tracePt t="58253" x="10439400" y="3268663"/>
          <p14:tracePt t="58270" x="10474325" y="3268663"/>
          <p14:tracePt t="58287" x="10501313" y="3276600"/>
          <p14:tracePt t="58304" x="10555288" y="3276600"/>
          <p14:tracePt t="58320" x="10617200" y="3276600"/>
          <p14:tracePt t="58337" x="10733088" y="3276600"/>
          <p14:tracePt t="58354" x="10885488" y="3276600"/>
          <p14:tracePt t="58370" x="11045825" y="3276600"/>
          <p14:tracePt t="58387" x="11161713" y="3276600"/>
          <p14:tracePt t="58404" x="11225213" y="3276600"/>
          <p14:tracePt t="58420" x="11349038" y="3276600"/>
          <p14:tracePt t="58437" x="11447463" y="3251200"/>
          <p14:tracePt t="58454" x="11518900" y="3224213"/>
          <p14:tracePt t="58470" x="11555413" y="3187700"/>
          <p14:tracePt t="58487" x="11563350" y="3152775"/>
          <p14:tracePt t="58504" x="11572875" y="3071813"/>
          <p14:tracePt t="58520" x="11572875" y="3000375"/>
          <p14:tracePt t="58537" x="11590338" y="2919413"/>
          <p14:tracePt t="58554" x="11634788" y="2803525"/>
          <p14:tracePt t="58570" x="11680825" y="2705100"/>
          <p14:tracePt t="58587" x="11680825" y="2687638"/>
          <p14:tracePt t="58604" x="11680825" y="2660650"/>
          <p14:tracePt t="58620" x="11688763" y="2643188"/>
          <p14:tracePt t="58677" x="11688763" y="2625725"/>
          <p14:tracePt t="58693" x="11680825" y="2625725"/>
          <p14:tracePt t="58701" x="11661775" y="2625725"/>
          <p14:tracePt t="58709" x="11653838" y="2625725"/>
          <p14:tracePt t="58720" x="11634788" y="2625725"/>
          <p14:tracePt t="58737" x="11617325" y="2625725"/>
          <p14:tracePt t="58754" x="11590338" y="2633663"/>
          <p14:tracePt t="58770" x="11572875" y="2633663"/>
          <p14:tracePt t="58787" x="11555413" y="2652713"/>
          <p14:tracePt t="58804" x="11528425" y="2670175"/>
          <p14:tracePt t="58820" x="11501438" y="2687638"/>
          <p14:tracePt t="58837" x="11483975" y="2697163"/>
          <p14:tracePt t="58870" x="11474450" y="2705100"/>
          <p14:tracePt t="58887" x="11474450" y="2714625"/>
          <p14:tracePt t="58904" x="11474450" y="2724150"/>
          <p14:tracePt t="58920" x="11456988" y="2751138"/>
          <p14:tracePt t="58937" x="11439525" y="2795588"/>
          <p14:tracePt t="58954" x="11430000" y="2840038"/>
          <p14:tracePt t="58970" x="11412538" y="2857500"/>
          <p14:tracePt t="58987" x="11385550" y="2911475"/>
          <p14:tracePt t="59004" x="11376025" y="2938463"/>
          <p14:tracePt t="59020" x="11376025" y="2973388"/>
          <p14:tracePt t="59037" x="11376025" y="2990850"/>
          <p14:tracePt t="59054" x="11376025" y="3017838"/>
          <p14:tracePt t="59070" x="11376025" y="3044825"/>
          <p14:tracePt t="59087" x="11376025" y="3071813"/>
          <p14:tracePt t="59089" x="11376025" y="3089275"/>
          <p14:tracePt t="59104" x="11376025" y="3108325"/>
          <p14:tracePt t="59120" x="11420475" y="3197225"/>
          <p14:tracePt t="59137" x="11466513" y="3241675"/>
          <p14:tracePt t="59154" x="11474450" y="3259138"/>
          <p14:tracePt t="59170" x="11483975" y="3276600"/>
          <p14:tracePt t="59217" x="11510963" y="3276600"/>
          <p14:tracePt t="59225" x="11518900" y="3276600"/>
          <p14:tracePt t="59237" x="11528425" y="3276600"/>
          <p14:tracePt t="59254" x="11563350" y="3276600"/>
          <p14:tracePt t="59270" x="11582400" y="3276600"/>
          <p14:tracePt t="59304" x="11599863" y="3268663"/>
          <p14:tracePt t="59321" x="11609388" y="3241675"/>
          <p14:tracePt t="59337" x="11626850" y="3224213"/>
          <p14:tracePt t="59354" x="11626850" y="3205163"/>
          <p14:tracePt t="59370" x="11626850" y="3197225"/>
          <p14:tracePt t="59387" x="11626850" y="3152775"/>
          <p14:tracePt t="59404" x="11609388" y="3133725"/>
          <p14:tracePt t="59420" x="11582400" y="3108325"/>
          <p14:tracePt t="59437" x="11572875" y="3098800"/>
          <p14:tracePt t="59454" x="11555413" y="3098800"/>
          <p14:tracePt t="59471" x="11528425" y="3098800"/>
          <p14:tracePt t="59487" x="11510963" y="3098800"/>
          <p14:tracePt t="59504" x="11483975" y="3098800"/>
          <p14:tracePt t="59561" x="11466513" y="3098800"/>
          <p14:tracePt t="59577" x="11456988" y="3108325"/>
          <p14:tracePt t="59585" x="11447463" y="3125788"/>
          <p14:tracePt t="59593" x="11439525" y="3143250"/>
          <p14:tracePt t="59604" x="11430000" y="3160713"/>
          <p14:tracePt t="59620" x="11420475" y="3179763"/>
          <p14:tracePt t="59637" x="11412538" y="3197225"/>
          <p14:tracePt t="59654" x="11412538" y="3205163"/>
          <p14:tracePt t="59721" x="11412538" y="3224213"/>
          <p14:tracePt t="59753" x="11430000" y="3224213"/>
          <p14:tracePt t="59761" x="11447463" y="3224213"/>
          <p14:tracePt t="59770" x="11466513" y="3224213"/>
          <p14:tracePt t="59787" x="11510963" y="3152775"/>
          <p14:tracePt t="59804" x="11572875" y="3089275"/>
          <p14:tracePt t="59821" x="11590338" y="3036888"/>
          <p14:tracePt t="59837" x="11626850" y="3000375"/>
          <p14:tracePt t="59854" x="11626850" y="2982913"/>
          <p14:tracePt t="59871" x="11626850" y="2973388"/>
          <p14:tracePt t="59887" x="11626850" y="2955925"/>
          <p14:tracePt t="59904" x="11626850" y="2946400"/>
          <p14:tracePt t="59921" x="11609388" y="2938463"/>
          <p14:tracePt t="59937" x="11582400" y="2928938"/>
          <p14:tracePt t="59954" x="11537950" y="2928938"/>
          <p14:tracePt t="59971" x="11491913" y="2928938"/>
          <p14:tracePt t="59987" x="11447463" y="2928938"/>
          <p14:tracePt t="60004" x="11420475" y="2928938"/>
          <p14:tracePt t="60037" x="11412538" y="2928938"/>
          <p14:tracePt t="60054" x="11395075" y="2946400"/>
          <p14:tracePt t="60071" x="11395075" y="2973388"/>
          <p14:tracePt t="60087" x="11376025" y="2990850"/>
          <p14:tracePt t="60089" x="11376025" y="3009900"/>
          <p14:tracePt t="60104" x="11376025" y="3017838"/>
          <p14:tracePt t="60121" x="11376025" y="3036888"/>
          <p14:tracePt t="60137" x="11376025" y="3054350"/>
          <p14:tracePt t="60154" x="11376025" y="3062288"/>
          <p14:tracePt t="60187" x="11376025" y="3081338"/>
          <p14:tracePt t="60204" x="11376025" y="3089275"/>
          <p14:tracePt t="60221" x="11376025" y="3108325"/>
          <p14:tracePt t="60254" x="11385550" y="3116263"/>
          <p14:tracePt t="60281" x="11395075" y="3125788"/>
          <p14:tracePt t="60313" x="11403013" y="3133725"/>
          <p14:tracePt t="60329" x="11412538" y="3143250"/>
          <p14:tracePt t="60337" x="11420475" y="3143250"/>
          <p14:tracePt t="60345" x="11430000" y="3143250"/>
          <p14:tracePt t="60361" x="11439525" y="3143250"/>
          <p14:tracePt t="60377" x="11456988" y="3143250"/>
          <p14:tracePt t="60387" x="11466513" y="3143250"/>
          <p14:tracePt t="60404" x="11474450" y="3143250"/>
          <p14:tracePt t="60421" x="11483975" y="3143250"/>
          <p14:tracePt t="60437" x="11501438" y="3143250"/>
          <p14:tracePt t="60454" x="11510963" y="3143250"/>
          <p14:tracePt t="60471" x="11528425" y="3143250"/>
          <p14:tracePt t="60487" x="11537950" y="3133725"/>
          <p14:tracePt t="60504" x="11537950" y="3125788"/>
          <p14:tracePt t="60521" x="11537950" y="3116263"/>
          <p14:tracePt t="60537" x="11537950" y="3081338"/>
          <p14:tracePt t="60554" x="11537950" y="3062288"/>
          <p14:tracePt t="60571" x="11518900" y="3044825"/>
          <p14:tracePt t="60587" x="11510963" y="3044825"/>
          <p14:tracePt t="60604" x="11501438" y="3036888"/>
          <p14:tracePt t="60621" x="11483975" y="3036888"/>
          <p14:tracePt t="60637" x="11474450" y="3036888"/>
          <p14:tracePt t="60657" x="11466513" y="3036888"/>
          <p14:tracePt t="60673" x="11456988" y="3036888"/>
          <p14:tracePt t="60687" x="11447463" y="3036888"/>
          <p14:tracePt t="60704" x="11412538" y="3054350"/>
          <p14:tracePt t="60721" x="11403013" y="3062288"/>
          <p14:tracePt t="60737" x="11395075" y="3071813"/>
          <p14:tracePt t="60754" x="11395075" y="3081338"/>
          <p14:tracePt t="60771" x="11395075" y="3098800"/>
          <p14:tracePt t="60825" x="11395075" y="3108325"/>
          <p14:tracePt t="60849" x="11395075" y="3116263"/>
          <p14:tracePt t="60873" x="11395075" y="3125788"/>
          <p14:tracePt t="60921" x="11395075" y="3133725"/>
          <p14:tracePt t="60929" x="11395075" y="3143250"/>
          <p14:tracePt t="61217" x="11358563" y="3160713"/>
          <p14:tracePt t="61233" x="11323638" y="3160713"/>
          <p14:tracePt t="61241" x="11287125" y="3170238"/>
          <p14:tracePt t="61249" x="11260138" y="3179763"/>
          <p14:tracePt t="61257" x="11233150" y="3187700"/>
          <p14:tracePt t="61271" x="11198225" y="3187700"/>
          <p14:tracePt t="61288" x="11144250" y="3187700"/>
          <p14:tracePt t="61304" x="11099800" y="3187700"/>
          <p14:tracePt t="61321" x="11028363" y="3187700"/>
          <p14:tracePt t="61338" x="10939463" y="3187700"/>
          <p14:tracePt t="61354" x="10804525" y="3187700"/>
          <p14:tracePt t="61371" x="10653713" y="3187700"/>
          <p14:tracePt t="61388" x="10483850" y="3170238"/>
          <p14:tracePt t="61404" x="10323513" y="3152775"/>
          <p14:tracePt t="61421" x="10215563" y="3133725"/>
          <p14:tracePt t="61438" x="10153650" y="3116263"/>
          <p14:tracePt t="61454" x="10099675" y="3081338"/>
          <p14:tracePt t="61471" x="10055225" y="3054350"/>
          <p14:tracePt t="61488" x="9983788" y="3000375"/>
          <p14:tracePt t="61504" x="9894888" y="2955925"/>
          <p14:tracePt t="61521" x="9786938" y="2919413"/>
          <p14:tracePt t="61538" x="9715500" y="2919413"/>
          <p14:tracePt t="61554" x="9653588" y="2919413"/>
          <p14:tracePt t="61571" x="9545638" y="2919413"/>
          <p14:tracePt t="61588" x="9420225" y="2919413"/>
          <p14:tracePt t="61604" x="9340850" y="2919413"/>
          <p14:tracePt t="61621" x="9304338" y="2919413"/>
          <p14:tracePt t="61638" x="9286875" y="2919413"/>
          <p14:tracePt t="61654" x="9277350" y="2919413"/>
          <p14:tracePt t="61671" x="9251950" y="2919413"/>
          <p14:tracePt t="61688" x="9224963" y="2928938"/>
          <p14:tracePt t="61704" x="9205913" y="2946400"/>
          <p14:tracePt t="61721" x="9170988" y="3027363"/>
          <p14:tracePt t="61738" x="9134475" y="3089275"/>
          <p14:tracePt t="61754" x="9109075" y="3143250"/>
          <p14:tracePt t="61771" x="9082088" y="3187700"/>
          <p14:tracePt t="61788" x="9072563" y="3205163"/>
          <p14:tracePt t="61804" x="9072563" y="3224213"/>
          <p14:tracePt t="62294" x="9072563" y="3232150"/>
          <p14:tracePt t="62310" x="9072563" y="3251200"/>
          <p14:tracePt t="62318" x="9072563" y="3268663"/>
          <p14:tracePt t="62326" x="9072563" y="3295650"/>
          <p14:tracePt t="62338" x="9072563" y="3322638"/>
          <p14:tracePt t="62355" x="9082088" y="3375025"/>
          <p14:tracePt t="62371" x="9099550" y="3419475"/>
          <p14:tracePt t="62388" x="9099550" y="3455988"/>
          <p14:tracePt t="62486" x="9109075" y="3455988"/>
          <p14:tracePt t="62494" x="9117013" y="3455988"/>
          <p14:tracePt t="62502" x="9126538" y="3455988"/>
          <p14:tracePt t="62510" x="9134475" y="3438525"/>
          <p14:tracePt t="62521" x="9153525" y="3411538"/>
          <p14:tracePt t="62538" x="9180513" y="3357563"/>
          <p14:tracePt t="62555" x="9215438" y="3276600"/>
          <p14:tracePt t="62571" x="9232900" y="3232150"/>
          <p14:tracePt t="62588" x="9242425" y="3214688"/>
          <p14:tracePt t="62605" x="9251950" y="3205163"/>
          <p14:tracePt t="67811" x="9251950" y="3197225"/>
          <p14:tracePt t="67827" x="9269413" y="3187700"/>
          <p14:tracePt t="67835" x="9286875" y="3170238"/>
          <p14:tracePt t="67843" x="9323388" y="3160713"/>
          <p14:tracePt t="67856" x="9375775" y="3143250"/>
          <p14:tracePt t="67873" x="9491663" y="3089275"/>
          <p14:tracePt t="67889" x="9617075" y="3036888"/>
          <p14:tracePt t="67906" x="9769475" y="2982913"/>
          <p14:tracePt t="67923" x="9920288" y="2946400"/>
          <p14:tracePt t="67939" x="9947275" y="2946400"/>
          <p14:tracePt t="67956" x="9966325" y="2946400"/>
          <p14:tracePt t="67973" x="9974263" y="2946400"/>
          <p14:tracePt t="67989" x="9991725" y="2946400"/>
          <p14:tracePt t="68006" x="10010775" y="2955925"/>
          <p14:tracePt t="68023" x="10045700" y="2990850"/>
          <p14:tracePt t="68039" x="10117138" y="3062288"/>
          <p14:tracePt t="68056" x="10171113" y="3133725"/>
          <p14:tracePt t="68073" x="10215563" y="3205163"/>
          <p14:tracePt t="68089" x="10242550" y="3241675"/>
          <p14:tracePt t="75015" x="10242550" y="3259138"/>
          <p14:tracePt t="75030" x="10242550" y="3268663"/>
          <p14:tracePt t="75037" x="10252075" y="3268663"/>
          <p14:tracePt t="75045" x="10269538" y="3268663"/>
          <p14:tracePt t="75058" x="10304463" y="3251200"/>
          <p14:tracePt t="75075" x="10367963" y="3224213"/>
          <p14:tracePt t="75091" x="10447338" y="3187700"/>
          <p14:tracePt t="75093" x="10483850" y="3160713"/>
          <p14:tracePt t="75108" x="10518775" y="3152775"/>
          <p14:tracePt t="75124" x="10537825" y="3143250"/>
          <p14:tracePt t="75141" x="10555288" y="3133725"/>
          <p14:tracePt t="75158" x="10563225" y="3133725"/>
          <p14:tracePt t="75175" x="10590213" y="3133725"/>
          <p14:tracePt t="75191" x="10609263" y="3116263"/>
          <p14:tracePt t="75208" x="10634663" y="3116263"/>
          <p14:tracePt t="75225" x="10653713" y="3098800"/>
          <p14:tracePt t="75241" x="10706100" y="3089275"/>
          <p14:tracePt t="75258" x="10760075" y="3062288"/>
          <p14:tracePt t="75275" x="10823575" y="3027363"/>
          <p14:tracePt t="75291" x="10848975" y="3017838"/>
          <p14:tracePt t="75308" x="10875963" y="3000375"/>
          <p14:tracePt t="75325" x="10902950" y="2990850"/>
          <p14:tracePt t="75341" x="10920413" y="2990850"/>
          <p14:tracePt t="75358" x="10939463" y="2982913"/>
          <p14:tracePt t="75375" x="10974388" y="2973388"/>
          <p14:tracePt t="75392" x="11010900" y="2965450"/>
          <p14:tracePt t="75408" x="11063288" y="2946400"/>
          <p14:tracePt t="75425" x="11090275" y="2938463"/>
          <p14:tracePt t="75458" x="11109325" y="2938463"/>
          <p14:tracePt t="75475" x="11126788" y="2928938"/>
          <p14:tracePt t="75492" x="11144250" y="2928938"/>
          <p14:tracePt t="75508" x="11171238" y="2928938"/>
          <p14:tracePt t="75525" x="11180763" y="2928938"/>
          <p14:tracePt t="75542" x="11206163" y="2928938"/>
          <p14:tracePt t="75558" x="11252200" y="2928938"/>
          <p14:tracePt t="75575" x="11296650" y="2928938"/>
          <p14:tracePt t="75592" x="11341100" y="2928938"/>
          <p14:tracePt t="75608" x="11349038" y="2928938"/>
          <p14:tracePt t="75686" x="11358563" y="2928938"/>
          <p14:tracePt t="75695" x="11368088" y="2938463"/>
          <p14:tracePt t="75701" x="11376025" y="2938463"/>
          <p14:tracePt t="75710" x="11385550" y="2946400"/>
          <p14:tracePt t="75725" x="11403013" y="2965450"/>
          <p14:tracePt t="75742" x="11412538" y="3000375"/>
          <p14:tracePt t="75758" x="11420475" y="3009900"/>
          <p14:tracePt t="75775" x="11430000" y="3017838"/>
          <p14:tracePt t="75814" x="11439525" y="3036888"/>
          <p14:tracePt t="75825" x="11447463" y="3054350"/>
          <p14:tracePt t="75842" x="11456988" y="3116263"/>
          <p14:tracePt t="75858" x="11474450" y="3179763"/>
          <p14:tracePt t="75875" x="11501438" y="3259138"/>
          <p14:tracePt t="75892" x="11528425" y="3330575"/>
          <p14:tracePt t="75909" x="11545888" y="3402013"/>
          <p14:tracePt t="75925" x="11555413" y="3429000"/>
          <p14:tracePt t="75942" x="11563350" y="3438525"/>
          <p14:tracePt t="75958" x="11572875" y="3482975"/>
          <p14:tracePt t="75975" x="11582400" y="3517900"/>
          <p14:tracePt t="75992" x="11582400" y="3562350"/>
          <p14:tracePt t="76008" x="11590338" y="3608388"/>
          <p14:tracePt t="76025" x="11590338" y="3616325"/>
          <p14:tracePt t="76042" x="11590338" y="3633788"/>
          <p14:tracePt t="76058" x="11590338" y="3660775"/>
          <p14:tracePt t="76075" x="11590338" y="3687763"/>
          <p14:tracePt t="76092" x="11590338" y="3732213"/>
          <p14:tracePt t="76109" x="11590338" y="3776663"/>
          <p14:tracePt t="76125" x="11599863" y="3830638"/>
          <p14:tracePt t="76142" x="11599863" y="3857625"/>
          <p14:tracePt t="76159" x="11599863" y="3867150"/>
          <p14:tracePt t="76175" x="11599863" y="3875088"/>
          <p14:tracePt t="84324" x="11599863" y="3884613"/>
          <p14:tracePt t="84344" x="11599863" y="3902075"/>
          <p14:tracePt t="84352" x="11599863" y="3911600"/>
          <p14:tracePt t="84360" x="11582400" y="3938588"/>
          <p14:tracePt t="84377" x="11528425" y="4010025"/>
          <p14:tracePt t="84394" x="11491913" y="4054475"/>
          <p14:tracePt t="84410" x="11412538" y="4133850"/>
          <p14:tracePt t="84427" x="11314113" y="4214813"/>
          <p14:tracePt t="84444" x="11233150" y="4268788"/>
          <p14:tracePt t="84461" x="11188700" y="4295775"/>
          <p14:tracePt t="84477" x="11180763" y="4303713"/>
          <p14:tracePt t="84494" x="11153775" y="4313238"/>
          <p14:tracePt t="84511" x="11109325" y="4322763"/>
          <p14:tracePt t="84527" x="11082338" y="4348163"/>
          <p14:tracePt t="84544" x="11028363" y="4348163"/>
          <p14:tracePt t="84561" x="10991850" y="4357688"/>
          <p14:tracePt t="84577" x="10939463" y="4357688"/>
          <p14:tracePt t="84594" x="10875963" y="4357688"/>
          <p14:tracePt t="84611" x="10831513" y="4357688"/>
          <p14:tracePt t="84627" x="10725150" y="4357688"/>
          <p14:tracePt t="84644" x="10555288" y="4367213"/>
          <p14:tracePt t="84661" x="10367963" y="4384675"/>
          <p14:tracePt t="84678" x="10206038" y="4384675"/>
          <p14:tracePt t="84694" x="10099675" y="4384675"/>
          <p14:tracePt t="84711" x="10063163" y="4384675"/>
          <p14:tracePt t="84727" x="9983788" y="4384675"/>
          <p14:tracePt t="84744" x="9939338" y="4384675"/>
          <p14:tracePt t="84761" x="9858375" y="4384675"/>
          <p14:tracePt t="84777" x="9715500" y="4384675"/>
          <p14:tracePt t="84794" x="9555163" y="4384675"/>
          <p14:tracePt t="84811" x="9447213" y="4367213"/>
          <p14:tracePt t="84827" x="9394825" y="4357688"/>
          <p14:tracePt t="84844" x="9358313" y="4348163"/>
          <p14:tracePt t="84861" x="9304338" y="4348163"/>
          <p14:tracePt t="84877" x="9259888" y="4348163"/>
          <p14:tracePt t="84894" x="9180513" y="4340225"/>
          <p14:tracePt t="84911" x="9126538" y="4330700"/>
          <p14:tracePt t="84927" x="9117013" y="4330700"/>
          <p14:tracePt t="85000" x="9117013" y="4322763"/>
          <p14:tracePt t="85024" x="9109075" y="4313238"/>
          <p14:tracePt t="85032" x="9109075" y="4295775"/>
          <p14:tracePt t="85040" x="9109075" y="4286250"/>
          <p14:tracePt t="85048" x="9109075" y="4276725"/>
          <p14:tracePt t="85061" x="9099550" y="4259263"/>
          <p14:tracePt t="85077" x="9072563" y="4214813"/>
          <p14:tracePt t="85094" x="9063038" y="4197350"/>
          <p14:tracePt t="85111" x="9063038" y="4179888"/>
          <p14:tracePt t="107765" x="9063038" y="4160838"/>
          <p14:tracePt t="107774" x="9063038" y="4152900"/>
          <p14:tracePt t="107783" x="9232900" y="4125913"/>
          <p14:tracePt t="107800" x="9582150" y="4062413"/>
          <p14:tracePt t="107816" x="9804400" y="4010025"/>
          <p14:tracePt t="107833" x="9875838" y="4000500"/>
          <p14:tracePt t="107850" x="9929813" y="4000500"/>
          <p14:tracePt t="107866" x="10001250" y="3983038"/>
          <p14:tracePt t="107883" x="10109200" y="3965575"/>
          <p14:tracePt t="107900" x="10188575" y="3956050"/>
          <p14:tracePt t="107933" x="10180638" y="3973513"/>
          <p14:tracePt t="107950" x="10134600" y="4010025"/>
          <p14:tracePt t="107967" x="10018713" y="4116388"/>
          <p14:tracePt t="107983" x="9840913" y="4268788"/>
          <p14:tracePt t="108000" x="9501188" y="4473575"/>
          <p14:tracePt t="108017" x="8983663" y="4741863"/>
          <p14:tracePt t="108033" x="8251825" y="4991100"/>
          <p14:tracePt t="108050" x="7296150" y="5205413"/>
          <p14:tracePt t="108078" x="5241925" y="5286375"/>
          <p14:tracePt t="108110" x="4010025" y="4776788"/>
          <p14:tracePt t="108147" x="3867150" y="4473575"/>
          <p14:tracePt t="108175" x="3956050" y="4232275"/>
          <p14:tracePt t="108198" x="4108450" y="3990975"/>
          <p14:tracePt t="108215" x="4152900" y="3894138"/>
          <p14:tracePt t="108231" x="4170363" y="3875088"/>
          <p14:tracePt t="108245" x="4170363" y="3857625"/>
          <p14:tracePt t="108256" x="4170363" y="3840163"/>
          <p14:tracePt t="108266" x="4170363" y="3822700"/>
          <p14:tracePt t="108283" x="4152900" y="3768725"/>
          <p14:tracePt t="108300" x="3965575" y="3697288"/>
          <p14:tracePt t="108316" x="3643313" y="3643313"/>
          <p14:tracePt t="108333" x="3108325" y="3571875"/>
          <p14:tracePt t="108350" x="2670175" y="3517900"/>
          <p14:tracePt t="108370" x="2527300" y="3490913"/>
          <p14:tracePt t="108421" x="2490788" y="3482975"/>
          <p14:tracePt t="108430" x="2482850" y="3482975"/>
          <p14:tracePt t="108440" x="2490788" y="3482975"/>
          <p14:tracePt t="108450" x="2517775" y="3500438"/>
          <p14:tracePt t="108466" x="2581275" y="3517900"/>
          <p14:tracePt t="108483" x="2697163" y="3527425"/>
          <p14:tracePt t="108500" x="2867025" y="3554413"/>
          <p14:tracePt t="108516" x="2919413" y="3562350"/>
          <p14:tracePt t="108533" x="2938463" y="3571875"/>
          <p14:tracePt t="108550" x="2946400" y="3571875"/>
          <p14:tracePt t="108670" x="2955925" y="3581400"/>
          <p14:tracePt t="108687" x="2955925" y="3608388"/>
          <p14:tracePt t="108704" x="2982913" y="3652838"/>
          <p14:tracePt t="108717" x="3027363" y="3670300"/>
          <p14:tracePt t="108733" x="3125788" y="3687763"/>
          <p14:tracePt t="108750" x="3286125" y="3705225"/>
          <p14:tracePt t="108767" x="3500438" y="3705225"/>
          <p14:tracePt t="108783" x="3705225" y="3705225"/>
          <p14:tracePt t="108800" x="3751263" y="3705225"/>
          <p14:tracePt t="108833" x="3776663" y="3705225"/>
          <p14:tracePt t="108850" x="3759200" y="3705225"/>
          <p14:tracePt t="108867" x="3714750" y="3705225"/>
          <p14:tracePt t="108883" x="3660775" y="3705225"/>
          <p14:tracePt t="108900" x="3633788" y="3705225"/>
          <p14:tracePt t="109029" x="3625850" y="3705225"/>
          <p14:tracePt t="109045" x="3616325" y="3705225"/>
          <p14:tracePt t="109111" x="3633788" y="3705225"/>
          <p14:tracePt t="109128" x="3697288" y="3714750"/>
          <p14:tracePt t="109144" x="3776663" y="3724275"/>
          <p14:tracePt t="109162" x="3830638" y="3741738"/>
          <p14:tracePt t="109179" x="3884613" y="3759200"/>
          <p14:tracePt t="109193" x="3938588" y="3768725"/>
          <p14:tracePt t="109205" x="3990975" y="3768725"/>
          <p14:tracePt t="109217" x="4027488" y="3768725"/>
          <p14:tracePt t="109233" x="4143375" y="3768725"/>
          <p14:tracePt t="109250" x="4330700" y="3786188"/>
          <p14:tracePt t="109267" x="4545013" y="3813175"/>
          <p14:tracePt t="109283" x="4751388" y="3840163"/>
          <p14:tracePt t="109300" x="4911725" y="3867150"/>
          <p14:tracePt t="109373" x="4902200" y="3867150"/>
          <p14:tracePt t="109390" x="4848225" y="3867150"/>
          <p14:tracePt t="109407" x="4759325" y="3867150"/>
          <p14:tracePt t="109462" x="4751388" y="3867150"/>
          <p14:tracePt t="109478" x="4776788" y="3867150"/>
          <p14:tracePt t="109495" x="4875213" y="3867150"/>
          <p14:tracePt t="109514" x="5027613" y="3867150"/>
          <p14:tracePt t="109533" x="5197475" y="3867150"/>
          <p14:tracePt t="109570" x="5214938" y="3857625"/>
          <p14:tracePt t="109583" x="5187950" y="3857625"/>
          <p14:tracePt t="109600" x="5160963" y="3857625"/>
          <p14:tracePt t="109637" x="5153025" y="3857625"/>
          <p14:tracePt t="109653" x="5160963" y="3857625"/>
          <p14:tracePt t="109663" x="5187950" y="3857625"/>
          <p14:tracePt t="109674" x="5224463" y="3857625"/>
          <p14:tracePt t="109685" x="5330825" y="3857625"/>
          <p14:tracePt t="109700" x="5375275" y="3857625"/>
          <p14:tracePt t="109733" x="5402263" y="3857625"/>
          <p14:tracePt t="109750" x="5429250" y="3857625"/>
          <p14:tracePt t="109767" x="5483225" y="3857625"/>
          <p14:tracePt t="109784" x="5581650" y="3867150"/>
          <p14:tracePt t="109800" x="5751513" y="3894138"/>
          <p14:tracePt t="109817" x="5894388" y="3911600"/>
          <p14:tracePt t="109833" x="5973763" y="3911600"/>
          <p14:tracePt t="109850" x="5983288" y="3911600"/>
          <p14:tracePt t="109929" x="5991225" y="3911600"/>
          <p14:tracePt t="109946" x="5983288" y="3911600"/>
          <p14:tracePt t="109963" x="5946775" y="3911600"/>
          <p14:tracePt t="110009" x="5956300" y="3911600"/>
          <p14:tracePt t="110025" x="5983288" y="3911600"/>
          <p14:tracePt t="110036" x="6037263" y="3911600"/>
          <p14:tracePt t="110050" x="6224588" y="3911600"/>
          <p14:tracePt t="110067" x="6411913" y="3911600"/>
          <p14:tracePt t="110084" x="6465888" y="3911600"/>
          <p14:tracePt t="110137" x="6473825" y="3919538"/>
          <p14:tracePt t="110153" x="6473825" y="3929063"/>
          <p14:tracePt t="110161" x="6473825" y="3938588"/>
          <p14:tracePt t="110177" x="6483350" y="3965575"/>
          <p14:tracePt t="110188" x="6500813" y="3983038"/>
          <p14:tracePt t="110200" x="6581775" y="4027488"/>
          <p14:tracePt t="110217" x="6661150" y="4044950"/>
          <p14:tracePt t="110234" x="6715125" y="4044950"/>
          <p14:tracePt t="110250" x="6804025" y="4054475"/>
          <p14:tracePt t="110267" x="6867525" y="4062413"/>
          <p14:tracePt t="110284" x="6875463" y="4062413"/>
          <p14:tracePt t="110346" x="6867525" y="4062413"/>
          <p14:tracePt t="110362" x="6848475" y="4081463"/>
          <p14:tracePt t="110382" x="6823075" y="4089400"/>
          <p14:tracePt t="111178" x="6813550" y="4089400"/>
          <p14:tracePt t="111194" x="6796088" y="4089400"/>
          <p14:tracePt t="111210" x="6769100" y="4089400"/>
          <p14:tracePt t="111226" x="6705600" y="4089400"/>
          <p14:tracePt t="111238" x="6688138" y="4089400"/>
          <p14:tracePt t="111250" x="6661150" y="4089400"/>
          <p14:tracePt t="111267" x="6634163" y="4089400"/>
          <p14:tracePt t="111284" x="6581775" y="4089400"/>
          <p14:tracePt t="111300" x="6518275" y="4108450"/>
          <p14:tracePt t="111317" x="6465888" y="4125913"/>
          <p14:tracePt t="111334" x="6429375" y="4133850"/>
          <p14:tracePt t="111350" x="6402388" y="4143375"/>
          <p14:tracePt t="111367" x="6394450" y="4152900"/>
          <p14:tracePt t="111384" x="6375400" y="4160838"/>
          <p14:tracePt t="111401" x="6340475" y="4170363"/>
          <p14:tracePt t="111417" x="6303963" y="4197350"/>
          <p14:tracePt t="111434" x="6276975" y="4205288"/>
          <p14:tracePt t="111451" x="6259513" y="4214813"/>
          <p14:tracePt t="114393" x="6251575" y="4214813"/>
          <p14:tracePt t="114409" x="6269038" y="4205288"/>
          <p14:tracePt t="114418" x="6296025" y="4197350"/>
          <p14:tracePt t="114434" x="6348413" y="4160838"/>
          <p14:tracePt t="114473" x="6357938" y="4160838"/>
          <p14:tracePt t="114484" x="6367463" y="4160838"/>
          <p14:tracePt t="114501" x="6384925" y="4170363"/>
          <p14:tracePt t="114518" x="6429375" y="4170363"/>
          <p14:tracePt t="114535" x="6500813" y="4170363"/>
          <p14:tracePt t="114551" x="6572250" y="4170363"/>
          <p14:tracePt t="114568" x="6670675" y="4179888"/>
          <p14:tracePt t="114585" x="6715125" y="4179888"/>
          <p14:tracePt t="114601" x="6804025" y="4187825"/>
          <p14:tracePt t="114618" x="6831013" y="4187825"/>
          <p14:tracePt t="114635" x="6875463" y="4187825"/>
          <p14:tracePt t="114651" x="7018338" y="4160838"/>
          <p14:tracePt t="114668" x="7304088" y="4037013"/>
          <p14:tracePt t="114685" x="7616825" y="3848100"/>
          <p14:tracePt t="114701" x="7875588" y="3625850"/>
          <p14:tracePt t="114718" x="8072438" y="3394075"/>
          <p14:tracePt t="114735" x="8153400" y="3276600"/>
          <p14:tracePt t="114751" x="8170863" y="3241675"/>
          <p14:tracePt t="114768" x="8170863" y="3197225"/>
          <p14:tracePt t="114785" x="8170863" y="3179763"/>
          <p14:tracePt t="114801" x="8134350" y="3152775"/>
          <p14:tracePt t="114818" x="8081963" y="3152775"/>
          <p14:tracePt t="114835" x="8018463" y="3152775"/>
          <p14:tracePt t="114851" x="7947025" y="3143250"/>
          <p14:tracePt t="114868" x="7858125" y="3125788"/>
          <p14:tracePt t="114885" x="7759700" y="3098800"/>
          <p14:tracePt t="114901" x="7697788" y="3089275"/>
          <p14:tracePt t="114918" x="7688263" y="3089275"/>
          <p14:tracePt t="114961" x="7670800" y="3098800"/>
          <p14:tracePt t="114971" x="7634288" y="3133725"/>
          <p14:tracePt t="114985" x="7626350" y="3170238"/>
          <p14:tracePt t="115001" x="7608888" y="3268663"/>
          <p14:tracePt t="115018" x="7599363" y="3367088"/>
          <p14:tracePt t="115035" x="7599363" y="3482975"/>
          <p14:tracePt t="115051" x="7599363" y="3581400"/>
          <p14:tracePt t="115068" x="7634288" y="3652838"/>
          <p14:tracePt t="115085" x="7661275" y="3697288"/>
          <p14:tracePt t="115101" x="7680325" y="3714750"/>
          <p14:tracePt t="115118" x="7715250" y="3714750"/>
          <p14:tracePt t="115135" x="7769225" y="3714750"/>
          <p14:tracePt t="115151" x="7840663" y="3714750"/>
          <p14:tracePt t="115168" x="7902575" y="3714750"/>
          <p14:tracePt t="115185" x="7929563" y="3714750"/>
          <p14:tracePt t="115201" x="7947025" y="3705225"/>
          <p14:tracePt t="115235" x="7956550" y="3705225"/>
          <p14:tracePt t="115251" x="7956550" y="3697288"/>
          <p14:tracePt t="115268" x="7966075" y="3679825"/>
          <p14:tracePt t="115285" x="7966075" y="3660775"/>
          <p14:tracePt t="115301" x="7966075" y="3643313"/>
          <p14:tracePt t="115318" x="7947025" y="3633788"/>
          <p14:tracePt t="115335" x="7920038" y="3625850"/>
          <p14:tracePt t="115351" x="7912100" y="3625850"/>
          <p14:tracePt t="115368" x="7902575" y="3625850"/>
          <p14:tracePt t="115385" x="7875588" y="3625850"/>
          <p14:tracePt t="115401" x="7840663" y="3625850"/>
          <p14:tracePt t="115418" x="7823200" y="3643313"/>
          <p14:tracePt t="115435" x="7813675" y="3652838"/>
          <p14:tracePt t="115451" x="7804150" y="3670300"/>
          <p14:tracePt t="115468" x="7804150" y="3679825"/>
          <p14:tracePt t="129521" x="7804150" y="36877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942308" y="2233698"/>
            <a:ext cx="10541000" cy="3877985"/>
          </a:xfrm>
          <a:prstGeom prst="rect">
            <a:avLst/>
          </a:prstGeom>
          <a:noFill/>
        </p:spPr>
        <p:txBody>
          <a:bodyPr wrap="square" rtlCol="0">
            <a:spAutoFit/>
          </a:bodyPr>
          <a:lstStyle/>
          <a:p>
            <a:pPr algn="just"/>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Many open systems exist as part of another open system and, therefore, are called subsystems of that larger system. </a:t>
            </a:r>
          </a:p>
          <a:p>
            <a:pPr algn="just"/>
            <a:endPar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example, a product assembly system is a subsystem of a manufacturing system, which itself is a subsystem of the company, which is a subsystem of the industry, and so on.</a:t>
            </a:r>
          </a:p>
          <a:p>
            <a:pPr algn="just"/>
            <a:r>
              <a:rPr lang="en-GB"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Training can be seen as a subsystem within the larger human resources (HR) unit, which itself is a subsystem of the company</a:t>
            </a:r>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xmlns="" id="{F9A80F9F-74DB-1D57-04E8-E20E92A09B0A}"/>
              </a:ext>
            </a:extLst>
          </p:cNvPr>
          <p:cNvSpPr txBox="1"/>
          <p:nvPr/>
        </p:nvSpPr>
        <p:spPr>
          <a:xfrm>
            <a:off x="2452278" y="1083696"/>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135206"/>
      </p:ext>
    </p:extLst>
  </p:cSld>
  <p:clrMapOvr>
    <a:masterClrMapping/>
  </p:clrMapOvr>
  <mc:AlternateContent xmlns:mc="http://schemas.openxmlformats.org/markup-compatibility/2006" xmlns:p14="http://schemas.microsoft.com/office/powerpoint/2010/main">
    <mc:Choice Requires="p14">
      <p:transition p14:dur="10" advTm="73249"/>
    </mc:Choice>
    <mc:Fallback xmlns="">
      <p:transition advTm="732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1" y="1685495"/>
            <a:ext cx="7141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53140" y="2226016"/>
            <a:ext cx="6645187" cy="3693319"/>
          </a:xfrm>
          <a:prstGeom prst="rect">
            <a:avLst/>
          </a:prstGeom>
          <a:noFill/>
        </p:spPr>
        <p:txBody>
          <a:bodyPr wrap="square" rtlCol="0">
            <a:spAutoFit/>
          </a:bodyPr>
          <a:lstStyle/>
          <a:p>
            <a:pPr algn="just"/>
            <a:r>
              <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Figure 1.2 illustrates </a:t>
            </a:r>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some of the exchanges that take place between the training system and the larger organizational system. </a:t>
            </a:r>
          </a:p>
          <a:p>
            <a:pPr algn="just"/>
            <a:endPar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 processes transform the inputs of the organization into usable output for the organization (improved knowledge, skills, and attitudes; job performance; and so on).</a:t>
            </a:r>
          </a:p>
          <a:p>
            <a:pPr algn="just"/>
            <a:endPar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en-GB"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Looking at the training unit from an open system perspective shows how interconnected training activities are with what is happening elsewhere in the organization</a:t>
            </a:r>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endParaRPr lang="en-US"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4">
            <a:extLst>
              <a:ext uri="{FF2B5EF4-FFF2-40B4-BE49-F238E27FC236}">
                <a16:creationId xmlns:a16="http://schemas.microsoft.com/office/drawing/2014/main" xmlns="" id="{06011163-FA94-4EC0-98C0-23A1C1D350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3616" y="2101396"/>
            <a:ext cx="3975677" cy="3278545"/>
          </a:xfrm>
          <a:prstGeom prst="rect">
            <a:avLst/>
          </a:prstGeom>
        </p:spPr>
      </p:pic>
      <p:sp>
        <p:nvSpPr>
          <p:cNvPr id="12" name="TextBox 11">
            <a:extLst>
              <a:ext uri="{FF2B5EF4-FFF2-40B4-BE49-F238E27FC236}">
                <a16:creationId xmlns:a16="http://schemas.microsoft.com/office/drawing/2014/main" xmlns="" id="{F9A80F9F-74DB-1D57-04E8-E20E92A09B0A}"/>
              </a:ext>
            </a:extLst>
          </p:cNvPr>
          <p:cNvSpPr txBox="1"/>
          <p:nvPr/>
        </p:nvSpPr>
        <p:spPr>
          <a:xfrm>
            <a:off x="2407795" y="1113932"/>
            <a:ext cx="5585821"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Training as an open system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1217882"/>
      </p:ext>
    </p:extLst>
  </p:cSld>
  <p:clrMapOvr>
    <a:masterClrMapping/>
  </p:clrMapOvr>
  <mc:AlternateContent xmlns:mc="http://schemas.openxmlformats.org/markup-compatibility/2006" xmlns:p14="http://schemas.microsoft.com/office/powerpoint/2010/main">
    <mc:Choice Requires="p14">
      <p:transition p14:dur="10" advTm="10822"/>
    </mc:Choice>
    <mc:Fallback xmlns="">
      <p:transition advTm="1082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49919" y="987000"/>
            <a:ext cx="4466772" cy="5086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1062" y="1386651"/>
            <a:ext cx="7946866" cy="4905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230134" y="1518827"/>
            <a:ext cx="7619785" cy="5478423"/>
          </a:xfrm>
          <a:prstGeom prst="rect">
            <a:avLst/>
          </a:prstGeom>
          <a:noFill/>
        </p:spPr>
        <p:txBody>
          <a:bodyPr wrap="square" rtlCol="0">
            <a:spAutoFit/>
          </a:bodyPr>
          <a:lstStyle/>
          <a:p>
            <a:pPr algn="just">
              <a:lnSpc>
                <a:spcPct val="150000"/>
              </a:lnSpc>
            </a:pPr>
            <a:r>
              <a:rPr lang="en-US" sz="20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ADDIE MODEL: </a:t>
            </a:r>
            <a:r>
              <a:rPr lang="en-GB" sz="2000" dirty="0">
                <a:latin typeface="Times New Roman" panose="02020603050405020304" pitchFamily="18" charset="0"/>
                <a:cs typeface="Times New Roman" panose="02020603050405020304" pitchFamily="18" charset="0"/>
              </a:rPr>
              <a:t>ADDIE is an acronym for the major processes of training: (Analysis, Design, Development, Implementation, and Evaluation</a:t>
            </a:r>
            <a:r>
              <a:rPr lang="en-GB" sz="2000" dirty="0" smtClean="0">
                <a:latin typeface="Times New Roman" panose="02020603050405020304" pitchFamily="18" charset="0"/>
                <a:cs typeface="Times New Roman" panose="02020603050405020304" pitchFamily="18" charset="0"/>
              </a:rPr>
              <a:t>).</a:t>
            </a:r>
            <a:endParaRPr lang="en-GB" sz="2000" dirty="0">
              <a:latin typeface="Times New Roman" panose="02020603050405020304" pitchFamily="18" charset="0"/>
              <a:cs typeface="Times New Roman" panose="02020603050405020304" pitchFamily="18" charset="0"/>
            </a:endParaRPr>
          </a:p>
          <a:p>
            <a:pPr algn="just">
              <a:lnSpc>
                <a:spcPct val="150000"/>
              </a:lnSpc>
            </a:pPr>
            <a:r>
              <a:rPr lang="en-GB" sz="2000" dirty="0">
                <a:latin typeface="Times New Roman" panose="02020603050405020304" pitchFamily="18" charset="0"/>
                <a:cs typeface="Times New Roman" panose="02020603050405020304" pitchFamily="18" charset="0"/>
              </a:rPr>
              <a:t>The training process begins with some type of triggering event. </a:t>
            </a:r>
          </a:p>
          <a:p>
            <a:pPr lvl="1" algn="just">
              <a:lnSpc>
                <a:spcPct val="150000"/>
              </a:lnSpc>
            </a:pPr>
            <a:r>
              <a:rPr lang="en-GB" sz="2000" b="1" dirty="0" smtClean="0">
                <a:solidFill>
                  <a:schemeClr val="accent5">
                    <a:lumMod val="50000"/>
                  </a:schemeClr>
                </a:solidFill>
                <a:latin typeface="Times New Roman" panose="02020603050405020304" pitchFamily="18" charset="0"/>
                <a:cs typeface="Times New Roman" panose="02020603050405020304" pitchFamily="18" charset="0"/>
              </a:rPr>
              <a:t>A causing event </a:t>
            </a:r>
            <a:r>
              <a:rPr lang="en-GB" sz="2000" dirty="0" smtClean="0">
                <a:latin typeface="Times New Roman" panose="02020603050405020304" pitchFamily="18" charset="0"/>
                <a:cs typeface="Times New Roman" panose="02020603050405020304" pitchFamily="18" charset="0"/>
              </a:rPr>
              <a:t>occurs </a:t>
            </a:r>
            <a:r>
              <a:rPr lang="en-GB" sz="2000" dirty="0">
                <a:latin typeface="Times New Roman" panose="02020603050405020304" pitchFamily="18" charset="0"/>
                <a:cs typeface="Times New Roman" panose="02020603050405020304" pitchFamily="18" charset="0"/>
              </a:rPr>
              <a:t>when a person with authority to initiate </a:t>
            </a:r>
            <a:r>
              <a:rPr lang="en-GB" sz="2000" dirty="0" smtClean="0">
                <a:latin typeface="Times New Roman" panose="02020603050405020304" pitchFamily="18" charset="0"/>
                <a:cs typeface="Times New Roman" panose="02020603050405020304" pitchFamily="18" charset="0"/>
              </a:rPr>
              <a:t>action </a:t>
            </a:r>
            <a:r>
              <a:rPr lang="en-GB" sz="2000" dirty="0">
                <a:latin typeface="Times New Roman" panose="02020603050405020304" pitchFamily="18" charset="0"/>
                <a:cs typeface="Times New Roman" panose="02020603050405020304" pitchFamily="18" charset="0"/>
              </a:rPr>
              <a:t>believes that the organization isn't getting the results it should. The results it is getting we </a:t>
            </a:r>
            <a:r>
              <a:rPr lang="en-GB" sz="2000" b="1" dirty="0">
                <a:latin typeface="Times New Roman" panose="02020603050405020304" pitchFamily="18" charset="0"/>
                <a:cs typeface="Times New Roman" panose="02020603050405020304" pitchFamily="18" charset="0"/>
              </a:rPr>
              <a:t>call actual organizational performance </a:t>
            </a:r>
            <a:r>
              <a:rPr lang="en-GB" sz="2000" dirty="0">
                <a:latin typeface="Times New Roman" panose="02020603050405020304" pitchFamily="18" charset="0"/>
                <a:cs typeface="Times New Roman" panose="02020603050405020304" pitchFamily="18" charset="0"/>
              </a:rPr>
              <a:t>(AOP) .When this is less than the </a:t>
            </a:r>
            <a:r>
              <a:rPr lang="en-GB" sz="2000" b="1" dirty="0">
                <a:latin typeface="Times New Roman" panose="02020603050405020304" pitchFamily="18" charset="0"/>
                <a:cs typeface="Times New Roman" panose="02020603050405020304" pitchFamily="18" charset="0"/>
              </a:rPr>
              <a:t>expected organizational performance</a:t>
            </a:r>
            <a:r>
              <a:rPr lang="en-GB" sz="2000" dirty="0">
                <a:latin typeface="Times New Roman" panose="02020603050405020304" pitchFamily="18" charset="0"/>
                <a:cs typeface="Times New Roman" panose="02020603050405020304" pitchFamily="18" charset="0"/>
              </a:rPr>
              <a:t> (EOP) typically action is initiated (triggering event).</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2895600" y="762000"/>
            <a:ext cx="4544291" cy="1107996"/>
          </a:xfrm>
          <a:prstGeom prst="rect">
            <a:avLst/>
          </a:prstGeom>
          <a:noFill/>
        </p:spPr>
        <p:txBody>
          <a:bodyPr wrap="square" rtlCol="0">
            <a:spAutoFit/>
          </a:bodyPr>
          <a:lstStyle/>
          <a:p>
            <a: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Designing an effective </a:t>
            </a:r>
            <a:r>
              <a:rPr lang="en-US" sz="2400" dirty="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training</a:t>
            </a:r>
            <a: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400" dirty="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dirty="0"/>
          </a:p>
        </p:txBody>
      </p:sp>
      <p:pic>
        <p:nvPicPr>
          <p:cNvPr id="3074" name="Picture 2" descr="Process Trainings | HR | Sales &amp; Marketing | Technical | Scor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000" y="1888949"/>
            <a:ext cx="3857625"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65487"/>
    </mc:Choice>
    <mc:Fallback xmlns="">
      <p:transition spd="slow" advTm="6548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87928" y="249382"/>
            <a:ext cx="11180618" cy="6497782"/>
          </a:xfrm>
          <a:prstGeom prst="rect">
            <a:avLst/>
          </a:prstGeom>
        </p:spPr>
      </p:pic>
    </p:spTree>
    <p:extLst>
      <p:ext uri="{BB962C8B-B14F-4D97-AF65-F5344CB8AC3E}">
        <p14:creationId xmlns:p14="http://schemas.microsoft.com/office/powerpoint/2010/main" val="890415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8383" y="128397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320182" y="1283974"/>
            <a:ext cx="4783792" cy="5661614"/>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analysis phase begins with the identification of the organizational performance gap (PG) (the gap between AOP and EOP). </a:t>
            </a:r>
          </a:p>
          <a:p>
            <a:pPr algn="just"/>
            <a:r>
              <a:rPr lang="en-GB" sz="2000" dirty="0">
                <a:latin typeface="Times New Roman" panose="02020603050405020304" pitchFamily="18" charset="0"/>
                <a:cs typeface="Times New Roman" panose="02020603050405020304" pitchFamily="18" charset="0"/>
              </a:rPr>
              <a:t>Things such as profitability shortfalls, low levels of customer satisfaction, or excessive scrap are all examples of a current performance gap. </a:t>
            </a:r>
          </a:p>
          <a:p>
            <a:pPr algn="just"/>
            <a:r>
              <a:rPr lang="en-GB" sz="2000" dirty="0">
                <a:latin typeface="Times New Roman" panose="02020603050405020304" pitchFamily="18" charset="0"/>
                <a:cs typeface="Times New Roman" panose="02020603050405020304" pitchFamily="18" charset="0"/>
              </a:rPr>
              <a:t>Another type of performance gap </a:t>
            </a:r>
            <a:r>
              <a:rPr lang="en-GB" sz="2000" b="1" dirty="0">
                <a:latin typeface="Times New Roman" panose="02020603050405020304" pitchFamily="18" charset="0"/>
                <a:cs typeface="Times New Roman" panose="02020603050405020304" pitchFamily="18" charset="0"/>
              </a:rPr>
              <a:t>is future oriented</a:t>
            </a:r>
            <a:r>
              <a:rPr lang="en-GB" sz="2000" dirty="0">
                <a:latin typeface="Times New Roman" panose="02020603050405020304" pitchFamily="18" charset="0"/>
                <a:cs typeface="Times New Roman" panose="02020603050405020304" pitchFamily="18" charset="0"/>
              </a:rPr>
              <a:t>. Here, the company is seen as likely to perform poorly in the future unless changes are made.</a:t>
            </a:r>
          </a:p>
          <a:p>
            <a:pPr algn="just"/>
            <a:r>
              <a:rPr lang="en-GB" sz="2000" dirty="0">
                <a:latin typeface="Times New Roman" panose="02020603050405020304" pitchFamily="18" charset="0"/>
                <a:cs typeface="Times New Roman" panose="02020603050405020304" pitchFamily="18" charset="0"/>
              </a:rPr>
              <a:t> For example, if an organization wanted to install robotic equipment in six months, but employees were not able to program the robots, then there is an expected performance gap in the future.</a:t>
            </a:r>
            <a:endParaRPr lang="en-US" sz="2000" dirty="0">
              <a:latin typeface="Times New Roman" panose="02020603050405020304" pitchFamily="18" charset="0"/>
              <a:cs typeface="Times New Roman" panose="02020603050405020304" pitchFamily="18" charset="0"/>
            </a:endParaRPr>
          </a:p>
          <a:p>
            <a:pPr algn="just">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7226751" y="5839405"/>
            <a:ext cx="4113898" cy="584775"/>
          </a:xfrm>
          <a:prstGeom prst="rect">
            <a:avLst/>
          </a:prstGeom>
          <a:noFill/>
        </p:spPr>
        <p:txBody>
          <a:bodyPr wrap="square" rtlCol="0">
            <a:spAutoFit/>
          </a:bodyPr>
          <a:lstStyle/>
          <a:p>
            <a:pPr algn="just"/>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Analysis Phase </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834088" y="546997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6019838" y="56481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a16="http://schemas.microsoft.com/office/drawing/2014/main" xmlns="" id="{FA2E54DA-D554-489C-B9BE-8E1BBA5AB2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7225" y="894634"/>
            <a:ext cx="6072676" cy="4411657"/>
          </a:xfrm>
          <a:prstGeom prst="rect">
            <a:avLst/>
          </a:prstGeom>
        </p:spPr>
      </p:pic>
    </p:spTree>
    <p:extLst>
      <p:ext uri="{BB962C8B-B14F-4D97-AF65-F5344CB8AC3E}">
        <p14:creationId xmlns:p14="http://schemas.microsoft.com/office/powerpoint/2010/main" val="2369315525"/>
      </p:ext>
    </p:extLst>
  </p:cSld>
  <p:clrMapOvr>
    <a:masterClrMapping/>
  </p:clrMapOvr>
  <p:transition spd="slow" advTm="9357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219489" y="1162051"/>
            <a:ext cx="4955591" cy="53357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418424" y="1237409"/>
            <a:ext cx="4596921" cy="5355312"/>
          </a:xfrm>
          <a:prstGeom prst="rect">
            <a:avLst/>
          </a:prstGeom>
        </p:spPr>
        <p:txBody>
          <a:bodyPr wrap="square">
            <a:spAutoFit/>
          </a:bodyPr>
          <a:lstStyle/>
          <a:p>
            <a:pPr algn="just"/>
            <a:r>
              <a:rPr lang="en-GB" dirty="0" smtClean="0">
                <a:latin typeface="Times New Roman" panose="02020603050405020304" pitchFamily="18" charset="0"/>
                <a:cs typeface="Times New Roman" panose="02020603050405020304" pitchFamily="18" charset="0"/>
              </a:rPr>
              <a:t>The </a:t>
            </a:r>
            <a:r>
              <a:rPr lang="en-GB" dirty="0">
                <a:latin typeface="Times New Roman" panose="02020603050405020304" pitchFamily="18" charset="0"/>
                <a:cs typeface="Times New Roman" panose="02020603050405020304" pitchFamily="18" charset="0"/>
              </a:rPr>
              <a:t>training needs identified in the analysis phase, as well as areas of organizational constraint, are inputs to the </a:t>
            </a:r>
            <a:r>
              <a:rPr lang="en-GB" b="1" dirty="0">
                <a:latin typeface="Times New Roman" panose="02020603050405020304" pitchFamily="18" charset="0"/>
                <a:cs typeface="Times New Roman" panose="02020603050405020304" pitchFamily="18" charset="0"/>
              </a:rPr>
              <a:t>design phase</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 The organizational constraints are issues that will impact on the type of training you are able to deliver. (Ex: Availability of trainers and material, fund, location. </a:t>
            </a:r>
            <a:r>
              <a:rPr lang="en-GB" dirty="0" err="1">
                <a:latin typeface="Times New Roman" panose="02020603050405020304" pitchFamily="18" charset="0"/>
                <a:cs typeface="Times New Roman" panose="02020603050405020304" pitchFamily="18" charset="0"/>
              </a:rPr>
              <a:t>Etc</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 Based on the inputs and objectives, we use the various theories of training design to identify the factors that must be incorporated to facilitate learning and its transfer back to the job. </a:t>
            </a:r>
          </a:p>
          <a:p>
            <a:pPr algn="just"/>
            <a:r>
              <a:rPr lang="en-GB" dirty="0">
                <a:latin typeface="Times New Roman" panose="02020603050405020304" pitchFamily="18" charset="0"/>
                <a:cs typeface="Times New Roman" panose="02020603050405020304" pitchFamily="18" charset="0"/>
              </a:rPr>
              <a:t>These factors take the form of overarching guidelines that are used as inputs to the development phase of the training program.</a:t>
            </a:r>
          </a:p>
          <a:p>
            <a:pPr algn="just"/>
            <a:r>
              <a:rPr lang="en-GB" dirty="0">
                <a:latin typeface="Times New Roman" panose="02020603050405020304" pitchFamily="18" charset="0"/>
                <a:cs typeface="Times New Roman" panose="02020603050405020304" pitchFamily="18" charset="0"/>
              </a:rPr>
              <a:t> These issues are discussed in detail in the coming chapters (such as lectures, case studies, and role playing) that can be used to deliver the content of the training. </a:t>
            </a:r>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625183" y="5778392"/>
            <a:ext cx="4113898" cy="646331"/>
          </a:xfrm>
          <a:prstGeom prst="rect">
            <a:avLst/>
          </a:prstGeom>
          <a:noFill/>
        </p:spPr>
        <p:txBody>
          <a:bodyPr wrap="square" rtlCol="0">
            <a:spAutoFit/>
          </a:bodyPr>
          <a:lstStyle/>
          <a:p>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Design Phase:</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464364" y="53922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650114" y="5501714"/>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a16="http://schemas.microsoft.com/office/drawing/2014/main" xmlns=""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4364" y="894635"/>
            <a:ext cx="6435536" cy="4668632"/>
          </a:xfrm>
          <a:prstGeom prst="rect">
            <a:avLst/>
          </a:prstGeom>
        </p:spPr>
      </p:pic>
    </p:spTree>
    <p:extLst>
      <p:ext uri="{BB962C8B-B14F-4D97-AF65-F5344CB8AC3E}">
        <p14:creationId xmlns:p14="http://schemas.microsoft.com/office/powerpoint/2010/main" val="2788519889"/>
      </p:ext>
    </p:extLst>
  </p:cSld>
  <p:clrMapOvr>
    <a:masterClrMapping/>
  </p:clrMapOvr>
  <p:transition spd="slow" advTm="5014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7776" y="1166798"/>
            <a:ext cx="4955591" cy="5317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80431" y="1166797"/>
            <a:ext cx="4782936" cy="4708981"/>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Development </a:t>
            </a:r>
            <a:r>
              <a:rPr lang="en-GB" sz="2000" dirty="0">
                <a:latin typeface="Times New Roman" panose="02020603050405020304" pitchFamily="18" charset="0"/>
                <a:cs typeface="Times New Roman" panose="02020603050405020304" pitchFamily="18" charset="0"/>
              </a:rPr>
              <a:t>of training is the process of using the guidelines from the design phase to formulate an </a:t>
            </a:r>
            <a:r>
              <a:rPr lang="en-GB" sz="2000" u="sng" dirty="0">
                <a:latin typeface="Times New Roman" panose="02020603050405020304" pitchFamily="18" charset="0"/>
                <a:cs typeface="Times New Roman" panose="02020603050405020304" pitchFamily="18" charset="0"/>
              </a:rPr>
              <a:t>instructional strategy </a:t>
            </a:r>
            <a:r>
              <a:rPr lang="en-GB" sz="2000" dirty="0">
                <a:latin typeface="Times New Roman" panose="02020603050405020304" pitchFamily="18" charset="0"/>
                <a:cs typeface="Times New Roman" panose="02020603050405020304" pitchFamily="18" charset="0"/>
              </a:rPr>
              <a:t>that will meet the training objectives. </a:t>
            </a:r>
          </a:p>
          <a:p>
            <a:pPr algn="just"/>
            <a:r>
              <a:rPr lang="en-GB" sz="2000" dirty="0">
                <a:latin typeface="Times New Roman" panose="02020603050405020304" pitchFamily="18" charset="0"/>
                <a:cs typeface="Times New Roman" panose="02020603050405020304" pitchFamily="18" charset="0"/>
              </a:rPr>
              <a:t>Obtaining or creating all the things that are needed to implement the training program is also a part of this phase.</a:t>
            </a:r>
          </a:p>
          <a:p>
            <a:pPr algn="just"/>
            <a:r>
              <a:rPr lang="en-GB" sz="2000" b="1" dirty="0">
                <a:latin typeface="Times New Roman" panose="02020603050405020304" pitchFamily="18" charset="0"/>
                <a:cs typeface="Times New Roman" panose="02020603050405020304" pitchFamily="18" charset="0"/>
              </a:rPr>
              <a:t>Instructional strategy</a:t>
            </a:r>
            <a:r>
              <a:rPr lang="en-GB" sz="2000" dirty="0">
                <a:latin typeface="Times New Roman" panose="02020603050405020304" pitchFamily="18" charset="0"/>
                <a:cs typeface="Times New Roman" panose="02020603050405020304" pitchFamily="18" charset="0"/>
              </a:rPr>
              <a:t>: describes the order, timing, and combination of methods and elements to be used in the training program to meet the objectives.</a:t>
            </a:r>
          </a:p>
          <a:p>
            <a:pPr algn="just"/>
            <a:r>
              <a:rPr lang="en-GB" sz="2000" dirty="0">
                <a:latin typeface="Times New Roman" panose="02020603050405020304" pitchFamily="18" charset="0"/>
                <a:cs typeface="Times New Roman" panose="02020603050405020304" pitchFamily="18" charset="0"/>
              </a:rPr>
              <a:t>These include the specific content for the training, instructional methods used to deliver the content, materials to be used, equipment and media, manuals, and so forth.</a:t>
            </a:r>
            <a:endParaRPr lang="en-US" sz="20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7086144" y="5763610"/>
            <a:ext cx="4113898" cy="584775"/>
          </a:xfrm>
          <a:prstGeom prst="rect">
            <a:avLst/>
          </a:prstGeom>
          <a:noFill/>
        </p:spPr>
        <p:txBody>
          <a:bodyPr wrap="square" rtlCol="0">
            <a:spAutoFit/>
          </a:bodyPr>
          <a:lstStyle/>
          <a:p>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Development </a:t>
            </a:r>
            <a:r>
              <a:rPr lang="en-GB" sz="32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Phase</a:t>
            </a:r>
            <a:endPar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98886" y="54557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84636" y="5640500"/>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a16="http://schemas.microsoft.com/office/drawing/2014/main" xmlns=""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7224" y="894634"/>
            <a:ext cx="6072676" cy="4745865"/>
          </a:xfrm>
          <a:prstGeom prst="rect">
            <a:avLst/>
          </a:prstGeom>
        </p:spPr>
      </p:pic>
    </p:spTree>
    <p:extLst>
      <p:ext uri="{BB962C8B-B14F-4D97-AF65-F5344CB8AC3E}">
        <p14:creationId xmlns:p14="http://schemas.microsoft.com/office/powerpoint/2010/main" val="819161654"/>
      </p:ext>
    </p:extLst>
  </p:cSld>
  <p:clrMapOvr>
    <a:masterClrMapping/>
  </p:clrMapOvr>
  <p:transition spd="slow" advTm="52218">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8383" y="1155869"/>
            <a:ext cx="4955591" cy="5605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01955" y="1313958"/>
            <a:ext cx="4902019" cy="3970318"/>
          </a:xfrm>
          <a:prstGeom prst="rect">
            <a:avLst/>
          </a:prstGeom>
        </p:spPr>
        <p:txBody>
          <a:bodyPr wrap="square">
            <a:spAutoFit/>
          </a:bodyPr>
          <a:lstStyle/>
          <a:p>
            <a:pPr algn="just"/>
            <a:r>
              <a:rPr lang="en-GB" dirty="0" smtClean="0">
                <a:latin typeface="Times New Roman" panose="02020603050405020304" pitchFamily="18" charset="0"/>
                <a:cs typeface="Times New Roman" panose="02020603050405020304" pitchFamily="18" charset="0"/>
              </a:rPr>
              <a:t>All </a:t>
            </a:r>
            <a:r>
              <a:rPr lang="en-GB" dirty="0">
                <a:latin typeface="Times New Roman" panose="02020603050405020304" pitchFamily="18" charset="0"/>
                <a:cs typeface="Times New Roman" panose="02020603050405020304" pitchFamily="18" charset="0"/>
              </a:rPr>
              <a:t>the previous phases of the training process come together during the implementation phase. </a:t>
            </a:r>
          </a:p>
          <a:p>
            <a:pPr algn="just"/>
            <a:r>
              <a:rPr lang="en-GB" dirty="0">
                <a:latin typeface="Times New Roman" panose="02020603050405020304" pitchFamily="18" charset="0"/>
                <a:cs typeface="Times New Roman" panose="02020603050405020304" pitchFamily="18" charset="0"/>
              </a:rPr>
              <a:t>This covers the preparation for training, including the room, equipment, and so forth. It also discusses dry runs and pilot programs. </a:t>
            </a:r>
          </a:p>
          <a:p>
            <a:pPr marL="285750" indent="-285750" algn="just">
              <a:buFont typeface="Wingdings" panose="05000000000000000000" pitchFamily="2" charset="2"/>
              <a:buChar char="ü"/>
            </a:pPr>
            <a:r>
              <a:rPr lang="en-GB" dirty="0" smtClean="0">
                <a:latin typeface="Times New Roman" panose="02020603050405020304" pitchFamily="18" charset="0"/>
                <a:cs typeface="Times New Roman" panose="02020603050405020304" pitchFamily="18" charset="0"/>
              </a:rPr>
              <a:t>The dry run allows for the testing of the training to determine if any modifications are necessary before it is ready to go live.</a:t>
            </a:r>
          </a:p>
          <a:p>
            <a:pPr marL="285750" indent="-285750" algn="just">
              <a:buFont typeface="Wingdings" panose="05000000000000000000" pitchFamily="2" charset="2"/>
              <a:buChar char="ü"/>
            </a:pPr>
            <a:r>
              <a:rPr lang="en-GB" dirty="0" smtClean="0">
                <a:latin typeface="Times New Roman" panose="02020603050405020304" pitchFamily="18" charset="0"/>
                <a:cs typeface="Times New Roman" panose="02020603050405020304" pitchFamily="18" charset="0"/>
              </a:rPr>
              <a:t> A pilot program is where trainees are there to be trained, but they also help to fine-tune the training before it is truly ready for prime time. </a:t>
            </a:r>
          </a:p>
          <a:p>
            <a:pPr algn="just"/>
            <a:endParaRPr lang="en-GB" dirty="0">
              <a:latin typeface="Times New Roman" panose="02020603050405020304" pitchFamily="18" charset="0"/>
              <a:cs typeface="Times New Roman" panose="02020603050405020304" pitchFamily="18" charset="0"/>
            </a:endParaRPr>
          </a:p>
          <a:p>
            <a:pPr algn="ctr"/>
            <a:r>
              <a:rPr lang="en-GB" dirty="0">
                <a:solidFill>
                  <a:srgbClr val="C00000"/>
                </a:solidFill>
                <a:latin typeface="Times New Roman" panose="02020603050405020304" pitchFamily="18" charset="0"/>
                <a:cs typeface="Times New Roman" panose="02020603050405020304" pitchFamily="18" charset="0"/>
              </a:rPr>
              <a:t>This phase applies the plan for training that was created in the development phase.</a:t>
            </a:r>
            <a:endParaRPr lang="en-US" dirty="0">
              <a:solidFill>
                <a:srgbClr val="C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92422" y="56645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755812" y="5794721"/>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a16="http://schemas.microsoft.com/office/drawing/2014/main" xmlns=""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2422" y="894635"/>
            <a:ext cx="6207478" cy="4681074"/>
          </a:xfrm>
          <a:prstGeom prst="rect">
            <a:avLst/>
          </a:prstGeom>
        </p:spPr>
      </p:pic>
      <p:sp>
        <p:nvSpPr>
          <p:cNvPr id="5" name="Rectangle 4"/>
          <p:cNvSpPr/>
          <p:nvPr/>
        </p:nvSpPr>
        <p:spPr>
          <a:xfrm>
            <a:off x="7067690" y="5887055"/>
            <a:ext cx="4168346" cy="584775"/>
          </a:xfrm>
          <a:prstGeom prst="rect">
            <a:avLst/>
          </a:prstGeom>
        </p:spPr>
        <p:txBody>
          <a:bodyPr wrap="square">
            <a:spAutoFit/>
          </a:bodyPr>
          <a:lstStyle/>
          <a:p>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428209678"/>
      </p:ext>
    </p:extLst>
  </p:cSld>
  <p:clrMapOvr>
    <a:masterClrMapping/>
  </p:clrMapOvr>
  <p:transition spd="slow" advTm="83505">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110688" y="1088262"/>
            <a:ext cx="5530837" cy="5632311"/>
          </a:xfrm>
          <a:prstGeom prst="rect">
            <a:avLst/>
          </a:prstGeom>
        </p:spPr>
        <p:txBody>
          <a:bodyPr wrap="square">
            <a:spAutoFit/>
          </a:bodyPr>
          <a:lstStyle/>
          <a:p>
            <a:pPr algn="just"/>
            <a:r>
              <a:rPr lang="en-GB" sz="2000" dirty="0" smtClean="0">
                <a:latin typeface="Times New Roman" panose="02020603050405020304" pitchFamily="18" charset="0"/>
                <a:cs typeface="Times New Roman" panose="02020603050405020304" pitchFamily="18" charset="0"/>
              </a:rPr>
              <a:t>Although </a:t>
            </a:r>
            <a:r>
              <a:rPr lang="en-GB" sz="2000" dirty="0">
                <a:latin typeface="Times New Roman" panose="02020603050405020304" pitchFamily="18" charset="0"/>
                <a:cs typeface="Times New Roman" panose="02020603050405020304" pitchFamily="18" charset="0"/>
              </a:rPr>
              <a:t>we discuss this phase of the model last, it actually begins during the development phase.</a:t>
            </a:r>
          </a:p>
          <a:p>
            <a:pPr algn="just"/>
            <a:r>
              <a:rPr lang="en-GB" sz="2000" dirty="0">
                <a:latin typeface="Times New Roman" panose="02020603050405020304" pitchFamily="18" charset="0"/>
                <a:cs typeface="Times New Roman" panose="02020603050405020304" pitchFamily="18" charset="0"/>
              </a:rPr>
              <a:t> Recall that evaluation objectives are an output of the design phase. In the design phase, the training objectives were identified, and these were used in the development phase to create the instruments and measures that will be used to evaluate the training. These become inputs to the evaluation phase .</a:t>
            </a:r>
          </a:p>
          <a:p>
            <a:pPr algn="just"/>
            <a:r>
              <a:rPr lang="en-GB" sz="2000" dirty="0">
                <a:latin typeface="Times New Roman" panose="02020603050405020304" pitchFamily="18" charset="0"/>
                <a:cs typeface="Times New Roman" panose="02020603050405020304" pitchFamily="18" charset="0"/>
              </a:rPr>
              <a:t>Two types of evaluation are useful:</a:t>
            </a:r>
          </a:p>
          <a:p>
            <a:pPr lvl="1" algn="just"/>
            <a:r>
              <a:rPr lang="en-GB" sz="2000" b="1" dirty="0">
                <a:latin typeface="Times New Roman" panose="02020603050405020304" pitchFamily="18" charset="0"/>
                <a:cs typeface="Times New Roman" panose="02020603050405020304" pitchFamily="18" charset="0"/>
              </a:rPr>
              <a:t>Process evaluation </a:t>
            </a:r>
            <a:r>
              <a:rPr lang="en-GB" sz="2000" dirty="0">
                <a:latin typeface="Times New Roman" panose="02020603050405020304" pitchFamily="18" charset="0"/>
                <a:cs typeface="Times New Roman" panose="02020603050405020304" pitchFamily="18" charset="0"/>
              </a:rPr>
              <a:t>determines how well a particular training process achieved its objectives (i.e., outputs). In other words, did the trainer follow the exact training process as planned?</a:t>
            </a:r>
          </a:p>
          <a:p>
            <a:pPr lvl="1" algn="just"/>
            <a:r>
              <a:rPr lang="en-GB" sz="2000" b="1" dirty="0">
                <a:latin typeface="Times New Roman" panose="02020603050405020304" pitchFamily="18" charset="0"/>
                <a:cs typeface="Times New Roman" panose="02020603050405020304" pitchFamily="18" charset="0"/>
              </a:rPr>
              <a:t>Outcome evaluation </a:t>
            </a:r>
            <a:r>
              <a:rPr lang="en-GB" sz="2000" dirty="0">
                <a:latin typeface="Times New Roman" panose="02020603050405020304" pitchFamily="18" charset="0"/>
                <a:cs typeface="Times New Roman" panose="02020603050405020304" pitchFamily="18" charset="0"/>
              </a:rPr>
              <a:t>is the evaluation conducted at the end of training to determine the effects of training on the trainee, the job, and the organization.</a:t>
            </a: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884052" y="5912805"/>
            <a:ext cx="4113898" cy="523220"/>
          </a:xfrm>
          <a:prstGeom prst="rect">
            <a:avLst/>
          </a:prstGeom>
          <a:noFill/>
        </p:spPr>
        <p:txBody>
          <a:bodyPr wrap="square" rtlCol="0">
            <a:spAutoFit/>
          </a:bodyPr>
          <a:lstStyle/>
          <a:p>
            <a:r>
              <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Phase</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568018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5827276" y="5855721"/>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3" name="Content Placeholder 4">
            <a:extLst>
              <a:ext uri="{FF2B5EF4-FFF2-40B4-BE49-F238E27FC236}">
                <a16:creationId xmlns:a16="http://schemas.microsoft.com/office/drawing/2014/main" xmlns="" id="{FA2E54DA-D554-489C-B9BE-8E1BBA5AB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9966" y="1088262"/>
            <a:ext cx="5727467" cy="4785554"/>
          </a:xfrm>
          <a:prstGeom prst="rect">
            <a:avLst/>
          </a:prstGeom>
        </p:spPr>
      </p:pic>
    </p:spTree>
    <p:extLst>
      <p:ext uri="{BB962C8B-B14F-4D97-AF65-F5344CB8AC3E}">
        <p14:creationId xmlns:p14="http://schemas.microsoft.com/office/powerpoint/2010/main" val="3502621421"/>
      </p:ext>
    </p:extLst>
  </p:cSld>
  <p:clrMapOvr>
    <a:masterClrMapping/>
  </p:clrMapOvr>
  <p:transition spd="slow" advTm="5866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34178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66059" y="1285192"/>
            <a:ext cx="9806376" cy="5135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201160" y="1155869"/>
            <a:ext cx="9345750" cy="6370975"/>
          </a:xfrm>
          <a:prstGeom prst="rect">
            <a:avLst/>
          </a:prstGeom>
          <a:noFill/>
        </p:spPr>
        <p:txBody>
          <a:bodyPr wrap="square" rtlCol="0">
            <a:spAutoFit/>
          </a:bodyPr>
          <a:lstStyle/>
          <a:p>
            <a:pPr algn="just"/>
            <a:endParaRPr lang="en-US" sz="2400"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just"/>
            <a:r>
              <a:rPr lang="en-GB" sz="2400" dirty="0">
                <a:solidFill>
                  <a:schemeClr val="accent5">
                    <a:lumMod val="50000"/>
                  </a:schemeClr>
                </a:solidFill>
                <a:latin typeface="Times New Roman" panose="02020603050405020304" pitchFamily="18" charset="0"/>
                <a:cs typeface="Times New Roman" panose="02020603050405020304" pitchFamily="18" charset="0"/>
              </a:rPr>
              <a:t>KSA</a:t>
            </a:r>
            <a:r>
              <a:rPr lang="en-GB" sz="2400" dirty="0">
                <a:latin typeface="Times New Roman" panose="02020603050405020304" pitchFamily="18" charset="0"/>
                <a:cs typeface="Times New Roman" panose="02020603050405020304" pitchFamily="18" charset="0"/>
              </a:rPr>
              <a:t>: refers to the learning outcomes, knowledge, skills, and attitudes.</a:t>
            </a:r>
          </a:p>
          <a:p>
            <a:pPr algn="just"/>
            <a:r>
              <a:rPr lang="en-GB" sz="2400" dirty="0">
                <a:solidFill>
                  <a:schemeClr val="accent5">
                    <a:lumMod val="50000"/>
                  </a:schemeClr>
                </a:solidFill>
                <a:latin typeface="Times New Roman" panose="02020603050405020304" pitchFamily="18" charset="0"/>
                <a:cs typeface="Times New Roman" panose="02020603050405020304" pitchFamily="18" charset="0"/>
              </a:rPr>
              <a:t>Knowledge</a:t>
            </a:r>
            <a:r>
              <a:rPr lang="en-GB" sz="2400" dirty="0">
                <a:latin typeface="Times New Roman" panose="02020603050405020304" pitchFamily="18" charset="0"/>
                <a:cs typeface="Times New Roman" panose="02020603050405020304" pitchFamily="18" charset="0"/>
              </a:rPr>
              <a:t>: is an organized body of facts, principles, procedures, and information acquired over time.</a:t>
            </a:r>
          </a:p>
          <a:p>
            <a:pPr lvl="1" algn="just"/>
            <a:r>
              <a:rPr lang="en-GB" sz="2400" dirty="0">
                <a:latin typeface="Times New Roman" panose="02020603050405020304" pitchFamily="18" charset="0"/>
                <a:cs typeface="Times New Roman" panose="02020603050405020304" pitchFamily="18" charset="0"/>
              </a:rPr>
              <a:t>Declarative knowledge: is a person's store of factual information about a subject. Facts are verifiable blocks of information such as the legal requirements for hiring, safety rules. Etc.</a:t>
            </a:r>
          </a:p>
          <a:p>
            <a:pPr lvl="1" algn="just"/>
            <a:r>
              <a:rPr lang="en-US" sz="2400" dirty="0">
                <a:latin typeface="Times New Roman" panose="02020603050405020304" pitchFamily="18" charset="0"/>
                <a:cs typeface="Times New Roman" panose="02020603050405020304" pitchFamily="18" charset="0"/>
              </a:rPr>
              <a:t>Procedural knowledge: </a:t>
            </a:r>
            <a:r>
              <a:rPr lang="en-GB" sz="2400" dirty="0">
                <a:latin typeface="Times New Roman" panose="02020603050405020304" pitchFamily="18" charset="0"/>
                <a:cs typeface="Times New Roman" panose="02020603050405020304" pitchFamily="18" charset="0"/>
              </a:rPr>
              <a:t>is the person's </a:t>
            </a:r>
            <a:r>
              <a:rPr lang="en-GB" sz="2400" dirty="0" smtClean="0">
                <a:latin typeface="Times New Roman" panose="02020603050405020304" pitchFamily="18" charset="0"/>
                <a:cs typeface="Times New Roman" panose="02020603050405020304" pitchFamily="18" charset="0"/>
              </a:rPr>
              <a:t>understanding </a:t>
            </a:r>
            <a:r>
              <a:rPr lang="en-GB" sz="2400" dirty="0">
                <a:latin typeface="Times New Roman" panose="02020603050405020304" pitchFamily="18" charset="0"/>
                <a:cs typeface="Times New Roman" panose="02020603050405020304" pitchFamily="18" charset="0"/>
              </a:rPr>
              <a:t>about how and when to apply the facts that have been learned. For example, one could not know when to apply the steps in an employment interviewing process (procedural knowledge) if one does not know the steps (declarative knowledge).</a:t>
            </a:r>
          </a:p>
          <a:p>
            <a:pPr lvl="1" algn="just"/>
            <a:r>
              <a:rPr lang="en-GB" sz="2400" dirty="0">
                <a:latin typeface="Times New Roman" panose="02020603050405020304" pitchFamily="18" charset="0"/>
                <a:cs typeface="Times New Roman" panose="02020603050405020304" pitchFamily="18" charset="0"/>
              </a:rPr>
              <a:t>s strategic knowledge . This is used for planning, monitoring, and revising goal-directed activity. </a:t>
            </a:r>
          </a:p>
          <a:p>
            <a:pPr lvl="1" algn="just"/>
            <a:endParaRPr lang="en-GB" sz="2400" dirty="0">
              <a:latin typeface="Times New Roman" panose="02020603050405020304" pitchFamily="18" charset="0"/>
              <a:cs typeface="Times New Roman" panose="02020603050405020304" pitchFamily="18" charset="0"/>
            </a:endParaRP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algn="just"/>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p:cNvSpPr txBox="1"/>
          <p:nvPr/>
        </p:nvSpPr>
        <p:spPr>
          <a:xfrm>
            <a:off x="2377887" y="675942"/>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pic>
        <p:nvPicPr>
          <p:cNvPr id="4098" name="Picture 2" descr="Key concepts – the lens that helps make meaning of the world around us |  Teachertraks.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20357" y="1925349"/>
            <a:ext cx="1860468"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76772"/>
      </p:ext>
    </p:extLst>
  </p:cSld>
  <p:clrMapOvr>
    <a:masterClrMapping/>
  </p:clrMapOvr>
  <mc:AlternateContent xmlns:mc="http://schemas.openxmlformats.org/markup-compatibility/2006" xmlns:p14="http://schemas.microsoft.com/office/powerpoint/2010/main">
    <mc:Choice Requires="p14">
      <p:transition spd="slow" p14:dur="2000" advTm="62478"/>
    </mc:Choice>
    <mc:Fallback xmlns="">
      <p:transition spd="slow" advTm="6247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2" y="1468531"/>
            <a:ext cx="9345750" cy="5170646"/>
          </a:xfrm>
          <a:prstGeom prst="rect">
            <a:avLst/>
          </a:prstGeom>
          <a:noFill/>
        </p:spPr>
        <p:txBody>
          <a:bodyPr wrap="square" rtlCol="0">
            <a:spAutoFit/>
          </a:bodyPr>
          <a:lstStyle/>
          <a:p>
            <a:pPr algn="just">
              <a:lnSpc>
                <a:spcPct val="150000"/>
              </a:lnSpc>
            </a:pPr>
            <a:endParaRPr lang="en-US" sz="2000" b="1"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just">
              <a:lnSpc>
                <a:spcPct val="150000"/>
              </a:lnSpc>
            </a:pPr>
            <a:r>
              <a:rPr lang="en-GB" sz="2000" b="1" dirty="0">
                <a:solidFill>
                  <a:schemeClr val="accent5">
                    <a:lumMod val="50000"/>
                  </a:schemeClr>
                </a:solidFill>
                <a:latin typeface="Times New Roman" panose="02020603050405020304" pitchFamily="18" charset="0"/>
                <a:cs typeface="Times New Roman" panose="02020603050405020304" pitchFamily="18" charset="0"/>
              </a:rPr>
              <a:t>Skill</a:t>
            </a:r>
            <a:r>
              <a:rPr lang="en-GB" sz="2000" b="1" dirty="0">
                <a:latin typeface="Times New Roman" panose="02020603050405020304" pitchFamily="18" charset="0"/>
                <a:cs typeface="Times New Roman" panose="02020603050405020304" pitchFamily="18" charset="0"/>
              </a:rPr>
              <a:t>:  is a proficiency at being able to do something rather than just knowing how to do it</a:t>
            </a:r>
          </a:p>
          <a:p>
            <a:pPr lvl="1" algn="just">
              <a:lnSpc>
                <a:spcPct val="150000"/>
              </a:lnSpc>
            </a:pPr>
            <a:r>
              <a:rPr lang="en-GB" sz="2000" b="1" dirty="0">
                <a:latin typeface="Times New Roman" panose="02020603050405020304" pitchFamily="18" charset="0"/>
                <a:cs typeface="Times New Roman" panose="02020603050405020304" pitchFamily="18" charset="0"/>
              </a:rPr>
              <a:t>There are two levels of skill acquisition</a:t>
            </a:r>
            <a:r>
              <a:rPr lang="en-GB" sz="2000" b="1" dirty="0" smtClean="0">
                <a:latin typeface="Times New Roman" panose="02020603050405020304" pitchFamily="18" charset="0"/>
                <a:cs typeface="Times New Roman" panose="02020603050405020304" pitchFamily="18" charset="0"/>
              </a:rPr>
              <a:t>:</a:t>
            </a:r>
            <a:endParaRPr lang="en-GB" sz="2000" b="1" dirty="0">
              <a:latin typeface="Times New Roman" panose="02020603050405020304" pitchFamily="18" charset="0"/>
              <a:cs typeface="Times New Roman" panose="02020603050405020304" pitchFamily="18" charset="0"/>
            </a:endParaRPr>
          </a:p>
          <a:p>
            <a:pPr lvl="1" algn="just">
              <a:lnSpc>
                <a:spcPct val="150000"/>
              </a:lnSpc>
            </a:pPr>
            <a:r>
              <a:rPr lang="en-US" sz="2000" b="1" u="sng" dirty="0">
                <a:latin typeface="Times New Roman" panose="02020603050405020304" pitchFamily="18" charset="0"/>
                <a:cs typeface="Times New Roman" panose="02020603050405020304" pitchFamily="18" charset="0"/>
              </a:rPr>
              <a:t>Compilation</a:t>
            </a:r>
            <a:r>
              <a:rPr lang="en-US" sz="2000" b="1" dirty="0">
                <a:latin typeface="Times New Roman" panose="02020603050405020304" pitchFamily="18" charset="0"/>
                <a:cs typeface="Times New Roman" panose="02020603050405020304" pitchFamily="18" charset="0"/>
              </a:rPr>
              <a:t> (lower level)</a:t>
            </a:r>
            <a:r>
              <a:rPr lang="en-GB" sz="2000" b="1" dirty="0">
                <a:latin typeface="Times New Roman" panose="02020603050405020304" pitchFamily="18" charset="0"/>
                <a:cs typeface="Times New Roman" panose="02020603050405020304" pitchFamily="18" charset="0"/>
              </a:rPr>
              <a:t>: when the person needs to think and focus on what he is doing while performing the skill</a:t>
            </a:r>
          </a:p>
          <a:p>
            <a:pPr lvl="1" algn="just">
              <a:lnSpc>
                <a:spcPct val="150000"/>
              </a:lnSpc>
            </a:pPr>
            <a:r>
              <a:rPr lang="en-US" sz="2000" b="1" u="sng" dirty="0">
                <a:latin typeface="Times New Roman" panose="02020603050405020304" pitchFamily="18" charset="0"/>
                <a:cs typeface="Times New Roman" panose="02020603050405020304" pitchFamily="18" charset="0"/>
              </a:rPr>
              <a:t>Automaticity</a:t>
            </a:r>
            <a:r>
              <a:rPr lang="en-US" sz="2000" b="1" dirty="0">
                <a:latin typeface="Times New Roman" panose="02020603050405020304" pitchFamily="18" charset="0"/>
                <a:cs typeface="Times New Roman" panose="02020603050405020304" pitchFamily="18" charset="0"/>
              </a:rPr>
              <a:t> (higher level): when he does it automatically </a:t>
            </a:r>
            <a:r>
              <a:rPr lang="en-US" sz="2000" b="1" dirty="0">
                <a:solidFill>
                  <a:schemeClr val="accent5">
                    <a:lumMod val="50000"/>
                  </a:schemeClr>
                </a:solidFill>
                <a:latin typeface="Times New Roman" panose="02020603050405020304" pitchFamily="18" charset="0"/>
                <a:cs typeface="Times New Roman" panose="02020603050405020304" pitchFamily="18" charset="0"/>
              </a:rPr>
              <a:t>(driving cars is a good example for differentiation). </a:t>
            </a:r>
          </a:p>
          <a:p>
            <a:pPr lvl="1" algn="just">
              <a:lnSpc>
                <a:spcPct val="150000"/>
              </a:lnSpc>
            </a:pPr>
            <a:endParaRPr lang="en-GB" sz="2000" b="1" dirty="0">
              <a:latin typeface="Times New Roman" panose="02020603050405020304" pitchFamily="18" charset="0"/>
              <a:cs typeface="Times New Roman" panose="02020603050405020304" pitchFamily="18" charset="0"/>
            </a:endParaRPr>
          </a:p>
          <a:p>
            <a:pPr algn="just">
              <a:lnSpc>
                <a:spcPct val="150000"/>
              </a:lnSpc>
            </a:pPr>
            <a:endParaRPr lang="en-US" sz="2000" b="1" dirty="0">
              <a:solidFill>
                <a:srgbClr val="2D3956"/>
              </a:solidFill>
              <a:latin typeface="Times New Roman" panose="02020603050405020304" pitchFamily="18" charset="0"/>
              <a:cs typeface="Times New Roman" panose="02020603050405020304" pitchFamily="18" charset="0"/>
            </a:endParaRPr>
          </a:p>
          <a:p>
            <a:pPr algn="just">
              <a:lnSpc>
                <a:spcPct val="150000"/>
              </a:lnSpc>
            </a:pP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p:cNvSpPr txBox="1"/>
          <p:nvPr/>
        </p:nvSpPr>
        <p:spPr>
          <a:xfrm>
            <a:off x="2377887" y="675942"/>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26314600"/>
      </p:ext>
    </p:extLst>
  </p:cSld>
  <p:clrMapOvr>
    <a:masterClrMapping/>
  </p:clrMapOvr>
  <mc:AlternateContent xmlns:mc="http://schemas.openxmlformats.org/markup-compatibility/2006" xmlns:p14="http://schemas.microsoft.com/office/powerpoint/2010/main">
    <mc:Choice Requires="p14">
      <p:transition spd="slow" p14:dur="2000" advTm="52685"/>
    </mc:Choice>
    <mc:Fallback xmlns="">
      <p:transition spd="slow" advTm="526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81062" y="1285192"/>
            <a:ext cx="10803120" cy="4932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1061" y="1468531"/>
            <a:ext cx="10484465" cy="5324535"/>
          </a:xfrm>
          <a:prstGeom prst="rect">
            <a:avLst/>
          </a:prstGeom>
          <a:noFill/>
        </p:spPr>
        <p:txBody>
          <a:bodyPr wrap="square" rtlCol="0">
            <a:spAutoFit/>
          </a:bodyPr>
          <a:lstStyle/>
          <a:p>
            <a:pPr algn="just"/>
            <a:r>
              <a:rPr lang="en-GB" sz="2000" b="1" dirty="0" smtClean="0">
                <a:solidFill>
                  <a:srgbClr val="C00000"/>
                </a:solidFill>
                <a:latin typeface="Times New Roman" panose="02020603050405020304" pitchFamily="18" charset="0"/>
                <a:cs typeface="Times New Roman" panose="02020603050405020304" pitchFamily="18" charset="0"/>
              </a:rPr>
              <a:t>Attitudes</a:t>
            </a:r>
            <a:r>
              <a:rPr lang="en-GB" sz="2000" b="1" dirty="0">
                <a:solidFill>
                  <a:srgbClr val="C00000"/>
                </a:solidFill>
                <a:latin typeface="Times New Roman" panose="02020603050405020304" pitchFamily="18" charset="0"/>
                <a:cs typeface="Times New Roman" panose="02020603050405020304" pitchFamily="18" charset="0"/>
              </a:rPr>
              <a:t>: </a:t>
            </a:r>
            <a:endParaRPr lang="en-GB" sz="2000" b="1" dirty="0" smtClean="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GB" sz="2000" dirty="0" smtClean="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Generally, attitude is the mental reaction towards an external stimulator. However, in the text book we refer attitudes to the employee beliefs and opinions that support or inhibit behaviour.</a:t>
            </a:r>
          </a:p>
          <a:p>
            <a:pPr algn="just"/>
            <a:endParaRPr lang="en-GB" sz="20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beliefs and opinions the person holds about objects or events (such as management, union, empowerment, and training) create positive or negative feelings about those objects and events. </a:t>
            </a:r>
            <a:r>
              <a:rPr lang="en-GB" sz="2000" dirty="0" smtClean="0">
                <a:latin typeface="Times New Roman" panose="02020603050405020304" pitchFamily="18" charset="0"/>
                <a:cs typeface="Times New Roman" panose="02020603050405020304" pitchFamily="18" charset="0"/>
              </a:rPr>
              <a:t>Thus</a:t>
            </a:r>
            <a:r>
              <a:rPr lang="en-GB" sz="2000" dirty="0">
                <a:latin typeface="Times New Roman" panose="02020603050405020304" pitchFamily="18" charset="0"/>
                <a:cs typeface="Times New Roman" panose="02020603050405020304" pitchFamily="18" charset="0"/>
              </a:rPr>
              <a:t>, changing a person's beliefs or opinions can change the desirability of the object or event</a:t>
            </a:r>
          </a:p>
          <a:p>
            <a:pPr algn="just"/>
            <a:r>
              <a:rPr lang="en-GB" sz="2000" dirty="0">
                <a:latin typeface="Times New Roman" panose="02020603050405020304" pitchFamily="18" charset="0"/>
                <a:cs typeface="Times New Roman" panose="02020603050405020304" pitchFamily="18" charset="0"/>
              </a:rPr>
              <a:t> </a:t>
            </a:r>
            <a:endParaRPr lang="en-GB" sz="2000" dirty="0" smtClean="0">
              <a:latin typeface="Times New Roman" panose="02020603050405020304" pitchFamily="18" charset="0"/>
              <a:cs typeface="Times New Roman" panose="02020603050405020304" pitchFamily="18" charset="0"/>
            </a:endParaRPr>
          </a:p>
          <a:p>
            <a:pPr algn="just"/>
            <a:r>
              <a:rPr lang="en-GB" sz="2000" dirty="0" smtClean="0">
                <a:latin typeface="Times New Roman" panose="02020603050405020304" pitchFamily="18" charset="0"/>
                <a:cs typeface="Times New Roman" panose="02020603050405020304" pitchFamily="18" charset="0"/>
              </a:rPr>
              <a:t>For </a:t>
            </a:r>
            <a:r>
              <a:rPr lang="en-GB" sz="2000" dirty="0">
                <a:latin typeface="Times New Roman" panose="02020603050405020304" pitchFamily="18" charset="0"/>
                <a:cs typeface="Times New Roman" panose="02020603050405020304" pitchFamily="18" charset="0"/>
              </a:rPr>
              <a:t>example, if an employee has positive feelings about a supervisor, those positive feelings are likely to become associated with the employee's job.</a:t>
            </a:r>
          </a:p>
          <a:p>
            <a:pPr algn="just"/>
            <a:endParaRPr lang="en-GB" sz="2000"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GB" sz="2000" dirty="0" smtClean="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If the employee learns from a co-worker that the supervisor said negative things about her, job satisfaction is likely to be reduced, even though nothing about the job itself actually changed. What changed is the employee's belief about the supervisor's opinion of her. Attitudes are important to training because they affect motivation. </a:t>
            </a:r>
          </a:p>
          <a:p>
            <a:pPr algn="just"/>
            <a:endParaRPr lang="en-US" sz="2000" dirty="0">
              <a:solidFill>
                <a:srgbClr val="2D3956"/>
              </a:solidFill>
              <a:latin typeface="Times New Roman" panose="02020603050405020304" pitchFamily="18" charset="0"/>
              <a:cs typeface="Times New Roman" panose="02020603050405020304" pitchFamily="18" charset="0"/>
            </a:endParaRPr>
          </a:p>
          <a:p>
            <a:pPr algn="just"/>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p:cNvSpPr txBox="1"/>
          <p:nvPr/>
        </p:nvSpPr>
        <p:spPr>
          <a:xfrm>
            <a:off x="2485572" y="745724"/>
            <a:ext cx="6337713" cy="461665"/>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IMPORTANT CONCEPTS AND MEANINGS</a:t>
            </a:r>
          </a:p>
        </p:txBody>
      </p:sp>
    </p:spTree>
    <p:extLst>
      <p:ext uri="{BB962C8B-B14F-4D97-AF65-F5344CB8AC3E}">
        <p14:creationId xmlns:p14="http://schemas.microsoft.com/office/powerpoint/2010/main" val="3534550089"/>
      </p:ext>
    </p:extLst>
  </p:cSld>
  <p:clrMapOvr>
    <a:masterClrMapping/>
  </p:clrMapOvr>
  <mc:AlternateContent xmlns:mc="http://schemas.openxmlformats.org/markup-compatibility/2006" xmlns:p14="http://schemas.microsoft.com/office/powerpoint/2010/main">
    <mc:Choice Requires="p14">
      <p:transition spd="slow" p14:dur="2000" advTm="83856"/>
    </mc:Choice>
    <mc:Fallback xmlns="">
      <p:transition spd="slow" advTm="8385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quarter" idx="10"/>
          </p:nvPr>
        </p:nvPicPr>
        <p:blipFill>
          <a:blip r:embed="rId2"/>
          <a:srcRect l="3556" r="3556"/>
          <a:stretch>
            <a:fillRect/>
          </a:stretch>
        </p:blipFill>
        <p:spPr>
          <a:prstGeom prst="rect">
            <a:avLst/>
          </a:prstGeom>
        </p:spPr>
      </p:pic>
    </p:spTree>
    <p:extLst>
      <p:ext uri="{BB962C8B-B14F-4D97-AF65-F5344CB8AC3E}">
        <p14:creationId xmlns:p14="http://schemas.microsoft.com/office/powerpoint/2010/main" val="19418142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4A35C-6068-4251-8C5D-DFFBE59ECD92}"/>
              </a:ext>
            </a:extLst>
          </p:cNvPr>
          <p:cNvSpPr>
            <a:spLocks noGrp="1"/>
          </p:cNvSpPr>
          <p:nvPr>
            <p:ph type="title"/>
          </p:nvPr>
        </p:nvSpPr>
        <p:spPr>
          <a:xfrm>
            <a:off x="838200" y="365125"/>
            <a:ext cx="10515600" cy="966525"/>
          </a:xfrm>
        </p:spPr>
        <p:txBody>
          <a:bodyPr/>
          <a:lstStyle/>
          <a:p>
            <a:pPr algn="ctr"/>
            <a:r>
              <a:rPr lang="en-US"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Learning</a:t>
            </a:r>
          </a:p>
        </p:txBody>
      </p:sp>
      <p:pic>
        <p:nvPicPr>
          <p:cNvPr id="5" name="Content Placeholder 4">
            <a:extLst>
              <a:ext uri="{FF2B5EF4-FFF2-40B4-BE49-F238E27FC236}">
                <a16:creationId xmlns:a16="http://schemas.microsoft.com/office/drawing/2014/main" xmlns="" id="{0FB7D60D-E05F-4B3A-88E3-95E5734911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0174" y="1615737"/>
            <a:ext cx="8400572" cy="4172504"/>
          </a:xfrm>
        </p:spPr>
      </p:pic>
    </p:spTree>
    <p:extLst>
      <p:ext uri="{BB962C8B-B14F-4D97-AF65-F5344CB8AC3E}">
        <p14:creationId xmlns:p14="http://schemas.microsoft.com/office/powerpoint/2010/main" val="3812393165"/>
      </p:ext>
    </p:extLst>
  </p:cSld>
  <p:clrMapOvr>
    <a:masterClrMapping/>
  </p:clrMapOvr>
  <mc:AlternateContent xmlns:mc="http://schemas.openxmlformats.org/markup-compatibility/2006" xmlns:p14="http://schemas.microsoft.com/office/powerpoint/2010/main">
    <mc:Choice Requires="p14">
      <p:transition spd="slow" p14:dur="2000" advTm="22683"/>
    </mc:Choice>
    <mc:Fallback xmlns="">
      <p:transition spd="slow" advTm="2268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199" y="471055"/>
            <a:ext cx="5195455" cy="3416320"/>
          </a:xfrm>
          <a:prstGeom prst="rect">
            <a:avLst/>
          </a:prstGeom>
          <a:noFill/>
        </p:spPr>
        <p:txBody>
          <a:bodyPr wrap="square" rtlCol="0">
            <a:spAutoFit/>
          </a:bodyPr>
          <a:lstStyle/>
          <a:p>
            <a:pPr algn="ctr"/>
            <a:r>
              <a:rPr lang="en-US" sz="2400" b="1" dirty="0" smtClean="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Skill – Based Learning </a:t>
            </a:r>
          </a:p>
          <a:p>
            <a:pPr algn="just"/>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type of objective should focus on testing the learner's ability to use the knowledge they have acquired in order to complete a task. A good example of a skill-based objective would be: “The learner will be able to apply the principles of photosynthesis to solve a problem.</a:t>
            </a:r>
          </a:p>
        </p:txBody>
      </p:sp>
      <p:sp>
        <p:nvSpPr>
          <p:cNvPr id="3" name="TextBox 2"/>
          <p:cNvSpPr txBox="1"/>
          <p:nvPr/>
        </p:nvSpPr>
        <p:spPr>
          <a:xfrm>
            <a:off x="6373090" y="3811379"/>
            <a:ext cx="5708073" cy="3046988"/>
          </a:xfrm>
          <a:prstGeom prst="rect">
            <a:avLst/>
          </a:prstGeom>
          <a:noFill/>
        </p:spPr>
        <p:txBody>
          <a:bodyPr wrap="square" rtlCol="0">
            <a:spAutoFit/>
          </a:bodyPr>
          <a:lstStyle/>
          <a:p>
            <a:pPr algn="ctr"/>
            <a:r>
              <a:rPr lang="en-US" sz="2400" b="1" dirty="0" smtClean="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Knowledge Learning </a:t>
            </a:r>
          </a:p>
          <a:p>
            <a:pPr algn="just"/>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knowledge level rationalizes the agent's behavior, while the symbol level mechanizes the agent's behavior. For example, in a computer program, the knowledge level consists of the information contained in its data structures that it uses to perform certain actions.</a:t>
            </a:r>
          </a:p>
        </p:txBody>
      </p:sp>
      <p:pic>
        <p:nvPicPr>
          <p:cNvPr id="1026" name="Picture 2" descr="Importance of Skill-based education over Process based education – Overseas  study consultants | Study abroad consultants in Bangalore | MERIT Higher  Education Consulta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508" y="691716"/>
            <a:ext cx="6359236" cy="28263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CA: A Simplified Training Strategy For Learning And Development -  eLearning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405" y="3991494"/>
            <a:ext cx="4521041"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915662"/>
      </p:ext>
    </p:extLst>
  </p:cSld>
  <p:clrMapOvr>
    <a:masterClrMapping/>
  </p:clrMapOvr>
  <mc:AlternateContent xmlns:mc="http://schemas.openxmlformats.org/markup-compatibility/2006" xmlns:p14="http://schemas.microsoft.com/office/powerpoint/2010/main">
    <mc:Choice Requires="p14">
      <p:transition spd="slow" p14:dur="2000" advTm="58277"/>
    </mc:Choice>
    <mc:Fallback xmlns="">
      <p:transition spd="slow" advTm="5827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srcRect l="2214" r="2214"/>
          <a:stretch>
            <a:fillRect/>
          </a:stretch>
        </p:blipFill>
        <p:spPr>
          <a:xfrm>
            <a:off x="5389418" y="-3"/>
            <a:ext cx="6802582" cy="6858000"/>
          </a:xfrm>
          <a:prstGeom prst="rect">
            <a:avLst/>
          </a:prstGeom>
        </p:spPr>
      </p:pic>
      <p:sp>
        <p:nvSpPr>
          <p:cNvPr id="3" name="TextBox 2"/>
          <p:cNvSpPr txBox="1"/>
          <p:nvPr/>
        </p:nvSpPr>
        <p:spPr>
          <a:xfrm>
            <a:off x="374074" y="1399308"/>
            <a:ext cx="4585854" cy="4418967"/>
          </a:xfrm>
          <a:prstGeom prst="rect">
            <a:avLst/>
          </a:prstGeom>
          <a:noFill/>
        </p:spPr>
        <p:txBody>
          <a:bodyPr wrap="square" rtlCol="0">
            <a:spAutoFit/>
          </a:bodyPr>
          <a:lstStyle/>
          <a:p>
            <a:pPr algn="just">
              <a:lnSpc>
                <a:spcPct val="200000"/>
              </a:lnSpc>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Attitudinal factors comprise the values, beliefs, attitudes and norms that influence an individual's predisposition to behave in an environmentally significant manner and actual behavior</a:t>
            </a:r>
            <a:r>
              <a:rPr lang="en-US"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TextBox 4"/>
          <p:cNvSpPr txBox="1"/>
          <p:nvPr/>
        </p:nvSpPr>
        <p:spPr>
          <a:xfrm>
            <a:off x="845126" y="678873"/>
            <a:ext cx="3934691" cy="584775"/>
          </a:xfrm>
          <a:prstGeom prst="rect">
            <a:avLst/>
          </a:prstGeom>
          <a:noFill/>
        </p:spPr>
        <p:txBody>
          <a:bodyPr wrap="square" rtlCol="0">
            <a:spAutoFit/>
          </a:bodyPr>
          <a:lstStyle/>
          <a:p>
            <a:r>
              <a:rPr lang="en-US" sz="32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Attitudinal </a:t>
            </a:r>
            <a:r>
              <a:rPr lang="en-US" sz="32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a:t>
            </a:r>
            <a:endParaRPr lang="en-US" sz="3200" b="1" dirty="0">
              <a:solidFill>
                <a:srgbClr val="FF0000"/>
              </a:solidFill>
            </a:endParaRPr>
          </a:p>
        </p:txBody>
      </p:sp>
    </p:spTree>
    <p:extLst>
      <p:ext uri="{BB962C8B-B14F-4D97-AF65-F5344CB8AC3E}">
        <p14:creationId xmlns:p14="http://schemas.microsoft.com/office/powerpoint/2010/main" val="3557104933"/>
      </p:ext>
    </p:extLst>
  </p:cSld>
  <p:clrMapOvr>
    <a:masterClrMapping/>
  </p:clrMapOvr>
  <mc:AlternateContent xmlns:mc="http://schemas.openxmlformats.org/markup-compatibility/2006" xmlns:p14="http://schemas.microsoft.com/office/powerpoint/2010/main">
    <mc:Choice Requires="p14">
      <p:transition spd="slow" p14:dur="2000" advTm="64525"/>
    </mc:Choice>
    <mc:Fallback xmlns="">
      <p:transition spd="slow" advTm="6452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473547" y="1014799"/>
            <a:ext cx="4447476" cy="53696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id-ID" dirty="0"/>
          </a:p>
        </p:txBody>
      </p:sp>
      <p:pic>
        <p:nvPicPr>
          <p:cNvPr id="5" name="Picture Placeholder 4">
            <a:extLst>
              <a:ext uri="{FF2B5EF4-FFF2-40B4-BE49-F238E27FC236}">
                <a16:creationId xmlns:a16="http://schemas.microsoft.com/office/drawing/2014/main" xmlns=""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xmlns="" id="{0AC2650A-C51A-9ACB-723B-68D89C868D01}"/>
              </a:ext>
            </a:extLst>
          </p:cNvPr>
          <p:cNvSpPr/>
          <p:nvPr/>
        </p:nvSpPr>
        <p:spPr>
          <a:xfrm>
            <a:off x="648769" y="986546"/>
            <a:ext cx="4222539" cy="5217839"/>
          </a:xfrm>
          <a:prstGeom prst="rect">
            <a:avLst/>
          </a:prstGeom>
        </p:spPr>
        <p:txBody>
          <a:bodyPr wrap="square">
            <a:spAutoFit/>
          </a:bodyPr>
          <a:lstStyle/>
          <a:p>
            <a:pPr>
              <a:lnSpc>
                <a:spcPct val="120000"/>
              </a:lnSpc>
            </a:pPr>
            <a:r>
              <a:rPr lang="en-US" sz="2800" dirty="0">
                <a:latin typeface="Times New Roman" panose="02020603050405020304" pitchFamily="18" charset="0"/>
                <a:cs typeface="Times New Roman" panose="02020603050405020304" pitchFamily="18" charset="0"/>
              </a:rPr>
              <a:t>There are three primary types of learning </a:t>
            </a:r>
            <a:r>
              <a:rPr lang="en-US" sz="2800" dirty="0" smtClean="0">
                <a:latin typeface="Times New Roman" panose="02020603050405020304" pitchFamily="18" charset="0"/>
                <a:cs typeface="Times New Roman" panose="02020603050405020304" pitchFamily="18" charset="0"/>
              </a:rPr>
              <a:t>styles:</a:t>
            </a:r>
          </a:p>
          <a:p>
            <a:pPr marL="457200" indent="-457200">
              <a:lnSpc>
                <a:spcPct val="120000"/>
              </a:lnSpc>
              <a:buFont typeface="+mj-lt"/>
              <a:buAutoNum type="arabicPeriod"/>
            </a:pPr>
            <a:r>
              <a:rPr lang="en-US" sz="2800" dirty="0" smtClean="0">
                <a:latin typeface="Times New Roman" panose="02020603050405020304" pitchFamily="18" charset="0"/>
                <a:cs typeface="Times New Roman" panose="02020603050405020304" pitchFamily="18" charset="0"/>
              </a:rPr>
              <a:t>visual,</a:t>
            </a:r>
          </a:p>
          <a:p>
            <a:pPr marL="457200" indent="-457200">
              <a:lnSpc>
                <a:spcPct val="120000"/>
              </a:lnSpc>
              <a:buFont typeface="+mj-lt"/>
              <a:buAutoNum type="arabicPeriod"/>
            </a:pPr>
            <a:r>
              <a:rPr lang="en-US" sz="2800" dirty="0" smtClean="0">
                <a:latin typeface="Times New Roman" panose="02020603050405020304" pitchFamily="18" charset="0"/>
                <a:cs typeface="Times New Roman" panose="02020603050405020304" pitchFamily="18" charset="0"/>
              </a:rPr>
              <a:t> hearing, </a:t>
            </a:r>
          </a:p>
          <a:p>
            <a:pPr marL="457200" indent="-457200">
              <a:lnSpc>
                <a:spcPct val="120000"/>
              </a:lnSpc>
              <a:buFont typeface="+mj-lt"/>
              <a:buAutoNum type="arabicPeriod"/>
            </a:pPr>
            <a:r>
              <a:rPr lang="en-US" sz="2800" dirty="0">
                <a:latin typeface="Times New Roman" panose="02020603050405020304" pitchFamily="18" charset="0"/>
                <a:cs typeface="Times New Roman" panose="02020603050405020304" pitchFamily="18" charset="0"/>
              </a:rPr>
              <a:t>physical </a:t>
            </a:r>
            <a:r>
              <a:rPr lang="en-US" sz="2800" dirty="0" smtClean="0">
                <a:latin typeface="Times New Roman" panose="02020603050405020304" pitchFamily="18" charset="0"/>
                <a:cs typeface="Times New Roman" panose="02020603050405020304" pitchFamily="18" charset="0"/>
              </a:rPr>
              <a:t>activity</a:t>
            </a:r>
          </a:p>
          <a:p>
            <a:pPr>
              <a:lnSpc>
                <a:spcPct val="120000"/>
              </a:lnSpc>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Most people learn best through one or two of these methods, but there are ways to use all three learning styles to your advantage</a:t>
            </a:r>
          </a:p>
        </p:txBody>
      </p:sp>
      <p:sp>
        <p:nvSpPr>
          <p:cNvPr id="7" name="Rectangle 6">
            <a:extLst>
              <a:ext uri="{FF2B5EF4-FFF2-40B4-BE49-F238E27FC236}">
                <a16:creationId xmlns:a16="http://schemas.microsoft.com/office/drawing/2014/main" xmlns="" id="{2E6BEE59-229C-AF4C-8168-45DB84D103B6}"/>
              </a:ext>
            </a:extLst>
          </p:cNvPr>
          <p:cNvSpPr/>
          <p:nvPr/>
        </p:nvSpPr>
        <p:spPr>
          <a:xfrm>
            <a:off x="6310823" y="4804209"/>
            <a:ext cx="4747323" cy="362022"/>
          </a:xfrm>
          <a:prstGeom prst="rect">
            <a:avLst/>
          </a:prstGeom>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Types of Learning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xmlns=""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miley Face 3"/>
          <p:cNvSpPr/>
          <p:nvPr/>
        </p:nvSpPr>
        <p:spPr>
          <a:xfrm>
            <a:off x="5846618" y="3671455"/>
            <a:ext cx="720437" cy="678872"/>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5474453"/>
      </p:ext>
    </p:extLst>
  </p:cSld>
  <p:clrMapOvr>
    <a:masterClrMapping/>
  </p:clrMapOvr>
  <p:transition spd="slow" advTm="107924">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0479"/>
    </mc:Choice>
    <mc:Fallback xmlns="">
      <p:transition spd="slow" advTm="2047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28BF6C-956E-44ED-B34A-3FE7FA4A02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C25D46-1677-4D0B-83EC-E6685F9F7257}">
  <ds:schemaRefs>
    <ds:schemaRef ds:uri="http://purl.org/dc/elements/1.1/"/>
    <ds:schemaRef ds:uri="http://schemas.openxmlformats.org/package/2006/metadata/core-properties"/>
    <ds:schemaRef ds:uri="d13aca44-ef33-4cf4-9980-7f0b00e6eeb9"/>
    <ds:schemaRef ds:uri="http://purl.org/dc/terms/"/>
    <ds:schemaRef ds:uri="http://schemas.microsoft.com/office/infopath/2007/PartnerControls"/>
    <ds:schemaRef ds:uri="http://schemas.microsoft.com/office/2006/documentManagement/types"/>
    <ds:schemaRef ds:uri="http://schemas.microsoft.com/office/2006/metadata/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F331B5CC-B265-4CAD-AF01-4A42530B092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936</TotalTime>
  <Words>3012</Words>
  <Application>Microsoft Office PowerPoint</Application>
  <PresentationFormat>مخصص</PresentationFormat>
  <Paragraphs>223</Paragraphs>
  <Slides>40</Slides>
  <Notes>11</Notes>
  <HiddenSlides>0</HiddenSlides>
  <MMClips>1</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Figure 4.1 Developing a Work–Unit Activity Analysis</vt:lpstr>
      <vt:lpstr>What Responsibilities and Roles Do H R Departments Perform? 1</vt:lpstr>
      <vt:lpstr>Figure 1.1 Human Resource Management Practices</vt:lpstr>
      <vt:lpstr>What Is a Business Model?</vt:lpstr>
      <vt:lpstr>Strategic Human Resource Management</vt:lpstr>
      <vt:lpstr>عرض تقديمي في PowerPoint</vt:lpstr>
      <vt:lpstr>What Is Strategic Management? </vt:lpstr>
      <vt:lpstr>Figure 2.2 A Model of the Strategic Management Process</vt:lpstr>
      <vt:lpstr>عرض تقديمي في PowerPoint</vt:lpstr>
      <vt:lpstr>Human Resources as a CSF</vt:lpstr>
      <vt:lpstr>Coaching and Mentoring</vt:lpstr>
      <vt:lpstr>Coaching and Mentoring</vt:lpstr>
      <vt:lpstr>Mentoring</vt:lpstr>
      <vt:lpstr>Coaching</vt:lpstr>
      <vt:lpstr>عرض تقديمي في PowerPoint</vt:lpstr>
      <vt:lpstr>The learning (the transformational dimension)</vt:lpstr>
      <vt:lpstr>What Mentoring and Coaching is not!!!!!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Types of Learning</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47</cp:revision>
  <dcterms:created xsi:type="dcterms:W3CDTF">2023-04-29T09:08:23Z</dcterms:created>
  <dcterms:modified xsi:type="dcterms:W3CDTF">2024-10-02T10:50:40Z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