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932FC-9268-1607-F7B8-91696E4FD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AF1D3B-3781-07D3-AFDD-3748422B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7F416-577A-421B-8C4D-288AB1A794BF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5CDEE1-35B1-435B-71F4-615ABEC76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C3E6EE-43F2-A0A7-D816-81C97E69D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A30A-4931-4D37-BD66-7E2ED559A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422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8B0132-F290-2C1F-8F98-C33409984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BE6B0A-FE60-E4DA-F190-BB9F257FD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E4DF1-1E17-10C3-EB28-4EC3EF9695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77F416-577A-421B-8C4D-288AB1A794BF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F193A3-51DE-9456-FFC4-8A07E21330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BBA58-15BA-4642-8E73-E0504A252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2BA30A-4931-4D37-BD66-7E2ED559A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945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E172E-1A10-D3E9-746F-3F265A06F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423A1-9C61-8DD8-5963-24BB16466B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02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DFA42-0B05-77ED-78F6-CB0F47A33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C12420-C696-CE27-00A6-BEDDC0EAA1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32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6B3B6A-D513-ED84-2EEB-FB7E31C9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204F09-716B-00C4-9B75-22FE8D2CD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18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7B663E-4377-C45E-C20B-DFBA0D8BF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DA691-7D6F-6B9D-3E33-0673B003E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58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81A4A7-88CE-7E0A-08F4-98C56525C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E8591-B253-900A-FC6A-EB815D709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5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814E9F-3663-D59B-40DA-282D99F90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AE7D9-AAEE-1E33-C950-E53F7DF1A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47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3236F8-DCE3-B650-D330-DCE4F409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C45BF-7705-0095-3638-0B49885928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73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C2556F-4BDC-C900-39E3-AD19E2F18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343A6-5F94-34E6-BD1C-882F1CC22F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1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0215F0-3432-95A2-DE1C-9F04E1B18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6E40D-E515-8B4C-D038-1E5FB9E09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54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63B89-459C-3AA6-6C0C-07AE7BA38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E7DB3D-68AF-768C-757A-3BA8401DD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C9CBF-7036-BAD5-DA25-1AB663F8A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8DD660-3D45-2A8B-9315-2F115B2314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58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949F89-5037-7EAB-108C-C71D3FB55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4E4C9-9E4B-1104-6F6B-73DC76779E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39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AF10A-AD0B-09E8-4063-C1F79817C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71F4A-532F-90AA-1E4B-633DD7A4E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34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5E4E9F-217F-F4AC-251A-AE5E0BE05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F349E4-1C85-0454-7934-AB70D536B4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64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01802F-A30E-699D-BCC4-F07E4EA95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AA5604-5E35-3B92-E770-90D08620C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87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0DF0DE-5C35-B114-B0F8-D494E9FF5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289A0-B968-A568-FDEC-7EB97582E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09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CD0C38-BA4C-AC32-A981-35E5ECA42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2CACD-A66E-F9F4-DABD-9E30ABD165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6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0F8FE-8F09-8BF0-CB54-20E844245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8DD04-ACB0-71B3-BCEA-B832806B3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C68AF4-7BFF-E2B3-73C9-D440CD541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843E5-3DF4-4373-FF6E-F7368DC8CE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57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70FBD1-8067-CEDD-C960-E2523DBB8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1A3190-CEBB-3120-4B97-D1C5AB683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28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FB7145-AE00-326D-F025-107C235A5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42037B-5483-348E-2E32-321D075C53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26FDA9-1AF8-FEF5-42F8-E56543AD5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13D23-4E01-5EF3-3421-FE69D22813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0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CDFEB-F992-D801-0444-E67337A31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B392D-399F-A726-4826-FC57E4021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3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CCFD28-C850-B893-6A6B-DEAFD3E4E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D55C8-D954-0937-5DAF-B971AD7C52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4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FB230-EBE7-523E-909C-FBDA2A4B2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187B2C-0C2D-82A4-061D-9B544BC6A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3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DFA189-7956-58EC-05AC-8783683C2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A7340-D2D7-8023-F141-D3A8D2316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9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EB0A94-DD27-9679-F5FB-C1FF8D1C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52708-E55C-D76E-AABD-BDBAFB6A93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61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BB7731-8546-3BE5-48FD-A7835F67D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755253-8E1D-BB53-F4D0-2DA03AEC1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1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C016F-97F6-68C6-B247-C6029CE58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C83D39-E52E-C955-42E8-08DAEB2315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10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D1B81-A407-AB29-3BDD-1B63985A4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41F7A-01F9-46AE-DFCA-6031C49C60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69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337FA-F6CD-6AFF-A6B5-4A94AD9C9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05FB7-9049-5A3A-F552-E0E944E174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7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A3F2D4-846C-4434-B1C5-CFCBCA164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61AD4E-9064-DA89-037C-0C2B1E2213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4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2A1343-AA3D-6D3E-07B7-7A6700F65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661C26-7955-2879-0D07-9987F9E86A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5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2BDB0-97BD-D3E4-7249-2A029E428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952BB-8952-7754-5F78-E71E8CB2D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9B7281-69CB-9D2C-C471-358F925B2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67EFE-8A6D-C070-F963-9B84E106F4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7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858336-C7D5-B31B-F7FC-BBBC8A80E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E3B4FA-E79C-3310-F8FF-D5D9642CFF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EAEEFD-5ECC-49FC-076A-079F063A3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A52AAF-CDA2-146E-8CA7-BCDB06FF6C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42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D7E1D-B599-B3F1-E6E3-6B2B3A7EC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DD813F-DBBF-FC00-F2DE-38D2AE9349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1536B-0D9D-62F6-293C-58863BC88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7890FF-3E8F-7377-6DAF-A20B1C610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1A3DB-4C53-4137-8122-7FDD0B9EB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CB48CF-6822-FC9F-F077-E99153B36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3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8A37CF-5277-06E7-357A-83B474329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3B9A3-6222-5B27-5909-7CAEA5987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4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D916A2-1849-17B0-27E0-46FA135E3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ABDF2E-09AC-528E-AFCF-7AFF131579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5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7F474-8470-5B36-F891-E4CADFD4C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BC15AF-CCEE-BB88-0F76-918200BBE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76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6EBC5B-4EA2-1921-3CA2-D8625F775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2DADA7-EAC5-4D18-8D2B-B8E06DD08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93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2025-07-11T05:02:28Z</dcterms:created>
  <dcterms:modified xsi:type="dcterms:W3CDTF">2025-07-11T05:02:28Z</dcterms:modified>
</cp:coreProperties>
</file>