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32727-BBE9-90F5-24E4-38FC5B9BCC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DDA00D-AB8F-C4DA-257B-5B9229896E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590448-9D7A-7134-9BDC-BCACB9E49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5E1F-0439-4D92-AF0E-E7867344258A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E83BD4-0B3D-E55F-3C24-C0DB45EE7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827982-EFE8-A99B-CEFC-49F62DC9C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D1481-2D7E-4C8D-9140-811A57864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054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93DF2-99F4-6622-9BF8-AA9176282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955676-2E07-9205-D0C3-F9436A2EF5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7C5DBD-74AB-D5A1-2C99-229E0AE57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5E1F-0439-4D92-AF0E-E7867344258A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D01E2F-C9C9-C306-A74B-5BFA391DD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0518B9-82FF-B4A7-C5D7-80E01391C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D1481-2D7E-4C8D-9140-811A57864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219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EF730-76C0-28A0-66E2-F3C60190A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5C17CA-9D38-4642-EBFE-0DFF00942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2C833-B70F-EFDD-DC42-DA14378E5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5E1F-0439-4D92-AF0E-E7867344258A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749062-B69E-7ED8-F0F6-6B624CD62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6E0566-A9FE-68D5-BB1C-E7CB41DA6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D1481-2D7E-4C8D-9140-811A57864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832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5901C-21E5-4174-2FC0-484431B44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430D32-ECF5-4C67-FB3B-24F695F9E9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6063ED-D628-741D-43C5-B716AD17B5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F156F3-43E4-D3CB-E5F4-D7841571A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5E1F-0439-4D92-AF0E-E7867344258A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63813B-053A-5216-6060-F181D5188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9DC6FE-0F61-443B-1779-23DE667BC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D1481-2D7E-4C8D-9140-811A57864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800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7D504-355D-8013-AEBA-4B0D80C36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F85B94-47DB-BDE0-AC7F-107FBB89D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31CA38-A2F4-1036-9426-29EF17D10D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B73A70-E404-92E8-6E22-DDBB03B511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9E247F2-07E8-453E-7740-410D68FC73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0E034C-A750-5E90-6FB8-E73F88EB1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5E1F-0439-4D92-AF0E-E7867344258A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B7EBFF-0787-F40C-9005-34601CD0C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6438F1-D885-17B1-78B3-BE3984BE8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D1481-2D7E-4C8D-9140-811A57864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205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BCB47-CD9F-2E2B-F9B6-716821C5C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5E1052-A23B-8FE2-6809-4267BC2D0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5E1F-0439-4D92-AF0E-E7867344258A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07FA4B-0B9E-1C7D-87FD-A47921D55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82E637-B36F-B44F-7282-222DD4283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D1481-2D7E-4C8D-9140-811A57864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365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E27F61-BE4C-00E7-333C-2F0E97999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5E1F-0439-4D92-AF0E-E7867344258A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2ED281-8B43-8105-11B1-D1922D6A1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25DDD3-182B-0E10-E2C4-23DF2E6D4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D1481-2D7E-4C8D-9140-811A57864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578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CE21D-798E-2546-6B56-1ACE8370E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D9DAC-B052-4419-E48F-453E5D1423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824EF6-E0B6-4C5B-AA64-5A23541152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7288FD-0143-1304-A249-F093C6251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5E1F-0439-4D92-AF0E-E7867344258A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14C4F0-650A-F5C0-ACC0-0FAAC104C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96B8F3-34A3-26E0-3B0C-30ABE3583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D1481-2D7E-4C8D-9140-811A57864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438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1CF5C-A78F-BF4E-4621-E8F8348DC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F03DF6-3C82-0C68-2118-83A83F9570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53C074-B174-3B40-2938-0D9C137978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5D1940-F3C3-8E09-51D2-4BF134558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5E1F-0439-4D92-AF0E-E7867344258A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DCA206-16D2-67A0-3E41-6F2B1449D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6C9B64-DB3B-0BDD-2CC8-EDB107268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D1481-2D7E-4C8D-9140-811A57864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140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A93B1-405E-06FF-C142-7F76E1D20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7CA2F4-5480-BFB0-7D32-436B12785F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DF49AE-EBA4-0AEC-AD87-1E7605C6C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5E1F-0439-4D92-AF0E-E7867344258A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3DE3AF-BA38-DD82-7A63-F3246EC8C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544981-B160-B07C-8F9C-2FA25F242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D1481-2D7E-4C8D-9140-811A57864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862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ABE35A-B5E2-577E-89BA-9646E690E7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83DD01-C14F-EC45-EE3A-847A926286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526BC-54FA-9623-70AE-928FB9F46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5E1F-0439-4D92-AF0E-E7867344258A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26AFC4-A1C1-0375-B853-47CA28C86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57DA2B-9227-812C-B492-6E33DC4E0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D1481-2D7E-4C8D-9140-811A57864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95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AC68B7-24F0-D11C-1A3D-17D0A7FE5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9DB8FB-4E34-E416-E4DB-39C7BAD3C0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169627-2611-C10F-A1C2-20D5A95FC1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6EF5E1F-0439-4D92-AF0E-E7867344258A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1F8672-8FCA-D932-7855-273AEFD632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3B5FEF-B79D-172A-6718-B042FAFB62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DD1481-2D7E-4C8D-9140-811A57864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9894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7D308B5C-6EC8-AB27-9393-213E461C99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72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350BDFF3-9ABF-FDEC-F121-B6A309EE95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227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6733C88A-4890-806D-6188-D46395F11A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470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21B14A3B-39CA-01CB-96B3-B06D2B30AC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271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E50D7994-4A5F-2847-3086-BAD7079753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039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16AD6869-ADEE-7543-D7B4-8DAD18227C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420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6E128CCB-96BD-84E3-050D-A0EB6B0FBC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9316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20DB4C3A-9E52-5627-023B-E32D13B397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4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805C73BB-5494-48F4-241A-B4E0F88462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991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B9ED4D55-060D-C380-92AA-D7B7269D2A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0016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0E8295D8-529B-33BF-E018-60AD402EB4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7713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5A41318E-1A3F-6FD5-CA71-4C21A1C18F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3744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6E89BFB8-FF95-E0D2-2E09-0B2572B397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6292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A8CB3F83-34CF-C063-855F-CE4AC5F993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1260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CFEB580C-27FA-4B20-0C6B-0193EC7B26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6265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E7862A00-6740-23E7-D6B2-D43BC804C2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9273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5E7000C6-6DB7-E94C-85C3-62F00A995F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9605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DA6E0B7C-5B15-AA77-8A88-B16FC61BC7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8661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C915672E-51B1-6B90-09E0-008EA48BB5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2777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760EB6A9-577C-A637-95F8-8B70108C13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395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AA40233B-AAB9-E2CE-CB3E-B720A8EF06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9360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CCB697AC-E072-DF6B-5B4B-B989E4395F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0363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45BA178C-D384-BBA8-35CE-50AC6D244C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3440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D09AABDD-9916-4066-096A-EE4F3DE608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826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EAD0ABEA-B56D-A420-4D64-C8D43C10B7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6511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4B6336F0-BF62-03E3-6EB9-D2C5F1CE3C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9160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21002D2B-9922-5E3B-ACE8-4A09061BA1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8370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9AC736E8-CAA6-F64C-42AB-479D8FDD8F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1858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951858A1-C567-B671-A254-40B0AC03EB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5610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72737FFD-FCF7-E6BC-B9AB-6B99E7DEA6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8183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C1FB8A24-01E0-E406-5B66-ECDBB1B22F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137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6A30064F-3A6E-FA64-5188-1D2D8232B5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1858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800FDD26-3364-B123-69BA-E5D4A5293D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6351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93432DB2-8358-FA83-670E-F9DD0C4257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9655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3F218FB1-F0BA-5BA1-CF63-2E4CC55D9D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0548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F6559BBA-075C-ADFE-FBD7-636670162A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4363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037298A9-D99D-F24E-C34E-669E9A152B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6350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0752F38B-E5F2-7096-EC7B-C75669BA01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4925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E0FDF871-612C-2DB6-D3CB-9CAFABB31F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1015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3E9436CD-325E-7606-64D6-F248BA2C1D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1400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39AAD377-1765-426A-2B04-B45FCC3EC7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82030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022050AC-8D5F-BF25-8C90-843496AE64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4700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3E801D0A-D634-B2DF-058B-E0DA8521C5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44222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001E2D86-BFB6-93DA-F9A2-DE4A67A619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92688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5A4CC473-EDFC-30B8-C853-F2CBD4BE0E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0642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74A2B9FD-7DD0-BBC4-BDD8-D9EB5AFA77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31175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1604D8F5-9F1B-E616-74C3-D75B074C57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369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2026-01-26T16:48:46Z</dcterms:created>
  <dcterms:modified xsi:type="dcterms:W3CDTF">2026-01-26T16:49:17Z</dcterms:modified>
</cp:coreProperties>
</file>