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ink/inkAction1.xml" ContentType="application/vnd.ms-office.inkAction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ink/inkAction2.xml" ContentType="application/vnd.ms-office.inkAction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media/image46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303" r:id="rId2"/>
    <p:sldId id="264" r:id="rId3"/>
    <p:sldId id="265" r:id="rId4"/>
    <p:sldId id="266" r:id="rId5"/>
    <p:sldId id="401" r:id="rId6"/>
    <p:sldId id="407" r:id="rId7"/>
    <p:sldId id="404" r:id="rId8"/>
    <p:sldId id="408" r:id="rId9"/>
    <p:sldId id="267" r:id="rId10"/>
    <p:sldId id="355" r:id="rId11"/>
    <p:sldId id="268" r:id="rId12"/>
    <p:sldId id="357" r:id="rId13"/>
    <p:sldId id="358" r:id="rId14"/>
    <p:sldId id="359" r:id="rId15"/>
    <p:sldId id="269" r:id="rId16"/>
    <p:sldId id="270" r:id="rId17"/>
    <p:sldId id="271" r:id="rId18"/>
    <p:sldId id="360" r:id="rId19"/>
    <p:sldId id="272" r:id="rId20"/>
    <p:sldId id="273" r:id="rId21"/>
    <p:sldId id="274" r:id="rId22"/>
    <p:sldId id="409" r:id="rId23"/>
    <p:sldId id="410" r:id="rId24"/>
    <p:sldId id="411" r:id="rId25"/>
    <p:sldId id="356" r:id="rId26"/>
    <p:sldId id="275" r:id="rId27"/>
    <p:sldId id="350" r:id="rId28"/>
    <p:sldId id="361" r:id="rId29"/>
    <p:sldId id="412" r:id="rId30"/>
    <p:sldId id="354" r:id="rId31"/>
    <p:sldId id="277" r:id="rId32"/>
    <p:sldId id="278" r:id="rId33"/>
    <p:sldId id="279" r:id="rId34"/>
    <p:sldId id="280" r:id="rId35"/>
    <p:sldId id="281" r:id="rId36"/>
    <p:sldId id="283" r:id="rId37"/>
    <p:sldId id="284" r:id="rId38"/>
    <p:sldId id="286" r:id="rId39"/>
    <p:sldId id="287" r:id="rId40"/>
    <p:sldId id="288" r:id="rId41"/>
    <p:sldId id="289" r:id="rId42"/>
    <p:sldId id="349" r:id="rId4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64"/>
            <p14:sldId id="265"/>
            <p14:sldId id="266"/>
            <p14:sldId id="401"/>
            <p14:sldId id="407"/>
            <p14:sldId id="404"/>
            <p14:sldId id="408"/>
            <p14:sldId id="267"/>
            <p14:sldId id="355"/>
            <p14:sldId id="268"/>
            <p14:sldId id="357"/>
            <p14:sldId id="358"/>
            <p14:sldId id="359"/>
            <p14:sldId id="269"/>
            <p14:sldId id="270"/>
            <p14:sldId id="271"/>
            <p14:sldId id="360"/>
            <p14:sldId id="272"/>
            <p14:sldId id="273"/>
            <p14:sldId id="274"/>
            <p14:sldId id="409"/>
            <p14:sldId id="410"/>
            <p14:sldId id="411"/>
            <p14:sldId id="356"/>
            <p14:sldId id="275"/>
            <p14:sldId id="350"/>
            <p14:sldId id="361"/>
            <p14:sldId id="412"/>
            <p14:sldId id="354"/>
            <p14:sldId id="277"/>
            <p14:sldId id="278"/>
            <p14:sldId id="279"/>
            <p14:sldId id="280"/>
            <p14:sldId id="281"/>
            <p14:sldId id="283"/>
            <p14:sldId id="284"/>
            <p14:sldId id="286"/>
            <p14:sldId id="287"/>
            <p14:sldId id="288"/>
            <p14:sldId id="2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3738" autoAdjust="0"/>
  </p:normalViewPr>
  <p:slideViewPr>
    <p:cSldViewPr snapToGrid="0">
      <p:cViewPr varScale="1">
        <p:scale>
          <a:sx n="104" d="100"/>
          <a:sy n="104" d="100"/>
        </p:scale>
        <p:origin x="9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0.26178" units="1/cm"/>
          <inkml:channelProperty channel="Y" name="resolution" value="50.46729" units="1/cm"/>
          <inkml:channelProperty channel="T" name="resolution" value="1" units="1/dev"/>
        </inkml:channelProperties>
      </inkml:inkSource>
      <inkml:timestamp xml:id="ts0" timeString="2023-10-06T13:22:04.6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91825">
    <iact:property name="dataType"/>
    <iact:actionData xml:id="d0">
      <inkml:trace xmlns:inkml="http://www.w3.org/2003/InkML" xml:id="stk0" contextRef="#ctx0" brushRef="#br0">17964 6911 0,'-23'-44'164,"-242"-111"-162,21 66 16,-44 45 14,266 44-31,-22 0 30,-1 67 0,23-1-31,-44 89 37,66-111-36,0 1 30,-22-1-30,22 0 29,0-22-28,0 111 34,0 45-35,0-156 1,0 88 24,0 46-24,0-90 30,44 89-31,67 67 35,-23-67-35,1-67 29,88 67-29,-44-66 52,-44-45-52,43 1 29,-21-45-29,-89 0 13,89 0-13,133 0 37,-200-45-37,0-21 28,-44-1-28,22-43 30,-22-1-30,0 66 14,-44 1 23,-111 44-38</inkml:trace>
    </iact:actionData>
  </iact:action>
  <iact:action type="add" startTime="93715">
    <iact:property name="dataType"/>
    <iact:actionData xml:id="d1">
      <inkml:trace xmlns:inkml="http://www.w3.org/2003/InkML" xml:id="stk1" contextRef="#ctx0" brushRef="#br0">18761 7997 0,'-22'0'176,"0"0"-174,0 22 52,-23 0-52,23 0 27</inkml:trace>
    </iact:actionData>
  </iact:action>
  <iact:action type="add" startTime="94282">
    <iact:property name="dataType"/>
    <iact:actionData xml:id="d2">
      <inkml:trace xmlns:inkml="http://www.w3.org/2003/InkML" xml:id="stk2" contextRef="#ctx0" brushRef="#br0">18473 8462 0</inkml:trace>
    </iact:actionData>
  </iact:action>
  <iact:action type="add" startTime="94349">
    <iact:property name="dataType"/>
    <iact:actionData xml:id="d3">
      <inkml:trace xmlns:inkml="http://www.w3.org/2003/InkML" xml:id="stk3" contextRef="#ctx0" brushRef="#br0">18473 8528 0,'0'23'1,"0"-1"33,22-22-33,0 44 31,23-22-30,-23 0-2,22 1 31,-22-1-1,23-22-28,-23 44 26,44-44-26,1 22 35,-45-22-36,22 22 33,0-22-33,45 0 32,-45 0-1,-22 0-1,1 0-30,21-44 28,0 22-28,23 0 37,-1-67-37,-66 67 31,44-45-31,23 1 32,-67 44-32,0-22 31,0-45-31,0 22 45,0-21-45,0-1 18,0 23-18,-22 22 32,22 21-32,-45-110 30,23 111-29,0-22 30,-22 0-31,-1 44 31,23 0 0,-22 0-1,0 0-29,22 22 33,-23 0-34,1-22 32,22 22-32,-45 45 31,45-45 2,-22 0-33,22-22 31,22 22-31,-45 0 31,1 23-31,22-23 48,0 0 51,22 22-69,0-22-30,-22-22 36,22 22-5,0 23 14,0-23-44</inkml:trace>
    </iact:actionData>
  </iact:action>
  <iact:action type="add" startTime="97106">
    <iact:property name="dataType"/>
    <iact:actionData xml:id="d4">
      <inkml:trace xmlns:inkml="http://www.w3.org/2003/InkML" xml:id="stk4" contextRef="#ctx0" brushRef="#br0">18827 7953 0,'-22'0'116,"0"22"-81,-66 66-34,-1 1 26</inkml:trace>
    </iact:actionData>
  </iact:action>
  <iact:action type="add" startTime="97541">
    <iact:property name="dataType"/>
    <iact:actionData xml:id="d5">
      <inkml:trace xmlns:inkml="http://www.w3.org/2003/InkML" xml:id="stk5" contextRef="#ctx0" brushRef="#br0">18495 8506 0,'-22'45'32,"22"-23"37,0 0 31</inkml:trace>
    </iact:actionData>
  </iact:action>
  <iact:action type="add" startTime="98987">
    <iact:property name="dataType"/>
    <iact:actionData xml:id="d6">
      <inkml:trace xmlns:inkml="http://www.w3.org/2003/InkML" xml:id="stk6" contextRef="#ctx0" brushRef="#br0">18650 8174 0</inkml:trace>
    </iact:actionData>
  </iact:action>
  <iact:action type="add" startTime="99109">
    <iact:property name="dataType"/>
    <iact:actionData xml:id="d7">
      <inkml:trace xmlns:inkml="http://www.w3.org/2003/InkML" xml:id="stk7" contextRef="#ctx0" brushRef="#br0">18650 8174 0,'0'66'53,"0"-43"-51,0-1 28,-22 0-29,22 0 33,0 0 0,0 0 12,0 1-44,-66 109 51,66-87-51,0-23 41,0 0-19</inkml:trace>
    </iact:actionData>
  </iact:action>
  <iact:action type="add" startTime="101075">
    <iact:property name="dataType"/>
    <iact:actionData xml:id="d8">
      <inkml:trace xmlns:inkml="http://www.w3.org/2003/InkML" xml:id="stk8" contextRef="#ctx0" brushRef="#br0">20245 7908 0,'0'-22'124</inkml:trace>
    </iact:actionData>
  </iact:action>
  <iact:action type="add" startTime="101315">
    <iact:property name="dataType"/>
    <iact:actionData xml:id="d9">
      <inkml:trace xmlns:inkml="http://www.w3.org/2003/InkML" xml:id="stk9" contextRef="#ctx0" brushRef="#br0">20245 7753 0</inkml:trace>
    </iact:actionData>
  </iact:action>
  <iact:action type="add" startTime="101385">
    <iact:property name="dataType"/>
    <iact:actionData xml:id="d10">
      <inkml:trace xmlns:inkml="http://www.w3.org/2003/InkML" xml:id="stk10" contextRef="#ctx0" brushRef="#br0">20245 7753 0,'0'44'69,"44"89"-68,-22-88 29,23 65-29,-1-65 31,-22 88-31,23-23 49,-1 1-48,-44-67 28,22 1-29,0 21 31,0-21-31,0 21 32,1-66-32,-1 22 15,-22 22 16,44 45-31,-44-67 35,0-44 80,0-44-115,0-1 22</inkml:trace>
    </iact:actionData>
  </iact:action>
  <iact:action type="add" startTime="101955">
    <iact:property name="dataType"/>
    <iact:actionData xml:id="d11">
      <inkml:trace xmlns:inkml="http://www.w3.org/2003/InkML" xml:id="stk11" contextRef="#ctx0" brushRef="#br0">20666 8573 0,'0'0'15,"0"-67"-14,0 23 30,0-45-29,0 67 27,0 0 44,0-44-70,44 66 27,0-45-27,1 45 28,43-44-29,-43 44 25,-1 0-27</inkml:trace>
    </iact:actionData>
  </iact:action>
  <iact:action type="add" startTime="102254">
    <iact:property name="dataType"/>
    <iact:actionData xml:id="d12">
      <inkml:trace xmlns:inkml="http://www.w3.org/2003/InkML" xml:id="stk12" contextRef="#ctx0" brushRef="#br0">21109 8174 0,'22'0'1,"-44"0"15,88 0-14,-21 0 43,-23 0-44,44 44 21,-22-44 9,1 45-30,-1-45 48,-22 44-47,0-44 31,89 111-31,-89-67 43,45 45-44,-45-45 34,22 0 13,-44-22-19,22 1 26,-22-1-7,0 22-47</inkml:trace>
    </iact:actionData>
  </iact:action>
  <iact:action type="add" startTime="103954">
    <iact:property name="dataType"/>
    <iact:actionData xml:id="d13">
      <inkml:trace xmlns:inkml="http://www.w3.org/2003/InkML" xml:id="stk13" contextRef="#ctx0" brushRef="#br0">22482 6424 0,'0'89'141,"0"221"-138,0-89 22,0 23-24,0 66 37,0-44-36,0-177-1,0-45 27,0 44-27,0-65 29,67 43-29,-45-22 24,0-22-24,44 45 31,1 44-31,21-1 0,-21-43 38,44 88-38,66 22 52,0-155-52,-133-22 0,67 0 28,88 0-28,-110 0 29,-45-44-29,-22 0 25</inkml:trace>
    </iact:actionData>
  </iact:action>
  <iact:action type="add" startTime="104981">
    <iact:property name="dataType"/>
    <iact:actionData xml:id="d14">
      <inkml:trace xmlns:inkml="http://www.w3.org/2003/InkML" xml:id="stk14" contextRef="#ctx0" brushRef="#br0">22615 7532 0,'177'0'346,"178"0"-343,21 0 34,-132-23-35,-156-21 42</inkml:trace>
    </iact:actionData>
  </iact:action>
  <iact:action type="add" startTime="106213">
    <iact:property name="dataType"/>
    <iact:actionData xml:id="d15">
      <inkml:trace xmlns:inkml="http://www.w3.org/2003/InkML" xml:id="stk15" contextRef="#ctx0" brushRef="#br0">25029 7908 0,'-44'0'19,"0"0"-18,-89 0 34,44 0-34,45 22 46,0 1-46,21-1 0,-21 0 30,44 0-31</inkml:trace>
    </iact:actionData>
  </iact:action>
  <iact:action type="add" startTime="106366">
    <iact:property name="dataType"/>
    <iact:actionData xml:id="d16">
      <inkml:trace xmlns:inkml="http://www.w3.org/2003/InkML" xml:id="stk16" contextRef="#ctx0" brushRef="#br0">24564 8019 0,'-22'0'34,"22"44"-1,0-22-32,0 23 34,0 65-34,0-87 0,0 43 28,44 23-28,23-1 31,-23-43-31,0-1 0,67 22 48,-22-21-48,21 21 30,68-22-30,-112-44 32,-22 0-32,-21 0 31,-1 0-31,0 0 31,0 0-31,0 0 32,0 0 2</inkml:trace>
    </iact:actionData>
  </iact:action>
  <iact:action type="add" startTime="107857">
    <iact:property name="dataType"/>
    <iact:actionData xml:id="d17">
      <inkml:trace xmlns:inkml="http://www.w3.org/2003/InkML" xml:id="stk17" contextRef="#ctx0" brushRef="#br0">24697 8085 0,'22'-22'2,"0"22"27</inkml:trace>
    </iact:actionData>
  </iact:action>
  <iact:action type="add" startTime="107988">
    <iact:property name="dataType"/>
    <iact:actionData xml:id="d18">
      <inkml:trace xmlns:inkml="http://www.w3.org/2003/InkML" xml:id="stk18" contextRef="#ctx0" brushRef="#br0">24764 8041 0,'44'0'2,"-22"0"44,22-44-45,1 44 19,-23-22 12,22 22-31,-22 0 42,0 0 29,0 0-41</inkml:trace>
    </iact:actionData>
  </iact:action>
  <iact:action type="add" startTime="108321">
    <iact:property name="dataType"/>
    <iact:actionData xml:id="d19">
      <inkml:trace xmlns:inkml="http://www.w3.org/2003/InkML" xml:id="stk19" contextRef="#ctx0" brushRef="#br0">25051 7975 0,'23'0'29,"-1"0"-28,22 44 0,0 22 36,1 23-36,-1-67 30,-44 0-30,0 0 51,0 23-51,0-23 28,0 0-28,0 22 31,0 1-3,-22-45-27,0 44 20,-23 0-21,23-22 28,0 1-29,0-1 70,0-22-38,-45 0-31,-21 0 54,-67-22-53,133 22 25,-23-45-25,23 23 27,0 22 24,0 0-53</inkml:trace>
    </iact:actionData>
  </iact:action>
  <iact:action type="add" startTime="111151">
    <iact:property name="dataType"/>
    <iact:actionData xml:id="d20">
      <inkml:trace xmlns:inkml="http://www.w3.org/2003/InkML" xml:id="stk20" contextRef="#ctx0" brushRef="#br0">26735 7842 0,'-44'44'95,"-23"23"-93,-88 88 34,-133 88-35,244-198 0,-178 132 28,-44 22-27,134-88 30,65-89-31</inkml:trace>
    </iact:actionData>
  </iact:action>
  <iact:action type="add" startTime="112053">
    <iact:property name="dataType"/>
    <iact:actionData xml:id="d21">
      <inkml:trace xmlns:inkml="http://www.w3.org/2003/InkML" xml:id="stk21" contextRef="#ctx0" brushRef="#br0">25716 8041 0,'22'-22'64,"89"88"-63,44 23 30,133 133-30,-67-45 36,289 89-36,-466-266 0,266 155 43,-199-111-42,-89-22 29</inkml:trace>
    </iact:actionData>
  </iact:action>
  <iact:action type="add" startTime="113059">
    <iact:property name="dataType"/>
    <iact:actionData xml:id="d22">
      <inkml:trace xmlns:inkml="http://www.w3.org/2003/InkML" xml:id="stk22" contextRef="#ctx0" brushRef="#br0">27754 6867 0,'0'-22'60,"0"44"-59,0 111 31,-22 155-32,22-244 37,0 377-36,0-288 29,44 44-29,-44-88 0,0-23 26,66 45-26,1 0 23,-67-67-23,44 45 45,45-45-45,-1 67 51,-21-23-49,21-43 26,-21 21-27,110 89 42,-22-133-43,-89-22 36,-21 0-35,-1 0-1,-22 0 12</inkml:trace>
    </iact:actionData>
  </iact:action>
  <iact:action type="add" startTime="113983">
    <iact:property name="dataType"/>
    <iact:actionData xml:id="d23">
      <inkml:trace xmlns:inkml="http://www.w3.org/2003/InkML" xml:id="stk23" contextRef="#ctx0" brushRef="#br0">27887 7908 0,'0'-44'189,"221"44"-186,-44 0 45,89 0-47,-244-22 30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0.26178" units="1/cm"/>
          <inkml:channelProperty channel="Y" name="resolution" value="50.46729" units="1/cm"/>
          <inkml:channelProperty channel="T" name="resolution" value="1" units="1/dev"/>
        </inkml:channelProperties>
      </inkml:inkSource>
      <inkml:timestamp xml:id="ts0" timeString="2023-10-06T14:39:24.3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8108">
    <iact:property name="dataType"/>
    <iact:actionData xml:id="d0">
      <inkml:trace xmlns:inkml="http://www.w3.org/2003/InkML" xml:id="stk0" contextRef="#ctx0" brushRef="#br0">16745 7753 0,'23'0'135,"-1"0"-134,0-22 49,0 22-48,0 0 28,0 0-30,0 0 15,1 0 11,21 0 165,-22 0-191,0 0 1,22 0 35,-21 0-35,-1 0 30,0 0 100,0 0-130,0 0 36,23 0-6,-23 0 41,0 0 26,22 0-96,-22 0 42,0 0-21,1 0 8,21 0 301,89 22-331,-67-22 29,1 0-29</inkml:trace>
    </iact:actionData>
  </iact:action>
  <iact:action type="add" startTime="50629">
    <iact:property name="dataType"/>
    <iact:actionData xml:id="d1">
      <inkml:trace xmlns:inkml="http://www.w3.org/2003/InkML" xml:id="stk1" contextRef="#ctx0" brushRef="#br0">17853 7753 0,'22'0'17,"22"0"40,1 0-24,-23 0-32,0 0 64,0 0 71,45 0-135,-45 0 47,88 0-46,-87 0-2,21 0 29,0 0-28,-22 0 31,23 0-30,-23 0 19,0 0-19,0 0 23,44 0-24,1 0 31,-45 0-31,22 0 52,1 0-53,-23 0 31,0 0 16,0 0-10,0 0-36,0 0 30,23 0-31,-23 0 53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267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8351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3963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9F37A9-9944-454A-95D7-E9DF676EB12F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2273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9F37A9-9944-454A-95D7-E9DF676EB12F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04650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9F37A9-9944-454A-95D7-E9DF676EB12F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586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6161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5063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112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753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1700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56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1694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0504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0273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951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8759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0884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28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8372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7141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5762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7224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7102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9327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05717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3114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7226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1923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13398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350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37FC58E-63B3-7997-923A-67EDEF5736EA}"/>
              </a:ext>
            </a:extLst>
          </p:cNvPr>
          <p:cNvSpPr/>
          <p:nvPr userDrawn="1"/>
        </p:nvSpPr>
        <p:spPr>
          <a:xfrm>
            <a:off x="617280" y="1257260"/>
            <a:ext cx="10812720" cy="4798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A766A6-23EA-ED00-F395-C1C5ABE54686}"/>
              </a:ext>
            </a:extLst>
          </p:cNvPr>
          <p:cNvSpPr/>
          <p:nvPr userDrawn="1"/>
        </p:nvSpPr>
        <p:spPr>
          <a:xfrm>
            <a:off x="985038" y="136525"/>
            <a:ext cx="1404457" cy="58986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ea typeface="Roboto Light" panose="02000000000000000000" pitchFamily="2" charset="0"/>
              </a:rPr>
              <a:t>Lecture 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1132BF-7BB6-3069-0D39-3C759F10B5CD}"/>
              </a:ext>
            </a:extLst>
          </p:cNvPr>
          <p:cNvSpPr txBox="1"/>
          <p:nvPr userDrawn="1"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A15109-9386-4F76-9DE1-202DD04BD7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15BFB5-CAFA-0AC1-AE80-26C75CC99E27}"/>
              </a:ext>
            </a:extLst>
          </p:cNvPr>
          <p:cNvSpPr txBox="1"/>
          <p:nvPr userDrawn="1"/>
        </p:nvSpPr>
        <p:spPr>
          <a:xfrm>
            <a:off x="4787900" y="628967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374D8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‹#›</a:t>
            </a:fld>
            <a:endParaRPr lang="en-US" spc="-5" dirty="0"/>
          </a:p>
        </p:txBody>
      </p:sp>
    </p:spTree>
    <p:extLst>
      <p:ext uri="{BB962C8B-B14F-4D97-AF65-F5344CB8AC3E}">
        <p14:creationId xmlns:p14="http://schemas.microsoft.com/office/powerpoint/2010/main" val="2038164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23017" y="600154"/>
            <a:ext cx="788331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374D8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‹#›</a:t>
            </a:fld>
            <a:endParaRPr lang="en-US" spc="-5" dirty="0"/>
          </a:p>
        </p:txBody>
      </p:sp>
    </p:spTree>
    <p:extLst>
      <p:ext uri="{BB962C8B-B14F-4D97-AF65-F5344CB8AC3E}">
        <p14:creationId xmlns:p14="http://schemas.microsoft.com/office/powerpoint/2010/main" val="548658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  <p:sldLayoutId id="2147483668" r:id="rId15"/>
    <p:sldLayoutId id="214748366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microsoft.com/office/2011/relationships/inkAction" Target="../ink/inkAction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2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microsoft.com/office/2011/relationships/inkAction" Target="../ink/inkAction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3" Type="http://schemas.openxmlformats.org/officeDocument/2006/relationships/image" Target="../media/image4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3905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587306" y="2747027"/>
            <a:ext cx="6604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9705" marR="66675" algn="ctr">
              <a:spcBef>
                <a:spcPts val="1225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Master</a:t>
            </a:r>
            <a:r>
              <a:rPr lang="en-US" sz="2800" b="1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8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Science</a:t>
            </a:r>
            <a:r>
              <a:rPr lang="en-US" sz="2800" b="1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800" b="1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Artificial</a:t>
            </a:r>
            <a:r>
              <a:rPr lang="en-US" sz="2800" b="1" spc="-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intelligent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622482" y="360658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677" y="4495071"/>
            <a:ext cx="42020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AI511</a:t>
            </a:r>
          </a:p>
          <a:p>
            <a:r>
              <a:rPr lang="en-US" sz="20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Foundations of Artificial Intelligence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Lamiaa Fattouh Ibrahim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32274">
        <p159:morph option="byObject"/>
      </p:transition>
    </mc:Choice>
    <mc:Fallback>
      <p:transition spd="slow" advTm="32274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15699" y="1653263"/>
            <a:ext cx="9855200" cy="4396511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3E3E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663690" y="1926413"/>
            <a:ext cx="3232150" cy="2677795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670"/>
              </a:spcBef>
            </a:pPr>
            <a:r>
              <a:rPr sz="4700" b="1" spc="-25" dirty="0">
                <a:solidFill>
                  <a:srgbClr val="FFFFFF"/>
                </a:solidFill>
                <a:latin typeface="Calibri"/>
                <a:cs typeface="Calibri"/>
              </a:rPr>
              <a:t>An </a:t>
            </a:r>
            <a:r>
              <a:rPr sz="4700" b="1" spc="-290" dirty="0">
                <a:solidFill>
                  <a:srgbClr val="FFFFFF"/>
                </a:solidFill>
                <a:latin typeface="Calibri"/>
                <a:cs typeface="Calibri"/>
              </a:rPr>
              <a:t>Introduction</a:t>
            </a:r>
            <a:r>
              <a:rPr sz="4700" b="1" spc="-6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700" b="1" spc="-180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4700" b="1" spc="-285" dirty="0">
                <a:solidFill>
                  <a:srgbClr val="FFFFFF"/>
                </a:solidFill>
                <a:latin typeface="Calibri"/>
                <a:cs typeface="Calibri"/>
              </a:rPr>
              <a:t>Artificial </a:t>
            </a:r>
            <a:r>
              <a:rPr sz="4700" b="1" spc="-310" dirty="0">
                <a:solidFill>
                  <a:srgbClr val="FFFFFF"/>
                </a:solidFill>
                <a:latin typeface="Calibri"/>
                <a:cs typeface="Calibri"/>
              </a:rPr>
              <a:t>Intelligence</a:t>
            </a:r>
            <a:endParaRPr sz="4700" dirty="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3636" y="1653263"/>
            <a:ext cx="5458691" cy="4396511"/>
            <a:chOff x="0" y="0"/>
            <a:chExt cx="4630420" cy="6858000"/>
          </a:xfrm>
        </p:grpSpPr>
        <p:sp>
          <p:nvSpPr>
            <p:cNvPr id="5" name="object 5"/>
            <p:cNvSpPr/>
            <p:nvPr/>
          </p:nvSpPr>
          <p:spPr>
            <a:xfrm>
              <a:off x="0" y="0"/>
              <a:ext cx="4630420" cy="6858000"/>
            </a:xfrm>
            <a:custGeom>
              <a:avLst/>
              <a:gdLst/>
              <a:ahLst/>
              <a:cxnLst/>
              <a:rect l="l" t="t" r="r" b="b"/>
              <a:pathLst>
                <a:path w="4630420" h="6858000">
                  <a:moveTo>
                    <a:pt x="4578096" y="0"/>
                  </a:moveTo>
                  <a:lnTo>
                    <a:pt x="0" y="0"/>
                  </a:lnTo>
                  <a:lnTo>
                    <a:pt x="0" y="6857999"/>
                  </a:lnTo>
                  <a:lnTo>
                    <a:pt x="2073783" y="6857999"/>
                  </a:lnTo>
                  <a:lnTo>
                    <a:pt x="2172716" y="6782205"/>
                  </a:lnTo>
                  <a:lnTo>
                    <a:pt x="2205860" y="6755122"/>
                  </a:lnTo>
                  <a:lnTo>
                    <a:pt x="2238837" y="6727713"/>
                  </a:lnTo>
                  <a:lnTo>
                    <a:pt x="2271646" y="6699980"/>
                  </a:lnTo>
                  <a:lnTo>
                    <a:pt x="2304285" y="6671924"/>
                  </a:lnTo>
                  <a:lnTo>
                    <a:pt x="2336753" y="6643546"/>
                  </a:lnTo>
                  <a:lnTo>
                    <a:pt x="2369049" y="6614850"/>
                  </a:lnTo>
                  <a:lnTo>
                    <a:pt x="2401171" y="6585836"/>
                  </a:lnTo>
                  <a:lnTo>
                    <a:pt x="2433119" y="6556506"/>
                  </a:lnTo>
                  <a:lnTo>
                    <a:pt x="2464891" y="6526861"/>
                  </a:lnTo>
                  <a:lnTo>
                    <a:pt x="2496485" y="6496904"/>
                  </a:lnTo>
                  <a:lnTo>
                    <a:pt x="2527901" y="6466636"/>
                  </a:lnTo>
                  <a:lnTo>
                    <a:pt x="2559138" y="6436058"/>
                  </a:lnTo>
                  <a:lnTo>
                    <a:pt x="2590193" y="6405173"/>
                  </a:lnTo>
                  <a:lnTo>
                    <a:pt x="2621066" y="6373983"/>
                  </a:lnTo>
                  <a:lnTo>
                    <a:pt x="2651756" y="6342487"/>
                  </a:lnTo>
                  <a:lnTo>
                    <a:pt x="2682261" y="6310690"/>
                  </a:lnTo>
                  <a:lnTo>
                    <a:pt x="2712579" y="6278591"/>
                  </a:lnTo>
                  <a:lnTo>
                    <a:pt x="2742711" y="6246194"/>
                  </a:lnTo>
                  <a:lnTo>
                    <a:pt x="2772654" y="6213498"/>
                  </a:lnTo>
                  <a:lnTo>
                    <a:pt x="2802407" y="6180507"/>
                  </a:lnTo>
                  <a:lnTo>
                    <a:pt x="2831969" y="6147222"/>
                  </a:lnTo>
                  <a:lnTo>
                    <a:pt x="2861338" y="6113645"/>
                  </a:lnTo>
                  <a:lnTo>
                    <a:pt x="2890514" y="6079777"/>
                  </a:lnTo>
                  <a:lnTo>
                    <a:pt x="2919495" y="6045619"/>
                  </a:lnTo>
                  <a:lnTo>
                    <a:pt x="2948280" y="6011174"/>
                  </a:lnTo>
                  <a:lnTo>
                    <a:pt x="2976867" y="5976444"/>
                  </a:lnTo>
                  <a:lnTo>
                    <a:pt x="3005256" y="5941429"/>
                  </a:lnTo>
                  <a:lnTo>
                    <a:pt x="3033445" y="5906133"/>
                  </a:lnTo>
                  <a:lnTo>
                    <a:pt x="3061432" y="5870555"/>
                  </a:lnTo>
                  <a:lnTo>
                    <a:pt x="3089217" y="5834699"/>
                  </a:lnTo>
                  <a:lnTo>
                    <a:pt x="3116799" y="5798565"/>
                  </a:lnTo>
                  <a:lnTo>
                    <a:pt x="3144175" y="5762155"/>
                  </a:lnTo>
                  <a:lnTo>
                    <a:pt x="3171345" y="5725472"/>
                  </a:lnTo>
                  <a:lnTo>
                    <a:pt x="3198308" y="5688517"/>
                  </a:lnTo>
                  <a:lnTo>
                    <a:pt x="3225062" y="5651290"/>
                  </a:lnTo>
                  <a:lnTo>
                    <a:pt x="3251606" y="5613795"/>
                  </a:lnTo>
                  <a:lnTo>
                    <a:pt x="3277938" y="5576033"/>
                  </a:lnTo>
                  <a:lnTo>
                    <a:pt x="3304058" y="5538005"/>
                  </a:lnTo>
                  <a:lnTo>
                    <a:pt x="3329964" y="5499714"/>
                  </a:lnTo>
                  <a:lnTo>
                    <a:pt x="3355655" y="5461160"/>
                  </a:lnTo>
                  <a:lnTo>
                    <a:pt x="3381129" y="5422346"/>
                  </a:lnTo>
                  <a:lnTo>
                    <a:pt x="3406386" y="5383273"/>
                  </a:lnTo>
                  <a:lnTo>
                    <a:pt x="3431424" y="5343943"/>
                  </a:lnTo>
                  <a:lnTo>
                    <a:pt x="3456242" y="5304358"/>
                  </a:lnTo>
                  <a:lnTo>
                    <a:pt x="3480839" y="5264518"/>
                  </a:lnTo>
                  <a:lnTo>
                    <a:pt x="3505213" y="5224427"/>
                  </a:lnTo>
                  <a:lnTo>
                    <a:pt x="3529363" y="5184086"/>
                  </a:lnTo>
                  <a:lnTo>
                    <a:pt x="3553287" y="5143495"/>
                  </a:lnTo>
                  <a:lnTo>
                    <a:pt x="3576986" y="5102658"/>
                  </a:lnTo>
                  <a:lnTo>
                    <a:pt x="3600456" y="5061576"/>
                  </a:lnTo>
                  <a:lnTo>
                    <a:pt x="3623698" y="5020249"/>
                  </a:lnTo>
                  <a:lnTo>
                    <a:pt x="3646709" y="4978681"/>
                  </a:lnTo>
                  <a:lnTo>
                    <a:pt x="3669488" y="4936873"/>
                  </a:lnTo>
                  <a:lnTo>
                    <a:pt x="3692035" y="4894826"/>
                  </a:lnTo>
                  <a:lnTo>
                    <a:pt x="3714348" y="4852542"/>
                  </a:lnTo>
                  <a:lnTo>
                    <a:pt x="3736426" y="4810023"/>
                  </a:lnTo>
                  <a:lnTo>
                    <a:pt x="3758267" y="4767270"/>
                  </a:lnTo>
                  <a:lnTo>
                    <a:pt x="3779870" y="4724285"/>
                  </a:lnTo>
                  <a:lnTo>
                    <a:pt x="3801234" y="4681071"/>
                  </a:lnTo>
                  <a:lnTo>
                    <a:pt x="3822358" y="4637628"/>
                  </a:lnTo>
                  <a:lnTo>
                    <a:pt x="3843240" y="4593958"/>
                  </a:lnTo>
                  <a:lnTo>
                    <a:pt x="3863879" y="4550062"/>
                  </a:lnTo>
                  <a:lnTo>
                    <a:pt x="3884274" y="4505944"/>
                  </a:lnTo>
                  <a:lnTo>
                    <a:pt x="3904424" y="4461604"/>
                  </a:lnTo>
                  <a:lnTo>
                    <a:pt x="3924327" y="4417043"/>
                  </a:lnTo>
                  <a:lnTo>
                    <a:pt x="3943982" y="4372265"/>
                  </a:lnTo>
                  <a:lnTo>
                    <a:pt x="3963388" y="4327269"/>
                  </a:lnTo>
                  <a:lnTo>
                    <a:pt x="3982543" y="4282059"/>
                  </a:lnTo>
                  <a:lnTo>
                    <a:pt x="4001447" y="4236635"/>
                  </a:lnTo>
                  <a:lnTo>
                    <a:pt x="4020098" y="4190999"/>
                  </a:lnTo>
                  <a:lnTo>
                    <a:pt x="4038494" y="4145154"/>
                  </a:lnTo>
                  <a:lnTo>
                    <a:pt x="4056635" y="4099100"/>
                  </a:lnTo>
                  <a:lnTo>
                    <a:pt x="4074520" y="4052840"/>
                  </a:lnTo>
                  <a:lnTo>
                    <a:pt x="4092146" y="4006375"/>
                  </a:lnTo>
                  <a:lnTo>
                    <a:pt x="4109512" y="3959706"/>
                  </a:lnTo>
                  <a:lnTo>
                    <a:pt x="4126619" y="3912836"/>
                  </a:lnTo>
                  <a:lnTo>
                    <a:pt x="4143463" y="3865766"/>
                  </a:lnTo>
                  <a:lnTo>
                    <a:pt x="4160045" y="3818498"/>
                  </a:lnTo>
                  <a:lnTo>
                    <a:pt x="4176362" y="3771033"/>
                  </a:lnTo>
                  <a:lnTo>
                    <a:pt x="4192413" y="3723374"/>
                  </a:lnTo>
                  <a:lnTo>
                    <a:pt x="4208198" y="3675521"/>
                  </a:lnTo>
                  <a:lnTo>
                    <a:pt x="4223714" y="3627477"/>
                  </a:lnTo>
                  <a:lnTo>
                    <a:pt x="4238961" y="3579244"/>
                  </a:lnTo>
                  <a:lnTo>
                    <a:pt x="4253937" y="3530822"/>
                  </a:lnTo>
                  <a:lnTo>
                    <a:pt x="4268642" y="3482213"/>
                  </a:lnTo>
                  <a:lnTo>
                    <a:pt x="4283073" y="3433420"/>
                  </a:lnTo>
                  <a:lnTo>
                    <a:pt x="4297229" y="3384444"/>
                  </a:lnTo>
                  <a:lnTo>
                    <a:pt x="4311111" y="3335287"/>
                  </a:lnTo>
                  <a:lnTo>
                    <a:pt x="4324715" y="3285950"/>
                  </a:lnTo>
                  <a:lnTo>
                    <a:pt x="4338040" y="3236435"/>
                  </a:lnTo>
                  <a:lnTo>
                    <a:pt x="4351087" y="3186743"/>
                  </a:lnTo>
                  <a:lnTo>
                    <a:pt x="4363852" y="3136877"/>
                  </a:lnTo>
                  <a:lnTo>
                    <a:pt x="4376336" y="3086838"/>
                  </a:lnTo>
                  <a:lnTo>
                    <a:pt x="4388536" y="3036628"/>
                  </a:lnTo>
                  <a:lnTo>
                    <a:pt x="4400451" y="2986248"/>
                  </a:lnTo>
                  <a:lnTo>
                    <a:pt x="4412081" y="2935700"/>
                  </a:lnTo>
                  <a:lnTo>
                    <a:pt x="4423424" y="2884986"/>
                  </a:lnTo>
                  <a:lnTo>
                    <a:pt x="4434478" y="2834108"/>
                  </a:lnTo>
                  <a:lnTo>
                    <a:pt x="4445243" y="2783067"/>
                  </a:lnTo>
                  <a:lnTo>
                    <a:pt x="4455717" y="2731864"/>
                  </a:lnTo>
                  <a:lnTo>
                    <a:pt x="4465899" y="2680502"/>
                  </a:lnTo>
                  <a:lnTo>
                    <a:pt x="4475787" y="2628983"/>
                  </a:lnTo>
                  <a:lnTo>
                    <a:pt x="4485381" y="2577307"/>
                  </a:lnTo>
                  <a:lnTo>
                    <a:pt x="4494679" y="2525476"/>
                  </a:lnTo>
                  <a:lnTo>
                    <a:pt x="4503679" y="2473493"/>
                  </a:lnTo>
                  <a:lnTo>
                    <a:pt x="4512382" y="2421359"/>
                  </a:lnTo>
                  <a:lnTo>
                    <a:pt x="4520784" y="2369076"/>
                  </a:lnTo>
                  <a:lnTo>
                    <a:pt x="4528886" y="2316645"/>
                  </a:lnTo>
                  <a:lnTo>
                    <a:pt x="4536685" y="2264067"/>
                  </a:lnTo>
                  <a:lnTo>
                    <a:pt x="4544181" y="2211346"/>
                  </a:lnTo>
                  <a:lnTo>
                    <a:pt x="4551371" y="2158482"/>
                  </a:lnTo>
                  <a:lnTo>
                    <a:pt x="4558256" y="2105477"/>
                  </a:lnTo>
                  <a:lnTo>
                    <a:pt x="4564834" y="2052332"/>
                  </a:lnTo>
                  <a:lnTo>
                    <a:pt x="4571103" y="1999050"/>
                  </a:lnTo>
                  <a:lnTo>
                    <a:pt x="4577063" y="1945632"/>
                  </a:lnTo>
                  <a:lnTo>
                    <a:pt x="4582711" y="1892080"/>
                  </a:lnTo>
                  <a:lnTo>
                    <a:pt x="4588047" y="1838395"/>
                  </a:lnTo>
                  <a:lnTo>
                    <a:pt x="4593069" y="1784580"/>
                  </a:lnTo>
                  <a:lnTo>
                    <a:pt x="4597776" y="1730635"/>
                  </a:lnTo>
                  <a:lnTo>
                    <a:pt x="4602168" y="1676563"/>
                  </a:lnTo>
                  <a:lnTo>
                    <a:pt x="4606241" y="1622365"/>
                  </a:lnTo>
                  <a:lnTo>
                    <a:pt x="4609997" y="1568042"/>
                  </a:lnTo>
                  <a:lnTo>
                    <a:pt x="4613432" y="1513598"/>
                  </a:lnTo>
                  <a:lnTo>
                    <a:pt x="4616546" y="1459032"/>
                  </a:lnTo>
                  <a:lnTo>
                    <a:pt x="4619338" y="1404348"/>
                  </a:lnTo>
                  <a:lnTo>
                    <a:pt x="4621806" y="1349546"/>
                  </a:lnTo>
                  <a:lnTo>
                    <a:pt x="4623949" y="1294628"/>
                  </a:lnTo>
                  <a:lnTo>
                    <a:pt x="4625766" y="1239597"/>
                  </a:lnTo>
                  <a:lnTo>
                    <a:pt x="4627255" y="1184453"/>
                  </a:lnTo>
                  <a:lnTo>
                    <a:pt x="4628416" y="1129198"/>
                  </a:lnTo>
                  <a:lnTo>
                    <a:pt x="4629246" y="1073834"/>
                  </a:lnTo>
                  <a:lnTo>
                    <a:pt x="4629745" y="1018363"/>
                  </a:lnTo>
                  <a:lnTo>
                    <a:pt x="4629912" y="962787"/>
                  </a:lnTo>
                  <a:lnTo>
                    <a:pt x="4629776" y="912510"/>
                  </a:lnTo>
                  <a:lnTo>
                    <a:pt x="4629369" y="862320"/>
                  </a:lnTo>
                  <a:lnTo>
                    <a:pt x="4628691" y="812217"/>
                  </a:lnTo>
                  <a:lnTo>
                    <a:pt x="4627744" y="762203"/>
                  </a:lnTo>
                  <a:lnTo>
                    <a:pt x="4626528" y="712277"/>
                  </a:lnTo>
                  <a:lnTo>
                    <a:pt x="4625043" y="662441"/>
                  </a:lnTo>
                  <a:lnTo>
                    <a:pt x="4623292" y="612695"/>
                  </a:lnTo>
                  <a:lnTo>
                    <a:pt x="4621275" y="563041"/>
                  </a:lnTo>
                  <a:lnTo>
                    <a:pt x="4618991" y="513479"/>
                  </a:lnTo>
                  <a:lnTo>
                    <a:pt x="4616444" y="464010"/>
                  </a:lnTo>
                  <a:lnTo>
                    <a:pt x="4613632" y="414635"/>
                  </a:lnTo>
                  <a:lnTo>
                    <a:pt x="4610558" y="365354"/>
                  </a:lnTo>
                  <a:lnTo>
                    <a:pt x="4607221" y="316169"/>
                  </a:lnTo>
                  <a:lnTo>
                    <a:pt x="4603623" y="267080"/>
                  </a:lnTo>
                  <a:lnTo>
                    <a:pt x="4578096" y="0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57"/>
              <a:ext cx="4518659" cy="685787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8292">
        <p159:morph option="byObject"/>
      </p:transition>
    </mc:Choice>
    <mc:Fallback>
      <p:transition spd="slow" advTm="8292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03562" y="1878762"/>
            <a:ext cx="10557166" cy="4110303"/>
            <a:chOff x="0" y="0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3985259" y="0"/>
              <a:ext cx="5158740" cy="6858000"/>
            </a:xfrm>
            <a:custGeom>
              <a:avLst/>
              <a:gdLst/>
              <a:ahLst/>
              <a:cxnLst/>
              <a:rect l="l" t="t" r="r" b="b"/>
              <a:pathLst>
                <a:path w="5158740" h="6858000">
                  <a:moveTo>
                    <a:pt x="0" y="6858000"/>
                  </a:moveTo>
                  <a:lnTo>
                    <a:pt x="5158740" y="6858000"/>
                  </a:lnTo>
                  <a:lnTo>
                    <a:pt x="515874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3E3E3E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3985260" cy="6858000"/>
            </a:xfrm>
            <a:custGeom>
              <a:avLst/>
              <a:gdLst/>
              <a:ahLst/>
              <a:cxnLst/>
              <a:rect l="l" t="t" r="r" b="b"/>
              <a:pathLst>
                <a:path w="3985260" h="6858000">
                  <a:moveTo>
                    <a:pt x="3985260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3985260" y="6858000"/>
                  </a:lnTo>
                  <a:lnTo>
                    <a:pt x="3985260" y="0"/>
                  </a:lnTo>
                  <a:close/>
                </a:path>
              </a:pathLst>
            </a:custGeom>
            <a:solidFill>
              <a:srgbClr val="D0CECE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146555" y="2747010"/>
            <a:ext cx="2775585" cy="1168910"/>
          </a:xfrm>
          <a:prstGeom prst="rect">
            <a:avLst/>
          </a:prstGeom>
          <a:solidFill>
            <a:srgbClr val="FFFFFF"/>
          </a:solidFill>
          <a:ln w="25907">
            <a:solidFill>
              <a:srgbClr val="404040"/>
            </a:solidFill>
          </a:ln>
        </p:spPr>
        <p:txBody>
          <a:bodyPr vert="horz" wrap="square" lIns="0" tIns="167005" rIns="0" bIns="0" rtlCol="0">
            <a:spAutoFit/>
          </a:bodyPr>
          <a:lstStyle/>
          <a:p>
            <a:pPr marL="551815" marR="311150" indent="-196850">
              <a:lnSpc>
                <a:spcPts val="3890"/>
              </a:lnSpc>
              <a:spcBef>
                <a:spcPts val="1315"/>
              </a:spcBef>
            </a:pPr>
            <a:r>
              <a:rPr sz="3600" b="1" spc="-360" dirty="0">
                <a:solidFill>
                  <a:srgbClr val="252525"/>
                </a:solidFill>
                <a:latin typeface="Calibri"/>
                <a:cs typeface="Calibri"/>
              </a:rPr>
              <a:t>R</a:t>
            </a:r>
            <a:r>
              <a:rPr sz="3600" b="1" spc="-315" dirty="0">
                <a:solidFill>
                  <a:srgbClr val="252525"/>
                </a:solidFill>
                <a:latin typeface="Calibri"/>
                <a:cs typeface="Calibri"/>
              </a:rPr>
              <a:t>e</a:t>
            </a:r>
            <a:r>
              <a:rPr sz="3600" b="1" spc="-310" dirty="0">
                <a:solidFill>
                  <a:srgbClr val="252525"/>
                </a:solidFill>
                <a:latin typeface="Calibri"/>
                <a:cs typeface="Calibri"/>
              </a:rPr>
              <a:t>s</a:t>
            </a:r>
            <a:r>
              <a:rPr sz="3600" b="1" spc="-315" dirty="0">
                <a:solidFill>
                  <a:srgbClr val="252525"/>
                </a:solidFill>
                <a:latin typeface="Calibri"/>
                <a:cs typeface="Calibri"/>
              </a:rPr>
              <a:t>ou</a:t>
            </a:r>
            <a:r>
              <a:rPr sz="3600" b="1" spc="-355" dirty="0">
                <a:solidFill>
                  <a:srgbClr val="252525"/>
                </a:solidFill>
                <a:latin typeface="Calibri"/>
                <a:cs typeface="Calibri"/>
              </a:rPr>
              <a:t>r</a:t>
            </a:r>
            <a:r>
              <a:rPr sz="3600" b="1" spc="-320" dirty="0">
                <a:solidFill>
                  <a:srgbClr val="252525"/>
                </a:solidFill>
                <a:latin typeface="Calibri"/>
                <a:cs typeface="Calibri"/>
              </a:rPr>
              <a:t>c</a:t>
            </a:r>
            <a:r>
              <a:rPr sz="3600" b="1" spc="-315" dirty="0">
                <a:solidFill>
                  <a:srgbClr val="252525"/>
                </a:solidFill>
                <a:latin typeface="Calibri"/>
                <a:cs typeface="Calibri"/>
              </a:rPr>
              <a:t>e</a:t>
            </a:r>
            <a:r>
              <a:rPr sz="3600" b="1" spc="155" dirty="0">
                <a:solidFill>
                  <a:srgbClr val="252525"/>
                </a:solidFill>
                <a:latin typeface="Calibri"/>
                <a:cs typeface="Calibri"/>
              </a:rPr>
              <a:t>s</a:t>
            </a:r>
            <a:r>
              <a:rPr sz="3600" b="1" spc="-370" dirty="0">
                <a:solidFill>
                  <a:srgbClr val="252525"/>
                </a:solidFill>
                <a:latin typeface="Calibri"/>
                <a:cs typeface="Calibri"/>
              </a:rPr>
              <a:t>f</a:t>
            </a:r>
            <a:r>
              <a:rPr sz="3600" b="1" spc="-315" dirty="0">
                <a:solidFill>
                  <a:srgbClr val="252525"/>
                </a:solidFill>
                <a:latin typeface="Calibri"/>
                <a:cs typeface="Calibri"/>
              </a:rPr>
              <a:t>o</a:t>
            </a:r>
            <a:r>
              <a:rPr sz="3600" b="1" spc="-10" dirty="0">
                <a:solidFill>
                  <a:srgbClr val="252525"/>
                </a:solidFill>
                <a:latin typeface="Calibri"/>
                <a:cs typeface="Calibri"/>
              </a:rPr>
              <a:t>r</a:t>
            </a:r>
            <a:r>
              <a:rPr sz="3600" b="1" spc="-26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3600" b="1" spc="-225" dirty="0">
                <a:solidFill>
                  <a:srgbClr val="252525"/>
                </a:solidFill>
                <a:latin typeface="Calibri"/>
                <a:cs typeface="Calibri"/>
              </a:rPr>
              <a:t>th</a:t>
            </a:r>
            <a:r>
              <a:rPr sz="3600" b="1" spc="-220" dirty="0">
                <a:solidFill>
                  <a:srgbClr val="252525"/>
                </a:solidFill>
                <a:latin typeface="Calibri"/>
                <a:cs typeface="Calibri"/>
              </a:rPr>
              <a:t>i</a:t>
            </a:r>
            <a:r>
              <a:rPr sz="3600" b="1" spc="275" dirty="0">
                <a:solidFill>
                  <a:srgbClr val="252525"/>
                </a:solidFill>
                <a:latin typeface="Calibri"/>
                <a:cs typeface="Calibri"/>
              </a:rPr>
              <a:t>s</a:t>
            </a:r>
            <a:r>
              <a:rPr sz="3600" b="1" spc="-220" dirty="0">
                <a:solidFill>
                  <a:srgbClr val="252525"/>
                </a:solidFill>
                <a:latin typeface="Calibri"/>
                <a:cs typeface="Calibri"/>
              </a:rPr>
              <a:t>l</a:t>
            </a:r>
            <a:r>
              <a:rPr sz="3600" b="1" spc="-225" dirty="0">
                <a:solidFill>
                  <a:srgbClr val="252525"/>
                </a:solidFill>
                <a:latin typeface="Calibri"/>
                <a:cs typeface="Calibri"/>
              </a:rPr>
              <a:t>e</a:t>
            </a:r>
            <a:r>
              <a:rPr sz="3600" b="1" spc="-215" dirty="0">
                <a:solidFill>
                  <a:srgbClr val="252525"/>
                </a:solidFill>
                <a:latin typeface="Calibri"/>
                <a:cs typeface="Calibri"/>
              </a:rPr>
              <a:t>c</a:t>
            </a:r>
            <a:r>
              <a:rPr sz="3600" b="1" spc="-225" dirty="0">
                <a:solidFill>
                  <a:srgbClr val="252525"/>
                </a:solidFill>
                <a:latin typeface="Calibri"/>
                <a:cs typeface="Calibri"/>
              </a:rPr>
              <a:t>tu</a:t>
            </a:r>
            <a:r>
              <a:rPr sz="3600" b="1" spc="-254" dirty="0">
                <a:solidFill>
                  <a:srgbClr val="252525"/>
                </a:solidFill>
                <a:latin typeface="Calibri"/>
                <a:cs typeface="Calibri"/>
              </a:rPr>
              <a:t>r</a:t>
            </a:r>
            <a:r>
              <a:rPr sz="3600" b="1" spc="80" dirty="0">
                <a:solidFill>
                  <a:srgbClr val="252525"/>
                </a:solidFill>
                <a:latin typeface="Calibri"/>
                <a:cs typeface="Calibri"/>
              </a:rPr>
              <a:t>e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82054" y="1878762"/>
            <a:ext cx="5171035" cy="3113929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527685" marR="5080" indent="-228600">
              <a:lnSpc>
                <a:spcPct val="90000"/>
              </a:lnSpc>
              <a:spcBef>
                <a:spcPts val="350"/>
              </a:spcBef>
              <a:buFont typeface="Arial"/>
              <a:buChar char="•"/>
              <a:tabLst>
                <a:tab pos="527685" algn="l"/>
              </a:tabLst>
            </a:pPr>
            <a:r>
              <a:rPr sz="2100" b="1" spc="-50" dirty="0">
                <a:solidFill>
                  <a:srgbClr val="FFC000"/>
                </a:solidFill>
                <a:latin typeface="Calibri"/>
                <a:cs typeface="Calibri"/>
              </a:rPr>
              <a:t>Chapter </a:t>
            </a:r>
            <a:r>
              <a:rPr sz="2100" b="1" dirty="0">
                <a:solidFill>
                  <a:srgbClr val="FFC000"/>
                </a:solidFill>
                <a:latin typeface="Calibri"/>
                <a:cs typeface="Calibri"/>
              </a:rPr>
              <a:t>1</a:t>
            </a:r>
            <a:r>
              <a:rPr sz="2100" b="1" spc="-55" dirty="0">
                <a:solidFill>
                  <a:srgbClr val="FFC000"/>
                </a:solidFill>
                <a:latin typeface="Calibri"/>
                <a:cs typeface="Calibri"/>
              </a:rPr>
              <a:t> (Introduction)</a:t>
            </a:r>
            <a:r>
              <a:rPr sz="2100" b="1" spc="-60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100" b="1" i="1" spc="-40" dirty="0">
                <a:solidFill>
                  <a:srgbClr val="FFFFFF"/>
                </a:solidFill>
                <a:latin typeface="Calibri"/>
                <a:cs typeface="Calibri"/>
              </a:rPr>
              <a:t>from </a:t>
            </a:r>
            <a:r>
              <a:rPr sz="2100" b="1" spc="-45" dirty="0">
                <a:solidFill>
                  <a:srgbClr val="FFFFFF"/>
                </a:solidFill>
                <a:latin typeface="Calibri"/>
                <a:cs typeface="Calibri"/>
              </a:rPr>
              <a:t>Stuart</a:t>
            </a:r>
            <a:r>
              <a:rPr sz="2100" b="1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35" dirty="0">
                <a:solidFill>
                  <a:srgbClr val="FFFFFF"/>
                </a:solidFill>
                <a:latin typeface="Calibri"/>
                <a:cs typeface="Calibri"/>
              </a:rPr>
              <a:t>J.</a:t>
            </a:r>
            <a:r>
              <a:rPr sz="2100" b="1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45" dirty="0">
                <a:solidFill>
                  <a:srgbClr val="FFFFFF"/>
                </a:solidFill>
                <a:latin typeface="Calibri"/>
                <a:cs typeface="Calibri"/>
              </a:rPr>
              <a:t>Russell</a:t>
            </a:r>
            <a:r>
              <a:rPr sz="2100" b="1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4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100" b="1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20" dirty="0">
                <a:solidFill>
                  <a:srgbClr val="FFFFFF"/>
                </a:solidFill>
                <a:latin typeface="Calibri"/>
                <a:cs typeface="Calibri"/>
              </a:rPr>
              <a:t>Peter </a:t>
            </a:r>
            <a:r>
              <a:rPr sz="2100" b="1" spc="-40" dirty="0">
                <a:solidFill>
                  <a:srgbClr val="FFFFFF"/>
                </a:solidFill>
                <a:latin typeface="Calibri"/>
                <a:cs typeface="Calibri"/>
              </a:rPr>
              <a:t>Norvig,</a:t>
            </a:r>
            <a:r>
              <a:rPr sz="2100" b="1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"</a:t>
            </a:r>
            <a:r>
              <a:rPr sz="2100" b="1" u="sng" spc="-1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Artificial</a:t>
            </a:r>
            <a:r>
              <a:rPr sz="2100" b="1" spc="-10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100" b="1" u="sng" spc="-55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Intelligence:</a:t>
            </a:r>
            <a:r>
              <a:rPr sz="2100" b="1" u="sng" spc="-4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 </a:t>
            </a:r>
            <a:r>
              <a:rPr sz="2100" b="1" u="sng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A</a:t>
            </a:r>
            <a:r>
              <a:rPr sz="2100" b="1" u="sng" spc="-7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 </a:t>
            </a:r>
            <a:r>
              <a:rPr sz="2100" b="1" u="sng" spc="-1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Modern</a:t>
            </a:r>
            <a:r>
              <a:rPr sz="2100" b="1" spc="-10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100" b="1" u="sng" spc="-5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Approach</a:t>
            </a:r>
            <a:r>
              <a:rPr sz="2100" b="1" spc="-50" dirty="0">
                <a:solidFill>
                  <a:srgbClr val="FFFFFF"/>
                </a:solidFill>
                <a:latin typeface="Calibri"/>
                <a:cs typeface="Calibri"/>
              </a:rPr>
              <a:t>,"</a:t>
            </a:r>
            <a:r>
              <a:rPr sz="2100" b="1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45" dirty="0">
                <a:solidFill>
                  <a:srgbClr val="FFFFFF"/>
                </a:solidFill>
                <a:latin typeface="Calibri"/>
                <a:cs typeface="Calibri"/>
              </a:rPr>
              <a:t>Third</a:t>
            </a:r>
            <a:r>
              <a:rPr sz="2100" b="1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Edition </a:t>
            </a:r>
            <a:r>
              <a:rPr sz="2100" b="1" spc="-45" dirty="0">
                <a:solidFill>
                  <a:srgbClr val="FFFFFF"/>
                </a:solidFill>
                <a:latin typeface="Calibri"/>
                <a:cs typeface="Calibri"/>
              </a:rPr>
              <a:t>(2010),</a:t>
            </a:r>
            <a:r>
              <a:rPr sz="2100" b="1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35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2100" b="1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55" dirty="0">
                <a:solidFill>
                  <a:srgbClr val="FFFFFF"/>
                </a:solidFill>
                <a:latin typeface="Calibri"/>
                <a:cs typeface="Calibri"/>
              </a:rPr>
              <a:t>Pearson</a:t>
            </a:r>
            <a:r>
              <a:rPr sz="2100" b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Education </a:t>
            </a:r>
            <a:r>
              <a:rPr sz="2100" b="1" spc="-20" dirty="0">
                <a:solidFill>
                  <a:srgbClr val="FFFFFF"/>
                </a:solidFill>
                <a:latin typeface="Calibri"/>
                <a:cs typeface="Calibri"/>
              </a:rPr>
              <a:t>Inc.</a:t>
            </a:r>
            <a:endParaRPr sz="2100" dirty="0">
              <a:latin typeface="Calibri"/>
              <a:cs typeface="Calibri"/>
            </a:endParaRPr>
          </a:p>
          <a:p>
            <a:pPr marL="240665" indent="-227965">
              <a:spcBef>
                <a:spcPts val="350"/>
              </a:spcBef>
              <a:buFont typeface="Arial"/>
              <a:buChar char="•"/>
              <a:tabLst>
                <a:tab pos="240665" algn="l"/>
              </a:tabLst>
            </a:pP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…</a:t>
            </a:r>
            <a:r>
              <a:rPr sz="2100" b="1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4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100" b="1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50" dirty="0">
                <a:solidFill>
                  <a:srgbClr val="FFFFFF"/>
                </a:solidFill>
                <a:latin typeface="Calibri"/>
                <a:cs typeface="Calibri"/>
              </a:rPr>
              <a:t>…</a:t>
            </a:r>
            <a:endParaRPr sz="2100" dirty="0">
              <a:latin typeface="Calibri"/>
              <a:cs typeface="Calibri"/>
            </a:endParaRPr>
          </a:p>
          <a:p>
            <a:pPr marL="527685" marR="109220" lvl="1" indent="-228600">
              <a:lnSpc>
                <a:spcPct val="90000"/>
              </a:lnSpc>
              <a:spcBef>
                <a:spcPts val="600"/>
              </a:spcBef>
              <a:buFont typeface="Arial"/>
              <a:buChar char="•"/>
              <a:tabLst>
                <a:tab pos="527685" algn="l"/>
              </a:tabLst>
            </a:pPr>
            <a:r>
              <a:rPr sz="2100" b="1" spc="-50" dirty="0">
                <a:solidFill>
                  <a:srgbClr val="FFC000"/>
                </a:solidFill>
                <a:latin typeface="Calibri"/>
                <a:cs typeface="Calibri"/>
              </a:rPr>
              <a:t>Chapter</a:t>
            </a:r>
            <a:r>
              <a:rPr sz="2100" b="1" spc="-75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FFC000"/>
                </a:solidFill>
                <a:latin typeface="Calibri"/>
                <a:cs typeface="Calibri"/>
              </a:rPr>
              <a:t>1</a:t>
            </a:r>
            <a:r>
              <a:rPr sz="2100" b="1" spc="-80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100" b="1" spc="-40" dirty="0">
                <a:solidFill>
                  <a:srgbClr val="FFC000"/>
                </a:solidFill>
                <a:latin typeface="Calibri"/>
                <a:cs typeface="Calibri"/>
              </a:rPr>
              <a:t>(AI:</a:t>
            </a:r>
            <a:r>
              <a:rPr sz="2100" b="1" spc="-95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100" b="1" spc="-50" dirty="0">
                <a:solidFill>
                  <a:srgbClr val="FFC000"/>
                </a:solidFill>
                <a:latin typeface="Calibri"/>
                <a:cs typeface="Calibri"/>
              </a:rPr>
              <a:t>History</a:t>
            </a:r>
            <a:r>
              <a:rPr sz="2100" b="1" spc="-70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100" b="1" spc="-25" dirty="0">
                <a:solidFill>
                  <a:srgbClr val="FFC000"/>
                </a:solidFill>
                <a:latin typeface="Calibri"/>
                <a:cs typeface="Calibri"/>
              </a:rPr>
              <a:t>and </a:t>
            </a:r>
            <a:r>
              <a:rPr sz="2100" b="1" spc="-55" dirty="0">
                <a:solidFill>
                  <a:srgbClr val="FFC000"/>
                </a:solidFill>
                <a:latin typeface="Calibri"/>
                <a:cs typeface="Calibri"/>
              </a:rPr>
              <a:t>Applications)</a:t>
            </a:r>
            <a:r>
              <a:rPr sz="2100" b="1" spc="-35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100" b="1" i="1" spc="-4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100" b="1" i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55" dirty="0">
                <a:solidFill>
                  <a:srgbClr val="FFFFFF"/>
                </a:solidFill>
                <a:latin typeface="Calibri"/>
                <a:cs typeface="Calibri"/>
              </a:rPr>
              <a:t>George</a:t>
            </a:r>
            <a:r>
              <a:rPr sz="2100"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25" dirty="0">
                <a:solidFill>
                  <a:srgbClr val="FFFFFF"/>
                </a:solidFill>
                <a:latin typeface="Calibri"/>
                <a:cs typeface="Calibri"/>
              </a:rPr>
              <a:t>F. </a:t>
            </a:r>
            <a:r>
              <a:rPr sz="2100" b="1" spc="-80" dirty="0">
                <a:solidFill>
                  <a:srgbClr val="FFFFFF"/>
                </a:solidFill>
                <a:latin typeface="Calibri"/>
                <a:cs typeface="Calibri"/>
              </a:rPr>
              <a:t>Luger,</a:t>
            </a:r>
            <a:r>
              <a:rPr sz="21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50" dirty="0">
                <a:solidFill>
                  <a:srgbClr val="FFFFFF"/>
                </a:solidFill>
                <a:latin typeface="Calibri"/>
                <a:cs typeface="Calibri"/>
              </a:rPr>
              <a:t>"</a:t>
            </a:r>
            <a:r>
              <a:rPr sz="2100" b="1" u="sng" spc="-5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Artificial</a:t>
            </a:r>
            <a:r>
              <a:rPr sz="2100" b="1" u="sng" spc="-1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 </a:t>
            </a:r>
            <a:r>
              <a:rPr sz="2100" b="1" u="sng" spc="-55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Intelligence:</a:t>
            </a:r>
            <a:r>
              <a:rPr sz="2100" b="1" spc="-55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100" b="1" u="sng" spc="-5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Structures</a:t>
            </a:r>
            <a:r>
              <a:rPr sz="2100" b="1" u="sng" spc="-6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 </a:t>
            </a:r>
            <a:r>
              <a:rPr sz="2100" b="1" u="sng" spc="-4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and</a:t>
            </a:r>
            <a:r>
              <a:rPr sz="2100" b="1" u="sng" spc="-55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 </a:t>
            </a:r>
            <a:r>
              <a:rPr sz="2100" b="1" u="sng" spc="-6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strategies</a:t>
            </a:r>
            <a:r>
              <a:rPr sz="2100" b="1" u="sng" spc="-25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 for</a:t>
            </a:r>
            <a:r>
              <a:rPr sz="2100" b="1" spc="-25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100" b="1" u="sng" spc="-5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complex</a:t>
            </a:r>
            <a:r>
              <a:rPr sz="2100" b="1" u="sng" spc="-4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 </a:t>
            </a:r>
            <a:r>
              <a:rPr sz="2100" b="1" u="sng" spc="-5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problem </a:t>
            </a:r>
            <a:r>
              <a:rPr sz="2100" b="1" u="sng" spc="-45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solving</a:t>
            </a:r>
            <a:r>
              <a:rPr sz="2100" b="1" spc="-45" dirty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2100" b="1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50" dirty="0">
                <a:solidFill>
                  <a:srgbClr val="FFFFFF"/>
                </a:solidFill>
                <a:latin typeface="Calibri"/>
                <a:cs typeface="Calibri"/>
              </a:rPr>
              <a:t>" </a:t>
            </a:r>
            <a:r>
              <a:rPr sz="2100" b="1" spc="-45" dirty="0">
                <a:solidFill>
                  <a:srgbClr val="FFFFFF"/>
                </a:solidFill>
                <a:latin typeface="Calibri"/>
                <a:cs typeface="Calibri"/>
              </a:rPr>
              <a:t>Fifth</a:t>
            </a:r>
            <a:r>
              <a:rPr sz="2100" b="1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45" dirty="0">
                <a:solidFill>
                  <a:srgbClr val="FFFFFF"/>
                </a:solidFill>
                <a:latin typeface="Calibri"/>
                <a:cs typeface="Calibri"/>
              </a:rPr>
              <a:t>edition</a:t>
            </a:r>
            <a:r>
              <a:rPr sz="2100" b="1" spc="-50" dirty="0">
                <a:solidFill>
                  <a:srgbClr val="FFFFFF"/>
                </a:solidFill>
                <a:latin typeface="Calibri"/>
                <a:cs typeface="Calibri"/>
              </a:rPr>
              <a:t> (2005),</a:t>
            </a:r>
            <a:r>
              <a:rPr sz="2100" b="1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Pearson </a:t>
            </a:r>
            <a:r>
              <a:rPr sz="2100" b="1" spc="-55" dirty="0">
                <a:solidFill>
                  <a:srgbClr val="FFFFFF"/>
                </a:solidFill>
                <a:latin typeface="Calibri"/>
                <a:cs typeface="Calibri"/>
              </a:rPr>
              <a:t>Education 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Limited.</a:t>
            </a:r>
            <a:endParaRPr sz="2100" dirty="0">
              <a:latin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D7B992-5AA1-3CC1-4F35-B7B1CD54E0DD}"/>
              </a:ext>
            </a:extLst>
          </p:cNvPr>
          <p:cNvSpPr txBox="1"/>
          <p:nvPr/>
        </p:nvSpPr>
        <p:spPr>
          <a:xfrm>
            <a:off x="2779857" y="692090"/>
            <a:ext cx="483061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-25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lang="en-US" sz="2800" b="1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sz="2800" b="1" spc="-35" dirty="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lang="en-US" sz="2800" b="1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sz="2800" b="1" spc="-45" dirty="0">
                <a:solidFill>
                  <a:srgbClr val="FFFFFF"/>
                </a:solidFill>
                <a:latin typeface="Calibri"/>
                <a:cs typeface="Calibri"/>
              </a:rPr>
              <a:t>covers</a:t>
            </a:r>
            <a:r>
              <a:rPr lang="en-US" sz="2800" b="1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sz="2800" b="1" spc="-2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lang="en-US" sz="2800" b="1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sz="2800" b="1" spc="-35" dirty="0">
                <a:solidFill>
                  <a:srgbClr val="FFFFFF"/>
                </a:solidFill>
                <a:latin typeface="Calibri"/>
                <a:cs typeface="Calibri"/>
              </a:rPr>
              <a:t>following</a:t>
            </a:r>
            <a:endParaRPr lang="en-US" sz="2800" dirty="0">
              <a:latin typeface="Calibri"/>
              <a:cs typeface="Calibri"/>
            </a:endParaRP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37998">
        <p159:morph option="byObject"/>
      </p:transition>
    </mc:Choice>
    <mc:Fallback>
      <p:transition spd="slow" advTm="37998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>
            <a:spLocks noGrp="1"/>
          </p:cNvSpPr>
          <p:nvPr>
            <p:ph type="title" idx="4294967295"/>
          </p:nvPr>
        </p:nvSpPr>
        <p:spPr>
          <a:xfrm>
            <a:off x="2710200" y="588867"/>
            <a:ext cx="1557338" cy="629018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b="1" spc="-10" dirty="0">
                <a:solidFill>
                  <a:srgbClr val="FFFFFF"/>
                </a:solidFill>
              </a:rPr>
              <a:t>Outline</a:t>
            </a:r>
            <a:endParaRPr sz="4000" b="1" dirty="0"/>
          </a:p>
        </p:txBody>
      </p:sp>
      <p:sp>
        <p:nvSpPr>
          <p:cNvPr id="15" name="object 15"/>
          <p:cNvSpPr txBox="1"/>
          <p:nvPr/>
        </p:nvSpPr>
        <p:spPr>
          <a:xfrm>
            <a:off x="1845597" y="1455816"/>
            <a:ext cx="6051493" cy="2675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What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is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Intelligence</a:t>
            </a:r>
            <a:endParaRPr lang="en-US" sz="2400" b="1" spc="-10" dirty="0">
              <a:latin typeface="Calibri"/>
              <a:cs typeface="Calibri"/>
            </a:endParaRPr>
          </a:p>
          <a:p>
            <a:pPr marL="355600" indent="-34290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2400" b="1" spc="-10" dirty="0">
                <a:latin typeface="Calibri"/>
                <a:cs typeface="Calibri"/>
              </a:rPr>
              <a:t>Some Foundations of Artificial Intelligence</a:t>
            </a:r>
          </a:p>
          <a:p>
            <a:pPr marL="355600" indent="-34290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latin typeface="Calibri"/>
                <a:cs typeface="Calibri"/>
              </a:rPr>
              <a:t>What</a:t>
            </a:r>
            <a:r>
              <a:rPr lang="en-US" sz="2400" b="1" spc="-20" dirty="0">
                <a:latin typeface="Calibri"/>
                <a:cs typeface="Calibri"/>
              </a:rPr>
              <a:t> </a:t>
            </a:r>
            <a:r>
              <a:rPr lang="en-US" sz="2400" b="1" dirty="0">
                <a:latin typeface="Calibri"/>
                <a:cs typeface="Calibri"/>
              </a:rPr>
              <a:t>is</a:t>
            </a:r>
            <a:r>
              <a:rPr lang="en-US" sz="2400" b="1" spc="-15" dirty="0">
                <a:latin typeface="Calibri"/>
                <a:cs typeface="Calibri"/>
              </a:rPr>
              <a:t> </a:t>
            </a:r>
            <a:r>
              <a:rPr lang="en-US" sz="2400" b="1" spc="-10" dirty="0">
                <a:latin typeface="Calibri"/>
                <a:cs typeface="Calibri"/>
              </a:rPr>
              <a:t>Intelligence?</a:t>
            </a:r>
          </a:p>
          <a:p>
            <a:pPr marL="355600" indent="-34290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latin typeface="Calibri"/>
                <a:cs typeface="Calibri"/>
              </a:rPr>
              <a:t>What</a:t>
            </a:r>
            <a:r>
              <a:rPr lang="en-US" sz="2400" b="1" spc="-20" dirty="0">
                <a:latin typeface="Calibri"/>
                <a:cs typeface="Calibri"/>
              </a:rPr>
              <a:t> </a:t>
            </a:r>
            <a:r>
              <a:rPr lang="en-US" sz="2400" b="1" dirty="0">
                <a:latin typeface="Calibri"/>
                <a:cs typeface="Calibri"/>
              </a:rPr>
              <a:t>is</a:t>
            </a:r>
            <a:r>
              <a:rPr lang="en-US" sz="2400" b="1" spc="-15" dirty="0">
                <a:latin typeface="Calibri"/>
                <a:cs typeface="Calibri"/>
              </a:rPr>
              <a:t> Artificial </a:t>
            </a:r>
            <a:r>
              <a:rPr lang="en-US" sz="2400" b="1" spc="-10" dirty="0">
                <a:latin typeface="Calibri"/>
                <a:cs typeface="Calibri"/>
              </a:rPr>
              <a:t>Intelligence?</a:t>
            </a:r>
          </a:p>
          <a:p>
            <a:pPr marL="355600" indent="-342900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en-US" sz="2400" b="1" spc="-10" dirty="0">
              <a:latin typeface="Calibri"/>
              <a:cs typeface="Calibri"/>
            </a:endParaRPr>
          </a:p>
          <a:p>
            <a:pPr marL="355600" indent="-342900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en-US" sz="2400" b="1" spc="-10" dirty="0">
              <a:latin typeface="Calibri"/>
              <a:cs typeface="Calibri"/>
            </a:endParaRPr>
          </a:p>
          <a:p>
            <a:pPr marL="355600" indent="-342900">
              <a:spcBef>
                <a:spcPts val="100"/>
              </a:spcBef>
              <a:buFont typeface="Arial" panose="020B0604020202020204" pitchFamily="34" charset="0"/>
              <a:buChar char="•"/>
            </a:pPr>
            <a:endParaRPr sz="2400" dirty="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353668" y="3132620"/>
            <a:ext cx="4314825" cy="2952731"/>
          </a:xfrm>
          <a:prstGeom prst="rect">
            <a:avLst/>
          </a:prstGeom>
        </p:spPr>
        <p:txBody>
          <a:bodyPr vert="horz" wrap="square" lIns="0" tIns="219075" rIns="0" bIns="0" rtlCol="0">
            <a:spAutoFit/>
          </a:bodyPr>
          <a:lstStyle/>
          <a:p>
            <a:pPr marL="283845" indent="-227965">
              <a:spcBef>
                <a:spcPts val="1355"/>
              </a:spcBef>
              <a:buFont typeface="Calibri"/>
              <a:buChar char="•"/>
              <a:tabLst>
                <a:tab pos="283845" algn="l"/>
              </a:tabLst>
            </a:pPr>
            <a:r>
              <a:rPr lang="en-US" sz="2000" b="1" spc="-10" dirty="0">
                <a:solidFill>
                  <a:srgbClr val="374D81"/>
                </a:solidFill>
                <a:latin typeface="Calibri"/>
                <a:cs typeface="Calibri"/>
              </a:rPr>
              <a:t>S</a:t>
            </a:r>
            <a:r>
              <a:rPr sz="2000" b="1" spc="-10" dirty="0">
                <a:solidFill>
                  <a:srgbClr val="374D81"/>
                </a:solidFill>
                <a:latin typeface="Calibri"/>
                <a:cs typeface="Calibri"/>
              </a:rPr>
              <a:t>ystems</a:t>
            </a:r>
            <a:r>
              <a:rPr sz="2000" b="1" spc="-60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374D81"/>
                </a:solidFill>
                <a:latin typeface="Calibri"/>
                <a:cs typeface="Calibri"/>
              </a:rPr>
              <a:t>that</a:t>
            </a:r>
            <a:r>
              <a:rPr sz="2000" b="1" spc="-2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374D81"/>
                </a:solidFill>
                <a:latin typeface="Calibri"/>
                <a:cs typeface="Calibri"/>
              </a:rPr>
              <a:t>act</a:t>
            </a:r>
            <a:r>
              <a:rPr sz="2000" b="1" spc="-40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374D81"/>
                </a:solidFill>
                <a:latin typeface="Calibri"/>
                <a:cs typeface="Calibri"/>
              </a:rPr>
              <a:t>like</a:t>
            </a:r>
            <a:r>
              <a:rPr sz="2000" b="1" spc="-30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374D81"/>
                </a:solidFill>
                <a:latin typeface="Calibri"/>
                <a:cs typeface="Calibri"/>
              </a:rPr>
              <a:t>humans</a:t>
            </a:r>
            <a:endParaRPr sz="2000" dirty="0">
              <a:latin typeface="Calibri"/>
              <a:cs typeface="Calibri"/>
            </a:endParaRPr>
          </a:p>
          <a:p>
            <a:pPr marL="512445" lvl="1" indent="-227965">
              <a:spcBef>
                <a:spcPts val="290"/>
              </a:spcBef>
              <a:buFont typeface="Calibri"/>
              <a:buChar char="•"/>
              <a:tabLst>
                <a:tab pos="512445" algn="l"/>
              </a:tabLst>
            </a:pPr>
            <a:r>
              <a:rPr sz="2000" b="1" spc="-10" dirty="0">
                <a:latin typeface="Calibri"/>
                <a:cs typeface="Calibri"/>
              </a:rPr>
              <a:t>Turing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25" dirty="0">
                <a:latin typeface="Calibri"/>
                <a:cs typeface="Calibri"/>
              </a:rPr>
              <a:t>Test;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lang="en-US" sz="2000" b="1" spc="-45" dirty="0">
                <a:latin typeface="Calibri"/>
                <a:cs typeface="Calibri"/>
              </a:rPr>
              <a:t>I</a:t>
            </a:r>
            <a:r>
              <a:rPr sz="2000" b="1" dirty="0">
                <a:latin typeface="Calibri"/>
                <a:cs typeface="Calibri"/>
              </a:rPr>
              <a:t>mitation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Game</a:t>
            </a:r>
            <a:r>
              <a:rPr sz="2000" b="1" spc="-50" dirty="0">
                <a:latin typeface="Calibri"/>
                <a:cs typeface="Calibri"/>
              </a:rPr>
              <a:t> …</a:t>
            </a:r>
            <a:endParaRPr sz="2000" dirty="0">
              <a:latin typeface="Calibri"/>
              <a:cs typeface="Calibri"/>
            </a:endParaRPr>
          </a:p>
          <a:p>
            <a:pPr marL="512445" lvl="1" indent="-227965">
              <a:spcBef>
                <a:spcPts val="290"/>
              </a:spcBef>
              <a:buFont typeface="Calibri"/>
              <a:buChar char="•"/>
              <a:tabLst>
                <a:tab pos="512445" algn="l"/>
              </a:tabLst>
            </a:pPr>
            <a:r>
              <a:rPr sz="2000" b="1" dirty="0">
                <a:latin typeface="Calibri"/>
                <a:cs typeface="Calibri"/>
              </a:rPr>
              <a:t>The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Chinese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room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argument</a:t>
            </a:r>
            <a:endParaRPr sz="2000" dirty="0">
              <a:latin typeface="Calibri"/>
              <a:cs typeface="Calibri"/>
            </a:endParaRPr>
          </a:p>
          <a:p>
            <a:pPr marL="512445" lvl="1" indent="-227965">
              <a:spcBef>
                <a:spcPts val="290"/>
              </a:spcBef>
              <a:buFont typeface="Calibri"/>
              <a:buChar char="•"/>
              <a:tabLst>
                <a:tab pos="512445" algn="l"/>
              </a:tabLst>
            </a:pPr>
            <a:r>
              <a:rPr sz="2000" b="1" dirty="0">
                <a:latin typeface="Calibri"/>
                <a:cs typeface="Calibri"/>
              </a:rPr>
              <a:t>Strong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vs.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Weak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AI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Hypotheses</a:t>
            </a:r>
            <a:endParaRPr sz="2000" dirty="0">
              <a:latin typeface="Calibri"/>
              <a:cs typeface="Calibri"/>
            </a:endParaRPr>
          </a:p>
          <a:p>
            <a:pPr marL="283845" indent="-227965">
              <a:spcBef>
                <a:spcPts val="285"/>
              </a:spcBef>
              <a:buFont typeface="Calibri"/>
              <a:buChar char="•"/>
              <a:tabLst>
                <a:tab pos="283845" algn="l"/>
              </a:tabLst>
            </a:pPr>
            <a:r>
              <a:rPr sz="2000" b="1" spc="-10" dirty="0">
                <a:solidFill>
                  <a:srgbClr val="374D81"/>
                </a:solidFill>
                <a:latin typeface="Calibri"/>
                <a:cs typeface="Calibri"/>
              </a:rPr>
              <a:t>Systems</a:t>
            </a:r>
            <a:r>
              <a:rPr sz="2000" b="1" spc="-5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374D81"/>
                </a:solidFill>
                <a:latin typeface="Calibri"/>
                <a:cs typeface="Calibri"/>
              </a:rPr>
              <a:t>That</a:t>
            </a:r>
            <a:r>
              <a:rPr sz="2000" b="1" spc="-3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374D81"/>
                </a:solidFill>
                <a:latin typeface="Calibri"/>
                <a:cs typeface="Calibri"/>
              </a:rPr>
              <a:t>Think</a:t>
            </a:r>
            <a:r>
              <a:rPr sz="2000" b="1" spc="-4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374D81"/>
                </a:solidFill>
                <a:latin typeface="Calibri"/>
                <a:cs typeface="Calibri"/>
              </a:rPr>
              <a:t>Like</a:t>
            </a:r>
            <a:r>
              <a:rPr sz="2000" b="1" spc="-2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374D81"/>
                </a:solidFill>
                <a:latin typeface="Calibri"/>
                <a:cs typeface="Calibri"/>
              </a:rPr>
              <a:t>Humans</a:t>
            </a:r>
            <a:endParaRPr sz="2000" dirty="0">
              <a:latin typeface="Calibri"/>
              <a:cs typeface="Calibri"/>
            </a:endParaRPr>
          </a:p>
          <a:p>
            <a:pPr marL="283845" indent="-227965">
              <a:spcBef>
                <a:spcPts val="290"/>
              </a:spcBef>
              <a:buFont typeface="Calibri"/>
              <a:buChar char="•"/>
              <a:tabLst>
                <a:tab pos="283845" algn="l"/>
              </a:tabLst>
            </a:pPr>
            <a:r>
              <a:rPr sz="2000" b="1" spc="-10" dirty="0">
                <a:solidFill>
                  <a:srgbClr val="374D81"/>
                </a:solidFill>
                <a:latin typeface="Calibri"/>
                <a:cs typeface="Calibri"/>
              </a:rPr>
              <a:t>Systems</a:t>
            </a:r>
            <a:r>
              <a:rPr sz="2000" b="1" spc="-4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374D81"/>
                </a:solidFill>
                <a:latin typeface="Calibri"/>
                <a:cs typeface="Calibri"/>
              </a:rPr>
              <a:t>that</a:t>
            </a:r>
            <a:r>
              <a:rPr sz="2000" b="1" spc="-1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374D81"/>
                </a:solidFill>
                <a:latin typeface="Calibri"/>
                <a:cs typeface="Calibri"/>
              </a:rPr>
              <a:t>Think</a:t>
            </a:r>
            <a:r>
              <a:rPr sz="2000" b="1" spc="-3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374D81"/>
                </a:solidFill>
                <a:latin typeface="Calibri"/>
                <a:cs typeface="Calibri"/>
              </a:rPr>
              <a:t>Rationally</a:t>
            </a:r>
            <a:endParaRPr sz="2000" dirty="0">
              <a:latin typeface="Calibri"/>
              <a:cs typeface="Calibri"/>
            </a:endParaRPr>
          </a:p>
          <a:p>
            <a:pPr marL="283845" indent="-227965">
              <a:spcBef>
                <a:spcPts val="275"/>
              </a:spcBef>
              <a:buFont typeface="Calibri"/>
              <a:buChar char="•"/>
              <a:tabLst>
                <a:tab pos="283845" algn="l"/>
              </a:tabLst>
            </a:pPr>
            <a:r>
              <a:rPr sz="2000" b="1" spc="-10" dirty="0">
                <a:solidFill>
                  <a:srgbClr val="374D81"/>
                </a:solidFill>
                <a:latin typeface="Calibri"/>
                <a:cs typeface="Calibri"/>
              </a:rPr>
              <a:t>Systems</a:t>
            </a:r>
            <a:r>
              <a:rPr sz="2000" b="1" spc="-4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374D81"/>
                </a:solidFill>
                <a:latin typeface="Calibri"/>
                <a:cs typeface="Calibri"/>
              </a:rPr>
              <a:t>that</a:t>
            </a:r>
            <a:r>
              <a:rPr sz="2000" b="1" spc="-1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374D81"/>
                </a:solidFill>
                <a:latin typeface="Calibri"/>
                <a:cs typeface="Calibri"/>
              </a:rPr>
              <a:t>Act</a:t>
            </a:r>
            <a:r>
              <a:rPr sz="2000" b="1" spc="-15" dirty="0">
                <a:solidFill>
                  <a:srgbClr val="374D8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374D81"/>
                </a:solidFill>
                <a:latin typeface="Calibri"/>
                <a:cs typeface="Calibri"/>
              </a:rPr>
              <a:t>Rationally</a:t>
            </a:r>
            <a:endParaRPr sz="2000" dirty="0">
              <a:latin typeface="Calibri"/>
              <a:cs typeface="Calibri"/>
            </a:endParaRPr>
          </a:p>
          <a:p>
            <a:pPr marL="284480" marR="5080" lvl="1">
              <a:lnSpc>
                <a:spcPts val="2200"/>
              </a:lnSpc>
              <a:spcBef>
                <a:spcPts val="530"/>
              </a:spcBef>
              <a:tabLst>
                <a:tab pos="513080" algn="l"/>
              </a:tabLst>
            </a:pP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54544">
        <p159:morph option="byObject"/>
      </p:transition>
    </mc:Choice>
    <mc:Fallback>
      <p:transition spd="slow" advTm="154544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990865" y="1329379"/>
            <a:ext cx="10820400" cy="4525962"/>
          </a:xfrm>
        </p:spPr>
        <p:txBody>
          <a:bodyPr>
            <a:normAutofit/>
          </a:bodyPr>
          <a:lstStyle/>
          <a:p>
            <a:r>
              <a:rPr lang="en-CA" sz="2000" dirty="0"/>
              <a:t>Artificial Intelligence does not only mean robots or Sci-Fi movies!</a:t>
            </a:r>
          </a:p>
          <a:p>
            <a:r>
              <a:rPr lang="en-CA" sz="2000" dirty="0"/>
              <a:t>Artificial Intelligence applications are everywhere!</a:t>
            </a:r>
          </a:p>
          <a:p>
            <a:r>
              <a:rPr lang="en-CA" sz="2000" dirty="0"/>
              <a:t>Google search engine, amazon recommender systems, Facebook facial recognition (tagging), Siri</a:t>
            </a:r>
          </a:p>
          <a:p>
            <a:pPr marL="0" indent="0">
              <a:buNone/>
            </a:pPr>
            <a:endParaRPr lang="en-CA" sz="2000" dirty="0"/>
          </a:p>
          <a:p>
            <a:endParaRPr lang="en-CA" sz="2000" dirty="0"/>
          </a:p>
          <a:p>
            <a:endParaRPr lang="en-CA" sz="20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635524" y="267763"/>
            <a:ext cx="692095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CA" sz="3200" dirty="0">
                <a:solidFill>
                  <a:schemeClr val="bg1"/>
                </a:solidFill>
                <a:latin typeface="Calibri Light" panose="020F0302020204030204"/>
              </a:rPr>
              <a:t>ARTIFICIAL INTELLIGENCE:INTRODUCTION</a:t>
            </a:r>
          </a:p>
        </p:txBody>
      </p:sp>
      <p:pic>
        <p:nvPicPr>
          <p:cNvPr id="2050" name="Picture 2" descr="Image result for machine learn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046" y="2939543"/>
            <a:ext cx="4419600" cy="353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face recogniti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011" y="3812466"/>
            <a:ext cx="1597241" cy="133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google search engin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356" y="2431331"/>
            <a:ext cx="1756917" cy="1041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amazo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925" y="2795719"/>
            <a:ext cx="1948389" cy="58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siri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9" r="18701"/>
          <a:stretch/>
        </p:blipFill>
        <p:spPr bwMode="auto">
          <a:xfrm>
            <a:off x="8742339" y="3780231"/>
            <a:ext cx="1664592" cy="133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spam email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869" y="5352017"/>
            <a:ext cx="1606472" cy="1065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self driving car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101" y="5386781"/>
            <a:ext cx="1830725" cy="1221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57159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81513">
        <p159:morph option="byObject"/>
      </p:transition>
    </mc:Choice>
    <mc:Fallback>
      <p:transition spd="slow" advTm="1815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5398" x="4229100" y="6400800"/>
          <p14:tracePt t="45580" x="4098925" y="6427788"/>
          <p14:tracePt t="45592" x="4344988" y="6140450"/>
          <p14:tracePt t="45609" x="4632325" y="5789613"/>
          <p14:tracePt t="45610" x="4919663" y="5454650"/>
          <p14:tracePt t="45629" x="5222875" y="5119688"/>
          <p14:tracePt t="45632" x="5534025" y="4824413"/>
          <p14:tracePt t="45645" x="5845175" y="4529138"/>
          <p14:tracePt t="45660" x="6156325" y="4281488"/>
          <p14:tracePt t="45662" x="6467475" y="4051300"/>
          <p14:tracePt t="45676" x="6745288" y="3843338"/>
          <p14:tracePt t="45693" x="7296150" y="3548063"/>
          <p14:tracePt t="45710" x="7519988" y="3476625"/>
          <p14:tracePt t="45712" x="7734300" y="3397250"/>
          <p14:tracePt t="45727" x="7902575" y="3365500"/>
          <p14:tracePt t="45743" x="8124825" y="3333750"/>
          <p14:tracePt t="45760" x="8205788" y="3333750"/>
          <p14:tracePt t="45762" x="8277225" y="3333750"/>
          <p14:tracePt t="45777" x="8308975" y="3365500"/>
          <p14:tracePt t="45794" x="8332788" y="3413125"/>
          <p14:tracePt t="45810" x="8332788" y="3436938"/>
          <p14:tracePt t="45812" x="8308975" y="3476625"/>
          <p14:tracePt t="45827" x="8261350" y="3524250"/>
          <p14:tracePt t="45843" x="8140700" y="3613150"/>
          <p14:tracePt t="45860" x="8093075" y="3644900"/>
          <p14:tracePt t="45862" x="8069263" y="3652838"/>
          <p14:tracePt t="45876" x="8061325" y="3668713"/>
          <p14:tracePt t="45893" x="8045450" y="3684588"/>
          <p14:tracePt t="45909" x="8045450" y="3692525"/>
          <p14:tracePt t="45926" x="8045450" y="3708400"/>
          <p14:tracePt t="45944" x="8053388" y="3740150"/>
          <p14:tracePt t="45960" x="8061325" y="3748088"/>
          <p14:tracePt t="45976" x="8108950" y="3779838"/>
          <p14:tracePt t="45993" x="8189913" y="3795713"/>
          <p14:tracePt t="46009" x="8229600" y="3803650"/>
          <p14:tracePt t="46027" x="8348663" y="3803650"/>
          <p14:tracePt t="46043" x="8404225" y="3779838"/>
          <p14:tracePt t="46045" x="8459788" y="3763963"/>
          <p14:tracePt t="46059" x="8523288" y="3724275"/>
          <p14:tracePt t="46076" x="8651875" y="3652838"/>
          <p14:tracePt t="46093" x="8707438" y="3621088"/>
          <p14:tracePt t="46095" x="8763000" y="3579813"/>
          <p14:tracePt t="46110" x="8810625" y="3532188"/>
          <p14:tracePt t="46126" x="8915400" y="3429000"/>
          <p14:tracePt t="46143" x="8947150" y="3381375"/>
          <p14:tracePt t="46145" x="8963025" y="3357563"/>
          <p14:tracePt t="46160" x="8963025" y="3341688"/>
          <p14:tracePt t="46177" x="8963025" y="3333750"/>
          <p14:tracePt t="46379" x="8955088" y="3333750"/>
          <p14:tracePt t="46393" x="8939213" y="3333750"/>
          <p14:tracePt t="46409" x="8858250" y="3333750"/>
          <p14:tracePt t="46426" x="8810625" y="3317875"/>
          <p14:tracePt t="46428" x="8763000" y="3286125"/>
          <p14:tracePt t="46442" x="8739188" y="3262313"/>
          <p14:tracePt t="46459" x="8707438" y="3189288"/>
          <p14:tracePt t="46476" x="8707438" y="3141663"/>
          <p14:tracePt t="46478" x="8707438" y="3101975"/>
          <p14:tracePt t="46492" x="8731250" y="3054350"/>
          <p14:tracePt t="46509" x="8883650" y="2919413"/>
          <p14:tracePt t="46526" x="9050338" y="2806700"/>
          <p14:tracePt t="46528" x="9282113" y="2687638"/>
          <p14:tracePt t="46542" x="9512300" y="2576513"/>
          <p14:tracePt t="46560" x="9936163" y="2408238"/>
          <p14:tracePt t="46576" x="10126663" y="2376488"/>
          <p14:tracePt t="46578" x="10269538" y="2352675"/>
          <p14:tracePt t="46593" x="10382250" y="2352675"/>
          <p14:tracePt t="46610" x="10556875" y="2400300"/>
          <p14:tracePt t="46626" x="10620375" y="2447925"/>
          <p14:tracePt t="46628" x="10645775" y="2495550"/>
          <p14:tracePt t="46642" x="10653713" y="2559050"/>
          <p14:tracePt t="46659" x="10637838" y="2703513"/>
          <p14:tracePt t="46676" x="10604500" y="2774950"/>
          <p14:tracePt t="46678" x="10556875" y="2846388"/>
          <p14:tracePt t="46693" x="10493375" y="2919413"/>
          <p14:tracePt t="46710" x="10350500" y="3078163"/>
          <p14:tracePt t="46726" x="10261600" y="3173413"/>
          <p14:tracePt t="46743" x="10094913" y="3294063"/>
          <p14:tracePt t="46760" x="9967913" y="3325813"/>
          <p14:tracePt t="46776" x="9910763" y="3325813"/>
          <p14:tracePt t="46793" x="9815513" y="3286125"/>
          <p14:tracePt t="46810" x="9744075" y="3189288"/>
          <p14:tracePt t="46826" x="9728200" y="3141663"/>
          <p14:tracePt t="46843" x="9712325" y="3038475"/>
          <p14:tracePt t="46860" x="9712325" y="2967038"/>
          <p14:tracePt t="46876" x="9712325" y="2943225"/>
          <p14:tracePt t="46892" x="9712325" y="2935288"/>
          <p14:tracePt t="62230" x="9704388" y="2935288"/>
          <p14:tracePt t="62245" x="9680575" y="2935288"/>
          <p14:tracePt t="62261" x="9575800" y="2951163"/>
          <p14:tracePt t="62278" x="9393238" y="3062288"/>
          <p14:tracePt t="62292" x="9242425" y="3165475"/>
          <p14:tracePt t="62309" x="8899525" y="3373438"/>
          <p14:tracePt t="62325" x="8723313" y="3500438"/>
          <p14:tracePt t="62342" x="8412163" y="3740150"/>
          <p14:tracePt t="62359" x="8189913" y="3930650"/>
          <p14:tracePt t="62375" x="8124825" y="3979863"/>
          <p14:tracePt t="62392" x="8069263" y="4027488"/>
          <p14:tracePt t="62408" x="8061325" y="4035425"/>
          <p14:tracePt t="62440" x="8069263" y="4035425"/>
          <p14:tracePt t="62459" x="8077200" y="4035425"/>
          <p14:tracePt t="62674" x="8077200" y="4043363"/>
          <p14:tracePt t="62695" x="8077200" y="4051300"/>
          <p14:tracePt t="62711" x="8077200" y="4083050"/>
          <p14:tracePt t="62714" x="8061325" y="4162425"/>
          <p14:tracePt t="62728" x="8013700" y="4273550"/>
          <p14:tracePt t="62742" x="7847013" y="4624388"/>
          <p14:tracePt t="62758" x="7734300" y="4848225"/>
          <p14:tracePt t="62775" x="7583488" y="5087938"/>
          <p14:tracePt t="62792" x="7512050" y="5167313"/>
          <p14:tracePt t="62808" x="7504113" y="5175250"/>
          <p14:tracePt t="62826" x="7470775" y="5175250"/>
          <p14:tracePt t="62842" x="7423150" y="5143500"/>
          <p14:tracePt t="62858" x="7383463" y="5127625"/>
          <p14:tracePt t="62875" x="7296150" y="5072063"/>
          <p14:tracePt t="62892" x="7216775" y="4992688"/>
          <p14:tracePt t="62908" x="7177088" y="4927600"/>
          <p14:tracePt t="62925" x="7127875" y="4784725"/>
          <p14:tracePt t="62941" x="7119938" y="4729163"/>
          <p14:tracePt t="62943" x="7119938" y="4681538"/>
          <p14:tracePt t="62958" x="7127875" y="4608513"/>
          <p14:tracePt t="62975" x="7224713" y="4465638"/>
          <p14:tracePt t="62992" x="7296150" y="4394200"/>
          <p14:tracePt t="62994" x="7383463" y="4322763"/>
          <p14:tracePt t="63008" x="7496175" y="4241800"/>
          <p14:tracePt t="63026" x="7702550" y="4154488"/>
          <p14:tracePt t="63042" x="7805738" y="4130675"/>
          <p14:tracePt t="63044" x="7910513" y="4130675"/>
          <p14:tracePt t="63058" x="7997825" y="4130675"/>
          <p14:tracePt t="63075" x="8156575" y="4154488"/>
          <p14:tracePt t="63091" x="8213725" y="4186238"/>
          <p14:tracePt t="63093" x="8253413" y="4225925"/>
          <p14:tracePt t="63108" x="8285163" y="4273550"/>
          <p14:tracePt t="63125" x="8316913" y="4402138"/>
          <p14:tracePt t="63142" x="8316913" y="4473575"/>
          <p14:tracePt t="63158" x="8301038" y="4584700"/>
          <p14:tracePt t="63176" x="8229600" y="4665663"/>
          <p14:tracePt t="63192" x="8172450" y="4697413"/>
          <p14:tracePt t="63208" x="8069263" y="4729163"/>
          <p14:tracePt t="63225" x="8005763" y="4729163"/>
          <p14:tracePt t="63242" x="7981950" y="4729163"/>
          <p14:tracePt t="73927" x="7974013" y="4721225"/>
          <p14:tracePt t="73944" x="7950200" y="4697413"/>
          <p14:tracePt t="73964" x="7918450" y="4649788"/>
          <p14:tracePt t="73983" x="7894638" y="4600575"/>
          <p14:tracePt t="73995" x="7878763" y="4584700"/>
          <p14:tracePt t="74012" x="7878763" y="4576763"/>
          <p14:tracePt t="74146" x="7878763" y="4568825"/>
          <p14:tracePt t="74177" x="7870825" y="4568825"/>
          <p14:tracePt t="74196" x="7854950" y="4568825"/>
          <p14:tracePt t="74214" x="7847013" y="4568825"/>
          <p14:tracePt t="74224" x="7847013" y="4560888"/>
          <p14:tracePt t="74240" x="7829550" y="4560888"/>
          <p14:tracePt t="74257" x="7821613" y="4560888"/>
          <p14:tracePt t="74274" x="7805738" y="4552950"/>
          <p14:tracePt t="74295" x="7797800" y="4545013"/>
          <p14:tracePt t="74315" x="7789863" y="4537075"/>
          <p14:tracePt t="75073" x="7781925" y="4545013"/>
          <p14:tracePt t="75125" x="7773988" y="4545013"/>
          <p14:tracePt t="75486" x="7773988" y="4552950"/>
          <p14:tracePt t="75627" x="7781925" y="4552950"/>
          <p14:tracePt t="86755" x="7789863" y="4545013"/>
          <p14:tracePt t="86772" x="7813675" y="4513263"/>
          <p14:tracePt t="86774" x="7894638" y="4441825"/>
          <p14:tracePt t="86783" x="8045450" y="4298950"/>
          <p14:tracePt t="86792" x="8301038" y="4106863"/>
          <p14:tracePt t="86806" x="8604250" y="3930650"/>
          <p14:tracePt t="86823" x="9282113" y="3540125"/>
          <p14:tracePt t="86840" x="9617075" y="3389313"/>
          <p14:tracePt t="86842" x="9886950" y="3262313"/>
          <p14:tracePt t="86856" x="10150475" y="3197225"/>
          <p14:tracePt t="86873" x="10469563" y="3173413"/>
          <p14:tracePt t="86890" x="10572750" y="3189288"/>
          <p14:tracePt t="86892" x="10677525" y="3236913"/>
          <p14:tracePt t="86906" x="10756900" y="3294063"/>
          <p14:tracePt t="86923" x="10907713" y="3444875"/>
          <p14:tracePt t="86939" x="10963275" y="3516313"/>
          <p14:tracePt t="86956" x="11036300" y="3652838"/>
          <p14:tracePt t="86973" x="11068050" y="3763963"/>
          <p14:tracePt t="86990" x="11068050" y="3811588"/>
          <p14:tracePt t="87006" x="11068050" y="3922713"/>
          <p14:tracePt t="87491" x="11044238" y="3922713"/>
          <p14:tracePt t="87508" x="11012488" y="3922713"/>
          <p14:tracePt t="87511" x="10947400" y="3922713"/>
          <p14:tracePt t="87527" x="10852150" y="3930650"/>
          <p14:tracePt t="87531" x="10748963" y="3930650"/>
          <p14:tracePt t="87546" x="10669588" y="3930650"/>
          <p14:tracePt t="87559" x="10548938" y="3938588"/>
          <p14:tracePt t="87573" x="10517188" y="3938588"/>
          <p14:tracePt t="87589" x="10493375" y="3938588"/>
          <p14:tracePt t="87649" x="10501313" y="3938588"/>
          <p14:tracePt t="87711" x="10509250" y="3938588"/>
          <p14:tracePt t="88397" x="10493375" y="3938588"/>
          <p14:tracePt t="88412" x="10461625" y="3938588"/>
          <p14:tracePt t="88425" x="10350500" y="3898900"/>
          <p14:tracePt t="88440" x="10269538" y="3867150"/>
          <p14:tracePt t="88457" x="10086975" y="3835400"/>
          <p14:tracePt t="88473" x="9999663" y="3827463"/>
          <p14:tracePt t="88475" x="9918700" y="3819525"/>
          <p14:tracePt t="88489" x="9839325" y="3819525"/>
          <p14:tracePt t="88505" x="9712325" y="3819525"/>
          <p14:tracePt t="88522" x="9680575" y="3819525"/>
          <p14:tracePt t="88538" x="9664700" y="3819525"/>
          <p14:tracePt t="89817" x="9664700" y="3851275"/>
          <p14:tracePt t="89832" x="9656763" y="3851275"/>
          <p14:tracePt t="89846" x="9656763" y="3867150"/>
          <p14:tracePt t="89867" x="9648825" y="3883025"/>
          <p14:tracePt t="89876" x="9640888" y="3890963"/>
          <p14:tracePt t="89888" x="9640888" y="3906838"/>
          <p14:tracePt t="89905" x="9640888" y="3971925"/>
          <p14:tracePt t="89922" x="9640888" y="4027488"/>
          <p14:tracePt t="89938" x="9640888" y="4154488"/>
          <p14:tracePt t="89955" x="9680575" y="4291013"/>
          <p14:tracePt t="89972" x="9696450" y="4362450"/>
          <p14:tracePt t="89988" x="9720263" y="4497388"/>
          <p14:tracePt t="90005" x="9728200" y="4560888"/>
          <p14:tracePt t="90007" x="9736138" y="4608513"/>
          <p14:tracePt t="90022" x="9736138" y="4649788"/>
          <p14:tracePt t="90038" x="9736138" y="4697413"/>
          <p14:tracePt t="93721" x="9720263" y="4697413"/>
          <p14:tracePt t="93730" x="9688513" y="4705350"/>
          <p14:tracePt t="93740" x="9640888" y="4705350"/>
          <p14:tracePt t="93755" x="9567863" y="4721225"/>
          <p14:tracePt t="93772" x="9393238" y="4752975"/>
          <p14:tracePt t="93788" x="9329738" y="4752975"/>
          <p14:tracePt t="93805" x="9224963" y="4752975"/>
          <p14:tracePt t="93822" x="9145588" y="4697413"/>
          <p14:tracePt t="93838" x="9121775" y="4665663"/>
          <p14:tracePt t="93858" x="9105900" y="4600575"/>
          <p14:tracePt t="93874" x="9113838" y="4568825"/>
          <p14:tracePt t="93889" x="9137650" y="4545013"/>
          <p14:tracePt t="93891" x="9177338" y="4513263"/>
          <p14:tracePt t="93905" x="9242425" y="4481513"/>
          <p14:tracePt t="93922" x="9409113" y="4410075"/>
          <p14:tracePt t="93938" x="9480550" y="4378325"/>
          <p14:tracePt t="93956" x="9609138" y="4354513"/>
          <p14:tracePt t="93972" x="9688513" y="4354513"/>
          <p14:tracePt t="93988" x="9712325" y="4362450"/>
          <p14:tracePt t="94005" x="9736138" y="4402138"/>
          <p14:tracePt t="94022" x="9736138" y="4425950"/>
          <p14:tracePt t="94038" x="9736138" y="4433888"/>
          <p14:tracePt t="94055" x="9736138" y="4441825"/>
          <p14:tracePt t="104090" x="9744075" y="4441825"/>
          <p14:tracePt t="104112" x="9752013" y="4441825"/>
          <p14:tracePt t="105291" x="9775825" y="4418013"/>
          <p14:tracePt t="105311" x="9839325" y="4370388"/>
          <p14:tracePt t="105325" x="9886950" y="4338638"/>
          <p14:tracePt t="105327" x="9944100" y="4314825"/>
          <p14:tracePt t="105339" x="9944100" y="4306888"/>
          <p14:tracePt t="105356" x="10031413" y="4241800"/>
          <p14:tracePt t="105371" x="10086975" y="4210050"/>
          <p14:tracePt t="105387" x="10118725" y="4186238"/>
          <p14:tracePt t="105404" x="10142538" y="4178300"/>
          <p14:tracePt t="105420" x="10142538" y="4170363"/>
          <p14:tracePt t="105469" x="10150475" y="4162425"/>
          <p14:tracePt t="105478" x="10166350" y="4162425"/>
          <p14:tracePt t="105489" x="10166350" y="4154488"/>
          <p14:tracePt t="105505" x="10182225" y="4146550"/>
          <p14:tracePt t="105508" x="10182225" y="4138613"/>
          <p14:tracePt t="105522" x="10198100" y="4138613"/>
          <p14:tracePt t="105539" x="10206038" y="4122738"/>
          <p14:tracePt t="105556" x="10213975" y="4122738"/>
          <p14:tracePt t="105572" x="10221913" y="4114800"/>
          <p14:tracePt t="105575" x="10229850" y="4114800"/>
          <p14:tracePt t="105588" x="10237788" y="4106863"/>
          <p14:tracePt t="105605" x="10245725" y="4106863"/>
          <p14:tracePt t="105622" x="10253663" y="4098925"/>
          <p14:tracePt t="105638" x="10253663" y="4090988"/>
          <p14:tracePt t="105640" x="10261600" y="4090988"/>
          <p14:tracePt t="105666" x="10269538" y="4083050"/>
          <p14:tracePt t="105675" x="10279063" y="4075113"/>
          <p14:tracePt t="105689" x="10287000" y="4075113"/>
          <p14:tracePt t="105703" x="10302875" y="4067175"/>
          <p14:tracePt t="105720" x="10310813" y="4051300"/>
          <p14:tracePt t="105750" x="10318750" y="4051300"/>
          <p14:tracePt t="105761" x="10326688" y="4043363"/>
          <p14:tracePt t="105930" x="10334625" y="4035425"/>
          <p14:tracePt t="105945" x="10342563" y="4035425"/>
          <p14:tracePt t="105960" x="10366375" y="4019550"/>
          <p14:tracePt t="105973" x="10374313" y="4003675"/>
          <p14:tracePt t="105988" x="10398125" y="3979863"/>
          <p14:tracePt t="106004" x="10461625" y="3948113"/>
          <p14:tracePt t="106021" x="10469563" y="3938588"/>
          <p14:tracePt t="106713" x="10461625" y="3938588"/>
          <p14:tracePt t="106729" x="10429875" y="3930650"/>
          <p14:tracePt t="106745" x="10229850" y="3930650"/>
          <p14:tracePt t="106757" x="9999663" y="3963988"/>
          <p14:tracePt t="106771" x="9504363" y="4083050"/>
          <p14:tracePt t="106787" x="9369425" y="4122738"/>
          <p14:tracePt t="106804" x="9282113" y="4154488"/>
          <p14:tracePt t="106821" x="9274175" y="4154488"/>
          <p14:tracePt t="106838" x="9282113" y="4154488"/>
          <p14:tracePt t="106854" x="9297988" y="4154488"/>
          <p14:tracePt t="106871" x="9305925" y="4154488"/>
          <p14:tracePt t="106873" x="9313863" y="4154488"/>
          <p14:tracePt t="106887" x="9321800" y="4154488"/>
          <p14:tracePt t="106923" x="9329738" y="4154488"/>
          <p14:tracePt t="107033" x="9329738" y="4162425"/>
          <p14:tracePt t="107043" x="9329738" y="4178300"/>
          <p14:tracePt t="107055" x="9329738" y="4194175"/>
          <p14:tracePt t="107071" x="9329738" y="4217988"/>
          <p14:tracePt t="107073" x="9329738" y="4241800"/>
          <p14:tracePt t="107088" x="9329738" y="4265613"/>
          <p14:tracePt t="107105" x="9329738" y="4291013"/>
          <p14:tracePt t="107121" x="9329738" y="4298950"/>
          <p14:tracePt t="107265" x="9329738" y="4306888"/>
          <p14:tracePt t="107286" x="9337675" y="4306888"/>
          <p14:tracePt t="107316" x="9337675" y="4314825"/>
          <p14:tracePt t="107356" x="9345613" y="4314825"/>
          <p14:tracePt t="107390" x="9345613" y="4322763"/>
          <p14:tracePt t="107408" x="9353550" y="4322763"/>
          <p14:tracePt t="107440" x="9361488" y="4322763"/>
          <p14:tracePt t="107467" x="9369425" y="4330700"/>
          <p14:tracePt t="107477" x="9377363" y="4330700"/>
          <p14:tracePt t="107491" x="9385300" y="4338638"/>
          <p14:tracePt t="107506" x="9401175" y="4346575"/>
          <p14:tracePt t="107508" x="9432925" y="4362450"/>
          <p14:tracePt t="107521" x="9456738" y="4370388"/>
          <p14:tracePt t="107538" x="9512300" y="4410075"/>
          <p14:tracePt t="107555" x="9544050" y="4425950"/>
          <p14:tracePt t="107557" x="9567863" y="4441825"/>
          <p14:tracePt t="107570" x="9593263" y="4449763"/>
          <p14:tracePt t="107587" x="9617075" y="4457700"/>
          <p14:tracePt t="107603" x="9632950" y="4457700"/>
          <p14:tracePt t="107680" x="9632950" y="4465638"/>
          <p14:tracePt t="107695" x="9640888" y="4465638"/>
          <p14:tracePt t="107722" x="9648825" y="4465638"/>
          <p14:tracePt t="107751" x="9656763" y="4465638"/>
          <p14:tracePt t="107766" x="9664700" y="4473575"/>
          <p14:tracePt t="107780" x="9672638" y="4473575"/>
          <p14:tracePt t="107809" x="9680575" y="4473575"/>
          <p14:tracePt t="107829" x="9696450" y="4473575"/>
          <p14:tracePt t="107850" x="9704388" y="4473575"/>
          <p14:tracePt t="107871" x="9712325" y="4473575"/>
          <p14:tracePt t="107880" x="9720263" y="4473575"/>
          <p14:tracePt t="107900" x="9720263" y="4481513"/>
          <p14:tracePt t="108134" x="9720263" y="4489450"/>
          <p14:tracePt t="108787" x="9728200" y="4489450"/>
          <p14:tracePt t="108928" x="9736138" y="4489450"/>
          <p14:tracePt t="108958" x="9744075" y="4489450"/>
          <p14:tracePt t="108969" x="9752013" y="4489450"/>
          <p14:tracePt t="108999" x="9759950" y="4481513"/>
          <p14:tracePt t="113356" x="9752013" y="4481513"/>
          <p14:tracePt t="113366" x="9736138" y="4489450"/>
          <p14:tracePt t="113376" x="9720263" y="4513263"/>
          <p14:tracePt t="113386" x="9696450" y="4521200"/>
          <p14:tracePt t="113403" x="9672638" y="4545013"/>
          <p14:tracePt t="113422" x="9632950" y="4568825"/>
          <p14:tracePt t="113440" x="9585325" y="4584700"/>
          <p14:tracePt t="113454" x="9559925" y="4584700"/>
          <p14:tracePt t="113470" x="9536113" y="4584700"/>
          <p14:tracePt t="113487" x="9528175" y="4584700"/>
          <p14:tracePt t="113548" x="9528175" y="4576763"/>
          <p14:tracePt t="113559" x="9528175" y="4568825"/>
          <p14:tracePt t="113571" x="9536113" y="4537075"/>
          <p14:tracePt t="113587" x="9544050" y="4505325"/>
          <p14:tracePt t="113589" x="9559925" y="4481513"/>
          <p14:tracePt t="113604" x="9567863" y="4465638"/>
          <p14:tracePt t="113620" x="9575800" y="4457700"/>
          <p14:tracePt t="114273" x="9575800" y="4441825"/>
          <p14:tracePt t="114283" x="9575800" y="4425950"/>
          <p14:tracePt t="114294" x="9585325" y="4410075"/>
          <p14:tracePt t="114304" x="9593263" y="4394200"/>
          <p14:tracePt t="114320" x="9625013" y="4370388"/>
          <p14:tracePt t="114336" x="9704388" y="4346575"/>
          <p14:tracePt t="114354" x="9807575" y="4370388"/>
          <p14:tracePt t="114370" x="9863138" y="4425950"/>
          <p14:tracePt t="114386" x="9967913" y="4600575"/>
          <p14:tracePt t="114403" x="9983788" y="4689475"/>
          <p14:tracePt t="114405" x="9983788" y="4776788"/>
          <p14:tracePt t="114420" x="9975850" y="4848225"/>
          <p14:tracePt t="114436" x="9839325" y="5008563"/>
          <p14:tracePt t="114453" x="9736138" y="5087938"/>
          <p14:tracePt t="114455" x="9609138" y="5151438"/>
          <p14:tracePt t="114470" x="9456738" y="5191125"/>
          <p14:tracePt t="114486" x="9224963" y="5214938"/>
          <p14:tracePt t="114503" x="9129713" y="5199063"/>
          <p14:tracePt t="114505" x="9058275" y="5159375"/>
          <p14:tracePt t="114520" x="8994775" y="5095875"/>
          <p14:tracePt t="114540" x="8947150" y="4951413"/>
          <p14:tracePt t="114556" x="8947150" y="4784725"/>
          <p14:tracePt t="114571" x="8978900" y="4689475"/>
          <p14:tracePt t="114587" x="9217025" y="4354513"/>
          <p14:tracePt t="114604" x="9385300" y="4186238"/>
          <p14:tracePt t="114606" x="9544050" y="4067175"/>
          <p14:tracePt t="114620" x="9688513" y="3987800"/>
          <p14:tracePt t="114637" x="9871075" y="3963988"/>
          <p14:tracePt t="114654" x="9926638" y="3979863"/>
          <p14:tracePt t="114670" x="9983788" y="4106863"/>
          <p14:tracePt t="114687" x="9983788" y="4273550"/>
          <p14:tracePt t="114704" x="9967913" y="4362450"/>
          <p14:tracePt t="114721" x="9902825" y="4481513"/>
          <p14:tracePt t="114737" x="9863138" y="4513263"/>
          <p14:tracePt t="114754" x="9855200" y="4513263"/>
          <p14:tracePt t="116210" x="9855200" y="4545013"/>
          <p14:tracePt t="116226" x="9855200" y="4560888"/>
          <p14:tracePt t="116239" x="9855200" y="4576763"/>
          <p14:tracePt t="116254" x="9855200" y="4584700"/>
          <p14:tracePt t="116270" x="9839325" y="4608513"/>
          <p14:tracePt t="116289" x="9831388" y="4616450"/>
          <p14:tracePt t="116303" x="9815513" y="4616450"/>
          <p14:tracePt t="116320" x="9791700" y="4641850"/>
          <p14:tracePt t="116337" x="9783763" y="4649788"/>
          <p14:tracePt t="116339" x="9767888" y="4665663"/>
          <p14:tracePt t="116353" x="9736138" y="4697413"/>
          <p14:tracePt t="116370" x="9704388" y="4721225"/>
          <p14:tracePt t="116387" x="9680575" y="4729163"/>
          <p14:tracePt t="116403" x="9632950" y="4745038"/>
          <p14:tracePt t="116421" x="9585325" y="4752975"/>
          <p14:tracePt t="116437" x="9536113" y="4760913"/>
          <p14:tracePt t="116454" x="9432925" y="4776788"/>
          <p14:tracePt t="116470" x="9224963" y="4808538"/>
          <p14:tracePt t="116487" x="9058275" y="4840288"/>
          <p14:tracePt t="116503" x="8596313" y="4984750"/>
          <p14:tracePt t="116520" x="8124825" y="5183188"/>
          <p14:tracePt t="116537" x="7918450" y="5278438"/>
          <p14:tracePt t="116554" x="7631113" y="5430838"/>
          <p14:tracePt t="116571" x="7504113" y="5494338"/>
          <p14:tracePt t="116587" x="7496175" y="5494338"/>
          <p14:tracePt t="116612" x="7527925" y="5494338"/>
          <p14:tracePt t="116775" x="7527925" y="5510213"/>
          <p14:tracePt t="116806" x="7527925" y="5518150"/>
          <p14:tracePt t="116825" x="7527925" y="5534025"/>
          <p14:tracePt t="116839" x="7512050" y="5565775"/>
          <p14:tracePt t="116854" x="7462838" y="5637213"/>
          <p14:tracePt t="116871" x="7431088" y="5734050"/>
          <p14:tracePt t="116873" x="7407275" y="5821363"/>
          <p14:tracePt t="116887" x="7375525" y="5916613"/>
          <p14:tracePt t="116904" x="7319963" y="6084888"/>
          <p14:tracePt t="116921" x="7296150" y="6148388"/>
          <p14:tracePt t="116937" x="7256463" y="6235700"/>
          <p14:tracePt t="116953" x="7248525" y="6251575"/>
          <p14:tracePt t="117015" x="7248525" y="6243638"/>
          <p14:tracePt t="117105" x="7248525" y="6235700"/>
          <p14:tracePt t="117176" x="7256463" y="6235700"/>
          <p14:tracePt t="117206" x="7264400" y="6235700"/>
          <p14:tracePt t="117216" x="7272338" y="6235700"/>
          <p14:tracePt t="117236" x="7280275" y="6235700"/>
          <p14:tracePt t="117246" x="7296150" y="6235700"/>
          <p14:tracePt t="117267" x="7312025" y="6235700"/>
          <p14:tracePt t="117277" x="7319963" y="6235700"/>
          <p14:tracePt t="117287" x="7343775" y="6227763"/>
          <p14:tracePt t="117303" x="7351713" y="6227763"/>
          <p14:tracePt t="117322" x="7391400" y="6203950"/>
          <p14:tracePt t="117341" x="7431088" y="6196013"/>
          <p14:tracePt t="117354" x="7454900" y="6196013"/>
          <p14:tracePt t="117370" x="7486650" y="6196013"/>
          <p14:tracePt t="117386" x="7496175" y="6188075"/>
          <p14:tracePt t="117388" x="7512050" y="6188075"/>
          <p14:tracePt t="117403" x="7527925" y="6188075"/>
          <p14:tracePt t="117705" x="7496175" y="6164263"/>
          <p14:tracePt t="117722" x="7470775" y="6148388"/>
          <p14:tracePt t="117739" x="7454900" y="6132513"/>
          <p14:tracePt t="117742" x="7446963" y="6132513"/>
          <p14:tracePt t="117754" x="7439025" y="6116638"/>
          <p14:tracePt t="117771" x="7407275" y="6108700"/>
          <p14:tracePt t="117787" x="7383463" y="6100763"/>
          <p14:tracePt t="117803" x="7312025" y="6069013"/>
          <p14:tracePt t="117819" x="7264400" y="6037263"/>
          <p14:tracePt t="117821" x="7200900" y="5995988"/>
          <p14:tracePt t="117836" x="7145338" y="5924550"/>
          <p14:tracePt t="117854" x="7064375" y="5781675"/>
          <p14:tracePt t="117870" x="7048500" y="5726113"/>
          <p14:tracePt t="117872" x="7048500" y="5686425"/>
          <p14:tracePt t="117887" x="7048500" y="5637213"/>
          <p14:tracePt t="117904" x="7135813" y="5510213"/>
          <p14:tracePt t="117920" x="7216775" y="5430838"/>
          <p14:tracePt t="117922" x="7304088" y="5367338"/>
          <p14:tracePt t="117937" x="7415213" y="5294313"/>
          <p14:tracePt t="117954" x="7631113" y="5183188"/>
          <p14:tracePt t="117970" x="7718425" y="5159375"/>
          <p14:tracePt t="117972" x="7797800" y="5151438"/>
          <p14:tracePt t="117987" x="7870825" y="5151438"/>
          <p14:tracePt t="118004" x="7997825" y="5207000"/>
          <p14:tracePt t="118020" x="8037513" y="5254625"/>
          <p14:tracePt t="118022" x="8069263" y="5319713"/>
          <p14:tracePt t="118037" x="8093075" y="5383213"/>
          <p14:tracePt t="118055" x="8101013" y="5573713"/>
          <p14:tracePt t="118070" x="8101013" y="5670550"/>
          <p14:tracePt t="118072" x="8085138" y="5765800"/>
          <p14:tracePt t="118087" x="8029575" y="5884863"/>
          <p14:tracePt t="118104" x="7829550" y="6188075"/>
          <p14:tracePt t="118120" x="7734300" y="6299200"/>
          <p14:tracePt t="118137" x="7654925" y="6364288"/>
          <p14:tracePt t="120861" x="7639050" y="6364288"/>
          <p14:tracePt t="120877" x="7623175" y="6338888"/>
          <p14:tracePt t="120890" x="7543800" y="6235700"/>
          <p14:tracePt t="120904" x="7478713" y="6100763"/>
          <p14:tracePt t="120921" x="7383463" y="5884863"/>
          <p14:tracePt t="120937" x="7351713" y="5789613"/>
          <p14:tracePt t="120939" x="7319963" y="5702300"/>
          <p14:tracePt t="120954" x="7319963" y="5613400"/>
          <p14:tracePt t="120970" x="7319963" y="5478463"/>
          <p14:tracePt t="120987" x="7335838" y="5430838"/>
          <p14:tracePt t="120990" x="7375525" y="5383213"/>
          <p14:tracePt t="121004" x="7431088" y="5335588"/>
          <p14:tracePt t="121021" x="7551738" y="5270500"/>
          <p14:tracePt t="121037" x="7623175" y="5246688"/>
          <p14:tracePt t="121053" x="7734300" y="5222875"/>
          <p14:tracePt t="121070" x="7813675" y="5230813"/>
          <p14:tracePt t="121087" x="7847013" y="5254625"/>
          <p14:tracePt t="121103" x="7902575" y="5302250"/>
          <p14:tracePt t="121121" x="7942263" y="5367338"/>
          <p14:tracePt t="121137" x="7950200" y="5399088"/>
          <p14:tracePt t="121154" x="7950200" y="5478463"/>
          <p14:tracePt t="121170" x="7950200" y="5518150"/>
          <p14:tracePt t="121172" x="7942263" y="5565775"/>
          <p14:tracePt t="121187" x="7934325" y="5613400"/>
          <p14:tracePt t="121204" x="7886700" y="5718175"/>
          <p14:tracePt t="121220" x="7854950" y="5765800"/>
          <p14:tracePt t="121223" x="7813675" y="5789613"/>
          <p14:tracePt t="121237" x="7773988" y="5821363"/>
          <p14:tracePt t="121254" x="7694613" y="5868988"/>
          <p14:tracePt t="121270" x="7662863" y="5884863"/>
          <p14:tracePt t="121272" x="7639050" y="5884863"/>
          <p14:tracePt t="121287" x="7615238" y="5884863"/>
          <p14:tracePt t="121304" x="7583488" y="5884863"/>
          <p14:tracePt t="121320" x="7567613" y="5868988"/>
          <p14:tracePt t="121322" x="7567613" y="5861050"/>
          <p14:tracePt t="121337" x="7559675" y="5845175"/>
          <p14:tracePt t="145426" x="7559675" y="5861050"/>
          <p14:tracePt t="145441" x="7567613" y="5900738"/>
          <p14:tracePt t="145454" x="7583488" y="6029325"/>
          <p14:tracePt t="145468" x="7607300" y="6116638"/>
          <p14:tracePt t="145485" x="7662863" y="6323013"/>
          <p14:tracePt t="145502" x="7694613" y="6475413"/>
          <p14:tracePt t="145504" x="7734300" y="6586538"/>
          <p14:tracePt t="145518" x="7781925" y="6707188"/>
          <p14:tracePt t="145654" x="8731250" y="6746875"/>
          <p14:tracePt t="145670" x="8834438" y="6691313"/>
          <p14:tracePt t="145689" x="9010650" y="6642100"/>
          <p14:tracePt t="145702" x="9082088" y="6634163"/>
          <p14:tracePt t="145718" x="9209088" y="6602413"/>
          <p14:tracePt t="145734" x="9242425" y="6594475"/>
          <p14:tracePt t="145736" x="9266238" y="6586538"/>
          <p14:tracePt t="146562" x="9224963" y="6554788"/>
          <p14:tracePt t="146568" x="9193213" y="6530975"/>
          <p14:tracePt t="146587" x="9129713" y="6467475"/>
          <p14:tracePt t="146603" x="9082088" y="6403975"/>
          <p14:tracePt t="146618" x="9058275" y="6380163"/>
          <p14:tracePt t="146634" x="9034463" y="6323013"/>
          <p14:tracePt t="146651" x="9018588" y="6299200"/>
          <p14:tracePt t="146653" x="9010650" y="6259513"/>
          <p14:tracePt t="146667" x="9010650" y="6203950"/>
          <p14:tracePt t="146684" x="9010650" y="6053138"/>
          <p14:tracePt t="146701" x="9010650" y="5988050"/>
          <p14:tracePt t="146703" x="9018588" y="5916613"/>
          <p14:tracePt t="146717" x="9034463" y="5829300"/>
          <p14:tracePt t="146734" x="9105900" y="5694363"/>
          <p14:tracePt t="146751" x="9145588" y="5621338"/>
          <p14:tracePt t="146753" x="9209088" y="5565775"/>
          <p14:tracePt t="146767" x="9266238" y="5518150"/>
          <p14:tracePt t="146784" x="9393238" y="5446713"/>
          <p14:tracePt t="146801" x="9448800" y="5414963"/>
          <p14:tracePt t="146817" x="9559925" y="5367338"/>
          <p14:tracePt t="146834" x="9672638" y="5343525"/>
          <p14:tracePt t="146851" x="9712325" y="5335588"/>
          <p14:tracePt t="146867" x="9799638" y="5319713"/>
          <p14:tracePt t="146884" x="9879013" y="5302250"/>
          <p14:tracePt t="146901" x="9918700" y="5302250"/>
          <p14:tracePt t="146917" x="9991725" y="5294313"/>
          <p14:tracePt t="146935" x="10039350" y="5319713"/>
          <p14:tracePt t="146951" x="10071100" y="5327650"/>
          <p14:tracePt t="146967" x="10094913" y="5359400"/>
          <p14:tracePt t="146984" x="10110788" y="5383213"/>
          <p14:tracePt t="146986" x="10118725" y="5414963"/>
          <p14:tracePt t="147001" x="10126663" y="5454650"/>
          <p14:tracePt t="147017" x="10134600" y="5518150"/>
          <p14:tracePt t="147034" x="10134600" y="5557838"/>
          <p14:tracePt t="147036" x="10134600" y="5597525"/>
          <p14:tracePt t="147051" x="10134600" y="5637213"/>
          <p14:tracePt t="147067" x="10134600" y="5718175"/>
          <p14:tracePt t="147084" x="10134600" y="5749925"/>
          <p14:tracePt t="147086" x="10134600" y="5773738"/>
          <p14:tracePt t="147101" x="10126663" y="5813425"/>
          <p14:tracePt t="147118" x="10094913" y="5884863"/>
          <p14:tracePt t="147134" x="10063163" y="5932488"/>
          <p14:tracePt t="147136" x="10031413" y="5988050"/>
          <p14:tracePt t="147151" x="9999663" y="6045200"/>
          <p14:tracePt t="147168" x="9926638" y="6140450"/>
          <p14:tracePt t="147184" x="9894888" y="6196013"/>
          <p14:tracePt t="147201" x="9823450" y="6259513"/>
          <p14:tracePt t="147218" x="9767888" y="6307138"/>
          <p14:tracePt t="147234" x="9736138" y="6323013"/>
          <p14:tracePt t="147252" x="9656763" y="6330950"/>
          <p14:tracePt t="147267" x="9575800" y="6323013"/>
          <p14:tracePt t="147284" x="9528175" y="6299200"/>
          <p14:tracePt t="147301" x="9440863" y="6235700"/>
          <p14:tracePt t="147318" x="9377363" y="6180138"/>
          <p14:tracePt t="147334" x="9361488" y="6164263"/>
          <p14:tracePt t="147351" x="9329738" y="6116638"/>
          <p14:tracePt t="147368" x="9313863" y="6100763"/>
          <p14:tracePt t="147370" x="9305925" y="6069013"/>
          <p14:tracePt t="147384" x="9297988" y="6021388"/>
          <p14:tracePt t="147401" x="9290050" y="5853113"/>
          <p14:tracePt t="147417" x="9290050" y="5741988"/>
          <p14:tracePt t="147419" x="9297988" y="5645150"/>
          <p14:tracePt t="147434" x="9337675" y="5549900"/>
          <p14:tracePt t="147451" x="9432925" y="5383213"/>
          <p14:tracePt t="147467" x="9504363" y="5327650"/>
          <p14:tracePt t="147469" x="9585325" y="5286375"/>
          <p14:tracePt t="147484" x="9672638" y="5262563"/>
          <p14:tracePt t="147501" x="9871075" y="5254625"/>
          <p14:tracePt t="147517" x="9967913" y="5270500"/>
          <p14:tracePt t="147519" x="10063163" y="5294313"/>
          <p14:tracePt t="147534" x="10142538" y="5335588"/>
          <p14:tracePt t="147551" x="10302875" y="5438775"/>
          <p14:tracePt t="147567" x="10358438" y="5494338"/>
          <p14:tracePt t="147569" x="10406063" y="5581650"/>
          <p14:tracePt t="147584" x="10437813" y="5662613"/>
          <p14:tracePt t="147601" x="10469563" y="5797550"/>
          <p14:tracePt t="147617" x="10469563" y="5837238"/>
          <p14:tracePt t="147634" x="10461625" y="5948363"/>
          <p14:tracePt t="147651" x="10414000" y="6092825"/>
          <p14:tracePt t="147667" x="10374313" y="6164263"/>
          <p14:tracePt t="147684" x="10279063" y="6275388"/>
          <p14:tracePt t="147701" x="10142538" y="6403975"/>
          <p14:tracePt t="147718" x="10071100" y="6443663"/>
          <p14:tracePt t="147734" x="9894888" y="6483350"/>
          <p14:tracePt t="147751" x="9736138" y="6475413"/>
          <p14:tracePt t="147767" x="9656763" y="6435725"/>
          <p14:tracePt t="147784" x="9544050" y="6307138"/>
          <p14:tracePt t="147801" x="9472613" y="6100763"/>
          <p14:tracePt t="147817" x="9472613" y="5988050"/>
          <p14:tracePt t="147834" x="9512300" y="5710238"/>
          <p14:tracePt t="147851" x="9585325" y="5557838"/>
          <p14:tracePt t="147853" x="9688513" y="5422900"/>
          <p14:tracePt t="147867" x="9783763" y="5310188"/>
          <p14:tracePt t="147884" x="9999663" y="5175250"/>
          <p14:tracePt t="147901" x="10110788" y="5143500"/>
          <p14:tracePt t="147902" x="10190163" y="5143500"/>
          <p14:tracePt t="147917" x="10279063" y="5143500"/>
          <p14:tracePt t="147934" x="10414000" y="5246688"/>
          <p14:tracePt t="147951" x="10469563" y="5319713"/>
          <p14:tracePt t="147953" x="10501313" y="5391150"/>
          <p14:tracePt t="147967" x="10525125" y="5446713"/>
          <p14:tracePt t="147985" x="10525125" y="5541963"/>
          <p14:tracePt t="148001" x="10525125" y="5573713"/>
          <p14:tracePt t="148003" x="10517188" y="5613400"/>
          <p14:tracePt t="148017" x="10485438" y="5670550"/>
          <p14:tracePt t="148034" x="10414000" y="5797550"/>
          <p14:tracePt t="148051" x="10350500" y="5845175"/>
          <p14:tracePt t="148067" x="10237788" y="5916613"/>
          <p14:tracePt t="148084" x="10118725" y="5956300"/>
          <p14:tracePt t="148101" x="10055225" y="5956300"/>
          <p14:tracePt t="148117" x="9952038" y="5956300"/>
          <p14:tracePt t="148134" x="9855200" y="5932488"/>
          <p14:tracePt t="148151" x="9831388" y="5908675"/>
          <p14:tracePt t="148167" x="9783763" y="5853113"/>
          <p14:tracePt t="148184" x="9759950" y="5773738"/>
          <p14:tracePt t="164570" x="9775825" y="5765800"/>
          <p14:tracePt t="164580" x="9807575" y="5749925"/>
          <p14:tracePt t="164590" x="9879013" y="5726113"/>
          <p14:tracePt t="164603" x="9967913" y="5702300"/>
          <p14:tracePt t="164620" x="10094913" y="5653088"/>
          <p14:tracePt t="164622" x="10279063" y="5581650"/>
          <p14:tracePt t="164635" x="10477500" y="5486400"/>
          <p14:tracePt t="164649" x="10875963" y="5367338"/>
          <p14:tracePt t="164666" x="11075988" y="5286375"/>
          <p14:tracePt t="164682" x="11387138" y="5278438"/>
          <p14:tracePt t="164699" x="11506200" y="5270500"/>
          <p14:tracePt t="164701" x="11593513" y="5270500"/>
          <p14:tracePt t="164715" x="11664950" y="5294313"/>
          <p14:tracePt t="164975" x="11674475" y="5294313"/>
          <p14:tracePt t="164990" x="11698288" y="5294313"/>
          <p14:tracePt t="165007" x="11841163" y="5159375"/>
          <p14:tracePt t="165023" x="11944350" y="5032375"/>
          <p14:tracePt t="165027" x="12112625" y="4872038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68170" y="1415629"/>
            <a:ext cx="11034712" cy="4525962"/>
          </a:xfrm>
        </p:spPr>
        <p:txBody>
          <a:bodyPr>
            <a:normAutofit/>
          </a:bodyPr>
          <a:lstStyle/>
          <a:p>
            <a:r>
              <a:rPr lang="en-CA" sz="2000" dirty="0"/>
              <a:t>Machine learning is the study of algorithms that teach computers to learn from experience.</a:t>
            </a:r>
          </a:p>
          <a:p>
            <a:r>
              <a:rPr lang="en-CA" sz="2000" dirty="0"/>
              <a:t>Through experience (more training data), computers can continuously improve their performance.</a:t>
            </a:r>
          </a:p>
          <a:p>
            <a:pPr marL="0" indent="0">
              <a:buNone/>
            </a:pPr>
            <a:r>
              <a:rPr lang="en-CA" sz="2000" dirty="0"/>
              <a:t>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23454" y="137666"/>
            <a:ext cx="692095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CA" sz="3200" dirty="0">
                <a:solidFill>
                  <a:schemeClr val="bg1"/>
                </a:solidFill>
                <a:latin typeface="Calibri Light" panose="020F0302020204030204"/>
              </a:rPr>
              <a:t>MACHINE LEARNING AND ARTIFICIAL INTELLIGENCE: PROCESS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57600" y="28489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grpSp>
        <p:nvGrpSpPr>
          <p:cNvPr id="6" name="Group 5"/>
          <p:cNvGrpSpPr/>
          <p:nvPr/>
        </p:nvGrpSpPr>
        <p:grpSpPr>
          <a:xfrm>
            <a:off x="2560370" y="3115059"/>
            <a:ext cx="2027544" cy="2023190"/>
            <a:chOff x="1437462" y="2610442"/>
            <a:chExt cx="1834854" cy="1830914"/>
          </a:xfrm>
        </p:grpSpPr>
        <p:sp>
          <p:nvSpPr>
            <p:cNvPr id="8" name="Freeform 84"/>
            <p:cNvSpPr>
              <a:spLocks/>
            </p:cNvSpPr>
            <p:nvPr/>
          </p:nvSpPr>
          <p:spPr bwMode="auto">
            <a:xfrm>
              <a:off x="1437462" y="2610442"/>
              <a:ext cx="1834854" cy="1830914"/>
            </a:xfrm>
            <a:custGeom>
              <a:avLst/>
              <a:gdLst>
                <a:gd name="T0" fmla="*/ 1172 w 1182"/>
                <a:gd name="T1" fmla="*/ 706 h 1179"/>
                <a:gd name="T2" fmla="*/ 1182 w 1182"/>
                <a:gd name="T3" fmla="*/ 619 h 1179"/>
                <a:gd name="T4" fmla="*/ 1082 w 1182"/>
                <a:gd name="T5" fmla="*/ 588 h 1179"/>
                <a:gd name="T6" fmla="*/ 1075 w 1182"/>
                <a:gd name="T7" fmla="*/ 511 h 1179"/>
                <a:gd name="T8" fmla="*/ 1168 w 1182"/>
                <a:gd name="T9" fmla="*/ 459 h 1179"/>
                <a:gd name="T10" fmla="*/ 1143 w 1182"/>
                <a:gd name="T11" fmla="*/ 377 h 1179"/>
                <a:gd name="T12" fmla="*/ 1038 w 1182"/>
                <a:gd name="T13" fmla="*/ 389 h 1179"/>
                <a:gd name="T14" fmla="*/ 999 w 1182"/>
                <a:gd name="T15" fmla="*/ 319 h 1179"/>
                <a:gd name="T16" fmla="*/ 1062 w 1182"/>
                <a:gd name="T17" fmla="*/ 234 h 1179"/>
                <a:gd name="T18" fmla="*/ 1006 w 1182"/>
                <a:gd name="T19" fmla="*/ 171 h 1179"/>
                <a:gd name="T20" fmla="*/ 916 w 1182"/>
                <a:gd name="T21" fmla="*/ 224 h 1179"/>
                <a:gd name="T22" fmla="*/ 850 w 1182"/>
                <a:gd name="T23" fmla="*/ 175 h 1179"/>
                <a:gd name="T24" fmla="*/ 873 w 1182"/>
                <a:gd name="T25" fmla="*/ 72 h 1179"/>
                <a:gd name="T26" fmla="*/ 797 w 1182"/>
                <a:gd name="T27" fmla="*/ 37 h 1179"/>
                <a:gd name="T28" fmla="*/ 735 w 1182"/>
                <a:gd name="T29" fmla="*/ 123 h 1179"/>
                <a:gd name="T30" fmla="*/ 654 w 1182"/>
                <a:gd name="T31" fmla="*/ 105 h 1179"/>
                <a:gd name="T32" fmla="*/ 633 w 1182"/>
                <a:gd name="T33" fmla="*/ 2 h 1179"/>
                <a:gd name="T34" fmla="*/ 591 w 1182"/>
                <a:gd name="T35" fmla="*/ 0 h 1179"/>
                <a:gd name="T36" fmla="*/ 549 w 1182"/>
                <a:gd name="T37" fmla="*/ 2 h 1179"/>
                <a:gd name="T38" fmla="*/ 528 w 1182"/>
                <a:gd name="T39" fmla="*/ 105 h 1179"/>
                <a:gd name="T40" fmla="*/ 447 w 1182"/>
                <a:gd name="T41" fmla="*/ 123 h 1179"/>
                <a:gd name="T42" fmla="*/ 386 w 1182"/>
                <a:gd name="T43" fmla="*/ 37 h 1179"/>
                <a:gd name="T44" fmla="*/ 310 w 1182"/>
                <a:gd name="T45" fmla="*/ 72 h 1179"/>
                <a:gd name="T46" fmla="*/ 333 w 1182"/>
                <a:gd name="T47" fmla="*/ 175 h 1179"/>
                <a:gd name="T48" fmla="*/ 267 w 1182"/>
                <a:gd name="T49" fmla="*/ 224 h 1179"/>
                <a:gd name="T50" fmla="*/ 176 w 1182"/>
                <a:gd name="T51" fmla="*/ 171 h 1179"/>
                <a:gd name="T52" fmla="*/ 120 w 1182"/>
                <a:gd name="T53" fmla="*/ 234 h 1179"/>
                <a:gd name="T54" fmla="*/ 183 w 1182"/>
                <a:gd name="T55" fmla="*/ 319 h 1179"/>
                <a:gd name="T56" fmla="*/ 144 w 1182"/>
                <a:gd name="T57" fmla="*/ 389 h 1179"/>
                <a:gd name="T58" fmla="*/ 40 w 1182"/>
                <a:gd name="T59" fmla="*/ 377 h 1179"/>
                <a:gd name="T60" fmla="*/ 14 w 1182"/>
                <a:gd name="T61" fmla="*/ 459 h 1179"/>
                <a:gd name="T62" fmla="*/ 107 w 1182"/>
                <a:gd name="T63" fmla="*/ 511 h 1179"/>
                <a:gd name="T64" fmla="*/ 100 w 1182"/>
                <a:gd name="T65" fmla="*/ 588 h 1179"/>
                <a:gd name="T66" fmla="*/ 0 w 1182"/>
                <a:gd name="T67" fmla="*/ 619 h 1179"/>
                <a:gd name="T68" fmla="*/ 10 w 1182"/>
                <a:gd name="T69" fmla="*/ 706 h 1179"/>
                <a:gd name="T70" fmla="*/ 116 w 1182"/>
                <a:gd name="T71" fmla="*/ 716 h 1179"/>
                <a:gd name="T72" fmla="*/ 140 w 1182"/>
                <a:gd name="T73" fmla="*/ 786 h 1179"/>
                <a:gd name="T74" fmla="*/ 61 w 1182"/>
                <a:gd name="T75" fmla="*/ 856 h 1179"/>
                <a:gd name="T76" fmla="*/ 107 w 1182"/>
                <a:gd name="T77" fmla="*/ 932 h 1179"/>
                <a:gd name="T78" fmla="*/ 207 w 1182"/>
                <a:gd name="T79" fmla="*/ 898 h 1179"/>
                <a:gd name="T80" fmla="*/ 256 w 1182"/>
                <a:gd name="T81" fmla="*/ 951 h 1179"/>
                <a:gd name="T82" fmla="*/ 212 w 1182"/>
                <a:gd name="T83" fmla="*/ 1047 h 1179"/>
                <a:gd name="T84" fmla="*/ 285 w 1182"/>
                <a:gd name="T85" fmla="*/ 1099 h 1179"/>
                <a:gd name="T86" fmla="*/ 363 w 1182"/>
                <a:gd name="T87" fmla="*/ 1027 h 1179"/>
                <a:gd name="T88" fmla="*/ 427 w 1182"/>
                <a:gd name="T89" fmla="*/ 1055 h 1179"/>
                <a:gd name="T90" fmla="*/ 426 w 1182"/>
                <a:gd name="T91" fmla="*/ 1161 h 1179"/>
                <a:gd name="T92" fmla="*/ 514 w 1182"/>
                <a:gd name="T93" fmla="*/ 1179 h 1179"/>
                <a:gd name="T94" fmla="*/ 557 w 1182"/>
                <a:gd name="T95" fmla="*/ 1082 h 1179"/>
                <a:gd name="T96" fmla="*/ 591 w 1182"/>
                <a:gd name="T97" fmla="*/ 1083 h 1179"/>
                <a:gd name="T98" fmla="*/ 626 w 1182"/>
                <a:gd name="T99" fmla="*/ 1082 h 1179"/>
                <a:gd name="T100" fmla="*/ 668 w 1182"/>
                <a:gd name="T101" fmla="*/ 1179 h 1179"/>
                <a:gd name="T102" fmla="*/ 756 w 1182"/>
                <a:gd name="T103" fmla="*/ 1161 h 1179"/>
                <a:gd name="T104" fmla="*/ 755 w 1182"/>
                <a:gd name="T105" fmla="*/ 1055 h 1179"/>
                <a:gd name="T106" fmla="*/ 819 w 1182"/>
                <a:gd name="T107" fmla="*/ 1027 h 1179"/>
                <a:gd name="T108" fmla="*/ 897 w 1182"/>
                <a:gd name="T109" fmla="*/ 1099 h 1179"/>
                <a:gd name="T110" fmla="*/ 970 w 1182"/>
                <a:gd name="T111" fmla="*/ 1047 h 1179"/>
                <a:gd name="T112" fmla="*/ 927 w 1182"/>
                <a:gd name="T113" fmla="*/ 951 h 1179"/>
                <a:gd name="T114" fmla="*/ 975 w 1182"/>
                <a:gd name="T115" fmla="*/ 898 h 1179"/>
                <a:gd name="T116" fmla="*/ 1076 w 1182"/>
                <a:gd name="T117" fmla="*/ 932 h 1179"/>
                <a:gd name="T118" fmla="*/ 1121 w 1182"/>
                <a:gd name="T119" fmla="*/ 856 h 1179"/>
                <a:gd name="T120" fmla="*/ 1042 w 1182"/>
                <a:gd name="T121" fmla="*/ 786 h 1179"/>
                <a:gd name="T122" fmla="*/ 1066 w 1182"/>
                <a:gd name="T123" fmla="*/ 716 h 1179"/>
                <a:gd name="T124" fmla="*/ 1172 w 1182"/>
                <a:gd name="T125" fmla="*/ 706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82" h="1179">
                  <a:moveTo>
                    <a:pt x="1172" y="706"/>
                  </a:moveTo>
                  <a:cubicBezTo>
                    <a:pt x="1177" y="678"/>
                    <a:pt x="1181" y="649"/>
                    <a:pt x="1182" y="619"/>
                  </a:cubicBezTo>
                  <a:cubicBezTo>
                    <a:pt x="1082" y="588"/>
                    <a:pt x="1082" y="588"/>
                    <a:pt x="1082" y="588"/>
                  </a:cubicBezTo>
                  <a:cubicBezTo>
                    <a:pt x="1082" y="562"/>
                    <a:pt x="1080" y="536"/>
                    <a:pt x="1075" y="511"/>
                  </a:cubicBezTo>
                  <a:cubicBezTo>
                    <a:pt x="1168" y="459"/>
                    <a:pt x="1168" y="459"/>
                    <a:pt x="1168" y="459"/>
                  </a:cubicBezTo>
                  <a:cubicBezTo>
                    <a:pt x="1161" y="431"/>
                    <a:pt x="1153" y="403"/>
                    <a:pt x="1143" y="377"/>
                  </a:cubicBezTo>
                  <a:cubicBezTo>
                    <a:pt x="1038" y="389"/>
                    <a:pt x="1038" y="389"/>
                    <a:pt x="1038" y="389"/>
                  </a:cubicBezTo>
                  <a:cubicBezTo>
                    <a:pt x="1027" y="364"/>
                    <a:pt x="1014" y="341"/>
                    <a:pt x="999" y="319"/>
                  </a:cubicBezTo>
                  <a:cubicBezTo>
                    <a:pt x="1062" y="234"/>
                    <a:pt x="1062" y="234"/>
                    <a:pt x="1062" y="234"/>
                  </a:cubicBezTo>
                  <a:cubicBezTo>
                    <a:pt x="1045" y="211"/>
                    <a:pt x="1026" y="190"/>
                    <a:pt x="1006" y="171"/>
                  </a:cubicBezTo>
                  <a:cubicBezTo>
                    <a:pt x="916" y="224"/>
                    <a:pt x="916" y="224"/>
                    <a:pt x="916" y="224"/>
                  </a:cubicBezTo>
                  <a:cubicBezTo>
                    <a:pt x="895" y="206"/>
                    <a:pt x="873" y="189"/>
                    <a:pt x="850" y="175"/>
                  </a:cubicBezTo>
                  <a:cubicBezTo>
                    <a:pt x="873" y="72"/>
                    <a:pt x="873" y="72"/>
                    <a:pt x="873" y="72"/>
                  </a:cubicBezTo>
                  <a:cubicBezTo>
                    <a:pt x="848" y="58"/>
                    <a:pt x="823" y="47"/>
                    <a:pt x="797" y="37"/>
                  </a:cubicBezTo>
                  <a:cubicBezTo>
                    <a:pt x="735" y="123"/>
                    <a:pt x="735" y="123"/>
                    <a:pt x="735" y="123"/>
                  </a:cubicBezTo>
                  <a:cubicBezTo>
                    <a:pt x="709" y="115"/>
                    <a:pt x="682" y="109"/>
                    <a:pt x="654" y="105"/>
                  </a:cubicBezTo>
                  <a:cubicBezTo>
                    <a:pt x="633" y="2"/>
                    <a:pt x="633" y="2"/>
                    <a:pt x="633" y="2"/>
                  </a:cubicBezTo>
                  <a:cubicBezTo>
                    <a:pt x="619" y="1"/>
                    <a:pt x="605" y="0"/>
                    <a:pt x="591" y="0"/>
                  </a:cubicBezTo>
                  <a:cubicBezTo>
                    <a:pt x="577" y="0"/>
                    <a:pt x="563" y="1"/>
                    <a:pt x="549" y="2"/>
                  </a:cubicBezTo>
                  <a:cubicBezTo>
                    <a:pt x="528" y="105"/>
                    <a:pt x="528" y="105"/>
                    <a:pt x="528" y="105"/>
                  </a:cubicBezTo>
                  <a:cubicBezTo>
                    <a:pt x="500" y="109"/>
                    <a:pt x="473" y="115"/>
                    <a:pt x="447" y="123"/>
                  </a:cubicBezTo>
                  <a:cubicBezTo>
                    <a:pt x="386" y="37"/>
                    <a:pt x="386" y="37"/>
                    <a:pt x="386" y="37"/>
                  </a:cubicBezTo>
                  <a:cubicBezTo>
                    <a:pt x="359" y="47"/>
                    <a:pt x="334" y="58"/>
                    <a:pt x="310" y="72"/>
                  </a:cubicBezTo>
                  <a:cubicBezTo>
                    <a:pt x="333" y="175"/>
                    <a:pt x="333" y="175"/>
                    <a:pt x="333" y="175"/>
                  </a:cubicBezTo>
                  <a:cubicBezTo>
                    <a:pt x="309" y="189"/>
                    <a:pt x="287" y="206"/>
                    <a:pt x="267" y="224"/>
                  </a:cubicBezTo>
                  <a:cubicBezTo>
                    <a:pt x="176" y="171"/>
                    <a:pt x="176" y="171"/>
                    <a:pt x="176" y="171"/>
                  </a:cubicBezTo>
                  <a:cubicBezTo>
                    <a:pt x="156" y="190"/>
                    <a:pt x="137" y="211"/>
                    <a:pt x="120" y="234"/>
                  </a:cubicBezTo>
                  <a:cubicBezTo>
                    <a:pt x="183" y="319"/>
                    <a:pt x="183" y="319"/>
                    <a:pt x="183" y="319"/>
                  </a:cubicBezTo>
                  <a:cubicBezTo>
                    <a:pt x="168" y="341"/>
                    <a:pt x="155" y="364"/>
                    <a:pt x="144" y="389"/>
                  </a:cubicBezTo>
                  <a:cubicBezTo>
                    <a:pt x="40" y="377"/>
                    <a:pt x="40" y="377"/>
                    <a:pt x="40" y="377"/>
                  </a:cubicBezTo>
                  <a:cubicBezTo>
                    <a:pt x="29" y="403"/>
                    <a:pt x="21" y="431"/>
                    <a:pt x="14" y="459"/>
                  </a:cubicBezTo>
                  <a:cubicBezTo>
                    <a:pt x="107" y="511"/>
                    <a:pt x="107" y="511"/>
                    <a:pt x="107" y="511"/>
                  </a:cubicBezTo>
                  <a:cubicBezTo>
                    <a:pt x="103" y="536"/>
                    <a:pt x="100" y="562"/>
                    <a:pt x="100" y="588"/>
                  </a:cubicBezTo>
                  <a:cubicBezTo>
                    <a:pt x="0" y="619"/>
                    <a:pt x="0" y="619"/>
                    <a:pt x="0" y="619"/>
                  </a:cubicBezTo>
                  <a:cubicBezTo>
                    <a:pt x="1" y="649"/>
                    <a:pt x="5" y="678"/>
                    <a:pt x="10" y="706"/>
                  </a:cubicBezTo>
                  <a:cubicBezTo>
                    <a:pt x="116" y="716"/>
                    <a:pt x="116" y="716"/>
                    <a:pt x="116" y="716"/>
                  </a:cubicBezTo>
                  <a:cubicBezTo>
                    <a:pt x="122" y="740"/>
                    <a:pt x="130" y="764"/>
                    <a:pt x="140" y="78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74" y="883"/>
                    <a:pt x="90" y="908"/>
                    <a:pt x="107" y="932"/>
                  </a:cubicBezTo>
                  <a:cubicBezTo>
                    <a:pt x="207" y="898"/>
                    <a:pt x="207" y="898"/>
                    <a:pt x="207" y="898"/>
                  </a:cubicBezTo>
                  <a:cubicBezTo>
                    <a:pt x="222" y="917"/>
                    <a:pt x="238" y="934"/>
                    <a:pt x="256" y="951"/>
                  </a:cubicBezTo>
                  <a:cubicBezTo>
                    <a:pt x="212" y="1047"/>
                    <a:pt x="212" y="1047"/>
                    <a:pt x="212" y="1047"/>
                  </a:cubicBezTo>
                  <a:cubicBezTo>
                    <a:pt x="235" y="1066"/>
                    <a:pt x="259" y="1083"/>
                    <a:pt x="285" y="1099"/>
                  </a:cubicBezTo>
                  <a:cubicBezTo>
                    <a:pt x="363" y="1027"/>
                    <a:pt x="363" y="1027"/>
                    <a:pt x="363" y="1027"/>
                  </a:cubicBezTo>
                  <a:cubicBezTo>
                    <a:pt x="384" y="1038"/>
                    <a:pt x="405" y="1047"/>
                    <a:pt x="427" y="1055"/>
                  </a:cubicBezTo>
                  <a:cubicBezTo>
                    <a:pt x="426" y="1161"/>
                    <a:pt x="426" y="1161"/>
                    <a:pt x="426" y="1161"/>
                  </a:cubicBezTo>
                  <a:cubicBezTo>
                    <a:pt x="455" y="1169"/>
                    <a:pt x="484" y="1175"/>
                    <a:pt x="514" y="1179"/>
                  </a:cubicBezTo>
                  <a:cubicBezTo>
                    <a:pt x="557" y="1082"/>
                    <a:pt x="557" y="1082"/>
                    <a:pt x="557" y="1082"/>
                  </a:cubicBezTo>
                  <a:cubicBezTo>
                    <a:pt x="568" y="1083"/>
                    <a:pt x="580" y="1083"/>
                    <a:pt x="591" y="1083"/>
                  </a:cubicBezTo>
                  <a:cubicBezTo>
                    <a:pt x="603" y="1083"/>
                    <a:pt x="614" y="1083"/>
                    <a:pt x="626" y="1082"/>
                  </a:cubicBezTo>
                  <a:cubicBezTo>
                    <a:pt x="668" y="1179"/>
                    <a:pt x="668" y="1179"/>
                    <a:pt x="668" y="1179"/>
                  </a:cubicBezTo>
                  <a:cubicBezTo>
                    <a:pt x="698" y="1175"/>
                    <a:pt x="728" y="1169"/>
                    <a:pt x="756" y="1161"/>
                  </a:cubicBezTo>
                  <a:cubicBezTo>
                    <a:pt x="755" y="1055"/>
                    <a:pt x="755" y="1055"/>
                    <a:pt x="755" y="1055"/>
                  </a:cubicBezTo>
                  <a:cubicBezTo>
                    <a:pt x="777" y="1047"/>
                    <a:pt x="799" y="1038"/>
                    <a:pt x="819" y="1027"/>
                  </a:cubicBezTo>
                  <a:cubicBezTo>
                    <a:pt x="897" y="1099"/>
                    <a:pt x="897" y="1099"/>
                    <a:pt x="897" y="1099"/>
                  </a:cubicBezTo>
                  <a:cubicBezTo>
                    <a:pt x="923" y="1083"/>
                    <a:pt x="947" y="1066"/>
                    <a:pt x="970" y="1047"/>
                  </a:cubicBezTo>
                  <a:cubicBezTo>
                    <a:pt x="927" y="951"/>
                    <a:pt x="927" y="951"/>
                    <a:pt x="927" y="951"/>
                  </a:cubicBezTo>
                  <a:cubicBezTo>
                    <a:pt x="944" y="934"/>
                    <a:pt x="960" y="917"/>
                    <a:pt x="975" y="898"/>
                  </a:cubicBezTo>
                  <a:cubicBezTo>
                    <a:pt x="1076" y="932"/>
                    <a:pt x="1076" y="932"/>
                    <a:pt x="1076" y="932"/>
                  </a:cubicBezTo>
                  <a:cubicBezTo>
                    <a:pt x="1093" y="908"/>
                    <a:pt x="1108" y="883"/>
                    <a:pt x="1121" y="856"/>
                  </a:cubicBezTo>
                  <a:cubicBezTo>
                    <a:pt x="1042" y="786"/>
                    <a:pt x="1042" y="786"/>
                    <a:pt x="1042" y="786"/>
                  </a:cubicBezTo>
                  <a:cubicBezTo>
                    <a:pt x="1052" y="764"/>
                    <a:pt x="1060" y="740"/>
                    <a:pt x="1066" y="716"/>
                  </a:cubicBezTo>
                  <a:lnTo>
                    <a:pt x="1172" y="706"/>
                  </a:lnTo>
                  <a:close/>
                </a:path>
              </a:pathLst>
            </a:custGeom>
            <a:solidFill>
              <a:srgbClr val="016AA3"/>
            </a:solidFill>
            <a:ln>
              <a:noFill/>
            </a:ln>
            <a:effectLst>
              <a:outerShdw blurRad="50800" dist="25400" dir="10800000" algn="r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Oval 87"/>
            <p:cNvSpPr>
              <a:spLocks noChangeArrowheads="1"/>
            </p:cNvSpPr>
            <p:nvPr/>
          </p:nvSpPr>
          <p:spPr bwMode="auto">
            <a:xfrm>
              <a:off x="1710450" y="2882255"/>
              <a:ext cx="1288877" cy="1287287"/>
            </a:xfrm>
            <a:prstGeom prst="ellipse">
              <a:avLst/>
            </a:prstGeom>
            <a:solidFill>
              <a:srgbClr val="015685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Oval 87"/>
            <p:cNvSpPr>
              <a:spLocks noChangeArrowheads="1"/>
            </p:cNvSpPr>
            <p:nvPr/>
          </p:nvSpPr>
          <p:spPr bwMode="auto">
            <a:xfrm>
              <a:off x="1822295" y="2993961"/>
              <a:ext cx="1065187" cy="10638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" name="Arc 10"/>
          <p:cNvSpPr>
            <a:spLocks noChangeArrowheads="1"/>
          </p:cNvSpPr>
          <p:nvPr/>
        </p:nvSpPr>
        <p:spPr bwMode="auto">
          <a:xfrm>
            <a:off x="2312586" y="2866655"/>
            <a:ext cx="2523113" cy="2520000"/>
          </a:xfrm>
          <a:prstGeom prst="arc">
            <a:avLst>
              <a:gd name="adj1" fmla="val 13742682"/>
              <a:gd name="adj2" fmla="val 18423165"/>
            </a:avLst>
          </a:prstGeom>
          <a:noFill/>
          <a:ln w="57150" cap="rnd">
            <a:solidFill>
              <a:schemeClr val="bg1">
                <a:lumMod val="8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3999395" y="3115060"/>
            <a:ext cx="2027545" cy="2023190"/>
            <a:chOff x="1437463" y="2610443"/>
            <a:chExt cx="1834855" cy="1830914"/>
          </a:xfrm>
        </p:grpSpPr>
        <p:sp>
          <p:nvSpPr>
            <p:cNvPr id="13" name="Freeform 84"/>
            <p:cNvSpPr>
              <a:spLocks/>
            </p:cNvSpPr>
            <p:nvPr/>
          </p:nvSpPr>
          <p:spPr bwMode="auto">
            <a:xfrm>
              <a:off x="1437463" y="2610443"/>
              <a:ext cx="1834855" cy="1830914"/>
            </a:xfrm>
            <a:custGeom>
              <a:avLst/>
              <a:gdLst>
                <a:gd name="T0" fmla="*/ 1172 w 1182"/>
                <a:gd name="T1" fmla="*/ 706 h 1179"/>
                <a:gd name="T2" fmla="*/ 1182 w 1182"/>
                <a:gd name="T3" fmla="*/ 619 h 1179"/>
                <a:gd name="T4" fmla="*/ 1082 w 1182"/>
                <a:gd name="T5" fmla="*/ 588 h 1179"/>
                <a:gd name="T6" fmla="*/ 1075 w 1182"/>
                <a:gd name="T7" fmla="*/ 511 h 1179"/>
                <a:gd name="T8" fmla="*/ 1168 w 1182"/>
                <a:gd name="T9" fmla="*/ 459 h 1179"/>
                <a:gd name="T10" fmla="*/ 1143 w 1182"/>
                <a:gd name="T11" fmla="*/ 377 h 1179"/>
                <a:gd name="T12" fmla="*/ 1038 w 1182"/>
                <a:gd name="T13" fmla="*/ 389 h 1179"/>
                <a:gd name="T14" fmla="*/ 999 w 1182"/>
                <a:gd name="T15" fmla="*/ 319 h 1179"/>
                <a:gd name="T16" fmla="*/ 1062 w 1182"/>
                <a:gd name="T17" fmla="*/ 234 h 1179"/>
                <a:gd name="T18" fmla="*/ 1006 w 1182"/>
                <a:gd name="T19" fmla="*/ 171 h 1179"/>
                <a:gd name="T20" fmla="*/ 916 w 1182"/>
                <a:gd name="T21" fmla="*/ 224 h 1179"/>
                <a:gd name="T22" fmla="*/ 850 w 1182"/>
                <a:gd name="T23" fmla="*/ 175 h 1179"/>
                <a:gd name="T24" fmla="*/ 873 w 1182"/>
                <a:gd name="T25" fmla="*/ 72 h 1179"/>
                <a:gd name="T26" fmla="*/ 797 w 1182"/>
                <a:gd name="T27" fmla="*/ 37 h 1179"/>
                <a:gd name="T28" fmla="*/ 735 w 1182"/>
                <a:gd name="T29" fmla="*/ 123 h 1179"/>
                <a:gd name="T30" fmla="*/ 654 w 1182"/>
                <a:gd name="T31" fmla="*/ 105 h 1179"/>
                <a:gd name="T32" fmla="*/ 633 w 1182"/>
                <a:gd name="T33" fmla="*/ 2 h 1179"/>
                <a:gd name="T34" fmla="*/ 591 w 1182"/>
                <a:gd name="T35" fmla="*/ 0 h 1179"/>
                <a:gd name="T36" fmla="*/ 549 w 1182"/>
                <a:gd name="T37" fmla="*/ 2 h 1179"/>
                <a:gd name="T38" fmla="*/ 528 w 1182"/>
                <a:gd name="T39" fmla="*/ 105 h 1179"/>
                <a:gd name="T40" fmla="*/ 447 w 1182"/>
                <a:gd name="T41" fmla="*/ 123 h 1179"/>
                <a:gd name="T42" fmla="*/ 386 w 1182"/>
                <a:gd name="T43" fmla="*/ 37 h 1179"/>
                <a:gd name="T44" fmla="*/ 310 w 1182"/>
                <a:gd name="T45" fmla="*/ 72 h 1179"/>
                <a:gd name="T46" fmla="*/ 333 w 1182"/>
                <a:gd name="T47" fmla="*/ 175 h 1179"/>
                <a:gd name="T48" fmla="*/ 267 w 1182"/>
                <a:gd name="T49" fmla="*/ 224 h 1179"/>
                <a:gd name="T50" fmla="*/ 176 w 1182"/>
                <a:gd name="T51" fmla="*/ 171 h 1179"/>
                <a:gd name="T52" fmla="*/ 120 w 1182"/>
                <a:gd name="T53" fmla="*/ 234 h 1179"/>
                <a:gd name="T54" fmla="*/ 183 w 1182"/>
                <a:gd name="T55" fmla="*/ 319 h 1179"/>
                <a:gd name="T56" fmla="*/ 144 w 1182"/>
                <a:gd name="T57" fmla="*/ 389 h 1179"/>
                <a:gd name="T58" fmla="*/ 40 w 1182"/>
                <a:gd name="T59" fmla="*/ 377 h 1179"/>
                <a:gd name="T60" fmla="*/ 14 w 1182"/>
                <a:gd name="T61" fmla="*/ 459 h 1179"/>
                <a:gd name="T62" fmla="*/ 107 w 1182"/>
                <a:gd name="T63" fmla="*/ 511 h 1179"/>
                <a:gd name="T64" fmla="*/ 100 w 1182"/>
                <a:gd name="T65" fmla="*/ 588 h 1179"/>
                <a:gd name="T66" fmla="*/ 0 w 1182"/>
                <a:gd name="T67" fmla="*/ 619 h 1179"/>
                <a:gd name="T68" fmla="*/ 10 w 1182"/>
                <a:gd name="T69" fmla="*/ 706 h 1179"/>
                <a:gd name="T70" fmla="*/ 116 w 1182"/>
                <a:gd name="T71" fmla="*/ 716 h 1179"/>
                <a:gd name="T72" fmla="*/ 140 w 1182"/>
                <a:gd name="T73" fmla="*/ 786 h 1179"/>
                <a:gd name="T74" fmla="*/ 61 w 1182"/>
                <a:gd name="T75" fmla="*/ 856 h 1179"/>
                <a:gd name="T76" fmla="*/ 107 w 1182"/>
                <a:gd name="T77" fmla="*/ 932 h 1179"/>
                <a:gd name="T78" fmla="*/ 207 w 1182"/>
                <a:gd name="T79" fmla="*/ 898 h 1179"/>
                <a:gd name="T80" fmla="*/ 256 w 1182"/>
                <a:gd name="T81" fmla="*/ 951 h 1179"/>
                <a:gd name="T82" fmla="*/ 212 w 1182"/>
                <a:gd name="T83" fmla="*/ 1047 h 1179"/>
                <a:gd name="T84" fmla="*/ 285 w 1182"/>
                <a:gd name="T85" fmla="*/ 1099 h 1179"/>
                <a:gd name="T86" fmla="*/ 363 w 1182"/>
                <a:gd name="T87" fmla="*/ 1027 h 1179"/>
                <a:gd name="T88" fmla="*/ 427 w 1182"/>
                <a:gd name="T89" fmla="*/ 1055 h 1179"/>
                <a:gd name="T90" fmla="*/ 426 w 1182"/>
                <a:gd name="T91" fmla="*/ 1161 h 1179"/>
                <a:gd name="T92" fmla="*/ 514 w 1182"/>
                <a:gd name="T93" fmla="*/ 1179 h 1179"/>
                <a:gd name="T94" fmla="*/ 557 w 1182"/>
                <a:gd name="T95" fmla="*/ 1082 h 1179"/>
                <a:gd name="T96" fmla="*/ 591 w 1182"/>
                <a:gd name="T97" fmla="*/ 1083 h 1179"/>
                <a:gd name="T98" fmla="*/ 626 w 1182"/>
                <a:gd name="T99" fmla="*/ 1082 h 1179"/>
                <a:gd name="T100" fmla="*/ 668 w 1182"/>
                <a:gd name="T101" fmla="*/ 1179 h 1179"/>
                <a:gd name="T102" fmla="*/ 756 w 1182"/>
                <a:gd name="T103" fmla="*/ 1161 h 1179"/>
                <a:gd name="T104" fmla="*/ 755 w 1182"/>
                <a:gd name="T105" fmla="*/ 1055 h 1179"/>
                <a:gd name="T106" fmla="*/ 819 w 1182"/>
                <a:gd name="T107" fmla="*/ 1027 h 1179"/>
                <a:gd name="T108" fmla="*/ 897 w 1182"/>
                <a:gd name="T109" fmla="*/ 1099 h 1179"/>
                <a:gd name="T110" fmla="*/ 970 w 1182"/>
                <a:gd name="T111" fmla="*/ 1047 h 1179"/>
                <a:gd name="T112" fmla="*/ 927 w 1182"/>
                <a:gd name="T113" fmla="*/ 951 h 1179"/>
                <a:gd name="T114" fmla="*/ 975 w 1182"/>
                <a:gd name="T115" fmla="*/ 898 h 1179"/>
                <a:gd name="T116" fmla="*/ 1076 w 1182"/>
                <a:gd name="T117" fmla="*/ 932 h 1179"/>
                <a:gd name="T118" fmla="*/ 1121 w 1182"/>
                <a:gd name="T119" fmla="*/ 856 h 1179"/>
                <a:gd name="T120" fmla="*/ 1042 w 1182"/>
                <a:gd name="T121" fmla="*/ 786 h 1179"/>
                <a:gd name="T122" fmla="*/ 1066 w 1182"/>
                <a:gd name="T123" fmla="*/ 716 h 1179"/>
                <a:gd name="T124" fmla="*/ 1172 w 1182"/>
                <a:gd name="T125" fmla="*/ 706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82" h="1179">
                  <a:moveTo>
                    <a:pt x="1172" y="706"/>
                  </a:moveTo>
                  <a:cubicBezTo>
                    <a:pt x="1177" y="678"/>
                    <a:pt x="1181" y="649"/>
                    <a:pt x="1182" y="619"/>
                  </a:cubicBezTo>
                  <a:cubicBezTo>
                    <a:pt x="1082" y="588"/>
                    <a:pt x="1082" y="588"/>
                    <a:pt x="1082" y="588"/>
                  </a:cubicBezTo>
                  <a:cubicBezTo>
                    <a:pt x="1082" y="562"/>
                    <a:pt x="1080" y="536"/>
                    <a:pt x="1075" y="511"/>
                  </a:cubicBezTo>
                  <a:cubicBezTo>
                    <a:pt x="1168" y="459"/>
                    <a:pt x="1168" y="459"/>
                    <a:pt x="1168" y="459"/>
                  </a:cubicBezTo>
                  <a:cubicBezTo>
                    <a:pt x="1161" y="431"/>
                    <a:pt x="1153" y="403"/>
                    <a:pt x="1143" y="377"/>
                  </a:cubicBezTo>
                  <a:cubicBezTo>
                    <a:pt x="1038" y="389"/>
                    <a:pt x="1038" y="389"/>
                    <a:pt x="1038" y="389"/>
                  </a:cubicBezTo>
                  <a:cubicBezTo>
                    <a:pt x="1027" y="364"/>
                    <a:pt x="1014" y="341"/>
                    <a:pt x="999" y="319"/>
                  </a:cubicBezTo>
                  <a:cubicBezTo>
                    <a:pt x="1062" y="234"/>
                    <a:pt x="1062" y="234"/>
                    <a:pt x="1062" y="234"/>
                  </a:cubicBezTo>
                  <a:cubicBezTo>
                    <a:pt x="1045" y="211"/>
                    <a:pt x="1026" y="190"/>
                    <a:pt x="1006" y="171"/>
                  </a:cubicBezTo>
                  <a:cubicBezTo>
                    <a:pt x="916" y="224"/>
                    <a:pt x="916" y="224"/>
                    <a:pt x="916" y="224"/>
                  </a:cubicBezTo>
                  <a:cubicBezTo>
                    <a:pt x="895" y="206"/>
                    <a:pt x="873" y="189"/>
                    <a:pt x="850" y="175"/>
                  </a:cubicBezTo>
                  <a:cubicBezTo>
                    <a:pt x="873" y="72"/>
                    <a:pt x="873" y="72"/>
                    <a:pt x="873" y="72"/>
                  </a:cubicBezTo>
                  <a:cubicBezTo>
                    <a:pt x="848" y="58"/>
                    <a:pt x="823" y="47"/>
                    <a:pt x="797" y="37"/>
                  </a:cubicBezTo>
                  <a:cubicBezTo>
                    <a:pt x="735" y="123"/>
                    <a:pt x="735" y="123"/>
                    <a:pt x="735" y="123"/>
                  </a:cubicBezTo>
                  <a:cubicBezTo>
                    <a:pt x="709" y="115"/>
                    <a:pt x="682" y="109"/>
                    <a:pt x="654" y="105"/>
                  </a:cubicBezTo>
                  <a:cubicBezTo>
                    <a:pt x="633" y="2"/>
                    <a:pt x="633" y="2"/>
                    <a:pt x="633" y="2"/>
                  </a:cubicBezTo>
                  <a:cubicBezTo>
                    <a:pt x="619" y="1"/>
                    <a:pt x="605" y="0"/>
                    <a:pt x="591" y="0"/>
                  </a:cubicBezTo>
                  <a:cubicBezTo>
                    <a:pt x="577" y="0"/>
                    <a:pt x="563" y="1"/>
                    <a:pt x="549" y="2"/>
                  </a:cubicBezTo>
                  <a:cubicBezTo>
                    <a:pt x="528" y="105"/>
                    <a:pt x="528" y="105"/>
                    <a:pt x="528" y="105"/>
                  </a:cubicBezTo>
                  <a:cubicBezTo>
                    <a:pt x="500" y="109"/>
                    <a:pt x="473" y="115"/>
                    <a:pt x="447" y="123"/>
                  </a:cubicBezTo>
                  <a:cubicBezTo>
                    <a:pt x="386" y="37"/>
                    <a:pt x="386" y="37"/>
                    <a:pt x="386" y="37"/>
                  </a:cubicBezTo>
                  <a:cubicBezTo>
                    <a:pt x="359" y="47"/>
                    <a:pt x="334" y="58"/>
                    <a:pt x="310" y="72"/>
                  </a:cubicBezTo>
                  <a:cubicBezTo>
                    <a:pt x="333" y="175"/>
                    <a:pt x="333" y="175"/>
                    <a:pt x="333" y="175"/>
                  </a:cubicBezTo>
                  <a:cubicBezTo>
                    <a:pt x="309" y="189"/>
                    <a:pt x="287" y="206"/>
                    <a:pt x="267" y="224"/>
                  </a:cubicBezTo>
                  <a:cubicBezTo>
                    <a:pt x="176" y="171"/>
                    <a:pt x="176" y="171"/>
                    <a:pt x="176" y="171"/>
                  </a:cubicBezTo>
                  <a:cubicBezTo>
                    <a:pt x="156" y="190"/>
                    <a:pt x="137" y="211"/>
                    <a:pt x="120" y="234"/>
                  </a:cubicBezTo>
                  <a:cubicBezTo>
                    <a:pt x="183" y="319"/>
                    <a:pt x="183" y="319"/>
                    <a:pt x="183" y="319"/>
                  </a:cubicBezTo>
                  <a:cubicBezTo>
                    <a:pt x="168" y="341"/>
                    <a:pt x="155" y="364"/>
                    <a:pt x="144" y="389"/>
                  </a:cubicBezTo>
                  <a:cubicBezTo>
                    <a:pt x="40" y="377"/>
                    <a:pt x="40" y="377"/>
                    <a:pt x="40" y="377"/>
                  </a:cubicBezTo>
                  <a:cubicBezTo>
                    <a:pt x="29" y="403"/>
                    <a:pt x="21" y="431"/>
                    <a:pt x="14" y="459"/>
                  </a:cubicBezTo>
                  <a:cubicBezTo>
                    <a:pt x="107" y="511"/>
                    <a:pt x="107" y="511"/>
                    <a:pt x="107" y="511"/>
                  </a:cubicBezTo>
                  <a:cubicBezTo>
                    <a:pt x="103" y="536"/>
                    <a:pt x="100" y="562"/>
                    <a:pt x="100" y="588"/>
                  </a:cubicBezTo>
                  <a:cubicBezTo>
                    <a:pt x="0" y="619"/>
                    <a:pt x="0" y="619"/>
                    <a:pt x="0" y="619"/>
                  </a:cubicBezTo>
                  <a:cubicBezTo>
                    <a:pt x="1" y="649"/>
                    <a:pt x="5" y="678"/>
                    <a:pt x="10" y="706"/>
                  </a:cubicBezTo>
                  <a:cubicBezTo>
                    <a:pt x="116" y="716"/>
                    <a:pt x="116" y="716"/>
                    <a:pt x="116" y="716"/>
                  </a:cubicBezTo>
                  <a:cubicBezTo>
                    <a:pt x="122" y="740"/>
                    <a:pt x="130" y="764"/>
                    <a:pt x="140" y="78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74" y="883"/>
                    <a:pt x="90" y="908"/>
                    <a:pt x="107" y="932"/>
                  </a:cubicBezTo>
                  <a:cubicBezTo>
                    <a:pt x="207" y="898"/>
                    <a:pt x="207" y="898"/>
                    <a:pt x="207" y="898"/>
                  </a:cubicBezTo>
                  <a:cubicBezTo>
                    <a:pt x="222" y="917"/>
                    <a:pt x="238" y="934"/>
                    <a:pt x="256" y="951"/>
                  </a:cubicBezTo>
                  <a:cubicBezTo>
                    <a:pt x="212" y="1047"/>
                    <a:pt x="212" y="1047"/>
                    <a:pt x="212" y="1047"/>
                  </a:cubicBezTo>
                  <a:cubicBezTo>
                    <a:pt x="235" y="1066"/>
                    <a:pt x="259" y="1083"/>
                    <a:pt x="285" y="1099"/>
                  </a:cubicBezTo>
                  <a:cubicBezTo>
                    <a:pt x="363" y="1027"/>
                    <a:pt x="363" y="1027"/>
                    <a:pt x="363" y="1027"/>
                  </a:cubicBezTo>
                  <a:cubicBezTo>
                    <a:pt x="384" y="1038"/>
                    <a:pt x="405" y="1047"/>
                    <a:pt x="427" y="1055"/>
                  </a:cubicBezTo>
                  <a:cubicBezTo>
                    <a:pt x="426" y="1161"/>
                    <a:pt x="426" y="1161"/>
                    <a:pt x="426" y="1161"/>
                  </a:cubicBezTo>
                  <a:cubicBezTo>
                    <a:pt x="455" y="1169"/>
                    <a:pt x="484" y="1175"/>
                    <a:pt x="514" y="1179"/>
                  </a:cubicBezTo>
                  <a:cubicBezTo>
                    <a:pt x="557" y="1082"/>
                    <a:pt x="557" y="1082"/>
                    <a:pt x="557" y="1082"/>
                  </a:cubicBezTo>
                  <a:cubicBezTo>
                    <a:pt x="568" y="1083"/>
                    <a:pt x="580" y="1083"/>
                    <a:pt x="591" y="1083"/>
                  </a:cubicBezTo>
                  <a:cubicBezTo>
                    <a:pt x="603" y="1083"/>
                    <a:pt x="614" y="1083"/>
                    <a:pt x="626" y="1082"/>
                  </a:cubicBezTo>
                  <a:cubicBezTo>
                    <a:pt x="668" y="1179"/>
                    <a:pt x="668" y="1179"/>
                    <a:pt x="668" y="1179"/>
                  </a:cubicBezTo>
                  <a:cubicBezTo>
                    <a:pt x="698" y="1175"/>
                    <a:pt x="728" y="1169"/>
                    <a:pt x="756" y="1161"/>
                  </a:cubicBezTo>
                  <a:cubicBezTo>
                    <a:pt x="755" y="1055"/>
                    <a:pt x="755" y="1055"/>
                    <a:pt x="755" y="1055"/>
                  </a:cubicBezTo>
                  <a:cubicBezTo>
                    <a:pt x="777" y="1047"/>
                    <a:pt x="799" y="1038"/>
                    <a:pt x="819" y="1027"/>
                  </a:cubicBezTo>
                  <a:cubicBezTo>
                    <a:pt x="897" y="1099"/>
                    <a:pt x="897" y="1099"/>
                    <a:pt x="897" y="1099"/>
                  </a:cubicBezTo>
                  <a:cubicBezTo>
                    <a:pt x="923" y="1083"/>
                    <a:pt x="947" y="1066"/>
                    <a:pt x="970" y="1047"/>
                  </a:cubicBezTo>
                  <a:cubicBezTo>
                    <a:pt x="927" y="951"/>
                    <a:pt x="927" y="951"/>
                    <a:pt x="927" y="951"/>
                  </a:cubicBezTo>
                  <a:cubicBezTo>
                    <a:pt x="944" y="934"/>
                    <a:pt x="960" y="917"/>
                    <a:pt x="975" y="898"/>
                  </a:cubicBezTo>
                  <a:cubicBezTo>
                    <a:pt x="1076" y="932"/>
                    <a:pt x="1076" y="932"/>
                    <a:pt x="1076" y="932"/>
                  </a:cubicBezTo>
                  <a:cubicBezTo>
                    <a:pt x="1093" y="908"/>
                    <a:pt x="1108" y="883"/>
                    <a:pt x="1121" y="856"/>
                  </a:cubicBezTo>
                  <a:cubicBezTo>
                    <a:pt x="1042" y="786"/>
                    <a:pt x="1042" y="786"/>
                    <a:pt x="1042" y="786"/>
                  </a:cubicBezTo>
                  <a:cubicBezTo>
                    <a:pt x="1052" y="764"/>
                    <a:pt x="1060" y="740"/>
                    <a:pt x="1066" y="716"/>
                  </a:cubicBezTo>
                  <a:lnTo>
                    <a:pt x="1172" y="706"/>
                  </a:lnTo>
                  <a:close/>
                </a:path>
              </a:pathLst>
            </a:custGeom>
            <a:solidFill>
              <a:srgbClr val="46B688"/>
            </a:solidFill>
            <a:ln>
              <a:noFill/>
            </a:ln>
            <a:effectLst>
              <a:outerShdw blurRad="50800" dist="25400" dir="10800000" algn="r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Oval 87"/>
            <p:cNvSpPr>
              <a:spLocks noChangeArrowheads="1"/>
            </p:cNvSpPr>
            <p:nvPr/>
          </p:nvSpPr>
          <p:spPr bwMode="auto">
            <a:xfrm>
              <a:off x="1710450" y="2882256"/>
              <a:ext cx="1288877" cy="1287287"/>
            </a:xfrm>
            <a:prstGeom prst="ellipse">
              <a:avLst/>
            </a:prstGeom>
            <a:solidFill>
              <a:srgbClr val="38906C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Oval 87"/>
            <p:cNvSpPr>
              <a:spLocks noChangeArrowheads="1"/>
            </p:cNvSpPr>
            <p:nvPr/>
          </p:nvSpPr>
          <p:spPr bwMode="auto">
            <a:xfrm>
              <a:off x="1822295" y="2993961"/>
              <a:ext cx="1065187" cy="10638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438420" y="3115059"/>
            <a:ext cx="2027544" cy="2023190"/>
            <a:chOff x="1437462" y="2610442"/>
            <a:chExt cx="1834854" cy="1830914"/>
          </a:xfrm>
        </p:grpSpPr>
        <p:sp>
          <p:nvSpPr>
            <p:cNvPr id="17" name="Freeform 84"/>
            <p:cNvSpPr>
              <a:spLocks/>
            </p:cNvSpPr>
            <p:nvPr/>
          </p:nvSpPr>
          <p:spPr bwMode="auto">
            <a:xfrm>
              <a:off x="1437462" y="2610442"/>
              <a:ext cx="1834854" cy="1830914"/>
            </a:xfrm>
            <a:custGeom>
              <a:avLst/>
              <a:gdLst>
                <a:gd name="T0" fmla="*/ 1172 w 1182"/>
                <a:gd name="T1" fmla="*/ 706 h 1179"/>
                <a:gd name="T2" fmla="*/ 1182 w 1182"/>
                <a:gd name="T3" fmla="*/ 619 h 1179"/>
                <a:gd name="T4" fmla="*/ 1082 w 1182"/>
                <a:gd name="T5" fmla="*/ 588 h 1179"/>
                <a:gd name="T6" fmla="*/ 1075 w 1182"/>
                <a:gd name="T7" fmla="*/ 511 h 1179"/>
                <a:gd name="T8" fmla="*/ 1168 w 1182"/>
                <a:gd name="T9" fmla="*/ 459 h 1179"/>
                <a:gd name="T10" fmla="*/ 1143 w 1182"/>
                <a:gd name="T11" fmla="*/ 377 h 1179"/>
                <a:gd name="T12" fmla="*/ 1038 w 1182"/>
                <a:gd name="T13" fmla="*/ 389 h 1179"/>
                <a:gd name="T14" fmla="*/ 999 w 1182"/>
                <a:gd name="T15" fmla="*/ 319 h 1179"/>
                <a:gd name="T16" fmla="*/ 1062 w 1182"/>
                <a:gd name="T17" fmla="*/ 234 h 1179"/>
                <a:gd name="T18" fmla="*/ 1006 w 1182"/>
                <a:gd name="T19" fmla="*/ 171 h 1179"/>
                <a:gd name="T20" fmla="*/ 916 w 1182"/>
                <a:gd name="T21" fmla="*/ 224 h 1179"/>
                <a:gd name="T22" fmla="*/ 850 w 1182"/>
                <a:gd name="T23" fmla="*/ 175 h 1179"/>
                <a:gd name="T24" fmla="*/ 873 w 1182"/>
                <a:gd name="T25" fmla="*/ 72 h 1179"/>
                <a:gd name="T26" fmla="*/ 797 w 1182"/>
                <a:gd name="T27" fmla="*/ 37 h 1179"/>
                <a:gd name="T28" fmla="*/ 735 w 1182"/>
                <a:gd name="T29" fmla="*/ 123 h 1179"/>
                <a:gd name="T30" fmla="*/ 654 w 1182"/>
                <a:gd name="T31" fmla="*/ 105 h 1179"/>
                <a:gd name="T32" fmla="*/ 633 w 1182"/>
                <a:gd name="T33" fmla="*/ 2 h 1179"/>
                <a:gd name="T34" fmla="*/ 591 w 1182"/>
                <a:gd name="T35" fmla="*/ 0 h 1179"/>
                <a:gd name="T36" fmla="*/ 549 w 1182"/>
                <a:gd name="T37" fmla="*/ 2 h 1179"/>
                <a:gd name="T38" fmla="*/ 528 w 1182"/>
                <a:gd name="T39" fmla="*/ 105 h 1179"/>
                <a:gd name="T40" fmla="*/ 447 w 1182"/>
                <a:gd name="T41" fmla="*/ 123 h 1179"/>
                <a:gd name="T42" fmla="*/ 386 w 1182"/>
                <a:gd name="T43" fmla="*/ 37 h 1179"/>
                <a:gd name="T44" fmla="*/ 310 w 1182"/>
                <a:gd name="T45" fmla="*/ 72 h 1179"/>
                <a:gd name="T46" fmla="*/ 333 w 1182"/>
                <a:gd name="T47" fmla="*/ 175 h 1179"/>
                <a:gd name="T48" fmla="*/ 267 w 1182"/>
                <a:gd name="T49" fmla="*/ 224 h 1179"/>
                <a:gd name="T50" fmla="*/ 176 w 1182"/>
                <a:gd name="T51" fmla="*/ 171 h 1179"/>
                <a:gd name="T52" fmla="*/ 120 w 1182"/>
                <a:gd name="T53" fmla="*/ 234 h 1179"/>
                <a:gd name="T54" fmla="*/ 183 w 1182"/>
                <a:gd name="T55" fmla="*/ 319 h 1179"/>
                <a:gd name="T56" fmla="*/ 144 w 1182"/>
                <a:gd name="T57" fmla="*/ 389 h 1179"/>
                <a:gd name="T58" fmla="*/ 40 w 1182"/>
                <a:gd name="T59" fmla="*/ 377 h 1179"/>
                <a:gd name="T60" fmla="*/ 14 w 1182"/>
                <a:gd name="T61" fmla="*/ 459 h 1179"/>
                <a:gd name="T62" fmla="*/ 107 w 1182"/>
                <a:gd name="T63" fmla="*/ 511 h 1179"/>
                <a:gd name="T64" fmla="*/ 100 w 1182"/>
                <a:gd name="T65" fmla="*/ 588 h 1179"/>
                <a:gd name="T66" fmla="*/ 0 w 1182"/>
                <a:gd name="T67" fmla="*/ 619 h 1179"/>
                <a:gd name="T68" fmla="*/ 10 w 1182"/>
                <a:gd name="T69" fmla="*/ 706 h 1179"/>
                <a:gd name="T70" fmla="*/ 116 w 1182"/>
                <a:gd name="T71" fmla="*/ 716 h 1179"/>
                <a:gd name="T72" fmla="*/ 140 w 1182"/>
                <a:gd name="T73" fmla="*/ 786 h 1179"/>
                <a:gd name="T74" fmla="*/ 61 w 1182"/>
                <a:gd name="T75" fmla="*/ 856 h 1179"/>
                <a:gd name="T76" fmla="*/ 107 w 1182"/>
                <a:gd name="T77" fmla="*/ 932 h 1179"/>
                <a:gd name="T78" fmla="*/ 207 w 1182"/>
                <a:gd name="T79" fmla="*/ 898 h 1179"/>
                <a:gd name="T80" fmla="*/ 256 w 1182"/>
                <a:gd name="T81" fmla="*/ 951 h 1179"/>
                <a:gd name="T82" fmla="*/ 212 w 1182"/>
                <a:gd name="T83" fmla="*/ 1047 h 1179"/>
                <a:gd name="T84" fmla="*/ 285 w 1182"/>
                <a:gd name="T85" fmla="*/ 1099 h 1179"/>
                <a:gd name="T86" fmla="*/ 363 w 1182"/>
                <a:gd name="T87" fmla="*/ 1027 h 1179"/>
                <a:gd name="T88" fmla="*/ 427 w 1182"/>
                <a:gd name="T89" fmla="*/ 1055 h 1179"/>
                <a:gd name="T90" fmla="*/ 426 w 1182"/>
                <a:gd name="T91" fmla="*/ 1161 h 1179"/>
                <a:gd name="T92" fmla="*/ 514 w 1182"/>
                <a:gd name="T93" fmla="*/ 1179 h 1179"/>
                <a:gd name="T94" fmla="*/ 557 w 1182"/>
                <a:gd name="T95" fmla="*/ 1082 h 1179"/>
                <a:gd name="T96" fmla="*/ 591 w 1182"/>
                <a:gd name="T97" fmla="*/ 1083 h 1179"/>
                <a:gd name="T98" fmla="*/ 626 w 1182"/>
                <a:gd name="T99" fmla="*/ 1082 h 1179"/>
                <a:gd name="T100" fmla="*/ 668 w 1182"/>
                <a:gd name="T101" fmla="*/ 1179 h 1179"/>
                <a:gd name="T102" fmla="*/ 756 w 1182"/>
                <a:gd name="T103" fmla="*/ 1161 h 1179"/>
                <a:gd name="T104" fmla="*/ 755 w 1182"/>
                <a:gd name="T105" fmla="*/ 1055 h 1179"/>
                <a:gd name="T106" fmla="*/ 819 w 1182"/>
                <a:gd name="T107" fmla="*/ 1027 h 1179"/>
                <a:gd name="T108" fmla="*/ 897 w 1182"/>
                <a:gd name="T109" fmla="*/ 1099 h 1179"/>
                <a:gd name="T110" fmla="*/ 970 w 1182"/>
                <a:gd name="T111" fmla="*/ 1047 h 1179"/>
                <a:gd name="T112" fmla="*/ 927 w 1182"/>
                <a:gd name="T113" fmla="*/ 951 h 1179"/>
                <a:gd name="T114" fmla="*/ 975 w 1182"/>
                <a:gd name="T115" fmla="*/ 898 h 1179"/>
                <a:gd name="T116" fmla="*/ 1076 w 1182"/>
                <a:gd name="T117" fmla="*/ 932 h 1179"/>
                <a:gd name="T118" fmla="*/ 1121 w 1182"/>
                <a:gd name="T119" fmla="*/ 856 h 1179"/>
                <a:gd name="T120" fmla="*/ 1042 w 1182"/>
                <a:gd name="T121" fmla="*/ 786 h 1179"/>
                <a:gd name="T122" fmla="*/ 1066 w 1182"/>
                <a:gd name="T123" fmla="*/ 716 h 1179"/>
                <a:gd name="T124" fmla="*/ 1172 w 1182"/>
                <a:gd name="T125" fmla="*/ 706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82" h="1179">
                  <a:moveTo>
                    <a:pt x="1172" y="706"/>
                  </a:moveTo>
                  <a:cubicBezTo>
                    <a:pt x="1177" y="678"/>
                    <a:pt x="1181" y="649"/>
                    <a:pt x="1182" y="619"/>
                  </a:cubicBezTo>
                  <a:cubicBezTo>
                    <a:pt x="1082" y="588"/>
                    <a:pt x="1082" y="588"/>
                    <a:pt x="1082" y="588"/>
                  </a:cubicBezTo>
                  <a:cubicBezTo>
                    <a:pt x="1082" y="562"/>
                    <a:pt x="1080" y="536"/>
                    <a:pt x="1075" y="511"/>
                  </a:cubicBezTo>
                  <a:cubicBezTo>
                    <a:pt x="1168" y="459"/>
                    <a:pt x="1168" y="459"/>
                    <a:pt x="1168" y="459"/>
                  </a:cubicBezTo>
                  <a:cubicBezTo>
                    <a:pt x="1161" y="431"/>
                    <a:pt x="1153" y="403"/>
                    <a:pt x="1143" y="377"/>
                  </a:cubicBezTo>
                  <a:cubicBezTo>
                    <a:pt x="1038" y="389"/>
                    <a:pt x="1038" y="389"/>
                    <a:pt x="1038" y="389"/>
                  </a:cubicBezTo>
                  <a:cubicBezTo>
                    <a:pt x="1027" y="364"/>
                    <a:pt x="1014" y="341"/>
                    <a:pt x="999" y="319"/>
                  </a:cubicBezTo>
                  <a:cubicBezTo>
                    <a:pt x="1062" y="234"/>
                    <a:pt x="1062" y="234"/>
                    <a:pt x="1062" y="234"/>
                  </a:cubicBezTo>
                  <a:cubicBezTo>
                    <a:pt x="1045" y="211"/>
                    <a:pt x="1026" y="190"/>
                    <a:pt x="1006" y="171"/>
                  </a:cubicBezTo>
                  <a:cubicBezTo>
                    <a:pt x="916" y="224"/>
                    <a:pt x="916" y="224"/>
                    <a:pt x="916" y="224"/>
                  </a:cubicBezTo>
                  <a:cubicBezTo>
                    <a:pt x="895" y="206"/>
                    <a:pt x="873" y="189"/>
                    <a:pt x="850" y="175"/>
                  </a:cubicBezTo>
                  <a:cubicBezTo>
                    <a:pt x="873" y="72"/>
                    <a:pt x="873" y="72"/>
                    <a:pt x="873" y="72"/>
                  </a:cubicBezTo>
                  <a:cubicBezTo>
                    <a:pt x="848" y="58"/>
                    <a:pt x="823" y="47"/>
                    <a:pt x="797" y="37"/>
                  </a:cubicBezTo>
                  <a:cubicBezTo>
                    <a:pt x="735" y="123"/>
                    <a:pt x="735" y="123"/>
                    <a:pt x="735" y="123"/>
                  </a:cubicBezTo>
                  <a:cubicBezTo>
                    <a:pt x="709" y="115"/>
                    <a:pt x="682" y="109"/>
                    <a:pt x="654" y="105"/>
                  </a:cubicBezTo>
                  <a:cubicBezTo>
                    <a:pt x="633" y="2"/>
                    <a:pt x="633" y="2"/>
                    <a:pt x="633" y="2"/>
                  </a:cubicBezTo>
                  <a:cubicBezTo>
                    <a:pt x="619" y="1"/>
                    <a:pt x="605" y="0"/>
                    <a:pt x="591" y="0"/>
                  </a:cubicBezTo>
                  <a:cubicBezTo>
                    <a:pt x="577" y="0"/>
                    <a:pt x="563" y="1"/>
                    <a:pt x="549" y="2"/>
                  </a:cubicBezTo>
                  <a:cubicBezTo>
                    <a:pt x="528" y="105"/>
                    <a:pt x="528" y="105"/>
                    <a:pt x="528" y="105"/>
                  </a:cubicBezTo>
                  <a:cubicBezTo>
                    <a:pt x="500" y="109"/>
                    <a:pt x="473" y="115"/>
                    <a:pt x="447" y="123"/>
                  </a:cubicBezTo>
                  <a:cubicBezTo>
                    <a:pt x="386" y="37"/>
                    <a:pt x="386" y="37"/>
                    <a:pt x="386" y="37"/>
                  </a:cubicBezTo>
                  <a:cubicBezTo>
                    <a:pt x="359" y="47"/>
                    <a:pt x="334" y="58"/>
                    <a:pt x="310" y="72"/>
                  </a:cubicBezTo>
                  <a:cubicBezTo>
                    <a:pt x="333" y="175"/>
                    <a:pt x="333" y="175"/>
                    <a:pt x="333" y="175"/>
                  </a:cubicBezTo>
                  <a:cubicBezTo>
                    <a:pt x="309" y="189"/>
                    <a:pt x="287" y="206"/>
                    <a:pt x="267" y="224"/>
                  </a:cubicBezTo>
                  <a:cubicBezTo>
                    <a:pt x="176" y="171"/>
                    <a:pt x="176" y="171"/>
                    <a:pt x="176" y="171"/>
                  </a:cubicBezTo>
                  <a:cubicBezTo>
                    <a:pt x="156" y="190"/>
                    <a:pt x="137" y="211"/>
                    <a:pt x="120" y="234"/>
                  </a:cubicBezTo>
                  <a:cubicBezTo>
                    <a:pt x="183" y="319"/>
                    <a:pt x="183" y="319"/>
                    <a:pt x="183" y="319"/>
                  </a:cubicBezTo>
                  <a:cubicBezTo>
                    <a:pt x="168" y="341"/>
                    <a:pt x="155" y="364"/>
                    <a:pt x="144" y="389"/>
                  </a:cubicBezTo>
                  <a:cubicBezTo>
                    <a:pt x="40" y="377"/>
                    <a:pt x="40" y="377"/>
                    <a:pt x="40" y="377"/>
                  </a:cubicBezTo>
                  <a:cubicBezTo>
                    <a:pt x="29" y="403"/>
                    <a:pt x="21" y="431"/>
                    <a:pt x="14" y="459"/>
                  </a:cubicBezTo>
                  <a:cubicBezTo>
                    <a:pt x="107" y="511"/>
                    <a:pt x="107" y="511"/>
                    <a:pt x="107" y="511"/>
                  </a:cubicBezTo>
                  <a:cubicBezTo>
                    <a:pt x="103" y="536"/>
                    <a:pt x="100" y="562"/>
                    <a:pt x="100" y="588"/>
                  </a:cubicBezTo>
                  <a:cubicBezTo>
                    <a:pt x="0" y="619"/>
                    <a:pt x="0" y="619"/>
                    <a:pt x="0" y="619"/>
                  </a:cubicBezTo>
                  <a:cubicBezTo>
                    <a:pt x="1" y="649"/>
                    <a:pt x="5" y="678"/>
                    <a:pt x="10" y="706"/>
                  </a:cubicBezTo>
                  <a:cubicBezTo>
                    <a:pt x="116" y="716"/>
                    <a:pt x="116" y="716"/>
                    <a:pt x="116" y="716"/>
                  </a:cubicBezTo>
                  <a:cubicBezTo>
                    <a:pt x="122" y="740"/>
                    <a:pt x="130" y="764"/>
                    <a:pt x="140" y="78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74" y="883"/>
                    <a:pt x="90" y="908"/>
                    <a:pt x="107" y="932"/>
                  </a:cubicBezTo>
                  <a:cubicBezTo>
                    <a:pt x="207" y="898"/>
                    <a:pt x="207" y="898"/>
                    <a:pt x="207" y="898"/>
                  </a:cubicBezTo>
                  <a:cubicBezTo>
                    <a:pt x="222" y="917"/>
                    <a:pt x="238" y="934"/>
                    <a:pt x="256" y="951"/>
                  </a:cubicBezTo>
                  <a:cubicBezTo>
                    <a:pt x="212" y="1047"/>
                    <a:pt x="212" y="1047"/>
                    <a:pt x="212" y="1047"/>
                  </a:cubicBezTo>
                  <a:cubicBezTo>
                    <a:pt x="235" y="1066"/>
                    <a:pt x="259" y="1083"/>
                    <a:pt x="285" y="1099"/>
                  </a:cubicBezTo>
                  <a:cubicBezTo>
                    <a:pt x="363" y="1027"/>
                    <a:pt x="363" y="1027"/>
                    <a:pt x="363" y="1027"/>
                  </a:cubicBezTo>
                  <a:cubicBezTo>
                    <a:pt x="384" y="1038"/>
                    <a:pt x="405" y="1047"/>
                    <a:pt x="427" y="1055"/>
                  </a:cubicBezTo>
                  <a:cubicBezTo>
                    <a:pt x="426" y="1161"/>
                    <a:pt x="426" y="1161"/>
                    <a:pt x="426" y="1161"/>
                  </a:cubicBezTo>
                  <a:cubicBezTo>
                    <a:pt x="455" y="1169"/>
                    <a:pt x="484" y="1175"/>
                    <a:pt x="514" y="1179"/>
                  </a:cubicBezTo>
                  <a:cubicBezTo>
                    <a:pt x="557" y="1082"/>
                    <a:pt x="557" y="1082"/>
                    <a:pt x="557" y="1082"/>
                  </a:cubicBezTo>
                  <a:cubicBezTo>
                    <a:pt x="568" y="1083"/>
                    <a:pt x="580" y="1083"/>
                    <a:pt x="591" y="1083"/>
                  </a:cubicBezTo>
                  <a:cubicBezTo>
                    <a:pt x="603" y="1083"/>
                    <a:pt x="614" y="1083"/>
                    <a:pt x="626" y="1082"/>
                  </a:cubicBezTo>
                  <a:cubicBezTo>
                    <a:pt x="668" y="1179"/>
                    <a:pt x="668" y="1179"/>
                    <a:pt x="668" y="1179"/>
                  </a:cubicBezTo>
                  <a:cubicBezTo>
                    <a:pt x="698" y="1175"/>
                    <a:pt x="728" y="1169"/>
                    <a:pt x="756" y="1161"/>
                  </a:cubicBezTo>
                  <a:cubicBezTo>
                    <a:pt x="755" y="1055"/>
                    <a:pt x="755" y="1055"/>
                    <a:pt x="755" y="1055"/>
                  </a:cubicBezTo>
                  <a:cubicBezTo>
                    <a:pt x="777" y="1047"/>
                    <a:pt x="799" y="1038"/>
                    <a:pt x="819" y="1027"/>
                  </a:cubicBezTo>
                  <a:cubicBezTo>
                    <a:pt x="897" y="1099"/>
                    <a:pt x="897" y="1099"/>
                    <a:pt x="897" y="1099"/>
                  </a:cubicBezTo>
                  <a:cubicBezTo>
                    <a:pt x="923" y="1083"/>
                    <a:pt x="947" y="1066"/>
                    <a:pt x="970" y="1047"/>
                  </a:cubicBezTo>
                  <a:cubicBezTo>
                    <a:pt x="927" y="951"/>
                    <a:pt x="927" y="951"/>
                    <a:pt x="927" y="951"/>
                  </a:cubicBezTo>
                  <a:cubicBezTo>
                    <a:pt x="944" y="934"/>
                    <a:pt x="960" y="917"/>
                    <a:pt x="975" y="898"/>
                  </a:cubicBezTo>
                  <a:cubicBezTo>
                    <a:pt x="1076" y="932"/>
                    <a:pt x="1076" y="932"/>
                    <a:pt x="1076" y="932"/>
                  </a:cubicBezTo>
                  <a:cubicBezTo>
                    <a:pt x="1093" y="908"/>
                    <a:pt x="1108" y="883"/>
                    <a:pt x="1121" y="856"/>
                  </a:cubicBezTo>
                  <a:cubicBezTo>
                    <a:pt x="1042" y="786"/>
                    <a:pt x="1042" y="786"/>
                    <a:pt x="1042" y="786"/>
                  </a:cubicBezTo>
                  <a:cubicBezTo>
                    <a:pt x="1052" y="764"/>
                    <a:pt x="1060" y="740"/>
                    <a:pt x="1066" y="716"/>
                  </a:cubicBezTo>
                  <a:lnTo>
                    <a:pt x="1172" y="706"/>
                  </a:lnTo>
                  <a:close/>
                </a:path>
              </a:pathLst>
            </a:custGeom>
            <a:solidFill>
              <a:srgbClr val="FEA34F"/>
            </a:solidFill>
            <a:ln>
              <a:noFill/>
            </a:ln>
            <a:effectLst>
              <a:outerShdw blurRad="50800" dist="25400" dir="10800000" algn="r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87"/>
            <p:cNvSpPr>
              <a:spLocks noChangeArrowheads="1"/>
            </p:cNvSpPr>
            <p:nvPr/>
          </p:nvSpPr>
          <p:spPr bwMode="auto">
            <a:xfrm>
              <a:off x="1710450" y="2882255"/>
              <a:ext cx="1288877" cy="1287287"/>
            </a:xfrm>
            <a:prstGeom prst="ellipse">
              <a:avLst/>
            </a:prstGeom>
            <a:solidFill>
              <a:srgbClr val="FE8D26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Oval 87"/>
            <p:cNvSpPr>
              <a:spLocks noChangeArrowheads="1"/>
            </p:cNvSpPr>
            <p:nvPr/>
          </p:nvSpPr>
          <p:spPr bwMode="auto">
            <a:xfrm>
              <a:off x="1822295" y="2993961"/>
              <a:ext cx="1065187" cy="10638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877445" y="3115059"/>
            <a:ext cx="2027544" cy="2023190"/>
            <a:chOff x="1437462" y="2610442"/>
            <a:chExt cx="1834854" cy="1830914"/>
          </a:xfrm>
        </p:grpSpPr>
        <p:sp>
          <p:nvSpPr>
            <p:cNvPr id="21" name="Freeform 84"/>
            <p:cNvSpPr>
              <a:spLocks/>
            </p:cNvSpPr>
            <p:nvPr/>
          </p:nvSpPr>
          <p:spPr bwMode="auto">
            <a:xfrm>
              <a:off x="1437462" y="2610442"/>
              <a:ext cx="1834854" cy="1830914"/>
            </a:xfrm>
            <a:custGeom>
              <a:avLst/>
              <a:gdLst>
                <a:gd name="T0" fmla="*/ 1172 w 1182"/>
                <a:gd name="T1" fmla="*/ 706 h 1179"/>
                <a:gd name="T2" fmla="*/ 1182 w 1182"/>
                <a:gd name="T3" fmla="*/ 619 h 1179"/>
                <a:gd name="T4" fmla="*/ 1082 w 1182"/>
                <a:gd name="T5" fmla="*/ 588 h 1179"/>
                <a:gd name="T6" fmla="*/ 1075 w 1182"/>
                <a:gd name="T7" fmla="*/ 511 h 1179"/>
                <a:gd name="T8" fmla="*/ 1168 w 1182"/>
                <a:gd name="T9" fmla="*/ 459 h 1179"/>
                <a:gd name="T10" fmla="*/ 1143 w 1182"/>
                <a:gd name="T11" fmla="*/ 377 h 1179"/>
                <a:gd name="T12" fmla="*/ 1038 w 1182"/>
                <a:gd name="T13" fmla="*/ 389 h 1179"/>
                <a:gd name="T14" fmla="*/ 999 w 1182"/>
                <a:gd name="T15" fmla="*/ 319 h 1179"/>
                <a:gd name="T16" fmla="*/ 1062 w 1182"/>
                <a:gd name="T17" fmla="*/ 234 h 1179"/>
                <a:gd name="T18" fmla="*/ 1006 w 1182"/>
                <a:gd name="T19" fmla="*/ 171 h 1179"/>
                <a:gd name="T20" fmla="*/ 916 w 1182"/>
                <a:gd name="T21" fmla="*/ 224 h 1179"/>
                <a:gd name="T22" fmla="*/ 850 w 1182"/>
                <a:gd name="T23" fmla="*/ 175 h 1179"/>
                <a:gd name="T24" fmla="*/ 873 w 1182"/>
                <a:gd name="T25" fmla="*/ 72 h 1179"/>
                <a:gd name="T26" fmla="*/ 797 w 1182"/>
                <a:gd name="T27" fmla="*/ 37 h 1179"/>
                <a:gd name="T28" fmla="*/ 735 w 1182"/>
                <a:gd name="T29" fmla="*/ 123 h 1179"/>
                <a:gd name="T30" fmla="*/ 654 w 1182"/>
                <a:gd name="T31" fmla="*/ 105 h 1179"/>
                <a:gd name="T32" fmla="*/ 633 w 1182"/>
                <a:gd name="T33" fmla="*/ 2 h 1179"/>
                <a:gd name="T34" fmla="*/ 591 w 1182"/>
                <a:gd name="T35" fmla="*/ 0 h 1179"/>
                <a:gd name="T36" fmla="*/ 549 w 1182"/>
                <a:gd name="T37" fmla="*/ 2 h 1179"/>
                <a:gd name="T38" fmla="*/ 528 w 1182"/>
                <a:gd name="T39" fmla="*/ 105 h 1179"/>
                <a:gd name="T40" fmla="*/ 447 w 1182"/>
                <a:gd name="T41" fmla="*/ 123 h 1179"/>
                <a:gd name="T42" fmla="*/ 386 w 1182"/>
                <a:gd name="T43" fmla="*/ 37 h 1179"/>
                <a:gd name="T44" fmla="*/ 310 w 1182"/>
                <a:gd name="T45" fmla="*/ 72 h 1179"/>
                <a:gd name="T46" fmla="*/ 333 w 1182"/>
                <a:gd name="T47" fmla="*/ 175 h 1179"/>
                <a:gd name="T48" fmla="*/ 267 w 1182"/>
                <a:gd name="T49" fmla="*/ 224 h 1179"/>
                <a:gd name="T50" fmla="*/ 176 w 1182"/>
                <a:gd name="T51" fmla="*/ 171 h 1179"/>
                <a:gd name="T52" fmla="*/ 120 w 1182"/>
                <a:gd name="T53" fmla="*/ 234 h 1179"/>
                <a:gd name="T54" fmla="*/ 183 w 1182"/>
                <a:gd name="T55" fmla="*/ 319 h 1179"/>
                <a:gd name="T56" fmla="*/ 144 w 1182"/>
                <a:gd name="T57" fmla="*/ 389 h 1179"/>
                <a:gd name="T58" fmla="*/ 40 w 1182"/>
                <a:gd name="T59" fmla="*/ 377 h 1179"/>
                <a:gd name="T60" fmla="*/ 14 w 1182"/>
                <a:gd name="T61" fmla="*/ 459 h 1179"/>
                <a:gd name="T62" fmla="*/ 107 w 1182"/>
                <a:gd name="T63" fmla="*/ 511 h 1179"/>
                <a:gd name="T64" fmla="*/ 100 w 1182"/>
                <a:gd name="T65" fmla="*/ 588 h 1179"/>
                <a:gd name="T66" fmla="*/ 0 w 1182"/>
                <a:gd name="T67" fmla="*/ 619 h 1179"/>
                <a:gd name="T68" fmla="*/ 10 w 1182"/>
                <a:gd name="T69" fmla="*/ 706 h 1179"/>
                <a:gd name="T70" fmla="*/ 116 w 1182"/>
                <a:gd name="T71" fmla="*/ 716 h 1179"/>
                <a:gd name="T72" fmla="*/ 140 w 1182"/>
                <a:gd name="T73" fmla="*/ 786 h 1179"/>
                <a:gd name="T74" fmla="*/ 61 w 1182"/>
                <a:gd name="T75" fmla="*/ 856 h 1179"/>
                <a:gd name="T76" fmla="*/ 107 w 1182"/>
                <a:gd name="T77" fmla="*/ 932 h 1179"/>
                <a:gd name="T78" fmla="*/ 207 w 1182"/>
                <a:gd name="T79" fmla="*/ 898 h 1179"/>
                <a:gd name="T80" fmla="*/ 256 w 1182"/>
                <a:gd name="T81" fmla="*/ 951 h 1179"/>
                <a:gd name="T82" fmla="*/ 212 w 1182"/>
                <a:gd name="T83" fmla="*/ 1047 h 1179"/>
                <a:gd name="T84" fmla="*/ 285 w 1182"/>
                <a:gd name="T85" fmla="*/ 1099 h 1179"/>
                <a:gd name="T86" fmla="*/ 363 w 1182"/>
                <a:gd name="T87" fmla="*/ 1027 h 1179"/>
                <a:gd name="T88" fmla="*/ 427 w 1182"/>
                <a:gd name="T89" fmla="*/ 1055 h 1179"/>
                <a:gd name="T90" fmla="*/ 426 w 1182"/>
                <a:gd name="T91" fmla="*/ 1161 h 1179"/>
                <a:gd name="T92" fmla="*/ 514 w 1182"/>
                <a:gd name="T93" fmla="*/ 1179 h 1179"/>
                <a:gd name="T94" fmla="*/ 557 w 1182"/>
                <a:gd name="T95" fmla="*/ 1082 h 1179"/>
                <a:gd name="T96" fmla="*/ 591 w 1182"/>
                <a:gd name="T97" fmla="*/ 1083 h 1179"/>
                <a:gd name="T98" fmla="*/ 626 w 1182"/>
                <a:gd name="T99" fmla="*/ 1082 h 1179"/>
                <a:gd name="T100" fmla="*/ 668 w 1182"/>
                <a:gd name="T101" fmla="*/ 1179 h 1179"/>
                <a:gd name="T102" fmla="*/ 756 w 1182"/>
                <a:gd name="T103" fmla="*/ 1161 h 1179"/>
                <a:gd name="T104" fmla="*/ 755 w 1182"/>
                <a:gd name="T105" fmla="*/ 1055 h 1179"/>
                <a:gd name="T106" fmla="*/ 819 w 1182"/>
                <a:gd name="T107" fmla="*/ 1027 h 1179"/>
                <a:gd name="T108" fmla="*/ 897 w 1182"/>
                <a:gd name="T109" fmla="*/ 1099 h 1179"/>
                <a:gd name="T110" fmla="*/ 970 w 1182"/>
                <a:gd name="T111" fmla="*/ 1047 h 1179"/>
                <a:gd name="T112" fmla="*/ 927 w 1182"/>
                <a:gd name="T113" fmla="*/ 951 h 1179"/>
                <a:gd name="T114" fmla="*/ 975 w 1182"/>
                <a:gd name="T115" fmla="*/ 898 h 1179"/>
                <a:gd name="T116" fmla="*/ 1076 w 1182"/>
                <a:gd name="T117" fmla="*/ 932 h 1179"/>
                <a:gd name="T118" fmla="*/ 1121 w 1182"/>
                <a:gd name="T119" fmla="*/ 856 h 1179"/>
                <a:gd name="T120" fmla="*/ 1042 w 1182"/>
                <a:gd name="T121" fmla="*/ 786 h 1179"/>
                <a:gd name="T122" fmla="*/ 1066 w 1182"/>
                <a:gd name="T123" fmla="*/ 716 h 1179"/>
                <a:gd name="T124" fmla="*/ 1172 w 1182"/>
                <a:gd name="T125" fmla="*/ 706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82" h="1179">
                  <a:moveTo>
                    <a:pt x="1172" y="706"/>
                  </a:moveTo>
                  <a:cubicBezTo>
                    <a:pt x="1177" y="678"/>
                    <a:pt x="1181" y="649"/>
                    <a:pt x="1182" y="619"/>
                  </a:cubicBezTo>
                  <a:cubicBezTo>
                    <a:pt x="1082" y="588"/>
                    <a:pt x="1082" y="588"/>
                    <a:pt x="1082" y="588"/>
                  </a:cubicBezTo>
                  <a:cubicBezTo>
                    <a:pt x="1082" y="562"/>
                    <a:pt x="1080" y="536"/>
                    <a:pt x="1075" y="511"/>
                  </a:cubicBezTo>
                  <a:cubicBezTo>
                    <a:pt x="1168" y="459"/>
                    <a:pt x="1168" y="459"/>
                    <a:pt x="1168" y="459"/>
                  </a:cubicBezTo>
                  <a:cubicBezTo>
                    <a:pt x="1161" y="431"/>
                    <a:pt x="1153" y="403"/>
                    <a:pt x="1143" y="377"/>
                  </a:cubicBezTo>
                  <a:cubicBezTo>
                    <a:pt x="1038" y="389"/>
                    <a:pt x="1038" y="389"/>
                    <a:pt x="1038" y="389"/>
                  </a:cubicBezTo>
                  <a:cubicBezTo>
                    <a:pt x="1027" y="364"/>
                    <a:pt x="1014" y="341"/>
                    <a:pt x="999" y="319"/>
                  </a:cubicBezTo>
                  <a:cubicBezTo>
                    <a:pt x="1062" y="234"/>
                    <a:pt x="1062" y="234"/>
                    <a:pt x="1062" y="234"/>
                  </a:cubicBezTo>
                  <a:cubicBezTo>
                    <a:pt x="1045" y="211"/>
                    <a:pt x="1026" y="190"/>
                    <a:pt x="1006" y="171"/>
                  </a:cubicBezTo>
                  <a:cubicBezTo>
                    <a:pt x="916" y="224"/>
                    <a:pt x="916" y="224"/>
                    <a:pt x="916" y="224"/>
                  </a:cubicBezTo>
                  <a:cubicBezTo>
                    <a:pt x="895" y="206"/>
                    <a:pt x="873" y="189"/>
                    <a:pt x="850" y="175"/>
                  </a:cubicBezTo>
                  <a:cubicBezTo>
                    <a:pt x="873" y="72"/>
                    <a:pt x="873" y="72"/>
                    <a:pt x="873" y="72"/>
                  </a:cubicBezTo>
                  <a:cubicBezTo>
                    <a:pt x="848" y="58"/>
                    <a:pt x="823" y="47"/>
                    <a:pt x="797" y="37"/>
                  </a:cubicBezTo>
                  <a:cubicBezTo>
                    <a:pt x="735" y="123"/>
                    <a:pt x="735" y="123"/>
                    <a:pt x="735" y="123"/>
                  </a:cubicBezTo>
                  <a:cubicBezTo>
                    <a:pt x="709" y="115"/>
                    <a:pt x="682" y="109"/>
                    <a:pt x="654" y="105"/>
                  </a:cubicBezTo>
                  <a:cubicBezTo>
                    <a:pt x="633" y="2"/>
                    <a:pt x="633" y="2"/>
                    <a:pt x="633" y="2"/>
                  </a:cubicBezTo>
                  <a:cubicBezTo>
                    <a:pt x="619" y="1"/>
                    <a:pt x="605" y="0"/>
                    <a:pt x="591" y="0"/>
                  </a:cubicBezTo>
                  <a:cubicBezTo>
                    <a:pt x="577" y="0"/>
                    <a:pt x="563" y="1"/>
                    <a:pt x="549" y="2"/>
                  </a:cubicBezTo>
                  <a:cubicBezTo>
                    <a:pt x="528" y="105"/>
                    <a:pt x="528" y="105"/>
                    <a:pt x="528" y="105"/>
                  </a:cubicBezTo>
                  <a:cubicBezTo>
                    <a:pt x="500" y="109"/>
                    <a:pt x="473" y="115"/>
                    <a:pt x="447" y="123"/>
                  </a:cubicBezTo>
                  <a:cubicBezTo>
                    <a:pt x="386" y="37"/>
                    <a:pt x="386" y="37"/>
                    <a:pt x="386" y="37"/>
                  </a:cubicBezTo>
                  <a:cubicBezTo>
                    <a:pt x="359" y="47"/>
                    <a:pt x="334" y="58"/>
                    <a:pt x="310" y="72"/>
                  </a:cubicBezTo>
                  <a:cubicBezTo>
                    <a:pt x="333" y="175"/>
                    <a:pt x="333" y="175"/>
                    <a:pt x="333" y="175"/>
                  </a:cubicBezTo>
                  <a:cubicBezTo>
                    <a:pt x="309" y="189"/>
                    <a:pt x="287" y="206"/>
                    <a:pt x="267" y="224"/>
                  </a:cubicBezTo>
                  <a:cubicBezTo>
                    <a:pt x="176" y="171"/>
                    <a:pt x="176" y="171"/>
                    <a:pt x="176" y="171"/>
                  </a:cubicBezTo>
                  <a:cubicBezTo>
                    <a:pt x="156" y="190"/>
                    <a:pt x="137" y="211"/>
                    <a:pt x="120" y="234"/>
                  </a:cubicBezTo>
                  <a:cubicBezTo>
                    <a:pt x="183" y="319"/>
                    <a:pt x="183" y="319"/>
                    <a:pt x="183" y="319"/>
                  </a:cubicBezTo>
                  <a:cubicBezTo>
                    <a:pt x="168" y="341"/>
                    <a:pt x="155" y="364"/>
                    <a:pt x="144" y="389"/>
                  </a:cubicBezTo>
                  <a:cubicBezTo>
                    <a:pt x="40" y="377"/>
                    <a:pt x="40" y="377"/>
                    <a:pt x="40" y="377"/>
                  </a:cubicBezTo>
                  <a:cubicBezTo>
                    <a:pt x="29" y="403"/>
                    <a:pt x="21" y="431"/>
                    <a:pt x="14" y="459"/>
                  </a:cubicBezTo>
                  <a:cubicBezTo>
                    <a:pt x="107" y="511"/>
                    <a:pt x="107" y="511"/>
                    <a:pt x="107" y="511"/>
                  </a:cubicBezTo>
                  <a:cubicBezTo>
                    <a:pt x="103" y="536"/>
                    <a:pt x="100" y="562"/>
                    <a:pt x="100" y="588"/>
                  </a:cubicBezTo>
                  <a:cubicBezTo>
                    <a:pt x="0" y="619"/>
                    <a:pt x="0" y="619"/>
                    <a:pt x="0" y="619"/>
                  </a:cubicBezTo>
                  <a:cubicBezTo>
                    <a:pt x="1" y="649"/>
                    <a:pt x="5" y="678"/>
                    <a:pt x="10" y="706"/>
                  </a:cubicBezTo>
                  <a:cubicBezTo>
                    <a:pt x="116" y="716"/>
                    <a:pt x="116" y="716"/>
                    <a:pt x="116" y="716"/>
                  </a:cubicBezTo>
                  <a:cubicBezTo>
                    <a:pt x="122" y="740"/>
                    <a:pt x="130" y="764"/>
                    <a:pt x="140" y="78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74" y="883"/>
                    <a:pt x="90" y="908"/>
                    <a:pt x="107" y="932"/>
                  </a:cubicBezTo>
                  <a:cubicBezTo>
                    <a:pt x="207" y="898"/>
                    <a:pt x="207" y="898"/>
                    <a:pt x="207" y="898"/>
                  </a:cubicBezTo>
                  <a:cubicBezTo>
                    <a:pt x="222" y="917"/>
                    <a:pt x="238" y="934"/>
                    <a:pt x="256" y="951"/>
                  </a:cubicBezTo>
                  <a:cubicBezTo>
                    <a:pt x="212" y="1047"/>
                    <a:pt x="212" y="1047"/>
                    <a:pt x="212" y="1047"/>
                  </a:cubicBezTo>
                  <a:cubicBezTo>
                    <a:pt x="235" y="1066"/>
                    <a:pt x="259" y="1083"/>
                    <a:pt x="285" y="1099"/>
                  </a:cubicBezTo>
                  <a:cubicBezTo>
                    <a:pt x="363" y="1027"/>
                    <a:pt x="363" y="1027"/>
                    <a:pt x="363" y="1027"/>
                  </a:cubicBezTo>
                  <a:cubicBezTo>
                    <a:pt x="384" y="1038"/>
                    <a:pt x="405" y="1047"/>
                    <a:pt x="427" y="1055"/>
                  </a:cubicBezTo>
                  <a:cubicBezTo>
                    <a:pt x="426" y="1161"/>
                    <a:pt x="426" y="1161"/>
                    <a:pt x="426" y="1161"/>
                  </a:cubicBezTo>
                  <a:cubicBezTo>
                    <a:pt x="455" y="1169"/>
                    <a:pt x="484" y="1175"/>
                    <a:pt x="514" y="1179"/>
                  </a:cubicBezTo>
                  <a:cubicBezTo>
                    <a:pt x="557" y="1082"/>
                    <a:pt x="557" y="1082"/>
                    <a:pt x="557" y="1082"/>
                  </a:cubicBezTo>
                  <a:cubicBezTo>
                    <a:pt x="568" y="1083"/>
                    <a:pt x="580" y="1083"/>
                    <a:pt x="591" y="1083"/>
                  </a:cubicBezTo>
                  <a:cubicBezTo>
                    <a:pt x="603" y="1083"/>
                    <a:pt x="614" y="1083"/>
                    <a:pt x="626" y="1082"/>
                  </a:cubicBezTo>
                  <a:cubicBezTo>
                    <a:pt x="668" y="1179"/>
                    <a:pt x="668" y="1179"/>
                    <a:pt x="668" y="1179"/>
                  </a:cubicBezTo>
                  <a:cubicBezTo>
                    <a:pt x="698" y="1175"/>
                    <a:pt x="728" y="1169"/>
                    <a:pt x="756" y="1161"/>
                  </a:cubicBezTo>
                  <a:cubicBezTo>
                    <a:pt x="755" y="1055"/>
                    <a:pt x="755" y="1055"/>
                    <a:pt x="755" y="1055"/>
                  </a:cubicBezTo>
                  <a:cubicBezTo>
                    <a:pt x="777" y="1047"/>
                    <a:pt x="799" y="1038"/>
                    <a:pt x="819" y="1027"/>
                  </a:cubicBezTo>
                  <a:cubicBezTo>
                    <a:pt x="897" y="1099"/>
                    <a:pt x="897" y="1099"/>
                    <a:pt x="897" y="1099"/>
                  </a:cubicBezTo>
                  <a:cubicBezTo>
                    <a:pt x="923" y="1083"/>
                    <a:pt x="947" y="1066"/>
                    <a:pt x="970" y="1047"/>
                  </a:cubicBezTo>
                  <a:cubicBezTo>
                    <a:pt x="927" y="951"/>
                    <a:pt x="927" y="951"/>
                    <a:pt x="927" y="951"/>
                  </a:cubicBezTo>
                  <a:cubicBezTo>
                    <a:pt x="944" y="934"/>
                    <a:pt x="960" y="917"/>
                    <a:pt x="975" y="898"/>
                  </a:cubicBezTo>
                  <a:cubicBezTo>
                    <a:pt x="1076" y="932"/>
                    <a:pt x="1076" y="932"/>
                    <a:pt x="1076" y="932"/>
                  </a:cubicBezTo>
                  <a:cubicBezTo>
                    <a:pt x="1093" y="908"/>
                    <a:pt x="1108" y="883"/>
                    <a:pt x="1121" y="856"/>
                  </a:cubicBezTo>
                  <a:cubicBezTo>
                    <a:pt x="1042" y="786"/>
                    <a:pt x="1042" y="786"/>
                    <a:pt x="1042" y="786"/>
                  </a:cubicBezTo>
                  <a:cubicBezTo>
                    <a:pt x="1052" y="764"/>
                    <a:pt x="1060" y="740"/>
                    <a:pt x="1066" y="716"/>
                  </a:cubicBezTo>
                  <a:lnTo>
                    <a:pt x="1172" y="706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ffectLst>
              <a:outerShdw blurRad="50800" dist="25400" dir="10800000" algn="r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Oval 87"/>
            <p:cNvSpPr>
              <a:spLocks noChangeArrowheads="1"/>
            </p:cNvSpPr>
            <p:nvPr/>
          </p:nvSpPr>
          <p:spPr bwMode="auto">
            <a:xfrm>
              <a:off x="1710450" y="2882255"/>
              <a:ext cx="1288877" cy="1287287"/>
            </a:xfrm>
            <a:prstGeom prst="ellipse">
              <a:avLst/>
            </a:prstGeom>
            <a:solidFill>
              <a:srgbClr val="7C7C7C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Oval 87"/>
            <p:cNvSpPr>
              <a:spLocks noChangeArrowheads="1"/>
            </p:cNvSpPr>
            <p:nvPr/>
          </p:nvSpPr>
          <p:spPr bwMode="auto">
            <a:xfrm>
              <a:off x="1822295" y="2993961"/>
              <a:ext cx="1065187" cy="10638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316471" y="3115059"/>
            <a:ext cx="2027544" cy="2023190"/>
            <a:chOff x="1437462" y="2610442"/>
            <a:chExt cx="1834854" cy="1830914"/>
          </a:xfrm>
        </p:grpSpPr>
        <p:sp>
          <p:nvSpPr>
            <p:cNvPr id="26" name="Freeform 84"/>
            <p:cNvSpPr>
              <a:spLocks/>
            </p:cNvSpPr>
            <p:nvPr/>
          </p:nvSpPr>
          <p:spPr bwMode="auto">
            <a:xfrm>
              <a:off x="1437462" y="2610442"/>
              <a:ext cx="1834854" cy="1830914"/>
            </a:xfrm>
            <a:custGeom>
              <a:avLst/>
              <a:gdLst>
                <a:gd name="T0" fmla="*/ 1172 w 1182"/>
                <a:gd name="T1" fmla="*/ 706 h 1179"/>
                <a:gd name="T2" fmla="*/ 1182 w 1182"/>
                <a:gd name="T3" fmla="*/ 619 h 1179"/>
                <a:gd name="T4" fmla="*/ 1082 w 1182"/>
                <a:gd name="T5" fmla="*/ 588 h 1179"/>
                <a:gd name="T6" fmla="*/ 1075 w 1182"/>
                <a:gd name="T7" fmla="*/ 511 h 1179"/>
                <a:gd name="T8" fmla="*/ 1168 w 1182"/>
                <a:gd name="T9" fmla="*/ 459 h 1179"/>
                <a:gd name="T10" fmla="*/ 1143 w 1182"/>
                <a:gd name="T11" fmla="*/ 377 h 1179"/>
                <a:gd name="T12" fmla="*/ 1038 w 1182"/>
                <a:gd name="T13" fmla="*/ 389 h 1179"/>
                <a:gd name="T14" fmla="*/ 999 w 1182"/>
                <a:gd name="T15" fmla="*/ 319 h 1179"/>
                <a:gd name="T16" fmla="*/ 1062 w 1182"/>
                <a:gd name="T17" fmla="*/ 234 h 1179"/>
                <a:gd name="T18" fmla="*/ 1006 w 1182"/>
                <a:gd name="T19" fmla="*/ 171 h 1179"/>
                <a:gd name="T20" fmla="*/ 916 w 1182"/>
                <a:gd name="T21" fmla="*/ 224 h 1179"/>
                <a:gd name="T22" fmla="*/ 850 w 1182"/>
                <a:gd name="T23" fmla="*/ 175 h 1179"/>
                <a:gd name="T24" fmla="*/ 873 w 1182"/>
                <a:gd name="T25" fmla="*/ 72 h 1179"/>
                <a:gd name="T26" fmla="*/ 797 w 1182"/>
                <a:gd name="T27" fmla="*/ 37 h 1179"/>
                <a:gd name="T28" fmla="*/ 735 w 1182"/>
                <a:gd name="T29" fmla="*/ 123 h 1179"/>
                <a:gd name="T30" fmla="*/ 654 w 1182"/>
                <a:gd name="T31" fmla="*/ 105 h 1179"/>
                <a:gd name="T32" fmla="*/ 633 w 1182"/>
                <a:gd name="T33" fmla="*/ 2 h 1179"/>
                <a:gd name="T34" fmla="*/ 591 w 1182"/>
                <a:gd name="T35" fmla="*/ 0 h 1179"/>
                <a:gd name="T36" fmla="*/ 549 w 1182"/>
                <a:gd name="T37" fmla="*/ 2 h 1179"/>
                <a:gd name="T38" fmla="*/ 528 w 1182"/>
                <a:gd name="T39" fmla="*/ 105 h 1179"/>
                <a:gd name="T40" fmla="*/ 447 w 1182"/>
                <a:gd name="T41" fmla="*/ 123 h 1179"/>
                <a:gd name="T42" fmla="*/ 386 w 1182"/>
                <a:gd name="T43" fmla="*/ 37 h 1179"/>
                <a:gd name="T44" fmla="*/ 310 w 1182"/>
                <a:gd name="T45" fmla="*/ 72 h 1179"/>
                <a:gd name="T46" fmla="*/ 333 w 1182"/>
                <a:gd name="T47" fmla="*/ 175 h 1179"/>
                <a:gd name="T48" fmla="*/ 267 w 1182"/>
                <a:gd name="T49" fmla="*/ 224 h 1179"/>
                <a:gd name="T50" fmla="*/ 176 w 1182"/>
                <a:gd name="T51" fmla="*/ 171 h 1179"/>
                <a:gd name="T52" fmla="*/ 120 w 1182"/>
                <a:gd name="T53" fmla="*/ 234 h 1179"/>
                <a:gd name="T54" fmla="*/ 183 w 1182"/>
                <a:gd name="T55" fmla="*/ 319 h 1179"/>
                <a:gd name="T56" fmla="*/ 144 w 1182"/>
                <a:gd name="T57" fmla="*/ 389 h 1179"/>
                <a:gd name="T58" fmla="*/ 40 w 1182"/>
                <a:gd name="T59" fmla="*/ 377 h 1179"/>
                <a:gd name="T60" fmla="*/ 14 w 1182"/>
                <a:gd name="T61" fmla="*/ 459 h 1179"/>
                <a:gd name="T62" fmla="*/ 107 w 1182"/>
                <a:gd name="T63" fmla="*/ 511 h 1179"/>
                <a:gd name="T64" fmla="*/ 100 w 1182"/>
                <a:gd name="T65" fmla="*/ 588 h 1179"/>
                <a:gd name="T66" fmla="*/ 0 w 1182"/>
                <a:gd name="T67" fmla="*/ 619 h 1179"/>
                <a:gd name="T68" fmla="*/ 10 w 1182"/>
                <a:gd name="T69" fmla="*/ 706 h 1179"/>
                <a:gd name="T70" fmla="*/ 116 w 1182"/>
                <a:gd name="T71" fmla="*/ 716 h 1179"/>
                <a:gd name="T72" fmla="*/ 140 w 1182"/>
                <a:gd name="T73" fmla="*/ 786 h 1179"/>
                <a:gd name="T74" fmla="*/ 61 w 1182"/>
                <a:gd name="T75" fmla="*/ 856 h 1179"/>
                <a:gd name="T76" fmla="*/ 107 w 1182"/>
                <a:gd name="T77" fmla="*/ 932 h 1179"/>
                <a:gd name="T78" fmla="*/ 207 w 1182"/>
                <a:gd name="T79" fmla="*/ 898 h 1179"/>
                <a:gd name="T80" fmla="*/ 256 w 1182"/>
                <a:gd name="T81" fmla="*/ 951 h 1179"/>
                <a:gd name="T82" fmla="*/ 212 w 1182"/>
                <a:gd name="T83" fmla="*/ 1047 h 1179"/>
                <a:gd name="T84" fmla="*/ 285 w 1182"/>
                <a:gd name="T85" fmla="*/ 1099 h 1179"/>
                <a:gd name="T86" fmla="*/ 363 w 1182"/>
                <a:gd name="T87" fmla="*/ 1027 h 1179"/>
                <a:gd name="T88" fmla="*/ 427 w 1182"/>
                <a:gd name="T89" fmla="*/ 1055 h 1179"/>
                <a:gd name="T90" fmla="*/ 426 w 1182"/>
                <a:gd name="T91" fmla="*/ 1161 h 1179"/>
                <a:gd name="T92" fmla="*/ 514 w 1182"/>
                <a:gd name="T93" fmla="*/ 1179 h 1179"/>
                <a:gd name="T94" fmla="*/ 557 w 1182"/>
                <a:gd name="T95" fmla="*/ 1082 h 1179"/>
                <a:gd name="T96" fmla="*/ 591 w 1182"/>
                <a:gd name="T97" fmla="*/ 1083 h 1179"/>
                <a:gd name="T98" fmla="*/ 626 w 1182"/>
                <a:gd name="T99" fmla="*/ 1082 h 1179"/>
                <a:gd name="T100" fmla="*/ 668 w 1182"/>
                <a:gd name="T101" fmla="*/ 1179 h 1179"/>
                <a:gd name="T102" fmla="*/ 756 w 1182"/>
                <a:gd name="T103" fmla="*/ 1161 h 1179"/>
                <a:gd name="T104" fmla="*/ 755 w 1182"/>
                <a:gd name="T105" fmla="*/ 1055 h 1179"/>
                <a:gd name="T106" fmla="*/ 819 w 1182"/>
                <a:gd name="T107" fmla="*/ 1027 h 1179"/>
                <a:gd name="T108" fmla="*/ 897 w 1182"/>
                <a:gd name="T109" fmla="*/ 1099 h 1179"/>
                <a:gd name="T110" fmla="*/ 970 w 1182"/>
                <a:gd name="T111" fmla="*/ 1047 h 1179"/>
                <a:gd name="T112" fmla="*/ 927 w 1182"/>
                <a:gd name="T113" fmla="*/ 951 h 1179"/>
                <a:gd name="T114" fmla="*/ 975 w 1182"/>
                <a:gd name="T115" fmla="*/ 898 h 1179"/>
                <a:gd name="T116" fmla="*/ 1076 w 1182"/>
                <a:gd name="T117" fmla="*/ 932 h 1179"/>
                <a:gd name="T118" fmla="*/ 1121 w 1182"/>
                <a:gd name="T119" fmla="*/ 856 h 1179"/>
                <a:gd name="T120" fmla="*/ 1042 w 1182"/>
                <a:gd name="T121" fmla="*/ 786 h 1179"/>
                <a:gd name="T122" fmla="*/ 1066 w 1182"/>
                <a:gd name="T123" fmla="*/ 716 h 1179"/>
                <a:gd name="T124" fmla="*/ 1172 w 1182"/>
                <a:gd name="T125" fmla="*/ 706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82" h="1179">
                  <a:moveTo>
                    <a:pt x="1172" y="706"/>
                  </a:moveTo>
                  <a:cubicBezTo>
                    <a:pt x="1177" y="678"/>
                    <a:pt x="1181" y="649"/>
                    <a:pt x="1182" y="619"/>
                  </a:cubicBezTo>
                  <a:cubicBezTo>
                    <a:pt x="1082" y="588"/>
                    <a:pt x="1082" y="588"/>
                    <a:pt x="1082" y="588"/>
                  </a:cubicBezTo>
                  <a:cubicBezTo>
                    <a:pt x="1082" y="562"/>
                    <a:pt x="1080" y="536"/>
                    <a:pt x="1075" y="511"/>
                  </a:cubicBezTo>
                  <a:cubicBezTo>
                    <a:pt x="1168" y="459"/>
                    <a:pt x="1168" y="459"/>
                    <a:pt x="1168" y="459"/>
                  </a:cubicBezTo>
                  <a:cubicBezTo>
                    <a:pt x="1161" y="431"/>
                    <a:pt x="1153" y="403"/>
                    <a:pt x="1143" y="377"/>
                  </a:cubicBezTo>
                  <a:cubicBezTo>
                    <a:pt x="1038" y="389"/>
                    <a:pt x="1038" y="389"/>
                    <a:pt x="1038" y="389"/>
                  </a:cubicBezTo>
                  <a:cubicBezTo>
                    <a:pt x="1027" y="364"/>
                    <a:pt x="1014" y="341"/>
                    <a:pt x="999" y="319"/>
                  </a:cubicBezTo>
                  <a:cubicBezTo>
                    <a:pt x="1062" y="234"/>
                    <a:pt x="1062" y="234"/>
                    <a:pt x="1062" y="234"/>
                  </a:cubicBezTo>
                  <a:cubicBezTo>
                    <a:pt x="1045" y="211"/>
                    <a:pt x="1026" y="190"/>
                    <a:pt x="1006" y="171"/>
                  </a:cubicBezTo>
                  <a:cubicBezTo>
                    <a:pt x="916" y="224"/>
                    <a:pt x="916" y="224"/>
                    <a:pt x="916" y="224"/>
                  </a:cubicBezTo>
                  <a:cubicBezTo>
                    <a:pt x="895" y="206"/>
                    <a:pt x="873" y="189"/>
                    <a:pt x="850" y="175"/>
                  </a:cubicBezTo>
                  <a:cubicBezTo>
                    <a:pt x="873" y="72"/>
                    <a:pt x="873" y="72"/>
                    <a:pt x="873" y="72"/>
                  </a:cubicBezTo>
                  <a:cubicBezTo>
                    <a:pt x="848" y="58"/>
                    <a:pt x="823" y="47"/>
                    <a:pt x="797" y="37"/>
                  </a:cubicBezTo>
                  <a:cubicBezTo>
                    <a:pt x="735" y="123"/>
                    <a:pt x="735" y="123"/>
                    <a:pt x="735" y="123"/>
                  </a:cubicBezTo>
                  <a:cubicBezTo>
                    <a:pt x="709" y="115"/>
                    <a:pt x="682" y="109"/>
                    <a:pt x="654" y="105"/>
                  </a:cubicBezTo>
                  <a:cubicBezTo>
                    <a:pt x="633" y="2"/>
                    <a:pt x="633" y="2"/>
                    <a:pt x="633" y="2"/>
                  </a:cubicBezTo>
                  <a:cubicBezTo>
                    <a:pt x="619" y="1"/>
                    <a:pt x="605" y="0"/>
                    <a:pt x="591" y="0"/>
                  </a:cubicBezTo>
                  <a:cubicBezTo>
                    <a:pt x="577" y="0"/>
                    <a:pt x="563" y="1"/>
                    <a:pt x="549" y="2"/>
                  </a:cubicBezTo>
                  <a:cubicBezTo>
                    <a:pt x="528" y="105"/>
                    <a:pt x="528" y="105"/>
                    <a:pt x="528" y="105"/>
                  </a:cubicBezTo>
                  <a:cubicBezTo>
                    <a:pt x="500" y="109"/>
                    <a:pt x="473" y="115"/>
                    <a:pt x="447" y="123"/>
                  </a:cubicBezTo>
                  <a:cubicBezTo>
                    <a:pt x="386" y="37"/>
                    <a:pt x="386" y="37"/>
                    <a:pt x="386" y="37"/>
                  </a:cubicBezTo>
                  <a:cubicBezTo>
                    <a:pt x="359" y="47"/>
                    <a:pt x="334" y="58"/>
                    <a:pt x="310" y="72"/>
                  </a:cubicBezTo>
                  <a:cubicBezTo>
                    <a:pt x="333" y="175"/>
                    <a:pt x="333" y="175"/>
                    <a:pt x="333" y="175"/>
                  </a:cubicBezTo>
                  <a:cubicBezTo>
                    <a:pt x="309" y="189"/>
                    <a:pt x="287" y="206"/>
                    <a:pt x="267" y="224"/>
                  </a:cubicBezTo>
                  <a:cubicBezTo>
                    <a:pt x="176" y="171"/>
                    <a:pt x="176" y="171"/>
                    <a:pt x="176" y="171"/>
                  </a:cubicBezTo>
                  <a:cubicBezTo>
                    <a:pt x="156" y="190"/>
                    <a:pt x="137" y="211"/>
                    <a:pt x="120" y="234"/>
                  </a:cubicBezTo>
                  <a:cubicBezTo>
                    <a:pt x="183" y="319"/>
                    <a:pt x="183" y="319"/>
                    <a:pt x="183" y="319"/>
                  </a:cubicBezTo>
                  <a:cubicBezTo>
                    <a:pt x="168" y="341"/>
                    <a:pt x="155" y="364"/>
                    <a:pt x="144" y="389"/>
                  </a:cubicBezTo>
                  <a:cubicBezTo>
                    <a:pt x="40" y="377"/>
                    <a:pt x="40" y="377"/>
                    <a:pt x="40" y="377"/>
                  </a:cubicBezTo>
                  <a:cubicBezTo>
                    <a:pt x="29" y="403"/>
                    <a:pt x="21" y="431"/>
                    <a:pt x="14" y="459"/>
                  </a:cubicBezTo>
                  <a:cubicBezTo>
                    <a:pt x="107" y="511"/>
                    <a:pt x="107" y="511"/>
                    <a:pt x="107" y="511"/>
                  </a:cubicBezTo>
                  <a:cubicBezTo>
                    <a:pt x="103" y="536"/>
                    <a:pt x="100" y="562"/>
                    <a:pt x="100" y="588"/>
                  </a:cubicBezTo>
                  <a:cubicBezTo>
                    <a:pt x="0" y="619"/>
                    <a:pt x="0" y="619"/>
                    <a:pt x="0" y="619"/>
                  </a:cubicBezTo>
                  <a:cubicBezTo>
                    <a:pt x="1" y="649"/>
                    <a:pt x="5" y="678"/>
                    <a:pt x="10" y="706"/>
                  </a:cubicBezTo>
                  <a:cubicBezTo>
                    <a:pt x="116" y="716"/>
                    <a:pt x="116" y="716"/>
                    <a:pt x="116" y="716"/>
                  </a:cubicBezTo>
                  <a:cubicBezTo>
                    <a:pt x="122" y="740"/>
                    <a:pt x="130" y="764"/>
                    <a:pt x="140" y="78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74" y="883"/>
                    <a:pt x="90" y="908"/>
                    <a:pt x="107" y="932"/>
                  </a:cubicBezTo>
                  <a:cubicBezTo>
                    <a:pt x="207" y="898"/>
                    <a:pt x="207" y="898"/>
                    <a:pt x="207" y="898"/>
                  </a:cubicBezTo>
                  <a:cubicBezTo>
                    <a:pt x="222" y="917"/>
                    <a:pt x="238" y="934"/>
                    <a:pt x="256" y="951"/>
                  </a:cubicBezTo>
                  <a:cubicBezTo>
                    <a:pt x="212" y="1047"/>
                    <a:pt x="212" y="1047"/>
                    <a:pt x="212" y="1047"/>
                  </a:cubicBezTo>
                  <a:cubicBezTo>
                    <a:pt x="235" y="1066"/>
                    <a:pt x="259" y="1083"/>
                    <a:pt x="285" y="1099"/>
                  </a:cubicBezTo>
                  <a:cubicBezTo>
                    <a:pt x="363" y="1027"/>
                    <a:pt x="363" y="1027"/>
                    <a:pt x="363" y="1027"/>
                  </a:cubicBezTo>
                  <a:cubicBezTo>
                    <a:pt x="384" y="1038"/>
                    <a:pt x="405" y="1047"/>
                    <a:pt x="427" y="1055"/>
                  </a:cubicBezTo>
                  <a:cubicBezTo>
                    <a:pt x="426" y="1161"/>
                    <a:pt x="426" y="1161"/>
                    <a:pt x="426" y="1161"/>
                  </a:cubicBezTo>
                  <a:cubicBezTo>
                    <a:pt x="455" y="1169"/>
                    <a:pt x="484" y="1175"/>
                    <a:pt x="514" y="1179"/>
                  </a:cubicBezTo>
                  <a:cubicBezTo>
                    <a:pt x="557" y="1082"/>
                    <a:pt x="557" y="1082"/>
                    <a:pt x="557" y="1082"/>
                  </a:cubicBezTo>
                  <a:cubicBezTo>
                    <a:pt x="568" y="1083"/>
                    <a:pt x="580" y="1083"/>
                    <a:pt x="591" y="1083"/>
                  </a:cubicBezTo>
                  <a:cubicBezTo>
                    <a:pt x="603" y="1083"/>
                    <a:pt x="614" y="1083"/>
                    <a:pt x="626" y="1082"/>
                  </a:cubicBezTo>
                  <a:cubicBezTo>
                    <a:pt x="668" y="1179"/>
                    <a:pt x="668" y="1179"/>
                    <a:pt x="668" y="1179"/>
                  </a:cubicBezTo>
                  <a:cubicBezTo>
                    <a:pt x="698" y="1175"/>
                    <a:pt x="728" y="1169"/>
                    <a:pt x="756" y="1161"/>
                  </a:cubicBezTo>
                  <a:cubicBezTo>
                    <a:pt x="755" y="1055"/>
                    <a:pt x="755" y="1055"/>
                    <a:pt x="755" y="1055"/>
                  </a:cubicBezTo>
                  <a:cubicBezTo>
                    <a:pt x="777" y="1047"/>
                    <a:pt x="799" y="1038"/>
                    <a:pt x="819" y="1027"/>
                  </a:cubicBezTo>
                  <a:cubicBezTo>
                    <a:pt x="897" y="1099"/>
                    <a:pt x="897" y="1099"/>
                    <a:pt x="897" y="1099"/>
                  </a:cubicBezTo>
                  <a:cubicBezTo>
                    <a:pt x="923" y="1083"/>
                    <a:pt x="947" y="1066"/>
                    <a:pt x="970" y="1047"/>
                  </a:cubicBezTo>
                  <a:cubicBezTo>
                    <a:pt x="927" y="951"/>
                    <a:pt x="927" y="951"/>
                    <a:pt x="927" y="951"/>
                  </a:cubicBezTo>
                  <a:cubicBezTo>
                    <a:pt x="944" y="934"/>
                    <a:pt x="960" y="917"/>
                    <a:pt x="975" y="898"/>
                  </a:cubicBezTo>
                  <a:cubicBezTo>
                    <a:pt x="1076" y="932"/>
                    <a:pt x="1076" y="932"/>
                    <a:pt x="1076" y="932"/>
                  </a:cubicBezTo>
                  <a:cubicBezTo>
                    <a:pt x="1093" y="908"/>
                    <a:pt x="1108" y="883"/>
                    <a:pt x="1121" y="856"/>
                  </a:cubicBezTo>
                  <a:cubicBezTo>
                    <a:pt x="1042" y="786"/>
                    <a:pt x="1042" y="786"/>
                    <a:pt x="1042" y="786"/>
                  </a:cubicBezTo>
                  <a:cubicBezTo>
                    <a:pt x="1052" y="764"/>
                    <a:pt x="1060" y="740"/>
                    <a:pt x="1066" y="716"/>
                  </a:cubicBezTo>
                  <a:lnTo>
                    <a:pt x="1172" y="706"/>
                  </a:lnTo>
                  <a:close/>
                </a:path>
              </a:pathLst>
            </a:custGeom>
            <a:solidFill>
              <a:srgbClr val="016AA3"/>
            </a:solidFill>
            <a:ln>
              <a:noFill/>
            </a:ln>
            <a:effectLst>
              <a:outerShdw blurRad="50800" dist="25400" dir="10800000" algn="r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Oval 87"/>
            <p:cNvSpPr>
              <a:spLocks noChangeArrowheads="1"/>
            </p:cNvSpPr>
            <p:nvPr/>
          </p:nvSpPr>
          <p:spPr bwMode="auto">
            <a:xfrm>
              <a:off x="1710450" y="2882255"/>
              <a:ext cx="1288877" cy="1287287"/>
            </a:xfrm>
            <a:prstGeom prst="ellipse">
              <a:avLst/>
            </a:prstGeom>
            <a:solidFill>
              <a:srgbClr val="015685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Oval 87"/>
            <p:cNvSpPr>
              <a:spLocks noChangeArrowheads="1"/>
            </p:cNvSpPr>
            <p:nvPr/>
          </p:nvSpPr>
          <p:spPr bwMode="auto">
            <a:xfrm>
              <a:off x="1822295" y="2993961"/>
              <a:ext cx="1065187" cy="10638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9" name="Arc 28"/>
          <p:cNvSpPr>
            <a:spLocks noChangeArrowheads="1"/>
          </p:cNvSpPr>
          <p:nvPr/>
        </p:nvSpPr>
        <p:spPr bwMode="auto">
          <a:xfrm flipV="1">
            <a:off x="3751611" y="2866655"/>
            <a:ext cx="2523113" cy="2520000"/>
          </a:xfrm>
          <a:prstGeom prst="arc">
            <a:avLst>
              <a:gd name="adj1" fmla="val 13742682"/>
              <a:gd name="adj2" fmla="val 18423165"/>
            </a:avLst>
          </a:prstGeom>
          <a:noFill/>
          <a:ln w="57150" cap="rnd">
            <a:solidFill>
              <a:schemeClr val="bg1">
                <a:lumMod val="8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Arc 29"/>
          <p:cNvSpPr>
            <a:spLocks noChangeArrowheads="1"/>
          </p:cNvSpPr>
          <p:nvPr/>
        </p:nvSpPr>
        <p:spPr bwMode="auto">
          <a:xfrm>
            <a:off x="5190636" y="2866655"/>
            <a:ext cx="2523113" cy="2520000"/>
          </a:xfrm>
          <a:prstGeom prst="arc">
            <a:avLst>
              <a:gd name="adj1" fmla="val 13742682"/>
              <a:gd name="adj2" fmla="val 18423165"/>
            </a:avLst>
          </a:prstGeom>
          <a:noFill/>
          <a:ln w="57150" cap="rnd">
            <a:solidFill>
              <a:schemeClr val="bg1">
                <a:lumMod val="8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Arc 30"/>
          <p:cNvSpPr>
            <a:spLocks noChangeArrowheads="1"/>
          </p:cNvSpPr>
          <p:nvPr/>
        </p:nvSpPr>
        <p:spPr bwMode="auto">
          <a:xfrm flipV="1">
            <a:off x="6629661" y="2866655"/>
            <a:ext cx="2523113" cy="2520000"/>
          </a:xfrm>
          <a:prstGeom prst="arc">
            <a:avLst>
              <a:gd name="adj1" fmla="val 13742682"/>
              <a:gd name="adj2" fmla="val 18423165"/>
            </a:avLst>
          </a:prstGeom>
          <a:noFill/>
          <a:ln w="57150" cap="rnd">
            <a:solidFill>
              <a:schemeClr val="bg1">
                <a:lumMod val="8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Arc 31"/>
          <p:cNvSpPr>
            <a:spLocks noChangeArrowheads="1"/>
          </p:cNvSpPr>
          <p:nvPr/>
        </p:nvSpPr>
        <p:spPr bwMode="auto">
          <a:xfrm>
            <a:off x="8068687" y="2866655"/>
            <a:ext cx="2523113" cy="2520000"/>
          </a:xfrm>
          <a:prstGeom prst="arc">
            <a:avLst>
              <a:gd name="adj1" fmla="val 13742682"/>
              <a:gd name="adj2" fmla="val 18423165"/>
            </a:avLst>
          </a:prstGeom>
          <a:noFill/>
          <a:ln w="57150" cap="rnd">
            <a:solidFill>
              <a:schemeClr val="bg1">
                <a:lumMod val="8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3574142" y="2590800"/>
            <a:ext cx="0" cy="274789"/>
          </a:xfrm>
          <a:prstGeom prst="line">
            <a:avLst/>
          </a:prstGeom>
          <a:noFill/>
          <a:ln w="57150" cap="rnd">
            <a:solidFill>
              <a:schemeClr val="bg1">
                <a:lumMod val="8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4" name="Group 33"/>
          <p:cNvGrpSpPr/>
          <p:nvPr/>
        </p:nvGrpSpPr>
        <p:grpSpPr>
          <a:xfrm>
            <a:off x="2708547" y="2133600"/>
            <a:ext cx="1731191" cy="381192"/>
            <a:chOff x="857762" y="1255897"/>
            <a:chExt cx="1731191" cy="381192"/>
          </a:xfrm>
        </p:grpSpPr>
        <p:sp>
          <p:nvSpPr>
            <p:cNvPr id="35" name="TextBox 34"/>
            <p:cNvSpPr txBox="1"/>
            <p:nvPr/>
          </p:nvSpPr>
          <p:spPr>
            <a:xfrm>
              <a:off x="857762" y="1452423"/>
              <a:ext cx="1731191" cy="184666"/>
            </a:xfrm>
            <a:prstGeom prst="rect">
              <a:avLst/>
            </a:prstGeom>
            <a:noFill/>
            <a:ln w="6350">
              <a:noFill/>
              <a:prstDash val="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/>
                <a:t>Feed training data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436584" y="1255897"/>
              <a:ext cx="573546" cy="184666"/>
            </a:xfrm>
            <a:prstGeom prst="rect">
              <a:avLst/>
            </a:prstGeom>
            <a:noFill/>
            <a:ln w="6350">
              <a:noFill/>
              <a:prstDash val="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16AA3"/>
                  </a:solidFill>
                </a:rPr>
                <a:t>STEP 1</a:t>
              </a:r>
            </a:p>
          </p:txBody>
        </p:sp>
      </p:grpSp>
      <p:cxnSp>
        <p:nvCxnSpPr>
          <p:cNvPr id="37" name="Straight Connector 36"/>
          <p:cNvCxnSpPr/>
          <p:nvPr/>
        </p:nvCxnSpPr>
        <p:spPr>
          <a:xfrm>
            <a:off x="6452192" y="2590800"/>
            <a:ext cx="0" cy="274789"/>
          </a:xfrm>
          <a:prstGeom prst="line">
            <a:avLst/>
          </a:prstGeom>
          <a:noFill/>
          <a:ln w="57150" cap="rnd">
            <a:solidFill>
              <a:schemeClr val="bg1">
                <a:lumMod val="8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" name="Straight Connector 37"/>
          <p:cNvCxnSpPr/>
          <p:nvPr/>
        </p:nvCxnSpPr>
        <p:spPr>
          <a:xfrm>
            <a:off x="9330243" y="2590800"/>
            <a:ext cx="0" cy="274789"/>
          </a:xfrm>
          <a:prstGeom prst="line">
            <a:avLst/>
          </a:prstGeom>
          <a:noFill/>
          <a:ln w="57150" cap="rnd">
            <a:solidFill>
              <a:schemeClr val="bg1">
                <a:lumMod val="8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" name="Straight Connector 38"/>
          <p:cNvCxnSpPr/>
          <p:nvPr/>
        </p:nvCxnSpPr>
        <p:spPr>
          <a:xfrm>
            <a:off x="5013167" y="5386655"/>
            <a:ext cx="0" cy="274789"/>
          </a:xfrm>
          <a:prstGeom prst="line">
            <a:avLst/>
          </a:prstGeom>
          <a:noFill/>
          <a:ln w="57150" cap="rnd">
            <a:solidFill>
              <a:schemeClr val="bg1">
                <a:lumMod val="8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" name="Straight Connector 39"/>
          <p:cNvCxnSpPr/>
          <p:nvPr/>
        </p:nvCxnSpPr>
        <p:spPr>
          <a:xfrm>
            <a:off x="7891217" y="5386655"/>
            <a:ext cx="0" cy="274789"/>
          </a:xfrm>
          <a:prstGeom prst="line">
            <a:avLst/>
          </a:prstGeom>
          <a:noFill/>
          <a:ln w="57150" cap="rnd">
            <a:solidFill>
              <a:schemeClr val="bg1">
                <a:lumMod val="8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1" name="Group 40"/>
          <p:cNvGrpSpPr/>
          <p:nvPr/>
        </p:nvGrpSpPr>
        <p:grpSpPr>
          <a:xfrm>
            <a:off x="5586597" y="2133600"/>
            <a:ext cx="1731191" cy="381192"/>
            <a:chOff x="857762" y="1255897"/>
            <a:chExt cx="1731191" cy="381192"/>
          </a:xfrm>
        </p:grpSpPr>
        <p:sp>
          <p:nvSpPr>
            <p:cNvPr id="42" name="TextBox 41"/>
            <p:cNvSpPr txBox="1"/>
            <p:nvPr/>
          </p:nvSpPr>
          <p:spPr>
            <a:xfrm>
              <a:off x="857762" y="1452423"/>
              <a:ext cx="1731191" cy="184666"/>
            </a:xfrm>
            <a:prstGeom prst="rect">
              <a:avLst/>
            </a:prstGeom>
            <a:noFill/>
            <a:ln w="6350">
              <a:noFill/>
              <a:prstDash val="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/>
                <a:t>Find patterns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436584" y="1255897"/>
              <a:ext cx="573546" cy="184666"/>
            </a:xfrm>
            <a:prstGeom prst="rect">
              <a:avLst/>
            </a:prstGeom>
            <a:noFill/>
            <a:ln w="6350">
              <a:noFill/>
              <a:prstDash val="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FEA34F"/>
                  </a:solidFill>
                </a:rPr>
                <a:t>STEP 3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8464648" y="2133600"/>
            <a:ext cx="1731191" cy="381192"/>
            <a:chOff x="857762" y="1255897"/>
            <a:chExt cx="1731191" cy="381192"/>
          </a:xfrm>
        </p:grpSpPr>
        <p:sp>
          <p:nvSpPr>
            <p:cNvPr id="45" name="TextBox 44"/>
            <p:cNvSpPr txBox="1"/>
            <p:nvPr/>
          </p:nvSpPr>
          <p:spPr>
            <a:xfrm>
              <a:off x="857762" y="1452423"/>
              <a:ext cx="1731191" cy="184666"/>
            </a:xfrm>
            <a:prstGeom prst="rect">
              <a:avLst/>
            </a:prstGeom>
            <a:noFill/>
            <a:ln w="6350">
              <a:noFill/>
              <a:prstDash val="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/>
                <a:t>Learn from experience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436584" y="1255897"/>
              <a:ext cx="573546" cy="184666"/>
            </a:xfrm>
            <a:prstGeom prst="rect">
              <a:avLst/>
            </a:prstGeom>
            <a:noFill/>
            <a:ln w="6350">
              <a:noFill/>
              <a:prstDash val="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16AA3"/>
                  </a:solidFill>
                </a:rPr>
                <a:t>STEP 5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147572" y="5756925"/>
            <a:ext cx="1731191" cy="381192"/>
            <a:chOff x="857762" y="1255897"/>
            <a:chExt cx="1731191" cy="381192"/>
          </a:xfrm>
        </p:grpSpPr>
        <p:sp>
          <p:nvSpPr>
            <p:cNvPr id="48" name="TextBox 47"/>
            <p:cNvSpPr txBox="1"/>
            <p:nvPr/>
          </p:nvSpPr>
          <p:spPr>
            <a:xfrm>
              <a:off x="857762" y="1452423"/>
              <a:ext cx="1731191" cy="184666"/>
            </a:xfrm>
            <a:prstGeom prst="rect">
              <a:avLst/>
            </a:prstGeom>
            <a:noFill/>
            <a:ln w="6350">
              <a:noFill/>
              <a:prstDash val="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/>
                <a:t>Analyze Data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436584" y="1255897"/>
              <a:ext cx="573546" cy="184666"/>
            </a:xfrm>
            <a:prstGeom prst="rect">
              <a:avLst/>
            </a:prstGeom>
            <a:noFill/>
            <a:ln w="6350">
              <a:noFill/>
              <a:prstDash val="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46B688"/>
                  </a:solidFill>
                </a:rPr>
                <a:t>STEP 2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7025622" y="5756925"/>
            <a:ext cx="2451270" cy="381192"/>
            <a:chOff x="857762" y="1255897"/>
            <a:chExt cx="2451270" cy="381192"/>
          </a:xfrm>
        </p:grpSpPr>
        <p:sp>
          <p:nvSpPr>
            <p:cNvPr id="51" name="TextBox 50"/>
            <p:cNvSpPr txBox="1"/>
            <p:nvPr/>
          </p:nvSpPr>
          <p:spPr>
            <a:xfrm>
              <a:off x="857762" y="1452423"/>
              <a:ext cx="2451270" cy="184666"/>
            </a:xfrm>
            <a:prstGeom prst="rect">
              <a:avLst/>
            </a:prstGeom>
            <a:noFill/>
            <a:ln w="6350">
              <a:noFill/>
              <a:prstDash val="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/>
                <a:t>Perform prediction/Make a decision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436584" y="1255897"/>
              <a:ext cx="573546" cy="184666"/>
            </a:xfrm>
            <a:prstGeom prst="rect">
              <a:avLst/>
            </a:prstGeom>
            <a:noFill/>
            <a:ln w="6350">
              <a:noFill/>
              <a:prstDash val="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AAAAAA"/>
                  </a:solidFill>
                </a:rPr>
                <a:t>STEP 4</a:t>
              </a:r>
            </a:p>
          </p:txBody>
        </p:sp>
      </p:grpSp>
      <p:sp>
        <p:nvSpPr>
          <p:cNvPr id="53" name="Freeform 1496"/>
          <p:cNvSpPr>
            <a:spLocks noEditPoints="1"/>
          </p:cNvSpPr>
          <p:nvPr/>
        </p:nvSpPr>
        <p:spPr bwMode="auto">
          <a:xfrm>
            <a:off x="3463811" y="3982985"/>
            <a:ext cx="220663" cy="287338"/>
          </a:xfrm>
          <a:custGeom>
            <a:avLst/>
            <a:gdLst>
              <a:gd name="T0" fmla="*/ 91 w 693"/>
              <a:gd name="T1" fmla="*/ 120 h 906"/>
              <a:gd name="T2" fmla="*/ 347 w 693"/>
              <a:gd name="T3" fmla="*/ 845 h 906"/>
              <a:gd name="T4" fmla="*/ 322 w 693"/>
              <a:gd name="T5" fmla="*/ 837 h 906"/>
              <a:gd name="T6" fmla="*/ 305 w 693"/>
              <a:gd name="T7" fmla="*/ 817 h 906"/>
              <a:gd name="T8" fmla="*/ 302 w 693"/>
              <a:gd name="T9" fmla="*/ 791 h 906"/>
              <a:gd name="T10" fmla="*/ 315 w 693"/>
              <a:gd name="T11" fmla="*/ 767 h 906"/>
              <a:gd name="T12" fmla="*/ 337 w 693"/>
              <a:gd name="T13" fmla="*/ 755 h 906"/>
              <a:gd name="T14" fmla="*/ 364 w 693"/>
              <a:gd name="T15" fmla="*/ 759 h 906"/>
              <a:gd name="T16" fmla="*/ 384 w 693"/>
              <a:gd name="T17" fmla="*/ 774 h 906"/>
              <a:gd name="T18" fmla="*/ 392 w 693"/>
              <a:gd name="T19" fmla="*/ 799 h 906"/>
              <a:gd name="T20" fmla="*/ 384 w 693"/>
              <a:gd name="T21" fmla="*/ 825 h 906"/>
              <a:gd name="T22" fmla="*/ 364 w 693"/>
              <a:gd name="T23" fmla="*/ 842 h 906"/>
              <a:gd name="T24" fmla="*/ 347 w 693"/>
              <a:gd name="T25" fmla="*/ 53 h 906"/>
              <a:gd name="T26" fmla="*/ 359 w 693"/>
              <a:gd name="T27" fmla="*/ 57 h 906"/>
              <a:gd name="T28" fmla="*/ 367 w 693"/>
              <a:gd name="T29" fmla="*/ 67 h 906"/>
              <a:gd name="T30" fmla="*/ 369 w 693"/>
              <a:gd name="T31" fmla="*/ 80 h 906"/>
              <a:gd name="T32" fmla="*/ 363 w 693"/>
              <a:gd name="T33" fmla="*/ 91 h 906"/>
              <a:gd name="T34" fmla="*/ 352 w 693"/>
              <a:gd name="T35" fmla="*/ 98 h 906"/>
              <a:gd name="T36" fmla="*/ 338 w 693"/>
              <a:gd name="T37" fmla="*/ 96 h 906"/>
              <a:gd name="T38" fmla="*/ 328 w 693"/>
              <a:gd name="T39" fmla="*/ 88 h 906"/>
              <a:gd name="T40" fmla="*/ 324 w 693"/>
              <a:gd name="T41" fmla="*/ 76 h 906"/>
              <a:gd name="T42" fmla="*/ 328 w 693"/>
              <a:gd name="T43" fmla="*/ 63 h 906"/>
              <a:gd name="T44" fmla="*/ 338 w 693"/>
              <a:gd name="T45" fmla="*/ 55 h 906"/>
              <a:gd name="T46" fmla="*/ 347 w 693"/>
              <a:gd name="T47" fmla="*/ 53 h 906"/>
              <a:gd name="T48" fmla="*/ 81 w 693"/>
              <a:gd name="T49" fmla="*/ 1 h 906"/>
              <a:gd name="T50" fmla="*/ 55 w 693"/>
              <a:gd name="T51" fmla="*/ 7 h 906"/>
              <a:gd name="T52" fmla="*/ 33 w 693"/>
              <a:gd name="T53" fmla="*/ 21 h 906"/>
              <a:gd name="T54" fmla="*/ 15 w 693"/>
              <a:gd name="T55" fmla="*/ 39 h 906"/>
              <a:gd name="T56" fmla="*/ 3 w 693"/>
              <a:gd name="T57" fmla="*/ 64 h 906"/>
              <a:gd name="T58" fmla="*/ 0 w 693"/>
              <a:gd name="T59" fmla="*/ 90 h 906"/>
              <a:gd name="T60" fmla="*/ 1 w 693"/>
              <a:gd name="T61" fmla="*/ 833 h 906"/>
              <a:gd name="T62" fmla="*/ 11 w 693"/>
              <a:gd name="T63" fmla="*/ 858 h 906"/>
              <a:gd name="T64" fmla="*/ 27 w 693"/>
              <a:gd name="T65" fmla="*/ 879 h 906"/>
              <a:gd name="T66" fmla="*/ 48 w 693"/>
              <a:gd name="T67" fmla="*/ 895 h 906"/>
              <a:gd name="T68" fmla="*/ 72 w 693"/>
              <a:gd name="T69" fmla="*/ 903 h 906"/>
              <a:gd name="T70" fmla="*/ 603 w 693"/>
              <a:gd name="T71" fmla="*/ 906 h 906"/>
              <a:gd name="T72" fmla="*/ 630 w 693"/>
              <a:gd name="T73" fmla="*/ 901 h 906"/>
              <a:gd name="T74" fmla="*/ 654 w 693"/>
              <a:gd name="T75" fmla="*/ 890 h 906"/>
              <a:gd name="T76" fmla="*/ 674 w 693"/>
              <a:gd name="T77" fmla="*/ 872 h 906"/>
              <a:gd name="T78" fmla="*/ 687 w 693"/>
              <a:gd name="T79" fmla="*/ 850 h 906"/>
              <a:gd name="T80" fmla="*/ 693 w 693"/>
              <a:gd name="T81" fmla="*/ 824 h 906"/>
              <a:gd name="T82" fmla="*/ 693 w 693"/>
              <a:gd name="T83" fmla="*/ 82 h 906"/>
              <a:gd name="T84" fmla="*/ 687 w 693"/>
              <a:gd name="T85" fmla="*/ 55 h 906"/>
              <a:gd name="T86" fmla="*/ 674 w 693"/>
              <a:gd name="T87" fmla="*/ 33 h 906"/>
              <a:gd name="T88" fmla="*/ 654 w 693"/>
              <a:gd name="T89" fmla="*/ 15 h 906"/>
              <a:gd name="T90" fmla="*/ 630 w 693"/>
              <a:gd name="T91" fmla="*/ 4 h 906"/>
              <a:gd name="T92" fmla="*/ 603 w 693"/>
              <a:gd name="T93" fmla="*/ 0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93" h="906">
                <a:moveTo>
                  <a:pt x="603" y="724"/>
                </a:moveTo>
                <a:lnTo>
                  <a:pt x="91" y="724"/>
                </a:lnTo>
                <a:lnTo>
                  <a:pt x="91" y="120"/>
                </a:lnTo>
                <a:lnTo>
                  <a:pt x="603" y="120"/>
                </a:lnTo>
                <a:lnTo>
                  <a:pt x="603" y="724"/>
                </a:lnTo>
                <a:close/>
                <a:moveTo>
                  <a:pt x="347" y="845"/>
                </a:moveTo>
                <a:lnTo>
                  <a:pt x="337" y="844"/>
                </a:lnTo>
                <a:lnTo>
                  <a:pt x="330" y="842"/>
                </a:lnTo>
                <a:lnTo>
                  <a:pt x="322" y="837"/>
                </a:lnTo>
                <a:lnTo>
                  <a:pt x="315" y="832"/>
                </a:lnTo>
                <a:lnTo>
                  <a:pt x="310" y="825"/>
                </a:lnTo>
                <a:lnTo>
                  <a:pt x="305" y="817"/>
                </a:lnTo>
                <a:lnTo>
                  <a:pt x="302" y="809"/>
                </a:lnTo>
                <a:lnTo>
                  <a:pt x="302" y="799"/>
                </a:lnTo>
                <a:lnTo>
                  <a:pt x="302" y="791"/>
                </a:lnTo>
                <a:lnTo>
                  <a:pt x="305" y="782"/>
                </a:lnTo>
                <a:lnTo>
                  <a:pt x="310" y="774"/>
                </a:lnTo>
                <a:lnTo>
                  <a:pt x="315" y="767"/>
                </a:lnTo>
                <a:lnTo>
                  <a:pt x="322" y="762"/>
                </a:lnTo>
                <a:lnTo>
                  <a:pt x="330" y="759"/>
                </a:lnTo>
                <a:lnTo>
                  <a:pt x="337" y="755"/>
                </a:lnTo>
                <a:lnTo>
                  <a:pt x="347" y="754"/>
                </a:lnTo>
                <a:lnTo>
                  <a:pt x="356" y="755"/>
                </a:lnTo>
                <a:lnTo>
                  <a:pt x="364" y="759"/>
                </a:lnTo>
                <a:lnTo>
                  <a:pt x="372" y="762"/>
                </a:lnTo>
                <a:lnTo>
                  <a:pt x="378" y="767"/>
                </a:lnTo>
                <a:lnTo>
                  <a:pt x="384" y="774"/>
                </a:lnTo>
                <a:lnTo>
                  <a:pt x="388" y="782"/>
                </a:lnTo>
                <a:lnTo>
                  <a:pt x="392" y="791"/>
                </a:lnTo>
                <a:lnTo>
                  <a:pt x="392" y="799"/>
                </a:lnTo>
                <a:lnTo>
                  <a:pt x="392" y="809"/>
                </a:lnTo>
                <a:lnTo>
                  <a:pt x="388" y="817"/>
                </a:lnTo>
                <a:lnTo>
                  <a:pt x="384" y="825"/>
                </a:lnTo>
                <a:lnTo>
                  <a:pt x="378" y="832"/>
                </a:lnTo>
                <a:lnTo>
                  <a:pt x="372" y="837"/>
                </a:lnTo>
                <a:lnTo>
                  <a:pt x="364" y="842"/>
                </a:lnTo>
                <a:lnTo>
                  <a:pt x="356" y="844"/>
                </a:lnTo>
                <a:lnTo>
                  <a:pt x="347" y="845"/>
                </a:lnTo>
                <a:close/>
                <a:moveTo>
                  <a:pt x="347" y="53"/>
                </a:moveTo>
                <a:lnTo>
                  <a:pt x="352" y="53"/>
                </a:lnTo>
                <a:lnTo>
                  <a:pt x="356" y="55"/>
                </a:lnTo>
                <a:lnTo>
                  <a:pt x="359" y="57"/>
                </a:lnTo>
                <a:lnTo>
                  <a:pt x="363" y="59"/>
                </a:lnTo>
                <a:lnTo>
                  <a:pt x="366" y="63"/>
                </a:lnTo>
                <a:lnTo>
                  <a:pt x="367" y="67"/>
                </a:lnTo>
                <a:lnTo>
                  <a:pt x="369" y="70"/>
                </a:lnTo>
                <a:lnTo>
                  <a:pt x="369" y="76"/>
                </a:lnTo>
                <a:lnTo>
                  <a:pt x="369" y="80"/>
                </a:lnTo>
                <a:lnTo>
                  <a:pt x="367" y="85"/>
                </a:lnTo>
                <a:lnTo>
                  <a:pt x="366" y="88"/>
                </a:lnTo>
                <a:lnTo>
                  <a:pt x="363" y="91"/>
                </a:lnTo>
                <a:lnTo>
                  <a:pt x="359" y="95"/>
                </a:lnTo>
                <a:lnTo>
                  <a:pt x="356" y="96"/>
                </a:lnTo>
                <a:lnTo>
                  <a:pt x="352" y="98"/>
                </a:lnTo>
                <a:lnTo>
                  <a:pt x="347" y="98"/>
                </a:lnTo>
                <a:lnTo>
                  <a:pt x="342" y="98"/>
                </a:lnTo>
                <a:lnTo>
                  <a:pt x="338" y="96"/>
                </a:lnTo>
                <a:lnTo>
                  <a:pt x="334" y="95"/>
                </a:lnTo>
                <a:lnTo>
                  <a:pt x="331" y="91"/>
                </a:lnTo>
                <a:lnTo>
                  <a:pt x="328" y="88"/>
                </a:lnTo>
                <a:lnTo>
                  <a:pt x="326" y="85"/>
                </a:lnTo>
                <a:lnTo>
                  <a:pt x="324" y="80"/>
                </a:lnTo>
                <a:lnTo>
                  <a:pt x="324" y="76"/>
                </a:lnTo>
                <a:lnTo>
                  <a:pt x="324" y="70"/>
                </a:lnTo>
                <a:lnTo>
                  <a:pt x="326" y="67"/>
                </a:lnTo>
                <a:lnTo>
                  <a:pt x="328" y="63"/>
                </a:lnTo>
                <a:lnTo>
                  <a:pt x="331" y="59"/>
                </a:lnTo>
                <a:lnTo>
                  <a:pt x="334" y="57"/>
                </a:lnTo>
                <a:lnTo>
                  <a:pt x="338" y="55"/>
                </a:lnTo>
                <a:lnTo>
                  <a:pt x="342" y="54"/>
                </a:lnTo>
                <a:lnTo>
                  <a:pt x="347" y="53"/>
                </a:lnTo>
                <a:lnTo>
                  <a:pt x="347" y="53"/>
                </a:lnTo>
                <a:close/>
                <a:moveTo>
                  <a:pt x="603" y="0"/>
                </a:moveTo>
                <a:lnTo>
                  <a:pt x="91" y="0"/>
                </a:lnTo>
                <a:lnTo>
                  <a:pt x="81" y="1"/>
                </a:lnTo>
                <a:lnTo>
                  <a:pt x="72" y="2"/>
                </a:lnTo>
                <a:lnTo>
                  <a:pt x="63" y="4"/>
                </a:lnTo>
                <a:lnTo>
                  <a:pt x="55" y="7"/>
                </a:lnTo>
                <a:lnTo>
                  <a:pt x="48" y="11"/>
                </a:lnTo>
                <a:lnTo>
                  <a:pt x="40" y="15"/>
                </a:lnTo>
                <a:lnTo>
                  <a:pt x="33" y="21"/>
                </a:lnTo>
                <a:lnTo>
                  <a:pt x="27" y="26"/>
                </a:lnTo>
                <a:lnTo>
                  <a:pt x="21" y="33"/>
                </a:lnTo>
                <a:lnTo>
                  <a:pt x="15" y="39"/>
                </a:lnTo>
                <a:lnTo>
                  <a:pt x="11" y="47"/>
                </a:lnTo>
                <a:lnTo>
                  <a:pt x="7" y="55"/>
                </a:lnTo>
                <a:lnTo>
                  <a:pt x="3" y="64"/>
                </a:lnTo>
                <a:lnTo>
                  <a:pt x="1" y="73"/>
                </a:lnTo>
                <a:lnTo>
                  <a:pt x="0" y="82"/>
                </a:lnTo>
                <a:lnTo>
                  <a:pt x="0" y="90"/>
                </a:lnTo>
                <a:lnTo>
                  <a:pt x="0" y="815"/>
                </a:lnTo>
                <a:lnTo>
                  <a:pt x="0" y="824"/>
                </a:lnTo>
                <a:lnTo>
                  <a:pt x="1" y="833"/>
                </a:lnTo>
                <a:lnTo>
                  <a:pt x="3" y="842"/>
                </a:lnTo>
                <a:lnTo>
                  <a:pt x="7" y="850"/>
                </a:lnTo>
                <a:lnTo>
                  <a:pt x="11" y="858"/>
                </a:lnTo>
                <a:lnTo>
                  <a:pt x="15" y="866"/>
                </a:lnTo>
                <a:lnTo>
                  <a:pt x="21" y="872"/>
                </a:lnTo>
                <a:lnTo>
                  <a:pt x="27" y="879"/>
                </a:lnTo>
                <a:lnTo>
                  <a:pt x="33" y="885"/>
                </a:lnTo>
                <a:lnTo>
                  <a:pt x="40" y="890"/>
                </a:lnTo>
                <a:lnTo>
                  <a:pt x="48" y="895"/>
                </a:lnTo>
                <a:lnTo>
                  <a:pt x="55" y="898"/>
                </a:lnTo>
                <a:lnTo>
                  <a:pt x="63" y="901"/>
                </a:lnTo>
                <a:lnTo>
                  <a:pt x="72" y="903"/>
                </a:lnTo>
                <a:lnTo>
                  <a:pt x="81" y="905"/>
                </a:lnTo>
                <a:lnTo>
                  <a:pt x="91" y="906"/>
                </a:lnTo>
                <a:lnTo>
                  <a:pt x="603" y="906"/>
                </a:lnTo>
                <a:lnTo>
                  <a:pt x="613" y="905"/>
                </a:lnTo>
                <a:lnTo>
                  <a:pt x="622" y="903"/>
                </a:lnTo>
                <a:lnTo>
                  <a:pt x="630" y="901"/>
                </a:lnTo>
                <a:lnTo>
                  <a:pt x="638" y="898"/>
                </a:lnTo>
                <a:lnTo>
                  <a:pt x="646" y="895"/>
                </a:lnTo>
                <a:lnTo>
                  <a:pt x="654" y="890"/>
                </a:lnTo>
                <a:lnTo>
                  <a:pt x="660" y="885"/>
                </a:lnTo>
                <a:lnTo>
                  <a:pt x="667" y="879"/>
                </a:lnTo>
                <a:lnTo>
                  <a:pt x="674" y="872"/>
                </a:lnTo>
                <a:lnTo>
                  <a:pt x="678" y="866"/>
                </a:lnTo>
                <a:lnTo>
                  <a:pt x="682" y="858"/>
                </a:lnTo>
                <a:lnTo>
                  <a:pt x="687" y="850"/>
                </a:lnTo>
                <a:lnTo>
                  <a:pt x="690" y="842"/>
                </a:lnTo>
                <a:lnTo>
                  <a:pt x="692" y="833"/>
                </a:lnTo>
                <a:lnTo>
                  <a:pt x="693" y="824"/>
                </a:lnTo>
                <a:lnTo>
                  <a:pt x="693" y="815"/>
                </a:lnTo>
                <a:lnTo>
                  <a:pt x="693" y="90"/>
                </a:lnTo>
                <a:lnTo>
                  <a:pt x="693" y="82"/>
                </a:lnTo>
                <a:lnTo>
                  <a:pt x="692" y="73"/>
                </a:lnTo>
                <a:lnTo>
                  <a:pt x="690" y="64"/>
                </a:lnTo>
                <a:lnTo>
                  <a:pt x="687" y="55"/>
                </a:lnTo>
                <a:lnTo>
                  <a:pt x="682" y="47"/>
                </a:lnTo>
                <a:lnTo>
                  <a:pt x="678" y="39"/>
                </a:lnTo>
                <a:lnTo>
                  <a:pt x="674" y="33"/>
                </a:lnTo>
                <a:lnTo>
                  <a:pt x="667" y="26"/>
                </a:lnTo>
                <a:lnTo>
                  <a:pt x="660" y="21"/>
                </a:lnTo>
                <a:lnTo>
                  <a:pt x="654" y="15"/>
                </a:lnTo>
                <a:lnTo>
                  <a:pt x="646" y="11"/>
                </a:lnTo>
                <a:lnTo>
                  <a:pt x="638" y="7"/>
                </a:lnTo>
                <a:lnTo>
                  <a:pt x="630" y="4"/>
                </a:lnTo>
                <a:lnTo>
                  <a:pt x="622" y="2"/>
                </a:lnTo>
                <a:lnTo>
                  <a:pt x="613" y="1"/>
                </a:lnTo>
                <a:lnTo>
                  <a:pt x="603" y="0"/>
                </a:lnTo>
                <a:lnTo>
                  <a:pt x="603" y="0"/>
                </a:lnTo>
                <a:close/>
              </a:path>
            </a:pathLst>
          </a:custGeom>
          <a:solidFill>
            <a:srgbClr val="016AA3"/>
          </a:solidFill>
          <a:ln>
            <a:noFill/>
          </a:ln>
          <a:effectLst>
            <a:outerShdw blurRad="38100" dist="25400" dir="5400000" algn="ctr" rotWithShape="0">
              <a:srgbClr val="000000">
                <a:alpha val="2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73" name="Group 72"/>
          <p:cNvGrpSpPr/>
          <p:nvPr/>
        </p:nvGrpSpPr>
        <p:grpSpPr>
          <a:xfrm>
            <a:off x="4840694" y="3962309"/>
            <a:ext cx="320632" cy="297478"/>
            <a:chOff x="9879013" y="2500313"/>
            <a:chExt cx="285750" cy="265113"/>
          </a:xfrm>
          <a:solidFill>
            <a:srgbClr val="AAAAAA"/>
          </a:solidFill>
          <a:effectLst>
            <a:outerShdw blurRad="38100" dist="25400" dir="5400000" algn="ctr" rotWithShape="0">
              <a:srgbClr val="000000">
                <a:alpha val="20000"/>
              </a:srgbClr>
            </a:outerShdw>
          </a:effectLst>
        </p:grpSpPr>
        <p:sp>
          <p:nvSpPr>
            <p:cNvPr id="74" name="Freeform 3859"/>
            <p:cNvSpPr>
              <a:spLocks noEditPoints="1"/>
            </p:cNvSpPr>
            <p:nvPr/>
          </p:nvSpPr>
          <p:spPr bwMode="auto">
            <a:xfrm>
              <a:off x="10031413" y="2500313"/>
              <a:ext cx="133350" cy="265113"/>
            </a:xfrm>
            <a:custGeom>
              <a:avLst/>
              <a:gdLst>
                <a:gd name="T0" fmla="*/ 156 w 420"/>
                <a:gd name="T1" fmla="*/ 795 h 832"/>
                <a:gd name="T2" fmla="*/ 95 w 420"/>
                <a:gd name="T3" fmla="*/ 761 h 832"/>
                <a:gd name="T4" fmla="*/ 51 w 420"/>
                <a:gd name="T5" fmla="*/ 708 h 832"/>
                <a:gd name="T6" fmla="*/ 31 w 420"/>
                <a:gd name="T7" fmla="*/ 640 h 832"/>
                <a:gd name="T8" fmla="*/ 38 w 420"/>
                <a:gd name="T9" fmla="*/ 576 h 832"/>
                <a:gd name="T10" fmla="*/ 73 w 420"/>
                <a:gd name="T11" fmla="*/ 517 h 832"/>
                <a:gd name="T12" fmla="*/ 128 w 420"/>
                <a:gd name="T13" fmla="*/ 469 h 832"/>
                <a:gd name="T14" fmla="*/ 186 w 420"/>
                <a:gd name="T15" fmla="*/ 446 h 832"/>
                <a:gd name="T16" fmla="*/ 224 w 420"/>
                <a:gd name="T17" fmla="*/ 444 h 832"/>
                <a:gd name="T18" fmla="*/ 263 w 420"/>
                <a:gd name="T19" fmla="*/ 451 h 832"/>
                <a:gd name="T20" fmla="*/ 300 w 420"/>
                <a:gd name="T21" fmla="*/ 470 h 832"/>
                <a:gd name="T22" fmla="*/ 344 w 420"/>
                <a:gd name="T23" fmla="*/ 505 h 832"/>
                <a:gd name="T24" fmla="*/ 378 w 420"/>
                <a:gd name="T25" fmla="*/ 556 h 832"/>
                <a:gd name="T26" fmla="*/ 390 w 420"/>
                <a:gd name="T27" fmla="*/ 609 h 832"/>
                <a:gd name="T28" fmla="*/ 383 w 420"/>
                <a:gd name="T29" fmla="*/ 676 h 832"/>
                <a:gd name="T30" fmla="*/ 350 w 420"/>
                <a:gd name="T31" fmla="*/ 737 h 832"/>
                <a:gd name="T32" fmla="*/ 296 w 420"/>
                <a:gd name="T33" fmla="*/ 781 h 832"/>
                <a:gd name="T34" fmla="*/ 228 w 420"/>
                <a:gd name="T35" fmla="*/ 802 h 832"/>
                <a:gd name="T36" fmla="*/ 388 w 420"/>
                <a:gd name="T37" fmla="*/ 508 h 832"/>
                <a:gd name="T38" fmla="*/ 208 w 420"/>
                <a:gd name="T39" fmla="*/ 178 h 832"/>
                <a:gd name="T40" fmla="*/ 145 w 420"/>
                <a:gd name="T41" fmla="*/ 20 h 832"/>
                <a:gd name="T42" fmla="*/ 109 w 420"/>
                <a:gd name="T43" fmla="*/ 4 h 832"/>
                <a:gd name="T44" fmla="*/ 66 w 420"/>
                <a:gd name="T45" fmla="*/ 0 h 832"/>
                <a:gd name="T46" fmla="*/ 27 w 420"/>
                <a:gd name="T47" fmla="*/ 11 h 832"/>
                <a:gd name="T48" fmla="*/ 2 w 420"/>
                <a:gd name="T49" fmla="*/ 28 h 832"/>
                <a:gd name="T50" fmla="*/ 0 w 420"/>
                <a:gd name="T51" fmla="*/ 263 h 832"/>
                <a:gd name="T52" fmla="*/ 55 w 420"/>
                <a:gd name="T53" fmla="*/ 273 h 832"/>
                <a:gd name="T54" fmla="*/ 97 w 420"/>
                <a:gd name="T55" fmla="*/ 293 h 832"/>
                <a:gd name="T56" fmla="*/ 125 w 420"/>
                <a:gd name="T57" fmla="*/ 320 h 832"/>
                <a:gd name="T58" fmla="*/ 135 w 420"/>
                <a:gd name="T59" fmla="*/ 352 h 832"/>
                <a:gd name="T60" fmla="*/ 131 w 420"/>
                <a:gd name="T61" fmla="*/ 362 h 832"/>
                <a:gd name="T62" fmla="*/ 120 w 420"/>
                <a:gd name="T63" fmla="*/ 367 h 832"/>
                <a:gd name="T64" fmla="*/ 109 w 420"/>
                <a:gd name="T65" fmla="*/ 362 h 832"/>
                <a:gd name="T66" fmla="*/ 105 w 420"/>
                <a:gd name="T67" fmla="*/ 352 h 832"/>
                <a:gd name="T68" fmla="*/ 97 w 420"/>
                <a:gd name="T69" fmla="*/ 333 h 832"/>
                <a:gd name="T70" fmla="*/ 76 w 420"/>
                <a:gd name="T71" fmla="*/ 315 h 832"/>
                <a:gd name="T72" fmla="*/ 0 w 420"/>
                <a:gd name="T73" fmla="*/ 293 h 832"/>
                <a:gd name="T74" fmla="*/ 2 w 420"/>
                <a:gd name="T75" fmla="*/ 648 h 832"/>
                <a:gd name="T76" fmla="*/ 27 w 420"/>
                <a:gd name="T77" fmla="*/ 725 h 832"/>
                <a:gd name="T78" fmla="*/ 78 w 420"/>
                <a:gd name="T79" fmla="*/ 786 h 832"/>
                <a:gd name="T80" fmla="*/ 149 w 420"/>
                <a:gd name="T81" fmla="*/ 823 h 832"/>
                <a:gd name="T82" fmla="*/ 221 w 420"/>
                <a:gd name="T83" fmla="*/ 832 h 832"/>
                <a:gd name="T84" fmla="*/ 272 w 420"/>
                <a:gd name="T85" fmla="*/ 823 h 832"/>
                <a:gd name="T86" fmla="*/ 344 w 420"/>
                <a:gd name="T87" fmla="*/ 785 h 832"/>
                <a:gd name="T88" fmla="*/ 396 w 420"/>
                <a:gd name="T89" fmla="*/ 723 h 832"/>
                <a:gd name="T90" fmla="*/ 418 w 420"/>
                <a:gd name="T91" fmla="*/ 654 h 832"/>
                <a:gd name="T92" fmla="*/ 420 w 420"/>
                <a:gd name="T93" fmla="*/ 608 h 832"/>
                <a:gd name="T94" fmla="*/ 408 w 420"/>
                <a:gd name="T95" fmla="*/ 55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0" h="832">
                  <a:moveTo>
                    <a:pt x="210" y="802"/>
                  </a:moveTo>
                  <a:lnTo>
                    <a:pt x="192" y="802"/>
                  </a:lnTo>
                  <a:lnTo>
                    <a:pt x="174" y="799"/>
                  </a:lnTo>
                  <a:lnTo>
                    <a:pt x="156" y="795"/>
                  </a:lnTo>
                  <a:lnTo>
                    <a:pt x="140" y="788"/>
                  </a:lnTo>
                  <a:lnTo>
                    <a:pt x="124" y="781"/>
                  </a:lnTo>
                  <a:lnTo>
                    <a:pt x="109" y="772"/>
                  </a:lnTo>
                  <a:lnTo>
                    <a:pt x="95" y="761"/>
                  </a:lnTo>
                  <a:lnTo>
                    <a:pt x="82" y="749"/>
                  </a:lnTo>
                  <a:lnTo>
                    <a:pt x="71" y="737"/>
                  </a:lnTo>
                  <a:lnTo>
                    <a:pt x="61" y="723"/>
                  </a:lnTo>
                  <a:lnTo>
                    <a:pt x="51" y="708"/>
                  </a:lnTo>
                  <a:lnTo>
                    <a:pt x="44" y="693"/>
                  </a:lnTo>
                  <a:lnTo>
                    <a:pt x="38" y="676"/>
                  </a:lnTo>
                  <a:lnTo>
                    <a:pt x="33" y="658"/>
                  </a:lnTo>
                  <a:lnTo>
                    <a:pt x="31" y="640"/>
                  </a:lnTo>
                  <a:lnTo>
                    <a:pt x="30" y="622"/>
                  </a:lnTo>
                  <a:lnTo>
                    <a:pt x="31" y="607"/>
                  </a:lnTo>
                  <a:lnTo>
                    <a:pt x="34" y="592"/>
                  </a:lnTo>
                  <a:lnTo>
                    <a:pt x="38" y="576"/>
                  </a:lnTo>
                  <a:lnTo>
                    <a:pt x="45" y="561"/>
                  </a:lnTo>
                  <a:lnTo>
                    <a:pt x="52" y="546"/>
                  </a:lnTo>
                  <a:lnTo>
                    <a:pt x="62" y="531"/>
                  </a:lnTo>
                  <a:lnTo>
                    <a:pt x="73" y="517"/>
                  </a:lnTo>
                  <a:lnTo>
                    <a:pt x="85" y="503"/>
                  </a:lnTo>
                  <a:lnTo>
                    <a:pt x="97" y="490"/>
                  </a:lnTo>
                  <a:lnTo>
                    <a:pt x="112" y="479"/>
                  </a:lnTo>
                  <a:lnTo>
                    <a:pt x="128" y="469"/>
                  </a:lnTo>
                  <a:lnTo>
                    <a:pt x="144" y="460"/>
                  </a:lnTo>
                  <a:lnTo>
                    <a:pt x="161" y="454"/>
                  </a:lnTo>
                  <a:lnTo>
                    <a:pt x="178" y="448"/>
                  </a:lnTo>
                  <a:lnTo>
                    <a:pt x="186" y="446"/>
                  </a:lnTo>
                  <a:lnTo>
                    <a:pt x="196" y="445"/>
                  </a:lnTo>
                  <a:lnTo>
                    <a:pt x="205" y="444"/>
                  </a:lnTo>
                  <a:lnTo>
                    <a:pt x="214" y="444"/>
                  </a:lnTo>
                  <a:lnTo>
                    <a:pt x="224" y="444"/>
                  </a:lnTo>
                  <a:lnTo>
                    <a:pt x="234" y="445"/>
                  </a:lnTo>
                  <a:lnTo>
                    <a:pt x="243" y="447"/>
                  </a:lnTo>
                  <a:lnTo>
                    <a:pt x="253" y="449"/>
                  </a:lnTo>
                  <a:lnTo>
                    <a:pt x="263" y="451"/>
                  </a:lnTo>
                  <a:lnTo>
                    <a:pt x="272" y="456"/>
                  </a:lnTo>
                  <a:lnTo>
                    <a:pt x="281" y="459"/>
                  </a:lnTo>
                  <a:lnTo>
                    <a:pt x="291" y="464"/>
                  </a:lnTo>
                  <a:lnTo>
                    <a:pt x="300" y="470"/>
                  </a:lnTo>
                  <a:lnTo>
                    <a:pt x="309" y="475"/>
                  </a:lnTo>
                  <a:lnTo>
                    <a:pt x="317" y="481"/>
                  </a:lnTo>
                  <a:lnTo>
                    <a:pt x="327" y="489"/>
                  </a:lnTo>
                  <a:lnTo>
                    <a:pt x="344" y="505"/>
                  </a:lnTo>
                  <a:lnTo>
                    <a:pt x="360" y="522"/>
                  </a:lnTo>
                  <a:lnTo>
                    <a:pt x="367" y="534"/>
                  </a:lnTo>
                  <a:lnTo>
                    <a:pt x="373" y="545"/>
                  </a:lnTo>
                  <a:lnTo>
                    <a:pt x="378" y="556"/>
                  </a:lnTo>
                  <a:lnTo>
                    <a:pt x="383" y="569"/>
                  </a:lnTo>
                  <a:lnTo>
                    <a:pt x="386" y="582"/>
                  </a:lnTo>
                  <a:lnTo>
                    <a:pt x="388" y="595"/>
                  </a:lnTo>
                  <a:lnTo>
                    <a:pt x="390" y="609"/>
                  </a:lnTo>
                  <a:lnTo>
                    <a:pt x="390" y="622"/>
                  </a:lnTo>
                  <a:lnTo>
                    <a:pt x="389" y="640"/>
                  </a:lnTo>
                  <a:lnTo>
                    <a:pt x="387" y="658"/>
                  </a:lnTo>
                  <a:lnTo>
                    <a:pt x="383" y="676"/>
                  </a:lnTo>
                  <a:lnTo>
                    <a:pt x="376" y="693"/>
                  </a:lnTo>
                  <a:lnTo>
                    <a:pt x="369" y="708"/>
                  </a:lnTo>
                  <a:lnTo>
                    <a:pt x="359" y="723"/>
                  </a:lnTo>
                  <a:lnTo>
                    <a:pt x="350" y="737"/>
                  </a:lnTo>
                  <a:lnTo>
                    <a:pt x="338" y="749"/>
                  </a:lnTo>
                  <a:lnTo>
                    <a:pt x="325" y="761"/>
                  </a:lnTo>
                  <a:lnTo>
                    <a:pt x="311" y="772"/>
                  </a:lnTo>
                  <a:lnTo>
                    <a:pt x="296" y="781"/>
                  </a:lnTo>
                  <a:lnTo>
                    <a:pt x="280" y="788"/>
                  </a:lnTo>
                  <a:lnTo>
                    <a:pt x="264" y="795"/>
                  </a:lnTo>
                  <a:lnTo>
                    <a:pt x="247" y="799"/>
                  </a:lnTo>
                  <a:lnTo>
                    <a:pt x="228" y="802"/>
                  </a:lnTo>
                  <a:lnTo>
                    <a:pt x="210" y="802"/>
                  </a:lnTo>
                  <a:close/>
                  <a:moveTo>
                    <a:pt x="390" y="515"/>
                  </a:moveTo>
                  <a:lnTo>
                    <a:pt x="389" y="511"/>
                  </a:lnTo>
                  <a:lnTo>
                    <a:pt x="388" y="508"/>
                  </a:lnTo>
                  <a:lnTo>
                    <a:pt x="269" y="240"/>
                  </a:lnTo>
                  <a:lnTo>
                    <a:pt x="268" y="238"/>
                  </a:lnTo>
                  <a:lnTo>
                    <a:pt x="266" y="236"/>
                  </a:lnTo>
                  <a:lnTo>
                    <a:pt x="208" y="178"/>
                  </a:lnTo>
                  <a:lnTo>
                    <a:pt x="154" y="31"/>
                  </a:lnTo>
                  <a:lnTo>
                    <a:pt x="153" y="28"/>
                  </a:lnTo>
                  <a:lnTo>
                    <a:pt x="151" y="26"/>
                  </a:lnTo>
                  <a:lnTo>
                    <a:pt x="145" y="20"/>
                  </a:lnTo>
                  <a:lnTo>
                    <a:pt x="137" y="15"/>
                  </a:lnTo>
                  <a:lnTo>
                    <a:pt x="129" y="11"/>
                  </a:lnTo>
                  <a:lnTo>
                    <a:pt x="119" y="6"/>
                  </a:lnTo>
                  <a:lnTo>
                    <a:pt x="109" y="4"/>
                  </a:lnTo>
                  <a:lnTo>
                    <a:pt x="100" y="2"/>
                  </a:lnTo>
                  <a:lnTo>
                    <a:pt x="89" y="0"/>
                  </a:lnTo>
                  <a:lnTo>
                    <a:pt x="77" y="0"/>
                  </a:lnTo>
                  <a:lnTo>
                    <a:pt x="66" y="0"/>
                  </a:lnTo>
                  <a:lnTo>
                    <a:pt x="56" y="2"/>
                  </a:lnTo>
                  <a:lnTo>
                    <a:pt x="45" y="4"/>
                  </a:lnTo>
                  <a:lnTo>
                    <a:pt x="35" y="6"/>
                  </a:lnTo>
                  <a:lnTo>
                    <a:pt x="27" y="11"/>
                  </a:lnTo>
                  <a:lnTo>
                    <a:pt x="18" y="15"/>
                  </a:lnTo>
                  <a:lnTo>
                    <a:pt x="11" y="20"/>
                  </a:lnTo>
                  <a:lnTo>
                    <a:pt x="4" y="26"/>
                  </a:lnTo>
                  <a:lnTo>
                    <a:pt x="2" y="28"/>
                  </a:lnTo>
                  <a:lnTo>
                    <a:pt x="1" y="31"/>
                  </a:lnTo>
                  <a:lnTo>
                    <a:pt x="0" y="33"/>
                  </a:lnTo>
                  <a:lnTo>
                    <a:pt x="0" y="36"/>
                  </a:lnTo>
                  <a:lnTo>
                    <a:pt x="0" y="263"/>
                  </a:lnTo>
                  <a:lnTo>
                    <a:pt x="14" y="265"/>
                  </a:lnTo>
                  <a:lnTo>
                    <a:pt x="28" y="267"/>
                  </a:lnTo>
                  <a:lnTo>
                    <a:pt x="42" y="270"/>
                  </a:lnTo>
                  <a:lnTo>
                    <a:pt x="55" y="273"/>
                  </a:lnTo>
                  <a:lnTo>
                    <a:pt x="66" y="278"/>
                  </a:lnTo>
                  <a:lnTo>
                    <a:pt x="77" y="282"/>
                  </a:lnTo>
                  <a:lnTo>
                    <a:pt x="88" y="287"/>
                  </a:lnTo>
                  <a:lnTo>
                    <a:pt x="97" y="293"/>
                  </a:lnTo>
                  <a:lnTo>
                    <a:pt x="106" y="299"/>
                  </a:lnTo>
                  <a:lnTo>
                    <a:pt x="114" y="306"/>
                  </a:lnTo>
                  <a:lnTo>
                    <a:pt x="120" y="312"/>
                  </a:lnTo>
                  <a:lnTo>
                    <a:pt x="125" y="320"/>
                  </a:lnTo>
                  <a:lnTo>
                    <a:pt x="130" y="327"/>
                  </a:lnTo>
                  <a:lnTo>
                    <a:pt x="133" y="336"/>
                  </a:lnTo>
                  <a:lnTo>
                    <a:pt x="134" y="343"/>
                  </a:lnTo>
                  <a:lnTo>
                    <a:pt x="135" y="352"/>
                  </a:lnTo>
                  <a:lnTo>
                    <a:pt x="135" y="355"/>
                  </a:lnTo>
                  <a:lnTo>
                    <a:pt x="134" y="358"/>
                  </a:lnTo>
                  <a:lnTo>
                    <a:pt x="133" y="360"/>
                  </a:lnTo>
                  <a:lnTo>
                    <a:pt x="131" y="362"/>
                  </a:lnTo>
                  <a:lnTo>
                    <a:pt x="129" y="365"/>
                  </a:lnTo>
                  <a:lnTo>
                    <a:pt x="125" y="366"/>
                  </a:lnTo>
                  <a:lnTo>
                    <a:pt x="123" y="367"/>
                  </a:lnTo>
                  <a:lnTo>
                    <a:pt x="120" y="367"/>
                  </a:lnTo>
                  <a:lnTo>
                    <a:pt x="117" y="367"/>
                  </a:lnTo>
                  <a:lnTo>
                    <a:pt x="115" y="366"/>
                  </a:lnTo>
                  <a:lnTo>
                    <a:pt x="111" y="365"/>
                  </a:lnTo>
                  <a:lnTo>
                    <a:pt x="109" y="362"/>
                  </a:lnTo>
                  <a:lnTo>
                    <a:pt x="107" y="360"/>
                  </a:lnTo>
                  <a:lnTo>
                    <a:pt x="106" y="358"/>
                  </a:lnTo>
                  <a:lnTo>
                    <a:pt x="105" y="355"/>
                  </a:lnTo>
                  <a:lnTo>
                    <a:pt x="105" y="352"/>
                  </a:lnTo>
                  <a:lnTo>
                    <a:pt x="105" y="347"/>
                  </a:lnTo>
                  <a:lnTo>
                    <a:pt x="103" y="342"/>
                  </a:lnTo>
                  <a:lnTo>
                    <a:pt x="101" y="338"/>
                  </a:lnTo>
                  <a:lnTo>
                    <a:pt x="97" y="333"/>
                  </a:lnTo>
                  <a:lnTo>
                    <a:pt x="93" y="328"/>
                  </a:lnTo>
                  <a:lnTo>
                    <a:pt x="89" y="324"/>
                  </a:lnTo>
                  <a:lnTo>
                    <a:pt x="82" y="320"/>
                  </a:lnTo>
                  <a:lnTo>
                    <a:pt x="76" y="315"/>
                  </a:lnTo>
                  <a:lnTo>
                    <a:pt x="61" y="308"/>
                  </a:lnTo>
                  <a:lnTo>
                    <a:pt x="43" y="301"/>
                  </a:lnTo>
                  <a:lnTo>
                    <a:pt x="22" y="297"/>
                  </a:lnTo>
                  <a:lnTo>
                    <a:pt x="0" y="293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0" y="627"/>
                  </a:lnTo>
                  <a:lnTo>
                    <a:pt x="2" y="648"/>
                  </a:lnTo>
                  <a:lnTo>
                    <a:pt x="5" y="669"/>
                  </a:lnTo>
                  <a:lnTo>
                    <a:pt x="11" y="688"/>
                  </a:lnTo>
                  <a:lnTo>
                    <a:pt x="18" y="707"/>
                  </a:lnTo>
                  <a:lnTo>
                    <a:pt x="27" y="725"/>
                  </a:lnTo>
                  <a:lnTo>
                    <a:pt x="37" y="742"/>
                  </a:lnTo>
                  <a:lnTo>
                    <a:pt x="49" y="758"/>
                  </a:lnTo>
                  <a:lnTo>
                    <a:pt x="63" y="772"/>
                  </a:lnTo>
                  <a:lnTo>
                    <a:pt x="78" y="786"/>
                  </a:lnTo>
                  <a:lnTo>
                    <a:pt x="94" y="798"/>
                  </a:lnTo>
                  <a:lnTo>
                    <a:pt x="111" y="807"/>
                  </a:lnTo>
                  <a:lnTo>
                    <a:pt x="130" y="816"/>
                  </a:lnTo>
                  <a:lnTo>
                    <a:pt x="149" y="823"/>
                  </a:lnTo>
                  <a:lnTo>
                    <a:pt x="168" y="829"/>
                  </a:lnTo>
                  <a:lnTo>
                    <a:pt x="189" y="831"/>
                  </a:lnTo>
                  <a:lnTo>
                    <a:pt x="210" y="832"/>
                  </a:lnTo>
                  <a:lnTo>
                    <a:pt x="221" y="832"/>
                  </a:lnTo>
                  <a:lnTo>
                    <a:pt x="232" y="831"/>
                  </a:lnTo>
                  <a:lnTo>
                    <a:pt x="242" y="830"/>
                  </a:lnTo>
                  <a:lnTo>
                    <a:pt x="253" y="828"/>
                  </a:lnTo>
                  <a:lnTo>
                    <a:pt x="272" y="823"/>
                  </a:lnTo>
                  <a:lnTo>
                    <a:pt x="292" y="816"/>
                  </a:lnTo>
                  <a:lnTo>
                    <a:pt x="311" y="807"/>
                  </a:lnTo>
                  <a:lnTo>
                    <a:pt x="328" y="797"/>
                  </a:lnTo>
                  <a:lnTo>
                    <a:pt x="344" y="785"/>
                  </a:lnTo>
                  <a:lnTo>
                    <a:pt x="359" y="771"/>
                  </a:lnTo>
                  <a:lnTo>
                    <a:pt x="372" y="756"/>
                  </a:lnTo>
                  <a:lnTo>
                    <a:pt x="385" y="740"/>
                  </a:lnTo>
                  <a:lnTo>
                    <a:pt x="396" y="723"/>
                  </a:lnTo>
                  <a:lnTo>
                    <a:pt x="404" y="704"/>
                  </a:lnTo>
                  <a:lnTo>
                    <a:pt x="411" y="685"/>
                  </a:lnTo>
                  <a:lnTo>
                    <a:pt x="416" y="665"/>
                  </a:lnTo>
                  <a:lnTo>
                    <a:pt x="418" y="654"/>
                  </a:lnTo>
                  <a:lnTo>
                    <a:pt x="419" y="643"/>
                  </a:lnTo>
                  <a:lnTo>
                    <a:pt x="420" y="633"/>
                  </a:lnTo>
                  <a:lnTo>
                    <a:pt x="420" y="622"/>
                  </a:lnTo>
                  <a:lnTo>
                    <a:pt x="420" y="608"/>
                  </a:lnTo>
                  <a:lnTo>
                    <a:pt x="418" y="593"/>
                  </a:lnTo>
                  <a:lnTo>
                    <a:pt x="416" y="579"/>
                  </a:lnTo>
                  <a:lnTo>
                    <a:pt x="413" y="565"/>
                  </a:lnTo>
                  <a:lnTo>
                    <a:pt x="408" y="552"/>
                  </a:lnTo>
                  <a:lnTo>
                    <a:pt x="403" y="539"/>
                  </a:lnTo>
                  <a:lnTo>
                    <a:pt x="397" y="526"/>
                  </a:lnTo>
                  <a:lnTo>
                    <a:pt x="390" y="5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3860"/>
            <p:cNvSpPr>
              <a:spLocks noEditPoints="1"/>
            </p:cNvSpPr>
            <p:nvPr/>
          </p:nvSpPr>
          <p:spPr bwMode="auto">
            <a:xfrm>
              <a:off x="9879013" y="2500313"/>
              <a:ext cx="133350" cy="265113"/>
            </a:xfrm>
            <a:custGeom>
              <a:avLst/>
              <a:gdLst>
                <a:gd name="T0" fmla="*/ 382 w 421"/>
                <a:gd name="T1" fmla="*/ 676 h 832"/>
                <a:gd name="T2" fmla="*/ 349 w 421"/>
                <a:gd name="T3" fmla="*/ 737 h 832"/>
                <a:gd name="T4" fmla="*/ 296 w 421"/>
                <a:gd name="T5" fmla="*/ 781 h 832"/>
                <a:gd name="T6" fmla="*/ 229 w 421"/>
                <a:gd name="T7" fmla="*/ 802 h 832"/>
                <a:gd name="T8" fmla="*/ 157 w 421"/>
                <a:gd name="T9" fmla="*/ 795 h 832"/>
                <a:gd name="T10" fmla="*/ 96 w 421"/>
                <a:gd name="T11" fmla="*/ 761 h 832"/>
                <a:gd name="T12" fmla="*/ 52 w 421"/>
                <a:gd name="T13" fmla="*/ 708 h 832"/>
                <a:gd name="T14" fmla="*/ 30 w 421"/>
                <a:gd name="T15" fmla="*/ 640 h 832"/>
                <a:gd name="T16" fmla="*/ 35 w 421"/>
                <a:gd name="T17" fmla="*/ 582 h 832"/>
                <a:gd name="T18" fmla="*/ 53 w 421"/>
                <a:gd name="T19" fmla="*/ 534 h 832"/>
                <a:gd name="T20" fmla="*/ 103 w 421"/>
                <a:gd name="T21" fmla="*/ 481 h 832"/>
                <a:gd name="T22" fmla="*/ 139 w 421"/>
                <a:gd name="T23" fmla="*/ 459 h 832"/>
                <a:gd name="T24" fmla="*/ 177 w 421"/>
                <a:gd name="T25" fmla="*/ 447 h 832"/>
                <a:gd name="T26" fmla="*/ 216 w 421"/>
                <a:gd name="T27" fmla="*/ 444 h 832"/>
                <a:gd name="T28" fmla="*/ 260 w 421"/>
                <a:gd name="T29" fmla="*/ 454 h 832"/>
                <a:gd name="T30" fmla="*/ 322 w 421"/>
                <a:gd name="T31" fmla="*/ 490 h 832"/>
                <a:gd name="T32" fmla="*/ 368 w 421"/>
                <a:gd name="T33" fmla="*/ 546 h 832"/>
                <a:gd name="T34" fmla="*/ 390 w 421"/>
                <a:gd name="T35" fmla="*/ 607 h 832"/>
                <a:gd name="T36" fmla="*/ 332 w 421"/>
                <a:gd name="T37" fmla="*/ 0 h 832"/>
                <a:gd name="T38" fmla="*/ 292 w 421"/>
                <a:gd name="T39" fmla="*/ 11 h 832"/>
                <a:gd name="T40" fmla="*/ 267 w 421"/>
                <a:gd name="T41" fmla="*/ 28 h 832"/>
                <a:gd name="T42" fmla="*/ 153 w 421"/>
                <a:gd name="T43" fmla="*/ 238 h 832"/>
                <a:gd name="T44" fmla="*/ 30 w 421"/>
                <a:gd name="T45" fmla="*/ 514 h 832"/>
                <a:gd name="T46" fmla="*/ 8 w 421"/>
                <a:gd name="T47" fmla="*/ 565 h 832"/>
                <a:gd name="T48" fmla="*/ 0 w 421"/>
                <a:gd name="T49" fmla="*/ 622 h 832"/>
                <a:gd name="T50" fmla="*/ 5 w 421"/>
                <a:gd name="T51" fmla="*/ 665 h 832"/>
                <a:gd name="T52" fmla="*/ 36 w 421"/>
                <a:gd name="T53" fmla="*/ 740 h 832"/>
                <a:gd name="T54" fmla="*/ 93 w 421"/>
                <a:gd name="T55" fmla="*/ 797 h 832"/>
                <a:gd name="T56" fmla="*/ 168 w 421"/>
                <a:gd name="T57" fmla="*/ 828 h 832"/>
                <a:gd name="T58" fmla="*/ 211 w 421"/>
                <a:gd name="T59" fmla="*/ 832 h 832"/>
                <a:gd name="T60" fmla="*/ 291 w 421"/>
                <a:gd name="T61" fmla="*/ 816 h 832"/>
                <a:gd name="T62" fmla="*/ 358 w 421"/>
                <a:gd name="T63" fmla="*/ 772 h 832"/>
                <a:gd name="T64" fmla="*/ 403 w 421"/>
                <a:gd name="T65" fmla="*/ 708 h 832"/>
                <a:gd name="T66" fmla="*/ 421 w 421"/>
                <a:gd name="T67" fmla="*/ 627 h 832"/>
                <a:gd name="T68" fmla="*/ 398 w 421"/>
                <a:gd name="T69" fmla="*/ 297 h 832"/>
                <a:gd name="T70" fmla="*/ 337 w 421"/>
                <a:gd name="T71" fmla="*/ 320 h 832"/>
                <a:gd name="T72" fmla="*/ 320 w 421"/>
                <a:gd name="T73" fmla="*/ 338 h 832"/>
                <a:gd name="T74" fmla="*/ 316 w 421"/>
                <a:gd name="T75" fmla="*/ 355 h 832"/>
                <a:gd name="T76" fmla="*/ 309 w 421"/>
                <a:gd name="T77" fmla="*/ 365 h 832"/>
                <a:gd name="T78" fmla="*/ 297 w 421"/>
                <a:gd name="T79" fmla="*/ 367 h 832"/>
                <a:gd name="T80" fmla="*/ 288 w 421"/>
                <a:gd name="T81" fmla="*/ 360 h 832"/>
                <a:gd name="T82" fmla="*/ 286 w 421"/>
                <a:gd name="T83" fmla="*/ 343 h 832"/>
                <a:gd name="T84" fmla="*/ 301 w 421"/>
                <a:gd name="T85" fmla="*/ 312 h 832"/>
                <a:gd name="T86" fmla="*/ 333 w 421"/>
                <a:gd name="T87" fmla="*/ 287 h 832"/>
                <a:gd name="T88" fmla="*/ 379 w 421"/>
                <a:gd name="T89" fmla="*/ 270 h 832"/>
                <a:gd name="T90" fmla="*/ 421 w 421"/>
                <a:gd name="T91" fmla="*/ 36 h 832"/>
                <a:gd name="T92" fmla="*/ 417 w 421"/>
                <a:gd name="T93" fmla="*/ 26 h 832"/>
                <a:gd name="T94" fmla="*/ 384 w 421"/>
                <a:gd name="T95" fmla="*/ 6 h 832"/>
                <a:gd name="T96" fmla="*/ 343 w 421"/>
                <a:gd name="T97" fmla="*/ 0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21" h="832">
                  <a:moveTo>
                    <a:pt x="391" y="622"/>
                  </a:moveTo>
                  <a:lnTo>
                    <a:pt x="390" y="640"/>
                  </a:lnTo>
                  <a:lnTo>
                    <a:pt x="386" y="658"/>
                  </a:lnTo>
                  <a:lnTo>
                    <a:pt x="382" y="676"/>
                  </a:lnTo>
                  <a:lnTo>
                    <a:pt x="377" y="693"/>
                  </a:lnTo>
                  <a:lnTo>
                    <a:pt x="369" y="708"/>
                  </a:lnTo>
                  <a:lnTo>
                    <a:pt x="360" y="723"/>
                  </a:lnTo>
                  <a:lnTo>
                    <a:pt x="349" y="737"/>
                  </a:lnTo>
                  <a:lnTo>
                    <a:pt x="338" y="749"/>
                  </a:lnTo>
                  <a:lnTo>
                    <a:pt x="325" y="761"/>
                  </a:lnTo>
                  <a:lnTo>
                    <a:pt x="311" y="772"/>
                  </a:lnTo>
                  <a:lnTo>
                    <a:pt x="296" y="781"/>
                  </a:lnTo>
                  <a:lnTo>
                    <a:pt x="280" y="788"/>
                  </a:lnTo>
                  <a:lnTo>
                    <a:pt x="264" y="795"/>
                  </a:lnTo>
                  <a:lnTo>
                    <a:pt x="247" y="799"/>
                  </a:lnTo>
                  <a:lnTo>
                    <a:pt x="229" y="802"/>
                  </a:lnTo>
                  <a:lnTo>
                    <a:pt x="211" y="802"/>
                  </a:lnTo>
                  <a:lnTo>
                    <a:pt x="192" y="802"/>
                  </a:lnTo>
                  <a:lnTo>
                    <a:pt x="174" y="799"/>
                  </a:lnTo>
                  <a:lnTo>
                    <a:pt x="157" y="795"/>
                  </a:lnTo>
                  <a:lnTo>
                    <a:pt x="140" y="788"/>
                  </a:lnTo>
                  <a:lnTo>
                    <a:pt x="125" y="781"/>
                  </a:lnTo>
                  <a:lnTo>
                    <a:pt x="110" y="772"/>
                  </a:lnTo>
                  <a:lnTo>
                    <a:pt x="96" y="761"/>
                  </a:lnTo>
                  <a:lnTo>
                    <a:pt x="83" y="749"/>
                  </a:lnTo>
                  <a:lnTo>
                    <a:pt x="71" y="737"/>
                  </a:lnTo>
                  <a:lnTo>
                    <a:pt x="60" y="723"/>
                  </a:lnTo>
                  <a:lnTo>
                    <a:pt x="52" y="708"/>
                  </a:lnTo>
                  <a:lnTo>
                    <a:pt x="44" y="693"/>
                  </a:lnTo>
                  <a:lnTo>
                    <a:pt x="38" y="676"/>
                  </a:lnTo>
                  <a:lnTo>
                    <a:pt x="34" y="658"/>
                  </a:lnTo>
                  <a:lnTo>
                    <a:pt x="30" y="640"/>
                  </a:lnTo>
                  <a:lnTo>
                    <a:pt x="30" y="622"/>
                  </a:lnTo>
                  <a:lnTo>
                    <a:pt x="30" y="609"/>
                  </a:lnTo>
                  <a:lnTo>
                    <a:pt x="33" y="595"/>
                  </a:lnTo>
                  <a:lnTo>
                    <a:pt x="35" y="582"/>
                  </a:lnTo>
                  <a:lnTo>
                    <a:pt x="38" y="569"/>
                  </a:lnTo>
                  <a:lnTo>
                    <a:pt x="42" y="556"/>
                  </a:lnTo>
                  <a:lnTo>
                    <a:pt x="48" y="545"/>
                  </a:lnTo>
                  <a:lnTo>
                    <a:pt x="53" y="534"/>
                  </a:lnTo>
                  <a:lnTo>
                    <a:pt x="60" y="522"/>
                  </a:lnTo>
                  <a:lnTo>
                    <a:pt x="77" y="505"/>
                  </a:lnTo>
                  <a:lnTo>
                    <a:pt x="94" y="489"/>
                  </a:lnTo>
                  <a:lnTo>
                    <a:pt x="103" y="481"/>
                  </a:lnTo>
                  <a:lnTo>
                    <a:pt x="112" y="475"/>
                  </a:lnTo>
                  <a:lnTo>
                    <a:pt x="121" y="470"/>
                  </a:lnTo>
                  <a:lnTo>
                    <a:pt x="130" y="464"/>
                  </a:lnTo>
                  <a:lnTo>
                    <a:pt x="139" y="459"/>
                  </a:lnTo>
                  <a:lnTo>
                    <a:pt x="148" y="456"/>
                  </a:lnTo>
                  <a:lnTo>
                    <a:pt x="158" y="451"/>
                  </a:lnTo>
                  <a:lnTo>
                    <a:pt x="168" y="449"/>
                  </a:lnTo>
                  <a:lnTo>
                    <a:pt x="177" y="447"/>
                  </a:lnTo>
                  <a:lnTo>
                    <a:pt x="187" y="445"/>
                  </a:lnTo>
                  <a:lnTo>
                    <a:pt x="197" y="444"/>
                  </a:lnTo>
                  <a:lnTo>
                    <a:pt x="206" y="444"/>
                  </a:lnTo>
                  <a:lnTo>
                    <a:pt x="216" y="444"/>
                  </a:lnTo>
                  <a:lnTo>
                    <a:pt x="225" y="445"/>
                  </a:lnTo>
                  <a:lnTo>
                    <a:pt x="234" y="446"/>
                  </a:lnTo>
                  <a:lnTo>
                    <a:pt x="243" y="448"/>
                  </a:lnTo>
                  <a:lnTo>
                    <a:pt x="260" y="454"/>
                  </a:lnTo>
                  <a:lnTo>
                    <a:pt x="277" y="460"/>
                  </a:lnTo>
                  <a:lnTo>
                    <a:pt x="293" y="469"/>
                  </a:lnTo>
                  <a:lnTo>
                    <a:pt x="308" y="479"/>
                  </a:lnTo>
                  <a:lnTo>
                    <a:pt x="322" y="490"/>
                  </a:lnTo>
                  <a:lnTo>
                    <a:pt x="336" y="503"/>
                  </a:lnTo>
                  <a:lnTo>
                    <a:pt x="348" y="517"/>
                  </a:lnTo>
                  <a:lnTo>
                    <a:pt x="359" y="531"/>
                  </a:lnTo>
                  <a:lnTo>
                    <a:pt x="368" y="546"/>
                  </a:lnTo>
                  <a:lnTo>
                    <a:pt x="376" y="561"/>
                  </a:lnTo>
                  <a:lnTo>
                    <a:pt x="382" y="576"/>
                  </a:lnTo>
                  <a:lnTo>
                    <a:pt x="386" y="592"/>
                  </a:lnTo>
                  <a:lnTo>
                    <a:pt x="390" y="607"/>
                  </a:lnTo>
                  <a:lnTo>
                    <a:pt x="391" y="622"/>
                  </a:lnTo>
                  <a:lnTo>
                    <a:pt x="391" y="622"/>
                  </a:lnTo>
                  <a:close/>
                  <a:moveTo>
                    <a:pt x="343" y="0"/>
                  </a:moveTo>
                  <a:lnTo>
                    <a:pt x="332" y="0"/>
                  </a:lnTo>
                  <a:lnTo>
                    <a:pt x="321" y="2"/>
                  </a:lnTo>
                  <a:lnTo>
                    <a:pt x="310" y="4"/>
                  </a:lnTo>
                  <a:lnTo>
                    <a:pt x="301" y="6"/>
                  </a:lnTo>
                  <a:lnTo>
                    <a:pt x="292" y="11"/>
                  </a:lnTo>
                  <a:lnTo>
                    <a:pt x="284" y="15"/>
                  </a:lnTo>
                  <a:lnTo>
                    <a:pt x="276" y="20"/>
                  </a:lnTo>
                  <a:lnTo>
                    <a:pt x="270" y="26"/>
                  </a:lnTo>
                  <a:lnTo>
                    <a:pt x="267" y="28"/>
                  </a:lnTo>
                  <a:lnTo>
                    <a:pt x="266" y="31"/>
                  </a:lnTo>
                  <a:lnTo>
                    <a:pt x="213" y="178"/>
                  </a:lnTo>
                  <a:lnTo>
                    <a:pt x="155" y="236"/>
                  </a:lnTo>
                  <a:lnTo>
                    <a:pt x="153" y="238"/>
                  </a:lnTo>
                  <a:lnTo>
                    <a:pt x="152" y="240"/>
                  </a:lnTo>
                  <a:lnTo>
                    <a:pt x="31" y="510"/>
                  </a:lnTo>
                  <a:lnTo>
                    <a:pt x="31" y="513"/>
                  </a:lnTo>
                  <a:lnTo>
                    <a:pt x="30" y="514"/>
                  </a:lnTo>
                  <a:lnTo>
                    <a:pt x="24" y="525"/>
                  </a:lnTo>
                  <a:lnTo>
                    <a:pt x="18" y="538"/>
                  </a:lnTo>
                  <a:lnTo>
                    <a:pt x="12" y="551"/>
                  </a:lnTo>
                  <a:lnTo>
                    <a:pt x="8" y="565"/>
                  </a:lnTo>
                  <a:lnTo>
                    <a:pt x="5" y="579"/>
                  </a:lnTo>
                  <a:lnTo>
                    <a:pt x="3" y="593"/>
                  </a:lnTo>
                  <a:lnTo>
                    <a:pt x="0" y="607"/>
                  </a:lnTo>
                  <a:lnTo>
                    <a:pt x="0" y="622"/>
                  </a:lnTo>
                  <a:lnTo>
                    <a:pt x="0" y="633"/>
                  </a:lnTo>
                  <a:lnTo>
                    <a:pt x="1" y="643"/>
                  </a:lnTo>
                  <a:lnTo>
                    <a:pt x="3" y="654"/>
                  </a:lnTo>
                  <a:lnTo>
                    <a:pt x="5" y="665"/>
                  </a:lnTo>
                  <a:lnTo>
                    <a:pt x="9" y="685"/>
                  </a:lnTo>
                  <a:lnTo>
                    <a:pt x="16" y="704"/>
                  </a:lnTo>
                  <a:lnTo>
                    <a:pt x="25" y="723"/>
                  </a:lnTo>
                  <a:lnTo>
                    <a:pt x="36" y="740"/>
                  </a:lnTo>
                  <a:lnTo>
                    <a:pt x="48" y="756"/>
                  </a:lnTo>
                  <a:lnTo>
                    <a:pt x="62" y="771"/>
                  </a:lnTo>
                  <a:lnTo>
                    <a:pt x="77" y="785"/>
                  </a:lnTo>
                  <a:lnTo>
                    <a:pt x="93" y="797"/>
                  </a:lnTo>
                  <a:lnTo>
                    <a:pt x="110" y="807"/>
                  </a:lnTo>
                  <a:lnTo>
                    <a:pt x="128" y="816"/>
                  </a:lnTo>
                  <a:lnTo>
                    <a:pt x="147" y="823"/>
                  </a:lnTo>
                  <a:lnTo>
                    <a:pt x="168" y="828"/>
                  </a:lnTo>
                  <a:lnTo>
                    <a:pt x="178" y="830"/>
                  </a:lnTo>
                  <a:lnTo>
                    <a:pt x="189" y="831"/>
                  </a:lnTo>
                  <a:lnTo>
                    <a:pt x="200" y="832"/>
                  </a:lnTo>
                  <a:lnTo>
                    <a:pt x="211" y="832"/>
                  </a:lnTo>
                  <a:lnTo>
                    <a:pt x="232" y="831"/>
                  </a:lnTo>
                  <a:lnTo>
                    <a:pt x="252" y="829"/>
                  </a:lnTo>
                  <a:lnTo>
                    <a:pt x="272" y="823"/>
                  </a:lnTo>
                  <a:lnTo>
                    <a:pt x="291" y="816"/>
                  </a:lnTo>
                  <a:lnTo>
                    <a:pt x="309" y="807"/>
                  </a:lnTo>
                  <a:lnTo>
                    <a:pt x="326" y="798"/>
                  </a:lnTo>
                  <a:lnTo>
                    <a:pt x="343" y="786"/>
                  </a:lnTo>
                  <a:lnTo>
                    <a:pt x="358" y="772"/>
                  </a:lnTo>
                  <a:lnTo>
                    <a:pt x="370" y="758"/>
                  </a:lnTo>
                  <a:lnTo>
                    <a:pt x="383" y="742"/>
                  </a:lnTo>
                  <a:lnTo>
                    <a:pt x="394" y="725"/>
                  </a:lnTo>
                  <a:lnTo>
                    <a:pt x="403" y="708"/>
                  </a:lnTo>
                  <a:lnTo>
                    <a:pt x="410" y="688"/>
                  </a:lnTo>
                  <a:lnTo>
                    <a:pt x="415" y="669"/>
                  </a:lnTo>
                  <a:lnTo>
                    <a:pt x="419" y="648"/>
                  </a:lnTo>
                  <a:lnTo>
                    <a:pt x="421" y="627"/>
                  </a:lnTo>
                  <a:lnTo>
                    <a:pt x="421" y="626"/>
                  </a:lnTo>
                  <a:lnTo>
                    <a:pt x="421" y="626"/>
                  </a:lnTo>
                  <a:lnTo>
                    <a:pt x="421" y="293"/>
                  </a:lnTo>
                  <a:lnTo>
                    <a:pt x="398" y="297"/>
                  </a:lnTo>
                  <a:lnTo>
                    <a:pt x="377" y="301"/>
                  </a:lnTo>
                  <a:lnTo>
                    <a:pt x="360" y="308"/>
                  </a:lnTo>
                  <a:lnTo>
                    <a:pt x="344" y="315"/>
                  </a:lnTo>
                  <a:lnTo>
                    <a:pt x="337" y="320"/>
                  </a:lnTo>
                  <a:lnTo>
                    <a:pt x="332" y="324"/>
                  </a:lnTo>
                  <a:lnTo>
                    <a:pt x="328" y="328"/>
                  </a:lnTo>
                  <a:lnTo>
                    <a:pt x="323" y="333"/>
                  </a:lnTo>
                  <a:lnTo>
                    <a:pt x="320" y="338"/>
                  </a:lnTo>
                  <a:lnTo>
                    <a:pt x="318" y="342"/>
                  </a:lnTo>
                  <a:lnTo>
                    <a:pt x="316" y="347"/>
                  </a:lnTo>
                  <a:lnTo>
                    <a:pt x="316" y="352"/>
                  </a:lnTo>
                  <a:lnTo>
                    <a:pt x="316" y="355"/>
                  </a:lnTo>
                  <a:lnTo>
                    <a:pt x="315" y="358"/>
                  </a:lnTo>
                  <a:lnTo>
                    <a:pt x="312" y="360"/>
                  </a:lnTo>
                  <a:lnTo>
                    <a:pt x="311" y="362"/>
                  </a:lnTo>
                  <a:lnTo>
                    <a:pt x="309" y="365"/>
                  </a:lnTo>
                  <a:lnTo>
                    <a:pt x="306" y="366"/>
                  </a:lnTo>
                  <a:lnTo>
                    <a:pt x="304" y="367"/>
                  </a:lnTo>
                  <a:lnTo>
                    <a:pt x="301" y="367"/>
                  </a:lnTo>
                  <a:lnTo>
                    <a:pt x="297" y="367"/>
                  </a:lnTo>
                  <a:lnTo>
                    <a:pt x="294" y="366"/>
                  </a:lnTo>
                  <a:lnTo>
                    <a:pt x="292" y="365"/>
                  </a:lnTo>
                  <a:lnTo>
                    <a:pt x="290" y="362"/>
                  </a:lnTo>
                  <a:lnTo>
                    <a:pt x="288" y="360"/>
                  </a:lnTo>
                  <a:lnTo>
                    <a:pt x="287" y="358"/>
                  </a:lnTo>
                  <a:lnTo>
                    <a:pt x="286" y="355"/>
                  </a:lnTo>
                  <a:lnTo>
                    <a:pt x="286" y="352"/>
                  </a:lnTo>
                  <a:lnTo>
                    <a:pt x="286" y="343"/>
                  </a:lnTo>
                  <a:lnTo>
                    <a:pt x="288" y="336"/>
                  </a:lnTo>
                  <a:lnTo>
                    <a:pt x="291" y="327"/>
                  </a:lnTo>
                  <a:lnTo>
                    <a:pt x="295" y="320"/>
                  </a:lnTo>
                  <a:lnTo>
                    <a:pt x="301" y="312"/>
                  </a:lnTo>
                  <a:lnTo>
                    <a:pt x="307" y="306"/>
                  </a:lnTo>
                  <a:lnTo>
                    <a:pt x="315" y="299"/>
                  </a:lnTo>
                  <a:lnTo>
                    <a:pt x="323" y="293"/>
                  </a:lnTo>
                  <a:lnTo>
                    <a:pt x="333" y="287"/>
                  </a:lnTo>
                  <a:lnTo>
                    <a:pt x="344" y="282"/>
                  </a:lnTo>
                  <a:lnTo>
                    <a:pt x="354" y="278"/>
                  </a:lnTo>
                  <a:lnTo>
                    <a:pt x="366" y="273"/>
                  </a:lnTo>
                  <a:lnTo>
                    <a:pt x="379" y="270"/>
                  </a:lnTo>
                  <a:lnTo>
                    <a:pt x="392" y="267"/>
                  </a:lnTo>
                  <a:lnTo>
                    <a:pt x="406" y="265"/>
                  </a:lnTo>
                  <a:lnTo>
                    <a:pt x="421" y="263"/>
                  </a:lnTo>
                  <a:lnTo>
                    <a:pt x="421" y="36"/>
                  </a:lnTo>
                  <a:lnTo>
                    <a:pt x="421" y="33"/>
                  </a:lnTo>
                  <a:lnTo>
                    <a:pt x="420" y="31"/>
                  </a:lnTo>
                  <a:lnTo>
                    <a:pt x="419" y="28"/>
                  </a:lnTo>
                  <a:lnTo>
                    <a:pt x="417" y="26"/>
                  </a:lnTo>
                  <a:lnTo>
                    <a:pt x="410" y="20"/>
                  </a:lnTo>
                  <a:lnTo>
                    <a:pt x="403" y="15"/>
                  </a:lnTo>
                  <a:lnTo>
                    <a:pt x="394" y="11"/>
                  </a:lnTo>
                  <a:lnTo>
                    <a:pt x="384" y="6"/>
                  </a:lnTo>
                  <a:lnTo>
                    <a:pt x="375" y="4"/>
                  </a:lnTo>
                  <a:lnTo>
                    <a:pt x="365" y="2"/>
                  </a:lnTo>
                  <a:lnTo>
                    <a:pt x="354" y="0"/>
                  </a:lnTo>
                  <a:lnTo>
                    <a:pt x="343" y="0"/>
                  </a:lnTo>
                  <a:lnTo>
                    <a:pt x="3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3861"/>
            <p:cNvSpPr>
              <a:spLocks/>
            </p:cNvSpPr>
            <p:nvPr/>
          </p:nvSpPr>
          <p:spPr bwMode="auto">
            <a:xfrm>
              <a:off x="9902825" y="2659063"/>
              <a:ext cx="46038" cy="46038"/>
            </a:xfrm>
            <a:custGeom>
              <a:avLst/>
              <a:gdLst>
                <a:gd name="T0" fmla="*/ 2 w 144"/>
                <a:gd name="T1" fmla="*/ 132 h 143"/>
                <a:gd name="T2" fmla="*/ 4 w 144"/>
                <a:gd name="T3" fmla="*/ 137 h 143"/>
                <a:gd name="T4" fmla="*/ 7 w 144"/>
                <a:gd name="T5" fmla="*/ 140 h 143"/>
                <a:gd name="T6" fmla="*/ 12 w 144"/>
                <a:gd name="T7" fmla="*/ 143 h 143"/>
                <a:gd name="T8" fmla="*/ 19 w 144"/>
                <a:gd name="T9" fmla="*/ 143 h 143"/>
                <a:gd name="T10" fmla="*/ 24 w 144"/>
                <a:gd name="T11" fmla="*/ 140 h 143"/>
                <a:gd name="T12" fmla="*/ 28 w 144"/>
                <a:gd name="T13" fmla="*/ 137 h 143"/>
                <a:gd name="T14" fmla="*/ 31 w 144"/>
                <a:gd name="T15" fmla="*/ 132 h 143"/>
                <a:gd name="T16" fmla="*/ 32 w 144"/>
                <a:gd name="T17" fmla="*/ 118 h 143"/>
                <a:gd name="T18" fmla="*/ 35 w 144"/>
                <a:gd name="T19" fmla="*/ 98 h 143"/>
                <a:gd name="T20" fmla="*/ 42 w 144"/>
                <a:gd name="T21" fmla="*/ 81 h 143"/>
                <a:gd name="T22" fmla="*/ 53 w 144"/>
                <a:gd name="T23" fmla="*/ 65 h 143"/>
                <a:gd name="T24" fmla="*/ 67 w 144"/>
                <a:gd name="T25" fmla="*/ 52 h 143"/>
                <a:gd name="T26" fmla="*/ 82 w 144"/>
                <a:gd name="T27" fmla="*/ 41 h 143"/>
                <a:gd name="T28" fmla="*/ 100 w 144"/>
                <a:gd name="T29" fmla="*/ 34 h 143"/>
                <a:gd name="T30" fmla="*/ 120 w 144"/>
                <a:gd name="T31" fmla="*/ 30 h 143"/>
                <a:gd name="T32" fmla="*/ 132 w 144"/>
                <a:gd name="T33" fmla="*/ 30 h 143"/>
                <a:gd name="T34" fmla="*/ 138 w 144"/>
                <a:gd name="T35" fmla="*/ 26 h 143"/>
                <a:gd name="T36" fmla="*/ 142 w 144"/>
                <a:gd name="T37" fmla="*/ 23 h 143"/>
                <a:gd name="T38" fmla="*/ 144 w 144"/>
                <a:gd name="T39" fmla="*/ 18 h 143"/>
                <a:gd name="T40" fmla="*/ 144 w 144"/>
                <a:gd name="T41" fmla="*/ 11 h 143"/>
                <a:gd name="T42" fmla="*/ 142 w 144"/>
                <a:gd name="T43" fmla="*/ 6 h 143"/>
                <a:gd name="T44" fmla="*/ 138 w 144"/>
                <a:gd name="T45" fmla="*/ 2 h 143"/>
                <a:gd name="T46" fmla="*/ 132 w 144"/>
                <a:gd name="T47" fmla="*/ 0 h 143"/>
                <a:gd name="T48" fmla="*/ 116 w 144"/>
                <a:gd name="T49" fmla="*/ 0 h 143"/>
                <a:gd name="T50" fmla="*/ 92 w 144"/>
                <a:gd name="T51" fmla="*/ 5 h 143"/>
                <a:gd name="T52" fmla="*/ 68 w 144"/>
                <a:gd name="T53" fmla="*/ 15 h 143"/>
                <a:gd name="T54" fmla="*/ 48 w 144"/>
                <a:gd name="T55" fmla="*/ 29 h 143"/>
                <a:gd name="T56" fmla="*/ 31 w 144"/>
                <a:gd name="T57" fmla="*/ 46 h 143"/>
                <a:gd name="T58" fmla="*/ 17 w 144"/>
                <a:gd name="T59" fmla="*/ 67 h 143"/>
                <a:gd name="T60" fmla="*/ 7 w 144"/>
                <a:gd name="T61" fmla="*/ 90 h 143"/>
                <a:gd name="T62" fmla="*/ 2 w 144"/>
                <a:gd name="T63" fmla="*/ 115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4" h="143">
                  <a:moveTo>
                    <a:pt x="0" y="128"/>
                  </a:moveTo>
                  <a:lnTo>
                    <a:pt x="2" y="132"/>
                  </a:lnTo>
                  <a:lnTo>
                    <a:pt x="2" y="134"/>
                  </a:lnTo>
                  <a:lnTo>
                    <a:pt x="4" y="137"/>
                  </a:lnTo>
                  <a:lnTo>
                    <a:pt x="5" y="139"/>
                  </a:lnTo>
                  <a:lnTo>
                    <a:pt x="7" y="140"/>
                  </a:lnTo>
                  <a:lnTo>
                    <a:pt x="10" y="142"/>
                  </a:lnTo>
                  <a:lnTo>
                    <a:pt x="12" y="143"/>
                  </a:lnTo>
                  <a:lnTo>
                    <a:pt x="15" y="143"/>
                  </a:lnTo>
                  <a:lnTo>
                    <a:pt x="19" y="143"/>
                  </a:lnTo>
                  <a:lnTo>
                    <a:pt x="22" y="142"/>
                  </a:lnTo>
                  <a:lnTo>
                    <a:pt x="24" y="140"/>
                  </a:lnTo>
                  <a:lnTo>
                    <a:pt x="26" y="139"/>
                  </a:lnTo>
                  <a:lnTo>
                    <a:pt x="28" y="137"/>
                  </a:lnTo>
                  <a:lnTo>
                    <a:pt x="29" y="134"/>
                  </a:lnTo>
                  <a:lnTo>
                    <a:pt x="31" y="132"/>
                  </a:lnTo>
                  <a:lnTo>
                    <a:pt x="31" y="128"/>
                  </a:lnTo>
                  <a:lnTo>
                    <a:pt x="32" y="118"/>
                  </a:lnTo>
                  <a:lnTo>
                    <a:pt x="33" y="108"/>
                  </a:lnTo>
                  <a:lnTo>
                    <a:pt x="35" y="98"/>
                  </a:lnTo>
                  <a:lnTo>
                    <a:pt x="39" y="90"/>
                  </a:lnTo>
                  <a:lnTo>
                    <a:pt x="42" y="81"/>
                  </a:lnTo>
                  <a:lnTo>
                    <a:pt x="48" y="73"/>
                  </a:lnTo>
                  <a:lnTo>
                    <a:pt x="53" y="65"/>
                  </a:lnTo>
                  <a:lnTo>
                    <a:pt x="59" y="59"/>
                  </a:lnTo>
                  <a:lnTo>
                    <a:pt x="67" y="52"/>
                  </a:lnTo>
                  <a:lnTo>
                    <a:pt x="74" y="47"/>
                  </a:lnTo>
                  <a:lnTo>
                    <a:pt x="82" y="41"/>
                  </a:lnTo>
                  <a:lnTo>
                    <a:pt x="92" y="37"/>
                  </a:lnTo>
                  <a:lnTo>
                    <a:pt x="100" y="34"/>
                  </a:lnTo>
                  <a:lnTo>
                    <a:pt x="110" y="32"/>
                  </a:lnTo>
                  <a:lnTo>
                    <a:pt x="120" y="30"/>
                  </a:lnTo>
                  <a:lnTo>
                    <a:pt x="129" y="30"/>
                  </a:lnTo>
                  <a:lnTo>
                    <a:pt x="132" y="30"/>
                  </a:lnTo>
                  <a:lnTo>
                    <a:pt x="136" y="29"/>
                  </a:lnTo>
                  <a:lnTo>
                    <a:pt x="138" y="26"/>
                  </a:lnTo>
                  <a:lnTo>
                    <a:pt x="140" y="25"/>
                  </a:lnTo>
                  <a:lnTo>
                    <a:pt x="142" y="23"/>
                  </a:lnTo>
                  <a:lnTo>
                    <a:pt x="143" y="20"/>
                  </a:lnTo>
                  <a:lnTo>
                    <a:pt x="144" y="18"/>
                  </a:lnTo>
                  <a:lnTo>
                    <a:pt x="144" y="15"/>
                  </a:lnTo>
                  <a:lnTo>
                    <a:pt x="144" y="11"/>
                  </a:lnTo>
                  <a:lnTo>
                    <a:pt x="143" y="8"/>
                  </a:lnTo>
                  <a:lnTo>
                    <a:pt x="142" y="6"/>
                  </a:lnTo>
                  <a:lnTo>
                    <a:pt x="140" y="4"/>
                  </a:lnTo>
                  <a:lnTo>
                    <a:pt x="138" y="2"/>
                  </a:lnTo>
                  <a:lnTo>
                    <a:pt x="136" y="1"/>
                  </a:lnTo>
                  <a:lnTo>
                    <a:pt x="132" y="0"/>
                  </a:lnTo>
                  <a:lnTo>
                    <a:pt x="129" y="0"/>
                  </a:lnTo>
                  <a:lnTo>
                    <a:pt x="116" y="0"/>
                  </a:lnTo>
                  <a:lnTo>
                    <a:pt x="103" y="2"/>
                  </a:lnTo>
                  <a:lnTo>
                    <a:pt x="92" y="5"/>
                  </a:lnTo>
                  <a:lnTo>
                    <a:pt x="80" y="9"/>
                  </a:lnTo>
                  <a:lnTo>
                    <a:pt x="68" y="15"/>
                  </a:lnTo>
                  <a:lnTo>
                    <a:pt x="57" y="21"/>
                  </a:lnTo>
                  <a:lnTo>
                    <a:pt x="48" y="29"/>
                  </a:lnTo>
                  <a:lnTo>
                    <a:pt x="38" y="37"/>
                  </a:lnTo>
                  <a:lnTo>
                    <a:pt x="31" y="46"/>
                  </a:lnTo>
                  <a:lnTo>
                    <a:pt x="23" y="56"/>
                  </a:lnTo>
                  <a:lnTo>
                    <a:pt x="17" y="67"/>
                  </a:lnTo>
                  <a:lnTo>
                    <a:pt x="11" y="78"/>
                  </a:lnTo>
                  <a:lnTo>
                    <a:pt x="7" y="90"/>
                  </a:lnTo>
                  <a:lnTo>
                    <a:pt x="4" y="103"/>
                  </a:lnTo>
                  <a:lnTo>
                    <a:pt x="2" y="115"/>
                  </a:lnTo>
                  <a:lnTo>
                    <a:pt x="0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3862"/>
            <p:cNvSpPr>
              <a:spLocks/>
            </p:cNvSpPr>
            <p:nvPr/>
          </p:nvSpPr>
          <p:spPr bwMode="auto">
            <a:xfrm>
              <a:off x="10059988" y="2659063"/>
              <a:ext cx="44450" cy="46038"/>
            </a:xfrm>
            <a:custGeom>
              <a:avLst/>
              <a:gdLst>
                <a:gd name="T0" fmla="*/ 115 w 144"/>
                <a:gd name="T1" fmla="*/ 0 h 143"/>
                <a:gd name="T2" fmla="*/ 90 w 144"/>
                <a:gd name="T3" fmla="*/ 5 h 143"/>
                <a:gd name="T4" fmla="*/ 66 w 144"/>
                <a:gd name="T5" fmla="*/ 15 h 143"/>
                <a:gd name="T6" fmla="*/ 46 w 144"/>
                <a:gd name="T7" fmla="*/ 29 h 143"/>
                <a:gd name="T8" fmla="*/ 29 w 144"/>
                <a:gd name="T9" fmla="*/ 46 h 143"/>
                <a:gd name="T10" fmla="*/ 15 w 144"/>
                <a:gd name="T11" fmla="*/ 67 h 143"/>
                <a:gd name="T12" fmla="*/ 5 w 144"/>
                <a:gd name="T13" fmla="*/ 90 h 143"/>
                <a:gd name="T14" fmla="*/ 0 w 144"/>
                <a:gd name="T15" fmla="*/ 115 h 143"/>
                <a:gd name="T16" fmla="*/ 0 w 144"/>
                <a:gd name="T17" fmla="*/ 132 h 143"/>
                <a:gd name="T18" fmla="*/ 2 w 144"/>
                <a:gd name="T19" fmla="*/ 137 h 143"/>
                <a:gd name="T20" fmla="*/ 6 w 144"/>
                <a:gd name="T21" fmla="*/ 140 h 143"/>
                <a:gd name="T22" fmla="*/ 12 w 144"/>
                <a:gd name="T23" fmla="*/ 143 h 143"/>
                <a:gd name="T24" fmla="*/ 17 w 144"/>
                <a:gd name="T25" fmla="*/ 143 h 143"/>
                <a:gd name="T26" fmla="*/ 22 w 144"/>
                <a:gd name="T27" fmla="*/ 140 h 143"/>
                <a:gd name="T28" fmla="*/ 27 w 144"/>
                <a:gd name="T29" fmla="*/ 137 h 143"/>
                <a:gd name="T30" fmla="*/ 29 w 144"/>
                <a:gd name="T31" fmla="*/ 132 h 143"/>
                <a:gd name="T32" fmla="*/ 30 w 144"/>
                <a:gd name="T33" fmla="*/ 118 h 143"/>
                <a:gd name="T34" fmla="*/ 34 w 144"/>
                <a:gd name="T35" fmla="*/ 98 h 143"/>
                <a:gd name="T36" fmla="*/ 42 w 144"/>
                <a:gd name="T37" fmla="*/ 81 h 143"/>
                <a:gd name="T38" fmla="*/ 52 w 144"/>
                <a:gd name="T39" fmla="*/ 65 h 143"/>
                <a:gd name="T40" fmla="*/ 65 w 144"/>
                <a:gd name="T41" fmla="*/ 52 h 143"/>
                <a:gd name="T42" fmla="*/ 81 w 144"/>
                <a:gd name="T43" fmla="*/ 41 h 143"/>
                <a:gd name="T44" fmla="*/ 98 w 144"/>
                <a:gd name="T45" fmla="*/ 34 h 143"/>
                <a:gd name="T46" fmla="*/ 118 w 144"/>
                <a:gd name="T47" fmla="*/ 30 h 143"/>
                <a:gd name="T48" fmla="*/ 131 w 144"/>
                <a:gd name="T49" fmla="*/ 30 h 143"/>
                <a:gd name="T50" fmla="*/ 136 w 144"/>
                <a:gd name="T51" fmla="*/ 26 h 143"/>
                <a:gd name="T52" fmla="*/ 140 w 144"/>
                <a:gd name="T53" fmla="*/ 23 h 143"/>
                <a:gd name="T54" fmla="*/ 142 w 144"/>
                <a:gd name="T55" fmla="*/ 18 h 143"/>
                <a:gd name="T56" fmla="*/ 142 w 144"/>
                <a:gd name="T57" fmla="*/ 11 h 143"/>
                <a:gd name="T58" fmla="*/ 140 w 144"/>
                <a:gd name="T59" fmla="*/ 6 h 143"/>
                <a:gd name="T60" fmla="*/ 136 w 144"/>
                <a:gd name="T61" fmla="*/ 2 h 143"/>
                <a:gd name="T62" fmla="*/ 131 w 144"/>
                <a:gd name="T63" fmla="*/ 0 h 143"/>
                <a:gd name="T64" fmla="*/ 129 w 144"/>
                <a:gd name="T65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4" h="143">
                  <a:moveTo>
                    <a:pt x="129" y="0"/>
                  </a:moveTo>
                  <a:lnTo>
                    <a:pt x="115" y="0"/>
                  </a:lnTo>
                  <a:lnTo>
                    <a:pt x="102" y="2"/>
                  </a:lnTo>
                  <a:lnTo>
                    <a:pt x="90" y="5"/>
                  </a:lnTo>
                  <a:lnTo>
                    <a:pt x="78" y="9"/>
                  </a:lnTo>
                  <a:lnTo>
                    <a:pt x="66" y="15"/>
                  </a:lnTo>
                  <a:lnTo>
                    <a:pt x="57" y="21"/>
                  </a:lnTo>
                  <a:lnTo>
                    <a:pt x="46" y="29"/>
                  </a:lnTo>
                  <a:lnTo>
                    <a:pt x="37" y="37"/>
                  </a:lnTo>
                  <a:lnTo>
                    <a:pt x="29" y="46"/>
                  </a:lnTo>
                  <a:lnTo>
                    <a:pt x="21" y="56"/>
                  </a:lnTo>
                  <a:lnTo>
                    <a:pt x="15" y="67"/>
                  </a:lnTo>
                  <a:lnTo>
                    <a:pt x="9" y="78"/>
                  </a:lnTo>
                  <a:lnTo>
                    <a:pt x="5" y="90"/>
                  </a:lnTo>
                  <a:lnTo>
                    <a:pt x="2" y="103"/>
                  </a:lnTo>
                  <a:lnTo>
                    <a:pt x="0" y="115"/>
                  </a:lnTo>
                  <a:lnTo>
                    <a:pt x="0" y="128"/>
                  </a:lnTo>
                  <a:lnTo>
                    <a:pt x="0" y="132"/>
                  </a:lnTo>
                  <a:lnTo>
                    <a:pt x="1" y="134"/>
                  </a:lnTo>
                  <a:lnTo>
                    <a:pt x="2" y="137"/>
                  </a:lnTo>
                  <a:lnTo>
                    <a:pt x="4" y="139"/>
                  </a:lnTo>
                  <a:lnTo>
                    <a:pt x="6" y="140"/>
                  </a:lnTo>
                  <a:lnTo>
                    <a:pt x="8" y="142"/>
                  </a:lnTo>
                  <a:lnTo>
                    <a:pt x="12" y="143"/>
                  </a:lnTo>
                  <a:lnTo>
                    <a:pt x="15" y="143"/>
                  </a:lnTo>
                  <a:lnTo>
                    <a:pt x="17" y="143"/>
                  </a:lnTo>
                  <a:lnTo>
                    <a:pt x="20" y="142"/>
                  </a:lnTo>
                  <a:lnTo>
                    <a:pt x="22" y="140"/>
                  </a:lnTo>
                  <a:lnTo>
                    <a:pt x="24" y="139"/>
                  </a:lnTo>
                  <a:lnTo>
                    <a:pt x="27" y="137"/>
                  </a:lnTo>
                  <a:lnTo>
                    <a:pt x="28" y="134"/>
                  </a:lnTo>
                  <a:lnTo>
                    <a:pt x="29" y="132"/>
                  </a:lnTo>
                  <a:lnTo>
                    <a:pt x="30" y="128"/>
                  </a:lnTo>
                  <a:lnTo>
                    <a:pt x="30" y="118"/>
                  </a:lnTo>
                  <a:lnTo>
                    <a:pt x="31" y="108"/>
                  </a:lnTo>
                  <a:lnTo>
                    <a:pt x="34" y="98"/>
                  </a:lnTo>
                  <a:lnTo>
                    <a:pt x="37" y="90"/>
                  </a:lnTo>
                  <a:lnTo>
                    <a:pt x="42" y="81"/>
                  </a:lnTo>
                  <a:lnTo>
                    <a:pt x="46" y="73"/>
                  </a:lnTo>
                  <a:lnTo>
                    <a:pt x="52" y="65"/>
                  </a:lnTo>
                  <a:lnTo>
                    <a:pt x="59" y="59"/>
                  </a:lnTo>
                  <a:lnTo>
                    <a:pt x="65" y="52"/>
                  </a:lnTo>
                  <a:lnTo>
                    <a:pt x="73" y="47"/>
                  </a:lnTo>
                  <a:lnTo>
                    <a:pt x="81" y="41"/>
                  </a:lnTo>
                  <a:lnTo>
                    <a:pt x="90" y="37"/>
                  </a:lnTo>
                  <a:lnTo>
                    <a:pt x="98" y="34"/>
                  </a:lnTo>
                  <a:lnTo>
                    <a:pt x="108" y="32"/>
                  </a:lnTo>
                  <a:lnTo>
                    <a:pt x="118" y="30"/>
                  </a:lnTo>
                  <a:lnTo>
                    <a:pt x="129" y="30"/>
                  </a:lnTo>
                  <a:lnTo>
                    <a:pt x="131" y="30"/>
                  </a:lnTo>
                  <a:lnTo>
                    <a:pt x="134" y="29"/>
                  </a:lnTo>
                  <a:lnTo>
                    <a:pt x="136" y="26"/>
                  </a:lnTo>
                  <a:lnTo>
                    <a:pt x="138" y="25"/>
                  </a:lnTo>
                  <a:lnTo>
                    <a:pt x="140" y="23"/>
                  </a:lnTo>
                  <a:lnTo>
                    <a:pt x="141" y="20"/>
                  </a:lnTo>
                  <a:lnTo>
                    <a:pt x="142" y="18"/>
                  </a:lnTo>
                  <a:lnTo>
                    <a:pt x="144" y="15"/>
                  </a:lnTo>
                  <a:lnTo>
                    <a:pt x="142" y="11"/>
                  </a:lnTo>
                  <a:lnTo>
                    <a:pt x="141" y="8"/>
                  </a:lnTo>
                  <a:lnTo>
                    <a:pt x="140" y="6"/>
                  </a:lnTo>
                  <a:lnTo>
                    <a:pt x="138" y="4"/>
                  </a:lnTo>
                  <a:lnTo>
                    <a:pt x="136" y="2"/>
                  </a:lnTo>
                  <a:lnTo>
                    <a:pt x="134" y="1"/>
                  </a:lnTo>
                  <a:lnTo>
                    <a:pt x="131" y="0"/>
                  </a:lnTo>
                  <a:lnTo>
                    <a:pt x="129" y="0"/>
                  </a:lnTo>
                  <a:lnTo>
                    <a:pt x="12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80" name="Chevron 387"/>
          <p:cNvSpPr>
            <a:spLocks noChangeAspect="1"/>
          </p:cNvSpPr>
          <p:nvPr/>
        </p:nvSpPr>
        <p:spPr>
          <a:xfrm rot="5400000">
            <a:off x="9075326" y="3846244"/>
            <a:ext cx="515795" cy="522720"/>
          </a:xfrm>
          <a:prstGeom prst="roundRect">
            <a:avLst/>
          </a:prstGeom>
          <a:solidFill>
            <a:srgbClr val="46B688"/>
          </a:solidFill>
          <a:ln w="25400">
            <a:solidFill>
              <a:schemeClr val="bg1"/>
            </a:solidFill>
          </a:ln>
          <a:effectLst>
            <a:outerShdw blurRad="38100" dist="25400" dir="5400000" algn="ctr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9189554" y="3968698"/>
            <a:ext cx="287338" cy="277813"/>
            <a:chOff x="4892675" y="2501900"/>
            <a:chExt cx="287338" cy="277813"/>
          </a:xfrm>
          <a:solidFill>
            <a:schemeClr val="bg1"/>
          </a:solidFill>
          <a:effectLst>
            <a:outerShdw blurRad="38100" dist="25400" dir="5400000" algn="ctr" rotWithShape="0">
              <a:srgbClr val="000000">
                <a:alpha val="20000"/>
              </a:srgbClr>
            </a:outerShdw>
          </a:effectLst>
        </p:grpSpPr>
        <p:sp>
          <p:nvSpPr>
            <p:cNvPr id="82" name="Freeform 300"/>
            <p:cNvSpPr>
              <a:spLocks/>
            </p:cNvSpPr>
            <p:nvPr/>
          </p:nvSpPr>
          <p:spPr bwMode="auto">
            <a:xfrm>
              <a:off x="4924425" y="2501900"/>
              <a:ext cx="227013" cy="157163"/>
            </a:xfrm>
            <a:custGeom>
              <a:avLst/>
              <a:gdLst>
                <a:gd name="T0" fmla="*/ 19 w 712"/>
                <a:gd name="T1" fmla="*/ 494 h 495"/>
                <a:gd name="T2" fmla="*/ 679 w 712"/>
                <a:gd name="T3" fmla="*/ 60 h 495"/>
                <a:gd name="T4" fmla="*/ 668 w 712"/>
                <a:gd name="T5" fmla="*/ 167 h 495"/>
                <a:gd name="T6" fmla="*/ 669 w 712"/>
                <a:gd name="T7" fmla="*/ 173 h 495"/>
                <a:gd name="T8" fmla="*/ 672 w 712"/>
                <a:gd name="T9" fmla="*/ 177 h 495"/>
                <a:gd name="T10" fmla="*/ 677 w 712"/>
                <a:gd name="T11" fmla="*/ 180 h 495"/>
                <a:gd name="T12" fmla="*/ 682 w 712"/>
                <a:gd name="T13" fmla="*/ 180 h 495"/>
                <a:gd name="T14" fmla="*/ 688 w 712"/>
                <a:gd name="T15" fmla="*/ 179 h 495"/>
                <a:gd name="T16" fmla="*/ 696 w 712"/>
                <a:gd name="T17" fmla="*/ 173 h 495"/>
                <a:gd name="T18" fmla="*/ 712 w 712"/>
                <a:gd name="T19" fmla="*/ 31 h 495"/>
                <a:gd name="T20" fmla="*/ 712 w 712"/>
                <a:gd name="T21" fmla="*/ 30 h 495"/>
                <a:gd name="T22" fmla="*/ 712 w 712"/>
                <a:gd name="T23" fmla="*/ 27 h 495"/>
                <a:gd name="T24" fmla="*/ 711 w 712"/>
                <a:gd name="T25" fmla="*/ 24 h 495"/>
                <a:gd name="T26" fmla="*/ 710 w 712"/>
                <a:gd name="T27" fmla="*/ 22 h 495"/>
                <a:gd name="T28" fmla="*/ 710 w 712"/>
                <a:gd name="T29" fmla="*/ 22 h 495"/>
                <a:gd name="T30" fmla="*/ 707 w 712"/>
                <a:gd name="T31" fmla="*/ 20 h 495"/>
                <a:gd name="T32" fmla="*/ 705 w 712"/>
                <a:gd name="T33" fmla="*/ 17 h 495"/>
                <a:gd name="T34" fmla="*/ 702 w 712"/>
                <a:gd name="T35" fmla="*/ 16 h 495"/>
                <a:gd name="T36" fmla="*/ 700 w 712"/>
                <a:gd name="T37" fmla="*/ 15 h 495"/>
                <a:gd name="T38" fmla="*/ 699 w 712"/>
                <a:gd name="T39" fmla="*/ 15 h 495"/>
                <a:gd name="T40" fmla="*/ 561 w 712"/>
                <a:gd name="T41" fmla="*/ 0 h 495"/>
                <a:gd name="T42" fmla="*/ 555 w 712"/>
                <a:gd name="T43" fmla="*/ 1 h 495"/>
                <a:gd name="T44" fmla="*/ 551 w 712"/>
                <a:gd name="T45" fmla="*/ 6 h 495"/>
                <a:gd name="T46" fmla="*/ 548 w 712"/>
                <a:gd name="T47" fmla="*/ 11 h 495"/>
                <a:gd name="T48" fmla="*/ 547 w 712"/>
                <a:gd name="T49" fmla="*/ 16 h 495"/>
                <a:gd name="T50" fmla="*/ 549 w 712"/>
                <a:gd name="T51" fmla="*/ 22 h 495"/>
                <a:gd name="T52" fmla="*/ 552 w 712"/>
                <a:gd name="T53" fmla="*/ 27 h 495"/>
                <a:gd name="T54" fmla="*/ 557 w 712"/>
                <a:gd name="T55" fmla="*/ 29 h 495"/>
                <a:gd name="T56" fmla="*/ 654 w 712"/>
                <a:gd name="T57" fmla="*/ 41 h 495"/>
                <a:gd name="T58" fmla="*/ 4 w 712"/>
                <a:gd name="T59" fmla="*/ 469 h 495"/>
                <a:gd name="T60" fmla="*/ 1 w 712"/>
                <a:gd name="T61" fmla="*/ 473 h 495"/>
                <a:gd name="T62" fmla="*/ 0 w 712"/>
                <a:gd name="T63" fmla="*/ 480 h 495"/>
                <a:gd name="T64" fmla="*/ 1 w 712"/>
                <a:gd name="T65" fmla="*/ 485 h 495"/>
                <a:gd name="T66" fmla="*/ 5 w 712"/>
                <a:gd name="T67" fmla="*/ 490 h 495"/>
                <a:gd name="T68" fmla="*/ 11 w 712"/>
                <a:gd name="T69" fmla="*/ 494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12" h="495">
                  <a:moveTo>
                    <a:pt x="15" y="495"/>
                  </a:moveTo>
                  <a:lnTo>
                    <a:pt x="19" y="494"/>
                  </a:lnTo>
                  <a:lnTo>
                    <a:pt x="23" y="493"/>
                  </a:lnTo>
                  <a:lnTo>
                    <a:pt x="679" y="60"/>
                  </a:lnTo>
                  <a:lnTo>
                    <a:pt x="668" y="164"/>
                  </a:lnTo>
                  <a:lnTo>
                    <a:pt x="668" y="167"/>
                  </a:lnTo>
                  <a:lnTo>
                    <a:pt x="668" y="170"/>
                  </a:lnTo>
                  <a:lnTo>
                    <a:pt x="669" y="173"/>
                  </a:lnTo>
                  <a:lnTo>
                    <a:pt x="671" y="175"/>
                  </a:lnTo>
                  <a:lnTo>
                    <a:pt x="672" y="177"/>
                  </a:lnTo>
                  <a:lnTo>
                    <a:pt x="675" y="179"/>
                  </a:lnTo>
                  <a:lnTo>
                    <a:pt x="677" y="180"/>
                  </a:lnTo>
                  <a:lnTo>
                    <a:pt x="681" y="180"/>
                  </a:lnTo>
                  <a:lnTo>
                    <a:pt x="682" y="180"/>
                  </a:lnTo>
                  <a:lnTo>
                    <a:pt x="682" y="180"/>
                  </a:lnTo>
                  <a:lnTo>
                    <a:pt x="688" y="179"/>
                  </a:lnTo>
                  <a:lnTo>
                    <a:pt x="692" y="177"/>
                  </a:lnTo>
                  <a:lnTo>
                    <a:pt x="696" y="173"/>
                  </a:lnTo>
                  <a:lnTo>
                    <a:pt x="697" y="168"/>
                  </a:lnTo>
                  <a:lnTo>
                    <a:pt x="712" y="31"/>
                  </a:lnTo>
                  <a:lnTo>
                    <a:pt x="712" y="31"/>
                  </a:lnTo>
                  <a:lnTo>
                    <a:pt x="712" y="30"/>
                  </a:lnTo>
                  <a:lnTo>
                    <a:pt x="712" y="28"/>
                  </a:lnTo>
                  <a:lnTo>
                    <a:pt x="712" y="27"/>
                  </a:lnTo>
                  <a:lnTo>
                    <a:pt x="712" y="25"/>
                  </a:lnTo>
                  <a:lnTo>
                    <a:pt x="711" y="24"/>
                  </a:lnTo>
                  <a:lnTo>
                    <a:pt x="711" y="23"/>
                  </a:lnTo>
                  <a:lnTo>
                    <a:pt x="710" y="22"/>
                  </a:lnTo>
                  <a:lnTo>
                    <a:pt x="710" y="22"/>
                  </a:lnTo>
                  <a:lnTo>
                    <a:pt x="710" y="22"/>
                  </a:lnTo>
                  <a:lnTo>
                    <a:pt x="709" y="21"/>
                  </a:lnTo>
                  <a:lnTo>
                    <a:pt x="707" y="20"/>
                  </a:lnTo>
                  <a:lnTo>
                    <a:pt x="706" y="18"/>
                  </a:lnTo>
                  <a:lnTo>
                    <a:pt x="705" y="17"/>
                  </a:lnTo>
                  <a:lnTo>
                    <a:pt x="704" y="17"/>
                  </a:lnTo>
                  <a:lnTo>
                    <a:pt x="702" y="16"/>
                  </a:lnTo>
                  <a:lnTo>
                    <a:pt x="701" y="16"/>
                  </a:lnTo>
                  <a:lnTo>
                    <a:pt x="700" y="15"/>
                  </a:lnTo>
                  <a:lnTo>
                    <a:pt x="699" y="15"/>
                  </a:lnTo>
                  <a:lnTo>
                    <a:pt x="699" y="15"/>
                  </a:lnTo>
                  <a:lnTo>
                    <a:pt x="564" y="0"/>
                  </a:lnTo>
                  <a:lnTo>
                    <a:pt x="561" y="0"/>
                  </a:lnTo>
                  <a:lnTo>
                    <a:pt x="557" y="0"/>
                  </a:lnTo>
                  <a:lnTo>
                    <a:pt x="555" y="1"/>
                  </a:lnTo>
                  <a:lnTo>
                    <a:pt x="553" y="3"/>
                  </a:lnTo>
                  <a:lnTo>
                    <a:pt x="551" y="6"/>
                  </a:lnTo>
                  <a:lnTo>
                    <a:pt x="549" y="8"/>
                  </a:lnTo>
                  <a:lnTo>
                    <a:pt x="548" y="11"/>
                  </a:lnTo>
                  <a:lnTo>
                    <a:pt x="547" y="13"/>
                  </a:lnTo>
                  <a:lnTo>
                    <a:pt x="547" y="16"/>
                  </a:lnTo>
                  <a:lnTo>
                    <a:pt x="548" y="20"/>
                  </a:lnTo>
                  <a:lnTo>
                    <a:pt x="549" y="22"/>
                  </a:lnTo>
                  <a:lnTo>
                    <a:pt x="550" y="25"/>
                  </a:lnTo>
                  <a:lnTo>
                    <a:pt x="552" y="27"/>
                  </a:lnTo>
                  <a:lnTo>
                    <a:pt x="554" y="28"/>
                  </a:lnTo>
                  <a:lnTo>
                    <a:pt x="557" y="29"/>
                  </a:lnTo>
                  <a:lnTo>
                    <a:pt x="561" y="30"/>
                  </a:lnTo>
                  <a:lnTo>
                    <a:pt x="654" y="41"/>
                  </a:lnTo>
                  <a:lnTo>
                    <a:pt x="6" y="467"/>
                  </a:lnTo>
                  <a:lnTo>
                    <a:pt x="4" y="469"/>
                  </a:lnTo>
                  <a:lnTo>
                    <a:pt x="2" y="471"/>
                  </a:lnTo>
                  <a:lnTo>
                    <a:pt x="1" y="473"/>
                  </a:lnTo>
                  <a:lnTo>
                    <a:pt x="0" y="477"/>
                  </a:lnTo>
                  <a:lnTo>
                    <a:pt x="0" y="480"/>
                  </a:lnTo>
                  <a:lnTo>
                    <a:pt x="0" y="482"/>
                  </a:lnTo>
                  <a:lnTo>
                    <a:pt x="1" y="485"/>
                  </a:lnTo>
                  <a:lnTo>
                    <a:pt x="2" y="488"/>
                  </a:lnTo>
                  <a:lnTo>
                    <a:pt x="5" y="490"/>
                  </a:lnTo>
                  <a:lnTo>
                    <a:pt x="8" y="493"/>
                  </a:lnTo>
                  <a:lnTo>
                    <a:pt x="11" y="494"/>
                  </a:lnTo>
                  <a:lnTo>
                    <a:pt x="15" y="4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301"/>
            <p:cNvSpPr>
              <a:spLocks/>
            </p:cNvSpPr>
            <p:nvPr/>
          </p:nvSpPr>
          <p:spPr bwMode="auto">
            <a:xfrm>
              <a:off x="4892675" y="2587625"/>
              <a:ext cx="287338" cy="192088"/>
            </a:xfrm>
            <a:custGeom>
              <a:avLst/>
              <a:gdLst>
                <a:gd name="T0" fmla="*/ 843 w 903"/>
                <a:gd name="T1" fmla="*/ 572 h 602"/>
                <a:gd name="T2" fmla="*/ 842 w 903"/>
                <a:gd name="T3" fmla="*/ 12 h 602"/>
                <a:gd name="T4" fmla="*/ 840 w 903"/>
                <a:gd name="T5" fmla="*/ 7 h 602"/>
                <a:gd name="T6" fmla="*/ 835 w 903"/>
                <a:gd name="T7" fmla="*/ 3 h 602"/>
                <a:gd name="T8" fmla="*/ 830 w 903"/>
                <a:gd name="T9" fmla="*/ 1 h 602"/>
                <a:gd name="T10" fmla="*/ 707 w 903"/>
                <a:gd name="T11" fmla="*/ 0 h 602"/>
                <a:gd name="T12" fmla="*/ 701 w 903"/>
                <a:gd name="T13" fmla="*/ 2 h 602"/>
                <a:gd name="T14" fmla="*/ 696 w 903"/>
                <a:gd name="T15" fmla="*/ 5 h 602"/>
                <a:gd name="T16" fmla="*/ 693 w 903"/>
                <a:gd name="T17" fmla="*/ 9 h 602"/>
                <a:gd name="T18" fmla="*/ 692 w 903"/>
                <a:gd name="T19" fmla="*/ 16 h 602"/>
                <a:gd name="T20" fmla="*/ 632 w 903"/>
                <a:gd name="T21" fmla="*/ 572 h 602"/>
                <a:gd name="T22" fmla="*/ 632 w 903"/>
                <a:gd name="T23" fmla="*/ 163 h 602"/>
                <a:gd name="T24" fmla="*/ 629 w 903"/>
                <a:gd name="T25" fmla="*/ 157 h 602"/>
                <a:gd name="T26" fmla="*/ 625 w 903"/>
                <a:gd name="T27" fmla="*/ 153 h 602"/>
                <a:gd name="T28" fmla="*/ 620 w 903"/>
                <a:gd name="T29" fmla="*/ 151 h 602"/>
                <a:gd name="T30" fmla="*/ 496 w 903"/>
                <a:gd name="T31" fmla="*/ 151 h 602"/>
                <a:gd name="T32" fmla="*/ 490 w 903"/>
                <a:gd name="T33" fmla="*/ 152 h 602"/>
                <a:gd name="T34" fmla="*/ 486 w 903"/>
                <a:gd name="T35" fmla="*/ 155 h 602"/>
                <a:gd name="T36" fmla="*/ 482 w 903"/>
                <a:gd name="T37" fmla="*/ 159 h 602"/>
                <a:gd name="T38" fmla="*/ 481 w 903"/>
                <a:gd name="T39" fmla="*/ 166 h 602"/>
                <a:gd name="T40" fmla="*/ 421 w 903"/>
                <a:gd name="T41" fmla="*/ 572 h 602"/>
                <a:gd name="T42" fmla="*/ 420 w 903"/>
                <a:gd name="T43" fmla="*/ 313 h 602"/>
                <a:gd name="T44" fmla="*/ 418 w 903"/>
                <a:gd name="T45" fmla="*/ 307 h 602"/>
                <a:gd name="T46" fmla="*/ 414 w 903"/>
                <a:gd name="T47" fmla="*/ 304 h 602"/>
                <a:gd name="T48" fmla="*/ 408 w 903"/>
                <a:gd name="T49" fmla="*/ 302 h 602"/>
                <a:gd name="T50" fmla="*/ 285 w 903"/>
                <a:gd name="T51" fmla="*/ 301 h 602"/>
                <a:gd name="T52" fmla="*/ 280 w 903"/>
                <a:gd name="T53" fmla="*/ 302 h 602"/>
                <a:gd name="T54" fmla="*/ 274 w 903"/>
                <a:gd name="T55" fmla="*/ 305 h 602"/>
                <a:gd name="T56" fmla="*/ 271 w 903"/>
                <a:gd name="T57" fmla="*/ 311 h 602"/>
                <a:gd name="T58" fmla="*/ 270 w 903"/>
                <a:gd name="T59" fmla="*/ 316 h 602"/>
                <a:gd name="T60" fmla="*/ 210 w 903"/>
                <a:gd name="T61" fmla="*/ 572 h 602"/>
                <a:gd name="T62" fmla="*/ 210 w 903"/>
                <a:gd name="T63" fmla="*/ 464 h 602"/>
                <a:gd name="T64" fmla="*/ 208 w 903"/>
                <a:gd name="T65" fmla="*/ 459 h 602"/>
                <a:gd name="T66" fmla="*/ 204 w 903"/>
                <a:gd name="T67" fmla="*/ 454 h 602"/>
                <a:gd name="T68" fmla="*/ 198 w 903"/>
                <a:gd name="T69" fmla="*/ 452 h 602"/>
                <a:gd name="T70" fmla="*/ 75 w 903"/>
                <a:gd name="T71" fmla="*/ 452 h 602"/>
                <a:gd name="T72" fmla="*/ 69 w 903"/>
                <a:gd name="T73" fmla="*/ 453 h 602"/>
                <a:gd name="T74" fmla="*/ 64 w 903"/>
                <a:gd name="T75" fmla="*/ 457 h 602"/>
                <a:gd name="T76" fmla="*/ 61 w 903"/>
                <a:gd name="T77" fmla="*/ 461 h 602"/>
                <a:gd name="T78" fmla="*/ 60 w 903"/>
                <a:gd name="T79" fmla="*/ 467 h 602"/>
                <a:gd name="T80" fmla="*/ 15 w 903"/>
                <a:gd name="T81" fmla="*/ 572 h 602"/>
                <a:gd name="T82" fmla="*/ 8 w 903"/>
                <a:gd name="T83" fmla="*/ 573 h 602"/>
                <a:gd name="T84" fmla="*/ 4 w 903"/>
                <a:gd name="T85" fmla="*/ 577 h 602"/>
                <a:gd name="T86" fmla="*/ 1 w 903"/>
                <a:gd name="T87" fmla="*/ 581 h 602"/>
                <a:gd name="T88" fmla="*/ 0 w 903"/>
                <a:gd name="T89" fmla="*/ 587 h 602"/>
                <a:gd name="T90" fmla="*/ 1 w 903"/>
                <a:gd name="T91" fmla="*/ 593 h 602"/>
                <a:gd name="T92" fmla="*/ 4 w 903"/>
                <a:gd name="T93" fmla="*/ 598 h 602"/>
                <a:gd name="T94" fmla="*/ 8 w 903"/>
                <a:gd name="T95" fmla="*/ 601 h 602"/>
                <a:gd name="T96" fmla="*/ 15 w 903"/>
                <a:gd name="T97" fmla="*/ 602 h 602"/>
                <a:gd name="T98" fmla="*/ 195 w 903"/>
                <a:gd name="T99" fmla="*/ 602 h 602"/>
                <a:gd name="T100" fmla="*/ 406 w 903"/>
                <a:gd name="T101" fmla="*/ 602 h 602"/>
                <a:gd name="T102" fmla="*/ 617 w 903"/>
                <a:gd name="T103" fmla="*/ 602 h 602"/>
                <a:gd name="T104" fmla="*/ 828 w 903"/>
                <a:gd name="T105" fmla="*/ 602 h 602"/>
                <a:gd name="T106" fmla="*/ 891 w 903"/>
                <a:gd name="T107" fmla="*/ 602 h 602"/>
                <a:gd name="T108" fmla="*/ 896 w 903"/>
                <a:gd name="T109" fmla="*/ 600 h 602"/>
                <a:gd name="T110" fmla="*/ 900 w 903"/>
                <a:gd name="T111" fmla="*/ 596 h 602"/>
                <a:gd name="T112" fmla="*/ 902 w 903"/>
                <a:gd name="T113" fmla="*/ 591 h 602"/>
                <a:gd name="T114" fmla="*/ 902 w 903"/>
                <a:gd name="T115" fmla="*/ 584 h 602"/>
                <a:gd name="T116" fmla="*/ 900 w 903"/>
                <a:gd name="T117" fmla="*/ 579 h 602"/>
                <a:gd name="T118" fmla="*/ 896 w 903"/>
                <a:gd name="T119" fmla="*/ 575 h 602"/>
                <a:gd name="T120" fmla="*/ 891 w 903"/>
                <a:gd name="T121" fmla="*/ 572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3" h="602">
                  <a:moveTo>
                    <a:pt x="888" y="572"/>
                  </a:moveTo>
                  <a:lnTo>
                    <a:pt x="843" y="572"/>
                  </a:lnTo>
                  <a:lnTo>
                    <a:pt x="843" y="16"/>
                  </a:lnTo>
                  <a:lnTo>
                    <a:pt x="842" y="12"/>
                  </a:lnTo>
                  <a:lnTo>
                    <a:pt x="842" y="9"/>
                  </a:lnTo>
                  <a:lnTo>
                    <a:pt x="840" y="7"/>
                  </a:lnTo>
                  <a:lnTo>
                    <a:pt x="839" y="5"/>
                  </a:lnTo>
                  <a:lnTo>
                    <a:pt x="835" y="3"/>
                  </a:lnTo>
                  <a:lnTo>
                    <a:pt x="833" y="2"/>
                  </a:lnTo>
                  <a:lnTo>
                    <a:pt x="830" y="1"/>
                  </a:lnTo>
                  <a:lnTo>
                    <a:pt x="828" y="1"/>
                  </a:lnTo>
                  <a:lnTo>
                    <a:pt x="707" y="0"/>
                  </a:lnTo>
                  <a:lnTo>
                    <a:pt x="704" y="1"/>
                  </a:lnTo>
                  <a:lnTo>
                    <a:pt x="701" y="2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5" y="7"/>
                  </a:lnTo>
                  <a:lnTo>
                    <a:pt x="693" y="9"/>
                  </a:lnTo>
                  <a:lnTo>
                    <a:pt x="693" y="12"/>
                  </a:lnTo>
                  <a:lnTo>
                    <a:pt x="692" y="16"/>
                  </a:lnTo>
                  <a:lnTo>
                    <a:pt x="692" y="572"/>
                  </a:lnTo>
                  <a:lnTo>
                    <a:pt x="632" y="572"/>
                  </a:lnTo>
                  <a:lnTo>
                    <a:pt x="632" y="166"/>
                  </a:lnTo>
                  <a:lnTo>
                    <a:pt x="632" y="163"/>
                  </a:lnTo>
                  <a:lnTo>
                    <a:pt x="630" y="159"/>
                  </a:lnTo>
                  <a:lnTo>
                    <a:pt x="629" y="157"/>
                  </a:lnTo>
                  <a:lnTo>
                    <a:pt x="627" y="155"/>
                  </a:lnTo>
                  <a:lnTo>
                    <a:pt x="625" y="153"/>
                  </a:lnTo>
                  <a:lnTo>
                    <a:pt x="623" y="152"/>
                  </a:lnTo>
                  <a:lnTo>
                    <a:pt x="620" y="151"/>
                  </a:lnTo>
                  <a:lnTo>
                    <a:pt x="617" y="151"/>
                  </a:lnTo>
                  <a:lnTo>
                    <a:pt x="496" y="151"/>
                  </a:lnTo>
                  <a:lnTo>
                    <a:pt x="493" y="151"/>
                  </a:lnTo>
                  <a:lnTo>
                    <a:pt x="490" y="152"/>
                  </a:lnTo>
                  <a:lnTo>
                    <a:pt x="488" y="153"/>
                  </a:lnTo>
                  <a:lnTo>
                    <a:pt x="486" y="155"/>
                  </a:lnTo>
                  <a:lnTo>
                    <a:pt x="484" y="157"/>
                  </a:lnTo>
                  <a:lnTo>
                    <a:pt x="482" y="159"/>
                  </a:lnTo>
                  <a:lnTo>
                    <a:pt x="481" y="163"/>
                  </a:lnTo>
                  <a:lnTo>
                    <a:pt x="481" y="166"/>
                  </a:lnTo>
                  <a:lnTo>
                    <a:pt x="481" y="572"/>
                  </a:lnTo>
                  <a:lnTo>
                    <a:pt x="421" y="572"/>
                  </a:lnTo>
                  <a:lnTo>
                    <a:pt x="421" y="316"/>
                  </a:lnTo>
                  <a:lnTo>
                    <a:pt x="420" y="313"/>
                  </a:lnTo>
                  <a:lnTo>
                    <a:pt x="420" y="311"/>
                  </a:lnTo>
                  <a:lnTo>
                    <a:pt x="418" y="307"/>
                  </a:lnTo>
                  <a:lnTo>
                    <a:pt x="417" y="305"/>
                  </a:lnTo>
                  <a:lnTo>
                    <a:pt x="414" y="304"/>
                  </a:lnTo>
                  <a:lnTo>
                    <a:pt x="412" y="302"/>
                  </a:lnTo>
                  <a:lnTo>
                    <a:pt x="408" y="302"/>
                  </a:lnTo>
                  <a:lnTo>
                    <a:pt x="406" y="301"/>
                  </a:lnTo>
                  <a:lnTo>
                    <a:pt x="285" y="301"/>
                  </a:lnTo>
                  <a:lnTo>
                    <a:pt x="283" y="302"/>
                  </a:lnTo>
                  <a:lnTo>
                    <a:pt x="280" y="302"/>
                  </a:lnTo>
                  <a:lnTo>
                    <a:pt x="278" y="304"/>
                  </a:lnTo>
                  <a:lnTo>
                    <a:pt x="274" y="305"/>
                  </a:lnTo>
                  <a:lnTo>
                    <a:pt x="273" y="307"/>
                  </a:lnTo>
                  <a:lnTo>
                    <a:pt x="271" y="311"/>
                  </a:lnTo>
                  <a:lnTo>
                    <a:pt x="271" y="313"/>
                  </a:lnTo>
                  <a:lnTo>
                    <a:pt x="270" y="316"/>
                  </a:lnTo>
                  <a:lnTo>
                    <a:pt x="270" y="572"/>
                  </a:lnTo>
                  <a:lnTo>
                    <a:pt x="210" y="572"/>
                  </a:lnTo>
                  <a:lnTo>
                    <a:pt x="210" y="467"/>
                  </a:lnTo>
                  <a:lnTo>
                    <a:pt x="210" y="464"/>
                  </a:lnTo>
                  <a:lnTo>
                    <a:pt x="209" y="461"/>
                  </a:lnTo>
                  <a:lnTo>
                    <a:pt x="208" y="459"/>
                  </a:lnTo>
                  <a:lnTo>
                    <a:pt x="206" y="457"/>
                  </a:lnTo>
                  <a:lnTo>
                    <a:pt x="204" y="454"/>
                  </a:lnTo>
                  <a:lnTo>
                    <a:pt x="201" y="453"/>
                  </a:lnTo>
                  <a:lnTo>
                    <a:pt x="198" y="452"/>
                  </a:lnTo>
                  <a:lnTo>
                    <a:pt x="195" y="452"/>
                  </a:lnTo>
                  <a:lnTo>
                    <a:pt x="75" y="452"/>
                  </a:lnTo>
                  <a:lnTo>
                    <a:pt x="72" y="452"/>
                  </a:lnTo>
                  <a:lnTo>
                    <a:pt x="69" y="453"/>
                  </a:lnTo>
                  <a:lnTo>
                    <a:pt x="66" y="454"/>
                  </a:lnTo>
                  <a:lnTo>
                    <a:pt x="64" y="457"/>
                  </a:lnTo>
                  <a:lnTo>
                    <a:pt x="62" y="459"/>
                  </a:lnTo>
                  <a:lnTo>
                    <a:pt x="61" y="461"/>
                  </a:lnTo>
                  <a:lnTo>
                    <a:pt x="60" y="464"/>
                  </a:lnTo>
                  <a:lnTo>
                    <a:pt x="60" y="467"/>
                  </a:lnTo>
                  <a:lnTo>
                    <a:pt x="60" y="572"/>
                  </a:lnTo>
                  <a:lnTo>
                    <a:pt x="15" y="572"/>
                  </a:lnTo>
                  <a:lnTo>
                    <a:pt x="12" y="572"/>
                  </a:lnTo>
                  <a:lnTo>
                    <a:pt x="8" y="573"/>
                  </a:lnTo>
                  <a:lnTo>
                    <a:pt x="6" y="575"/>
                  </a:lnTo>
                  <a:lnTo>
                    <a:pt x="4" y="577"/>
                  </a:lnTo>
                  <a:lnTo>
                    <a:pt x="2" y="579"/>
                  </a:lnTo>
                  <a:lnTo>
                    <a:pt x="1" y="581"/>
                  </a:lnTo>
                  <a:lnTo>
                    <a:pt x="0" y="584"/>
                  </a:lnTo>
                  <a:lnTo>
                    <a:pt x="0" y="587"/>
                  </a:lnTo>
                  <a:lnTo>
                    <a:pt x="0" y="591"/>
                  </a:lnTo>
                  <a:lnTo>
                    <a:pt x="1" y="593"/>
                  </a:lnTo>
                  <a:lnTo>
                    <a:pt x="2" y="596"/>
                  </a:lnTo>
                  <a:lnTo>
                    <a:pt x="4" y="598"/>
                  </a:lnTo>
                  <a:lnTo>
                    <a:pt x="6" y="600"/>
                  </a:lnTo>
                  <a:lnTo>
                    <a:pt x="8" y="601"/>
                  </a:lnTo>
                  <a:lnTo>
                    <a:pt x="12" y="602"/>
                  </a:lnTo>
                  <a:lnTo>
                    <a:pt x="15" y="602"/>
                  </a:lnTo>
                  <a:lnTo>
                    <a:pt x="75" y="602"/>
                  </a:lnTo>
                  <a:lnTo>
                    <a:pt x="195" y="602"/>
                  </a:lnTo>
                  <a:lnTo>
                    <a:pt x="285" y="602"/>
                  </a:lnTo>
                  <a:lnTo>
                    <a:pt x="406" y="602"/>
                  </a:lnTo>
                  <a:lnTo>
                    <a:pt x="496" y="602"/>
                  </a:lnTo>
                  <a:lnTo>
                    <a:pt x="617" y="602"/>
                  </a:lnTo>
                  <a:lnTo>
                    <a:pt x="707" y="602"/>
                  </a:lnTo>
                  <a:lnTo>
                    <a:pt x="828" y="602"/>
                  </a:lnTo>
                  <a:lnTo>
                    <a:pt x="888" y="602"/>
                  </a:lnTo>
                  <a:lnTo>
                    <a:pt x="891" y="602"/>
                  </a:lnTo>
                  <a:lnTo>
                    <a:pt x="893" y="601"/>
                  </a:lnTo>
                  <a:lnTo>
                    <a:pt x="896" y="600"/>
                  </a:lnTo>
                  <a:lnTo>
                    <a:pt x="899" y="598"/>
                  </a:lnTo>
                  <a:lnTo>
                    <a:pt x="900" y="596"/>
                  </a:lnTo>
                  <a:lnTo>
                    <a:pt x="902" y="593"/>
                  </a:lnTo>
                  <a:lnTo>
                    <a:pt x="902" y="591"/>
                  </a:lnTo>
                  <a:lnTo>
                    <a:pt x="903" y="587"/>
                  </a:lnTo>
                  <a:lnTo>
                    <a:pt x="902" y="584"/>
                  </a:lnTo>
                  <a:lnTo>
                    <a:pt x="902" y="581"/>
                  </a:lnTo>
                  <a:lnTo>
                    <a:pt x="900" y="579"/>
                  </a:lnTo>
                  <a:lnTo>
                    <a:pt x="899" y="577"/>
                  </a:lnTo>
                  <a:lnTo>
                    <a:pt x="896" y="575"/>
                  </a:lnTo>
                  <a:lnTo>
                    <a:pt x="893" y="573"/>
                  </a:lnTo>
                  <a:lnTo>
                    <a:pt x="891" y="572"/>
                  </a:lnTo>
                  <a:lnTo>
                    <a:pt x="888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84" name="Freeform 3091"/>
          <p:cNvSpPr>
            <a:spLocks noEditPoints="1"/>
          </p:cNvSpPr>
          <p:nvPr/>
        </p:nvSpPr>
        <p:spPr bwMode="auto">
          <a:xfrm>
            <a:off x="6285526" y="3909670"/>
            <a:ext cx="312740" cy="312740"/>
          </a:xfrm>
          <a:custGeom>
            <a:avLst/>
            <a:gdLst>
              <a:gd name="T0" fmla="*/ 175 w 360"/>
              <a:gd name="T1" fmla="*/ 322 h 359"/>
              <a:gd name="T2" fmla="*/ 166 w 360"/>
              <a:gd name="T3" fmla="*/ 319 h 359"/>
              <a:gd name="T4" fmla="*/ 161 w 360"/>
              <a:gd name="T5" fmla="*/ 313 h 359"/>
              <a:gd name="T6" fmla="*/ 157 w 360"/>
              <a:gd name="T7" fmla="*/ 303 h 359"/>
              <a:gd name="T8" fmla="*/ 157 w 360"/>
              <a:gd name="T9" fmla="*/ 294 h 359"/>
              <a:gd name="T10" fmla="*/ 161 w 360"/>
              <a:gd name="T11" fmla="*/ 286 h 359"/>
              <a:gd name="T12" fmla="*/ 166 w 360"/>
              <a:gd name="T13" fmla="*/ 280 h 359"/>
              <a:gd name="T14" fmla="*/ 175 w 360"/>
              <a:gd name="T15" fmla="*/ 276 h 359"/>
              <a:gd name="T16" fmla="*/ 184 w 360"/>
              <a:gd name="T17" fmla="*/ 276 h 359"/>
              <a:gd name="T18" fmla="*/ 194 w 360"/>
              <a:gd name="T19" fmla="*/ 280 h 359"/>
              <a:gd name="T20" fmla="*/ 200 w 360"/>
              <a:gd name="T21" fmla="*/ 286 h 359"/>
              <a:gd name="T22" fmla="*/ 203 w 360"/>
              <a:gd name="T23" fmla="*/ 294 h 359"/>
              <a:gd name="T24" fmla="*/ 203 w 360"/>
              <a:gd name="T25" fmla="*/ 303 h 359"/>
              <a:gd name="T26" fmla="*/ 200 w 360"/>
              <a:gd name="T27" fmla="*/ 313 h 359"/>
              <a:gd name="T28" fmla="*/ 194 w 360"/>
              <a:gd name="T29" fmla="*/ 319 h 359"/>
              <a:gd name="T30" fmla="*/ 184 w 360"/>
              <a:gd name="T31" fmla="*/ 322 h 359"/>
              <a:gd name="T32" fmla="*/ 168 w 360"/>
              <a:gd name="T33" fmla="*/ 140 h 359"/>
              <a:gd name="T34" fmla="*/ 171 w 360"/>
              <a:gd name="T35" fmla="*/ 132 h 359"/>
              <a:gd name="T36" fmla="*/ 180 w 360"/>
              <a:gd name="T37" fmla="*/ 128 h 359"/>
              <a:gd name="T38" fmla="*/ 188 w 360"/>
              <a:gd name="T39" fmla="*/ 132 h 359"/>
              <a:gd name="T40" fmla="*/ 191 w 360"/>
              <a:gd name="T41" fmla="*/ 140 h 359"/>
              <a:gd name="T42" fmla="*/ 191 w 360"/>
              <a:gd name="T43" fmla="*/ 244 h 359"/>
              <a:gd name="T44" fmla="*/ 184 w 360"/>
              <a:gd name="T45" fmla="*/ 250 h 359"/>
              <a:gd name="T46" fmla="*/ 175 w 360"/>
              <a:gd name="T47" fmla="*/ 250 h 359"/>
              <a:gd name="T48" fmla="*/ 169 w 360"/>
              <a:gd name="T49" fmla="*/ 244 h 359"/>
              <a:gd name="T50" fmla="*/ 168 w 360"/>
              <a:gd name="T51" fmla="*/ 140 h 359"/>
              <a:gd name="T52" fmla="*/ 190 w 360"/>
              <a:gd name="T53" fmla="*/ 6 h 359"/>
              <a:gd name="T54" fmla="*/ 187 w 360"/>
              <a:gd name="T55" fmla="*/ 1 h 359"/>
              <a:gd name="T56" fmla="*/ 180 w 360"/>
              <a:gd name="T57" fmla="*/ 0 h 359"/>
              <a:gd name="T58" fmla="*/ 174 w 360"/>
              <a:gd name="T59" fmla="*/ 1 h 359"/>
              <a:gd name="T60" fmla="*/ 169 w 360"/>
              <a:gd name="T61" fmla="*/ 6 h 359"/>
              <a:gd name="T62" fmla="*/ 1 w 360"/>
              <a:gd name="T63" fmla="*/ 344 h 359"/>
              <a:gd name="T64" fmla="*/ 1 w 360"/>
              <a:gd name="T65" fmla="*/ 351 h 359"/>
              <a:gd name="T66" fmla="*/ 4 w 360"/>
              <a:gd name="T67" fmla="*/ 356 h 359"/>
              <a:gd name="T68" fmla="*/ 9 w 360"/>
              <a:gd name="T69" fmla="*/ 358 h 359"/>
              <a:gd name="T70" fmla="*/ 347 w 360"/>
              <a:gd name="T71" fmla="*/ 359 h 359"/>
              <a:gd name="T72" fmla="*/ 348 w 360"/>
              <a:gd name="T73" fmla="*/ 359 h 359"/>
              <a:gd name="T74" fmla="*/ 357 w 360"/>
              <a:gd name="T75" fmla="*/ 356 h 359"/>
              <a:gd name="T76" fmla="*/ 360 w 360"/>
              <a:gd name="T77" fmla="*/ 347 h 359"/>
              <a:gd name="T78" fmla="*/ 358 w 360"/>
              <a:gd name="T79" fmla="*/ 340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60" h="359">
                <a:moveTo>
                  <a:pt x="180" y="322"/>
                </a:moveTo>
                <a:lnTo>
                  <a:pt x="175" y="322"/>
                </a:lnTo>
                <a:lnTo>
                  <a:pt x="171" y="321"/>
                </a:lnTo>
                <a:lnTo>
                  <a:pt x="166" y="319"/>
                </a:lnTo>
                <a:lnTo>
                  <a:pt x="163" y="316"/>
                </a:lnTo>
                <a:lnTo>
                  <a:pt x="161" y="313"/>
                </a:lnTo>
                <a:lnTo>
                  <a:pt x="158" y="308"/>
                </a:lnTo>
                <a:lnTo>
                  <a:pt x="157" y="303"/>
                </a:lnTo>
                <a:lnTo>
                  <a:pt x="156" y="299"/>
                </a:lnTo>
                <a:lnTo>
                  <a:pt x="157" y="294"/>
                </a:lnTo>
                <a:lnTo>
                  <a:pt x="158" y="290"/>
                </a:lnTo>
                <a:lnTo>
                  <a:pt x="161" y="286"/>
                </a:lnTo>
                <a:lnTo>
                  <a:pt x="163" y="282"/>
                </a:lnTo>
                <a:lnTo>
                  <a:pt x="166" y="280"/>
                </a:lnTo>
                <a:lnTo>
                  <a:pt x="171" y="277"/>
                </a:lnTo>
                <a:lnTo>
                  <a:pt x="175" y="276"/>
                </a:lnTo>
                <a:lnTo>
                  <a:pt x="180" y="275"/>
                </a:lnTo>
                <a:lnTo>
                  <a:pt x="184" y="276"/>
                </a:lnTo>
                <a:lnTo>
                  <a:pt x="189" y="277"/>
                </a:lnTo>
                <a:lnTo>
                  <a:pt x="194" y="280"/>
                </a:lnTo>
                <a:lnTo>
                  <a:pt x="197" y="282"/>
                </a:lnTo>
                <a:lnTo>
                  <a:pt x="200" y="286"/>
                </a:lnTo>
                <a:lnTo>
                  <a:pt x="202" y="290"/>
                </a:lnTo>
                <a:lnTo>
                  <a:pt x="203" y="294"/>
                </a:lnTo>
                <a:lnTo>
                  <a:pt x="205" y="299"/>
                </a:lnTo>
                <a:lnTo>
                  <a:pt x="203" y="303"/>
                </a:lnTo>
                <a:lnTo>
                  <a:pt x="202" y="308"/>
                </a:lnTo>
                <a:lnTo>
                  <a:pt x="200" y="313"/>
                </a:lnTo>
                <a:lnTo>
                  <a:pt x="197" y="316"/>
                </a:lnTo>
                <a:lnTo>
                  <a:pt x="194" y="319"/>
                </a:lnTo>
                <a:lnTo>
                  <a:pt x="189" y="321"/>
                </a:lnTo>
                <a:lnTo>
                  <a:pt x="184" y="322"/>
                </a:lnTo>
                <a:lnTo>
                  <a:pt x="180" y="322"/>
                </a:lnTo>
                <a:close/>
                <a:moveTo>
                  <a:pt x="168" y="140"/>
                </a:moveTo>
                <a:lnTo>
                  <a:pt x="169" y="136"/>
                </a:lnTo>
                <a:lnTo>
                  <a:pt x="171" y="132"/>
                </a:lnTo>
                <a:lnTo>
                  <a:pt x="175" y="130"/>
                </a:lnTo>
                <a:lnTo>
                  <a:pt x="180" y="128"/>
                </a:lnTo>
                <a:lnTo>
                  <a:pt x="184" y="130"/>
                </a:lnTo>
                <a:lnTo>
                  <a:pt x="188" y="132"/>
                </a:lnTo>
                <a:lnTo>
                  <a:pt x="191" y="136"/>
                </a:lnTo>
                <a:lnTo>
                  <a:pt x="191" y="140"/>
                </a:lnTo>
                <a:lnTo>
                  <a:pt x="191" y="239"/>
                </a:lnTo>
                <a:lnTo>
                  <a:pt x="191" y="244"/>
                </a:lnTo>
                <a:lnTo>
                  <a:pt x="188" y="247"/>
                </a:lnTo>
                <a:lnTo>
                  <a:pt x="184" y="250"/>
                </a:lnTo>
                <a:lnTo>
                  <a:pt x="180" y="251"/>
                </a:lnTo>
                <a:lnTo>
                  <a:pt x="175" y="250"/>
                </a:lnTo>
                <a:lnTo>
                  <a:pt x="171" y="247"/>
                </a:lnTo>
                <a:lnTo>
                  <a:pt x="169" y="244"/>
                </a:lnTo>
                <a:lnTo>
                  <a:pt x="168" y="239"/>
                </a:lnTo>
                <a:lnTo>
                  <a:pt x="168" y="140"/>
                </a:lnTo>
                <a:close/>
                <a:moveTo>
                  <a:pt x="358" y="339"/>
                </a:moveTo>
                <a:lnTo>
                  <a:pt x="190" y="6"/>
                </a:lnTo>
                <a:lnTo>
                  <a:pt x="189" y="4"/>
                </a:lnTo>
                <a:lnTo>
                  <a:pt x="187" y="1"/>
                </a:lnTo>
                <a:lnTo>
                  <a:pt x="183" y="0"/>
                </a:lnTo>
                <a:lnTo>
                  <a:pt x="180" y="0"/>
                </a:lnTo>
                <a:lnTo>
                  <a:pt x="177" y="0"/>
                </a:lnTo>
                <a:lnTo>
                  <a:pt x="174" y="1"/>
                </a:lnTo>
                <a:lnTo>
                  <a:pt x="171" y="4"/>
                </a:lnTo>
                <a:lnTo>
                  <a:pt x="169" y="6"/>
                </a:lnTo>
                <a:lnTo>
                  <a:pt x="1" y="341"/>
                </a:lnTo>
                <a:lnTo>
                  <a:pt x="1" y="344"/>
                </a:lnTo>
                <a:lnTo>
                  <a:pt x="0" y="347"/>
                </a:lnTo>
                <a:lnTo>
                  <a:pt x="1" y="351"/>
                </a:lnTo>
                <a:lnTo>
                  <a:pt x="2" y="353"/>
                </a:lnTo>
                <a:lnTo>
                  <a:pt x="4" y="356"/>
                </a:lnTo>
                <a:lnTo>
                  <a:pt x="7" y="357"/>
                </a:lnTo>
                <a:lnTo>
                  <a:pt x="9" y="358"/>
                </a:lnTo>
                <a:lnTo>
                  <a:pt x="12" y="359"/>
                </a:lnTo>
                <a:lnTo>
                  <a:pt x="347" y="359"/>
                </a:lnTo>
                <a:lnTo>
                  <a:pt x="347" y="359"/>
                </a:lnTo>
                <a:lnTo>
                  <a:pt x="348" y="359"/>
                </a:lnTo>
                <a:lnTo>
                  <a:pt x="352" y="358"/>
                </a:lnTo>
                <a:lnTo>
                  <a:pt x="357" y="356"/>
                </a:lnTo>
                <a:lnTo>
                  <a:pt x="359" y="352"/>
                </a:lnTo>
                <a:lnTo>
                  <a:pt x="360" y="347"/>
                </a:lnTo>
                <a:lnTo>
                  <a:pt x="359" y="343"/>
                </a:lnTo>
                <a:lnTo>
                  <a:pt x="358" y="340"/>
                </a:lnTo>
                <a:lnTo>
                  <a:pt x="358" y="339"/>
                </a:lnTo>
                <a:close/>
              </a:path>
            </a:pathLst>
          </a:custGeom>
          <a:solidFill>
            <a:srgbClr val="FEA34F"/>
          </a:solidFill>
          <a:ln>
            <a:noFill/>
          </a:ln>
          <a:effectLst>
            <a:outerShdw blurRad="38100" dist="25400" dir="5400000" algn="ctr" rotWithShape="0">
              <a:srgbClr val="000000">
                <a:alpha val="2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4" name="Picture 2" descr="Image result for bra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905" y="3905794"/>
            <a:ext cx="576976" cy="41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5543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86874">
        <p159:morph option="byObject"/>
      </p:transition>
    </mc:Choice>
    <mc:Fallback>
      <p:transition spd="slow" advTm="186874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21808" x="4171950" y="6445250"/>
          <p14:tracePt t="121904" x="3548063" y="6650038"/>
          <p14:tracePt t="121914" x="3468688" y="6411913"/>
          <p14:tracePt t="121924" x="3341688" y="6100763"/>
          <p14:tracePt t="121939" x="3213100" y="5845175"/>
          <p14:tracePt t="121956" x="2886075" y="5230813"/>
          <p14:tracePt t="121973" x="2703513" y="4911725"/>
          <p14:tracePt t="121974" x="2566988" y="4600575"/>
          <p14:tracePt t="121990" x="2463800" y="4257675"/>
          <p14:tracePt t="122006" x="2376488" y="3668713"/>
          <p14:tracePt t="122023" x="2376488" y="3476625"/>
          <p14:tracePt t="122024" x="2392363" y="3309938"/>
          <p14:tracePt t="122039" x="2432050" y="3197225"/>
          <p14:tracePt t="122057" x="2574925" y="2998788"/>
          <p14:tracePt t="122073" x="2679700" y="2894013"/>
          <p14:tracePt t="122074" x="2822575" y="2751138"/>
          <p14:tracePt t="122090" x="2941638" y="2624138"/>
          <p14:tracePt t="122106" x="3157538" y="2439988"/>
          <p14:tracePt t="122124" x="3213100" y="2400300"/>
          <p14:tracePt t="122125" x="3276600" y="2368550"/>
          <p14:tracePt t="122140" x="3308350" y="2360613"/>
          <p14:tracePt t="122157" x="3365500" y="2352675"/>
          <p14:tracePt t="122173" x="3397250" y="2352675"/>
          <p14:tracePt t="122190" x="3460750" y="2360613"/>
          <p14:tracePt t="122206" x="3516313" y="2368550"/>
          <p14:tracePt t="122223" x="3540125" y="2376488"/>
          <p14:tracePt t="122239" x="3587750" y="2400300"/>
          <p14:tracePt t="122256" x="3619500" y="2439988"/>
          <p14:tracePt t="122273" x="3627438" y="2463800"/>
          <p14:tracePt t="122290" x="3643313" y="2503488"/>
          <p14:tracePt t="122307" x="3643313" y="2519363"/>
          <p14:tracePt t="122323" x="3643313" y="2543175"/>
          <p14:tracePt t="122340" x="3643313" y="2551113"/>
          <p14:tracePt t="122358" x="3643313" y="2566988"/>
          <p14:tracePt t="122373" x="3627438" y="2592388"/>
          <p14:tracePt t="122390" x="3532188" y="2663825"/>
          <p14:tracePt t="122409" x="3389313" y="2743200"/>
          <p14:tracePt t="122426" x="3308350" y="2774950"/>
          <p14:tracePt t="122429" x="3244850" y="2790825"/>
          <p14:tracePt t="122443" x="3165475" y="2790825"/>
          <p14:tracePt t="122456" x="3094038" y="2782888"/>
          <p14:tracePt t="122458" x="3038475" y="2759075"/>
          <p14:tracePt t="122473" x="2967038" y="2727325"/>
          <p14:tracePt t="122490" x="2909888" y="2663825"/>
          <p14:tracePt t="122506" x="2894013" y="2624138"/>
          <p14:tracePt t="122508" x="2878138" y="2576513"/>
          <p14:tracePt t="122523" x="2878138" y="2543175"/>
          <p14:tracePt t="122540" x="2878138" y="2479675"/>
          <p14:tracePt t="122557" x="2878138" y="2455863"/>
          <p14:tracePt t="122558" x="2878138" y="2432050"/>
          <p14:tracePt t="122573" x="2894013" y="2408238"/>
          <p14:tracePt t="122590" x="2933700" y="2360613"/>
          <p14:tracePt t="122607" x="2967038" y="2328863"/>
          <p14:tracePt t="122623" x="3030538" y="2289175"/>
          <p14:tracePt t="122640" x="3133725" y="2249488"/>
          <p14:tracePt t="122657" x="3189288" y="2241550"/>
          <p14:tracePt t="122673" x="3325813" y="2233613"/>
          <p14:tracePt t="122690" x="3452813" y="2233613"/>
          <p14:tracePt t="122707" x="3508375" y="2233613"/>
          <p14:tracePt t="122724" x="3611563" y="2257425"/>
          <p14:tracePt t="122740" x="3692525" y="2289175"/>
          <p14:tracePt t="122756" x="3732213" y="2312988"/>
          <p14:tracePt t="122773" x="3779838" y="2368550"/>
          <p14:tracePt t="122790" x="3827463" y="2424113"/>
          <p14:tracePt t="122806" x="3843338" y="2455863"/>
          <p14:tracePt t="122823" x="3859213" y="2503488"/>
          <p14:tracePt t="122839" x="3859213" y="2519363"/>
          <p14:tracePt t="122840" x="3859213" y="2543175"/>
          <p14:tracePt t="122856" x="3859213" y="2566988"/>
          <p14:tracePt t="122873" x="3859213" y="2624138"/>
          <p14:tracePt t="122889" x="3827463" y="2671763"/>
          <p14:tracePt t="122906" x="3740150" y="2751138"/>
          <p14:tracePt t="122923" x="3603625" y="2798763"/>
          <p14:tracePt t="122939" x="3540125" y="2806700"/>
          <p14:tracePt t="122956" x="3397250" y="2814638"/>
          <p14:tracePt t="122973" x="3325813" y="2814638"/>
          <p14:tracePt t="122974" x="3236913" y="2790825"/>
          <p14:tracePt t="122989" x="3173413" y="2767013"/>
          <p14:tracePt t="123006" x="3070225" y="2703513"/>
          <p14:tracePt t="123023" x="3022600" y="2632075"/>
          <p14:tracePt t="123039" x="3006725" y="2592388"/>
          <p14:tracePt t="123056" x="2998788" y="2511425"/>
          <p14:tracePt t="123073" x="3006725" y="2447925"/>
          <p14:tracePt t="123089" x="3022600" y="2416175"/>
          <p14:tracePt t="123106" x="3078163" y="2352675"/>
          <p14:tracePt t="123123" x="3189288" y="2273300"/>
          <p14:tracePt t="123139" x="3252788" y="2233613"/>
          <p14:tracePt t="123156" x="3421063" y="2176463"/>
          <p14:tracePt t="123173" x="3579813" y="2168525"/>
          <p14:tracePt t="123189" x="3643313" y="2168525"/>
          <p14:tracePt t="123206" x="3787775" y="2184400"/>
          <p14:tracePt t="123223" x="3843338" y="2208213"/>
          <p14:tracePt t="123224" x="3898900" y="2241550"/>
          <p14:tracePt t="123239" x="3954463" y="2265363"/>
          <p14:tracePt t="123256" x="4035425" y="2336800"/>
          <p14:tracePt t="123275" x="4098925" y="2432050"/>
          <p14:tracePt t="123291" x="4122738" y="2479675"/>
          <p14:tracePt t="123306" x="4122738" y="2576513"/>
          <p14:tracePt t="123323" x="4122738" y="2640013"/>
          <p14:tracePt t="123324" x="4114800" y="2687638"/>
          <p14:tracePt t="123340" x="4098925" y="2719388"/>
          <p14:tracePt t="123356" x="4002088" y="2822575"/>
          <p14:tracePt t="123373" x="3930650" y="2862263"/>
          <p14:tracePt t="123390" x="3779838" y="2919413"/>
          <p14:tracePt t="123407" x="3563938" y="2935288"/>
          <p14:tracePt t="123423" x="3468688" y="2935288"/>
          <p14:tracePt t="123440" x="3276600" y="2878138"/>
          <p14:tracePt t="123457" x="3125788" y="2774950"/>
          <p14:tracePt t="123473" x="3078163" y="2727325"/>
          <p14:tracePt t="123490" x="3022600" y="2624138"/>
          <p14:tracePt t="123507" x="3022600" y="2535238"/>
          <p14:tracePt t="123523" x="3022600" y="2495550"/>
          <p14:tracePt t="123540" x="3086100" y="2439988"/>
          <p14:tracePt t="123557" x="3260725" y="2320925"/>
          <p14:tracePt t="123573" x="3468688" y="2216150"/>
          <p14:tracePt t="123590" x="3875088" y="2049463"/>
          <p14:tracePt t="123607" x="4170363" y="1978025"/>
          <p14:tracePt t="123623" x="4273550" y="1978025"/>
          <p14:tracePt t="123640" x="4410075" y="1985963"/>
          <p14:tracePt t="123656" x="4449763" y="2025650"/>
          <p14:tracePt t="123658" x="4473575" y="2073275"/>
          <p14:tracePt t="123673" x="4489450" y="2120900"/>
          <p14:tracePt t="123689" x="4497388" y="2216150"/>
          <p14:tracePt t="123706" x="4497388" y="2257425"/>
          <p14:tracePt t="123708" x="4489450" y="2289175"/>
          <p14:tracePt t="123723" x="4473575" y="2328863"/>
          <p14:tracePt t="123740" x="4433888" y="2400300"/>
          <p14:tracePt t="123756" x="4418013" y="2416175"/>
          <p14:tracePt t="123758" x="4402138" y="2424113"/>
          <p14:tracePt t="123773" x="4394200" y="2424113"/>
          <p14:tracePt t="125080" x="4394200" y="2432050"/>
          <p14:tracePt t="126581" x="4394200" y="2439988"/>
          <p14:tracePt t="126684" x="4394200" y="2447925"/>
          <p14:tracePt t="126825" x="4394200" y="2455863"/>
          <p14:tracePt t="126835" x="4394200" y="2463800"/>
          <p14:tracePt t="126846" x="4394200" y="2471738"/>
          <p14:tracePt t="126856" x="4394200" y="2479675"/>
          <p14:tracePt t="126873" x="4394200" y="2511425"/>
          <p14:tracePt t="126889" x="4394200" y="2519363"/>
          <p14:tracePt t="126906" x="4402138" y="2551113"/>
          <p14:tracePt t="126923" x="4402138" y="2576513"/>
          <p14:tracePt t="126924" x="4402138" y="2600325"/>
          <p14:tracePt t="126939" x="4410075" y="2632075"/>
          <p14:tracePt t="126956" x="4410075" y="2711450"/>
          <p14:tracePt t="126973" x="4410075" y="2838450"/>
          <p14:tracePt t="126989" x="4410075" y="2919413"/>
          <p14:tracePt t="127006" x="4410075" y="3101975"/>
          <p14:tracePt t="127023" x="4410075" y="3262313"/>
          <p14:tracePt t="127040" x="4394200" y="3317875"/>
          <p14:tracePt t="127056" x="4344988" y="3452813"/>
          <p14:tracePt t="127319" x="4344988" y="3460750"/>
          <p14:tracePt t="127338" x="4344988" y="3508375"/>
          <p14:tracePt t="127357" x="4344988" y="3563938"/>
          <p14:tracePt t="127359" x="4362450" y="3636963"/>
          <p14:tracePt t="127373" x="4370388" y="3724275"/>
          <p14:tracePt t="127390" x="4386263" y="3995738"/>
          <p14:tracePt t="127407" x="4410075" y="4330700"/>
          <p14:tracePt t="127423" x="4425950" y="4576763"/>
          <p14:tracePt t="127440" x="4433888" y="5016500"/>
          <p14:tracePt t="127457" x="4433888" y="5383213"/>
          <p14:tracePt t="127473" x="4433888" y="5470525"/>
          <p14:tracePt t="127490" x="4433888" y="5549900"/>
          <p14:tracePt t="127770" x="4425950" y="5557838"/>
          <p14:tracePt t="127780" x="4418013" y="5565775"/>
          <p14:tracePt t="127791" x="4410075" y="5581650"/>
          <p14:tracePt t="127807" x="4402138" y="5589588"/>
          <p14:tracePt t="127823" x="4386263" y="5597525"/>
          <p14:tracePt t="127840" x="4378325" y="5597525"/>
          <p14:tracePt t="127954" x="4378325" y="5613400"/>
          <p14:tracePt t="127976" x="4378325" y="5653088"/>
          <p14:tracePt t="127994" x="4378325" y="5694363"/>
          <p14:tracePt t="128016" x="4378325" y="5710238"/>
          <p14:tracePt t="130151" x="4378325" y="5702300"/>
          <p14:tracePt t="130261" x="4378325" y="5694363"/>
          <p14:tracePt t="130280" x="4386263" y="5670550"/>
          <p14:tracePt t="130297" x="4394200" y="5662613"/>
          <p14:tracePt t="130310" x="4394200" y="5653088"/>
          <p14:tracePt t="130330" x="4402138" y="5653088"/>
          <p14:tracePt t="130359" x="4402138" y="5645150"/>
          <p14:tracePt t="130380" x="4418013" y="5629275"/>
          <p14:tracePt t="130389" x="4433888" y="5597525"/>
          <p14:tracePt t="130400" x="4465638" y="5573713"/>
          <p14:tracePt t="130410" x="4481513" y="5549900"/>
          <p14:tracePt t="130422" x="4521200" y="5518150"/>
          <p14:tracePt t="130440" x="4608513" y="5462588"/>
          <p14:tracePt t="130456" x="4664075" y="5446713"/>
          <p14:tracePt t="130472" x="4784725" y="5422900"/>
          <p14:tracePt t="130490" x="4927600" y="5407025"/>
          <p14:tracePt t="130506" x="4991100" y="5407025"/>
          <p14:tracePt t="130522" x="5135563" y="5407025"/>
          <p14:tracePt t="130539" x="5214938" y="5407025"/>
          <p14:tracePt t="130541" x="5286375" y="5407025"/>
          <p14:tracePt t="130556" x="5341938" y="5414963"/>
          <p14:tracePt t="130573" x="5470525" y="5462588"/>
          <p14:tracePt t="130589" x="5502275" y="5478463"/>
          <p14:tracePt t="130591" x="5541963" y="5510213"/>
          <p14:tracePt t="130606" x="5581650" y="5534025"/>
          <p14:tracePt t="130623" x="5637213" y="5613400"/>
          <p14:tracePt t="130639" x="5653088" y="5653088"/>
          <p14:tracePt t="130656" x="5676900" y="5757863"/>
          <p14:tracePt t="130673" x="5692775" y="5845175"/>
          <p14:tracePt t="130689" x="5700713" y="5884863"/>
          <p14:tracePt t="130706" x="5700713" y="5964238"/>
          <p14:tracePt t="130723" x="5700713" y="6076950"/>
          <p14:tracePt t="130739" x="5700713" y="6116638"/>
          <p14:tracePt t="130756" x="5700713" y="6211888"/>
          <p14:tracePt t="130773" x="5692775" y="6330950"/>
          <p14:tracePt t="130789" x="5676900" y="6388100"/>
          <p14:tracePt t="130806" x="5645150" y="6491288"/>
          <p14:tracePt t="130823" x="5613400" y="6554788"/>
          <p14:tracePt t="130839" x="5597525" y="6570663"/>
          <p14:tracePt t="130856" x="5581650" y="6586538"/>
          <p14:tracePt t="130872" x="5557838" y="6594475"/>
          <p14:tracePt t="130874" x="5534025" y="6602413"/>
          <p14:tracePt t="130889" x="5526088" y="6602413"/>
          <p14:tracePt t="130906" x="5494338" y="6602413"/>
          <p14:tracePt t="130922" x="5486400" y="6602413"/>
          <p14:tracePt t="130924" x="5462588" y="6602413"/>
          <p14:tracePt t="130939" x="5446713" y="6602413"/>
          <p14:tracePt t="130955" x="5414963" y="6602413"/>
          <p14:tracePt t="130972" x="5389563" y="6602413"/>
          <p14:tracePt t="130989" x="5341938" y="6602413"/>
          <p14:tracePt t="131005" x="5294313" y="6602413"/>
          <p14:tracePt t="131022" x="5278438" y="6602413"/>
          <p14:tracePt t="131039" x="5246688" y="6602413"/>
          <p14:tracePt t="131055" x="5222875" y="6602413"/>
          <p14:tracePt t="131072" x="5207000" y="6602413"/>
          <p14:tracePt t="131088" x="5167313" y="6586538"/>
          <p14:tracePt t="131105" x="5135563" y="6570663"/>
          <p14:tracePt t="131107" x="5111750" y="6554788"/>
          <p14:tracePt t="131122" x="5064125" y="6523038"/>
          <p14:tracePt t="131139" x="4959350" y="6475413"/>
          <p14:tracePt t="131155" x="4903788" y="6451600"/>
          <p14:tracePt t="131156" x="4856163" y="6419850"/>
          <p14:tracePt t="131172" x="4808538" y="6380163"/>
          <p14:tracePt t="131189" x="4705350" y="6299200"/>
          <p14:tracePt t="131206" x="4640263" y="6219825"/>
          <p14:tracePt t="131222" x="4608513" y="6172200"/>
          <p14:tracePt t="131239" x="4568825" y="6108700"/>
          <p14:tracePt t="131256" x="4560888" y="6084888"/>
          <p14:tracePt t="132587" x="4560888" y="6076950"/>
          <p14:tracePt t="132605" x="4560888" y="6061075"/>
          <p14:tracePt t="132625" x="4576763" y="5988050"/>
          <p14:tracePt t="132628" x="4632325" y="5892800"/>
          <p14:tracePt t="132647" x="4864100" y="5597525"/>
          <p14:tracePt t="132669" x="5159375" y="5286375"/>
          <p14:tracePt t="132678" x="5302250" y="5175250"/>
          <p14:tracePt t="132689" x="5430838" y="5087938"/>
          <p14:tracePt t="132706" x="5629275" y="5024438"/>
          <p14:tracePt t="132723" x="5716588" y="5016500"/>
          <p14:tracePt t="132739" x="5868988" y="5016500"/>
          <p14:tracePt t="132756" x="5988050" y="5064125"/>
          <p14:tracePt t="132773" x="6035675" y="5087938"/>
          <p14:tracePt t="132789" x="6124575" y="5159375"/>
          <p14:tracePt t="132807" x="6180138" y="5222875"/>
          <p14:tracePt t="132823" x="6211888" y="5262563"/>
          <p14:tracePt t="132839" x="6259513" y="5351463"/>
          <p14:tracePt t="132857" x="6283325" y="5430838"/>
          <p14:tracePt t="132873" x="6283325" y="5494338"/>
          <p14:tracePt t="132889" x="6283325" y="5629275"/>
          <p14:tracePt t="132906" x="6275388" y="5710238"/>
          <p14:tracePt t="132908" x="6251575" y="5765800"/>
          <p14:tracePt t="132923" x="6219825" y="5813425"/>
          <p14:tracePt t="132939" x="6172200" y="5884863"/>
          <p14:tracePt t="132956" x="6156325" y="5908675"/>
          <p14:tracePt t="132958" x="6124575" y="5924550"/>
          <p14:tracePt t="132972" x="6075363" y="5948363"/>
          <p14:tracePt t="132988" x="5940425" y="6021388"/>
          <p14:tracePt t="133005" x="5853113" y="6061075"/>
          <p14:tracePt t="133006" x="5749925" y="6100763"/>
          <p14:tracePt t="133022" x="5629275" y="6140450"/>
          <p14:tracePt t="133039" x="5462588" y="6164263"/>
          <p14:tracePt t="133055" x="5407025" y="6172200"/>
          <p14:tracePt t="133072" x="5373688" y="6172200"/>
          <p14:tracePt t="133088" x="5357813" y="6172200"/>
          <p14:tracePt t="133108" x="5349875" y="6172200"/>
          <p14:tracePt t="133128" x="5341938" y="6172200"/>
          <p14:tracePt t="135515" x="5334000" y="6172200"/>
          <p14:tracePt t="135535" x="5294313" y="6172200"/>
          <p14:tracePt t="135557" x="5214938" y="6172200"/>
          <p14:tracePt t="135574" x="5127625" y="6164263"/>
          <p14:tracePt t="135590" x="5087938" y="6156325"/>
          <p14:tracePt t="135606" x="4967288" y="6076950"/>
          <p14:tracePt t="135622" x="4927600" y="6029325"/>
          <p14:tracePt t="135624" x="4887913" y="5948363"/>
          <p14:tracePt t="135639" x="4848225" y="5837238"/>
          <p14:tracePt t="135655" x="4840288" y="5422900"/>
          <p14:tracePt t="135672" x="4919663" y="5056188"/>
          <p14:tracePt t="135673" x="5064125" y="4624388"/>
          <p14:tracePt t="135688" x="5238750" y="4202113"/>
          <p14:tracePt t="135706" x="5708650" y="3413125"/>
          <p14:tracePt t="135722" x="5924550" y="3070225"/>
          <p14:tracePt t="135724" x="6132513" y="2806700"/>
          <p14:tracePt t="135738" x="6291263" y="2608263"/>
          <p14:tracePt t="135756" x="6507163" y="2424113"/>
          <p14:tracePt t="135772" x="6578600" y="2384425"/>
          <p14:tracePt t="135789" x="6681788" y="2376488"/>
          <p14:tracePt t="135806" x="6769100" y="2439988"/>
          <p14:tracePt t="135822" x="6826250" y="2511425"/>
          <p14:tracePt t="135839" x="6858000" y="2608263"/>
          <p14:tracePt t="136027" x="6858000" y="2616200"/>
          <p14:tracePt t="136069" x="6858000" y="2632075"/>
          <p14:tracePt t="136084" x="6834188" y="2663825"/>
          <p14:tracePt t="136101" x="6745288" y="2759075"/>
          <p14:tracePt t="136120" x="6673850" y="2798763"/>
          <p14:tracePt t="136129" x="6642100" y="2798763"/>
          <p14:tracePt t="136139" x="6594475" y="2806700"/>
          <p14:tracePt t="136155" x="6554788" y="2806700"/>
          <p14:tracePt t="136171" x="6491288" y="2806700"/>
          <p14:tracePt t="136188" x="6451600" y="2806700"/>
          <p14:tracePt t="136189" x="6426200" y="2798763"/>
          <p14:tracePt t="136205" x="6394450" y="2774950"/>
          <p14:tracePt t="136221" x="6362700" y="2751138"/>
          <p14:tracePt t="136238" x="6346825" y="2735263"/>
          <p14:tracePt t="136239" x="6338888" y="2727325"/>
          <p14:tracePt t="136255" x="6330950" y="2703513"/>
          <p14:tracePt t="136272" x="6299200" y="2663825"/>
          <p14:tracePt t="136288" x="6275388" y="2616200"/>
          <p14:tracePt t="136305" x="6275388" y="2600325"/>
          <p14:tracePt t="136321" x="6259513" y="2566988"/>
          <p14:tracePt t="136339" x="6251575" y="2535238"/>
          <p14:tracePt t="136355" x="6251575" y="2527300"/>
          <p14:tracePt t="136372" x="6251575" y="2519363"/>
          <p14:tracePt t="136389" x="6251575" y="2503488"/>
          <p14:tracePt t="136405" x="6251575" y="2479675"/>
          <p14:tracePt t="136422" x="6291263" y="2416175"/>
          <p14:tracePt t="136438" x="6299200" y="2384425"/>
          <p14:tracePt t="136439" x="6323013" y="2360613"/>
          <p14:tracePt t="136455" x="6338888" y="2320925"/>
          <p14:tracePt t="136472" x="6386513" y="2265363"/>
          <p14:tracePt t="136488" x="6426200" y="2233613"/>
          <p14:tracePt t="136489" x="6451600" y="2208213"/>
          <p14:tracePt t="136505" x="6515100" y="2168525"/>
          <p14:tracePt t="136522" x="6626225" y="2105025"/>
          <p14:tracePt t="136539" x="6697663" y="2081213"/>
          <p14:tracePt t="136540" x="6769100" y="2073275"/>
          <p14:tracePt t="136555" x="6826250" y="2065338"/>
          <p14:tracePt t="136572" x="6921500" y="2065338"/>
          <p14:tracePt t="136588" x="6969125" y="2065338"/>
          <p14:tracePt t="136605" x="7008813" y="2097088"/>
          <p14:tracePt t="136622" x="7032625" y="2152650"/>
          <p14:tracePt t="136638" x="7040563" y="2176463"/>
          <p14:tracePt t="136655" x="7040563" y="2224088"/>
          <p14:tracePt t="136672" x="7032625" y="2281238"/>
          <p14:tracePt t="136688" x="7024688" y="2305050"/>
          <p14:tracePt t="136705" x="7000875" y="2360613"/>
          <p14:tracePt t="136722" x="6977063" y="2384425"/>
          <p14:tracePt t="136738" x="6961188" y="2400300"/>
          <p14:tracePt t="136755" x="6937375" y="2416175"/>
          <p14:tracePt t="136772" x="6905625" y="2432050"/>
          <p14:tracePt t="136788" x="6889750" y="2439988"/>
          <p14:tracePt t="136805" x="6858000" y="2447925"/>
          <p14:tracePt t="136822" x="6818313" y="2447925"/>
          <p14:tracePt t="136838" x="6810375" y="2447925"/>
          <p14:tracePt t="136855" x="6784975" y="2447925"/>
          <p14:tracePt t="136872" x="6769100" y="2447925"/>
          <p14:tracePt t="136873" x="6761163" y="2447925"/>
          <p14:tracePt t="136893" x="6745288" y="2447925"/>
          <p14:tracePt t="136905" x="6737350" y="2447925"/>
          <p14:tracePt t="136921" x="6729413" y="2447925"/>
          <p14:tracePt t="136922" x="6713538" y="2439988"/>
          <p14:tracePt t="136938" x="6705600" y="2432050"/>
          <p14:tracePt t="136955" x="6681788" y="2424113"/>
          <p14:tracePt t="136973" x="6673850" y="2424113"/>
          <p14:tracePt t="143959" x="6713538" y="2455863"/>
          <p14:tracePt t="143974" x="6753225" y="2495550"/>
          <p14:tracePt t="143989" x="6945313" y="2743200"/>
          <p14:tracePt t="144005" x="7096125" y="2982913"/>
          <p14:tracePt t="144022" x="7359650" y="3508375"/>
          <p14:tracePt t="144039" x="7599363" y="4162425"/>
          <p14:tracePt t="144055" x="7694613" y="4592638"/>
          <p14:tracePt t="144072" x="7839075" y="5375275"/>
          <p14:tracePt t="144089" x="7870825" y="5789613"/>
          <p14:tracePt t="144394" x="7854950" y="5797550"/>
          <p14:tracePt t="144414" x="7750175" y="5868988"/>
          <p14:tracePt t="144428" x="7670800" y="5924550"/>
          <p14:tracePt t="144439" x="7591425" y="5980113"/>
          <p14:tracePt t="144455" x="7470775" y="6045200"/>
          <p14:tracePt t="144472" x="7399338" y="6061075"/>
          <p14:tracePt t="144488" x="7383463" y="6061075"/>
          <p14:tracePt t="144505" x="7359650" y="6053138"/>
          <p14:tracePt t="144522" x="7335838" y="6029325"/>
          <p14:tracePt t="144538" x="7327900" y="6013450"/>
          <p14:tracePt t="144555" x="7319963" y="5988050"/>
          <p14:tracePt t="144573" x="7319963" y="5980113"/>
          <p14:tracePt t="144908" x="7312025" y="5980113"/>
          <p14:tracePt t="144926" x="7296150" y="5972175"/>
          <p14:tracePt t="144943" x="7288213" y="5964238"/>
          <p14:tracePt t="144957" x="7280275" y="5948363"/>
          <p14:tracePt t="144972" x="7272338" y="5940425"/>
          <p14:tracePt t="144987" x="7272338" y="5932488"/>
          <p14:tracePt t="145005" x="7272338" y="5924550"/>
          <p14:tracePt t="145021" x="7280275" y="5908675"/>
          <p14:tracePt t="145037" x="7319963" y="5813425"/>
          <p14:tracePt t="145054" x="7367588" y="5749925"/>
          <p14:tracePt t="145056" x="7407275" y="5678488"/>
          <p14:tracePt t="145071" x="7446963" y="5621338"/>
          <p14:tracePt t="145088" x="7567613" y="5518150"/>
          <p14:tracePt t="145105" x="7631113" y="5478463"/>
          <p14:tracePt t="145106" x="7686675" y="5446713"/>
          <p14:tracePt t="145121" x="7742238" y="5414963"/>
          <p14:tracePt t="145138" x="7878763" y="5351463"/>
          <p14:tracePt t="145154" x="7942263" y="5327650"/>
          <p14:tracePt t="145171" x="8077200" y="5294313"/>
          <p14:tracePt t="145188" x="8205788" y="5286375"/>
          <p14:tracePt t="145205" x="8261350" y="5286375"/>
          <p14:tracePt t="145221" x="8380413" y="5278438"/>
          <p14:tracePt t="145238" x="8499475" y="5270500"/>
          <p14:tracePt t="145254" x="8548688" y="5270500"/>
          <p14:tracePt t="145271" x="8667750" y="5270500"/>
          <p14:tracePt t="145288" x="8770938" y="5286375"/>
          <p14:tracePt t="145304" x="8810625" y="5302250"/>
          <p14:tracePt t="145321" x="8899525" y="5335588"/>
          <p14:tracePt t="145338" x="8978900" y="5383213"/>
          <p14:tracePt t="145354" x="9018588" y="5414963"/>
          <p14:tracePt t="145371" x="9090025" y="5470525"/>
          <p14:tracePt t="145390" x="9129713" y="5510213"/>
          <p14:tracePt t="145407" x="9145588" y="5526088"/>
          <p14:tracePt t="145409" x="9153525" y="5541963"/>
          <p14:tracePt t="145425" x="9169400" y="5565775"/>
          <p14:tracePt t="145440" x="9177338" y="5605463"/>
          <p14:tracePt t="145455" x="9177338" y="5629275"/>
          <p14:tracePt t="145471" x="9177338" y="5662613"/>
          <p14:tracePt t="145490" x="9177338" y="5678488"/>
          <p14:tracePt t="145505" x="9177338" y="5694363"/>
          <p14:tracePt t="145521" x="9177338" y="5710238"/>
          <p14:tracePt t="145540" x="9169400" y="5734050"/>
          <p14:tracePt t="145555" x="9161463" y="5757863"/>
          <p14:tracePt t="145572" x="9137650" y="5829300"/>
          <p14:tracePt t="145588" x="9121775" y="5861050"/>
          <p14:tracePt t="145605" x="9090025" y="5924550"/>
          <p14:tracePt t="145622" x="9050338" y="5995988"/>
          <p14:tracePt t="145638" x="9034463" y="6037263"/>
          <p14:tracePt t="145655" x="9002713" y="6108700"/>
          <p14:tracePt t="145672" x="8955088" y="6164263"/>
          <p14:tracePt t="145688" x="8947150" y="6180138"/>
          <p14:tracePt t="145705" x="8907463" y="6203950"/>
          <p14:tracePt t="145722" x="8874125" y="6211888"/>
          <p14:tracePt t="145738" x="8850313" y="6211888"/>
          <p14:tracePt t="145755" x="8794750" y="6219825"/>
          <p14:tracePt t="145772" x="8723313" y="6227763"/>
          <p14:tracePt t="145788" x="8691563" y="6227763"/>
          <p14:tracePt t="145805" x="8636000" y="6227763"/>
          <p14:tracePt t="145821" x="8628063" y="6227763"/>
          <p14:tracePt t="145838" x="8620125" y="6227763"/>
          <p14:tracePt t="145855" x="8612188" y="6227763"/>
          <p14:tracePt t="145871" x="8604250" y="6227763"/>
          <p14:tracePt t="145873" x="8564563" y="6243638"/>
          <p14:tracePt t="145888" x="8467725" y="6283325"/>
          <p14:tracePt t="145905" x="8269288" y="6323013"/>
          <p14:tracePt t="145921" x="8189913" y="6330950"/>
          <p14:tracePt t="145923" x="8108950" y="6338888"/>
          <p14:tracePt t="145938" x="8037513" y="6338888"/>
          <p14:tracePt t="145955" x="7942263" y="6338888"/>
          <p14:tracePt t="145972" x="7918450" y="6338888"/>
          <p14:tracePt t="145973" x="7902575" y="6348413"/>
          <p14:tracePt t="145988" x="7886700" y="6356350"/>
          <p14:tracePt t="146005" x="7870825" y="6356350"/>
          <p14:tracePt t="146021" x="7839075" y="6364288"/>
          <p14:tracePt t="146023" x="7821613" y="6364288"/>
          <p14:tracePt t="146038" x="7797800" y="6364288"/>
          <p14:tracePt t="146055" x="7726363" y="6364288"/>
          <p14:tracePt t="146071" x="7694613" y="6364288"/>
          <p14:tracePt t="146088" x="7631113" y="6356350"/>
          <p14:tracePt t="146105" x="7615238" y="6338888"/>
          <p14:tracePt t="146125" x="7615238" y="6330950"/>
          <p14:tracePt t="146510" x="7607300" y="6330950"/>
          <p14:tracePt t="146525" x="7607300" y="6323013"/>
          <p14:tracePt t="147516" x="7599363" y="6323013"/>
          <p14:tracePt t="147596" x="7591425" y="6323013"/>
          <p14:tracePt t="147606" x="7583488" y="6323013"/>
          <p14:tracePt t="147622" x="7575550" y="6323013"/>
          <p14:tracePt t="147638" x="7551738" y="6323013"/>
          <p14:tracePt t="147655" x="7543800" y="6323013"/>
          <p14:tracePt t="147656" x="7535863" y="6323013"/>
          <p14:tracePt t="147671" x="7519988" y="6323013"/>
          <p14:tracePt t="147688" x="7512050" y="6323013"/>
          <p14:tracePt t="147707" x="7504113" y="6323013"/>
          <p14:tracePt t="148103" x="7478713" y="6323013"/>
          <p14:tracePt t="148124" x="7431088" y="6323013"/>
          <p14:tracePt t="148143" x="7367588" y="6315075"/>
          <p14:tracePt t="148159" x="7319963" y="6307138"/>
          <p14:tracePt t="148162" x="7280275" y="6299200"/>
          <p14:tracePt t="148173" x="7208838" y="6291263"/>
          <p14:tracePt t="148188" x="7145338" y="6283325"/>
          <p14:tracePt t="148205" x="7048500" y="6267450"/>
          <p14:tracePt t="148222" x="6992938" y="6243638"/>
          <p14:tracePt t="148238" x="6977063" y="6235700"/>
          <p14:tracePt t="148254" x="6969125" y="6219825"/>
          <p14:tracePt t="148271" x="6969125" y="6211888"/>
          <p14:tracePt t="148288" x="6969125" y="6203950"/>
          <p14:tracePt t="148321" x="6969125" y="6196013"/>
          <p14:tracePt t="148403" x="6969125" y="6188075"/>
          <p14:tracePt t="148422" x="6977063" y="6172200"/>
          <p14:tracePt t="148432" x="7000875" y="6140450"/>
          <p14:tracePt t="148442" x="7024688" y="6092825"/>
          <p14:tracePt t="148454" x="7048500" y="6029325"/>
          <p14:tracePt t="148471" x="7080250" y="5980113"/>
          <p14:tracePt t="148473" x="7112000" y="5916613"/>
          <p14:tracePt t="148488" x="7153275" y="5861050"/>
          <p14:tracePt t="148504" x="7248525" y="5757863"/>
          <p14:tracePt t="148521" x="7296150" y="5710238"/>
          <p14:tracePt t="148523" x="7351713" y="5670550"/>
          <p14:tracePt t="148538" x="7423150" y="5621338"/>
          <p14:tracePt t="148555" x="7591425" y="5549900"/>
          <p14:tracePt t="148571" x="7662863" y="5518150"/>
          <p14:tracePt t="148573" x="7766050" y="5486400"/>
          <p14:tracePt t="148588" x="7839075" y="5454650"/>
          <p14:tracePt t="148605" x="8013700" y="5422900"/>
          <p14:tracePt t="148621" x="8101013" y="5414963"/>
          <p14:tracePt t="148638" x="8277225" y="5391150"/>
          <p14:tracePt t="148654" x="8356600" y="5383213"/>
          <p14:tracePt t="148656" x="8443913" y="5383213"/>
          <p14:tracePt t="148671" x="8531225" y="5407025"/>
          <p14:tracePt t="148688" x="8675688" y="5502275"/>
          <p14:tracePt t="148705" x="8802688" y="5694363"/>
          <p14:tracePt t="148721" x="8842375" y="5829300"/>
          <p14:tracePt t="148738" x="8794750" y="6156325"/>
          <p14:tracePt t="149374" x="8786813" y="6164263"/>
          <p14:tracePt t="149393" x="8739188" y="6172200"/>
          <p14:tracePt t="149409" x="8699500" y="6180138"/>
          <p14:tracePt t="149412" x="8651875" y="6180138"/>
          <p14:tracePt t="149424" x="8604250" y="6180138"/>
          <p14:tracePt t="149438" x="8556625" y="6180138"/>
          <p14:tracePt t="149439" x="8499475" y="6172200"/>
          <p14:tracePt t="149454" x="8451850" y="6156325"/>
          <p14:tracePt t="149470" x="8420100" y="6156325"/>
          <p14:tracePt t="149472" x="8404225" y="6148388"/>
          <p14:tracePt t="149487" x="8388350" y="6132513"/>
          <p14:tracePt t="149504" x="8380413" y="6132513"/>
          <p14:tracePt t="149521" x="8380413" y="6124575"/>
          <p14:tracePt t="149551" x="8388350" y="6124575"/>
          <p14:tracePt t="149561" x="8396288" y="6116638"/>
          <p14:tracePt t="149571" x="8412163" y="6100763"/>
          <p14:tracePt t="149588" x="8435975" y="6084888"/>
          <p14:tracePt t="149604" x="8491538" y="6053138"/>
          <p14:tracePt t="149621" x="8572500" y="6013450"/>
          <p14:tracePt t="149638" x="8612188" y="5995988"/>
          <p14:tracePt t="149654" x="8683625" y="5980113"/>
          <p14:tracePt t="149671" x="8739188" y="5980113"/>
          <p14:tracePt t="149687" x="8778875" y="5988050"/>
          <p14:tracePt t="149704" x="8834438" y="6021388"/>
          <p14:tracePt t="149721" x="8866188" y="6037263"/>
          <p14:tracePt t="149722" x="8899525" y="6069013"/>
          <p14:tracePt t="149738" x="8923338" y="6100763"/>
          <p14:tracePt t="149754" x="8955088" y="6148388"/>
          <p14:tracePt t="149771" x="8970963" y="6172200"/>
          <p14:tracePt t="153111" x="8939213" y="6172200"/>
          <p14:tracePt t="153121" x="8883650" y="6172200"/>
          <p14:tracePt t="153141" x="8699500" y="6164263"/>
          <p14:tracePt t="153158" x="8564563" y="6124575"/>
          <p14:tracePt t="153172" x="8229600" y="5948363"/>
          <p14:tracePt t="153187" x="8085138" y="5805488"/>
          <p14:tracePt t="153203" x="7918450" y="5375275"/>
          <p14:tracePt t="153221" x="7926388" y="4864100"/>
          <p14:tracePt t="153236" x="7997825" y="4568825"/>
          <p14:tracePt t="153254" x="8316913" y="3890963"/>
          <p14:tracePt t="153270" x="8531225" y="3548063"/>
          <p14:tracePt t="153272" x="8802688" y="3181350"/>
          <p14:tracePt t="153287" x="9074150" y="2854325"/>
          <p14:tracePt t="153304" x="9617075" y="2233613"/>
          <p14:tracePt t="153320" x="9847263" y="2001838"/>
          <p14:tracePt t="153322" x="10071100" y="1801813"/>
          <p14:tracePt t="153337" x="10253663" y="1643063"/>
          <p14:tracePt t="153353" x="10588625" y="1411288"/>
          <p14:tracePt t="153370" x="10717213" y="1371600"/>
          <p14:tracePt t="153371" x="10828338" y="1331913"/>
          <p14:tracePt t="153387" x="10931525" y="1316038"/>
          <p14:tracePt t="153404" x="11099800" y="1308100"/>
          <p14:tracePt t="153420" x="11163300" y="1339850"/>
          <p14:tracePt t="153634" x="11171238" y="1347788"/>
          <p14:tracePt t="153644" x="11179175" y="1355725"/>
          <p14:tracePt t="153664" x="11179175" y="1363663"/>
          <p14:tracePt t="153674" x="11187113" y="1363663"/>
          <p14:tracePt t="153687" x="11187113" y="1379538"/>
          <p14:tracePt t="153704" x="11171238" y="1411288"/>
          <p14:tracePt t="153705" x="11139488" y="1490663"/>
          <p14:tracePt t="153720" x="11036300" y="1658938"/>
          <p14:tracePt t="153737" x="10653713" y="2128838"/>
          <p14:tracePt t="153753" x="10429875" y="2392363"/>
          <p14:tracePt t="153755" x="10237788" y="2624138"/>
          <p14:tracePt t="153770" x="10007600" y="2830513"/>
          <p14:tracePt t="153787" x="9617075" y="3094038"/>
          <p14:tracePt t="153803" x="9480550" y="3149600"/>
          <p14:tracePt t="153805" x="9361488" y="3149600"/>
          <p14:tracePt t="153820" x="9266238" y="3133725"/>
          <p14:tracePt t="153837" x="9161463" y="2998788"/>
          <p14:tracePt t="154090" x="9161463" y="3046413"/>
          <p14:tracePt t="154107" x="9161463" y="3054350"/>
          <p14:tracePt t="154110" x="9153525" y="3062288"/>
          <p14:tracePt t="154129" x="9105900" y="3078163"/>
          <p14:tracePt t="154149" x="8978900" y="3078163"/>
          <p14:tracePt t="154160" x="8874125" y="3078163"/>
          <p14:tracePt t="154170" x="8699500" y="3078163"/>
          <p14:tracePt t="154186" x="8475663" y="3062288"/>
          <p14:tracePt t="154187" x="8197850" y="3006725"/>
          <p14:tracePt t="154203" x="7966075" y="2959100"/>
          <p14:tracePt t="154220" x="7670800" y="2798763"/>
          <p14:tracePt t="154237" x="7615238" y="2743200"/>
          <p14:tracePt t="154239" x="7583488" y="2687638"/>
          <p14:tracePt t="154254" x="7583488" y="2647950"/>
          <p14:tracePt t="154271" x="7591425" y="2616200"/>
          <p14:tracePt t="154287" x="7607300" y="2616200"/>
          <p14:tracePt t="154304" x="7662863" y="2592388"/>
          <p14:tracePt t="154321" x="7854950" y="2416175"/>
          <p14:tracePt t="154337" x="8037513" y="2257425"/>
          <p14:tracePt t="154339" x="8197850" y="2120900"/>
          <p14:tracePt t="154354" x="8316913" y="2009775"/>
          <p14:tracePt t="154371" x="8540750" y="1849438"/>
          <p14:tracePt t="154387" x="8628063" y="1785938"/>
          <p14:tracePt t="154404" x="8794750" y="1714500"/>
          <p14:tracePt t="154421" x="8947150" y="1706563"/>
          <p14:tracePt t="154437" x="9010650" y="1714500"/>
          <p14:tracePt t="154454" x="9129713" y="1817688"/>
          <p14:tracePt t="154471" x="9224963" y="1954213"/>
          <p14:tracePt t="154487" x="9258300" y="2065338"/>
          <p14:tracePt t="154504" x="9274175" y="2376488"/>
          <p14:tracePt t="154521" x="9242425" y="2559050"/>
          <p14:tracePt t="155299" x="9258300" y="2608263"/>
          <p14:tracePt t="155321" x="9258300" y="2624138"/>
          <p14:tracePt t="155332" x="9250363" y="2632075"/>
          <p14:tracePt t="155343" x="9224963" y="2640013"/>
          <p14:tracePt t="155355" x="9169400" y="2647950"/>
          <p14:tracePt t="155370" x="9010650" y="2695575"/>
          <p14:tracePt t="155387" x="8802688" y="2727325"/>
          <p14:tracePt t="155403" x="8699500" y="2735263"/>
          <p14:tracePt t="155420" x="8523288" y="2727325"/>
          <p14:tracePt t="155437" x="8459788" y="2703513"/>
          <p14:tracePt t="155438" x="8412163" y="2671763"/>
          <p14:tracePt t="155453" x="8356600" y="2600325"/>
          <p14:tracePt t="155470" x="8316913" y="2479675"/>
          <p14:tracePt t="155487" x="8316913" y="2432050"/>
          <p14:tracePt t="155488" x="8316913" y="2408238"/>
          <p14:tracePt t="155504" x="8316913" y="2400300"/>
          <p14:tracePt t="155520" x="8324850" y="2384425"/>
          <p14:tracePt t="155537" x="8340725" y="2376488"/>
          <p14:tracePt t="155538" x="8372475" y="2336800"/>
          <p14:tracePt t="155554" x="8451850" y="2257425"/>
          <p14:tracePt t="155570" x="8683625" y="1962150"/>
          <p14:tracePt t="155587" x="8770938" y="1833563"/>
          <p14:tracePt t="155604" x="8874125" y="1690688"/>
          <p14:tracePt t="155620" x="8970963" y="1595438"/>
          <p14:tracePt t="155641" x="9066213" y="1498600"/>
          <p14:tracePt t="155661" x="9177338" y="1411288"/>
          <p14:tracePt t="155675" x="9242425" y="1379538"/>
          <p14:tracePt t="155687" x="9305925" y="1355725"/>
          <p14:tracePt t="155704" x="9432925" y="1347788"/>
          <p14:tracePt t="155721" x="9567863" y="1379538"/>
          <p14:tracePt t="155737" x="9632950" y="1411288"/>
          <p14:tracePt t="155754" x="9791700" y="1522413"/>
          <p14:tracePt t="155771" x="9944100" y="1674813"/>
          <p14:tracePt t="155787" x="10007600" y="1770063"/>
          <p14:tracePt t="155804" x="10126663" y="2009775"/>
          <p14:tracePt t="155821" x="10158413" y="2312988"/>
          <p14:tracePt t="155838" x="10158413" y="2527300"/>
          <p14:tracePt t="157459" x="10134600" y="2535238"/>
          <p14:tracePt t="157474" x="10110788" y="2551113"/>
          <p14:tracePt t="157489" x="10039350" y="2600325"/>
          <p14:tracePt t="157504" x="9975850" y="2647950"/>
          <p14:tracePt t="157520" x="9831388" y="2711450"/>
          <p14:tracePt t="157537" x="9648825" y="2790825"/>
          <p14:tracePt t="157553" x="9520238" y="2838450"/>
          <p14:tracePt t="157570" x="9297988" y="2909888"/>
          <p14:tracePt t="157587" x="9129713" y="2909888"/>
          <p14:tracePt t="157603" x="9082088" y="2894013"/>
          <p14:tracePt t="157621" x="9026525" y="2838450"/>
          <p14:tracePt t="157637" x="9026525" y="2822575"/>
          <p14:tracePt t="157638" x="9026525" y="2814638"/>
          <p14:tracePt t="157654" x="9026525" y="2806700"/>
          <p14:tracePt t="157911" x="9018588" y="2806700"/>
          <p14:tracePt t="157920" x="8994775" y="2806700"/>
          <p14:tracePt t="157930" x="8986838" y="2806700"/>
          <p14:tracePt t="157940" x="8978900" y="2798763"/>
          <p14:tracePt t="157954" x="8963025" y="2790825"/>
          <p14:tracePt t="157970" x="8947150" y="2767013"/>
          <p14:tracePt t="158233" x="8939213" y="2767013"/>
          <p14:tracePt t="158242" x="8915400" y="2759075"/>
          <p14:tracePt t="158254" x="8866188" y="2743200"/>
          <p14:tracePt t="158270" x="8818563" y="2719388"/>
          <p14:tracePt t="158287" x="8739188" y="2663825"/>
          <p14:tracePt t="158304" x="8691563" y="2616200"/>
          <p14:tracePt t="158320" x="8683625" y="2616200"/>
          <p14:tracePt t="158337" x="8675688" y="2608263"/>
          <p14:tracePt t="158384" x="8683625" y="2608263"/>
          <p14:tracePt t="158589" x="8683625" y="2592388"/>
          <p14:tracePt t="158600" x="8683625" y="2566988"/>
          <p14:tracePt t="158612" x="8707438" y="2519363"/>
          <p14:tracePt t="158621" x="8723313" y="2463800"/>
          <p14:tracePt t="158636" x="8770938" y="2368550"/>
          <p14:tracePt t="158653" x="8802688" y="2328863"/>
          <p14:tracePt t="158669" x="8874125" y="2241550"/>
          <p14:tracePt t="158686" x="8970963" y="2168525"/>
          <p14:tracePt t="158703" x="9026525" y="2136775"/>
          <p14:tracePt t="158719" x="9153525" y="2081213"/>
          <p14:tracePt t="158736" x="9274175" y="2041525"/>
          <p14:tracePt t="158753" x="9345613" y="2041525"/>
          <p14:tracePt t="158770" x="9456738" y="2041525"/>
          <p14:tracePt t="158786" x="9551988" y="2041525"/>
          <p14:tracePt t="158803" x="9609138" y="2041525"/>
          <p14:tracePt t="158820" x="9736138" y="2105025"/>
          <p14:tracePt t="158837" x="9847263" y="2208213"/>
          <p14:tracePt t="158853" x="9902825" y="2289175"/>
          <p14:tracePt t="158870" x="9991725" y="2455863"/>
          <p14:tracePt t="158887" x="10023475" y="2592388"/>
          <p14:tracePt t="179148" x="10015538" y="2624138"/>
          <p14:tracePt t="179169" x="9999663" y="2647950"/>
          <p14:tracePt t="179189" x="9999663" y="2671763"/>
          <p14:tracePt t="179205" x="9999663" y="2679700"/>
          <p14:tracePt t="179206" x="9999663" y="2695575"/>
          <p14:tracePt t="179219" x="10015538" y="2695575"/>
          <p14:tracePt t="179235" x="10055225" y="2703513"/>
          <p14:tracePt t="179237" x="10142538" y="2703513"/>
          <p14:tracePt t="179252" x="10261600" y="2687638"/>
          <p14:tracePt t="179268" x="10748963" y="2519363"/>
          <p14:tracePt t="179285" x="11012488" y="2439988"/>
          <p14:tracePt t="179287" x="11274425" y="2328863"/>
          <p14:tracePt t="179302" x="11537950" y="2241550"/>
          <p14:tracePt t="179318" x="11991975" y="2128838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2455843" y="256522"/>
            <a:ext cx="88392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CA" sz="3200" dirty="0">
                <a:solidFill>
                  <a:schemeClr val="bg1"/>
                </a:solidFill>
                <a:latin typeface="Calibri Light" panose="020F0302020204030204"/>
              </a:rPr>
              <a:t>MACHINE LEARNING: BIG PICTURE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44708" y="1424753"/>
            <a:ext cx="2544521" cy="49530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b="1" dirty="0">
                <a:solidFill>
                  <a:srgbClr val="FF0000"/>
                </a:solidFill>
              </a:rPr>
              <a:t>ARTIFICIAL INTELLIGENCE</a:t>
            </a:r>
          </a:p>
          <a:p>
            <a:pPr algn="ctr"/>
            <a:r>
              <a:rPr lang="en-CA" sz="1600" dirty="0"/>
              <a:t>Science that enables computers to mimic human intelligence. Subfields: Machine Learning, robotics, and computer vision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752451" y="1424753"/>
            <a:ext cx="1782927" cy="49530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b="1" dirty="0">
                <a:solidFill>
                  <a:srgbClr val="FF0000"/>
                </a:solidFill>
              </a:rPr>
              <a:t>MACHINE LEARNING</a:t>
            </a:r>
          </a:p>
          <a:p>
            <a:pPr algn="ctr"/>
            <a:r>
              <a:rPr lang="en-CA" sz="1600" dirty="0"/>
              <a:t>Subset of AI that enable machines to improve at tasks with experience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99543" y="1372884"/>
            <a:ext cx="3236614" cy="13716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b="1" dirty="0">
                <a:solidFill>
                  <a:srgbClr val="FF0000"/>
                </a:solidFill>
              </a:rPr>
              <a:t>SUPERVISED LEARNING</a:t>
            </a:r>
          </a:p>
          <a:p>
            <a:pPr algn="ctr"/>
            <a:r>
              <a:rPr lang="en-CA" sz="1600" dirty="0">
                <a:solidFill>
                  <a:schemeClr val="bg1"/>
                </a:solidFill>
              </a:rPr>
              <a:t>Training algorithms using labeled input/output data.</a:t>
            </a:r>
          </a:p>
          <a:p>
            <a:pPr algn="ctr"/>
            <a:endParaRPr lang="en-CA" sz="1600" dirty="0">
              <a:solidFill>
                <a:schemeClr val="bg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458928" y="3296279"/>
            <a:ext cx="3277229" cy="13716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b="1" dirty="0">
                <a:solidFill>
                  <a:srgbClr val="FF0000"/>
                </a:solidFill>
              </a:rPr>
              <a:t>UNSUPERVISED LEARNING</a:t>
            </a:r>
          </a:p>
          <a:p>
            <a:pPr algn="ctr"/>
            <a:r>
              <a:rPr lang="en-CA" sz="1600" dirty="0">
                <a:solidFill>
                  <a:schemeClr val="bg1"/>
                </a:solidFill>
              </a:rPr>
              <a:t>Training algorithms with no labeled data. It attempts at discovering hidden patterns on its own.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476245" y="5006153"/>
            <a:ext cx="3242593" cy="13716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b="1" dirty="0">
                <a:solidFill>
                  <a:srgbClr val="FF0000"/>
                </a:solidFill>
              </a:rPr>
              <a:t>REINFORCEMENT LEARNING</a:t>
            </a:r>
          </a:p>
          <a:p>
            <a:pPr algn="ctr"/>
            <a:r>
              <a:rPr lang="en-CA" sz="1600" dirty="0">
                <a:solidFill>
                  <a:schemeClr val="bg1"/>
                </a:solidFill>
              </a:rPr>
              <a:t>Algorithm take actions to maximize cumulative reward.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2974863" y="3562462"/>
            <a:ext cx="752282" cy="685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Right Arrow 13"/>
          <p:cNvSpPr/>
          <p:nvPr/>
        </p:nvSpPr>
        <p:spPr>
          <a:xfrm>
            <a:off x="5617406" y="1673726"/>
            <a:ext cx="752282" cy="685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ounded Rectangle 14"/>
          <p:cNvSpPr/>
          <p:nvPr/>
        </p:nvSpPr>
        <p:spPr>
          <a:xfrm>
            <a:off x="9980002" y="1372797"/>
            <a:ext cx="1944988" cy="532203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b="1" dirty="0">
                <a:solidFill>
                  <a:srgbClr val="FF0000"/>
                </a:solidFill>
              </a:rPr>
              <a:t>CLASSIFICATION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0003522" y="2183553"/>
            <a:ext cx="1944988" cy="532203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b="1" dirty="0">
                <a:solidFill>
                  <a:srgbClr val="FF0000"/>
                </a:solidFill>
              </a:rPr>
              <a:t>REGRESSION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5608756" y="3562462"/>
            <a:ext cx="752282" cy="685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Right Arrow 17"/>
          <p:cNvSpPr/>
          <p:nvPr/>
        </p:nvSpPr>
        <p:spPr>
          <a:xfrm>
            <a:off x="5638330" y="5397543"/>
            <a:ext cx="752282" cy="685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Rounded Rectangle 18"/>
          <p:cNvSpPr/>
          <p:nvPr/>
        </p:nvSpPr>
        <p:spPr>
          <a:xfrm>
            <a:off x="9980002" y="3717594"/>
            <a:ext cx="1944988" cy="532203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b="1" dirty="0">
                <a:solidFill>
                  <a:srgbClr val="FF0000"/>
                </a:solidFill>
              </a:rPr>
              <a:t>CLUSTERING</a:t>
            </a:r>
          </a:p>
        </p:txBody>
      </p:sp>
    </p:spTree>
    <p:extLst>
      <p:ext uri="{BB962C8B-B14F-4D97-AF65-F5344CB8AC3E}">
        <p14:creationId xmlns:p14="http://schemas.microsoft.com/office/powerpoint/2010/main" val="996530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18067">
        <p159:morph option="byObject"/>
      </p:transition>
    </mc:Choice>
    <mc:Fallback>
      <p:transition spd="slow" advTm="218067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4049" x="11649075" y="3676650"/>
          <p14:tracePt t="4058" x="11107738" y="3859213"/>
          <p14:tracePt t="4066" x="10541000" y="4083050"/>
          <p14:tracePt t="4076" x="10342563" y="4241800"/>
          <p14:tracePt t="4091" x="9944100" y="4418013"/>
          <p14:tracePt t="4107" x="9090025" y="4608513"/>
          <p14:tracePt t="4124" x="8763000" y="4608513"/>
          <p14:tracePt t="4126" x="8507413" y="4560888"/>
          <p14:tracePt t="4141" x="8372475" y="4449763"/>
          <p14:tracePt t="4158" x="8285163" y="4083050"/>
          <p14:tracePt t="4174" x="8348663" y="3716338"/>
          <p14:tracePt t="4176" x="8548688" y="3213100"/>
          <p14:tracePt t="4191" x="8883650" y="2600325"/>
          <p14:tracePt t="4209" x="9799638" y="1308100"/>
          <p14:tracePt t="4224" x="10302875" y="677863"/>
          <p14:tracePt t="4226" x="10780713" y="509588"/>
          <p14:tracePt t="4241" x="11210925" y="247650"/>
          <p14:tracePt t="4369" x="11793538" y="1985963"/>
          <p14:tracePt t="4378" x="11585575" y="2352675"/>
          <p14:tracePt t="4391" x="11379200" y="2632075"/>
          <p14:tracePt t="4408" x="11036300" y="2943225"/>
          <p14:tracePt t="4424" x="10915650" y="2998788"/>
          <p14:tracePt t="4441" x="10725150" y="3006725"/>
          <p14:tracePt t="4458" x="10629900" y="2951163"/>
          <p14:tracePt t="4459" x="10564813" y="2886075"/>
          <p14:tracePt t="4474" x="10509250" y="2822575"/>
          <p14:tracePt t="4491" x="10469563" y="2687638"/>
          <p14:tracePt t="4507" x="10469563" y="2640013"/>
          <p14:tracePt t="4794" x="10453688" y="2640013"/>
          <p14:tracePt t="4803" x="10421938" y="2616200"/>
          <p14:tracePt t="4812" x="10358438" y="2592388"/>
          <p14:tracePt t="4825" x="10253663" y="2566988"/>
          <p14:tracePt t="4842" x="9688513" y="2543175"/>
          <p14:tracePt t="4859" x="9177338" y="2600325"/>
          <p14:tracePt t="4875" x="7942263" y="2838450"/>
          <p14:tracePt t="4893" x="7312025" y="3046413"/>
          <p14:tracePt t="4909" x="6937375" y="3109913"/>
          <p14:tracePt t="4925" x="6410325" y="3117850"/>
          <p14:tracePt t="4942" x="6323013" y="3086100"/>
          <p14:tracePt t="5154" x="6307138" y="3086100"/>
          <p14:tracePt t="5164" x="6275388" y="3086100"/>
          <p14:tracePt t="5174" x="6219825" y="3109913"/>
          <p14:tracePt t="5190" x="6108700" y="3157538"/>
          <p14:tracePt t="5207" x="5438775" y="3444875"/>
          <p14:tracePt t="5224" x="4521200" y="3803650"/>
          <p14:tracePt t="5240" x="4019550" y="4003675"/>
          <p14:tracePt t="5257" x="3444875" y="4291013"/>
          <p14:tracePt t="5273" x="3276600" y="4370388"/>
          <p14:tracePt t="5275" x="3125788" y="4418013"/>
          <p14:tracePt t="5290" x="3038475" y="4418013"/>
          <p14:tracePt t="5307" x="2982913" y="4418013"/>
          <p14:tracePt t="5487" x="2967038" y="4481513"/>
          <p14:tracePt t="5497" x="2957513" y="4497388"/>
          <p14:tracePt t="5508" x="2941638" y="4513263"/>
          <p14:tracePt t="5524" x="2917825" y="4521200"/>
          <p14:tracePt t="5527" x="2886075" y="4537075"/>
          <p14:tracePt t="5541" x="2838450" y="4552950"/>
          <p14:tracePt t="5559" x="2703513" y="4600575"/>
          <p14:tracePt t="5575" x="2598738" y="4641850"/>
          <p14:tracePt t="5577" x="2416175" y="4697413"/>
          <p14:tracePt t="5591" x="2216150" y="4776788"/>
          <p14:tracePt t="5609" x="1738313" y="4935538"/>
          <p14:tracePt t="5624" x="1514475" y="5016500"/>
          <p14:tracePt t="5641" x="1147763" y="5111750"/>
          <p14:tracePt t="5659" x="996950" y="5143500"/>
          <p14:tracePt t="5674" x="973138" y="5143500"/>
          <p14:tracePt t="5830" x="973138" y="5183188"/>
          <p14:tracePt t="5841" x="957263" y="5199063"/>
          <p14:tracePt t="5849" x="941388" y="5207000"/>
          <p14:tracePt t="5860" x="893763" y="5222875"/>
          <p14:tracePt t="5875" x="828675" y="5238750"/>
          <p14:tracePt t="5892" x="614363" y="5286375"/>
          <p14:tracePt t="5908" x="469900" y="5294313"/>
          <p14:tracePt t="5910" x="358775" y="5294313"/>
          <p14:tracePt t="5925" x="239713" y="5294313"/>
          <p14:tracePt t="5942" x="47625" y="5214938"/>
          <p14:tracePt t="6022" x="166688" y="4186238"/>
          <p14:tracePt t="6031" x="279400" y="4019550"/>
          <p14:tracePt t="6042" x="382588" y="3827463"/>
          <p14:tracePt t="6058" x="493713" y="3636963"/>
          <p14:tracePt t="6074" x="622300" y="3389313"/>
          <p14:tracePt t="6091" x="725488" y="3213100"/>
          <p14:tracePt t="6108" x="773113" y="3141663"/>
          <p14:tracePt t="6124" x="868363" y="3038475"/>
          <p14:tracePt t="6142" x="989013" y="2935288"/>
          <p14:tracePt t="6158" x="1052513" y="2878138"/>
          <p14:tracePt t="6174" x="1203325" y="2822575"/>
          <p14:tracePt t="6192" x="1347788" y="2782888"/>
          <p14:tracePt t="6208" x="1419225" y="2759075"/>
          <p14:tracePt t="6224" x="1562100" y="2751138"/>
          <p14:tracePt t="6242" x="1674813" y="2759075"/>
          <p14:tracePt t="6260" x="1714500" y="2774950"/>
          <p14:tracePt t="6263" x="1754188" y="2790825"/>
          <p14:tracePt t="6277" x="1793875" y="2806700"/>
          <p14:tracePt t="6292" x="1889125" y="2878138"/>
          <p14:tracePt t="6308" x="1922463" y="2909888"/>
          <p14:tracePt t="6325" x="1985963" y="2990850"/>
          <p14:tracePt t="6341" x="2009775" y="3030538"/>
          <p14:tracePt t="6344" x="2033588" y="3094038"/>
          <p14:tracePt t="6358" x="2049463" y="3149600"/>
          <p14:tracePt t="6374" x="2073275" y="3244850"/>
          <p14:tracePt t="6391" x="2073275" y="3294063"/>
          <p14:tracePt t="6393" x="2073275" y="3325813"/>
          <p14:tracePt t="6408" x="2081213" y="3381375"/>
          <p14:tracePt t="6425" x="2081213" y="3444875"/>
          <p14:tracePt t="6441" x="2081213" y="3484563"/>
          <p14:tracePt t="6443" x="2081213" y="3532188"/>
          <p14:tracePt t="6458" x="2081213" y="3571875"/>
          <p14:tracePt t="6475" x="2081213" y="3652838"/>
          <p14:tracePt t="6491" x="2073275" y="3700463"/>
          <p14:tracePt t="6493" x="2073275" y="3740150"/>
          <p14:tracePt t="6508" x="2073275" y="3779838"/>
          <p14:tracePt t="6525" x="2073275" y="3835400"/>
          <p14:tracePt t="6541" x="2073275" y="3851275"/>
          <p14:tracePt t="6558" x="2073275" y="3867150"/>
          <p14:tracePt t="6575" x="2065338" y="3898900"/>
          <p14:tracePt t="6591" x="2057400" y="3922713"/>
          <p14:tracePt t="6608" x="2041525" y="3979863"/>
          <p14:tracePt t="6625" x="2001838" y="4059238"/>
          <p14:tracePt t="6640" x="1978025" y="4083050"/>
          <p14:tracePt t="6656" x="1938338" y="4130675"/>
          <p14:tracePt t="6673" x="1912938" y="4146550"/>
          <p14:tracePt t="6674" x="1889125" y="4154488"/>
          <p14:tracePt t="6689" x="1873250" y="4170363"/>
          <p14:tracePt t="6706" x="1817688" y="4186238"/>
          <p14:tracePt t="6723" x="1793875" y="4202113"/>
          <p14:tracePt t="6739" x="1730375" y="4225925"/>
          <p14:tracePt t="6756" x="1674813" y="4257675"/>
          <p14:tracePt t="6773" x="1651000" y="4273550"/>
          <p14:tracePt t="6790" x="1627188" y="4281488"/>
          <p14:tracePt t="7069" x="1611313" y="4281488"/>
          <p14:tracePt t="7079" x="1571625" y="4273550"/>
          <p14:tracePt t="7090" x="1538288" y="4265613"/>
          <p14:tracePt t="7107" x="1482725" y="4233863"/>
          <p14:tracePt t="7109" x="1435100" y="4217988"/>
          <p14:tracePt t="7124" x="1395413" y="4186238"/>
          <p14:tracePt t="7141" x="1308100" y="4138613"/>
          <p14:tracePt t="7157" x="1292225" y="4122738"/>
          <p14:tracePt t="7159" x="1276350" y="4090988"/>
          <p14:tracePt t="7174" x="1252538" y="4075113"/>
          <p14:tracePt t="7191" x="1228725" y="4043363"/>
          <p14:tracePt t="7207" x="1211263" y="4027488"/>
          <p14:tracePt t="7210" x="1203325" y="4011613"/>
          <p14:tracePt t="7224" x="1187450" y="3979863"/>
          <p14:tracePt t="7241" x="1171575" y="3956050"/>
          <p14:tracePt t="7257" x="1171575" y="3948113"/>
          <p14:tracePt t="7502" x="1171575" y="3930650"/>
          <p14:tracePt t="7512" x="1163638" y="3922713"/>
          <p14:tracePt t="7526" x="1155700" y="3906838"/>
          <p14:tracePt t="7542" x="1155700" y="3890963"/>
          <p14:tracePt t="7558" x="1155700" y="3883025"/>
          <p14:tracePt t="7574" x="1147763" y="3867150"/>
          <p14:tracePt t="7593" x="1147763" y="3859213"/>
          <p14:tracePt t="7643" x="1147763" y="3843338"/>
          <p14:tracePt t="7654" x="1155700" y="3819525"/>
          <p14:tracePt t="7663" x="1163638" y="3811588"/>
          <p14:tracePt t="7675" x="1163638" y="3803650"/>
          <p14:tracePt t="7691" x="1171575" y="3803650"/>
          <p14:tracePt t="7707" x="1171575" y="3795713"/>
          <p14:tracePt t="7907" x="1179513" y="3795713"/>
          <p14:tracePt t="7925" x="1187450" y="3795713"/>
          <p14:tracePt t="7936" x="1195388" y="3795713"/>
          <p14:tracePt t="7946" x="1211263" y="3795713"/>
          <p14:tracePt t="7958" x="1228725" y="3795713"/>
          <p14:tracePt t="7974" x="1252538" y="3795713"/>
          <p14:tracePt t="7977" x="1284288" y="3795713"/>
          <p14:tracePt t="7993" x="1331913" y="3795713"/>
          <p14:tracePt t="7997" x="1371600" y="3795713"/>
          <p14:tracePt t="8010" x="1427163" y="3795713"/>
          <p14:tracePt t="8027" x="1522413" y="3795713"/>
          <p14:tracePt t="8043" x="1579563" y="3795713"/>
          <p14:tracePt t="8047" x="1643063" y="3795713"/>
          <p14:tracePt t="8058" x="1698625" y="3795713"/>
          <p14:tracePt t="8074" x="1738313" y="3795713"/>
          <p14:tracePt t="8076" x="1785938" y="3795713"/>
          <p14:tracePt t="8090" x="1817688" y="3779838"/>
          <p14:tracePt t="8681" x="1825625" y="3779838"/>
          <p14:tracePt t="8690" x="1849438" y="3779838"/>
          <p14:tracePt t="8700" x="1865313" y="3771900"/>
          <p14:tracePt t="8711" x="1881188" y="3771900"/>
          <p14:tracePt t="8727" x="1897063" y="3771900"/>
          <p14:tracePt t="8742" x="1930400" y="3771900"/>
          <p14:tracePt t="8757" x="1946275" y="3771900"/>
          <p14:tracePt t="8774" x="1970088" y="3787775"/>
          <p14:tracePt t="8790" x="1985963" y="3787775"/>
          <p14:tracePt t="8792" x="1993900" y="3795713"/>
          <p14:tracePt t="8807" x="2001838" y="3803650"/>
          <p14:tracePt t="8824" x="2017713" y="3819525"/>
          <p14:tracePt t="8841" x="2025650" y="3827463"/>
          <p14:tracePt t="8873" x="2025650" y="3835400"/>
          <p14:tracePt t="8933" x="2017713" y="3835400"/>
          <p14:tracePt t="8943" x="1985963" y="3835400"/>
          <p14:tracePt t="8953" x="1938338" y="3835400"/>
          <p14:tracePt t="8963" x="1873250" y="3835400"/>
          <p14:tracePt t="8975" x="1801813" y="3835400"/>
          <p14:tracePt t="8991" x="1738313" y="3835400"/>
          <p14:tracePt t="8993" x="1674813" y="3835400"/>
          <p14:tracePt t="9007" x="1627188" y="3819525"/>
          <p14:tracePt t="9024" x="1587500" y="3811588"/>
          <p14:tracePt t="9041" x="1579563" y="3811588"/>
          <p14:tracePt t="9057" x="1571625" y="3811588"/>
          <p14:tracePt t="9084" x="1571625" y="3803650"/>
          <p14:tracePt t="9156" x="1562100" y="3803650"/>
          <p14:tracePt t="9215" x="1546225" y="3803650"/>
          <p14:tracePt t="9225" x="1530350" y="3803650"/>
          <p14:tracePt t="9236" x="1506538" y="3803650"/>
          <p14:tracePt t="9245" x="1474788" y="3819525"/>
          <p14:tracePt t="9257" x="1427163" y="3843338"/>
          <p14:tracePt t="9274" x="1387475" y="3851275"/>
          <p14:tracePt t="9275" x="1355725" y="3859213"/>
          <p14:tracePt t="9291" x="1331913" y="3875088"/>
          <p14:tracePt t="9307" x="1308100" y="3883025"/>
          <p14:tracePt t="9324" x="1300163" y="3883025"/>
          <p14:tracePt t="9437" x="1308100" y="3883025"/>
          <p14:tracePt t="9497" x="1316038" y="3883025"/>
          <p14:tracePt t="9880" x="1323975" y="3883025"/>
          <p14:tracePt t="9920" x="1331913" y="3883025"/>
          <p14:tracePt t="9941" x="1339850" y="3883025"/>
          <p14:tracePt t="9951" x="1355725" y="3883025"/>
          <p14:tracePt t="9960" x="1387475" y="3883025"/>
          <p14:tracePt t="9977" x="1435100" y="3890963"/>
          <p14:tracePt t="9995" x="1538288" y="3898900"/>
          <p14:tracePt t="10007" x="1611313" y="3914775"/>
          <p14:tracePt t="10023" x="1730375" y="3930650"/>
          <p14:tracePt t="10041" x="1801813" y="3938588"/>
          <p14:tracePt t="10057" x="1833563" y="3938588"/>
          <p14:tracePt t="10074" x="1865313" y="3948113"/>
          <p14:tracePt t="10091" x="1897063" y="3956050"/>
          <p14:tracePt t="10107" x="1912938" y="3963988"/>
          <p14:tracePt t="10123" x="1954213" y="3963988"/>
          <p14:tracePt t="10140" x="1970088" y="3971925"/>
          <p14:tracePt t="10143" x="1978025" y="3971925"/>
          <p14:tracePt t="10157" x="1993900" y="3971925"/>
          <p14:tracePt t="10173" x="2009775" y="3971925"/>
          <p14:tracePt t="10191" x="2017713" y="3971925"/>
          <p14:tracePt t="10193" x="2025650" y="3979863"/>
          <p14:tracePt t="10207" x="2033588" y="3979863"/>
          <p14:tracePt t="10224" x="2057400" y="3987800"/>
          <p14:tracePt t="10244" x="2073275" y="3987800"/>
          <p14:tracePt t="10260" x="2081213" y="3987800"/>
          <p14:tracePt t="10263" x="2089150" y="3987800"/>
          <p14:tracePt t="10275" x="2105025" y="3987800"/>
          <p14:tracePt t="10293" x="2112963" y="3987800"/>
          <p14:tracePt t="10799" x="2128838" y="3987800"/>
          <p14:tracePt t="10810" x="2136775" y="3987800"/>
          <p14:tracePt t="10819" x="2144713" y="3987800"/>
          <p14:tracePt t="10827" x="2152650" y="3987800"/>
          <p14:tracePt t="10841" x="2168525" y="3987800"/>
          <p14:tracePt t="10858" x="2192338" y="3987800"/>
          <p14:tracePt t="10874" x="2208213" y="3987800"/>
          <p14:tracePt t="10891" x="2232025" y="3987800"/>
          <p14:tracePt t="10908" x="2247900" y="3987800"/>
          <p14:tracePt t="10924" x="2255838" y="3995738"/>
          <p14:tracePt t="10942" x="2265363" y="4003675"/>
          <p14:tracePt t="10958" x="2273300" y="4011613"/>
          <p14:tracePt t="10989" x="2273300" y="4019550"/>
          <p14:tracePt t="11019" x="2273300" y="4027488"/>
          <p14:tracePt t="11160" x="2265363" y="4027488"/>
          <p14:tracePt t="11170" x="2247900" y="4027488"/>
          <p14:tracePt t="11180" x="2224088" y="4027488"/>
          <p14:tracePt t="11192" x="2168525" y="4019550"/>
          <p14:tracePt t="11207" x="2105025" y="4011613"/>
          <p14:tracePt t="11210" x="2025650" y="4003675"/>
          <p14:tracePt t="11224" x="1922463" y="3995738"/>
          <p14:tracePt t="11241" x="1738313" y="3995738"/>
          <p14:tracePt t="11257" x="1627188" y="4003675"/>
          <p14:tracePt t="11260" x="1522413" y="4027488"/>
          <p14:tracePt t="11274" x="1387475" y="4090988"/>
          <p14:tracePt t="11291" x="1131888" y="4202113"/>
          <p14:tracePt t="11307" x="1012825" y="4249738"/>
          <p14:tracePt t="11324" x="877888" y="4322763"/>
          <p14:tracePt t="11341" x="828675" y="4330700"/>
          <p14:tracePt t="11357" x="820738" y="4330700"/>
          <p14:tracePt t="11381" x="836613" y="4330700"/>
          <p14:tracePt t="11656" x="836613" y="4322763"/>
          <p14:tracePt t="11677" x="828675" y="4322763"/>
          <p14:tracePt t="11685" x="828675" y="4314825"/>
          <p14:tracePt t="11786" x="828675" y="4306888"/>
          <p14:tracePt t="11826" x="828675" y="4298950"/>
          <p14:tracePt t="11878" x="828675" y="4291013"/>
          <p14:tracePt t="11897" x="828675" y="4281488"/>
          <p14:tracePt t="11908" x="836613" y="4273550"/>
          <p14:tracePt t="11919" x="844550" y="4249738"/>
          <p14:tracePt t="11926" x="852488" y="4241800"/>
          <p14:tracePt t="11945" x="852488" y="4233863"/>
          <p14:tracePt t="11956" x="852488" y="4225925"/>
          <p14:tracePt t="11975" x="860425" y="4225925"/>
          <p14:tracePt t="12068" x="868363" y="4225925"/>
          <p14:tracePt t="12089" x="877888" y="4225925"/>
          <p14:tracePt t="12098" x="885825" y="4225925"/>
          <p14:tracePt t="12110" x="893763" y="4225925"/>
          <p14:tracePt t="12129" x="901700" y="4225925"/>
          <p14:tracePt t="12141" x="909638" y="4225925"/>
          <p14:tracePt t="12158" x="925513" y="4217988"/>
          <p14:tracePt t="12174" x="933450" y="4217988"/>
          <p14:tracePt t="12190" x="965200" y="4217988"/>
          <p14:tracePt t="12208" x="1012825" y="4217988"/>
          <p14:tracePt t="12224" x="1044575" y="4225925"/>
          <p14:tracePt t="12226" x="1068388" y="4225925"/>
          <p14:tracePt t="12241" x="1092200" y="4233863"/>
          <p14:tracePt t="12580" x="1092200" y="4241800"/>
          <p14:tracePt t="12591" x="1100138" y="4241800"/>
          <p14:tracePt t="12631" x="1108075" y="4241800"/>
          <p14:tracePt t="12641" x="1116013" y="4241800"/>
          <p14:tracePt t="12650" x="1131888" y="4241800"/>
          <p14:tracePt t="12660" x="1155700" y="4241800"/>
          <p14:tracePt t="12674" x="1187450" y="4241800"/>
          <p14:tracePt t="12691" x="1284288" y="4241800"/>
          <p14:tracePt t="12707" x="1347788" y="4241800"/>
          <p14:tracePt t="12724" x="1522413" y="4241800"/>
          <p14:tracePt t="12741" x="1690688" y="4249738"/>
          <p14:tracePt t="12757" x="1778000" y="4265613"/>
          <p14:tracePt t="12774" x="1905000" y="4298950"/>
          <p14:tracePt t="12791" x="1978025" y="4330700"/>
          <p14:tracePt t="12807" x="2001838" y="4338638"/>
          <p14:tracePt t="12824" x="2017713" y="4338638"/>
          <p14:tracePt t="14734" x="2009775" y="4338638"/>
          <p14:tracePt t="14741" x="1993900" y="4338638"/>
          <p14:tracePt t="14756" x="1962150" y="4338638"/>
          <p14:tracePt t="14773" x="1873250" y="4338638"/>
          <p14:tracePt t="14789" x="1825625" y="4338638"/>
          <p14:tracePt t="14791" x="1770063" y="4330700"/>
          <p14:tracePt t="14806" x="1698625" y="4322763"/>
          <p14:tracePt t="14823" x="1595438" y="4306888"/>
          <p14:tracePt t="14839" x="1546225" y="4306888"/>
          <p14:tracePt t="14856" x="1506538" y="4298950"/>
          <p14:tracePt t="14873" x="1482725" y="4291013"/>
          <p14:tracePt t="14915" x="1474788" y="4291013"/>
          <p14:tracePt t="14925" x="1466850" y="4298950"/>
          <p14:tracePt t="15116" x="1466850" y="4306888"/>
          <p14:tracePt t="15137" x="1466850" y="4314825"/>
          <p14:tracePt t="15147" x="1458913" y="4322763"/>
          <p14:tracePt t="15159" x="1443038" y="4322763"/>
          <p14:tracePt t="15177" x="1387475" y="4330700"/>
          <p14:tracePt t="15191" x="1347788" y="4330700"/>
          <p14:tracePt t="15206" x="1211263" y="4338638"/>
          <p14:tracePt t="15223" x="1147763" y="4338638"/>
          <p14:tracePt t="15225" x="1100138" y="4338638"/>
          <p14:tracePt t="15240" x="1060450" y="4338638"/>
          <p14:tracePt t="15256" x="1044575" y="4338638"/>
          <p14:tracePt t="15336" x="1052513" y="4338638"/>
          <p14:tracePt t="15367" x="1060450" y="4338638"/>
          <p14:tracePt t="15448" x="1068388" y="4338638"/>
          <p14:tracePt t="15458" x="1076325" y="4338638"/>
          <p14:tracePt t="15467" x="1084263" y="4338638"/>
          <p14:tracePt t="15478" x="1100138" y="4338638"/>
          <p14:tracePt t="15491" x="1131888" y="4338638"/>
          <p14:tracePt t="15508" x="1195388" y="4338638"/>
          <p14:tracePt t="15524" x="1244600" y="4338638"/>
          <p14:tracePt t="15540" x="1339850" y="4354513"/>
          <p14:tracePt t="15558" x="1419225" y="4354513"/>
          <p14:tracePt t="15574" x="1435100" y="4354513"/>
          <p14:tracePt t="15591" x="1466850" y="4354513"/>
          <p14:tracePt t="15607" x="1474788" y="4354513"/>
          <p14:tracePt t="16195" x="1482725" y="4354513"/>
          <p14:tracePt t="16206" x="1490663" y="4354513"/>
          <p14:tracePt t="16216" x="1514475" y="4362450"/>
          <p14:tracePt t="16224" x="1530350" y="4362450"/>
          <p14:tracePt t="16240" x="1554163" y="4362450"/>
          <p14:tracePt t="16256" x="1611313" y="4370388"/>
          <p14:tracePt t="16273" x="1698625" y="4386263"/>
          <p14:tracePt t="16290" x="1754188" y="4402138"/>
          <p14:tracePt t="16306" x="1857375" y="4418013"/>
          <p14:tracePt t="16323" x="1962150" y="4425950"/>
          <p14:tracePt t="16340" x="2017713" y="4433888"/>
          <p14:tracePt t="16356" x="2097088" y="4433888"/>
          <p14:tracePt t="16373" x="2128838" y="4433888"/>
          <p14:tracePt t="16375" x="2152650" y="4433888"/>
          <p14:tracePt t="16390" x="2176463" y="4425950"/>
          <p14:tracePt t="16406" x="2200275" y="4402138"/>
          <p14:tracePt t="16660" x="2192338" y="4402138"/>
          <p14:tracePt t="16669" x="2160588" y="4402138"/>
          <p14:tracePt t="16677" x="2120900" y="4402138"/>
          <p14:tracePt t="16691" x="2041525" y="4402138"/>
          <p14:tracePt t="16707" x="1841500" y="4402138"/>
          <p14:tracePt t="16726" x="1722438" y="4425950"/>
          <p14:tracePt t="16729" x="1603375" y="4433888"/>
          <p14:tracePt t="16743" x="1498600" y="4441825"/>
          <p14:tracePt t="16758" x="1387475" y="4457700"/>
          <p14:tracePt t="16774" x="1363663" y="4465638"/>
          <p14:tracePt t="16848" x="1371600" y="4465638"/>
          <p14:tracePt t="16969" x="1371600" y="4473575"/>
          <p14:tracePt t="16979" x="1371600" y="4489450"/>
          <p14:tracePt t="16990" x="1339850" y="4521200"/>
          <p14:tracePt t="17007" x="1284288" y="4584700"/>
          <p14:tracePt t="17009" x="1228725" y="4633913"/>
          <p14:tracePt t="17024" x="1187450" y="4673600"/>
          <p14:tracePt t="17041" x="1108075" y="4745038"/>
          <p14:tracePt t="17057" x="1068388" y="4776788"/>
          <p14:tracePt t="17060" x="1044575" y="4784725"/>
          <p14:tracePt t="17074" x="1028700" y="4800600"/>
          <p14:tracePt t="17091" x="1020763" y="4800600"/>
          <p14:tracePt t="17107" x="1012825" y="4800600"/>
          <p14:tracePt t="17143" x="1012825" y="4792663"/>
          <p14:tracePt t="17242" x="1020763" y="4792663"/>
          <p14:tracePt t="17364" x="1028700" y="4792663"/>
          <p14:tracePt t="17426" x="1036638" y="4792663"/>
          <p14:tracePt t="17434" x="1036638" y="4784725"/>
          <p14:tracePt t="17444" x="1044575" y="4784725"/>
          <p14:tracePt t="17460" x="1052513" y="4776788"/>
          <p14:tracePt t="17464" x="1060450" y="4768850"/>
          <p14:tracePt t="17474" x="1084263" y="4752975"/>
          <p14:tracePt t="17490" x="1131888" y="4729163"/>
          <p14:tracePt t="17493" x="1195388" y="4697413"/>
          <p14:tracePt t="17507" x="1268413" y="4657725"/>
          <p14:tracePt t="17524" x="1450975" y="4568825"/>
          <p14:tracePt t="17540" x="1546225" y="4521200"/>
          <p14:tracePt t="17543" x="1643063" y="4497388"/>
          <p14:tracePt t="17557" x="1730375" y="4481513"/>
          <p14:tracePt t="17574" x="1889125" y="4465638"/>
          <p14:tracePt t="17590" x="1962150" y="4465638"/>
          <p14:tracePt t="17607" x="2081213" y="4505325"/>
          <p14:tracePt t="17624" x="2184400" y="4576763"/>
          <p14:tracePt t="17640" x="2224088" y="4608513"/>
          <p14:tracePt t="17657" x="2281238" y="4657725"/>
          <p14:tracePt t="17674" x="2297113" y="4673600"/>
          <p14:tracePt t="18019" x="2297113" y="4681538"/>
          <p14:tracePt t="18041" x="2297113" y="4689475"/>
          <p14:tracePt t="18060" x="2305050" y="4689475"/>
          <p14:tracePt t="18092" x="2312988" y="4689475"/>
          <p14:tracePt t="18120" x="2312988" y="4697413"/>
          <p14:tracePt t="18251" x="2320925" y="4697413"/>
          <p14:tracePt t="18452" x="2320925" y="4705350"/>
          <p14:tracePt t="18463" x="2336800" y="4705350"/>
          <p14:tracePt t="18476" x="2352675" y="4705350"/>
          <p14:tracePt t="18491" x="2408238" y="4721225"/>
          <p14:tracePt t="18506" x="2447925" y="4737100"/>
          <p14:tracePt t="18523" x="2527300" y="4776788"/>
          <p14:tracePt t="18540" x="2551113" y="4792663"/>
          <p14:tracePt t="18542" x="2582863" y="4808538"/>
          <p14:tracePt t="18556" x="2590800" y="4824413"/>
          <p14:tracePt t="18573" x="2616200" y="4864100"/>
          <p14:tracePt t="18590" x="2616200" y="4872038"/>
          <p14:tracePt t="18592" x="2616200" y="4879975"/>
          <p14:tracePt t="18622" x="2616200" y="4887913"/>
          <p14:tracePt t="18644" x="2606675" y="4887913"/>
          <p14:tracePt t="18653" x="2590800" y="4895850"/>
          <p14:tracePt t="18662" x="2551113" y="4911725"/>
          <p14:tracePt t="18675" x="2463800" y="4959350"/>
          <p14:tracePt t="18691" x="2376488" y="4984750"/>
          <p14:tracePt t="18693" x="2265363" y="5024438"/>
          <p14:tracePt t="18707" x="2136775" y="5040313"/>
          <p14:tracePt t="18724" x="1873250" y="5056188"/>
          <p14:tracePt t="18741" x="1762125" y="5064125"/>
          <p14:tracePt t="18744" x="1651000" y="5064125"/>
          <p14:tracePt t="18757" x="1546225" y="5064125"/>
          <p14:tracePt t="18773" x="1379538" y="5064125"/>
          <p14:tracePt t="18789" x="1323975" y="5064125"/>
          <p14:tracePt t="18805" x="1228725" y="5056188"/>
          <p14:tracePt t="18823" x="1187450" y="5040313"/>
          <p14:tracePt t="18853" x="1195388" y="5040313"/>
          <p14:tracePt t="19067" x="1195388" y="5056188"/>
          <p14:tracePt t="19087" x="1195388" y="5064125"/>
          <p14:tracePt t="19117" x="1187450" y="5064125"/>
          <p14:tracePt t="19126" x="1179513" y="5064125"/>
          <p14:tracePt t="19142" x="1171575" y="5056188"/>
          <p14:tracePt t="19146" x="1171575" y="5040313"/>
          <p14:tracePt t="19158" x="1163638" y="5040313"/>
          <p14:tracePt t="19196" x="1163638" y="5032375"/>
          <p14:tracePt t="19390" x="1171575" y="5032375"/>
          <p14:tracePt t="19429" x="1179513" y="5032375"/>
          <p14:tracePt t="19441" x="1195388" y="5032375"/>
          <p14:tracePt t="19449" x="1211263" y="5032375"/>
          <p14:tracePt t="19459" x="1228725" y="5032375"/>
          <p14:tracePt t="19474" x="1260475" y="5040313"/>
          <p14:tracePt t="19491" x="1316038" y="5072063"/>
          <p14:tracePt t="19508" x="1347788" y="5095875"/>
          <p14:tracePt t="19511" x="1371600" y="5111750"/>
          <p14:tracePt t="19524" x="1395413" y="5143500"/>
          <p14:tracePt t="19542" x="1411288" y="5175250"/>
          <p14:tracePt t="46916" x="1411288" y="5159375"/>
          <p14:tracePt t="46926" x="1403350" y="5119688"/>
          <p14:tracePt t="46938" x="1395413" y="5040313"/>
          <p14:tracePt t="46954" x="1395413" y="4713288"/>
          <p14:tracePt t="46971" x="1411288" y="4425950"/>
          <p14:tracePt t="46987" x="1498600" y="3883025"/>
          <p14:tracePt t="47005" x="1554163" y="3605213"/>
          <p14:tracePt t="47021" x="1579563" y="3540125"/>
          <p14:tracePt t="47038" x="1635125" y="3421063"/>
          <p14:tracePt t="47055" x="1714500" y="3365500"/>
          <p14:tracePt t="47071" x="1762125" y="3357563"/>
          <p14:tracePt t="47087" x="1841500" y="3341688"/>
          <p14:tracePt t="47105" x="1922463" y="3357563"/>
          <p14:tracePt t="47121" x="1962150" y="3397250"/>
          <p14:tracePt t="47138" x="2025650" y="3492500"/>
          <p14:tracePt t="47155" x="2081213" y="3644900"/>
          <p14:tracePt t="47171" x="2105025" y="3732213"/>
          <p14:tracePt t="47188" x="2112963" y="3930650"/>
          <p14:tracePt t="47204" x="2112963" y="4035425"/>
          <p14:tracePt t="47207" x="2097088" y="4146550"/>
          <p14:tracePt t="47221" x="2065338" y="4233863"/>
          <p14:tracePt t="47238" x="1938338" y="4457700"/>
          <p14:tracePt t="47254" x="1833563" y="4592638"/>
          <p14:tracePt t="47256" x="1762125" y="4689475"/>
          <p14:tracePt t="47271" x="1690688" y="4752975"/>
          <p14:tracePt t="47288" x="1554163" y="4848225"/>
          <p14:tracePt t="47304" x="1482725" y="4887913"/>
          <p14:tracePt t="47307" x="1435100" y="4911725"/>
          <p14:tracePt t="47321" x="1403350" y="4911725"/>
          <p14:tracePt t="47338" x="1371600" y="4911725"/>
          <p14:tracePt t="47388" x="1371600" y="4903788"/>
          <p14:tracePt t="47428" x="1371600" y="4895850"/>
          <p14:tracePt t="47448" x="1379538" y="4895850"/>
          <p14:tracePt t="54175" x="1371600" y="4895850"/>
          <p14:tracePt t="54187" x="1363663" y="4895850"/>
          <p14:tracePt t="54197" x="1355725" y="4895850"/>
          <p14:tracePt t="54205" x="1347788" y="4895850"/>
          <p14:tracePt t="54220" x="1347788" y="4903788"/>
          <p14:tracePt t="54237" x="1339850" y="4903788"/>
          <p14:tracePt t="54265" x="1355725" y="4872038"/>
          <p14:tracePt t="54274" x="1403350" y="4808538"/>
          <p14:tracePt t="54287" x="1514475" y="4697413"/>
          <p14:tracePt t="54304" x="1970088" y="4273550"/>
          <p14:tracePt t="54320" x="2216150" y="4083050"/>
          <p14:tracePt t="54337" x="2543175" y="3867150"/>
          <p14:tracePt t="54353" x="2647950" y="3851275"/>
          <p14:tracePt t="54356" x="2751138" y="3851275"/>
          <p14:tracePt t="54370" x="2838450" y="3906838"/>
          <p14:tracePt t="54386" x="3006725" y="4281488"/>
          <p14:tracePt t="54402" x="3030538" y="4592638"/>
          <p14:tracePt t="54419" x="2957513" y="5534025"/>
          <p14:tracePt t="54436" x="2566988" y="6594475"/>
          <p14:tracePt t="54556" x="590550" y="6602413"/>
          <p14:tracePt t="54569" x="638175" y="6348413"/>
          <p14:tracePt t="54587" x="941388" y="5757863"/>
          <p14:tracePt t="54603" x="1179513" y="5486400"/>
          <p14:tracePt t="54620" x="1698625" y="5064125"/>
          <p14:tracePt t="54638" x="2200275" y="4864100"/>
          <p14:tracePt t="54654" x="2400300" y="4864100"/>
          <p14:tracePt t="54670" x="2751138" y="4967288"/>
          <p14:tracePt t="54687" x="2933700" y="5207000"/>
          <p14:tracePt t="54703" x="2974975" y="5327650"/>
          <p14:tracePt t="54720" x="2949575" y="5534025"/>
          <p14:tracePt t="54737" x="2774950" y="5853113"/>
          <p14:tracePt t="54980" x="2790825" y="5845175"/>
          <p14:tracePt t="54990" x="2854325" y="5765800"/>
          <p14:tracePt t="55001" x="3030538" y="5573713"/>
          <p14:tracePt t="55010" x="3308350" y="5262563"/>
          <p14:tracePt t="55021" x="3579813" y="4911725"/>
          <p14:tracePt t="55037" x="3851275" y="4641850"/>
          <p14:tracePt t="55053" x="4265613" y="4249738"/>
          <p14:tracePt t="55071" x="4449763" y="4067175"/>
          <p14:tracePt t="55087" x="4465638" y="4051300"/>
          <p14:tracePt t="55103" x="4473575" y="4043363"/>
          <p14:tracePt t="55121" x="4449763" y="4059238"/>
          <p14:tracePt t="56540" x="4441825" y="4059238"/>
          <p14:tracePt t="56547" x="4425950" y="4051300"/>
          <p14:tracePt t="56556" x="4418013" y="4035425"/>
          <p14:tracePt t="56573" x="4418013" y="4011613"/>
          <p14:tracePt t="56576" x="4410075" y="3956050"/>
          <p14:tracePt t="56590" x="4410075" y="3890963"/>
          <p14:tracePt t="56603" x="4410075" y="3819525"/>
          <p14:tracePt t="56605" x="4418013" y="3732213"/>
          <p14:tracePt t="56619" x="4457700" y="3621088"/>
          <p14:tracePt t="56636" x="4537075" y="3421063"/>
          <p14:tracePt t="56653" x="4568825" y="3357563"/>
          <p14:tracePt t="56655" x="4616450" y="3317875"/>
          <p14:tracePt t="56669" x="4664075" y="3294063"/>
          <p14:tracePt t="56687" x="4745038" y="3278188"/>
          <p14:tracePt t="56703" x="4784725" y="3278188"/>
          <p14:tracePt t="56719" x="4856163" y="3278188"/>
          <p14:tracePt t="56737" x="4911725" y="3278188"/>
          <p14:tracePt t="56753" x="4935538" y="3278188"/>
          <p14:tracePt t="56769" x="4991100" y="3294063"/>
          <p14:tracePt t="56786" x="5038725" y="3294063"/>
          <p14:tracePt t="56803" x="5064125" y="3294063"/>
          <p14:tracePt t="56819" x="5095875" y="3294063"/>
          <p14:tracePt t="56837" x="5119688" y="3302000"/>
          <p14:tracePt t="56853" x="5127625" y="3309938"/>
          <p14:tracePt t="56869" x="5127625" y="3333750"/>
          <p14:tracePt t="57130" x="5119688" y="3341688"/>
          <p14:tracePt t="57140" x="5111750" y="3341688"/>
          <p14:tracePt t="57150" x="5087938" y="3357563"/>
          <p14:tracePt t="57160" x="5064125" y="3365500"/>
          <p14:tracePt t="57170" x="5030788" y="3389313"/>
          <p14:tracePt t="57186" x="4991100" y="3421063"/>
          <p14:tracePt t="57205" x="4911725" y="3476625"/>
          <p14:tracePt t="57220" x="4856163" y="3524250"/>
          <p14:tracePt t="57236" x="4840288" y="3540125"/>
          <p14:tracePt t="57253" x="4840288" y="3548063"/>
          <p14:tracePt t="57353" x="4840288" y="3563938"/>
          <p14:tracePt t="57362" x="4840288" y="3579813"/>
          <p14:tracePt t="57372" x="4848225" y="3613150"/>
          <p14:tracePt t="57386" x="4856163" y="3652838"/>
          <p14:tracePt t="57403" x="4872038" y="3724275"/>
          <p14:tracePt t="57420" x="4872038" y="3756025"/>
          <p14:tracePt t="57422" x="4879975" y="3779838"/>
          <p14:tracePt t="57436" x="4887913" y="3795713"/>
          <p14:tracePt t="57453" x="4887913" y="3819525"/>
          <p14:tracePt t="57696" x="4887913" y="3811588"/>
          <p14:tracePt t="57767" x="4895850" y="3811588"/>
          <p14:tracePt t="57777" x="4919663" y="3811588"/>
          <p14:tracePt t="57789" x="4927600" y="3811588"/>
          <p14:tracePt t="57806" x="4967288" y="3803650"/>
          <p14:tracePt t="57821" x="4991100" y="3803650"/>
          <p14:tracePt t="57837" x="5038725" y="3803650"/>
          <p14:tracePt t="57854" x="5056188" y="3803650"/>
          <p14:tracePt t="57856" x="5072063" y="3803650"/>
          <p14:tracePt t="57870" x="5087938" y="3803650"/>
          <p14:tracePt t="57888" x="5111750" y="3795713"/>
          <p14:tracePt t="57903" x="5119688" y="3795713"/>
          <p14:tracePt t="57906" x="5135563" y="3795713"/>
          <p14:tracePt t="57926" x="5143500" y="3795713"/>
          <p14:tracePt t="57938" x="5151438" y="3803650"/>
          <p14:tracePt t="57954" x="5159375" y="3803650"/>
          <p14:tracePt t="59663" x="5151438" y="3803650"/>
          <p14:tracePt t="59672" x="5135563" y="3803650"/>
          <p14:tracePt t="59689" x="5103813" y="3803650"/>
          <p14:tracePt t="59693" x="5056188" y="3803650"/>
          <p14:tracePt t="59706" x="5006975" y="3803650"/>
          <p14:tracePt t="59720" x="4967288" y="3803650"/>
          <p14:tracePt t="59721" x="4943475" y="3803650"/>
          <p14:tracePt t="59735" x="4927600" y="3803650"/>
          <p14:tracePt t="59752" x="4911725" y="3803650"/>
          <p14:tracePt t="59824" x="4919663" y="3803650"/>
          <p14:tracePt t="59844" x="4927600" y="3803650"/>
          <p14:tracePt t="59856" x="4943475" y="3803650"/>
          <p14:tracePt t="59864" x="4951413" y="3803650"/>
          <p14:tracePt t="59872" x="4967288" y="3803650"/>
          <p14:tracePt t="59886" x="4991100" y="3803650"/>
          <p14:tracePt t="59903" x="5022850" y="3803650"/>
          <p14:tracePt t="59919" x="5046663" y="3803650"/>
          <p14:tracePt t="59936" x="5080000" y="3811588"/>
          <p14:tracePt t="59953" x="5103813" y="3811588"/>
          <p14:tracePt t="59969" x="5111750" y="3811588"/>
          <p14:tracePt t="59986" x="5119688" y="3811588"/>
          <p14:tracePt t="60308" x="5119688" y="3819525"/>
          <p14:tracePt t="60319" x="5119688" y="3827463"/>
          <p14:tracePt t="60327" x="5119688" y="3835400"/>
          <p14:tracePt t="60340" x="5119688" y="3843338"/>
          <p14:tracePt t="60356" x="5103813" y="3843338"/>
          <p14:tracePt t="60369" x="5080000" y="3851275"/>
          <p14:tracePt t="60386" x="4975225" y="3859213"/>
          <p14:tracePt t="60402" x="4879975" y="3867150"/>
          <p14:tracePt t="60419" x="4521200" y="3979863"/>
          <p14:tracePt t="60436" x="4090988" y="4154488"/>
          <p14:tracePt t="60452" x="3930650" y="4225925"/>
          <p14:tracePt t="60469" x="3787775" y="4291013"/>
          <p14:tracePt t="60486" x="3771900" y="4291013"/>
          <p14:tracePt t="60488" x="3763963" y="4291013"/>
          <p14:tracePt t="60530" x="3771900" y="4291013"/>
          <p14:tracePt t="60540" x="3779838" y="4291013"/>
          <p14:tracePt t="60556" x="3787775" y="4291013"/>
          <p14:tracePt t="60573" x="3795713" y="4291013"/>
          <p14:tracePt t="60587" x="3803650" y="4291013"/>
          <p14:tracePt t="60603" x="3811588" y="4291013"/>
          <p14:tracePt t="60812" x="3819525" y="4291013"/>
          <p14:tracePt t="60854" x="3827463" y="4281488"/>
          <p14:tracePt t="60862" x="3835400" y="4281488"/>
          <p14:tracePt t="60872" x="3851275" y="4273550"/>
          <p14:tracePt t="60889" x="3875088" y="4265613"/>
          <p14:tracePt t="60893" x="3898900" y="4257675"/>
          <p14:tracePt t="60908" x="3930650" y="4241800"/>
          <p14:tracePt t="60919" x="3970338" y="4225925"/>
          <p14:tracePt t="60920" x="4002088" y="4217988"/>
          <p14:tracePt t="60935" x="4051300" y="4210050"/>
          <p14:tracePt t="60952" x="4138613" y="4186238"/>
          <p14:tracePt t="60969" x="4186238" y="4178300"/>
          <p14:tracePt t="60971" x="4225925" y="4178300"/>
          <p14:tracePt t="60986" x="4273550" y="4178300"/>
          <p14:tracePt t="61002" x="4344988" y="4178300"/>
          <p14:tracePt t="61019" x="4402138" y="4178300"/>
          <p14:tracePt t="61021" x="4449763" y="4178300"/>
          <p14:tracePt t="61036" x="4489450" y="4186238"/>
          <p14:tracePt t="61053" x="4576763" y="4210050"/>
          <p14:tracePt t="61069" x="4616450" y="4210050"/>
          <p14:tracePt t="61071" x="4648200" y="4210050"/>
          <p14:tracePt t="61086" x="4695825" y="4225925"/>
          <p14:tracePt t="61103" x="4752975" y="4249738"/>
          <p14:tracePt t="61119" x="4776788" y="4257675"/>
          <p14:tracePt t="61121" x="4808538" y="4273550"/>
          <p14:tracePt t="61136" x="4824413" y="4306888"/>
          <p14:tracePt t="61477" x="4840288" y="4306888"/>
          <p14:tracePt t="61489" x="4856163" y="4298950"/>
          <p14:tracePt t="61498" x="4872038" y="4291013"/>
          <p14:tracePt t="61508" x="4887913" y="4281488"/>
          <p14:tracePt t="61519" x="4919663" y="4265613"/>
          <p14:tracePt t="61536" x="4951413" y="4249738"/>
          <p14:tracePt t="61553" x="4959350" y="4241800"/>
          <p14:tracePt t="61555" x="4983163" y="4241800"/>
          <p14:tracePt t="61570" x="4991100" y="4233863"/>
          <p14:tracePt t="61587" x="5014913" y="4233863"/>
          <p14:tracePt t="61606" x="5022850" y="4233863"/>
          <p14:tracePt t="61638" x="5030788" y="4233863"/>
          <p14:tracePt t="61687" x="5038725" y="4233863"/>
          <p14:tracePt t="61707" x="5046663" y="4233863"/>
          <p14:tracePt t="61727" x="5056188" y="4241800"/>
          <p14:tracePt t="61758" x="5064125" y="4241800"/>
          <p14:tracePt t="61909" x="5046663" y="4241800"/>
          <p14:tracePt t="61920" x="5030788" y="4249738"/>
          <p14:tracePt t="61929" x="5006975" y="4249738"/>
          <p14:tracePt t="61939" x="4975225" y="4249738"/>
          <p14:tracePt t="61953" x="4943475" y="4249738"/>
          <p14:tracePt t="61970" x="4879975" y="4257675"/>
          <p14:tracePt t="61986" x="4856163" y="4257675"/>
          <p14:tracePt t="61989" x="4816475" y="4257675"/>
          <p14:tracePt t="62003" x="4776788" y="4257675"/>
          <p14:tracePt t="62020" x="4713288" y="4273550"/>
          <p14:tracePt t="62036" x="4687888" y="4273550"/>
          <p14:tracePt t="62053" x="4616450" y="4298950"/>
          <p14:tracePt t="62070" x="4537075" y="4314825"/>
          <p14:tracePt t="62086" x="4521200" y="4322763"/>
          <p14:tracePt t="62103" x="4481513" y="4322763"/>
          <p14:tracePt t="62118" x="4473575" y="4322763"/>
          <p14:tracePt t="62361" x="4473575" y="4354513"/>
          <p14:tracePt t="62371" x="4473575" y="4370388"/>
          <p14:tracePt t="62392" x="4473575" y="4378325"/>
          <p14:tracePt t="62402" x="4473575" y="4386263"/>
          <p14:tracePt t="62412" x="4473575" y="4394200"/>
          <p14:tracePt t="62422" x="4481513" y="4394200"/>
          <p14:tracePt t="62442" x="4489450" y="4394200"/>
          <p14:tracePt t="62452" x="4497388" y="4402138"/>
          <p14:tracePt t="62468" x="4513263" y="4402138"/>
          <p14:tracePt t="62485" x="4560888" y="4402138"/>
          <p14:tracePt t="62505" x="4624388" y="4402138"/>
          <p14:tracePt t="62522" x="4664075" y="4402138"/>
          <p14:tracePt t="62524" x="4695825" y="4402138"/>
          <p14:tracePt t="62536" x="4729163" y="4402138"/>
          <p14:tracePt t="62553" x="4784725" y="4402138"/>
          <p14:tracePt t="62569" x="4808538" y="4402138"/>
          <p14:tracePt t="62586" x="4840288" y="4402138"/>
          <p14:tracePt t="62602" x="4856163" y="4402138"/>
          <p14:tracePt t="62604" x="4879975" y="4402138"/>
          <p14:tracePt t="62619" x="4895850" y="4402138"/>
          <p14:tracePt t="62636" x="4951413" y="4402138"/>
          <p14:tracePt t="62652" x="4975225" y="4402138"/>
          <p14:tracePt t="62654" x="4999038" y="4402138"/>
          <p14:tracePt t="62669" x="5014913" y="4402138"/>
          <p14:tracePt t="62688" x="5072063" y="4402138"/>
          <p14:tracePt t="62707" x="5103813" y="4418013"/>
          <p14:tracePt t="62722" x="5119688" y="4425950"/>
          <p14:tracePt t="62726" x="5127625" y="4425950"/>
          <p14:tracePt t="62739" x="5135563" y="4425950"/>
          <p14:tracePt t="62754" x="5143500" y="4425950"/>
          <p14:tracePt t="63059" x="5143500" y="4433888"/>
          <p14:tracePt t="63089" x="5135563" y="4433888"/>
          <p14:tracePt t="63099" x="5127625" y="4433888"/>
          <p14:tracePt t="63109" x="5111750" y="4433888"/>
          <p14:tracePt t="63122" x="5103813" y="4433888"/>
          <p14:tracePt t="63139" x="5080000" y="4433888"/>
          <p14:tracePt t="63155" x="5072063" y="4433888"/>
          <p14:tracePt t="63159" x="5064125" y="4433888"/>
          <p14:tracePt t="63249" x="5046663" y="4433888"/>
          <p14:tracePt t="63261" x="5038725" y="4433888"/>
          <p14:tracePt t="63274" x="5030788" y="4433888"/>
          <p14:tracePt t="63287" x="5014913" y="4433888"/>
          <p14:tracePt t="63289" x="4999038" y="4433888"/>
          <p14:tracePt t="63303" x="4975225" y="4433888"/>
          <p14:tracePt t="63320" x="4959350" y="4433888"/>
          <p14:tracePt t="63337" x="4951413" y="4433888"/>
          <p14:tracePt t="63339" x="4943475" y="4433888"/>
          <p14:tracePt t="63353" x="4935538" y="4433888"/>
          <p14:tracePt t="63370" x="4903788" y="4433888"/>
          <p14:tracePt t="63387" x="4879975" y="4433888"/>
          <p14:tracePt t="63389" x="4848225" y="4441825"/>
          <p14:tracePt t="63403" x="4792663" y="4457700"/>
          <p14:tracePt t="63420" x="4679950" y="4521200"/>
          <p14:tracePt t="63436" x="4608513" y="4552950"/>
          <p14:tracePt t="63453" x="4521200" y="4592638"/>
          <p14:tracePt t="63469" x="4481513" y="4608513"/>
          <p14:tracePt t="63473" x="4457700" y="4608513"/>
          <p14:tracePt t="63487" x="4441825" y="4608513"/>
          <p14:tracePt t="63503" x="4425950" y="4616450"/>
          <p14:tracePt t="63724" x="4418013" y="4616450"/>
          <p14:tracePt t="63736" x="4418013" y="4624388"/>
          <p14:tracePt t="63746" x="4410075" y="4624388"/>
          <p14:tracePt t="63856" x="4410075" y="4633913"/>
          <p14:tracePt t="63887" x="4418013" y="4633913"/>
          <p14:tracePt t="63898" x="4425950" y="4641850"/>
          <p14:tracePt t="63908" x="4441825" y="4641850"/>
          <p14:tracePt t="63919" x="4481513" y="4649788"/>
          <p14:tracePt t="63936" x="4568825" y="4681538"/>
          <p14:tracePt t="63953" x="4632325" y="4697413"/>
          <p14:tracePt t="63955" x="4713288" y="4713288"/>
          <p14:tracePt t="63969" x="4800600" y="4729163"/>
          <p14:tracePt t="63986" x="4967288" y="4800600"/>
          <p14:tracePt t="64003" x="5030788" y="4824413"/>
          <p14:tracePt t="64005" x="5087938" y="4856163"/>
          <p14:tracePt t="64019" x="5151438" y="4887913"/>
          <p14:tracePt t="64036" x="5191125" y="4911725"/>
          <p14:tracePt t="64289" x="5183188" y="4911725"/>
          <p14:tracePt t="64299" x="5159375" y="4919663"/>
          <p14:tracePt t="64308" x="5127625" y="4935538"/>
          <p14:tracePt t="64322" x="5072063" y="4951413"/>
          <p14:tracePt t="64339" x="4935538" y="4984750"/>
          <p14:tracePt t="64356" x="4848225" y="5000625"/>
          <p14:tracePt t="64359" x="4768850" y="5016500"/>
          <p14:tracePt t="64370" x="4695825" y="5032375"/>
          <p14:tracePt t="64386" x="4632325" y="5032375"/>
          <p14:tracePt t="64389" x="4568825" y="5016500"/>
          <p14:tracePt t="64403" x="4521200" y="5016500"/>
          <p14:tracePt t="64420" x="4489450" y="4992688"/>
          <p14:tracePt t="64436" x="4481513" y="4992688"/>
          <p14:tracePt t="64439" x="4481513" y="4984750"/>
          <p14:tracePt t="64479" x="4481513" y="4976813"/>
          <p14:tracePt t="64499" x="4489450" y="4976813"/>
          <p14:tracePt t="64529" x="4497388" y="4976813"/>
          <p14:tracePt t="64773" x="4505325" y="4976813"/>
          <p14:tracePt t="65196" x="4513263" y="4976813"/>
          <p14:tracePt t="65672" x="4521200" y="4976813"/>
          <p14:tracePt t="65852" x="4529138" y="4976813"/>
          <p14:tracePt t="65861" x="4537075" y="4976813"/>
          <p14:tracePt t="65873" x="4545013" y="4976813"/>
          <p14:tracePt t="65891" x="4552950" y="4976813"/>
          <p14:tracePt t="65905" x="4560888" y="4976813"/>
          <p14:tracePt t="65921" x="4568825" y="4976813"/>
          <p14:tracePt t="65952" x="4576763" y="4976813"/>
          <p14:tracePt t="65982" x="4584700" y="4976813"/>
          <p14:tracePt t="66004" x="4592638" y="4976813"/>
          <p14:tracePt t="66012" x="4600575" y="4976813"/>
          <p14:tracePt t="66022" x="4608513" y="4976813"/>
          <p14:tracePt t="66038" x="4616450" y="4976813"/>
          <p14:tracePt t="66042" x="4624388" y="4976813"/>
          <p14:tracePt t="66053" x="4640263" y="4976813"/>
          <p14:tracePt t="66068" x="4648200" y="4976813"/>
          <p14:tracePt t="66070" x="4656138" y="4976813"/>
          <p14:tracePt t="66085" x="4672013" y="4976813"/>
          <p14:tracePt t="66103" x="4672013" y="4992688"/>
          <p14:tracePt t="67024" x="4664075" y="4984750"/>
          <p14:tracePt t="67032" x="4656138" y="4967288"/>
          <p14:tracePt t="67044" x="4648200" y="4951413"/>
          <p14:tracePt t="67055" x="4640263" y="4943475"/>
          <p14:tracePt t="67059" x="4624388" y="4927600"/>
          <p14:tracePt t="67070" x="4624388" y="4911725"/>
          <p14:tracePt t="67085" x="4608513" y="4903788"/>
          <p14:tracePt t="67104" x="4592638" y="4864100"/>
          <p14:tracePt t="67120" x="4584700" y="4840288"/>
          <p14:tracePt t="67135" x="4584700" y="4816475"/>
          <p14:tracePt t="67152" x="4576763" y="4784725"/>
          <p14:tracePt t="67169" x="4576763" y="4760913"/>
          <p14:tracePt t="67185" x="4576763" y="4745038"/>
          <p14:tracePt t="67202" x="4576763" y="4697413"/>
          <p14:tracePt t="67219" x="4576763" y="4665663"/>
          <p14:tracePt t="67235" x="4576763" y="4657725"/>
          <p14:tracePt t="67252" x="4584700" y="4649788"/>
          <p14:tracePt t="67361" x="4584700" y="4633913"/>
          <p14:tracePt t="67370" x="4592638" y="4616450"/>
          <p14:tracePt t="67380" x="4616450" y="4560888"/>
          <p14:tracePt t="67390" x="4640263" y="4449763"/>
          <p14:tracePt t="67402" x="4679950" y="4314825"/>
          <p14:tracePt t="67419" x="4721225" y="4194175"/>
          <p14:tracePt t="67421" x="4745038" y="4067175"/>
          <p14:tracePt t="67438" x="4784725" y="3938588"/>
          <p14:tracePt t="67442" x="4824413" y="3827463"/>
          <p14:tracePt t="67453" x="4856163" y="3716338"/>
          <p14:tracePt t="67468" x="4872038" y="3644900"/>
          <p14:tracePt t="67470" x="4895850" y="3579813"/>
          <p14:tracePt t="67485" x="4903788" y="3532188"/>
          <p14:tracePt t="67502" x="4943475" y="3405188"/>
          <p14:tracePt t="67518" x="4967288" y="3341688"/>
          <p14:tracePt t="67535" x="5022850" y="3213100"/>
          <p14:tracePt t="67552" x="5046663" y="3149600"/>
          <p14:tracePt t="67775" x="5038725" y="3149600"/>
          <p14:tracePt t="67787" x="5022850" y="3149600"/>
          <p14:tracePt t="67797" x="4999038" y="3149600"/>
          <p14:tracePt t="67806" x="4967288" y="3149600"/>
          <p14:tracePt t="67819" x="4911725" y="3165475"/>
          <p14:tracePt t="67836" x="4721225" y="3236913"/>
          <p14:tracePt t="67852" x="4600575" y="3302000"/>
          <p14:tracePt t="67854" x="4481513" y="3349625"/>
          <p14:tracePt t="67869" x="4362450" y="3397250"/>
          <p14:tracePt t="67886" x="4170363" y="3460750"/>
          <p14:tracePt t="67903" x="4090988" y="3476625"/>
          <p14:tracePt t="67905" x="4035425" y="3484563"/>
          <p14:tracePt t="67919" x="3978275" y="3484563"/>
          <p14:tracePt t="67936" x="3930650" y="3460750"/>
          <p14:tracePt t="67952" x="3914775" y="3436938"/>
          <p14:tracePt t="67955" x="3906838" y="3405188"/>
          <p14:tracePt t="67969" x="3906838" y="3381375"/>
          <p14:tracePt t="67986" x="3906838" y="3317875"/>
          <p14:tracePt t="68002" x="3914775" y="3252788"/>
          <p14:tracePt t="68005" x="3970338" y="3181350"/>
          <p14:tracePt t="68019" x="4035425" y="3086100"/>
          <p14:tracePt t="68036" x="4225925" y="2901950"/>
          <p14:tracePt t="68052" x="4313238" y="2838450"/>
          <p14:tracePt t="68069" x="4513263" y="2767013"/>
          <p14:tracePt t="68086" x="4705350" y="2767013"/>
          <p14:tracePt t="68103" x="4792663" y="2790825"/>
          <p14:tracePt t="68119" x="4919663" y="2870200"/>
          <p14:tracePt t="68136" x="5022850" y="3022600"/>
          <p14:tracePt t="68152" x="5046663" y="3109913"/>
          <p14:tracePt t="68169" x="5080000" y="3278188"/>
          <p14:tracePt t="68186" x="5080000" y="3381375"/>
          <p14:tracePt t="68202" x="5080000" y="3397250"/>
          <p14:tracePt t="68219" x="5080000" y="3405188"/>
          <p14:tracePt t="68348" x="5072063" y="3405188"/>
          <p14:tracePt t="68975" x="5072063" y="3413125"/>
          <p14:tracePt t="68995" x="5064125" y="3421063"/>
          <p14:tracePt t="69006" x="5038725" y="3460750"/>
          <p14:tracePt t="69020" x="4967288" y="3516313"/>
          <p14:tracePt t="69036" x="4768850" y="3716338"/>
          <p14:tracePt t="69053" x="4600575" y="3835400"/>
          <p14:tracePt t="69070" x="4545013" y="3867150"/>
          <p14:tracePt t="69086" x="4513263" y="3875088"/>
          <p14:tracePt t="69346" x="4505325" y="3875088"/>
          <p14:tracePt t="69356" x="4457700" y="3898900"/>
          <p14:tracePt t="69369" x="4386263" y="3938588"/>
          <p14:tracePt t="69387" x="4233863" y="3995738"/>
          <p14:tracePt t="69403" x="4186238" y="3995738"/>
          <p14:tracePt t="69419" x="4114800" y="3995738"/>
          <p14:tracePt t="69436" x="4090988" y="3987800"/>
          <p14:tracePt t="69452" x="4083050" y="3987800"/>
          <p14:tracePt t="69469" x="4083050" y="3979863"/>
          <p14:tracePt t="69486" x="4083050" y="3971925"/>
          <p14:tracePt t="69528" x="4090988" y="3971925"/>
          <p14:tracePt t="69580" x="4098925" y="3971925"/>
          <p14:tracePt t="69892" x="4090988" y="3971925"/>
          <p14:tracePt t="69904" x="4083050" y="3971925"/>
          <p14:tracePt t="69914" x="4075113" y="3963988"/>
          <p14:tracePt t="69922" x="4059238" y="3963988"/>
          <p14:tracePt t="69935" x="4051300" y="3956050"/>
          <p14:tracePt t="69952" x="4027488" y="3930650"/>
          <p14:tracePt t="69969" x="4019550" y="3930650"/>
          <p14:tracePt t="69971" x="4019550" y="3922713"/>
          <p14:tracePt t="69991" x="4019550" y="3914775"/>
          <p14:tracePt t="70052" x="4019550" y="3906838"/>
          <p14:tracePt t="70062" x="4019550" y="3898900"/>
          <p14:tracePt t="70071" x="4043363" y="3867150"/>
          <p14:tracePt t="70085" x="4067175" y="3827463"/>
          <p14:tracePt t="70102" x="4122738" y="3748088"/>
          <p14:tracePt t="70119" x="4162425" y="3708400"/>
          <p14:tracePt t="70121" x="4202113" y="3684588"/>
          <p14:tracePt t="70136" x="4225925" y="3660775"/>
          <p14:tracePt t="70151" x="4289425" y="3629025"/>
          <p14:tracePt t="70168" x="4313238" y="3629025"/>
          <p14:tracePt t="70184" x="4362450" y="3621088"/>
          <p14:tracePt t="70201" x="4410075" y="3621088"/>
          <p14:tracePt t="70218" x="4425950" y="3621088"/>
          <p14:tracePt t="70234" x="4465638" y="3621088"/>
          <p14:tracePt t="70251" x="4481513" y="3621088"/>
          <p14:tracePt t="70252" x="4497388" y="3621088"/>
          <p14:tracePt t="70268" x="4521200" y="3621088"/>
          <p14:tracePt t="70284" x="4552950" y="3636963"/>
          <p14:tracePt t="70303" x="4584700" y="3660775"/>
          <p14:tracePt t="70319" x="4600575" y="3676650"/>
          <p14:tracePt t="70335" x="4616450" y="3708400"/>
          <p14:tracePt t="70352" x="4624388" y="3716338"/>
          <p14:tracePt t="70354" x="4624388" y="3732213"/>
          <p14:tracePt t="70369" x="4632325" y="3748088"/>
          <p14:tracePt t="70386" x="4632325" y="3771900"/>
          <p14:tracePt t="70402" x="4632325" y="3779838"/>
          <p14:tracePt t="70419" x="4632325" y="3787775"/>
          <p14:tracePt t="70445" x="4632325" y="3795713"/>
          <p14:tracePt t="70465" x="4632325" y="3811588"/>
          <p14:tracePt t="70486" x="4632325" y="3819525"/>
          <p14:tracePt t="70495" x="4632325" y="3835400"/>
          <p14:tracePt t="70505" x="4640263" y="3851275"/>
          <p14:tracePt t="70519" x="4640263" y="3859213"/>
          <p14:tracePt t="70536" x="4648200" y="3883025"/>
          <p14:tracePt t="70552" x="4648200" y="3890963"/>
          <p14:tracePt t="70554" x="4648200" y="3898900"/>
          <p14:tracePt t="70569" x="4656138" y="3898900"/>
          <p14:tracePt t="70586" x="4656138" y="3906838"/>
          <p14:tracePt t="70648" x="4664075" y="3906838"/>
          <p14:tracePt t="70657" x="4664075" y="3914775"/>
          <p14:tracePt t="70981" x="4664075" y="3922713"/>
          <p14:tracePt t="74357" x="4672013" y="3922713"/>
          <p14:tracePt t="74368" x="4679950" y="3914775"/>
          <p14:tracePt t="74377" x="4695825" y="3906838"/>
          <p14:tracePt t="74388" x="4721225" y="3898900"/>
          <p14:tracePt t="74404" x="4745038" y="3890963"/>
          <p14:tracePt t="74407" x="4768850" y="3883025"/>
          <p14:tracePt t="74419" x="4792663" y="3883025"/>
          <p14:tracePt t="74435" x="4832350" y="3883025"/>
          <p14:tracePt t="74451" x="4848225" y="3883025"/>
          <p14:tracePt t="74468" x="4872038" y="3883025"/>
          <p14:tracePt t="74496" x="4872038" y="3890963"/>
          <p14:tracePt t="74516" x="4872038" y="3898900"/>
          <p14:tracePt t="74535" x="4856163" y="3914775"/>
          <p14:tracePt t="74546" x="4816475" y="3930650"/>
          <p14:tracePt t="74556" x="4760913" y="3956050"/>
          <p14:tracePt t="74568" x="4679950" y="3995738"/>
          <p14:tracePt t="74584" x="4632325" y="4011613"/>
          <p14:tracePt t="74586" x="4592638" y="4019550"/>
          <p14:tracePt t="74604" x="4552950" y="4027488"/>
          <p14:tracePt t="74608" x="4529138" y="4027488"/>
          <p14:tracePt t="74619" x="4505325" y="4027488"/>
          <p14:tracePt t="74635" x="4497388" y="4027488"/>
          <p14:tracePt t="74637" x="4489450" y="4027488"/>
          <p14:tracePt t="74729" x="4481513" y="4027488"/>
          <p14:tracePt t="74739" x="4465638" y="4027488"/>
          <p14:tracePt t="74755" x="4449763" y="4027488"/>
          <p14:tracePt t="74759" x="4441825" y="4027488"/>
          <p14:tracePt t="75040" x="4433888" y="4027488"/>
          <p14:tracePt t="75223" x="4433888" y="4035425"/>
          <p14:tracePt t="75235" x="4441825" y="4035425"/>
          <p14:tracePt t="75263" x="4449763" y="4035425"/>
          <p14:tracePt t="75286" x="4457700" y="4035425"/>
          <p14:tracePt t="75294" x="4465638" y="4043363"/>
          <p14:tracePt t="75306" x="4473575" y="4043363"/>
          <p14:tracePt t="75318" x="4489450" y="4043363"/>
          <p14:tracePt t="75334" x="4537075" y="4051300"/>
          <p14:tracePt t="75351" x="4576763" y="4059238"/>
          <p14:tracePt t="75368" x="4600575" y="4059238"/>
          <p14:tracePt t="75384" x="4640263" y="4067175"/>
          <p14:tracePt t="75402" x="4687888" y="4075113"/>
          <p14:tracePt t="75419" x="4713288" y="4083050"/>
          <p14:tracePt t="75435" x="4776788" y="4106863"/>
          <p14:tracePt t="75453" x="4840288" y="4130675"/>
          <p14:tracePt t="75469" x="4864100" y="4146550"/>
          <p14:tracePt t="75485" x="4887913" y="4154488"/>
          <p14:tracePt t="75879" x="4879975" y="4154488"/>
          <p14:tracePt t="75891" x="4864100" y="4154488"/>
          <p14:tracePt t="75905" x="4832350" y="4170363"/>
          <p14:tracePt t="75908" x="4784725" y="4170363"/>
          <p14:tracePt t="75919" x="4713288" y="4186238"/>
          <p14:tracePt t="75934" x="4624388" y="4202113"/>
          <p14:tracePt t="75936" x="4505325" y="4217988"/>
          <p14:tracePt t="75951" x="4362450" y="4241800"/>
          <p14:tracePt t="75968" x="4083050" y="4273550"/>
          <p14:tracePt t="75984" x="3946525" y="4273550"/>
          <p14:tracePt t="75987" x="3851275" y="4273550"/>
          <p14:tracePt t="76001" x="3771900" y="4273550"/>
          <p14:tracePt t="76018" x="3684588" y="4249738"/>
          <p14:tracePt t="76035" x="3676650" y="4233863"/>
          <p14:tracePt t="76037" x="3668713" y="4217988"/>
          <p14:tracePt t="76053" x="3668713" y="4202113"/>
          <p14:tracePt t="76068" x="3668713" y="4186238"/>
          <p14:tracePt t="76085" x="3668713" y="4170363"/>
          <p14:tracePt t="76101" x="3756025" y="4051300"/>
          <p14:tracePt t="76118" x="3922713" y="3922713"/>
          <p14:tracePt t="76135" x="4059238" y="3851275"/>
          <p14:tracePt t="76151" x="4402138" y="3756025"/>
          <p14:tracePt t="76168" x="4745038" y="3779838"/>
          <p14:tracePt t="76184" x="4919663" y="3843338"/>
          <p14:tracePt t="76201" x="5222875" y="4043363"/>
          <p14:tracePt t="76218" x="5414963" y="4306888"/>
          <p14:tracePt t="76235" x="5438775" y="4402138"/>
          <p14:tracePt t="76252" x="5454650" y="4521200"/>
          <p14:tracePt t="76268" x="5454650" y="4545013"/>
          <p14:tracePt t="76270" x="5454650" y="4552950"/>
          <p14:tracePt t="76284" x="5438775" y="4560888"/>
          <p14:tracePt t="76301" x="5302250" y="4584700"/>
          <p14:tracePt t="76318" x="5222875" y="4592638"/>
          <p14:tracePt t="76320" x="5159375" y="4592638"/>
          <p14:tracePt t="76334" x="5111750" y="4592638"/>
          <p14:tracePt t="76351" x="5038725" y="4592638"/>
          <p14:tracePt t="94860" x="5030788" y="4568825"/>
          <p14:tracePt t="94870" x="5022850" y="4552950"/>
          <p14:tracePt t="94886" x="5022850" y="4537075"/>
          <p14:tracePt t="94890" x="5014913" y="4513263"/>
          <p14:tracePt t="94902" x="5014913" y="4465638"/>
          <p14:tracePt t="94916" x="5014913" y="4425950"/>
          <p14:tracePt t="94918" x="5014913" y="4362450"/>
          <p14:tracePt t="94933" x="5006975" y="4273550"/>
          <p14:tracePt t="94950" x="5006975" y="4059238"/>
          <p14:tracePt t="94966" x="5006975" y="3906838"/>
          <p14:tracePt t="94968" x="5006975" y="3756025"/>
          <p14:tracePt t="94983" x="5006975" y="3605213"/>
          <p14:tracePt t="95000" x="4975225" y="3325813"/>
          <p14:tracePt t="95016" x="4959350" y="3213100"/>
          <p14:tracePt t="95018" x="4959350" y="3125788"/>
          <p14:tracePt t="95033" x="4951413" y="3046413"/>
          <p14:tracePt t="95050" x="4935538" y="2951163"/>
          <p14:tracePt t="95066" x="4935538" y="2909888"/>
          <p14:tracePt t="95241" x="4935538" y="2927350"/>
          <p14:tracePt t="95251" x="4927600" y="2943225"/>
          <p14:tracePt t="95261" x="4919663" y="2974975"/>
          <p14:tracePt t="95271" x="4903788" y="3046413"/>
          <p14:tracePt t="95283" x="4887913" y="3117850"/>
          <p14:tracePt t="95299" x="4872038" y="3197225"/>
          <p14:tracePt t="95301" x="4856163" y="3286125"/>
          <p14:tracePt t="95316" x="4840288" y="3389313"/>
          <p14:tracePt t="95336" x="4816475" y="3579813"/>
          <p14:tracePt t="95351" x="4800600" y="3740150"/>
          <p14:tracePt t="95367" x="4792663" y="3819525"/>
          <p14:tracePt t="95387" x="4792663" y="3963988"/>
          <p14:tracePt t="95403" x="4792663" y="4059238"/>
          <p14:tracePt t="95417" x="4792663" y="4098925"/>
          <p14:tracePt t="95433" x="4824413" y="4186238"/>
          <p14:tracePt t="95449" x="4840288" y="4233863"/>
          <p14:tracePt t="95466" x="4864100" y="4322763"/>
          <p14:tracePt t="95484" x="4872038" y="4386263"/>
          <p14:tracePt t="95499" x="4879975" y="4402138"/>
          <p14:tracePt t="95516" x="4887913" y="4465638"/>
          <p14:tracePt t="95533" x="4895850" y="4552950"/>
          <p14:tracePt t="95550" x="4895850" y="4608513"/>
          <p14:tracePt t="95566" x="4895850" y="4689475"/>
          <p14:tracePt t="95583" x="4895850" y="4800600"/>
          <p14:tracePt t="95600" x="4895850" y="4879975"/>
          <p14:tracePt t="95616" x="4895850" y="4992688"/>
          <p14:tracePt t="95633" x="4895850" y="5119688"/>
          <p14:tracePt t="95649" x="4895850" y="5183188"/>
          <p14:tracePt t="95667" x="4895850" y="5262563"/>
          <p14:tracePt t="95704" x="4903788" y="5254625"/>
          <p14:tracePt t="95848" x="4903788" y="5262563"/>
          <p14:tracePt t="95890" x="4903788" y="5254625"/>
          <p14:tracePt t="95898" x="4903788" y="5214938"/>
          <p14:tracePt t="95906" x="4903788" y="5175250"/>
          <p14:tracePt t="95920" x="4895850" y="5080000"/>
          <p14:tracePt t="95936" x="4895850" y="4935538"/>
          <p14:tracePt t="95939" x="4887913" y="4776788"/>
          <p14:tracePt t="95950" x="4872038" y="4489450"/>
          <p14:tracePt t="95966" x="4848225" y="3938588"/>
          <p14:tracePt t="95982" x="4848225" y="3684588"/>
          <p14:tracePt t="95999" x="4824413" y="3236913"/>
          <p14:tracePt t="96020" x="4824413" y="2886075"/>
          <p14:tracePt t="96038" x="4824413" y="2640013"/>
          <p14:tracePt t="96050" x="4824413" y="2543175"/>
          <p14:tracePt t="96067" x="4824413" y="2416175"/>
          <p14:tracePt t="96086" x="4824413" y="2376488"/>
          <p14:tracePt t="96089" x="4824413" y="2352675"/>
          <p14:tracePt t="96100" x="4816475" y="2344738"/>
          <p14:tracePt t="96178" x="4816475" y="2368550"/>
          <p14:tracePt t="96188" x="4808538" y="2400300"/>
          <p14:tracePt t="96202" x="4808538" y="2455863"/>
          <p14:tracePt t="96220" x="4784725" y="2632075"/>
          <p14:tracePt t="96234" x="4776788" y="2743200"/>
          <p14:tracePt t="96250" x="4737100" y="3046413"/>
          <p14:tracePt t="96266" x="4721225" y="3221038"/>
          <p14:tracePt t="96268" x="4695825" y="3389313"/>
          <p14:tracePt t="96283" x="4679950" y="3532188"/>
          <p14:tracePt t="96300" x="4632325" y="3859213"/>
          <p14:tracePt t="96316" x="4624388" y="4019550"/>
          <p14:tracePt t="96319" x="4608513" y="4162425"/>
          <p14:tracePt t="96333" x="4592638" y="4298950"/>
          <p14:tracePt t="96350" x="4584700" y="4568825"/>
          <p14:tracePt t="96366" x="4584700" y="4673600"/>
          <p14:tracePt t="96383" x="4584700" y="4816475"/>
          <p14:tracePt t="96400" x="4592638" y="4864100"/>
          <p14:tracePt t="96416" x="4600575" y="4864100"/>
          <p14:tracePt t="96433" x="4608513" y="4864100"/>
          <p14:tracePt t="96450" x="4608513" y="4856163"/>
          <p14:tracePt t="96466" x="4608513" y="4848225"/>
          <p14:tracePt t="96483" x="4616450" y="4832350"/>
          <p14:tracePt t="96499" x="4616450" y="4824413"/>
          <p14:tracePt t="96501" x="4624388" y="4792663"/>
          <p14:tracePt t="96516" x="4640263" y="4721225"/>
          <p14:tracePt t="96532" x="4784725" y="4178300"/>
          <p14:tracePt t="96549" x="4911725" y="3787775"/>
          <p14:tracePt t="96551" x="5064125" y="3397250"/>
          <p14:tracePt t="96566" x="5222875" y="3022600"/>
          <p14:tracePt t="96583" x="5549900" y="2384425"/>
          <p14:tracePt t="96599" x="5716588" y="2168525"/>
          <p14:tracePt t="96601" x="5876925" y="1985963"/>
          <p14:tracePt t="96616" x="6027738" y="1825625"/>
          <p14:tracePt t="96634" x="6346825" y="1635125"/>
          <p14:tracePt t="96650" x="6459538" y="1587500"/>
          <p14:tracePt t="96652" x="6562725" y="1571625"/>
          <p14:tracePt t="96666" x="6642100" y="1555750"/>
          <p14:tracePt t="96683" x="6802438" y="1571625"/>
          <p14:tracePt t="96699" x="6865938" y="1595438"/>
          <p14:tracePt t="96702" x="6921500" y="1635125"/>
          <p14:tracePt t="96716" x="6961188" y="1666875"/>
          <p14:tracePt t="96733" x="7008813" y="1722438"/>
          <p14:tracePt t="96749" x="7016750" y="1738313"/>
          <p14:tracePt t="96766" x="7032625" y="1754188"/>
          <p14:tracePt t="97016" x="7040563" y="1754188"/>
          <p14:tracePt t="97025" x="7048500" y="1754188"/>
          <p14:tracePt t="97035" x="7072313" y="1754188"/>
          <p14:tracePt t="97049" x="7088188" y="1778000"/>
          <p14:tracePt t="97069" x="7153275" y="1817688"/>
          <p14:tracePt t="97087" x="7224713" y="1946275"/>
          <p14:tracePt t="97100" x="7248525" y="2033588"/>
          <p14:tracePt t="97116" x="7296150" y="2265363"/>
          <p14:tracePt t="97132" x="7296150" y="2400300"/>
          <p14:tracePt t="97149" x="7327900" y="2759075"/>
          <p14:tracePt t="97166" x="7359650" y="3125788"/>
          <p14:tracePt t="97183" x="7399338" y="3357563"/>
          <p14:tracePt t="97185" x="7431088" y="3524250"/>
          <p14:tracePt t="97200" x="7454900" y="3684588"/>
          <p14:tracePt t="97217" x="7535863" y="4051300"/>
          <p14:tracePt t="97234" x="7575550" y="4217988"/>
          <p14:tracePt t="97237" x="7591425" y="4378325"/>
          <p14:tracePt t="97250" x="7631113" y="4545013"/>
          <p14:tracePt t="97267" x="7646988" y="4737100"/>
          <p14:tracePt t="97470" x="7654925" y="4760913"/>
          <p14:tracePt t="97480" x="7654925" y="4776788"/>
          <p14:tracePt t="97489" x="7654925" y="4792663"/>
          <p14:tracePt t="97503" x="7662863" y="4824413"/>
          <p14:tracePt t="97517" x="7662863" y="4879975"/>
          <p14:tracePt t="97518" x="7662863" y="4943475"/>
          <p14:tracePt t="97533" x="7662863" y="5040313"/>
          <p14:tracePt t="97550" x="7662863" y="5230813"/>
          <p14:tracePt t="97566" x="7662863" y="5343525"/>
          <p14:tracePt t="97568" x="7662863" y="5470525"/>
          <p14:tracePt t="97583" x="7662863" y="5581650"/>
          <p14:tracePt t="97600" x="7662863" y="5773738"/>
          <p14:tracePt t="97616" x="7662863" y="5876925"/>
          <p14:tracePt t="97618" x="7662863" y="5972175"/>
          <p14:tracePt t="97632" x="7694613" y="6069013"/>
          <p14:tracePt t="97650" x="7734300" y="6172200"/>
          <p14:tracePt t="97666" x="7750175" y="6211888"/>
          <p14:tracePt t="98337" x="7758113" y="6211888"/>
          <p14:tracePt t="98933" x="7758113" y="6196013"/>
          <p14:tracePt t="98941" x="7758113" y="6172200"/>
          <p14:tracePt t="98953" x="7758113" y="6116638"/>
          <p14:tracePt t="98969" x="7750175" y="6037263"/>
          <p14:tracePt t="98972" x="7742238" y="5956300"/>
          <p14:tracePt t="98983" x="7734300" y="5845175"/>
          <p14:tracePt t="99000" x="7710488" y="5597525"/>
          <p14:tracePt t="99016" x="7702550" y="5438775"/>
          <p14:tracePt t="99032" x="7678738" y="5040313"/>
          <p14:tracePt t="99049" x="7678738" y="4800600"/>
          <p14:tracePt t="99051" x="7678738" y="4521200"/>
          <p14:tracePt t="99066" x="7678738" y="4217988"/>
          <p14:tracePt t="99082" x="7726363" y="3595688"/>
          <p14:tracePt t="99099" x="7789863" y="3252788"/>
          <p14:tracePt t="99101" x="7862888" y="2959100"/>
          <p14:tracePt t="99116" x="7910513" y="2703513"/>
          <p14:tracePt t="99132" x="8021638" y="2312988"/>
          <p14:tracePt t="99149" x="8061325" y="2160588"/>
          <p14:tracePt t="99151" x="8101013" y="2065338"/>
          <p14:tracePt t="99166" x="8140700" y="1985963"/>
          <p14:tracePt t="99183" x="8229600" y="1833563"/>
          <p14:tracePt t="99200" x="8261350" y="1785938"/>
          <p14:tracePt t="99455" x="8253413" y="1785938"/>
          <p14:tracePt t="99467" x="8229600" y="1785938"/>
          <p14:tracePt t="99476" x="8189913" y="1785938"/>
          <p14:tracePt t="99486" x="8124825" y="1785938"/>
          <p14:tracePt t="99500" x="8037513" y="1785938"/>
          <p14:tracePt t="99516" x="7847013" y="1785938"/>
          <p14:tracePt t="99534" x="7718425" y="1778000"/>
          <p14:tracePt t="99549" x="7694613" y="1778000"/>
          <p14:tracePt t="99565" x="7686675" y="1778000"/>
          <p14:tracePt t="99604" x="7694613" y="1778000"/>
          <p14:tracePt t="99637" x="7702550" y="1778000"/>
          <p14:tracePt t="99677" x="7710488" y="1778000"/>
          <p14:tracePt t="99769" x="7678738" y="1778000"/>
          <p14:tracePt t="99778" x="7639050" y="1801813"/>
          <p14:tracePt t="99787" x="7567613" y="1841500"/>
          <p14:tracePt t="99800" x="7504113" y="1865313"/>
          <p14:tracePt t="99818" x="7407275" y="1890713"/>
          <p14:tracePt t="99833" x="7375525" y="1890713"/>
          <p14:tracePt t="99850" x="7319963" y="1890713"/>
          <p14:tracePt t="99867" x="7296150" y="1890713"/>
          <p14:tracePt t="99883" x="7280275" y="1890713"/>
          <p14:tracePt t="99900" x="7264400" y="1890713"/>
          <p14:tracePt t="99917" x="7256463" y="1881188"/>
          <p14:tracePt t="100221" x="7240588" y="1881188"/>
          <p14:tracePt t="100233" x="7216775" y="1873250"/>
          <p14:tracePt t="100243" x="7200900" y="1865313"/>
          <p14:tracePt t="100253" x="7185025" y="1857375"/>
          <p14:tracePt t="100268" x="7161213" y="1841500"/>
          <p14:tracePt t="100283" x="7153275" y="1841500"/>
          <p14:tracePt t="100572" x="7161213" y="1841500"/>
          <p14:tracePt t="100583" x="7169150" y="1841500"/>
          <p14:tracePt t="100593" x="7185025" y="1841500"/>
          <p14:tracePt t="100612" x="7200900" y="1841500"/>
          <p14:tracePt t="100642" x="7208838" y="1841500"/>
          <p14:tracePt t="100652" x="7224713" y="1833563"/>
          <p14:tracePt t="100662" x="7240588" y="1825625"/>
          <p14:tracePt t="100672" x="7264400" y="1825625"/>
          <p14:tracePt t="100682" x="7280275" y="1825625"/>
          <p14:tracePt t="100698" x="7304088" y="1825625"/>
          <p14:tracePt t="100715" x="7343775" y="1825625"/>
          <p14:tracePt t="100732" x="7383463" y="1825625"/>
          <p14:tracePt t="100748" x="7399338" y="1825625"/>
          <p14:tracePt t="100765" x="7415213" y="1833563"/>
          <p14:tracePt t="100782" x="7439025" y="1841500"/>
          <p14:tracePt t="101179" x="7446963" y="1841500"/>
          <p14:tracePt t="101188" x="7454900" y="1833563"/>
          <p14:tracePt t="101200" x="7462838" y="1833563"/>
          <p14:tracePt t="101216" x="7496175" y="1833563"/>
          <p14:tracePt t="101219" x="7519988" y="1825625"/>
          <p14:tracePt t="101233" x="7543800" y="1817688"/>
          <p14:tracePt t="101249" x="7623175" y="1801813"/>
          <p14:tracePt t="101266" x="7662863" y="1801813"/>
          <p14:tracePt t="101268" x="7710488" y="1793875"/>
          <p14:tracePt t="101283" x="7742238" y="1793875"/>
          <p14:tracePt t="101300" x="7805738" y="1785938"/>
          <p14:tracePt t="101316" x="7839075" y="1785938"/>
          <p14:tracePt t="101319" x="7862888" y="1785938"/>
          <p14:tracePt t="101333" x="7894638" y="1785938"/>
          <p14:tracePt t="101350" x="7966075" y="1785938"/>
          <p14:tracePt t="101366" x="7989888" y="1785938"/>
          <p14:tracePt t="101368" x="8021638" y="1785938"/>
          <p14:tracePt t="101383" x="8045450" y="1793875"/>
          <p14:tracePt t="101399" x="8093075" y="1801813"/>
          <p14:tracePt t="101416" x="8116888" y="1809750"/>
          <p14:tracePt t="101418" x="8132763" y="1809750"/>
          <p14:tracePt t="101433" x="8140700" y="1809750"/>
          <p14:tracePt t="101459" x="8156575" y="1817688"/>
          <p14:tracePt t="101511" x="8164513" y="1825625"/>
          <p14:tracePt t="101889" x="8164513" y="1865313"/>
          <p14:tracePt t="101899" x="8164513" y="1881188"/>
          <p14:tracePt t="101916" x="8164513" y="1890713"/>
          <p14:tracePt t="101926" x="8164513" y="1898650"/>
          <p14:tracePt t="101945" x="8172450" y="1898650"/>
          <p14:tracePt t="101963" x="8189913" y="1898650"/>
          <p14:tracePt t="101972" x="8205788" y="1898650"/>
          <p14:tracePt t="101982" x="8221663" y="1898650"/>
          <p14:tracePt t="101998" x="8237538" y="1898650"/>
          <p14:tracePt t="102015" x="8293100" y="1898650"/>
          <p14:tracePt t="102032" x="8324850" y="1898650"/>
          <p14:tracePt t="102034" x="8348663" y="1898650"/>
          <p14:tracePt t="102051" x="8388350" y="1898650"/>
          <p14:tracePt t="102055" x="8420100" y="1898650"/>
          <p14:tracePt t="102070" x="8451850" y="1898650"/>
          <p14:tracePt t="102074" x="8475663" y="1898650"/>
          <p14:tracePt t="102084" x="8499475" y="1898650"/>
          <p14:tracePt t="102099" x="8523288" y="1898650"/>
          <p14:tracePt t="102117" x="8540750" y="1898650"/>
          <p14:tracePt t="103305" x="8531225" y="1898650"/>
          <p14:tracePt t="103317" x="8499475" y="1914525"/>
          <p14:tracePt t="103327" x="8435975" y="1962150"/>
          <p14:tracePt t="103338" x="8301038" y="2049463"/>
          <p14:tracePt t="103352" x="8061325" y="2200275"/>
          <p14:tracePt t="103355" x="7813675" y="2297113"/>
          <p14:tracePt t="103367" x="7575550" y="2376488"/>
          <p14:tracePt t="103382" x="7367588" y="2416175"/>
          <p14:tracePt t="103384" x="7169150" y="2416175"/>
          <p14:tracePt t="103399" x="6961188" y="2392363"/>
          <p14:tracePt t="103415" x="6642100" y="2305050"/>
          <p14:tracePt t="103432" x="6475413" y="2224088"/>
          <p14:tracePt t="103434" x="6362700" y="2144713"/>
          <p14:tracePt t="103449" x="6283325" y="2065338"/>
          <p14:tracePt t="103466" x="6188075" y="1922463"/>
          <p14:tracePt t="103483" x="6172200" y="1857375"/>
          <p14:tracePt t="103485" x="6172200" y="1801813"/>
          <p14:tracePt t="103499" x="6196013" y="1738313"/>
          <p14:tracePt t="103516" x="6442075" y="1443038"/>
          <p14:tracePt t="103532" x="6665913" y="1268413"/>
          <p14:tracePt t="103534" x="6929438" y="1060450"/>
          <p14:tracePt t="103549" x="7200900" y="901700"/>
          <p14:tracePt t="103566" x="7758113" y="685800"/>
          <p14:tracePt t="103582" x="7966075" y="646113"/>
          <p14:tracePt t="103584" x="8164513" y="646113"/>
          <p14:tracePt t="103599" x="8348663" y="661988"/>
          <p14:tracePt t="103616" x="8636000" y="820738"/>
          <p14:tracePt t="103632" x="8739188" y="925513"/>
          <p14:tracePt t="103649" x="8874125" y="1123950"/>
          <p14:tracePt t="103666" x="8931275" y="1371600"/>
          <p14:tracePt t="103682" x="8947150" y="1506538"/>
          <p14:tracePt t="103699" x="8931275" y="1698625"/>
          <p14:tracePt t="103716" x="8810625" y="1938338"/>
          <p14:tracePt t="103732" x="8715375" y="2057400"/>
          <p14:tracePt t="103749" x="8467725" y="2257425"/>
          <p14:tracePt t="103766" x="8237538" y="2305050"/>
          <p14:tracePt t="103782" x="8140700" y="2297113"/>
          <p14:tracePt t="103798" x="7950200" y="2120900"/>
          <p14:tracePt t="103815" x="7862888" y="1970088"/>
          <p14:tracePt t="103818" x="7789863" y="1809750"/>
          <p14:tracePt t="103832" x="7758113" y="1682750"/>
          <p14:tracePt t="103851" x="7789863" y="1450975"/>
          <p14:tracePt t="103870" x="8101013" y="1108075"/>
          <p14:tracePt t="103885" x="8324850" y="941388"/>
          <p14:tracePt t="103889" x="8572500" y="828675"/>
          <p14:tracePt t="103901" x="8786813" y="765175"/>
          <p14:tracePt t="103915" x="8931275" y="757238"/>
          <p14:tracePt t="103917" x="9026525" y="757238"/>
          <p14:tracePt t="103932" x="9097963" y="788988"/>
          <p14:tracePt t="103949" x="9169400" y="925513"/>
          <p14:tracePt t="103966" x="9169400" y="1012825"/>
          <p14:tracePt t="103968" x="9169400" y="1100138"/>
          <p14:tracePt t="103982" x="9161463" y="1179513"/>
          <p14:tracePt t="104000" x="9090025" y="1316038"/>
          <p14:tracePt t="104016" x="9066213" y="1347788"/>
          <p14:tracePt t="104033" x="9050338" y="1347788"/>
          <p14:tracePt t="104049" x="9026525" y="1347788"/>
          <p14:tracePt t="104065" x="9002713" y="1347788"/>
          <p14:tracePt t="104081" x="8978900" y="1347788"/>
          <p14:tracePt t="105169" x="8955088" y="1363663"/>
          <p14:tracePt t="105180" x="8931275" y="1387475"/>
          <p14:tracePt t="105189" x="8899525" y="1403350"/>
          <p14:tracePt t="105202" x="8858250" y="1427163"/>
          <p14:tracePt t="105219" x="8802688" y="1450975"/>
          <p14:tracePt t="105233" x="8770938" y="1458913"/>
          <p14:tracePt t="105248" x="8739188" y="1458913"/>
          <p14:tracePt t="105265" x="8723313" y="1435100"/>
          <p14:tracePt t="105281" x="8683625" y="1387475"/>
          <p14:tracePt t="105299" x="8651875" y="1331913"/>
          <p14:tracePt t="105315" x="8651875" y="1323975"/>
          <p14:tracePt t="105521" x="8628063" y="1331913"/>
          <p14:tracePt t="105533" x="8588375" y="1347788"/>
          <p14:tracePt t="105541" x="8556625" y="1363663"/>
          <p14:tracePt t="105551" x="8515350" y="1379538"/>
          <p14:tracePt t="105566" x="8483600" y="1379538"/>
          <p14:tracePt t="105583" x="8396288" y="1379538"/>
          <p14:tracePt t="105600" x="8340725" y="1379538"/>
          <p14:tracePt t="105602" x="8277225" y="1371600"/>
          <p14:tracePt t="105616" x="8189913" y="1347788"/>
          <p14:tracePt t="105633" x="7854950" y="1260475"/>
          <p14:tracePt t="105650" x="7615238" y="1195388"/>
          <p14:tracePt t="105652" x="7359650" y="1139825"/>
          <p14:tracePt t="105666" x="7112000" y="1100138"/>
          <p14:tracePt t="105683" x="6602413" y="1076325"/>
          <p14:tracePt t="105699" x="6418263" y="1092200"/>
          <p14:tracePt t="105702" x="6251575" y="1116013"/>
          <p14:tracePt t="105716" x="6100763" y="1171575"/>
          <p14:tracePt t="105733" x="5932488" y="1252538"/>
          <p14:tracePt t="105749" x="5884863" y="1292225"/>
          <p14:tracePt t="105752" x="5853113" y="1316038"/>
          <p14:tracePt t="105766" x="5837238" y="1339850"/>
          <p14:tracePt t="105975" x="5813425" y="1339850"/>
          <p14:tracePt t="105986" x="5765800" y="1339850"/>
          <p14:tracePt t="106002" x="5700713" y="1339850"/>
          <p14:tracePt t="106006" x="5613400" y="1339850"/>
          <p14:tracePt t="106019" x="5430838" y="1347788"/>
          <p14:tracePt t="106035" x="4721225" y="1435100"/>
          <p14:tracePt t="106048" x="4249738" y="1547813"/>
          <p14:tracePt t="106065" x="3276600" y="1898650"/>
          <p14:tracePt t="106082" x="3149600" y="2073275"/>
          <p14:tracePt t="106098" x="2687638" y="2519363"/>
          <p14:tracePt t="106115" x="2265363" y="2878138"/>
          <p14:tracePt t="106132" x="2160588" y="2967038"/>
          <p14:tracePt t="106134" x="2105025" y="3030538"/>
          <p14:tracePt t="106149" x="2081213" y="3078163"/>
          <p14:tracePt t="106165" x="2073275" y="3117850"/>
          <p14:tracePt t="106185" x="2081213" y="3117850"/>
          <p14:tracePt t="106189" x="2097088" y="3117850"/>
          <p14:tracePt t="106201" x="2128838" y="3117850"/>
          <p14:tracePt t="106217" x="2200275" y="3086100"/>
          <p14:tracePt t="106389" x="2200275" y="3094038"/>
          <p14:tracePt t="106402" x="2184400" y="3109913"/>
          <p14:tracePt t="106411" x="2152650" y="3125788"/>
          <p14:tracePt t="106422" x="2105025" y="3173413"/>
          <p14:tracePt t="106433" x="2033588" y="3221038"/>
          <p14:tracePt t="106449" x="1889125" y="3333750"/>
          <p14:tracePt t="106465" x="1825625" y="3381375"/>
          <p14:tracePt t="106467" x="1785938" y="3389313"/>
          <p14:tracePt t="106482" x="1762125" y="3405188"/>
          <p14:tracePt t="106762" x="1762125" y="3397250"/>
          <p14:tracePt t="107032" x="1770063" y="3397250"/>
          <p14:tracePt t="107609" x="1770063" y="3389313"/>
          <p14:tracePt t="108383" x="1770063" y="3381375"/>
          <p14:tracePt t="108433" x="1770063" y="3373438"/>
          <p14:tracePt t="108494" x="1778000" y="3373438"/>
          <p14:tracePt t="111428" x="1785938" y="3373438"/>
          <p14:tracePt t="111539" x="1785938" y="3365500"/>
          <p14:tracePt t="111551" x="1793875" y="3365500"/>
          <p14:tracePt t="111569" x="1817688" y="3341688"/>
          <p14:tracePt t="111579" x="1912938" y="3244850"/>
          <p14:tracePt t="111588" x="2152650" y="2974975"/>
          <p14:tracePt t="111599" x="2424113" y="2719388"/>
          <p14:tracePt t="111615" x="2711450" y="2455863"/>
          <p14:tracePt t="111618" x="3038475" y="2257425"/>
          <p14:tracePt t="111632" x="3333750" y="2081213"/>
          <p14:tracePt t="111649" x="3978275" y="1809750"/>
          <p14:tracePt t="111665" x="4233863" y="1754188"/>
          <p14:tracePt t="111668" x="4433888" y="1730375"/>
          <p14:tracePt t="111682" x="4592638" y="1730375"/>
          <p14:tracePt t="111699" x="4768850" y="1738313"/>
          <p14:tracePt t="111715" x="4808538" y="1762125"/>
          <p14:tracePt t="111718" x="4832350" y="1770063"/>
          <p14:tracePt t="111971" x="4840288" y="1770063"/>
          <p14:tracePt t="111983" x="4864100" y="1770063"/>
          <p14:tracePt t="111991" x="4903788" y="1762125"/>
          <p14:tracePt t="112001" x="4975225" y="1738313"/>
          <p14:tracePt t="112016" x="5095875" y="1714500"/>
          <p14:tracePt t="112033" x="5637213" y="1666875"/>
          <p14:tracePt t="112049" x="5956300" y="1666875"/>
          <p14:tracePt t="112051" x="6243638" y="1666875"/>
          <p14:tracePt t="112065" x="6523038" y="1666875"/>
          <p14:tracePt t="112083" x="6992938" y="1706563"/>
          <p14:tracePt t="112099" x="7153275" y="1722438"/>
          <p14:tracePt t="112101" x="7248525" y="1722438"/>
          <p14:tracePt t="112116" x="7312025" y="1722438"/>
          <p14:tracePt t="112132" x="7367588" y="1690688"/>
          <p14:tracePt t="112333" x="7375525" y="1690688"/>
          <p14:tracePt t="112343" x="7383463" y="1690688"/>
          <p14:tracePt t="112353" x="7399338" y="1690688"/>
          <p14:tracePt t="112365" x="7415213" y="1690688"/>
          <p14:tracePt t="112382" x="7462838" y="1690688"/>
          <p14:tracePt t="112385" x="7527925" y="1698625"/>
          <p14:tracePt t="112399" x="7623175" y="1714500"/>
          <p14:tracePt t="112415" x="7894638" y="1801813"/>
          <p14:tracePt t="112432" x="8013700" y="1849438"/>
          <p14:tracePt t="112434" x="8093075" y="1890713"/>
          <p14:tracePt t="112449" x="8140700" y="1930400"/>
          <p14:tracePt t="112465" x="8189913" y="1978025"/>
          <p14:tracePt t="112485" x="8156575" y="2009775"/>
          <p14:tracePt t="112778" x="8156575" y="2017713"/>
          <p14:tracePt t="112788" x="8172450" y="2025650"/>
          <p14:tracePt t="112801" x="8189913" y="2025650"/>
          <p14:tracePt t="112818" x="8213725" y="2041525"/>
          <p14:tracePt t="112834" x="8221663" y="2041525"/>
          <p14:tracePt t="112838" x="8229600" y="2049463"/>
          <p14:tracePt t="112849" x="8245475" y="2065338"/>
          <p14:tracePt t="112865" x="8245475" y="2073275"/>
          <p14:tracePt t="112867" x="8253413" y="2073275"/>
          <p14:tracePt t="112881" x="8261350" y="2081213"/>
          <p14:tracePt t="112900" x="8277225" y="2097088"/>
          <p14:tracePt t="112915" x="8277225" y="2105025"/>
          <p14:tracePt t="112917" x="8285163" y="2112963"/>
          <p14:tracePt t="112931" x="8285163" y="2120900"/>
          <p14:tracePt t="112948" x="8301038" y="2128838"/>
          <p14:tracePt t="112965" x="8308975" y="2144713"/>
          <p14:tracePt t="112981" x="8316913" y="2144713"/>
          <p14:tracePt t="112999" x="8324850" y="2152650"/>
          <p14:tracePt t="113014" x="8332788" y="2152650"/>
          <p14:tracePt t="113031" x="8364538" y="2152650"/>
          <p14:tracePt t="113048" x="8420100" y="2160588"/>
          <p14:tracePt t="113065" x="8451850" y="2168525"/>
          <p14:tracePt t="113081" x="8499475" y="2176463"/>
          <p14:tracePt t="113098" x="8531225" y="2168525"/>
          <p14:tracePt t="113364" x="8540750" y="2168525"/>
          <p14:tracePt t="113385" x="8556625" y="2160588"/>
          <p14:tracePt t="113395" x="8596313" y="2136775"/>
          <p14:tracePt t="113406" x="8636000" y="2120900"/>
          <p14:tracePt t="113415" x="8715375" y="2089150"/>
          <p14:tracePt t="113431" x="8858250" y="2057400"/>
          <p14:tracePt t="113449" x="8923338" y="2049463"/>
          <p14:tracePt t="113451" x="8986838" y="2049463"/>
          <p14:tracePt t="113465" x="9042400" y="2049463"/>
          <p14:tracePt t="113482" x="9121775" y="2057400"/>
          <p14:tracePt t="113499" x="9145588" y="2065338"/>
          <p14:tracePt t="113516" x="9177338" y="2081213"/>
          <p14:tracePt t="113532" x="9193213" y="2089150"/>
          <p14:tracePt t="113548" x="9217025" y="2105025"/>
          <p14:tracePt t="113565" x="9250363" y="2144713"/>
          <p14:tracePt t="113582" x="9290050" y="2184400"/>
          <p14:tracePt t="113598" x="9297988" y="2200275"/>
          <p14:tracePt t="113865" x="9297988" y="2192338"/>
          <p14:tracePt t="113875" x="9297988" y="2176463"/>
          <p14:tracePt t="113895" x="9297988" y="2168525"/>
          <p14:tracePt t="114051" x="9290050" y="2168525"/>
          <p14:tracePt t="114101" x="9290050" y="2160588"/>
          <p14:tracePt t="114167" x="9274175" y="2160588"/>
          <p14:tracePt t="114177" x="9250363" y="2160588"/>
          <p14:tracePt t="114187" x="9209088" y="2160588"/>
          <p14:tracePt t="114199" x="9161463" y="2160588"/>
          <p14:tracePt t="114214" x="9082088" y="2184400"/>
          <p14:tracePt t="114231" x="8874125" y="2216150"/>
          <p14:tracePt t="114248" x="8691563" y="2249488"/>
          <p14:tracePt t="114264" x="8604250" y="2265363"/>
          <p14:tracePt t="114281" x="8491538" y="2273300"/>
          <p14:tracePt t="114298" x="8412163" y="2273300"/>
          <p14:tracePt t="114314" x="8388350" y="2273300"/>
          <p14:tracePt t="114331" x="8380413" y="2273300"/>
          <p14:tracePt t="114582" x="8356600" y="2273300"/>
          <p14:tracePt t="114590" x="8332788" y="2273300"/>
          <p14:tracePt t="114600" x="8285163" y="2273300"/>
          <p14:tracePt t="114614" x="8221663" y="2273300"/>
          <p14:tracePt t="114631" x="8156575" y="2273300"/>
          <p14:tracePt t="114633" x="8093075" y="2281238"/>
          <p14:tracePt t="114648" x="8021638" y="2289175"/>
          <p14:tracePt t="114664" x="7918450" y="2305050"/>
          <p14:tracePt t="114682" x="7894638" y="2305050"/>
          <p14:tracePt t="114772" x="7902575" y="2305050"/>
          <p14:tracePt t="114791" x="7910513" y="2305050"/>
          <p14:tracePt t="114824" x="7918450" y="2305050"/>
          <p14:tracePt t="114835" x="7934325" y="2305050"/>
          <p14:tracePt t="114844" x="7950200" y="2305050"/>
          <p14:tracePt t="114852" x="7974013" y="2305050"/>
          <p14:tracePt t="114864" x="8005763" y="2305050"/>
          <p14:tracePt t="114881" x="8045450" y="2305050"/>
          <p14:tracePt t="114883" x="8101013" y="2305050"/>
          <p14:tracePt t="114898" x="8156575" y="2305050"/>
          <p14:tracePt t="114915" x="8253413" y="2305050"/>
          <p14:tracePt t="114932" x="8293100" y="2305050"/>
          <p14:tracePt t="114934" x="8316913" y="2305050"/>
          <p14:tracePt t="114949" x="8332788" y="2305050"/>
          <p14:tracePt t="114966" x="8356600" y="2305050"/>
          <p14:tracePt t="116246" x="8372475" y="2297113"/>
          <p14:tracePt t="116255" x="8412163" y="2265363"/>
          <p14:tracePt t="116268" x="8507413" y="2184400"/>
          <p14:tracePt t="116285" x="8778875" y="1970088"/>
          <p14:tracePt t="116301" x="8978900" y="1809750"/>
          <p14:tracePt t="116304" x="9177338" y="1666875"/>
          <p14:tracePt t="116318" x="9401175" y="1498600"/>
          <p14:tracePt t="116335" x="9855200" y="1268413"/>
          <p14:tracePt t="116350" x="10063163" y="1179513"/>
          <p14:tracePt t="116365" x="10213975" y="1131888"/>
          <p14:tracePt t="116367" x="10318750" y="1108075"/>
          <p14:tracePt t="116381" x="10398125" y="1108075"/>
          <p14:tracePt t="116397" x="10533063" y="1123950"/>
          <p14:tracePt t="116414" x="10604500" y="1155700"/>
          <p14:tracePt t="116788" x="10612438" y="1155700"/>
          <p14:tracePt t="116798" x="10629900" y="1155700"/>
          <p14:tracePt t="116807" x="10677525" y="1131888"/>
          <p14:tracePt t="116817" x="10748963" y="1100138"/>
          <p14:tracePt t="116831" x="10875963" y="1068388"/>
          <p14:tracePt t="116848" x="11107738" y="1060450"/>
          <p14:tracePt t="116864" x="11210925" y="1076325"/>
          <p14:tracePt t="116881" x="11403013" y="1171575"/>
          <p14:tracePt t="116898" x="11506200" y="1300163"/>
          <p14:tracePt t="116914" x="11530013" y="1355725"/>
          <p14:tracePt t="116930" x="11537950" y="1419225"/>
          <p14:tracePt t="116948" x="11522075" y="1450975"/>
          <p14:tracePt t="116967" x="11490325" y="1458913"/>
          <p14:tracePt t="116971" x="11442700" y="1490663"/>
          <p14:tracePt t="116982" x="11363325" y="1547813"/>
          <p14:tracePt t="116997" x="11274425" y="1603375"/>
          <p14:tracePt t="116999" x="11171238" y="1658938"/>
          <p14:tracePt t="117014" x="11068050" y="1714500"/>
          <p14:tracePt t="117031" x="10915650" y="1754188"/>
          <p14:tracePt t="117048" x="10852150" y="1770063"/>
          <p14:tracePt t="117050" x="10796588" y="1770063"/>
          <p14:tracePt t="117064" x="10756900" y="1770063"/>
          <p14:tracePt t="117081" x="10709275" y="1762125"/>
          <p14:tracePt t="117098" x="10701338" y="1746250"/>
          <p14:tracePt t="117099" x="10685463" y="1738313"/>
          <p14:tracePt t="117114" x="10685463" y="1722438"/>
          <p14:tracePt t="117132" x="10685463" y="1690688"/>
          <p14:tracePt t="117351" x="10661650" y="1690688"/>
          <p14:tracePt t="117362" x="10629900" y="1706563"/>
          <p14:tracePt t="117371" x="10572750" y="1730375"/>
          <p14:tracePt t="117382" x="10501313" y="1770063"/>
          <p14:tracePt t="117398" x="10406063" y="1801813"/>
          <p14:tracePt t="117414" x="10229850" y="1825625"/>
          <p14:tracePt t="117431" x="10110788" y="1817688"/>
          <p14:tracePt t="117447" x="10086975" y="1809750"/>
          <p14:tracePt t="117464" x="10071100" y="1778000"/>
          <p14:tracePt t="117482" x="10071100" y="1762125"/>
          <p14:tracePt t="117498" x="10071100" y="1754188"/>
          <p14:tracePt t="117514" x="10110788" y="1730375"/>
          <p14:tracePt t="117531" x="10150475" y="1698625"/>
          <p14:tracePt t="117533" x="10198100" y="1651000"/>
          <p14:tracePt t="117548" x="10245725" y="1595438"/>
          <p14:tracePt t="117567" x="10366375" y="1506538"/>
          <p14:tracePt t="117582" x="10421938" y="1474788"/>
          <p14:tracePt t="117583" x="10493375" y="1435100"/>
          <p14:tracePt t="117597" x="10548938" y="1419225"/>
          <p14:tracePt t="117615" x="10669588" y="1395413"/>
          <p14:tracePt t="117631" x="10733088" y="1395413"/>
          <p14:tracePt t="117633" x="10804525" y="1411288"/>
          <p14:tracePt t="117647" x="10860088" y="1427163"/>
          <p14:tracePt t="117664" x="10988675" y="1490663"/>
          <p14:tracePt t="117685" x="11107738" y="1595438"/>
          <p14:tracePt t="117701" x="11139488" y="1651000"/>
          <p14:tracePt t="117704" x="11171238" y="1706563"/>
          <p14:tracePt t="117716" x="11179175" y="1762125"/>
          <p14:tracePt t="117735" x="11171238" y="1873250"/>
          <p14:tracePt t="118051" x="11171238" y="1898650"/>
          <p14:tracePt t="118078" x="11163300" y="1906588"/>
          <p14:tracePt t="118089" x="11147425" y="1922463"/>
          <p14:tracePt t="118101" x="11123613" y="1930400"/>
          <p14:tracePt t="118118" x="11068050" y="1946275"/>
          <p14:tracePt t="118131" x="11036300" y="1954213"/>
          <p14:tracePt t="118148" x="10955338" y="1962150"/>
          <p14:tracePt t="118163" x="10907713" y="1962150"/>
          <p14:tracePt t="118180" x="10844213" y="1962150"/>
          <p14:tracePt t="118196" x="10812463" y="1946275"/>
          <p14:tracePt t="118213" x="10804525" y="1946275"/>
          <p14:tracePt t="118230" x="10796588" y="1938338"/>
          <p14:tracePt t="118247" x="10796588" y="1922463"/>
          <p14:tracePt t="118267" x="10796588" y="1906588"/>
          <p14:tracePt t="118280" x="10820400" y="1873250"/>
          <p14:tracePt t="118297" x="10852150" y="1801813"/>
          <p14:tracePt t="118298" x="10891838" y="1738313"/>
          <p14:tracePt t="118313" x="10947400" y="1674813"/>
          <p14:tracePt t="118330" x="11044238" y="1563688"/>
          <p14:tracePt t="118347" x="11115675" y="1514475"/>
          <p14:tracePt t="118348" x="11163300" y="1474788"/>
          <p14:tracePt t="118363" x="11234738" y="1443038"/>
          <p14:tracePt t="118380" x="11331575" y="1419225"/>
          <p14:tracePt t="118396" x="11379200" y="1419225"/>
          <p14:tracePt t="118398" x="11410950" y="1419225"/>
          <p14:tracePt t="118413" x="11442700" y="1419225"/>
          <p14:tracePt t="118430" x="11490325" y="1450975"/>
          <p14:tracePt t="118446" x="11498263" y="1474788"/>
          <p14:tracePt t="118463" x="11506200" y="1522413"/>
          <p14:tracePt t="118484" x="11506200" y="1571625"/>
          <p14:tracePt t="118501" x="11474450" y="1595438"/>
          <p14:tracePt t="118514" x="11458575" y="1603375"/>
          <p14:tracePt t="118867" x="11442700" y="1603375"/>
          <p14:tracePt t="118875" x="11426825" y="1603375"/>
          <p14:tracePt t="118887" x="11403013" y="1603375"/>
          <p14:tracePt t="118901" x="11387138" y="1603375"/>
          <p14:tracePt t="118904" x="11371263" y="1611313"/>
          <p14:tracePt t="118916" x="11347450" y="1611313"/>
          <p14:tracePt t="118932" x="11331575" y="1611313"/>
          <p14:tracePt t="118934" x="11323638" y="1611313"/>
          <p14:tracePt t="118948" x="11314113" y="1611313"/>
          <p14:tracePt t="118965" x="11306175" y="1611313"/>
          <p14:tracePt t="119056" x="11298238" y="1627188"/>
          <p14:tracePt t="119067" x="11282363" y="1627188"/>
          <p14:tracePt t="119077" x="11258550" y="1643063"/>
          <p14:tracePt t="119084" x="11226800" y="1666875"/>
          <p14:tracePt t="119097" x="11202988" y="1674813"/>
          <p14:tracePt t="119328" x="11187113" y="1682750"/>
          <p14:tracePt t="119339" x="11163300" y="1698625"/>
          <p14:tracePt t="119351" x="11131550" y="1714500"/>
          <p14:tracePt t="119368" x="10963275" y="1770063"/>
          <p14:tracePt t="119383" x="10844213" y="1793875"/>
          <p14:tracePt t="119399" x="10501313" y="1873250"/>
          <p14:tracePt t="119414" x="10310813" y="1898650"/>
          <p14:tracePt t="119430" x="10055225" y="1930400"/>
          <p14:tracePt t="119447" x="9926638" y="1922463"/>
          <p14:tracePt t="119463" x="9894888" y="1890713"/>
          <p14:tracePt t="119480" x="9879013" y="1857375"/>
          <p14:tracePt t="119497" x="9879013" y="1841500"/>
          <p14:tracePt t="119513" x="9894888" y="1825625"/>
          <p14:tracePt t="119530" x="9975850" y="1754188"/>
          <p14:tracePt t="119547" x="10110788" y="1611313"/>
          <p14:tracePt t="119563" x="10206038" y="1522413"/>
          <p14:tracePt t="119580" x="10493375" y="1379538"/>
          <p14:tracePt t="119597" x="10604500" y="1339850"/>
          <p14:tracePt t="119598" x="10733088" y="1323975"/>
          <p14:tracePt t="119614" x="10836275" y="1323975"/>
          <p14:tracePt t="119630" x="11028363" y="1323975"/>
          <p14:tracePt t="119647" x="11099800" y="1331913"/>
          <p14:tracePt t="119648" x="11171238" y="1363663"/>
          <p14:tracePt t="119663" x="11226800" y="1395413"/>
          <p14:tracePt t="119680" x="11282363" y="1482725"/>
          <p14:tracePt t="119697" x="11290300" y="1538288"/>
          <p14:tracePt t="119698" x="11298238" y="1603375"/>
          <p14:tracePt t="119713" x="11298238" y="1651000"/>
          <p14:tracePt t="119730" x="11290300" y="1714500"/>
          <p14:tracePt t="119747" x="11258550" y="1754188"/>
          <p14:tracePt t="119748" x="11210925" y="1801813"/>
          <p14:tracePt t="119764" x="11131550" y="1849438"/>
          <p14:tracePt t="119971" x="11068050" y="1841500"/>
          <p14:tracePt t="119980" x="11052175" y="1841500"/>
          <p14:tracePt t="119991" x="11028363" y="1833563"/>
          <p14:tracePt t="120001" x="11004550" y="1833563"/>
          <p14:tracePt t="120017" x="10963275" y="1833563"/>
          <p14:tracePt t="120035" x="10860088" y="1833563"/>
          <p14:tracePt t="120048" x="10772775" y="1833563"/>
          <p14:tracePt t="120064" x="10469563" y="1833563"/>
          <p14:tracePt t="120081" x="10031413" y="1833563"/>
          <p14:tracePt t="120097" x="9791700" y="1833563"/>
          <p14:tracePt t="120114" x="9361488" y="1833563"/>
          <p14:tracePt t="120131" x="9185275" y="1833563"/>
          <p14:tracePt t="120132" x="9066213" y="1833563"/>
          <p14:tracePt t="120147" x="8970963" y="1833563"/>
          <p14:tracePt t="120164" x="8834438" y="1833563"/>
          <p14:tracePt t="120181" x="8770938" y="1833563"/>
          <p14:tracePt t="120182" x="8715375" y="1833563"/>
          <p14:tracePt t="120200" x="8675688" y="1833563"/>
          <p14:tracePt t="120205" x="8628063" y="1833563"/>
          <p14:tracePt t="120217" x="8596313" y="1833563"/>
          <p14:tracePt t="120231" x="8548688" y="1841500"/>
          <p14:tracePt t="120233" x="8523288" y="1841500"/>
          <p14:tracePt t="120247" x="8507413" y="1841500"/>
          <p14:tracePt t="120264" x="8507413" y="1849438"/>
          <p14:tracePt t="120546" x="8491538" y="1849438"/>
          <p14:tracePt t="120556" x="8459788" y="1849438"/>
          <p14:tracePt t="120565" x="8404225" y="1849438"/>
          <p14:tracePt t="120581" x="8332788" y="1849438"/>
          <p14:tracePt t="120597" x="8156575" y="1849438"/>
          <p14:tracePt t="120614" x="8093075" y="1849438"/>
          <p14:tracePt t="120616" x="8037513" y="1841500"/>
          <p14:tracePt t="120631" x="8005763" y="1841500"/>
          <p14:tracePt t="120650" x="7958138" y="1841500"/>
          <p14:tracePt t="120667" x="7934325" y="1841500"/>
          <p14:tracePt t="120681" x="7926388" y="1841500"/>
          <p14:tracePt t="120697" x="7910513" y="1833563"/>
          <p14:tracePt t="120713" x="7902575" y="1833563"/>
          <p14:tracePt t="120730" x="7894638" y="1833563"/>
          <p14:tracePt t="120747" x="7886700" y="1833563"/>
          <p14:tracePt t="120764" x="7878763" y="1825625"/>
          <p14:tracePt t="120807" x="7870825" y="1825625"/>
          <p14:tracePt t="120827" x="7854950" y="1825625"/>
          <p14:tracePt t="120837" x="7839075" y="1825625"/>
          <p14:tracePt t="120847" x="7821613" y="1825625"/>
          <p14:tracePt t="120867" x="7797800" y="1825625"/>
          <p14:tracePt t="120870" x="7773988" y="1833563"/>
          <p14:tracePt t="120881" x="7750175" y="1833563"/>
          <p14:tracePt t="120897" x="7710488" y="1841500"/>
          <p14:tracePt t="120914" x="7694613" y="1841500"/>
          <p14:tracePt t="121159" x="7694613" y="1865313"/>
          <p14:tracePt t="121172" x="7694613" y="1873250"/>
          <p14:tracePt t="121185" x="7694613" y="1881188"/>
          <p14:tracePt t="121202" x="7694613" y="1890713"/>
          <p14:tracePt t="121261" x="7718425" y="1881188"/>
          <p14:tracePt t="121271" x="7758113" y="1873250"/>
          <p14:tracePt t="121281" x="7813675" y="1849438"/>
          <p14:tracePt t="121297" x="7878763" y="1817688"/>
          <p14:tracePt t="121314" x="8045450" y="1785938"/>
          <p14:tracePt t="121331" x="8197850" y="1754188"/>
          <p14:tracePt t="121347" x="8253413" y="1746250"/>
          <p14:tracePt t="121364" x="8356600" y="1746250"/>
          <p14:tracePt t="121381" x="8388350" y="1746250"/>
          <p14:tracePt t="121382" x="8412163" y="1746250"/>
          <p14:tracePt t="121397" x="8443913" y="1754188"/>
          <p14:tracePt t="121414" x="8475663" y="1778000"/>
          <p14:tracePt t="121442" x="8483600" y="1778000"/>
          <p14:tracePt t="122514" x="8499475" y="1778000"/>
          <p14:tracePt t="122522" x="8523288" y="1778000"/>
          <p14:tracePt t="122534" x="8556625" y="1778000"/>
          <p14:tracePt t="122550" x="8620125" y="1778000"/>
          <p14:tracePt t="122554" x="8683625" y="1778000"/>
          <p14:tracePt t="122565" x="8786813" y="1793875"/>
          <p14:tracePt t="122582" x="9137650" y="1881188"/>
          <p14:tracePt t="122598" x="9424988" y="1978025"/>
          <p14:tracePt t="122601" x="9680575" y="2136775"/>
          <p14:tracePt t="122615" x="9918700" y="2289175"/>
          <p14:tracePt t="122632" x="10174288" y="2511425"/>
          <p14:tracePt t="122648" x="10237788" y="2608263"/>
          <p14:tracePt t="122665" x="10358438" y="2687638"/>
          <p14:tracePt t="122926" x="10366375" y="2687638"/>
          <p14:tracePt t="122936" x="10374313" y="2687638"/>
          <p14:tracePt t="122950" x="10390188" y="2687638"/>
          <p14:tracePt t="122965" x="10453688" y="2687638"/>
          <p14:tracePt t="122983" x="10517188" y="2687638"/>
          <p14:tracePt t="122986" x="10596563" y="2687638"/>
          <p14:tracePt t="123000" x="10661650" y="2687638"/>
          <p14:tracePt t="123015" x="10780713" y="2687638"/>
          <p14:tracePt t="123030" x="10820400" y="2687638"/>
          <p14:tracePt t="123047" x="10868025" y="2687638"/>
          <p14:tracePt t="124792" x="10868025" y="2679700"/>
          <p14:tracePt t="124801" x="10868025" y="2655888"/>
          <p14:tracePt t="124817" x="10868025" y="2624138"/>
          <p14:tracePt t="124821" x="10868025" y="2551113"/>
          <p14:tracePt t="124834" x="10868025" y="2447925"/>
          <p14:tracePt t="124848" x="10868025" y="2320925"/>
          <p14:tracePt t="124850" x="10883900" y="2200275"/>
          <p14:tracePt t="124863" x="10915650" y="2009775"/>
          <p14:tracePt t="124880" x="11012488" y="1666875"/>
          <p14:tracePt t="124897" x="11036300" y="1555750"/>
          <p14:tracePt t="124914" x="11083925" y="1419225"/>
          <p14:tracePt t="124930" x="11099800" y="1387475"/>
          <p14:tracePt t="124932" x="11099800" y="1379538"/>
          <p14:tracePt t="125022" x="11099800" y="1387475"/>
          <p14:tracePt t="125044" x="11099800" y="1395413"/>
          <p14:tracePt t="125254" x="11099800" y="1403350"/>
          <p14:tracePt t="125294" x="11107738" y="1403350"/>
          <p14:tracePt t="125629" x="11107738" y="1411288"/>
          <p14:tracePt t="125891" x="11107738" y="1419225"/>
          <p14:tracePt t="126020" x="11107738" y="1427163"/>
          <p14:tracePt t="126283" x="11107738" y="1435100"/>
          <p14:tracePt t="126315" x="11115675" y="1435100"/>
          <p14:tracePt t="133616" x="11115675" y="1450975"/>
          <p14:tracePt t="133626" x="11099800" y="1506538"/>
          <p14:tracePt t="133634" x="11068050" y="1579563"/>
          <p14:tracePt t="133646" x="10996613" y="1714500"/>
          <p14:tracePt t="133663" x="10891838" y="1946275"/>
          <p14:tracePt t="133665" x="10780713" y="2168525"/>
          <p14:tracePt t="133680" x="10693400" y="2352675"/>
          <p14:tracePt t="133697" x="10588625" y="2543175"/>
          <p14:tracePt t="133713" x="10580688" y="2576513"/>
          <p14:tracePt t="133715" x="10572750" y="2584450"/>
          <p14:tracePt t="133788" x="10580688" y="2584450"/>
          <p14:tracePt t="133800" x="10580688" y="2592388"/>
          <p14:tracePt t="133816" x="10588625" y="2600325"/>
          <p14:tracePt t="133820" x="10596563" y="2600325"/>
          <p14:tracePt t="133909" x="10596563" y="2616200"/>
          <p14:tracePt t="133930" x="10604500" y="2624138"/>
          <p14:tracePt t="133958" x="10604500" y="2632075"/>
          <p14:tracePt t="133976" x="10612438" y="2640013"/>
          <p14:tracePt t="143318" x="10596563" y="2640013"/>
          <p14:tracePt t="143331" x="10556875" y="2640013"/>
          <p14:tracePt t="143340" x="10469563" y="2632075"/>
          <p14:tracePt t="143349" x="10366375" y="2632075"/>
          <p14:tracePt t="143363" x="10182225" y="2647950"/>
          <p14:tracePt t="143379" x="9609138" y="2774950"/>
          <p14:tracePt t="143397" x="9058275" y="2894013"/>
          <p14:tracePt t="143413" x="8794750" y="2982913"/>
          <p14:tracePt t="143430" x="8404225" y="3086100"/>
          <p14:tracePt t="143446" x="8269288" y="3125788"/>
          <p14:tracePt t="143449" x="8172450" y="3157538"/>
          <p14:tracePt t="143462" x="8108950" y="3181350"/>
          <p14:tracePt t="143480" x="8061325" y="3197225"/>
          <p14:tracePt t="143681" x="8045450" y="3205163"/>
          <p14:tracePt t="143691" x="8037513" y="3205163"/>
          <p14:tracePt t="143700" x="8021638" y="3205163"/>
          <p14:tracePt t="143715" x="7997825" y="3205163"/>
          <p14:tracePt t="143732" x="7950200" y="3205163"/>
          <p14:tracePt t="143746" x="7918450" y="3205163"/>
          <p14:tracePt t="143762" x="7805738" y="3228975"/>
          <p14:tracePt t="143779" x="7662863" y="3302000"/>
          <p14:tracePt t="143795" x="7599363" y="3333750"/>
          <p14:tracePt t="143812" x="7527925" y="3381375"/>
          <p14:tracePt t="143829" x="7512050" y="3389313"/>
          <p14:tracePt t="143845" x="7512050" y="3397250"/>
          <p14:tracePt t="143891" x="7519988" y="3397250"/>
          <p14:tracePt t="143902" x="7535863" y="3397250"/>
          <p14:tracePt t="143916" x="7543800" y="3421063"/>
          <p14:tracePt t="143932" x="7559675" y="3444875"/>
          <p14:tracePt t="143948" x="7575550" y="3460750"/>
          <p14:tracePt t="143952" x="7575550" y="3476625"/>
          <p14:tracePt t="143963" x="7591425" y="3492500"/>
          <p14:tracePt t="143978" x="7599363" y="3500438"/>
          <p14:tracePt t="143995" x="7615238" y="3524250"/>
          <p14:tracePt t="144012" x="7646988" y="3587750"/>
          <p14:tracePt t="144028" x="7678738" y="3636963"/>
          <p14:tracePt t="144045" x="7766050" y="3771900"/>
          <p14:tracePt t="144063" x="7894638" y="3906838"/>
          <p14:tracePt t="144079" x="7981950" y="3956050"/>
          <p14:tracePt t="144081" x="8061325" y="4003675"/>
          <p14:tracePt t="144095" x="8148638" y="4035425"/>
          <p14:tracePt t="144113" x="8301038" y="4051300"/>
          <p14:tracePt t="144366" x="8308975" y="4051300"/>
          <p14:tracePt t="144376" x="8324850" y="4051300"/>
          <p14:tracePt t="144385" x="8348663" y="4051300"/>
          <p14:tracePt t="144399" x="8372475" y="4051300"/>
          <p14:tracePt t="144412" x="8412163" y="4051300"/>
          <p14:tracePt t="144414" x="8459788" y="4051300"/>
          <p14:tracePt t="144429" x="8523288" y="4043363"/>
          <p14:tracePt t="144445" x="8643938" y="4043363"/>
          <p14:tracePt t="144462" x="8707438" y="4043363"/>
          <p14:tracePt t="144479" x="8794750" y="4043363"/>
          <p14:tracePt t="144495" x="8850313" y="4043363"/>
          <p14:tracePt t="144512" x="8874125" y="4043363"/>
          <p14:tracePt t="144528" x="8907463" y="4043363"/>
          <p14:tracePt t="144546" x="8939213" y="4051300"/>
          <p14:tracePt t="145150" x="8931275" y="4051300"/>
          <p14:tracePt t="145161" x="8907463" y="4035425"/>
          <p14:tracePt t="145170" x="8858250" y="4027488"/>
          <p14:tracePt t="145180" x="8802688" y="4011613"/>
          <p14:tracePt t="145195" x="8715375" y="3979863"/>
          <p14:tracePt t="145212" x="8475663" y="3948113"/>
          <p14:tracePt t="145229" x="8293100" y="3922713"/>
          <p14:tracePt t="145230" x="8108950" y="3906838"/>
          <p14:tracePt t="145245" x="7934325" y="3906838"/>
          <p14:tracePt t="145262" x="7559675" y="3898900"/>
          <p14:tracePt t="145279" x="7431088" y="3898900"/>
          <p14:tracePt t="145281" x="7327900" y="3898900"/>
          <p14:tracePt t="145295" x="7216775" y="3898900"/>
          <p14:tracePt t="145312" x="7096125" y="3898900"/>
          <p14:tracePt t="145328" x="7080250" y="3898900"/>
          <p14:tracePt t="145584" x="7072313" y="3898900"/>
          <p14:tracePt t="145595" x="7072313" y="3906838"/>
          <p14:tracePt t="145604" x="7056438" y="3914775"/>
          <p14:tracePt t="145614" x="7040563" y="3922713"/>
          <p14:tracePt t="145629" x="7040563" y="3930650"/>
          <p14:tracePt t="145648" x="7032625" y="3930650"/>
          <p14:tracePt t="145665" x="7024688" y="3938588"/>
          <p14:tracePt t="145838" x="7016750" y="3938588"/>
          <p14:tracePt t="145948" x="7024688" y="3938588"/>
          <p14:tracePt t="145959" x="7032625" y="3938588"/>
          <p14:tracePt t="145969" x="7048500" y="3938588"/>
          <p14:tracePt t="145981" x="7072313" y="3938588"/>
          <p14:tracePt t="145999" x="7161213" y="3956050"/>
          <p14:tracePt t="146016" x="7232650" y="3971925"/>
          <p14:tracePt t="146019" x="7304088" y="3979863"/>
          <p14:tracePt t="146031" x="7383463" y="4003675"/>
          <p14:tracePt t="146046" x="7543800" y="4019550"/>
          <p14:tracePt t="146062" x="7615238" y="4035425"/>
          <p14:tracePt t="146079" x="7766050" y="4059238"/>
          <p14:tracePt t="146095" x="7821613" y="4083050"/>
          <p14:tracePt t="146097" x="7870825" y="4106863"/>
          <p14:tracePt t="146112" x="7902575" y="4130675"/>
          <p14:tracePt t="146130" x="7918450" y="4162425"/>
          <p14:tracePt t="146432" x="7926388" y="4162425"/>
          <p14:tracePt t="146442" x="7950200" y="4162425"/>
          <p14:tracePt t="146451" x="7981950" y="4162425"/>
          <p14:tracePt t="146465" x="8013700" y="4154488"/>
          <p14:tracePt t="146480" x="8116888" y="4146550"/>
          <p14:tracePt t="146496" x="8164513" y="4146550"/>
          <p14:tracePt t="146511" x="8261350" y="4146550"/>
          <p14:tracePt t="146527" x="8301038" y="4146550"/>
          <p14:tracePt t="146543" x="8348663" y="4146550"/>
          <p14:tracePt t="146560" x="8388350" y="4146550"/>
          <p14:tracePt t="146577" x="8404225" y="4154488"/>
          <p14:tracePt t="146594" x="8435975" y="4170363"/>
          <p14:tracePt t="146610" x="8459788" y="4178300"/>
          <p14:tracePt t="146876" x="8467725" y="4178300"/>
          <p14:tracePt t="146886" x="8475663" y="4178300"/>
          <p14:tracePt t="146899" x="8499475" y="4170363"/>
          <p14:tracePt t="146916" x="8643938" y="4114800"/>
          <p14:tracePt t="146930" x="8731250" y="4090988"/>
          <p14:tracePt t="146946" x="8923338" y="4051300"/>
          <p14:tracePt t="146962" x="9002713" y="4051300"/>
          <p14:tracePt t="146964" x="9066213" y="4051300"/>
          <p14:tracePt t="146979" x="9121775" y="4051300"/>
          <p14:tracePt t="146996" x="9201150" y="4075113"/>
          <p14:tracePt t="147012" x="9224963" y="4083050"/>
          <p14:tracePt t="147014" x="9242425" y="4090988"/>
          <p14:tracePt t="147029" x="9266238" y="4106863"/>
          <p14:tracePt t="147046" x="9290050" y="4122738"/>
          <p14:tracePt t="147075" x="9297988" y="4130675"/>
          <p14:tracePt t="147096" x="9297988" y="4146550"/>
          <p14:tracePt t="147601" x="9305925" y="4146550"/>
          <p14:tracePt t="147632" x="9321800" y="4146550"/>
          <p14:tracePt t="147692" x="9329738" y="4146550"/>
          <p14:tracePt t="147722" x="9337675" y="4146550"/>
          <p14:tracePt t="148690" x="9321800" y="4146550"/>
          <p14:tracePt t="148699" x="9305925" y="4146550"/>
          <p14:tracePt t="148714" x="9290050" y="4146550"/>
          <p14:tracePt t="148731" x="9250363" y="4146550"/>
          <p14:tracePt t="148749" x="9185275" y="4146550"/>
          <p14:tracePt t="148762" x="9129713" y="4146550"/>
          <p14:tracePt t="148779" x="8970963" y="4146550"/>
          <p14:tracePt t="148795" x="8858250" y="4154488"/>
          <p14:tracePt t="148798" x="8675688" y="4170363"/>
          <p14:tracePt t="148812" x="8412163" y="4178300"/>
          <p14:tracePt t="148829" x="7862888" y="4225925"/>
          <p14:tracePt t="148845" x="7615238" y="4233863"/>
          <p14:tracePt t="148862" x="7343775" y="4241800"/>
          <p14:tracePt t="148879" x="7224713" y="4241800"/>
          <p14:tracePt t="148896" x="7216775" y="4241800"/>
          <p14:tracePt t="148913" x="7216775" y="4233863"/>
          <p14:tracePt t="149121" x="7200900" y="4233863"/>
          <p14:tracePt t="149131" x="7185025" y="4233863"/>
          <p14:tracePt t="149142" x="7169150" y="4233863"/>
          <p14:tracePt t="149151" x="7153275" y="4233863"/>
          <p14:tracePt t="149163" x="7135813" y="4233863"/>
          <p14:tracePt t="149179" x="7112000" y="4233863"/>
          <p14:tracePt t="149181" x="7088188" y="4233863"/>
          <p14:tracePt t="149196" x="7072313" y="4233863"/>
          <p14:tracePt t="149213" x="7064375" y="4233863"/>
          <p14:tracePt t="149229" x="7056438" y="4233863"/>
          <p14:tracePt t="155360" x="7064375" y="4233863"/>
          <p14:tracePt t="155369" x="7080250" y="4233863"/>
          <p14:tracePt t="155381" x="7112000" y="4233863"/>
          <p14:tracePt t="155398" x="7232650" y="4194175"/>
          <p14:tracePt t="155412" x="7327900" y="4170363"/>
          <p14:tracePt t="155429" x="7559675" y="4138613"/>
          <p14:tracePt t="155445" x="7670800" y="4138613"/>
          <p14:tracePt t="155461" x="7878763" y="4146550"/>
          <p14:tracePt t="155481" x="8037513" y="4210050"/>
          <p14:tracePt t="155497" x="8093075" y="4233863"/>
          <p14:tracePt t="155501" x="8132763" y="4257675"/>
          <p14:tracePt t="155511" x="8172450" y="4273550"/>
          <p14:tracePt t="155527" x="8189913" y="4273550"/>
          <p14:tracePt t="156097" x="8205788" y="4273550"/>
          <p14:tracePt t="156105" x="8221663" y="4273550"/>
          <p14:tracePt t="156114" x="8245475" y="4273550"/>
          <p14:tracePt t="156129" x="8277225" y="4265613"/>
          <p14:tracePt t="156144" x="8356600" y="4257675"/>
          <p14:tracePt t="156161" x="8388350" y="4257675"/>
          <p14:tracePt t="156163" x="8428038" y="4257675"/>
          <p14:tracePt t="156177" x="8467725" y="4265613"/>
          <p14:tracePt t="156194" x="8523288" y="4291013"/>
          <p14:tracePt t="156211" x="8548688" y="4291013"/>
          <p14:tracePt t="156213" x="8572500" y="4291013"/>
          <p14:tracePt t="156228" x="8596313" y="4298950"/>
          <p14:tracePt t="157807" x="8604250" y="4306888"/>
          <p14:tracePt t="157829" x="8620125" y="4314825"/>
          <p14:tracePt t="157838" x="8643938" y="4314825"/>
          <p14:tracePt t="157846" x="8667750" y="4322763"/>
          <p14:tracePt t="157861" x="8691563" y="4330700"/>
          <p14:tracePt t="157878" x="8747125" y="4338638"/>
          <p14:tracePt t="157895" x="8794750" y="4338638"/>
          <p14:tracePt t="158796" x="8778875" y="4338638"/>
          <p14:tracePt t="158805" x="8747125" y="4346575"/>
          <p14:tracePt t="158816" x="8651875" y="4386263"/>
          <p14:tracePt t="158830" x="8435975" y="4489450"/>
          <p14:tracePt t="158834" x="8085138" y="4624388"/>
          <p14:tracePt t="158847" x="7734300" y="4752975"/>
          <p14:tracePt t="158862" x="7096125" y="4911725"/>
          <p14:tracePt t="158878" x="6897688" y="4919663"/>
          <p14:tracePt t="158894" x="6650038" y="4919663"/>
          <p14:tracePt t="158911" x="6578600" y="4903788"/>
          <p14:tracePt t="158913" x="6538913" y="4872038"/>
          <p14:tracePt t="158928" x="6507163" y="4840288"/>
          <p14:tracePt t="158944" x="6507163" y="4800600"/>
          <p14:tracePt t="158965" x="6515100" y="4792663"/>
          <p14:tracePt t="158986" x="6530975" y="4792663"/>
          <p14:tracePt t="159004" x="6538913" y="4792663"/>
          <p14:tracePt t="159023" x="6546850" y="4792663"/>
          <p14:tracePt t="159064" x="6554788" y="4792663"/>
          <p14:tracePt t="159377" x="6562725" y="4792663"/>
          <p14:tracePt t="159387" x="6570663" y="4792663"/>
          <p14:tracePt t="159397" x="6602413" y="4776788"/>
          <p14:tracePt t="159410" x="6634163" y="4768850"/>
          <p14:tracePt t="159427" x="6689725" y="4737100"/>
          <p14:tracePt t="159429" x="6761163" y="4697413"/>
          <p14:tracePt t="159444" x="6826250" y="4665663"/>
          <p14:tracePt t="159460" x="7008813" y="4624388"/>
          <p14:tracePt t="159478" x="7185025" y="4592638"/>
          <p14:tracePt t="159494" x="7280275" y="4584700"/>
          <p14:tracePt t="159510" x="7439025" y="4576763"/>
          <p14:tracePt t="159527" x="7599363" y="4568825"/>
          <p14:tracePt t="159544" x="7662863" y="4568825"/>
          <p14:tracePt t="159560" x="7758113" y="4616450"/>
          <p14:tracePt t="159578" x="7797800" y="4624388"/>
          <p14:tracePt t="159861" x="7805738" y="4624388"/>
          <p14:tracePt t="159871" x="7821613" y="4624388"/>
          <p14:tracePt t="159880" x="7847013" y="4624388"/>
          <p14:tracePt t="159894" x="7878763" y="4624388"/>
          <p14:tracePt t="159911" x="7950200" y="4624388"/>
          <p14:tracePt t="159927" x="7997825" y="4624388"/>
          <p14:tracePt t="159944" x="8085138" y="4624388"/>
          <p14:tracePt t="159961" x="8140700" y="4624388"/>
          <p14:tracePt t="159977" x="8164513" y="4624388"/>
          <p14:tracePt t="159994" x="8197850" y="4624388"/>
          <p14:tracePt t="160022" x="8205788" y="4624388"/>
          <p14:tracePt t="160112" x="8213725" y="4624388"/>
          <p14:tracePt t="160122" x="8221663" y="4624388"/>
          <p14:tracePt t="160142" x="8229600" y="4624388"/>
          <p14:tracePt t="160479" x="8245475" y="4624388"/>
          <p14:tracePt t="160487" x="8277225" y="4616450"/>
          <p14:tracePt t="160497" x="8301038" y="4608513"/>
          <p14:tracePt t="160514" x="8348663" y="4592638"/>
          <p14:tracePt t="160517" x="8388350" y="4576763"/>
          <p14:tracePt t="160531" x="8443913" y="4560888"/>
          <p14:tracePt t="160546" x="8548688" y="4545013"/>
          <p14:tracePt t="160560" x="8588375" y="4545013"/>
          <p14:tracePt t="160577" x="8659813" y="4545013"/>
          <p14:tracePt t="160594" x="8683625" y="4545013"/>
          <p14:tracePt t="160597" x="8707438" y="4545013"/>
          <p14:tracePt t="160611" x="8731250" y="4545013"/>
          <p14:tracePt t="160628" x="8778875" y="4552950"/>
          <p14:tracePt t="160647" x="8786813" y="4568825"/>
          <p14:tracePt t="160661" x="8794750" y="4584700"/>
          <p14:tracePt t="184627" x="8810625" y="4568825"/>
          <p14:tracePt t="184636" x="8850313" y="4505325"/>
          <p14:tracePt t="184646" x="8907463" y="4449763"/>
          <p14:tracePt t="184659" x="9042400" y="4378325"/>
          <p14:tracePt t="184675" x="9585325" y="4306888"/>
          <p14:tracePt t="184692" x="9839325" y="4386263"/>
          <p14:tracePt t="184694" x="10110788" y="4592638"/>
          <p14:tracePt t="184708" x="10318750" y="4872038"/>
          <p14:tracePt t="184725" x="10541000" y="5526088"/>
          <p14:tracePt t="184742" x="10556875" y="5837238"/>
          <p14:tracePt t="184744" x="10533063" y="6100763"/>
          <p14:tracePt t="184761" x="10469563" y="6338888"/>
          <p14:tracePt t="184764" x="10366375" y="6530975"/>
          <p14:tracePt t="184779" x="10287000" y="6642100"/>
          <p14:tracePt t="184796" x="10142538" y="6731000"/>
          <p14:tracePt t="184809" x="10086975" y="6738938"/>
          <p14:tracePt t="184825" x="10023475" y="6731000"/>
          <p14:tracePt t="184842" x="10015538" y="6715125"/>
          <p14:tracePt t="184844" x="10007600" y="6699250"/>
          <p14:tracePt t="184858" x="10007600" y="6681788"/>
          <p14:tracePt t="184875" x="10055225" y="6578600"/>
          <p14:tracePt t="184892" x="10182225" y="6380163"/>
          <p14:tracePt t="184908" x="10572750" y="5892800"/>
          <p14:tracePt t="184925" x="10796588" y="5662613"/>
          <p14:tracePt t="184942" x="10875963" y="5613400"/>
          <p14:tracePt t="184958" x="11012488" y="5557838"/>
          <p14:tracePt t="184976" x="11083925" y="5557838"/>
          <p14:tracePt t="184991" x="11099800" y="5557838"/>
          <p14:tracePt t="185008" x="11123613" y="5557838"/>
          <p14:tracePt t="185025" x="11123613" y="5565775"/>
          <p14:tracePt t="185087" x="11123613" y="5549900"/>
          <p14:tracePt t="185097" x="11123613" y="5486400"/>
          <p14:tracePt t="185109" x="11123613" y="5278438"/>
          <p14:tracePt t="185128" x="11171238" y="4314825"/>
          <p14:tracePt t="185142" x="11218863" y="3795713"/>
          <p14:tracePt t="185158" x="11290300" y="2998788"/>
          <p14:tracePt t="185175" x="11314113" y="2798763"/>
          <p14:tracePt t="185177" x="11323638" y="2727325"/>
          <p14:tracePt t="185192" x="11331575" y="2719388"/>
          <p14:tracePt t="185209" x="11331575" y="2727325"/>
          <p14:tracePt t="185225" x="11331575" y="2767013"/>
          <p14:tracePt t="185379" x="11339513" y="2782888"/>
          <p14:tracePt t="185389" x="11339513" y="2790825"/>
          <p14:tracePt t="185408" x="11339513" y="2798763"/>
          <p14:tracePt t="185419" x="11339513" y="2806700"/>
          <p14:tracePt t="185429" x="11339513" y="2838450"/>
          <p14:tracePt t="185441" x="11323638" y="2886075"/>
          <p14:tracePt t="185459" x="11250613" y="3046413"/>
          <p14:tracePt t="185475" x="11187113" y="3197225"/>
          <p14:tracePt t="185491" x="11044238" y="3444875"/>
          <p14:tracePt t="185508" x="10996613" y="3508375"/>
          <p14:tracePt t="185510" x="10971213" y="3524250"/>
          <p14:tracePt t="185525" x="10963275" y="3532188"/>
          <p14:tracePt t="185541" x="10955338" y="3532188"/>
          <p14:tracePt t="185560" x="10947400" y="3532188"/>
          <p14:tracePt t="185575" x="10931525" y="3532188"/>
          <p14:tracePt t="185591" x="10923588" y="3532188"/>
          <p14:tracePt t="185610" x="10923588" y="3508375"/>
          <p14:tracePt t="185625" x="10939463" y="3492500"/>
          <p14:tracePt t="185642" x="11036300" y="3405188"/>
          <p14:tracePt t="185658" x="11099800" y="3365500"/>
          <p14:tracePt t="185660" x="11179175" y="3325813"/>
          <p14:tracePt t="185675" x="11258550" y="3302000"/>
          <p14:tracePt t="185692" x="11379200" y="3302000"/>
          <p14:tracePt t="185708" x="11410950" y="3317875"/>
          <p14:tracePt t="185725" x="11482388" y="3397250"/>
          <p14:tracePt t="185742" x="11498263" y="3524250"/>
          <p14:tracePt t="185758" x="11498263" y="3629025"/>
          <p14:tracePt t="185775" x="11403013" y="3971925"/>
          <p14:tracePt t="185792" x="11258550" y="4257675"/>
          <p14:tracePt t="185808" x="11202988" y="4346575"/>
          <p14:tracePt t="185825" x="11155363" y="4410075"/>
          <p14:tracePt t="185842" x="11139488" y="4410075"/>
          <p14:tracePt t="185873" x="11139488" y="4402138"/>
          <p14:tracePt t="185893" x="11139488" y="4394200"/>
          <p14:tracePt t="185913" x="11139488" y="4386263"/>
          <p14:tracePt t="185963" x="11139488" y="4378325"/>
          <p14:tracePt t="186084" x="11131550" y="4378325"/>
          <p14:tracePt t="186873" x="11123613" y="4378325"/>
          <p14:tracePt t="186882" x="11083925" y="4402138"/>
          <p14:tracePt t="186895" x="10915650" y="4473575"/>
          <p14:tracePt t="186910" x="10150475" y="4657725"/>
          <p14:tracePt t="186925" x="9752013" y="4689475"/>
          <p14:tracePt t="186943" x="9010650" y="4665663"/>
          <p14:tracePt t="186959" x="8667750" y="4592638"/>
          <p14:tracePt t="186961" x="8388350" y="4489450"/>
          <p14:tracePt t="186974" x="8140700" y="4386263"/>
          <p14:tracePt t="186991" x="7813675" y="4233863"/>
          <p14:tracePt t="187007" x="7718425" y="4170363"/>
          <p14:tracePt t="187024" x="7607300" y="4083050"/>
          <p14:tracePt t="187041" x="7591425" y="4059238"/>
          <p14:tracePt t="187061" x="7599363" y="4059238"/>
          <p14:tracePt t="187315" x="7591425" y="4059238"/>
          <p14:tracePt t="187328" x="7575550" y="4059238"/>
          <p14:tracePt t="187337" x="7543800" y="4059238"/>
          <p14:tracePt t="187343" x="7496175" y="4043363"/>
          <p14:tracePt t="187358" x="7431088" y="4027488"/>
          <p14:tracePt t="187375" x="7335838" y="3971925"/>
          <p14:tracePt t="187391" x="7304088" y="3938588"/>
          <p14:tracePt t="187407" x="7280275" y="3914775"/>
          <p14:tracePt t="187425" x="7280275" y="3906838"/>
          <p14:tracePt t="187485" x="7288213" y="3906838"/>
          <p14:tracePt t="187606" x="7296150" y="3906838"/>
          <p14:tracePt t="187616" x="7304088" y="3906838"/>
          <p14:tracePt t="187626" x="7312025" y="3906838"/>
          <p14:tracePt t="187641" x="7335838" y="3906838"/>
          <p14:tracePt t="187657" x="7367588" y="3906838"/>
          <p14:tracePt t="187674" x="7399338" y="3890963"/>
          <p14:tracePt t="187675" x="7431088" y="3883025"/>
          <p14:tracePt t="187691" x="7470775" y="3867150"/>
          <p14:tracePt t="187707" x="7559675" y="3851275"/>
          <p14:tracePt t="187724" x="7615238" y="3851275"/>
          <p14:tracePt t="187726" x="7662863" y="3835400"/>
          <p14:tracePt t="187741" x="7702550" y="3827463"/>
          <p14:tracePt t="187757" x="7758113" y="3827463"/>
          <p14:tracePt t="187758" x="7797800" y="3827463"/>
          <p14:tracePt t="187774" x="7854950" y="3827463"/>
          <p14:tracePt t="187794" x="7950200" y="3827463"/>
          <p14:tracePt t="187798" x="7981950" y="3827463"/>
          <p14:tracePt t="187810" x="8021638" y="3827463"/>
          <p14:tracePt t="187825" x="8061325" y="3827463"/>
          <p14:tracePt t="187827" x="8093075" y="3827463"/>
          <p14:tracePt t="187842" x="8140700" y="3827463"/>
          <p14:tracePt t="187859" x="8221663" y="3811588"/>
          <p14:tracePt t="187875" x="8253413" y="3811588"/>
          <p14:tracePt t="187877" x="8285163" y="3811588"/>
          <p14:tracePt t="187892" x="8308975" y="3803650"/>
          <p14:tracePt t="187909" x="8324850" y="3803650"/>
          <p14:tracePt t="195169" x="8324850" y="3811588"/>
          <p14:tracePt t="195189" x="8324850" y="3827463"/>
          <p14:tracePt t="195197" x="8324850" y="3851275"/>
          <p14:tracePt t="195208" x="8324850" y="3883025"/>
          <p14:tracePt t="195228" x="8316913" y="3963988"/>
          <p14:tracePt t="195243" x="8308975" y="4003675"/>
          <p14:tracePt t="195258" x="8301038" y="4075113"/>
          <p14:tracePt t="195274" x="8301038" y="4106863"/>
          <p14:tracePt t="195290" x="8293100" y="4217988"/>
          <p14:tracePt t="195307" x="8293100" y="4354513"/>
          <p14:tracePt t="195324" x="8293100" y="4425950"/>
          <p14:tracePt t="195340" x="8293100" y="4608513"/>
          <p14:tracePt t="195358" x="8293100" y="4737100"/>
          <p14:tracePt t="195374" x="8293100" y="4768850"/>
          <p14:tracePt t="195784" x="8293100" y="4776788"/>
          <p14:tracePt t="195804" x="8293100" y="4784725"/>
          <p14:tracePt t="195826" x="8285163" y="4784725"/>
          <p14:tracePt t="195834" x="8277225" y="4792663"/>
          <p14:tracePt t="195845" x="8269288" y="4800600"/>
          <p14:tracePt t="195858" x="8237538" y="4832350"/>
          <p14:tracePt t="195874" x="8101013" y="4959350"/>
          <p14:tracePt t="195891" x="8013700" y="5048250"/>
          <p14:tracePt t="195894" x="7918450" y="5111750"/>
          <p14:tracePt t="195908" x="7829550" y="5175250"/>
          <p14:tracePt t="195924" x="7750175" y="5238750"/>
          <p14:tracePt t="195927" x="7694613" y="5294313"/>
          <p14:tracePt t="195941" x="7639050" y="5343525"/>
          <p14:tracePt t="195944" x="7615238" y="5375275"/>
          <p14:tracePt t="195958" x="7599363" y="5391150"/>
          <p14:tracePt t="195975" x="7583488" y="5407025"/>
          <p14:tracePt t="196025" x="7567613" y="5407025"/>
          <p14:tracePt t="196034" x="7551738" y="5407025"/>
          <p14:tracePt t="196277" x="7551738" y="5414963"/>
          <p14:tracePt t="196298" x="7551738" y="5422900"/>
          <p14:tracePt t="196308" x="7535863" y="5430838"/>
          <p14:tracePt t="196316" x="7504113" y="5462588"/>
          <p14:tracePt t="196326" x="7431088" y="5510213"/>
          <p14:tracePt t="196341" x="7327900" y="5589588"/>
          <p14:tracePt t="196358" x="7096125" y="5718175"/>
          <p14:tracePt t="196375" x="7016750" y="5741988"/>
          <p14:tracePt t="196377" x="6953250" y="5749925"/>
          <p14:tracePt t="196391" x="6921500" y="5749925"/>
          <p14:tracePt t="196408" x="6889750" y="5726113"/>
          <p14:tracePt t="196425" x="6889750" y="5702300"/>
          <p14:tracePt t="196427" x="6889750" y="5694363"/>
          <p14:tracePt t="196441" x="6889750" y="5686425"/>
          <p14:tracePt t="196458" x="6913563" y="5645150"/>
          <p14:tracePt t="196475" x="6961188" y="5597525"/>
          <p14:tracePt t="196477" x="7032625" y="5526088"/>
          <p14:tracePt t="196490" x="7127875" y="5430838"/>
          <p14:tracePt t="196507" x="7407275" y="5214938"/>
          <p14:tracePt t="196523" x="7551738" y="5119688"/>
          <p14:tracePt t="196540" x="7854950" y="5000625"/>
          <p14:tracePt t="196557" x="8101013" y="4984750"/>
          <p14:tracePt t="196574" x="8197850" y="4984750"/>
          <p14:tracePt t="196590" x="8404225" y="5032375"/>
          <p14:tracePt t="196606" x="8483600" y="5080000"/>
          <p14:tracePt t="196608" x="8556625" y="5127625"/>
          <p14:tracePt t="196623" x="8612188" y="5199063"/>
          <p14:tracePt t="196640" x="8699500" y="5351463"/>
          <p14:tracePt t="196656" x="8731250" y="5438775"/>
          <p14:tracePt t="196659" x="8731250" y="5549900"/>
          <p14:tracePt t="196673" x="8715375" y="5686425"/>
          <p14:tracePt t="196692" x="8667750" y="5916613"/>
          <p14:tracePt t="198177" x="8659813" y="5916613"/>
          <p14:tracePt t="198185" x="8651875" y="5916613"/>
          <p14:tracePt t="198203" x="8643938" y="5916613"/>
          <p14:tracePt t="198213" x="8636000" y="5916613"/>
          <p14:tracePt t="198225" x="8628063" y="5916613"/>
          <p14:tracePt t="198243" x="8588375" y="5908675"/>
          <p14:tracePt t="198258" x="8572500" y="5892800"/>
          <p14:tracePt t="198275" x="8515350" y="5853113"/>
          <p14:tracePt t="198291" x="8491538" y="5837238"/>
          <p14:tracePt t="198294" x="8467725" y="5829300"/>
          <p14:tracePt t="198308" x="8451850" y="5821363"/>
          <p14:tracePt t="198325" x="8404225" y="5813425"/>
          <p14:tracePt t="198341" x="8380413" y="5813425"/>
          <p14:tracePt t="198344" x="8356600" y="5813425"/>
          <p14:tracePt t="198358" x="8332788" y="5813425"/>
          <p14:tracePt t="198375" x="8301038" y="5813425"/>
          <p14:tracePt t="198391" x="8277225" y="5813425"/>
          <p14:tracePt t="198394" x="8237538" y="5813425"/>
          <p14:tracePt t="198407" x="8205788" y="5813425"/>
          <p14:tracePt t="198424" x="8116888" y="5805488"/>
          <p14:tracePt t="198440" x="8061325" y="5797550"/>
          <p14:tracePt t="198456" x="7942263" y="5789613"/>
          <p14:tracePt t="198473" x="7910513" y="5781675"/>
          <p14:tracePt t="198726" x="7902575" y="5781675"/>
          <p14:tracePt t="198736" x="7870825" y="5781675"/>
          <p14:tracePt t="198746" x="7821613" y="5773738"/>
          <p14:tracePt t="198757" x="7758113" y="5757863"/>
          <p14:tracePt t="198778" x="7654925" y="5734050"/>
          <p14:tracePt t="198781" x="7543800" y="5686425"/>
          <p14:tracePt t="198791" x="7383463" y="5605463"/>
          <p14:tracePt t="198808" x="7169150" y="5422900"/>
          <p14:tracePt t="198824" x="7104063" y="5359400"/>
          <p14:tracePt t="198840" x="7064375" y="5302250"/>
          <p14:tracePt t="198857" x="7064375" y="5294313"/>
          <p14:tracePt t="198918" x="7072313" y="5294313"/>
          <p14:tracePt t="199210" x="7072313" y="5302250"/>
          <p14:tracePt t="199230" x="7080250" y="5310188"/>
          <p14:tracePt t="199244" x="7104063" y="5319713"/>
          <p14:tracePt t="199254" x="7127875" y="5327650"/>
          <p14:tracePt t="199265" x="7169150" y="5343525"/>
          <p14:tracePt t="199275" x="7216775" y="5351463"/>
          <p14:tracePt t="199291" x="7327900" y="5367338"/>
          <p14:tracePt t="199307" x="7391400" y="5383213"/>
          <p14:tracePt t="199324" x="7512050" y="5414963"/>
          <p14:tracePt t="199341" x="7623175" y="5446713"/>
          <p14:tracePt t="199357" x="7662863" y="5462588"/>
          <p14:tracePt t="199374" x="7694613" y="5470525"/>
          <p14:tracePt t="199734" x="7710488" y="5470525"/>
          <p14:tracePt t="199744" x="7726363" y="5470525"/>
          <p14:tracePt t="199754" x="7750175" y="5462588"/>
          <p14:tracePt t="199764" x="7789863" y="5454650"/>
          <p14:tracePt t="199774" x="7847013" y="5446713"/>
          <p14:tracePt t="199794" x="7934325" y="5438775"/>
          <p14:tracePt t="199798" x="8013700" y="5430838"/>
          <p14:tracePt t="199810" x="8101013" y="5430838"/>
          <p14:tracePt t="199825" x="8285163" y="5430838"/>
          <p14:tracePt t="199840" x="8380413" y="5462588"/>
          <p14:tracePt t="199857" x="8540750" y="5502275"/>
          <p14:tracePt t="199873" x="8596313" y="5534025"/>
          <p14:tracePt t="199875" x="8643938" y="5557838"/>
          <p14:tracePt t="199890" x="8675688" y="5589588"/>
          <p14:tracePt t="199907" x="8731250" y="5645150"/>
          <p14:tracePt t="200613" x="8731250" y="5653088"/>
          <p14:tracePt t="200663" x="8731250" y="5662613"/>
          <p14:tracePt t="200676" x="8723313" y="5662613"/>
          <p14:tracePt t="200685" x="8699500" y="5670550"/>
          <p14:tracePt t="200692" x="8659813" y="5686425"/>
          <p14:tracePt t="200708" x="8612188" y="5710238"/>
          <p14:tracePt t="200725" x="8443913" y="5781675"/>
          <p14:tracePt t="200742" x="8245475" y="5821363"/>
          <p14:tracePt t="200757" x="8140700" y="5821363"/>
          <p14:tracePt t="200774" x="7918450" y="5813425"/>
          <p14:tracePt t="200791" x="7805738" y="5789613"/>
          <p14:tracePt t="200794" x="7710488" y="5749925"/>
          <p14:tracePt t="200808" x="7623175" y="5718175"/>
          <p14:tracePt t="200825" x="7512050" y="5670550"/>
          <p14:tracePt t="200841" x="7478713" y="5653088"/>
          <p14:tracePt t="200843" x="7454900" y="5653088"/>
          <p14:tracePt t="200857" x="7446963" y="5653088"/>
          <p14:tracePt t="200875" x="7439025" y="5653088"/>
          <p14:tracePt t="201078" x="7431088" y="5653088"/>
          <p14:tracePt t="201087" x="7423150" y="5653088"/>
          <p14:tracePt t="201095" x="7415213" y="5653088"/>
          <p14:tracePt t="201107" x="7407275" y="5662613"/>
          <p14:tracePt t="201123" x="7399338" y="5662613"/>
          <p14:tracePt t="201126" x="7375525" y="5678488"/>
          <p14:tracePt t="201140" x="7359650" y="5678488"/>
          <p14:tracePt t="201156" x="7319963" y="5702300"/>
          <p14:tracePt t="201173" x="7304088" y="5702300"/>
          <p14:tracePt t="201175" x="7288213" y="5710238"/>
          <p14:tracePt t="201190" x="7288213" y="5718175"/>
          <p14:tracePt t="201307" x="7288213" y="5726113"/>
          <p14:tracePt t="201316" x="7272338" y="5741988"/>
          <p14:tracePt t="201326" x="7264400" y="5757863"/>
          <p14:tracePt t="201340" x="7248525" y="5765800"/>
          <p14:tracePt t="201358" x="7240588" y="5789613"/>
          <p14:tracePt t="201374" x="7240588" y="5797550"/>
          <p14:tracePt t="201390" x="7232650" y="5813425"/>
          <p14:tracePt t="201833" x="7240588" y="5813425"/>
          <p14:tracePt t="201844" x="7256463" y="5813425"/>
          <p14:tracePt t="201853" x="7288213" y="5813425"/>
          <p14:tracePt t="201861" x="7335838" y="5813425"/>
          <p14:tracePt t="201874" x="7383463" y="5813425"/>
          <p14:tracePt t="201892" x="7551738" y="5797550"/>
          <p14:tracePt t="201908" x="7646988" y="5797550"/>
          <p14:tracePt t="201924" x="7805738" y="5797550"/>
          <p14:tracePt t="201941" x="7942263" y="5821363"/>
          <p14:tracePt t="201957" x="7997825" y="5845175"/>
          <p14:tracePt t="201975" x="8085138" y="5876925"/>
          <p14:tracePt t="201991" x="8124825" y="5908675"/>
          <p14:tracePt t="202007" x="8140700" y="5932488"/>
          <p14:tracePt t="202387" x="8148638" y="5932488"/>
          <p14:tracePt t="202447" x="8156575" y="5932488"/>
          <p14:tracePt t="202467" x="8164513" y="5932488"/>
          <p14:tracePt t="202477" x="8189913" y="5932488"/>
          <p14:tracePt t="202493" x="8205788" y="5932488"/>
          <p14:tracePt t="202497" x="8229600" y="5932488"/>
          <p14:tracePt t="202510" x="8269288" y="5932488"/>
          <p14:tracePt t="202524" x="8308975" y="5932488"/>
          <p14:tracePt t="202527" x="8364538" y="5932488"/>
          <p14:tracePt t="202540" x="8420100" y="5924550"/>
          <p14:tracePt t="202557" x="8540750" y="5924550"/>
          <p14:tracePt t="202573" x="8580438" y="5924550"/>
          <p14:tracePt t="202590" x="8643938" y="5924550"/>
          <p14:tracePt t="202607" x="8691563" y="5924550"/>
          <p14:tracePt t="202623" x="8715375" y="5916613"/>
          <p14:tracePt t="202909" x="8723313" y="5932488"/>
          <p14:tracePt t="202919" x="8731250" y="5948363"/>
          <p14:tracePt t="202941" x="8739188" y="5948363"/>
          <p14:tracePt t="202949" x="8763000" y="5940425"/>
          <p14:tracePt t="202959" x="8802688" y="5916613"/>
          <p14:tracePt t="202973" x="8850313" y="5892800"/>
          <p14:tracePt t="202990" x="8955088" y="5868988"/>
          <p14:tracePt t="203007" x="8994775" y="5861050"/>
          <p14:tracePt t="203023" x="9074150" y="5861050"/>
          <p14:tracePt t="203040" x="9129713" y="5900738"/>
          <p14:tracePt t="203057" x="9145588" y="5924550"/>
          <p14:tracePt t="203059" x="9161463" y="5940425"/>
          <p14:tracePt t="203073" x="9169400" y="5948363"/>
          <p14:tracePt t="203091" x="9177338" y="5972175"/>
          <p14:tracePt t="203107" x="9177338" y="5980113"/>
          <p14:tracePt t="203141" x="9177338" y="5988050"/>
          <p14:tracePt t="203655" x="9161463" y="5988050"/>
          <p14:tracePt t="203665" x="9137650" y="5995988"/>
          <p14:tracePt t="203675" x="9105900" y="6005513"/>
          <p14:tracePt t="203690" x="9082088" y="6013450"/>
          <p14:tracePt t="203707" x="9050338" y="6013450"/>
          <p14:tracePt t="203725" x="9042400" y="6013450"/>
          <p14:tracePt t="203740" x="9002713" y="6029325"/>
          <p14:tracePt t="203757" x="8915400" y="6045200"/>
          <p14:tracePt t="203777" x="8763000" y="6076950"/>
          <p14:tracePt t="203793" x="8612188" y="6108700"/>
          <p14:tracePt t="203797" x="8396288" y="6156325"/>
          <p14:tracePt t="203808" x="8148638" y="6180138"/>
          <p14:tracePt t="203823" x="7926388" y="6196013"/>
          <p14:tracePt t="203839" x="7686675" y="6188075"/>
          <p14:tracePt t="203857" x="7583488" y="6148388"/>
          <p14:tracePt t="203873" x="7575550" y="6140450"/>
          <p14:tracePt t="203889" x="7583488" y="6124575"/>
          <p14:tracePt t="204098" x="7583488" y="6116638"/>
          <p14:tracePt t="204118" x="7575550" y="6116638"/>
          <p14:tracePt t="204128" x="7575550" y="6108700"/>
          <p14:tracePt t="204139" x="7567613" y="6108700"/>
          <p14:tracePt t="204148" x="7559675" y="6108700"/>
          <p14:tracePt t="204292" x="7567613" y="6108700"/>
          <p14:tracePt t="204300" x="7583488" y="6108700"/>
          <p14:tracePt t="204310" x="7607300" y="6108700"/>
          <p14:tracePt t="204324" x="7631113" y="6100763"/>
          <p14:tracePt t="204341" x="7694613" y="6100763"/>
          <p14:tracePt t="204357" x="7726363" y="6100763"/>
          <p14:tracePt t="204360" x="7758113" y="6100763"/>
          <p14:tracePt t="204374" x="7789863" y="6100763"/>
          <p14:tracePt t="204392" x="7847013" y="6100763"/>
          <p14:tracePt t="204408" x="7870825" y="6100763"/>
          <p14:tracePt t="204410" x="7886700" y="6100763"/>
          <p14:tracePt t="204424" x="7902575" y="6100763"/>
          <p14:tracePt t="204441" x="7918450" y="6084888"/>
          <p14:tracePt t="205421" x="7934325" y="6084888"/>
          <p14:tracePt t="205430" x="7950200" y="6084888"/>
          <p14:tracePt t="205444" x="7966075" y="6084888"/>
          <p14:tracePt t="205460" x="8005763" y="6084888"/>
          <p14:tracePt t="205477" x="8029575" y="6084888"/>
          <p14:tracePt t="205481" x="8053388" y="6084888"/>
          <p14:tracePt t="205491" x="8077200" y="6084888"/>
          <p14:tracePt t="205506" x="8108950" y="6084888"/>
          <p14:tracePt t="205508" x="8132763" y="6084888"/>
          <p14:tracePt t="205523" x="8164513" y="6084888"/>
          <p14:tracePt t="205540" x="8237538" y="6084888"/>
          <p14:tracePt t="205556" x="8253413" y="6084888"/>
          <p14:tracePt t="205558" x="8277225" y="6084888"/>
          <p14:tracePt t="205573" x="8301038" y="6084888"/>
          <p14:tracePt t="205590" x="8324850" y="6084888"/>
          <p14:tracePt t="205606" x="8332788" y="6084888"/>
          <p14:tracePt t="205623" x="8356600" y="6084888"/>
          <p14:tracePt t="215664" x="8348663" y="6084888"/>
          <p14:tracePt t="215676" x="8340725" y="6084888"/>
          <p14:tracePt t="215685" x="8324850" y="6061075"/>
          <p14:tracePt t="215692" x="8301038" y="6045200"/>
          <p14:tracePt t="215706" x="8277225" y="6013450"/>
          <p14:tracePt t="215722" x="8237538" y="5988050"/>
          <p14:tracePt t="215739" x="8229600" y="5972175"/>
          <p14:tracePt t="215755" x="8197850" y="5940425"/>
          <p14:tracePt t="215773" x="8132763" y="5853113"/>
          <p14:tracePt t="215789" x="8061325" y="5773738"/>
          <p14:tracePt t="215806" x="7821613" y="5351463"/>
          <p14:tracePt t="215822" x="7662863" y="4951413"/>
          <p14:tracePt t="215824" x="7519988" y="4457700"/>
          <p14:tracePt t="215839" x="7367588" y="3914775"/>
          <p14:tracePt t="215857" x="7080250" y="2909888"/>
          <p14:tracePt t="215872" x="6969125" y="2495550"/>
          <p14:tracePt t="215874" x="6913563" y="2160588"/>
          <p14:tracePt t="215890" x="6889750" y="1914525"/>
          <p14:tracePt t="216097" x="6873875" y="1914525"/>
          <p14:tracePt t="216109" x="6842125" y="1906588"/>
          <p14:tracePt t="216118" x="6777038" y="1873250"/>
          <p14:tracePt t="216127" x="6665913" y="1817688"/>
          <p14:tracePt t="216140" x="6370638" y="1651000"/>
          <p14:tracePt t="216157" x="5621338" y="1187450"/>
          <p14:tracePt t="216173" x="5151438" y="925513"/>
          <p14:tracePt t="216176" x="4640263" y="685800"/>
          <p14:tracePt t="216190" x="4098925" y="477838"/>
          <p14:tracePt t="216207" x="3938588" y="342900"/>
          <p14:tracePt t="216209" x="3548063" y="239713"/>
          <p14:tracePt t="216223" x="3062288" y="158750"/>
          <p14:tracePt t="216240" x="2176463" y="31750"/>
          <p14:tracePt t="216442" x="1635125" y="23813"/>
          <p14:tracePt t="216450" x="1627188" y="39688"/>
          <p14:tracePt t="216459" x="1611313" y="47625"/>
          <p14:tracePt t="216473" x="1587500" y="47625"/>
          <p14:tracePt t="216490" x="1482725" y="55563"/>
          <p14:tracePt t="216506" x="1387475" y="55563"/>
          <p14:tracePt t="216508" x="1260475" y="55563"/>
          <p14:tracePt t="216522" x="1044575" y="55563"/>
          <p14:tracePt t="216540" x="327025" y="55563"/>
          <p14:tracePt t="218067" x="0" y="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373E38C8-C427-42A0-2E73-6B9139E83B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5715325"/>
              </p:ext>
            </p:extLst>
          </p:nvPr>
        </p:nvGraphicFramePr>
        <p:xfrm>
          <a:off x="2349500" y="1457036"/>
          <a:ext cx="6757555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11480" imgH="5878440" progId="Paint.Picture">
                  <p:embed/>
                </p:oleObj>
              </mc:Choice>
              <mc:Fallback>
                <p:oleObj name="Bitmap Image" r:id="rId3" imgW="5811480" imgH="5878440" progId="Paint.Picture">
                  <p:embed/>
                  <p:pic>
                    <p:nvPicPr>
                      <p:cNvPr id="258052" name="Object 4">
                        <a:extLst>
                          <a:ext uri="{FF2B5EF4-FFF2-40B4-BE49-F238E27FC236}">
                            <a16:creationId xmlns:a16="http://schemas.microsoft.com/office/drawing/2014/main" id="{68978354-4119-AB42-D425-AF6ADF86116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9500" y="1457036"/>
                        <a:ext cx="6757555" cy="464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729357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68832">
        <p159:morph option="byObject"/>
      </p:transition>
    </mc:Choice>
    <mc:Fallback>
      <p:transition spd="slow" advTm="168832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974" x="4197350" y="6381750"/>
          <p14:tracePt t="4280" x="3692525" y="6657975"/>
          <p14:tracePt t="4284" x="3756025" y="6275388"/>
          <p14:tracePt t="4291" x="3906838" y="5805488"/>
          <p14:tracePt t="4303" x="4075113" y="5302250"/>
          <p14:tracePt t="4319" x="4289425" y="4816475"/>
          <p14:tracePt t="4321" x="4560888" y="4354513"/>
          <p14:tracePt t="4336" x="4848225" y="3963988"/>
          <p14:tracePt t="4353" x="5462588" y="3365500"/>
          <p14:tracePt t="4369" x="5757863" y="3197225"/>
          <p14:tracePt t="4371" x="6019800" y="3133725"/>
          <p14:tracePt t="4386" x="6211888" y="3133725"/>
          <p14:tracePt t="4403" x="6602413" y="3317875"/>
          <p14:tracePt t="4419" x="6769100" y="3468688"/>
          <p14:tracePt t="4421" x="6905625" y="3676650"/>
          <p14:tracePt t="4436" x="6977063" y="3859213"/>
          <p14:tracePt t="4454" x="7048500" y="4194175"/>
          <p14:tracePt t="4470" x="7056438" y="4314825"/>
          <p14:tracePt t="4472" x="7056438" y="4394200"/>
          <p14:tracePt t="4486" x="7056438" y="4481513"/>
          <p14:tracePt t="4504" x="6977063" y="4633913"/>
          <p14:tracePt t="4521" x="6913563" y="4721225"/>
          <p14:tracePt t="4523" x="6818313" y="4856163"/>
          <p14:tracePt t="4538" x="6705600" y="4976813"/>
          <p14:tracePt t="4554" x="6538913" y="5087938"/>
          <p14:tracePt t="4571" x="6475413" y="5127625"/>
          <p14:tracePt t="4573" x="6418263" y="5135563"/>
          <p14:tracePt t="4587" x="6362700" y="5135563"/>
          <p14:tracePt t="4604" x="6299200" y="5103813"/>
          <p14:tracePt t="4621" x="6283325" y="5080000"/>
          <p14:tracePt t="4623" x="6267450" y="5064125"/>
          <p14:tracePt t="4638" x="6259513" y="5040313"/>
          <p14:tracePt t="4655" x="6259513" y="5024438"/>
          <p14:tracePt t="4671" x="6259513" y="5016500"/>
          <p14:tracePt t="4687" x="6267450" y="5008563"/>
          <p14:tracePt t="4705" x="6283325" y="4967288"/>
          <p14:tracePt t="4719" x="6299200" y="4919663"/>
          <p14:tracePt t="4736" x="6315075" y="4879975"/>
          <p14:tracePt t="4753" x="6315075" y="4872038"/>
          <p14:tracePt t="4754" x="6315075" y="4864100"/>
          <p14:tracePt t="4787" x="6307138" y="4864100"/>
          <p14:tracePt t="4796" x="6291263" y="4864100"/>
          <p14:tracePt t="4805" x="6259513" y="4864100"/>
          <p14:tracePt t="4821" x="6211888" y="4864100"/>
          <p14:tracePt t="4838" x="6100763" y="4879975"/>
          <p14:tracePt t="4854" x="6035675" y="4887913"/>
          <p14:tracePt t="4857" x="5972175" y="4903788"/>
          <p14:tracePt t="4871" x="5916613" y="4911725"/>
          <p14:tracePt t="4888" x="5797550" y="4919663"/>
          <p14:tracePt t="4904" x="5740400" y="4919663"/>
          <p14:tracePt t="4907" x="5708650" y="4911725"/>
          <p14:tracePt t="4921" x="5668963" y="4879975"/>
          <p14:tracePt t="4938" x="5629275" y="4824413"/>
          <p14:tracePt t="4955" x="5621338" y="4800600"/>
          <p14:tracePt t="4957" x="5621338" y="4768850"/>
          <p14:tracePt t="4971" x="5621338" y="4745038"/>
          <p14:tracePt t="4988" x="5629275" y="4689475"/>
          <p14:tracePt t="5004" x="5668963" y="4641850"/>
          <p14:tracePt t="5007" x="5716588" y="4592638"/>
          <p14:tracePt t="5020" x="5765800" y="4537075"/>
          <p14:tracePt t="5036" x="5892800" y="4465638"/>
          <p14:tracePt t="5053" x="5956300" y="4433888"/>
          <p14:tracePt t="5069" x="6100763" y="4378325"/>
          <p14:tracePt t="5086" x="6267450" y="4362450"/>
          <p14:tracePt t="5103" x="6330950" y="4362450"/>
          <p14:tracePt t="5119" x="6451600" y="4370388"/>
          <p14:tracePt t="5136" x="6499225" y="4386263"/>
          <p14:tracePt t="5138" x="6523038" y="4410075"/>
          <p14:tracePt t="5153" x="6538913" y="4425950"/>
          <p14:tracePt t="5170" x="6562725" y="4489450"/>
          <p14:tracePt t="5186" x="6562725" y="4505325"/>
          <p14:tracePt t="5188" x="6562725" y="4537075"/>
          <p14:tracePt t="5203" x="6546850" y="4576763"/>
          <p14:tracePt t="5219" x="6459538" y="4665663"/>
          <p14:tracePt t="5236" x="6402388" y="4697413"/>
          <p14:tracePt t="5238" x="6338888" y="4721225"/>
          <p14:tracePt t="5253" x="6267450" y="4745038"/>
          <p14:tracePt t="5269" x="6116638" y="4729163"/>
          <p14:tracePt t="5286" x="6059488" y="4697413"/>
          <p14:tracePt t="5303" x="5948363" y="4624388"/>
          <p14:tracePt t="5320" x="5916613" y="4568825"/>
          <p14:tracePt t="5336" x="5908675" y="4545013"/>
          <p14:tracePt t="5353" x="5908675" y="4529138"/>
          <p14:tracePt t="5370" x="5908675" y="4521200"/>
          <p14:tracePt t="5400" x="5916613" y="4521200"/>
          <p14:tracePt t="5421" x="5924550" y="4521200"/>
          <p14:tracePt t="5773" x="5924550" y="4529138"/>
          <p14:tracePt t="8813" x="5900738" y="4497388"/>
          <p14:tracePt t="8823" x="5868988" y="4433888"/>
          <p14:tracePt t="8833" x="5813425" y="4322763"/>
          <p14:tracePt t="8842" x="5765800" y="4225925"/>
          <p14:tracePt t="8854" x="5692775" y="4075113"/>
          <p14:tracePt t="8870" x="5621338" y="3890963"/>
          <p14:tracePt t="8871" x="5565775" y="3716338"/>
          <p14:tracePt t="8886" x="5510213" y="3595688"/>
          <p14:tracePt t="8903" x="5446713" y="3436938"/>
          <p14:tracePt t="8920" x="5430838" y="3397250"/>
          <p14:tracePt t="8922" x="5422900" y="3389313"/>
          <p14:tracePt t="9247" x="5407025" y="3397250"/>
          <p14:tracePt t="9257" x="5349875" y="3429000"/>
          <p14:tracePt t="9273" x="5270500" y="3516313"/>
          <p14:tracePt t="9276" x="5159375" y="3613150"/>
          <p14:tracePt t="9289" x="5022850" y="3732213"/>
          <p14:tracePt t="9307" x="4840288" y="3835400"/>
          <p14:tracePt t="9322" x="4776788" y="3867150"/>
          <p14:tracePt t="9325" x="4737100" y="3867150"/>
          <p14:tracePt t="9337" x="4721225" y="3867150"/>
          <p14:tracePt t="9353" x="4713288" y="3867150"/>
          <p14:tracePt t="9354" x="4705350" y="3859213"/>
          <p14:tracePt t="9377" x="4705350" y="3851275"/>
          <p14:tracePt t="9416" x="4705350" y="3843338"/>
          <p14:tracePt t="9426" x="4713288" y="3843338"/>
          <p14:tracePt t="9447" x="4721225" y="3843338"/>
          <p14:tracePt t="9498" x="4729163" y="3843338"/>
          <p14:tracePt t="9520" x="4737100" y="3843338"/>
          <p14:tracePt t="9528" x="4745038" y="3843338"/>
          <p14:tracePt t="9540" x="4752975" y="3843338"/>
          <p14:tracePt t="9554" x="4760913" y="3843338"/>
          <p14:tracePt t="9556" x="4768850" y="3843338"/>
          <p14:tracePt t="9570" x="4776788" y="3851275"/>
          <p14:tracePt t="9587" x="4792663" y="3875088"/>
          <p14:tracePt t="9603" x="4800600" y="3875088"/>
          <p14:tracePt t="9620" x="4816475" y="3890963"/>
          <p14:tracePt t="9637" x="4832350" y="3898900"/>
          <p14:tracePt t="9653" x="4840288" y="3898900"/>
          <p14:tracePt t="9671" x="4848225" y="3906838"/>
          <p14:tracePt t="12413" x="4848225" y="3938588"/>
          <p14:tracePt t="12422" x="4824413" y="4011613"/>
          <p14:tracePt t="12433" x="4768850" y="4202113"/>
          <p14:tracePt t="12442" x="4672013" y="4584700"/>
          <p14:tracePt t="12456" x="4568825" y="5000625"/>
          <p14:tracePt t="12473" x="4370388" y="5670550"/>
          <p14:tracePt t="12489" x="4305300" y="5900738"/>
          <p14:tracePt t="12493" x="4265613" y="6037263"/>
          <p14:tracePt t="12506" x="4249738" y="6100763"/>
          <p14:tracePt t="12520" x="4225925" y="6132513"/>
          <p14:tracePt t="12536" x="4217988" y="6132513"/>
          <p14:tracePt t="12553" x="4162425" y="6132513"/>
          <p14:tracePt t="12569" x="4122738" y="6132513"/>
          <p14:tracePt t="12571" x="4059238" y="6132513"/>
          <p14:tracePt t="12586" x="4002088" y="6132513"/>
          <p14:tracePt t="12603" x="3875088" y="6132513"/>
          <p14:tracePt t="12619" x="3819525" y="6140450"/>
          <p14:tracePt t="12636" x="3724275" y="6148388"/>
          <p14:tracePt t="12653" x="3676650" y="6148388"/>
          <p14:tracePt t="12669" x="3660775" y="6148388"/>
          <p14:tracePt t="12686" x="3643313" y="6148388"/>
          <p14:tracePt t="12795" x="3643313" y="6140450"/>
          <p14:tracePt t="12804" x="3643313" y="6116638"/>
          <p14:tracePt t="12814" x="3651250" y="6084888"/>
          <p14:tracePt t="12824" x="3651250" y="6045200"/>
          <p14:tracePt t="12836" x="3651250" y="5988050"/>
          <p14:tracePt t="12853" x="3651250" y="5956300"/>
          <p14:tracePt t="12855" x="3651250" y="5924550"/>
          <p14:tracePt t="12869" x="3643313" y="5868988"/>
          <p14:tracePt t="12886" x="3595688" y="5773738"/>
          <p14:tracePt t="12903" x="3563938" y="5726113"/>
          <p14:tracePt t="12905" x="3532188" y="5686425"/>
          <p14:tracePt t="12919" x="3516313" y="5670550"/>
          <p14:tracePt t="12937" x="3476625" y="5637213"/>
          <p14:tracePt t="12953" x="3460750" y="5621338"/>
          <p14:tracePt t="12955" x="3452813" y="5621338"/>
          <p14:tracePt t="12969" x="3444875" y="5613400"/>
          <p14:tracePt t="12986" x="3436938" y="5613400"/>
          <p14:tracePt t="13127" x="3444875" y="5613400"/>
          <p14:tracePt t="13136" x="3452813" y="5613400"/>
          <p14:tracePt t="13147" x="3468688" y="5613400"/>
          <p14:tracePt t="13157" x="3492500" y="5621338"/>
          <p14:tracePt t="13169" x="3524250" y="5621338"/>
          <p14:tracePt t="13186" x="3563938" y="5629275"/>
          <p14:tracePt t="13188" x="3603625" y="5637213"/>
          <p14:tracePt t="13203" x="3676650" y="5645150"/>
          <p14:tracePt t="13219" x="3803650" y="5678488"/>
          <p14:tracePt t="13237" x="3867150" y="5694363"/>
          <p14:tracePt t="13238" x="3946525" y="5702300"/>
          <p14:tracePt t="13253" x="4035425" y="5702300"/>
          <p14:tracePt t="13269" x="4241800" y="5702300"/>
          <p14:tracePt t="13286" x="4378325" y="5694363"/>
          <p14:tracePt t="13288" x="4568825" y="5653088"/>
          <p14:tracePt t="13306" x="4784725" y="5589588"/>
          <p14:tracePt t="13309" x="5022850" y="5526088"/>
          <p14:tracePt t="13320" x="5254625" y="5470525"/>
          <p14:tracePt t="13336" x="5486400" y="5430838"/>
          <p14:tracePt t="13338" x="5700713" y="5383213"/>
          <p14:tracePt t="13353" x="5884863" y="5359400"/>
          <p14:tracePt t="13369" x="6164263" y="5286375"/>
          <p14:tracePt t="13386" x="6251575" y="5262563"/>
          <p14:tracePt t="13388" x="6307138" y="5238750"/>
          <p14:tracePt t="13403" x="6346825" y="5207000"/>
          <p14:tracePt t="13419" x="6418263" y="5151438"/>
          <p14:tracePt t="13438" x="6483350" y="5127625"/>
          <p14:tracePt t="13453" x="6523038" y="5111750"/>
          <p14:tracePt t="13470" x="6546850" y="5095875"/>
          <p14:tracePt t="13756" x="6562725" y="5087938"/>
          <p14:tracePt t="13764" x="6586538" y="5080000"/>
          <p14:tracePt t="13771" x="6642100" y="5056188"/>
          <p14:tracePt t="13786" x="6729413" y="5008563"/>
          <p14:tracePt t="13803" x="7064375" y="4919663"/>
          <p14:tracePt t="13819" x="7304088" y="4856163"/>
          <p14:tracePt t="13821" x="7535863" y="4800600"/>
          <p14:tracePt t="13836" x="7718425" y="4776788"/>
          <p14:tracePt t="13853" x="7997825" y="4760913"/>
          <p14:tracePt t="13869" x="8093075" y="4760913"/>
          <p14:tracePt t="13886" x="8213725" y="4800600"/>
          <p14:tracePt t="13903" x="8253413" y="4848225"/>
          <p14:tracePt t="13919" x="8253413" y="4864100"/>
          <p14:tracePt t="13963" x="8253413" y="4872038"/>
          <p14:tracePt t="14104" x="8253413" y="4879975"/>
          <p14:tracePt t="14114" x="8253413" y="4887913"/>
          <p14:tracePt t="14144" x="8253413" y="4895850"/>
          <p14:tracePt t="14276" x="8253413" y="4903788"/>
          <p14:tracePt t="14286" x="8237538" y="4903788"/>
          <p14:tracePt t="14296" x="8221663" y="4911725"/>
          <p14:tracePt t="14316" x="8213725" y="4911725"/>
          <p14:tracePt t="14346" x="8205788" y="4911725"/>
          <p14:tracePt t="14366" x="8189913" y="4911725"/>
          <p14:tracePt t="14386" x="8180388" y="4911725"/>
          <p14:tracePt t="14406" x="8164513" y="4911725"/>
          <p14:tracePt t="14427" x="8156575" y="4911725"/>
          <p14:tracePt t="14436" x="8148638" y="4911725"/>
          <p14:tracePt t="14447" x="8140700" y="4911725"/>
          <p14:tracePt t="14456" x="8132763" y="4911725"/>
          <p14:tracePt t="14469" x="8108950" y="4911725"/>
          <p14:tracePt t="14486" x="8085138" y="4911725"/>
          <p14:tracePt t="14487" x="8069263" y="4911725"/>
          <p14:tracePt t="14502" x="8045450" y="4911725"/>
          <p14:tracePt t="14519" x="7989888" y="4895850"/>
          <p14:tracePt t="14536" x="7942263" y="4887913"/>
          <p14:tracePt t="14537" x="7910513" y="4872038"/>
          <p14:tracePt t="14552" x="7870825" y="4864100"/>
          <p14:tracePt t="14569" x="7789863" y="4816475"/>
          <p14:tracePt t="14586" x="7750175" y="4800600"/>
          <p14:tracePt t="14587" x="7726363" y="4768850"/>
          <p14:tracePt t="14602" x="7702550" y="4752975"/>
          <p14:tracePt t="14862" x="7686675" y="4752975"/>
          <p14:tracePt t="14872" x="7670800" y="4752975"/>
          <p14:tracePt t="14882" x="7639050" y="4752975"/>
          <p14:tracePt t="14891" x="7599363" y="4752975"/>
          <p14:tracePt t="14904" x="7519988" y="4752975"/>
          <p14:tracePt t="14919" x="7446963" y="4752975"/>
          <p14:tracePt t="14920" x="7383463" y="4752975"/>
          <p14:tracePt t="14935" x="7327900" y="4752975"/>
          <p14:tracePt t="14951" x="7272338" y="4745038"/>
          <p14:tracePt t="14968" x="7264400" y="4745038"/>
          <p14:tracePt t="14970" x="7256463" y="4745038"/>
          <p14:tracePt t="15001" x="7256463" y="4737100"/>
          <p14:tracePt t="15031" x="7256463" y="4729163"/>
          <p14:tracePt t="15042" x="7264400" y="4729163"/>
          <p14:tracePt t="15071" x="7272338" y="4729163"/>
          <p14:tracePt t="15102" x="7280275" y="4729163"/>
          <p14:tracePt t="15112" x="7288213" y="4729163"/>
          <p14:tracePt t="15121" x="7304088" y="4729163"/>
          <p14:tracePt t="15135" x="7319963" y="4729163"/>
          <p14:tracePt t="15152" x="7375525" y="4729163"/>
          <p14:tracePt t="15169" x="7407275" y="4729163"/>
          <p14:tracePt t="15185" x="7486650" y="4721225"/>
          <p14:tracePt t="15202" x="7551738" y="4721225"/>
          <p14:tracePt t="15219" x="7575550" y="4721225"/>
          <p14:tracePt t="15235" x="7631113" y="4729163"/>
          <p14:tracePt t="15253" x="7686675" y="4737100"/>
          <p14:tracePt t="15268" x="7710488" y="4745038"/>
          <p14:tracePt t="15285" x="7781925" y="4768850"/>
          <p14:tracePt t="15302" x="7847013" y="4800600"/>
          <p14:tracePt t="15319" x="7878763" y="4816475"/>
          <p14:tracePt t="15335" x="7886700" y="4824413"/>
          <p14:tracePt t="15759" x="7878763" y="4848225"/>
          <p14:tracePt t="15771" x="7839075" y="4856163"/>
          <p14:tracePt t="15780" x="7789863" y="4879975"/>
          <p14:tracePt t="15787" x="7742238" y="4903788"/>
          <p14:tracePt t="15803" x="7678738" y="4911725"/>
          <p14:tracePt t="15819" x="7583488" y="4919663"/>
          <p14:tracePt t="15836" x="7504113" y="4919663"/>
          <p14:tracePt t="15853" x="7478713" y="4919663"/>
          <p14:tracePt t="15869" x="7431088" y="4919663"/>
          <p14:tracePt t="15886" x="7407275" y="4919663"/>
          <p14:tracePt t="15887" x="7383463" y="4919663"/>
          <p14:tracePt t="15903" x="7367588" y="4919663"/>
          <p14:tracePt t="15919" x="7319963" y="4911725"/>
          <p14:tracePt t="15936" x="7296150" y="4903788"/>
          <p14:tracePt t="15938" x="7272338" y="4903788"/>
          <p14:tracePt t="15952" x="7264400" y="4903788"/>
          <p14:tracePt t="15970" x="7240588" y="4887913"/>
          <p14:tracePt t="15986" x="7232650" y="4887913"/>
          <p14:tracePt t="16049" x="7232650" y="4879975"/>
          <p14:tracePt t="16173" x="7224713" y="4879975"/>
          <p14:tracePt t="16182" x="7216775" y="4879975"/>
          <p14:tracePt t="16192" x="7208838" y="4872038"/>
          <p14:tracePt t="16206" x="7200900" y="4864100"/>
          <p14:tracePt t="16223" x="7185025" y="4856163"/>
          <p14:tracePt t="16236" x="7177088" y="4848225"/>
          <p14:tracePt t="16341" x="7192963" y="4848225"/>
          <p14:tracePt t="16352" x="7200900" y="4848225"/>
          <p14:tracePt t="16361" x="7208838" y="4848225"/>
          <p14:tracePt t="16371" x="7224713" y="4856163"/>
          <p14:tracePt t="16385" x="7232650" y="4864100"/>
          <p14:tracePt t="16402" x="7264400" y="4879975"/>
          <p14:tracePt t="16418" x="7272338" y="4879975"/>
          <p14:tracePt t="16435" x="7296150" y="4887913"/>
          <p14:tracePt t="16452" x="7335838" y="4903788"/>
          <p14:tracePt t="16468" x="7351713" y="4903788"/>
          <p14:tracePt t="16485" x="7391400" y="4927600"/>
          <p14:tracePt t="16502" x="7439025" y="4967288"/>
          <p14:tracePt t="16519" x="7486650" y="4992688"/>
          <p14:tracePt t="16535" x="7583488" y="5072063"/>
          <p14:tracePt t="16552" x="7686675" y="5151438"/>
          <p14:tracePt t="16568" x="7742238" y="5175250"/>
          <p14:tracePt t="16585" x="7821613" y="5222875"/>
          <p14:tracePt t="16602" x="7902575" y="5262563"/>
          <p14:tracePt t="16618" x="7926388" y="5278438"/>
          <p14:tracePt t="16635" x="7974013" y="5302250"/>
          <p14:tracePt t="16652" x="7997825" y="5319713"/>
          <p14:tracePt t="16654" x="8013700" y="5319713"/>
          <p14:tracePt t="16668" x="8021638" y="5335588"/>
          <p14:tracePt t="17089" x="8013700" y="5335588"/>
          <p14:tracePt t="17099" x="7997825" y="5343525"/>
          <p14:tracePt t="17109" x="7966075" y="5351463"/>
          <p14:tracePt t="17122" x="7926388" y="5351463"/>
          <p14:tracePt t="17137" x="7789863" y="5359400"/>
          <p14:tracePt t="17153" x="7678738" y="5343525"/>
          <p14:tracePt t="17171" x="7335838" y="5214938"/>
          <p14:tracePt t="17189" x="6953250" y="5048250"/>
          <p14:tracePt t="17205" x="6810375" y="4976813"/>
          <p14:tracePt t="17220" x="6657975" y="4895850"/>
          <p14:tracePt t="17236" x="6626225" y="4872038"/>
          <p14:tracePt t="17238" x="6610350" y="4864100"/>
          <p14:tracePt t="17281" x="6618288" y="4864100"/>
          <p14:tracePt t="17288" x="6626225" y="4864100"/>
          <p14:tracePt t="17361" x="6618288" y="4864100"/>
          <p14:tracePt t="17374" x="6602413" y="4864100"/>
          <p14:tracePt t="17384" x="6594475" y="4864100"/>
          <p14:tracePt t="17392" x="6586538" y="4864100"/>
          <p14:tracePt t="17403" x="6578600" y="4864100"/>
          <p14:tracePt t="17419" x="6570663" y="4864100"/>
          <p14:tracePt t="17436" x="6562725" y="4864100"/>
          <p14:tracePt t="17470" x="6554788" y="4864100"/>
          <p14:tracePt t="17480" x="6554788" y="4856163"/>
          <p14:tracePt t="17591" x="6570663" y="4856163"/>
          <p14:tracePt t="17603" x="6578600" y="4856163"/>
          <p14:tracePt t="17611" x="6594475" y="4856163"/>
          <p14:tracePt t="17622" x="6610350" y="4856163"/>
          <p14:tracePt t="17637" x="6634163" y="4864100"/>
          <p14:tracePt t="17655" x="6681788" y="4872038"/>
          <p14:tracePt t="17670" x="6697663" y="4879975"/>
          <p14:tracePt t="17672" x="6713538" y="4887913"/>
          <p14:tracePt t="17686" x="6737350" y="4895850"/>
          <p14:tracePt t="17703" x="6777038" y="4911725"/>
          <p14:tracePt t="17719" x="6802438" y="4919663"/>
          <p14:tracePt t="17736" x="6842125" y="4943475"/>
          <p14:tracePt t="17753" x="6897688" y="4967288"/>
          <p14:tracePt t="17769" x="6921500" y="4984750"/>
          <p14:tracePt t="17772" x="6945313" y="4984750"/>
          <p14:tracePt t="17785" x="6985000" y="5008563"/>
          <p14:tracePt t="17803" x="7048500" y="5048250"/>
          <p14:tracePt t="17819" x="7072313" y="5064125"/>
          <p14:tracePt t="17836" x="7153275" y="5111750"/>
          <p14:tracePt t="17853" x="7200900" y="5143500"/>
          <p14:tracePt t="17869" x="7240588" y="5167313"/>
          <p14:tracePt t="17886" x="7304088" y="5207000"/>
          <p14:tracePt t="17903" x="7367588" y="5246688"/>
          <p14:tracePt t="17919" x="7407275" y="5262563"/>
          <p14:tracePt t="17936" x="7454900" y="5278438"/>
          <p14:tracePt t="17953" x="7486650" y="5286375"/>
          <p14:tracePt t="17969" x="7504113" y="5286375"/>
          <p14:tracePt t="18044" x="7512050" y="5286375"/>
          <p14:tracePt t="18064" x="7512050" y="5302250"/>
          <p14:tracePt t="18457" x="7496175" y="5302250"/>
          <p14:tracePt t="18468" x="7478713" y="5294313"/>
          <p14:tracePt t="18487" x="7454900" y="5294313"/>
          <p14:tracePt t="18498" x="7431088" y="5294313"/>
          <p14:tracePt t="18508" x="7399338" y="5294313"/>
          <p14:tracePt t="18519" x="7327900" y="5294313"/>
          <p14:tracePt t="18536" x="7256463" y="5294313"/>
          <p14:tracePt t="18538" x="7169150" y="5310188"/>
          <p14:tracePt t="18552" x="7072313" y="5319713"/>
          <p14:tracePt t="18569" x="6881813" y="5327650"/>
          <p14:tracePt t="18586" x="6794500" y="5327650"/>
          <p14:tracePt t="18588" x="6729413" y="5319713"/>
          <p14:tracePt t="18602" x="6681788" y="5302250"/>
          <p14:tracePt t="18619" x="6626225" y="5278438"/>
          <p14:tracePt t="18636" x="6602413" y="5262563"/>
          <p14:tracePt t="18638" x="6594475" y="5246688"/>
          <p14:tracePt t="18652" x="6586538" y="5230813"/>
          <p14:tracePt t="18670" x="6578600" y="5214938"/>
          <p14:tracePt t="18685" x="6570663" y="5214938"/>
          <p14:tracePt t="18702" x="6562725" y="5207000"/>
          <p14:tracePt t="18719" x="6562725" y="5199063"/>
          <p14:tracePt t="18736" x="6554788" y="5191125"/>
          <p14:tracePt t="18752" x="6530975" y="5175250"/>
          <p14:tracePt t="18769" x="6491288" y="5167313"/>
          <p14:tracePt t="18785" x="6467475" y="5159375"/>
          <p14:tracePt t="18803" x="6426200" y="5143500"/>
          <p14:tracePt t="18819" x="6402388" y="5135563"/>
          <p14:tracePt t="18820" x="6386513" y="5119688"/>
          <p14:tracePt t="18836" x="6362700" y="5111750"/>
          <p14:tracePt t="18855" x="6338888" y="5095875"/>
          <p14:tracePt t="18869" x="6330950" y="5080000"/>
          <p14:tracePt t="18886" x="6323013" y="5072063"/>
          <p14:tracePt t="19203" x="6330950" y="5072063"/>
          <p14:tracePt t="19223" x="6346825" y="5072063"/>
          <p14:tracePt t="19234" x="6354763" y="5072063"/>
          <p14:tracePt t="19244" x="6370638" y="5080000"/>
          <p14:tracePt t="19253" x="6402388" y="5087938"/>
          <p14:tracePt t="19269" x="6442075" y="5103813"/>
          <p14:tracePt t="19285" x="6523038" y="5135563"/>
          <p14:tracePt t="19302" x="6562725" y="5151438"/>
          <p14:tracePt t="19304" x="6594475" y="5167313"/>
          <p14:tracePt t="19319" x="6634163" y="5175250"/>
          <p14:tracePt t="19336" x="6673850" y="5199063"/>
          <p14:tracePt t="19352" x="6697663" y="5214938"/>
          <p14:tracePt t="19354" x="6721475" y="5230813"/>
          <p14:tracePt t="19369" x="6745288" y="5238750"/>
          <p14:tracePt t="19386" x="6802438" y="5270500"/>
          <p14:tracePt t="19402" x="6826250" y="5286375"/>
          <p14:tracePt t="19404" x="6850063" y="5302250"/>
          <p14:tracePt t="19419" x="6881813" y="5319713"/>
          <p14:tracePt t="19436" x="6921500" y="5343525"/>
          <p14:tracePt t="19452" x="6937375" y="5351463"/>
          <p14:tracePt t="19469" x="6969125" y="5359400"/>
          <p14:tracePt t="19496" x="6977063" y="5375275"/>
          <p14:tracePt t="19516" x="6992938" y="5383213"/>
          <p14:tracePt t="19526" x="7008813" y="5407025"/>
          <p14:tracePt t="24358" x="6985000" y="5414963"/>
          <p14:tracePt t="24371" x="6969125" y="5422900"/>
          <p14:tracePt t="24380" x="6945313" y="5430838"/>
          <p14:tracePt t="24389" x="6921500" y="5430838"/>
          <p14:tracePt t="24402" x="6897688" y="5438775"/>
          <p14:tracePt t="24418" x="6858000" y="5446713"/>
          <p14:tracePt t="24435" x="6842125" y="5446713"/>
          <p14:tracePt t="24437" x="6818313" y="5446713"/>
          <p14:tracePt t="24451" x="6810375" y="5446713"/>
          <p14:tracePt t="24469" x="6794500" y="5446713"/>
          <p14:tracePt t="24488" x="6777038" y="5446713"/>
          <p14:tracePt t="24505" x="6777038" y="5430838"/>
          <p14:tracePt t="24509" x="6761163" y="5430838"/>
          <p14:tracePt t="24520" x="6761163" y="5422900"/>
          <p14:tracePt t="24535" x="6753225" y="5422900"/>
          <p14:tracePt t="24854" x="6737350" y="5422900"/>
          <p14:tracePt t="24862" x="6713538" y="5414963"/>
          <p14:tracePt t="24871" x="6673850" y="5399088"/>
          <p14:tracePt t="24888" x="6626225" y="5383213"/>
          <p14:tracePt t="24891" x="6570663" y="5367338"/>
          <p14:tracePt t="24905" x="6515100" y="5343525"/>
          <p14:tracePt t="24919" x="6459538" y="5319713"/>
          <p14:tracePt t="24921" x="6418263" y="5302250"/>
          <p14:tracePt t="24936" x="6378575" y="5286375"/>
          <p14:tracePt t="24953" x="6307138" y="5254625"/>
          <p14:tracePt t="24970" x="6283325" y="5238750"/>
          <p14:tracePt t="24972" x="6267450" y="5222875"/>
          <p14:tracePt t="24986" x="6251575" y="5214938"/>
          <p14:tracePt t="25003" x="6219825" y="5183188"/>
          <p14:tracePt t="25020" x="6203950" y="5183188"/>
          <p14:tracePt t="25023" x="6203950" y="5167313"/>
          <p14:tracePt t="25036" x="6196013" y="5167313"/>
          <p14:tracePt t="25053" x="6188075" y="5159375"/>
          <p14:tracePt t="25069" x="6180138" y="5159375"/>
          <p14:tracePt t="25072" x="6172200" y="5151438"/>
          <p14:tracePt t="25093" x="6164263" y="5151438"/>
          <p14:tracePt t="25103" x="6156325" y="5151438"/>
          <p14:tracePt t="25119" x="6148388" y="5151438"/>
          <p14:tracePt t="25122" x="6140450" y="5151438"/>
          <p14:tracePt t="25136" x="6132513" y="5143500"/>
          <p14:tracePt t="25153" x="6108700" y="5143500"/>
          <p14:tracePt t="25170" x="6100763" y="5143500"/>
          <p14:tracePt t="25186" x="6091238" y="5135563"/>
          <p14:tracePt t="25203" x="6083300" y="5135563"/>
          <p14:tracePt t="25219" x="6075363" y="5135563"/>
          <p14:tracePt t="25236" x="6067425" y="5135563"/>
          <p14:tracePt t="25253" x="6059488" y="5135563"/>
          <p14:tracePt t="25274" x="6051550" y="5135563"/>
          <p14:tracePt t="25506" x="6043613" y="5143500"/>
          <p14:tracePt t="25526" x="6035675" y="5143500"/>
          <p14:tracePt t="25538" x="6027738" y="5151438"/>
          <p14:tracePt t="25547" x="6019800" y="5159375"/>
          <p14:tracePt t="25557" x="6019800" y="5167313"/>
          <p14:tracePt t="25576" x="6019800" y="5175250"/>
          <p14:tracePt t="25596" x="6019800" y="5183188"/>
          <p14:tracePt t="25606" x="6019800" y="5191125"/>
          <p14:tracePt t="25619" x="6019800" y="5199063"/>
          <p14:tracePt t="25636" x="6027738" y="5222875"/>
          <p14:tracePt t="25652" x="6035675" y="5238750"/>
          <p14:tracePt t="25668" x="6059488" y="5262563"/>
          <p14:tracePt t="25685" x="6083300" y="5294313"/>
          <p14:tracePt t="25688" x="6100763" y="5310188"/>
          <p14:tracePt t="25702" x="6116638" y="5343525"/>
          <p14:tracePt t="25717" x="6156325" y="5383213"/>
          <p14:tracePt t="25734" x="6172200" y="5407025"/>
          <p14:tracePt t="25750" x="6196013" y="5430838"/>
          <p14:tracePt t="25768" x="6227763" y="5454650"/>
          <p14:tracePt t="25785" x="6235700" y="5470525"/>
          <p14:tracePt t="25788" x="6251575" y="5478463"/>
          <p14:tracePt t="25802" x="6259513" y="5486400"/>
          <p14:tracePt t="25819" x="6283325" y="5502275"/>
          <p14:tracePt t="25848" x="6291263" y="5510213"/>
          <p14:tracePt t="25871" x="6307138" y="5526088"/>
          <p14:tracePt t="25901" x="6315075" y="5534025"/>
          <p14:tracePt t="25929" x="6323013" y="5549900"/>
          <p14:tracePt t="25950" x="6330950" y="5557838"/>
          <p14:tracePt t="26022" x="6330950" y="5565775"/>
          <p14:tracePt t="26041" x="6338888" y="5565775"/>
          <p14:tracePt t="27098" x="6330950" y="5565775"/>
          <p14:tracePt t="27108" x="6291263" y="5565775"/>
          <p14:tracePt t="27119" x="6267450" y="5557838"/>
          <p14:tracePt t="27135" x="6235700" y="5557838"/>
          <p14:tracePt t="27138" x="6203950" y="5557838"/>
          <p14:tracePt t="27152" x="6172200" y="5557838"/>
          <p14:tracePt t="27169" x="6116638" y="5557838"/>
          <p14:tracePt t="27186" x="6091238" y="5557838"/>
          <p14:tracePt t="27188" x="6059488" y="5557838"/>
          <p14:tracePt t="27202" x="6035675" y="5557838"/>
          <p14:tracePt t="27219" x="5980113" y="5557838"/>
          <p14:tracePt t="27236" x="5964238" y="5557838"/>
          <p14:tracePt t="27238" x="5940425" y="5557838"/>
          <p14:tracePt t="27253" x="5932488" y="5557838"/>
          <p14:tracePt t="27269" x="5908675" y="5557838"/>
          <p14:tracePt t="27285" x="5900738" y="5557838"/>
          <p14:tracePt t="27554" x="5884863" y="5557838"/>
          <p14:tracePt t="27573" x="5868988" y="5573713"/>
          <p14:tracePt t="27583" x="5853113" y="5589588"/>
          <p14:tracePt t="27592" x="5821363" y="5613400"/>
          <p14:tracePt t="27603" x="5813425" y="5621338"/>
          <p14:tracePt t="27632" x="5797550" y="5637213"/>
          <p14:tracePt t="27642" x="5789613" y="5653088"/>
          <p14:tracePt t="27652" x="5773738" y="5670550"/>
          <p14:tracePt t="27668" x="5773738" y="5694363"/>
          <p14:tracePt t="27685" x="5757863" y="5718175"/>
          <p14:tracePt t="27705" x="5757863" y="5726113"/>
          <p14:tracePt t="27719" x="5757863" y="5734050"/>
          <p14:tracePt t="27735" x="5757863" y="5741988"/>
          <p14:tracePt t="27752" x="5740400" y="5741988"/>
          <p14:tracePt t="27773" x="5732463" y="5749925"/>
          <p14:tracePt t="27785" x="5724525" y="5749925"/>
          <p14:tracePt t="27802" x="5716588" y="5749925"/>
          <p14:tracePt t="27804" x="5700713" y="5757863"/>
          <p14:tracePt t="27818" x="5684838" y="5765800"/>
          <p14:tracePt t="27835" x="5668963" y="5765800"/>
          <p14:tracePt t="27852" x="5661025" y="5765800"/>
          <p14:tracePt t="27854" x="5653088" y="5765800"/>
          <p14:tracePt t="27868" x="5645150" y="5765800"/>
          <p14:tracePt t="27886" x="5637213" y="5765800"/>
          <p14:tracePt t="27904" x="5629275" y="5765800"/>
          <p14:tracePt t="27918" x="5621338" y="5765800"/>
          <p14:tracePt t="27935" x="5605463" y="5773738"/>
          <p14:tracePt t="27951" x="5597525" y="5773738"/>
          <p14:tracePt t="27953" x="5589588" y="5781675"/>
          <p14:tracePt t="27968" x="5565775" y="5781675"/>
          <p14:tracePt t="27985" x="5549900" y="5781675"/>
          <p14:tracePt t="28371" x="5534025" y="5781675"/>
          <p14:tracePt t="28379" x="5518150" y="5781675"/>
          <p14:tracePt t="28389" x="5486400" y="5781675"/>
          <p14:tracePt t="28405" x="5462588" y="5781675"/>
          <p14:tracePt t="28409" x="5430838" y="5781675"/>
          <p14:tracePt t="28419" x="5349875" y="5781675"/>
          <p14:tracePt t="28435" x="5286375" y="5781675"/>
          <p14:tracePt t="28437" x="5199063" y="5789613"/>
          <p14:tracePt t="28452" x="5103813" y="5797550"/>
          <p14:tracePt t="28468" x="4911725" y="5805488"/>
          <p14:tracePt t="28484" x="4832350" y="5805488"/>
          <p14:tracePt t="28501" x="4679950" y="5757863"/>
          <p14:tracePt t="28518" x="4568825" y="5702300"/>
          <p14:tracePt t="28534" x="4545013" y="5678488"/>
          <p14:tracePt t="28551" x="4481513" y="5629275"/>
          <p14:tracePt t="28567" x="4441825" y="5605463"/>
          <p14:tracePt t="28569" x="4418013" y="5597525"/>
          <p14:tracePt t="28584" x="4378325" y="5581650"/>
          <p14:tracePt t="28600" x="4337050" y="5557838"/>
          <p14:tracePt t="28617" x="4297363" y="5541963"/>
          <p14:tracePt t="28619" x="4281488" y="5534025"/>
          <p14:tracePt t="28634" x="4265613" y="5526088"/>
          <p14:tracePt t="28650" x="4233863" y="5510213"/>
          <p14:tracePt t="28732" x="4249738" y="5510213"/>
          <p14:tracePt t="28742" x="4273550" y="5510213"/>
          <p14:tracePt t="28756" x="4305300" y="5518150"/>
          <p14:tracePt t="28769" x="4337050" y="5534025"/>
          <p14:tracePt t="28770" x="4386263" y="5549900"/>
          <p14:tracePt t="28785" x="4441825" y="5565775"/>
          <p14:tracePt t="28802" x="4576763" y="5613400"/>
          <p14:tracePt t="28818" x="4624388" y="5637213"/>
          <p14:tracePt t="28820" x="4679950" y="5653088"/>
          <p14:tracePt t="28835" x="4729163" y="5678488"/>
          <p14:tracePt t="28852" x="4824413" y="5702300"/>
          <p14:tracePt t="28868" x="4879975" y="5702300"/>
          <p14:tracePt t="28870" x="4927600" y="5702300"/>
          <p14:tracePt t="28884" x="4983163" y="5694363"/>
          <p14:tracePt t="28902" x="5103813" y="5670550"/>
          <p14:tracePt t="28919" x="5175250" y="5662613"/>
          <p14:tracePt t="28921" x="5238750" y="5653088"/>
          <p14:tracePt t="28935" x="5294313" y="5645150"/>
          <p14:tracePt t="28952" x="5397500" y="5637213"/>
          <p14:tracePt t="28968" x="5438775" y="5637213"/>
          <p14:tracePt t="28985" x="5486400" y="5637213"/>
          <p14:tracePt t="29001" x="5502275" y="5637213"/>
          <p14:tracePt t="29018" x="5518150" y="5637213"/>
          <p14:tracePt t="29153" x="5526088" y="5637213"/>
          <p14:tracePt t="29163" x="5526088" y="5645150"/>
          <p14:tracePt t="29174" x="5526088" y="5662613"/>
          <p14:tracePt t="29186" x="5541963" y="5678488"/>
          <p14:tracePt t="29204" x="5541963" y="5694363"/>
          <p14:tracePt t="29219" x="5541963" y="5702300"/>
          <p14:tracePt t="29236" x="5541963" y="5710238"/>
          <p14:tracePt t="29255" x="5510213" y="5726113"/>
          <p14:tracePt t="29269" x="5470525" y="5726113"/>
          <p14:tracePt t="29287" x="5349875" y="5734050"/>
          <p14:tracePt t="29303" x="5278438" y="5734050"/>
          <p14:tracePt t="29305" x="5199063" y="5734050"/>
          <p14:tracePt t="29319" x="5103813" y="5734050"/>
          <p14:tracePt t="29336" x="4864100" y="5734050"/>
          <p14:tracePt t="29353" x="4679950" y="5726113"/>
          <p14:tracePt t="29355" x="4481513" y="5718175"/>
          <p14:tracePt t="29369" x="4273550" y="5694363"/>
          <p14:tracePt t="29386" x="3978275" y="5621338"/>
          <p14:tracePt t="29403" x="3859213" y="5581650"/>
          <p14:tracePt t="29405" x="3787775" y="5557838"/>
          <p14:tracePt t="29419" x="3748088" y="5526088"/>
          <p14:tracePt t="29436" x="3716338" y="5494338"/>
          <p14:tracePt t="29452" x="3716338" y="5486400"/>
          <p14:tracePt t="29469" x="3716338" y="5478463"/>
          <p14:tracePt t="29486" x="3724275" y="5478463"/>
          <p14:tracePt t="29503" x="3732213" y="5478463"/>
          <p14:tracePt t="29517" x="3748088" y="5478463"/>
          <p14:tracePt t="29534" x="3756025" y="5470525"/>
          <p14:tracePt t="29535" x="3771900" y="5470525"/>
          <p14:tracePt t="29550" x="3779838" y="5470525"/>
          <p14:tracePt t="29567" x="3811588" y="5470525"/>
          <p14:tracePt t="29584" x="3827463" y="5470525"/>
          <p14:tracePt t="29586" x="3843338" y="5470525"/>
          <p14:tracePt t="29601" x="3875088" y="5486400"/>
          <p14:tracePt t="29618" x="3962400" y="5534025"/>
          <p14:tracePt t="29636" x="4043363" y="5565775"/>
          <p14:tracePt t="29638" x="4114800" y="5597525"/>
          <p14:tracePt t="29652" x="4202113" y="5637213"/>
          <p14:tracePt t="29668" x="4418013" y="5718175"/>
          <p14:tracePt t="29684" x="4537075" y="5765800"/>
          <p14:tracePt t="29701" x="4721225" y="5837238"/>
          <p14:tracePt t="29717" x="4903788" y="5900738"/>
          <p14:tracePt t="29734" x="4983163" y="5916613"/>
          <p14:tracePt t="29751" x="5135563" y="5932488"/>
          <p14:tracePt t="29768" x="5270500" y="5940425"/>
          <p14:tracePt t="29784" x="5326063" y="5940425"/>
          <p14:tracePt t="29802" x="5422900" y="5932488"/>
          <p14:tracePt t="29818" x="5494338" y="5900738"/>
          <p14:tracePt t="29834" x="5510213" y="5884863"/>
          <p14:tracePt t="29851" x="5534025" y="5861050"/>
          <p14:tracePt t="29878" x="5541963" y="5853113"/>
          <p14:tracePt t="29930" x="5541963" y="5845175"/>
          <p14:tracePt t="29939" x="5549900" y="5837238"/>
          <p14:tracePt t="31119" x="5549900" y="5829300"/>
          <p14:tracePt t="31129" x="5541963" y="5821363"/>
          <p14:tracePt t="31139" x="5526088" y="5813425"/>
          <p14:tracePt t="31152" x="5502275" y="5813425"/>
          <p14:tracePt t="31169" x="5414963" y="5805488"/>
          <p14:tracePt t="31185" x="5357813" y="5805488"/>
          <p14:tracePt t="31204" x="5199063" y="5805488"/>
          <p14:tracePt t="31222" x="5022850" y="5805488"/>
          <p14:tracePt t="31237" x="4911725" y="5805488"/>
          <p14:tracePt t="31241" x="4808538" y="5813425"/>
          <p14:tracePt t="31255" x="4713288" y="5813425"/>
          <p14:tracePt t="31272" x="4568825" y="5813425"/>
          <p14:tracePt t="31288" x="4513263" y="5805488"/>
          <p14:tracePt t="31291" x="4465638" y="5789613"/>
          <p14:tracePt t="31302" x="4441825" y="5773738"/>
          <p14:tracePt t="31321" x="4433888" y="5757863"/>
          <p14:tracePt t="31338" x="4433888" y="5749925"/>
          <p14:tracePt t="31370" x="4441825" y="5749925"/>
          <p14:tracePt t="31390" x="4449763" y="5749925"/>
          <p14:tracePt t="31421" x="4457700" y="5749925"/>
          <p14:tracePt t="31441" x="4465638" y="5749925"/>
          <p14:tracePt t="31461" x="4473575" y="5749925"/>
          <p14:tracePt t="31471" x="4497388" y="5749925"/>
          <p14:tracePt t="31482" x="4521200" y="5749925"/>
          <p14:tracePt t="31491" x="4552950" y="5757863"/>
          <p14:tracePt t="31502" x="4592638" y="5757863"/>
          <p14:tracePt t="31518" x="4664075" y="5773738"/>
          <p14:tracePt t="31521" x="4737100" y="5773738"/>
          <p14:tracePt t="31535" x="4824413" y="5773738"/>
          <p14:tracePt t="31552" x="4959350" y="5773738"/>
          <p14:tracePt t="31569" x="5022850" y="5773738"/>
          <p14:tracePt t="31571" x="5064125" y="5773738"/>
          <p14:tracePt t="31585" x="5119688" y="5773738"/>
          <p14:tracePt t="31602" x="5167313" y="5773738"/>
          <p14:tracePt t="31618" x="5191125" y="5773738"/>
          <p14:tracePt t="31635" x="5214938" y="5773738"/>
          <p14:tracePt t="31975" x="5214938" y="5789613"/>
          <p14:tracePt t="32069" x="5230813" y="5789613"/>
          <p14:tracePt t="32078" x="5246688" y="5789613"/>
          <p14:tracePt t="32088" x="5270500" y="5789613"/>
          <p14:tracePt t="32104" x="5286375" y="5789613"/>
          <p14:tracePt t="32108" x="5310188" y="5789613"/>
          <p14:tracePt t="32121" x="5326063" y="5789613"/>
          <p14:tracePt t="32136" x="5349875" y="5789613"/>
          <p14:tracePt t="32152" x="5365750" y="5789613"/>
          <p14:tracePt t="32469" x="5349875" y="5789613"/>
          <p14:tracePt t="32479" x="5326063" y="5797550"/>
          <p14:tracePt t="32490" x="5302250" y="5797550"/>
          <p14:tracePt t="32502" x="5270500" y="5797550"/>
          <p14:tracePt t="32519" x="5175250" y="5797550"/>
          <p14:tracePt t="32535" x="5119688" y="5789613"/>
          <p14:tracePt t="32552" x="5038725" y="5757863"/>
          <p14:tracePt t="32568" x="5022850" y="5749925"/>
          <p14:tracePt t="32570" x="5006975" y="5741988"/>
          <p14:tracePt t="32752" x="4983163" y="5749925"/>
          <p14:tracePt t="32762" x="4959350" y="5749925"/>
          <p14:tracePt t="32773" x="4935538" y="5749925"/>
          <p14:tracePt t="32787" x="4919663" y="5749925"/>
          <p14:tracePt t="32804" x="4887913" y="5749925"/>
          <p14:tracePt t="32819" x="4872038" y="5749925"/>
          <p14:tracePt t="32834" x="4856163" y="5749925"/>
          <p14:tracePt t="32852" x="4824413" y="5749925"/>
          <p14:tracePt t="32868" x="4800600" y="5749925"/>
          <p14:tracePt t="32884" x="4760913" y="5749925"/>
          <p14:tracePt t="32901" x="4721225" y="5749925"/>
          <p14:tracePt t="32918" x="4695825" y="5749925"/>
          <p14:tracePt t="32934" x="4656138" y="5749925"/>
          <p14:tracePt t="32951" x="4632325" y="5749925"/>
          <p14:tracePt t="32953" x="4616450" y="5749925"/>
          <p14:tracePt t="32968" x="4608513" y="5749925"/>
          <p14:tracePt t="32984" x="4576763" y="5749925"/>
          <p14:tracePt t="33001" x="4568825" y="5749925"/>
          <p14:tracePt t="33003" x="4560888" y="5749925"/>
          <p14:tracePt t="33023" x="4545013" y="5749925"/>
          <p14:tracePt t="33045" x="4545013" y="5741988"/>
          <p14:tracePt t="33066" x="4545013" y="5734050"/>
          <p14:tracePt t="33144" x="4537075" y="5734050"/>
          <p14:tracePt t="33154" x="4529138" y="5726113"/>
          <p14:tracePt t="33164" x="4521200" y="5726113"/>
          <p14:tracePt t="33175" x="4505325" y="5726113"/>
          <p14:tracePt t="33185" x="4497388" y="5726113"/>
          <p14:tracePt t="33201" x="4489450" y="5726113"/>
          <p14:tracePt t="33217" x="4465638" y="5718175"/>
          <p14:tracePt t="33234" x="4449763" y="5710238"/>
          <p14:tracePt t="33518" x="4473575" y="5702300"/>
          <p14:tracePt t="33527" x="4489450" y="5694363"/>
          <p14:tracePt t="33537" x="4521200" y="5694363"/>
          <p14:tracePt t="33551" x="4552950" y="5694363"/>
          <p14:tracePt t="33568" x="4624388" y="5686425"/>
          <p14:tracePt t="33584" x="4664075" y="5678488"/>
          <p14:tracePt t="33601" x="4745038" y="5670550"/>
          <p14:tracePt t="33618" x="4872038" y="5670550"/>
          <p14:tracePt t="33634" x="4959350" y="5670550"/>
          <p14:tracePt t="33652" x="5135563" y="5670550"/>
          <p14:tracePt t="33668" x="5302250" y="5710238"/>
          <p14:tracePt t="33684" x="5365750" y="5726113"/>
          <p14:tracePt t="33704" x="5438775" y="5757863"/>
          <p14:tracePt t="33718" x="5462588" y="5781675"/>
          <p14:tracePt t="33972" x="5438775" y="5773738"/>
          <p14:tracePt t="33983" x="5414963" y="5757863"/>
          <p14:tracePt t="33992" x="5357813" y="5726113"/>
          <p14:tracePt t="34003" x="5278438" y="5702300"/>
          <p14:tracePt t="34018" x="5175250" y="5678488"/>
          <p14:tracePt t="34021" x="5046663" y="5637213"/>
          <p14:tracePt t="34035" x="4856163" y="5605463"/>
          <p14:tracePt t="34052" x="4441825" y="5526088"/>
          <p14:tracePt t="34068" x="4297363" y="5518150"/>
          <p14:tracePt t="34071" x="4186238" y="5510213"/>
          <p14:tracePt t="34085" x="4106863" y="5502275"/>
          <p14:tracePt t="34102" x="4043363" y="5478463"/>
          <p14:tracePt t="34123" x="4043363" y="5470525"/>
          <p14:tracePt t="34152" x="4051300" y="5470525"/>
          <p14:tracePt t="34172" x="4059238" y="5470525"/>
          <p14:tracePt t="34203" x="4067175" y="5470525"/>
          <p14:tracePt t="34223" x="4067175" y="5478463"/>
          <p14:tracePt t="34243" x="4067175" y="5486400"/>
          <p14:tracePt t="34263" x="4067175" y="5494338"/>
          <p14:tracePt t="34304" x="4067175" y="5502275"/>
          <p14:tracePt t="34313" x="4051300" y="5510213"/>
          <p14:tracePt t="34323" x="4035425" y="5526088"/>
          <p14:tracePt t="34335" x="4027488" y="5526088"/>
          <p14:tracePt t="34352" x="4027488" y="5534025"/>
          <p14:tracePt t="34354" x="4019550" y="5534025"/>
          <p14:tracePt t="34455" x="4019550" y="5541963"/>
          <p14:tracePt t="34465" x="4027488" y="5557838"/>
          <p14:tracePt t="34475" x="4027488" y="5573713"/>
          <p14:tracePt t="34486" x="4027488" y="5589588"/>
          <p14:tracePt t="34502" x="4027488" y="5613400"/>
          <p14:tracePt t="34504" x="4035425" y="5645150"/>
          <p14:tracePt t="34518" x="4043363" y="5662613"/>
          <p14:tracePt t="34535" x="4051300" y="5678488"/>
          <p14:tracePt t="34552" x="4051300" y="5686425"/>
          <p14:tracePt t="34568" x="4059238" y="5686425"/>
          <p14:tracePt t="34626" x="4067175" y="5686425"/>
          <p14:tracePt t="34646" x="4075113" y="5686425"/>
          <p14:tracePt t="34667" x="4083050" y="5686425"/>
          <p14:tracePt t="34676" x="4090988" y="5686425"/>
          <p14:tracePt t="34696" x="4090988" y="5694363"/>
          <p14:tracePt t="35079" x="4083050" y="5694363"/>
          <p14:tracePt t="35110" x="4075113" y="5694363"/>
          <p14:tracePt t="35120" x="4067175" y="5694363"/>
          <p14:tracePt t="35140" x="4051300" y="5694363"/>
          <p14:tracePt t="35152" x="4035425" y="5694363"/>
          <p14:tracePt t="35161" x="4027488" y="5694363"/>
          <p14:tracePt t="35170" x="4011613" y="5694363"/>
          <p14:tracePt t="35185" x="3994150" y="5686425"/>
          <p14:tracePt t="35202" x="3970338" y="5678488"/>
          <p14:tracePt t="35218" x="3954463" y="5678488"/>
          <p14:tracePt t="35220" x="3938588" y="5670550"/>
          <p14:tracePt t="35235" x="3906838" y="5662613"/>
          <p14:tracePt t="35252" x="3859213" y="5645150"/>
          <p14:tracePt t="35269" x="3843338" y="5629275"/>
          <p14:tracePt t="35271" x="3827463" y="5613400"/>
          <p14:tracePt t="35285" x="3819525" y="5589588"/>
          <p14:tracePt t="35302" x="3803650" y="5549900"/>
          <p14:tracePt t="35318" x="3803650" y="5518150"/>
          <p14:tracePt t="35321" x="3803650" y="5486400"/>
          <p14:tracePt t="35335" x="3811588" y="5446713"/>
          <p14:tracePt t="35351" x="3867150" y="5375275"/>
          <p14:tracePt t="35587" x="3867150" y="5383213"/>
          <p14:tracePt t="35604" x="3859213" y="5383213"/>
          <p14:tracePt t="35615" x="3835400" y="5383213"/>
          <p14:tracePt t="35624" x="3811588" y="5383213"/>
          <p14:tracePt t="35635" x="3787775" y="5383213"/>
          <p14:tracePt t="35652" x="3756025" y="5383213"/>
          <p14:tracePt t="35655" x="3724275" y="5383213"/>
          <p14:tracePt t="35668" x="3684588" y="5383213"/>
          <p14:tracePt t="35685" x="3619500" y="5367338"/>
          <p14:tracePt t="35702" x="3611563" y="5351463"/>
          <p14:tracePt t="35704" x="3595688" y="5327650"/>
          <p14:tracePt t="35720" x="3587750" y="5302250"/>
          <p14:tracePt t="35736" x="3587750" y="5246688"/>
          <p14:tracePt t="35752" x="3587750" y="5191125"/>
          <p14:tracePt t="35754" x="3587750" y="5135563"/>
          <p14:tracePt t="35768" x="3603625" y="5064125"/>
          <p14:tracePt t="35786" x="3651250" y="4895850"/>
          <p14:tracePt t="35802" x="3676650" y="4808538"/>
          <p14:tracePt t="35805" x="3692525" y="4745038"/>
          <p14:tracePt t="35818" x="3716338" y="4697413"/>
          <p14:tracePt t="35836" x="3763963" y="4624388"/>
          <p14:tracePt t="35852" x="3787775" y="4600575"/>
          <p14:tracePt t="35855" x="3835400" y="4584700"/>
          <p14:tracePt t="35868" x="3883025" y="4560888"/>
          <p14:tracePt t="35886" x="4011613" y="4545013"/>
          <p14:tracePt t="35902" x="4075113" y="4545013"/>
          <p14:tracePt t="35905" x="4138613" y="4545013"/>
          <p14:tracePt t="35918" x="4202113" y="4545013"/>
          <p14:tracePt t="35936" x="4321175" y="4568825"/>
          <p14:tracePt t="35952" x="4394200" y="4584700"/>
          <p14:tracePt t="35967" x="4513263" y="4641850"/>
          <p14:tracePt t="35984" x="4568825" y="4673600"/>
          <p14:tracePt t="35985" x="4632325" y="4697413"/>
          <p14:tracePt t="36000" x="4687888" y="4729163"/>
          <p14:tracePt t="36017" x="4784725" y="4792663"/>
          <p14:tracePt t="36033" x="4824413" y="4832350"/>
          <p14:tracePt t="36036" x="4848225" y="4872038"/>
          <p14:tracePt t="36050" x="4856163" y="4895850"/>
          <p14:tracePt t="36071" x="4856163" y="4951413"/>
          <p14:tracePt t="36085" x="4856163" y="4967288"/>
          <p14:tracePt t="36102" x="4840288" y="4976813"/>
          <p14:tracePt t="36117" x="4760913" y="5032375"/>
          <p14:tracePt t="36133" x="4713288" y="5064125"/>
          <p14:tracePt t="36150" x="4576763" y="5127625"/>
          <p14:tracePt t="36167" x="4441825" y="5222875"/>
          <p14:tracePt t="36183" x="4386263" y="5262563"/>
          <p14:tracePt t="36200" x="4329113" y="5294313"/>
          <p14:tracePt t="36217" x="4313238" y="5294313"/>
          <p14:tracePt t="36233" x="4305300" y="5294313"/>
          <p14:tracePt t="36251" x="4289425" y="5294313"/>
          <p14:tracePt t="36268" x="4249738" y="5294313"/>
          <p14:tracePt t="36283" x="4225925" y="5286375"/>
          <p14:tracePt t="36299" x="4194175" y="5278438"/>
          <p14:tracePt t="36316" x="4186238" y="5270500"/>
          <p14:tracePt t="36317" x="4178300" y="5270500"/>
          <p14:tracePt t="36338" x="4178300" y="5262563"/>
          <p14:tracePt t="36421" x="4186238" y="5262563"/>
          <p14:tracePt t="41974" x="4178300" y="5262563"/>
          <p14:tracePt t="41984" x="4162425" y="5262563"/>
          <p14:tracePt t="41994" x="4138613" y="5262563"/>
          <p14:tracePt t="42006" x="4090988" y="5262563"/>
          <p14:tracePt t="42020" x="4043363" y="5262563"/>
          <p14:tracePt t="42035" x="3930650" y="5262563"/>
          <p14:tracePt t="42050" x="3883025" y="5262563"/>
          <p14:tracePt t="42067" x="3779838" y="5238750"/>
          <p14:tracePt t="42084" x="3700463" y="5183188"/>
          <p14:tracePt t="42100" x="3684588" y="5143500"/>
          <p14:tracePt t="42117" x="3684588" y="5040313"/>
          <p14:tracePt t="42134" x="3684588" y="4984750"/>
          <p14:tracePt t="42135" x="3708400" y="4919663"/>
          <p14:tracePt t="42150" x="3748088" y="4848225"/>
          <p14:tracePt t="42167" x="3883025" y="4665663"/>
          <p14:tracePt t="42183" x="3978275" y="4552950"/>
          <p14:tracePt t="42185" x="4083050" y="4449763"/>
          <p14:tracePt t="42200" x="4170363" y="4386263"/>
          <p14:tracePt t="42217" x="4370388" y="4281488"/>
          <p14:tracePt t="42234" x="4473575" y="4265613"/>
          <p14:tracePt t="42236" x="4552950" y="4265613"/>
          <p14:tracePt t="42250" x="4648200" y="4265613"/>
          <p14:tracePt t="42267" x="4816475" y="4298950"/>
          <p14:tracePt t="42284" x="4879975" y="4338638"/>
          <p14:tracePt t="42286" x="4943475" y="4378325"/>
          <p14:tracePt t="42300" x="4991100" y="4418013"/>
          <p14:tracePt t="42317" x="5038725" y="4505325"/>
          <p14:tracePt t="42334" x="5046663" y="4545013"/>
          <p14:tracePt t="42336" x="5064125" y="4600575"/>
          <p14:tracePt t="42350" x="5064125" y="4649788"/>
          <p14:tracePt t="42367" x="5046663" y="4760913"/>
          <p14:tracePt t="42384" x="4999038" y="4840288"/>
          <p14:tracePt t="44643" x="4983163" y="4840288"/>
          <p14:tracePt t="44654" x="4959350" y="4840288"/>
          <p14:tracePt t="44662" x="4935538" y="4824413"/>
          <p14:tracePt t="44672" x="4879975" y="4808538"/>
          <p14:tracePt t="44684" x="4816475" y="4776788"/>
          <p14:tracePt t="44701" x="4695825" y="4713288"/>
          <p14:tracePt t="44717" x="4640263" y="4665663"/>
          <p14:tracePt t="44733" x="4584700" y="4560888"/>
          <p14:tracePt t="44750" x="4576763" y="4489450"/>
          <p14:tracePt t="44753" x="4584700" y="4402138"/>
          <p14:tracePt t="44995" x="4576763" y="4402138"/>
          <p14:tracePt t="45005" x="4552950" y="4394200"/>
          <p14:tracePt t="45020" x="4513263" y="4386263"/>
          <p14:tracePt t="45024" x="4465638" y="4362450"/>
          <p14:tracePt t="45038" x="4410075" y="4346575"/>
          <p14:tracePt t="45051" x="4337050" y="4322763"/>
          <p14:tracePt t="45053" x="4265613" y="4298950"/>
          <p14:tracePt t="45067" x="4186238" y="4273550"/>
          <p14:tracePt t="45084" x="4011613" y="4170363"/>
          <p14:tracePt t="45100" x="3922713" y="4122738"/>
          <p14:tracePt t="45116" x="3803650" y="4019550"/>
          <p14:tracePt t="45133" x="3763963" y="3963988"/>
          <p14:tracePt t="45135" x="3748088" y="3914775"/>
          <p14:tracePt t="45150" x="3740150" y="3875088"/>
          <p14:tracePt t="45166" x="3740150" y="3835400"/>
          <p14:tracePt t="45184" x="3740150" y="3811588"/>
          <p14:tracePt t="45185" x="3740150" y="3787775"/>
          <p14:tracePt t="45200" x="3756025" y="3740150"/>
          <p14:tracePt t="45216" x="3787775" y="3652838"/>
          <p14:tracePt t="45233" x="3803650" y="3605213"/>
          <p14:tracePt t="45235" x="3819525" y="3556000"/>
          <p14:tracePt t="45250" x="3827463" y="3524250"/>
          <p14:tracePt t="45269" x="3843338" y="3460750"/>
          <p14:tracePt t="45284" x="3851275" y="3444875"/>
          <p14:tracePt t="45286" x="3867150" y="3436938"/>
          <p14:tracePt t="45300" x="3875088" y="3429000"/>
          <p14:tracePt t="45317" x="3914775" y="3421063"/>
          <p14:tracePt t="45333" x="3962400" y="3413125"/>
          <p14:tracePt t="45335" x="3994150" y="3413125"/>
          <p14:tracePt t="45350" x="4027488" y="3413125"/>
          <p14:tracePt t="45367" x="4098925" y="3444875"/>
          <p14:tracePt t="45383" x="4130675" y="3484563"/>
          <p14:tracePt t="45400" x="4170363" y="3556000"/>
          <p14:tracePt t="46648" x="4186238" y="3563938"/>
          <p14:tracePt t="46658" x="4194175" y="3563938"/>
          <p14:tracePt t="46670" x="4210050" y="3563938"/>
          <p14:tracePt t="46687" x="4249738" y="3563938"/>
          <p14:tracePt t="46701" x="4281488" y="3571875"/>
          <p14:tracePt t="46718" x="4362450" y="3579813"/>
          <p14:tracePt t="46737" x="4418013" y="3579813"/>
          <p14:tracePt t="46740" x="4473575" y="3587750"/>
          <p14:tracePt t="46753" x="4537075" y="3595688"/>
          <p14:tracePt t="46767" x="4664075" y="3621088"/>
          <p14:tracePt t="46783" x="4745038" y="3621088"/>
          <p14:tracePt t="46800" x="4895850" y="3621088"/>
          <p14:tracePt t="46817" x="5038725" y="3621088"/>
          <p14:tracePt t="46833" x="5103813" y="3621088"/>
          <p14:tracePt t="46851" x="5222875" y="3605213"/>
          <p14:tracePt t="46866" x="5254625" y="3595688"/>
          <p14:tracePt t="46868" x="5294313" y="3579813"/>
          <p14:tracePt t="46883" x="5326063" y="3571875"/>
          <p14:tracePt t="46899" x="5389563" y="3563938"/>
          <p14:tracePt t="46916" x="5407025" y="3563938"/>
          <p14:tracePt t="47180" x="5397500" y="3563938"/>
          <p14:tracePt t="47251" x="5414963" y="3563938"/>
          <p14:tracePt t="47261" x="5430838" y="3563938"/>
          <p14:tracePt t="47271" x="5454650" y="3579813"/>
          <p14:tracePt t="47283" x="5470525" y="3605213"/>
          <p14:tracePt t="47300" x="5478463" y="3621088"/>
          <p14:tracePt t="47302" x="5494338" y="3644900"/>
          <p14:tracePt t="47316" x="5494338" y="3652838"/>
          <p14:tracePt t="47333" x="5494338" y="3668713"/>
          <p14:tracePt t="47362" x="5486400" y="3668713"/>
          <p14:tracePt t="47372" x="5470525" y="3676650"/>
          <p14:tracePt t="47383" x="5454650" y="3684588"/>
          <p14:tracePt t="47399" x="5407025" y="3692525"/>
          <p14:tracePt t="47401" x="5349875" y="3700463"/>
          <p14:tracePt t="47419" x="5286375" y="3716338"/>
          <p14:tracePt t="47422" x="5214938" y="3740150"/>
          <p14:tracePt t="47436" x="5127625" y="3763963"/>
          <p14:tracePt t="47450" x="5046663" y="3787775"/>
          <p14:tracePt t="47452" x="4959350" y="3811588"/>
          <p14:tracePt t="47466" x="4895850" y="3827463"/>
          <p14:tracePt t="47483" x="4784725" y="3859213"/>
          <p14:tracePt t="47500" x="4752975" y="3859213"/>
          <p14:tracePt t="47502" x="4729163" y="3859213"/>
          <p14:tracePt t="47516" x="4705350" y="3859213"/>
          <p14:tracePt t="47533" x="4705350" y="3843338"/>
          <p14:tracePt t="47718" x="4687888" y="3843338"/>
          <p14:tracePt t="47726" x="4664075" y="3843338"/>
          <p14:tracePt t="47737" x="4632325" y="3843338"/>
          <p14:tracePt t="47751" x="4552950" y="3843338"/>
          <p14:tracePt t="47767" x="4305300" y="3883025"/>
          <p14:tracePt t="47784" x="4106863" y="3948113"/>
          <p14:tracePt t="47786" x="3930650" y="4019550"/>
          <p14:tracePt t="47801" x="3811588" y="4067175"/>
          <p14:tracePt t="47817" x="3651250" y="4154488"/>
          <p14:tracePt t="47834" x="3619500" y="4178300"/>
          <p14:tracePt t="47850" x="3619500" y="4186238"/>
          <p14:tracePt t="47868" x="3635375" y="4194175"/>
          <p14:tracePt t="47884" x="3660775" y="4194175"/>
          <p14:tracePt t="47886" x="3684588" y="4225925"/>
          <p14:tracePt t="47900" x="3716338" y="4265613"/>
          <p14:tracePt t="47917" x="3827463" y="4378325"/>
          <p14:tracePt t="47933" x="3890963" y="4457700"/>
          <p14:tracePt t="47936" x="3970338" y="4560888"/>
          <p14:tracePt t="47950" x="4051300" y="4689475"/>
          <p14:tracePt t="47966" x="4194175" y="4927600"/>
          <p14:tracePt t="47982" x="4265613" y="5032375"/>
          <p14:tracePt t="47999" x="4394200" y="5214938"/>
          <p14:tracePt t="48016" x="4545013" y="5367338"/>
          <p14:tracePt t="48033" x="4648200" y="5422900"/>
          <p14:tracePt t="48049" x="4951413" y="5510213"/>
          <p14:tracePt t="48066" x="5373688" y="5605463"/>
          <p14:tracePt t="48082" x="5589588" y="5645150"/>
          <p14:tracePt t="48099" x="5908675" y="5678488"/>
          <p14:tracePt t="48116" x="6059488" y="5678488"/>
          <p14:tracePt t="48117" x="6180138" y="5678488"/>
          <p14:tracePt t="48132" x="6291263" y="5645150"/>
          <p14:tracePt t="48149" x="6515100" y="5470525"/>
          <p14:tracePt t="48166" x="6602413" y="5343525"/>
          <p14:tracePt t="48167" x="6634163" y="5214938"/>
          <p14:tracePt t="48403" x="6642100" y="5214938"/>
          <p14:tracePt t="48411" x="6657975" y="5214938"/>
          <p14:tracePt t="48421" x="6705600" y="5207000"/>
          <p14:tracePt t="48433" x="6784975" y="5191125"/>
          <p14:tracePt t="48450" x="7185025" y="5032375"/>
          <p14:tracePt t="48466" x="7512050" y="4911725"/>
          <p14:tracePt t="48482" x="8197850" y="4616450"/>
          <p14:tracePt t="48501" x="8651875" y="4410075"/>
          <p14:tracePt t="48517" x="8794750" y="4338638"/>
          <p14:tracePt t="48534" x="8899525" y="4281488"/>
          <p14:tracePt t="48571" x="8891588" y="4281488"/>
          <p14:tracePt t="48582" x="8874125" y="4281488"/>
          <p14:tracePt t="48612" x="8866188" y="4281488"/>
          <p14:tracePt t="48662" x="8850313" y="4281488"/>
          <p14:tracePt t="48672" x="8818563" y="4314825"/>
          <p14:tracePt t="48684" x="8763000" y="4354513"/>
          <p14:tracePt t="48700" x="8715375" y="4394200"/>
          <p14:tracePt t="48703" x="8667750" y="4433888"/>
          <p14:tracePt t="48717" x="8620125" y="4481513"/>
          <p14:tracePt t="48734" x="8507413" y="4560888"/>
          <p14:tracePt t="48750" x="8443913" y="4616450"/>
          <p14:tracePt t="48753" x="8372475" y="4657725"/>
          <p14:tracePt t="48767" x="8269288" y="4729163"/>
          <p14:tracePt t="48785" x="7926388" y="4935538"/>
          <p14:tracePt t="48801" x="7710488" y="5064125"/>
          <p14:tracePt t="48803" x="7462838" y="5207000"/>
          <p14:tracePt t="48817" x="7192963" y="5335588"/>
          <p14:tracePt t="48834" x="6618288" y="5518150"/>
          <p14:tracePt t="48850" x="6370638" y="5573713"/>
          <p14:tracePt t="48853" x="6091238" y="5613400"/>
          <p14:tracePt t="48867" x="5892800" y="5637213"/>
          <p14:tracePt t="48884" x="5510213" y="5621338"/>
          <p14:tracePt t="48901" x="5357813" y="5589588"/>
          <p14:tracePt t="48903" x="5246688" y="5541963"/>
          <p14:tracePt t="48917" x="5159375" y="5502275"/>
          <p14:tracePt t="48935" x="5006975" y="5414963"/>
          <p14:tracePt t="48951" x="4959350" y="5383213"/>
          <p14:tracePt t="48967" x="4895850" y="5327650"/>
          <p14:tracePt t="48984" x="4879975" y="5302250"/>
          <p14:tracePt t="49246" x="4872038" y="5302250"/>
          <p14:tracePt t="49256" x="4856163" y="5302250"/>
          <p14:tracePt t="49267" x="4832350" y="5302250"/>
          <p14:tracePt t="49284" x="4808538" y="5302250"/>
          <p14:tracePt t="49286" x="4784725" y="5302250"/>
          <p14:tracePt t="49300" x="4752975" y="5286375"/>
          <p14:tracePt t="49317" x="4687888" y="5246688"/>
          <p14:tracePt t="49333" x="4640263" y="5191125"/>
          <p14:tracePt t="49350" x="4513263" y="5016500"/>
          <p14:tracePt t="49367" x="4344988" y="4665663"/>
          <p14:tracePt t="49383" x="4281488" y="4449763"/>
          <p14:tracePt t="49400" x="4194175" y="3948113"/>
          <p14:tracePt t="49417" x="4154488" y="3579813"/>
          <p14:tracePt t="49433" x="4146550" y="3444875"/>
          <p14:tracePt t="49450" x="4130675" y="3236913"/>
          <p14:tracePt t="49467" x="4130675" y="3157538"/>
          <p14:tracePt t="49469" x="4130675" y="3070225"/>
          <p14:tracePt t="49483" x="4130675" y="2974975"/>
          <p14:tracePt t="49500" x="4186238" y="2751138"/>
          <p14:tracePt t="49517" x="4225925" y="2624138"/>
          <p14:tracePt t="49519" x="4297363" y="2455863"/>
          <p14:tracePt t="49534" x="4362450" y="2320925"/>
          <p14:tracePt t="49551" x="4465638" y="2160588"/>
          <p14:tracePt t="49567" x="4505325" y="2097088"/>
          <p14:tracePt t="49569" x="4568825" y="2057400"/>
          <p14:tracePt t="49583" x="4624388" y="2033588"/>
          <p14:tracePt t="49601" x="4776788" y="1985963"/>
          <p14:tracePt t="49617" x="4879975" y="1985963"/>
          <p14:tracePt t="49812" x="4872038" y="1985963"/>
          <p14:tracePt t="49822" x="4848225" y="1985963"/>
          <p14:tracePt t="49836" x="4816475" y="1985963"/>
          <p14:tracePt t="49853" x="4713288" y="1985963"/>
          <p14:tracePt t="49869" x="4616450" y="1985963"/>
          <p14:tracePt t="49873" x="4513263" y="1985963"/>
          <p14:tracePt t="49885" x="4394200" y="1985963"/>
          <p14:tracePt t="49903" x="4162425" y="1985963"/>
          <p14:tracePt t="49917" x="4051300" y="1978025"/>
          <p14:tracePt t="49932" x="3898900" y="1946275"/>
          <p14:tracePt t="49949" x="3859213" y="1930400"/>
          <p14:tracePt t="49951" x="3827463" y="1914525"/>
          <p14:tracePt t="49966" x="3811588" y="1898650"/>
          <p14:tracePt t="49982" x="3803650" y="1890713"/>
          <p14:tracePt t="50036" x="3795713" y="1890713"/>
          <p14:tracePt t="50044" x="3795713" y="1898650"/>
          <p14:tracePt t="50053" x="3779838" y="1906588"/>
          <p14:tracePt t="50067" x="3771900" y="1930400"/>
          <p14:tracePt t="50084" x="3724275" y="2001838"/>
          <p14:tracePt t="50101" x="3692525" y="2057400"/>
          <p14:tracePt t="50103" x="3660775" y="2120900"/>
          <p14:tracePt t="50117" x="3627438" y="2184400"/>
          <p14:tracePt t="50134" x="3595688" y="2297113"/>
          <p14:tracePt t="50150" x="3579813" y="2336800"/>
          <p14:tracePt t="50153" x="3579813" y="2360613"/>
          <p14:tracePt t="50167" x="3579813" y="2368550"/>
          <p14:tracePt t="50257" x="3579813" y="2360613"/>
          <p14:tracePt t="50268" x="3579813" y="2352675"/>
          <p14:tracePt t="50276" x="3587750" y="2344738"/>
          <p14:tracePt t="50287" x="3587750" y="2336800"/>
          <p14:tracePt t="50301" x="3595688" y="2328863"/>
          <p14:tracePt t="50316" x="3627438" y="2265363"/>
          <p14:tracePt t="50333" x="3668713" y="2208213"/>
          <p14:tracePt t="50335" x="3708400" y="2144713"/>
          <p14:tracePt t="50350" x="3763963" y="2057400"/>
          <p14:tracePt t="50366" x="3867150" y="1914525"/>
          <p14:tracePt t="50383" x="3930650" y="1833563"/>
          <p14:tracePt t="50385" x="4002088" y="1770063"/>
          <p14:tracePt t="50400" x="4083050" y="1690688"/>
          <p14:tracePt t="50417" x="4289425" y="1522413"/>
          <p14:tracePt t="50433" x="4418013" y="1443038"/>
          <p14:tracePt t="50435" x="4576763" y="1379538"/>
          <p14:tracePt t="50450" x="4721225" y="1300163"/>
          <p14:tracePt t="50467" x="5087938" y="1139825"/>
          <p14:tracePt t="50483" x="5270500" y="1084263"/>
          <p14:tracePt t="50485" x="5486400" y="1004888"/>
          <p14:tracePt t="50500" x="5661025" y="957263"/>
          <p14:tracePt t="50517" x="6043613" y="862013"/>
          <p14:tracePt t="50533" x="6211888" y="836613"/>
          <p14:tracePt t="50536" x="6346825" y="828675"/>
          <p14:tracePt t="50550" x="6467475" y="828675"/>
          <p14:tracePt t="50567" x="6673850" y="844550"/>
          <p14:tracePt t="50583" x="6761163" y="885825"/>
          <p14:tracePt t="50586" x="6842125" y="925513"/>
          <p14:tracePt t="50600" x="6905625" y="996950"/>
          <p14:tracePt t="50618" x="6985000" y="1131888"/>
          <p14:tracePt t="50633" x="7016750" y="1220788"/>
          <p14:tracePt t="50650" x="7040563" y="1395413"/>
          <p14:tracePt t="50667" x="7048500" y="1595438"/>
          <p14:tracePt t="50683" x="7056438" y="1690688"/>
          <p14:tracePt t="50700" x="7056438" y="1890713"/>
          <p14:tracePt t="50717" x="7056438" y="2105025"/>
          <p14:tracePt t="50733" x="7056438" y="2192338"/>
          <p14:tracePt t="50750" x="7064375" y="2416175"/>
          <p14:tracePt t="50767" x="7064375" y="2679700"/>
          <p14:tracePt t="50783" x="7032625" y="2878138"/>
          <p14:tracePt t="50800" x="6945313" y="3302000"/>
          <p14:tracePt t="50816" x="6858000" y="3508375"/>
          <p14:tracePt t="50819" x="6761163" y="3732213"/>
          <p14:tracePt t="50833" x="6665913" y="3922713"/>
          <p14:tracePt t="50850" x="6507163" y="4122738"/>
          <p14:tracePt t="50866" x="6459538" y="4170363"/>
          <p14:tracePt t="51104" x="6459538" y="4162425"/>
          <p14:tracePt t="51114" x="6459538" y="4154488"/>
          <p14:tracePt t="51132" x="6442075" y="4138613"/>
          <p14:tracePt t="51142" x="6442075" y="4122738"/>
          <p14:tracePt t="51153" x="6426200" y="4098925"/>
          <p14:tracePt t="51169" x="6418263" y="4090988"/>
          <p14:tracePt t="51186" x="6418263" y="4083050"/>
          <p14:tracePt t="51286" x="6410325" y="4067175"/>
          <p14:tracePt t="51294" x="6394450" y="4051300"/>
          <p14:tracePt t="51303" x="6378575" y="4043363"/>
          <p14:tracePt t="51317" x="6362700" y="4035425"/>
          <p14:tracePt t="51333" x="6354763" y="4027488"/>
          <p14:tracePt t="51386" x="6346825" y="4011613"/>
          <p14:tracePt t="51396" x="6323013" y="4003675"/>
          <p14:tracePt t="51405" x="6299200" y="3971925"/>
          <p14:tracePt t="51418" x="6243638" y="3922713"/>
          <p14:tracePt t="51434" x="6083300" y="3843338"/>
          <p14:tracePt t="51450" x="6003925" y="3811588"/>
          <p14:tracePt t="51466" x="5900738" y="3763963"/>
          <p14:tracePt t="51483" x="5876925" y="3756025"/>
          <p14:tracePt t="54985" x="5876925" y="3811588"/>
          <p14:tracePt t="54994" x="5868988" y="3827463"/>
          <p14:tracePt t="55005" x="5837238" y="3843338"/>
          <p14:tracePt t="55019" x="5797550" y="3859213"/>
          <p14:tracePt t="55035" x="5621338" y="3867150"/>
          <p14:tracePt t="55049" x="5510213" y="3867150"/>
          <p14:tracePt t="55066" x="5199063" y="3859213"/>
          <p14:tracePt t="55083" x="4752975" y="3827463"/>
          <p14:tracePt t="55102" x="4560888" y="3787775"/>
          <p14:tracePt t="55106" x="4370388" y="3740150"/>
          <p14:tracePt t="55119" x="4186238" y="3668713"/>
          <p14:tracePt t="55133" x="3978275" y="3516313"/>
          <p14:tracePt t="55149" x="3914775" y="3436938"/>
          <p14:tracePt t="55165" x="3859213" y="3309938"/>
          <p14:tracePt t="55182" x="3851275" y="3270250"/>
          <p14:tracePt t="55183" x="3851275" y="3221038"/>
          <p14:tracePt t="55415" x="3843338" y="3221038"/>
          <p14:tracePt t="55426" x="3819525" y="3221038"/>
          <p14:tracePt t="55435" x="3795713" y="3221038"/>
          <p14:tracePt t="55449" x="3771900" y="3213100"/>
          <p14:tracePt t="55466" x="3700463" y="3181350"/>
          <p14:tracePt t="55482" x="3651250" y="3157538"/>
          <p14:tracePt t="55499" x="3556000" y="3117850"/>
          <p14:tracePt t="55519" x="3500438" y="3101975"/>
          <p14:tracePt t="55536" x="3484563" y="3101975"/>
          <p14:tracePt t="55539" x="3476625" y="3101975"/>
          <p14:tracePt t="55550" x="3468688" y="3101975"/>
          <p14:tracePt t="55638" x="3460750" y="3101975"/>
          <p14:tracePt t="55653" x="3452813" y="3094038"/>
          <p14:tracePt t="55660" x="3444875" y="3094038"/>
          <p14:tracePt t="55687" x="3436938" y="3094038"/>
          <p14:tracePt t="55720" x="3429000" y="3094038"/>
          <p14:tracePt t="55790" x="3421063" y="3094038"/>
          <p14:tracePt t="55811" x="3413125" y="3094038"/>
          <p14:tracePt t="57121" x="3413125" y="3101975"/>
          <p14:tracePt t="57141" x="3413125" y="3109913"/>
          <p14:tracePt t="57169" x="3413125" y="3117850"/>
          <p14:tracePt t="57189" x="3405188" y="3117850"/>
          <p14:tracePt t="57230" x="3405188" y="3125788"/>
          <p14:tracePt t="57249" x="3405188" y="3133725"/>
          <p14:tracePt t="57260" x="3413125" y="3133725"/>
          <p14:tracePt t="57270" x="3413125" y="3141663"/>
          <p14:tracePt t="57282" x="3421063" y="3141663"/>
          <p14:tracePt t="57331" x="3429000" y="3141663"/>
          <p14:tracePt t="57603" x="3444875" y="3141663"/>
          <p14:tracePt t="57625" x="3452813" y="3141663"/>
          <p14:tracePt t="57636" x="3460750" y="3141663"/>
          <p14:tracePt t="57645" x="3468688" y="3141663"/>
          <p14:tracePt t="57653" x="3476625" y="3141663"/>
          <p14:tracePt t="57666" x="3484563" y="3141663"/>
          <p14:tracePt t="57686" x="3508375" y="3141663"/>
          <p14:tracePt t="57703" x="3516313" y="3141663"/>
          <p14:tracePt t="57706" x="3524250" y="3141663"/>
          <p14:tracePt t="57716" x="3532188" y="3149600"/>
          <p14:tracePt t="57732" x="3548063" y="3149600"/>
          <p14:tracePt t="57734" x="3563938" y="3149600"/>
          <p14:tracePt t="57749" x="3571875" y="3149600"/>
          <p14:tracePt t="57768" x="3603625" y="3149600"/>
          <p14:tracePt t="57786" x="3643313" y="3157538"/>
          <p14:tracePt t="57800" x="3660775" y="3165475"/>
          <p14:tracePt t="57816" x="3700463" y="3165475"/>
          <p14:tracePt t="57832" x="3724275" y="3165475"/>
          <p14:tracePt t="57834" x="3740150" y="3173413"/>
          <p14:tracePt t="57848" x="3771900" y="3181350"/>
          <p14:tracePt t="57866" x="3843338" y="3197225"/>
          <p14:tracePt t="57882" x="3898900" y="3197225"/>
          <p14:tracePt t="57884" x="3954463" y="3205163"/>
          <p14:tracePt t="57899" x="4019550" y="3228975"/>
          <p14:tracePt t="57918" x="4170363" y="3302000"/>
          <p14:tracePt t="57936" x="4321175" y="3373438"/>
          <p14:tracePt t="57949" x="4402138" y="3413125"/>
          <p14:tracePt t="57966" x="4529138" y="3524250"/>
          <p14:tracePt t="57982" x="4608513" y="3605213"/>
          <p14:tracePt t="57999" x="4713288" y="3732213"/>
          <p14:tracePt t="58016" x="4745038" y="3763963"/>
          <p14:tracePt t="58035" x="4737100" y="3756025"/>
          <p14:tracePt t="59036" x="4737100" y="3763963"/>
          <p14:tracePt t="59068" x="4713288" y="3756025"/>
          <p14:tracePt t="59076" x="4687888" y="3740150"/>
          <p14:tracePt t="59085" x="4656138" y="3724275"/>
          <p14:tracePt t="59100" x="4608513" y="3692525"/>
          <p14:tracePt t="59116" x="4497388" y="3644900"/>
          <p14:tracePt t="59133" x="4410075" y="3621088"/>
          <p14:tracePt t="59135" x="4297363" y="3571875"/>
          <p14:tracePt t="59149" x="4138613" y="3516313"/>
          <p14:tracePt t="59166" x="3708400" y="3333750"/>
          <p14:tracePt t="59182" x="3492500" y="3197225"/>
          <p14:tracePt t="59185" x="3317875" y="3070225"/>
          <p14:tracePt t="59199" x="3181350" y="2943225"/>
          <p14:tracePt t="59216" x="2998788" y="2759075"/>
          <p14:tracePt t="59232" x="2949575" y="2687638"/>
          <p14:tracePt t="59235" x="2917825" y="2640013"/>
          <p14:tracePt t="59249" x="2901950" y="2600325"/>
          <p14:tracePt t="59530" x="2894013" y="2592388"/>
          <p14:tracePt t="59539" x="2886075" y="2576513"/>
          <p14:tracePt t="59552" x="2878138" y="2559050"/>
          <p14:tracePt t="59566" x="2862263" y="2551113"/>
          <p14:tracePt t="59568" x="2862263" y="2543175"/>
          <p14:tracePt t="59582" x="2862263" y="2535238"/>
          <p14:tracePt t="59600" x="2862263" y="2519363"/>
          <p14:tracePt t="59659" x="2878138" y="2519363"/>
          <p14:tracePt t="59669" x="2901950" y="2519363"/>
          <p14:tracePt t="59679" x="2941638" y="2519363"/>
          <p14:tracePt t="59689" x="3006725" y="2519363"/>
          <p14:tracePt t="59699" x="3086100" y="2519363"/>
          <p14:tracePt t="59716" x="3189288" y="2519363"/>
          <p14:tracePt t="59732" x="3516313" y="2527300"/>
          <p14:tracePt t="59750" x="4011613" y="2663825"/>
          <p14:tracePt t="59766" x="4281488" y="2759075"/>
          <p14:tracePt t="59782" x="4760913" y="3006725"/>
          <p14:tracePt t="59799" x="5038725" y="3189288"/>
          <p14:tracePt t="59815" x="5119688" y="3228975"/>
          <p14:tracePt t="59832" x="5151438" y="3270250"/>
          <p14:tracePt t="60052" x="5151438" y="3262313"/>
          <p14:tracePt t="60062" x="5151438" y="3236913"/>
          <p14:tracePt t="60072" x="5151438" y="3221038"/>
          <p14:tracePt t="60083" x="5151438" y="3205163"/>
          <p14:tracePt t="60099" x="5151438" y="3197225"/>
          <p14:tracePt t="60102" x="5151438" y="3189288"/>
          <p14:tracePt t="60116" x="5167313" y="3165475"/>
          <p14:tracePt t="60133" x="5302250" y="3101975"/>
          <p14:tracePt t="60150" x="5389563" y="3078163"/>
          <p14:tracePt t="60152" x="5478463" y="3078163"/>
          <p14:tracePt t="60166" x="5557838" y="3078163"/>
          <p14:tracePt t="60183" x="5668963" y="3094038"/>
          <p14:tracePt t="60200" x="5708650" y="3141663"/>
          <p14:tracePt t="60203" x="5740400" y="3181350"/>
          <p14:tracePt t="60216" x="5757863" y="3213100"/>
          <p14:tracePt t="60233" x="5765800" y="3262313"/>
          <p14:tracePt t="60249" x="5765800" y="3294063"/>
          <p14:tracePt t="60268" x="5765800" y="3349625"/>
          <p14:tracePt t="60286" x="5724525" y="3436938"/>
          <p14:tracePt t="60300" x="5708650" y="3460750"/>
          <p14:tracePt t="60315" x="5653088" y="3532188"/>
          <p14:tracePt t="60332" x="5605463" y="3548063"/>
          <p14:tracePt t="60333" x="5549900" y="3579813"/>
          <p14:tracePt t="60348" x="5494338" y="3605213"/>
          <p14:tracePt t="60365" x="5318125" y="3660775"/>
          <p14:tracePt t="60382" x="5222875" y="3684588"/>
          <p14:tracePt t="60384" x="5135563" y="3684588"/>
          <p14:tracePt t="60399" x="5056188" y="3684588"/>
          <p14:tracePt t="60415" x="4927600" y="3621088"/>
          <p14:tracePt t="60432" x="4872038" y="3571875"/>
          <p14:tracePt t="60434" x="4832350" y="3500438"/>
          <p14:tracePt t="60448" x="4808538" y="3436938"/>
          <p14:tracePt t="60465" x="4800600" y="3252788"/>
          <p14:tracePt t="60482" x="4800600" y="3157538"/>
          <p14:tracePt t="60499" x="4879975" y="2959100"/>
          <p14:tracePt t="60516" x="5022850" y="2767013"/>
          <p14:tracePt t="60532" x="5119688" y="2679700"/>
          <p14:tracePt t="60549" x="5294313" y="2584450"/>
          <p14:tracePt t="60565" x="5502275" y="2592388"/>
          <p14:tracePt t="60582" x="5581650" y="2640013"/>
          <p14:tracePt t="60597" x="5716588" y="2838450"/>
          <p14:tracePt t="60614" x="5773738" y="2974975"/>
          <p14:tracePt t="60615" x="5789613" y="3094038"/>
          <p14:tracePt t="60631" x="5797550" y="3205163"/>
          <p14:tracePt t="60652" x="5805488" y="3373438"/>
          <p14:tracePt t="60669" x="5797550" y="3444875"/>
          <p14:tracePt t="60683" x="5781675" y="3452813"/>
          <p14:tracePt t="60699" x="5757863" y="3452813"/>
          <p14:tracePt t="60717" x="5684838" y="3468688"/>
          <p14:tracePt t="60733" x="5645150" y="3476625"/>
          <p14:tracePt t="60750" x="5589588" y="3476625"/>
          <p14:tracePt t="60765" x="5573713" y="3476625"/>
          <p14:tracePt t="60799" x="5573713" y="3468688"/>
          <p14:tracePt t="60858" x="5573713" y="3460750"/>
          <p14:tracePt t="61385" x="5581650" y="3460750"/>
          <p14:tracePt t="61394" x="5581650" y="3452813"/>
          <p14:tracePt t="61404" x="5597525" y="3429000"/>
          <p14:tracePt t="61418" x="5613400" y="3373438"/>
          <p14:tracePt t="61433" x="5645150" y="3270250"/>
          <p14:tracePt t="61449" x="5661025" y="3221038"/>
          <p14:tracePt t="61465" x="5749925" y="3101975"/>
          <p14:tracePt t="61482" x="5868988" y="2990850"/>
          <p14:tracePt t="61499" x="5956300" y="2943225"/>
          <p14:tracePt t="61515" x="6164263" y="2862263"/>
          <p14:tracePt t="61532" x="6370638" y="2814638"/>
          <p14:tracePt t="61549" x="6442075" y="2806700"/>
          <p14:tracePt t="61565" x="6586538" y="2798763"/>
          <p14:tracePt t="61582" x="6642100" y="2806700"/>
          <p14:tracePt t="61584" x="6689725" y="2830513"/>
          <p14:tracePt t="61599" x="6713538" y="2846388"/>
          <p14:tracePt t="61615" x="6753225" y="2909888"/>
          <p14:tracePt t="61632" x="6761163" y="2943225"/>
          <p14:tracePt t="61634" x="6761163" y="2974975"/>
          <p14:tracePt t="61651" x="6769100" y="3014663"/>
          <p14:tracePt t="61655" x="6769100" y="3070225"/>
          <p14:tracePt t="61666" x="6769100" y="3117850"/>
          <p14:tracePt t="61682" x="6769100" y="3165475"/>
          <p14:tracePt t="61684" x="6769100" y="3213100"/>
          <p14:tracePt t="61699" x="6753225" y="3270250"/>
          <p14:tracePt t="61716" x="6729413" y="3349625"/>
          <p14:tracePt t="61732" x="6713538" y="3389313"/>
          <p14:tracePt t="61735" x="6705600" y="3413125"/>
          <p14:tracePt t="61749" x="6689725" y="3429000"/>
          <p14:tracePt t="61766" x="6642100" y="3492500"/>
          <p14:tracePt t="61782" x="6618288" y="3524250"/>
          <p14:tracePt t="61785" x="6578600" y="3571875"/>
          <p14:tracePt t="61799" x="6523038" y="3621088"/>
          <p14:tracePt t="61816" x="6475413" y="3676650"/>
          <p14:tracePt t="62067" x="6434138" y="3700463"/>
          <p14:tracePt t="62077" x="6386513" y="3732213"/>
          <p14:tracePt t="62089" x="6330950" y="3771900"/>
          <p14:tracePt t="62102" x="6267450" y="3787775"/>
          <p14:tracePt t="62118" x="6172200" y="3787775"/>
          <p14:tracePt t="62135" x="6108700" y="3740150"/>
          <p14:tracePt t="62139" x="6075363" y="3692525"/>
          <p14:tracePt t="62150" x="6043613" y="3629025"/>
          <p14:tracePt t="62166" x="6027738" y="3548063"/>
          <p14:tracePt t="62169" x="6027738" y="3492500"/>
          <p14:tracePt t="62182" x="6035675" y="3429000"/>
          <p14:tracePt t="62199" x="6132513" y="3294063"/>
          <p14:tracePt t="62215" x="6211888" y="3228975"/>
          <p14:tracePt t="62218" x="6291263" y="3173413"/>
          <p14:tracePt t="62232" x="6378575" y="3133725"/>
          <p14:tracePt t="62249" x="6538913" y="3094038"/>
          <p14:tracePt t="62265" x="6618288" y="3094038"/>
          <p14:tracePt t="62282" x="6737350" y="3141663"/>
          <p14:tracePt t="62299" x="6818313" y="3236913"/>
          <p14:tracePt t="62316" x="6850063" y="3309938"/>
          <p14:tracePt t="62332" x="6881813" y="3484563"/>
          <p14:tracePt t="62349" x="6889750" y="3652838"/>
          <p14:tracePt t="62365" x="6889750" y="3732213"/>
          <p14:tracePt t="62382" x="6865938" y="3898900"/>
          <p14:tracePt t="62399" x="6802438" y="4027488"/>
          <p14:tracePt t="62415" x="6761163" y="4083050"/>
          <p14:tracePt t="62432" x="6673850" y="4130675"/>
          <p14:tracePt t="62449" x="6626225" y="4130675"/>
          <p14:tracePt t="62451" x="6578600" y="4130675"/>
          <p14:tracePt t="62465" x="6546850" y="4130675"/>
          <p14:tracePt t="62482" x="6483350" y="4106863"/>
          <p14:tracePt t="62499" x="6467475" y="4083050"/>
          <p14:tracePt t="62501" x="6451600" y="4059238"/>
          <p14:tracePt t="62515" x="6442075" y="4043363"/>
          <p14:tracePt t="62533" x="6442075" y="4019550"/>
          <p14:tracePt t="62551" x="6442075" y="4011613"/>
          <p14:tracePt t="62732" x="6442075" y="4019550"/>
          <p14:tracePt t="63337" x="6459538" y="4019550"/>
          <p14:tracePt t="63349" x="6491288" y="4011613"/>
          <p14:tracePt t="63357" x="6538913" y="3987800"/>
          <p14:tracePt t="63367" x="6610350" y="3948113"/>
          <p14:tracePt t="63382" x="6705600" y="3922713"/>
          <p14:tracePt t="63399" x="6921500" y="3906838"/>
          <p14:tracePt t="63415" x="7016750" y="3906838"/>
          <p14:tracePt t="63417" x="7104063" y="3922713"/>
          <p14:tracePt t="63431" x="7185025" y="3948113"/>
          <p14:tracePt t="63448" x="7272338" y="4019550"/>
          <p14:tracePt t="63465" x="7280275" y="4059238"/>
          <p14:tracePt t="63482" x="7280275" y="4114800"/>
          <p14:tracePt t="63649" x="7280275" y="4130675"/>
          <p14:tracePt t="63660" x="7272338" y="4130675"/>
          <p14:tracePt t="63740" x="7264400" y="4098925"/>
          <p14:tracePt t="63750" x="7264400" y="4067175"/>
          <p14:tracePt t="63760" x="7264400" y="4011613"/>
          <p14:tracePt t="63770" x="7264400" y="3948113"/>
          <p14:tracePt t="63782" x="7264400" y="3859213"/>
          <p14:tracePt t="63798" x="7264400" y="3787775"/>
          <p14:tracePt t="63800" x="7264400" y="3732213"/>
          <p14:tracePt t="63815" x="7280275" y="3684588"/>
          <p14:tracePt t="63832" x="7312025" y="3621088"/>
          <p14:tracePt t="63848" x="7343775" y="3587750"/>
          <p14:tracePt t="63851" x="7375525" y="3548063"/>
          <p14:tracePt t="63865" x="7415213" y="3508375"/>
          <p14:tracePt t="63882" x="7504113" y="3436938"/>
          <p14:tracePt t="63898" x="7535863" y="3413125"/>
          <p14:tracePt t="63900" x="7575550" y="3405188"/>
          <p14:tracePt t="63915" x="7615238" y="3397250"/>
          <p14:tracePt t="63932" x="7726363" y="3397250"/>
          <p14:tracePt t="63948" x="7773988" y="3397250"/>
          <p14:tracePt t="63965" x="7886700" y="3405188"/>
          <p14:tracePt t="63982" x="7989888" y="3452813"/>
          <p14:tracePt t="63998" x="8021638" y="3484563"/>
          <p14:tracePt t="64015" x="8069263" y="3548063"/>
          <p14:tracePt t="64032" x="8077200" y="3629025"/>
          <p14:tracePt t="64048" x="8077200" y="3668713"/>
          <p14:tracePt t="64065" x="8029575" y="3771900"/>
          <p14:tracePt t="64082" x="7966075" y="3851275"/>
          <p14:tracePt t="64325" x="7966075" y="3859213"/>
          <p14:tracePt t="64365" x="7950200" y="3867150"/>
          <p14:tracePt t="64375" x="7902575" y="3898900"/>
          <p14:tracePt t="64385" x="7821613" y="3963988"/>
          <p14:tracePt t="64398" x="7702550" y="4059238"/>
          <p14:tracePt t="64415" x="7415213" y="4202113"/>
          <p14:tracePt t="64431" x="7280275" y="4249738"/>
          <p14:tracePt t="64448" x="7112000" y="4265613"/>
          <p14:tracePt t="64465" x="7032625" y="4265613"/>
          <p14:tracePt t="64481" x="7016750" y="4233863"/>
          <p14:tracePt t="64498" x="7008813" y="4210050"/>
          <p14:tracePt t="64515" x="7008813" y="4202113"/>
          <p14:tracePt t="64531" x="7008813" y="4194175"/>
          <p14:tracePt t="64548" x="7016750" y="4194175"/>
          <p14:tracePt t="64565" x="7024688" y="4194175"/>
          <p14:tracePt t="64607" x="7032625" y="4194175"/>
          <p14:tracePt t="64616" x="7040563" y="4194175"/>
          <p14:tracePt t="64637" x="7048500" y="4186238"/>
          <p14:tracePt t="64649" x="7072313" y="4178300"/>
          <p14:tracePt t="64657" x="7088188" y="4178300"/>
          <p14:tracePt t="64667" x="7096125" y="4170363"/>
          <p14:tracePt t="64681" x="7119938" y="4162425"/>
          <p14:tracePt t="64699" x="7177088" y="4138613"/>
          <p14:tracePt t="64715" x="7208838" y="4130675"/>
          <p14:tracePt t="64718" x="7248525" y="4106863"/>
          <p14:tracePt t="64731" x="7272338" y="4098925"/>
          <p14:tracePt t="64909" x="7272338" y="4106863"/>
          <p14:tracePt t="64930" x="7272338" y="4114800"/>
          <p14:tracePt t="64939" x="7256463" y="4114800"/>
          <p14:tracePt t="64949" x="7232650" y="4114800"/>
          <p14:tracePt t="64965" x="7208838" y="4114800"/>
          <p14:tracePt t="64981" x="7169150" y="4090988"/>
          <p14:tracePt t="64998" x="7135813" y="4067175"/>
          <p14:tracePt t="65000" x="7119938" y="4043363"/>
          <p14:tracePt t="65015" x="7104063" y="4003675"/>
          <p14:tracePt t="65031" x="7088188" y="3948113"/>
          <p14:tracePt t="65048" x="7088188" y="3922713"/>
          <p14:tracePt t="65050" x="7096125" y="3883025"/>
          <p14:tracePt t="65065" x="7145338" y="3819525"/>
          <p14:tracePt t="65082" x="7304088" y="3684588"/>
          <p14:tracePt t="65098" x="7407275" y="3621088"/>
          <p14:tracePt t="65100" x="7496175" y="3563938"/>
          <p14:tracePt t="65115" x="7583488" y="3532188"/>
          <p14:tracePt t="65132" x="7750175" y="3484563"/>
          <p14:tracePt t="65148" x="7821613" y="3484563"/>
          <p14:tracePt t="65150" x="7886700" y="3484563"/>
          <p14:tracePt t="65165" x="7942263" y="3500438"/>
          <p14:tracePt t="65182" x="8053388" y="3579813"/>
          <p14:tracePt t="65199" x="8093075" y="3621088"/>
          <p14:tracePt t="65200" x="8124825" y="3668713"/>
          <p14:tracePt t="65215" x="8140700" y="3716338"/>
          <p14:tracePt t="65232" x="8172450" y="3787775"/>
          <p14:tracePt t="65252" x="8172450" y="3843338"/>
          <p14:tracePt t="65266" x="8164513" y="3875088"/>
          <p14:tracePt t="65282" x="8132763" y="3922713"/>
          <p14:tracePt t="65625" x="8116888" y="3922713"/>
          <p14:tracePt t="65635" x="8101013" y="3890963"/>
          <p14:tracePt t="65645" x="8061325" y="3859213"/>
          <p14:tracePt t="65655" x="8013700" y="3827463"/>
          <p14:tracePt t="65666" x="7966075" y="3787775"/>
          <p14:tracePt t="65682" x="7902575" y="3756025"/>
          <p14:tracePt t="65701" x="7797800" y="3668713"/>
          <p14:tracePt t="65716" x="7702550" y="3556000"/>
          <p14:tracePt t="65732" x="7662863" y="3492500"/>
          <p14:tracePt t="65748" x="7615238" y="3349625"/>
          <p14:tracePt t="65765" x="7599363" y="3173413"/>
          <p14:tracePt t="65781" x="7623175" y="3078163"/>
          <p14:tracePt t="65798" x="7662863" y="2982913"/>
          <p14:tracePt t="65815" x="7670800" y="2967038"/>
          <p14:tracePt t="65831" x="7686675" y="2959100"/>
          <p14:tracePt t="65848" x="7726363" y="2959100"/>
          <p14:tracePt t="65865" x="7750175" y="2959100"/>
          <p14:tracePt t="65867" x="7766050" y="2959100"/>
          <p14:tracePt t="65881" x="7781925" y="2959100"/>
          <p14:tracePt t="65898" x="7821613" y="2959100"/>
          <p14:tracePt t="65915" x="7847013" y="2974975"/>
          <p14:tracePt t="65917" x="7870825" y="2974975"/>
          <p14:tracePt t="65931" x="7870825" y="3006725"/>
          <p14:tracePt t="65948" x="7878763" y="3117850"/>
          <p14:tracePt t="65968" x="7789863" y="3341688"/>
          <p14:tracePt t="65984" x="7670800" y="3556000"/>
          <p14:tracePt t="65988" x="7504113" y="3771900"/>
          <p14:tracePt t="66000" x="7335838" y="3938588"/>
          <p14:tracePt t="66014" x="7185025" y="4043363"/>
          <p14:tracePt t="66030" x="7008813" y="4098925"/>
          <p14:tracePt t="66048" x="6881813" y="4075113"/>
          <p14:tracePt t="66064" x="6818313" y="4011613"/>
          <p14:tracePt t="66084" x="6729413" y="3859213"/>
          <p14:tracePt t="66101" x="6689725" y="3700463"/>
          <p14:tracePt t="66115" x="6689725" y="3629025"/>
          <p14:tracePt t="66131" x="6705600" y="3476625"/>
          <p14:tracePt t="66151" x="6834188" y="3262313"/>
          <p14:tracePt t="66165" x="6889750" y="3189288"/>
          <p14:tracePt t="66181" x="6945313" y="3117850"/>
          <p14:tracePt t="66198" x="6992938" y="3101975"/>
          <p14:tracePt t="66214" x="7040563" y="3101975"/>
          <p14:tracePt t="66231" x="7185025" y="3078163"/>
          <p14:tracePt t="66248" x="7264400" y="3070225"/>
          <p14:tracePt t="66250" x="7359650" y="3070225"/>
          <p14:tracePt t="66264" x="7439025" y="3078163"/>
          <p14:tracePt t="66461" x="7446963" y="3078163"/>
          <p14:tracePt t="66471" x="7454900" y="3070225"/>
          <p14:tracePt t="66482" x="7496175" y="3038475"/>
          <p14:tracePt t="66498" x="7591425" y="2878138"/>
          <p14:tracePt t="66514" x="7910513" y="2408238"/>
          <p14:tracePt t="66531" x="8164513" y="2057400"/>
          <p14:tracePt t="66547" x="8245475" y="1938338"/>
          <p14:tracePt t="66565" x="8364538" y="1833563"/>
          <p14:tracePt t="66581" x="8467725" y="1801813"/>
          <p14:tracePt t="66598" x="8515350" y="1801813"/>
          <p14:tracePt t="66615" x="8604250" y="1833563"/>
          <p14:tracePt t="66631" x="8643938" y="1881188"/>
          <p14:tracePt t="66633" x="8683625" y="1946275"/>
          <p14:tracePt t="66648" x="8707438" y="2001838"/>
          <p14:tracePt t="66664" x="8739188" y="2120900"/>
          <p14:tracePt t="66681" x="8739188" y="2176463"/>
          <p14:tracePt t="66683" x="8739188" y="2241550"/>
          <p14:tracePt t="66698" x="8723313" y="2328863"/>
          <p14:tracePt t="66714" x="8588375" y="2566988"/>
          <p14:tracePt t="66731" x="8483600" y="2695575"/>
          <p14:tracePt t="66733" x="8396288" y="2798763"/>
          <p14:tracePt t="66748" x="8301038" y="2870200"/>
          <p14:tracePt t="66764" x="8148638" y="2951163"/>
          <p14:tracePt t="66781" x="8069263" y="2951163"/>
          <p14:tracePt t="66783" x="7989888" y="2951163"/>
          <p14:tracePt t="66798" x="7910513" y="2943225"/>
          <p14:tracePt t="66814" x="7789863" y="2894013"/>
          <p14:tracePt t="66835" x="7710488" y="2830513"/>
          <p14:tracePt t="66851" x="7686675" y="2798763"/>
          <p14:tracePt t="66866" x="7678738" y="2782888"/>
          <p14:tracePt t="66882" x="7678738" y="2774950"/>
          <p14:tracePt t="66899" x="7678738" y="2767013"/>
          <p14:tracePt t="66916" x="7678738" y="2759075"/>
          <p14:tracePt t="67056" x="7686675" y="2759075"/>
          <p14:tracePt t="67179" x="7686675" y="2767013"/>
          <p14:tracePt t="68165" x="7686675" y="2774950"/>
          <p14:tracePt t="68175" x="7662863" y="2782888"/>
          <p14:tracePt t="68184" x="7631113" y="2806700"/>
          <p14:tracePt t="68198" x="7559675" y="2822575"/>
          <p14:tracePt t="68215" x="7407275" y="2878138"/>
          <p14:tracePt t="68232" x="7319963" y="2894013"/>
          <p14:tracePt t="68248" x="7185025" y="2894013"/>
          <p14:tracePt t="68266" x="7080250" y="2862263"/>
          <p14:tracePt t="68282" x="7056438" y="2846388"/>
          <p14:tracePt t="68298" x="7032625" y="2822575"/>
          <p14:tracePt t="68315" x="7032625" y="2814638"/>
          <p14:tracePt t="68332" x="7032625" y="2806700"/>
          <p14:tracePt t="68539" x="7016750" y="2798763"/>
          <p14:tracePt t="68551" x="6992938" y="2798763"/>
          <p14:tracePt t="68560" x="6969125" y="2798763"/>
          <p14:tracePt t="68567" x="6945313" y="2798763"/>
          <p14:tracePt t="68581" x="6897688" y="2790825"/>
          <p14:tracePt t="68598" x="6761163" y="2774950"/>
          <p14:tracePt t="68614" x="6689725" y="2751138"/>
          <p14:tracePt t="68631" x="6523038" y="2719388"/>
          <p14:tracePt t="68648" x="6426200" y="2671763"/>
          <p14:tracePt t="68665" x="6410325" y="2655888"/>
          <p14:tracePt t="68681" x="6410325" y="2624138"/>
          <p14:tracePt t="68698" x="6491288" y="2519363"/>
          <p14:tracePt t="68715" x="6586538" y="2416175"/>
          <p14:tracePt t="68731" x="6761163" y="2273300"/>
          <p14:tracePt t="68748" x="6881813" y="2233613"/>
          <p14:tracePt t="68764" x="6921500" y="2224088"/>
          <p14:tracePt t="68781" x="6969125" y="2224088"/>
          <p14:tracePt t="68798" x="6992938" y="2257425"/>
          <p14:tracePt t="68800" x="7016750" y="2289175"/>
          <p14:tracePt t="68814" x="7032625" y="2360613"/>
          <p14:tracePt t="68831" x="7048500" y="2511425"/>
          <p14:tracePt t="68848" x="7048500" y="2576513"/>
          <p14:tracePt t="68850" x="7048500" y="2624138"/>
          <p14:tracePt t="68867" x="7048500" y="2671763"/>
          <p14:tracePt t="68871" x="7048500" y="2719388"/>
          <p14:tracePt t="68887" x="7040563" y="2759075"/>
          <p14:tracePt t="68898" x="7032625" y="2782888"/>
          <p14:tracePt t="68901" x="7016750" y="2814638"/>
          <p14:tracePt t="68915" x="7000875" y="2822575"/>
          <p14:tracePt t="68934" x="6953250" y="2838450"/>
          <p14:tracePt t="68951" x="6905625" y="2854325"/>
          <p14:tracePt t="68965" x="6889750" y="2862263"/>
          <p14:tracePt t="68981" x="6834188" y="2862263"/>
          <p14:tracePt t="68998" x="6810375" y="2862263"/>
          <p14:tracePt t="69000" x="6784975" y="2846388"/>
          <p14:tracePt t="69233" x="6794500" y="2894013"/>
          <p14:tracePt t="69243" x="6794500" y="2909888"/>
          <p14:tracePt t="69252" x="6784975" y="2927350"/>
          <p14:tracePt t="69264" x="6769100" y="2927350"/>
          <p14:tracePt t="69281" x="6745288" y="2935288"/>
          <p14:tracePt t="69283" x="6705600" y="2935288"/>
          <p14:tracePt t="69298" x="6665913" y="2935288"/>
          <p14:tracePt t="69317" x="6586538" y="2935288"/>
          <p14:tracePt t="69335" x="6538913" y="2935288"/>
          <p14:tracePt t="69351" x="6530975" y="2927350"/>
          <p14:tracePt t="69368" x="6530975" y="2919413"/>
          <p14:tracePt t="69434" x="6530975" y="2909888"/>
          <p14:tracePt t="69810" x="6538913" y="2909888"/>
          <p14:tracePt t="70516" x="6538913" y="2901950"/>
          <p14:tracePt t="70555" x="6530975" y="2894013"/>
          <p14:tracePt t="70686" x="6523038" y="2894013"/>
          <p14:tracePt t="70706" x="6515100" y="2886075"/>
          <p14:tracePt t="70717" x="6499225" y="2878138"/>
          <p14:tracePt t="70726" x="6483350" y="2862263"/>
          <p14:tracePt t="70735" x="6467475" y="2846388"/>
          <p14:tracePt t="70748" x="6442075" y="2830513"/>
          <p14:tracePt t="70766" x="6402388" y="2798763"/>
          <p14:tracePt t="70782" x="6378575" y="2782888"/>
          <p14:tracePt t="70784" x="6362700" y="2759075"/>
          <p14:tracePt t="70798" x="6346825" y="2743200"/>
          <p14:tracePt t="70815" x="6307138" y="2687638"/>
          <p14:tracePt t="71016" x="6291263" y="2687638"/>
          <p14:tracePt t="71026" x="6275388" y="2687638"/>
          <p14:tracePt t="71038" x="6259513" y="2695575"/>
          <p14:tracePt t="71051" x="6219825" y="2719388"/>
          <p14:tracePt t="71065" x="6172200" y="2735263"/>
          <p14:tracePt t="71067" x="6100763" y="2751138"/>
          <p14:tracePt t="71081" x="6027738" y="2759075"/>
          <p14:tracePt t="71101" x="5861050" y="2751138"/>
          <p14:tracePt t="71115" x="5757863" y="2727325"/>
          <p14:tracePt t="71117" x="5661025" y="2671763"/>
          <p14:tracePt t="71131" x="5534025" y="2592388"/>
          <p14:tracePt t="71148" x="5373688" y="2424113"/>
          <p14:tracePt t="71164" x="5326063" y="2328863"/>
          <p14:tracePt t="71181" x="5302250" y="2144713"/>
          <p14:tracePt t="71199" x="5302250" y="2017713"/>
          <p14:tracePt t="71214" x="5318125" y="1954213"/>
          <p14:tracePt t="71231" x="5422900" y="1809750"/>
          <p14:tracePt t="71248" x="5541963" y="1674813"/>
          <p14:tracePt t="71264" x="5613400" y="1611313"/>
          <p14:tracePt t="71281" x="5732463" y="1522413"/>
          <p14:tracePt t="71298" x="5837238" y="1466850"/>
          <p14:tracePt t="71314" x="5892800" y="1443038"/>
          <p14:tracePt t="71331" x="6019800" y="1419225"/>
          <p14:tracePt t="71348" x="6164263" y="1419225"/>
          <p14:tracePt t="71364" x="6227763" y="1419225"/>
          <p14:tracePt t="71381" x="6338888" y="1474788"/>
          <p14:tracePt t="71398" x="6386513" y="1506538"/>
          <p14:tracePt t="71400" x="6418263" y="1538288"/>
          <p14:tracePt t="71414" x="6434138" y="1587500"/>
          <p14:tracePt t="71431" x="6442075" y="1706563"/>
          <p14:tracePt t="71447" x="6434138" y="1785938"/>
          <p14:tracePt t="71450" x="6386513" y="1857375"/>
          <p14:tracePt t="71464" x="6330950" y="1930400"/>
          <p14:tracePt t="71484" x="6132513" y="2073275"/>
          <p14:tracePt t="71502" x="5861050" y="2208213"/>
          <p14:tracePt t="71515" x="5765800" y="2249488"/>
          <p14:tracePt t="71531" x="5668963" y="2273300"/>
          <p14:tracePt t="104309" x="5661025" y="2289175"/>
          <p14:tracePt t="104318" x="5653088" y="2312988"/>
          <p14:tracePt t="104331" x="5621338" y="2360613"/>
          <p14:tracePt t="104348" x="5438775" y="2576513"/>
          <p14:tracePt t="104364" x="5278438" y="2759075"/>
          <p14:tracePt t="104367" x="5135563" y="2901950"/>
          <p14:tracePt t="104379" x="5030788" y="3006725"/>
          <p14:tracePt t="104396" x="4887913" y="3109913"/>
          <p14:tracePt t="104411" x="4840288" y="3133725"/>
          <p14:tracePt t="104427" x="4800600" y="3141663"/>
          <p14:tracePt t="104456" x="4800600" y="3133725"/>
          <p14:tracePt t="104466" x="4800600" y="3125788"/>
          <p14:tracePt t="104477" x="4800600" y="3117850"/>
          <p14:tracePt t="104493" x="4800600" y="3109913"/>
          <p14:tracePt t="104510" x="4824413" y="3086100"/>
          <p14:tracePt t="104528" x="4895850" y="3030538"/>
          <p14:tracePt t="104546" x="4959350" y="2990850"/>
          <p14:tracePt t="104549" x="5038725" y="2943225"/>
          <p14:tracePt t="104562" x="5135563" y="2901950"/>
          <p14:tracePt t="104578" x="5318125" y="2846388"/>
          <p14:tracePt t="104595" x="5414963" y="2838450"/>
          <p14:tracePt t="104598" x="5502275" y="2838450"/>
          <p14:tracePt t="104612" x="5581650" y="2838450"/>
          <p14:tracePt t="104629" x="5724525" y="2862263"/>
          <p14:tracePt t="104645" x="5797550" y="2894013"/>
          <p14:tracePt t="104647" x="5845175" y="2919413"/>
          <p14:tracePt t="104662" x="5876925" y="2943225"/>
          <p14:tracePt t="104930" x="5876925" y="2951163"/>
          <p14:tracePt t="104940" x="5861050" y="2951163"/>
          <p14:tracePt t="104950" x="5837238" y="2951163"/>
          <p14:tracePt t="104962" x="5813425" y="2951163"/>
          <p14:tracePt t="104978" x="5781675" y="2951163"/>
          <p14:tracePt t="104981" x="5757863" y="2951163"/>
          <p14:tracePt t="104995" x="5724525" y="2919413"/>
          <p14:tracePt t="105012" x="5661025" y="2846388"/>
          <p14:tracePt t="105028" x="5645150" y="2798763"/>
          <p14:tracePt t="105030" x="5645150" y="2743200"/>
          <p14:tracePt t="105045" x="5645150" y="2679700"/>
          <p14:tracePt t="105062" x="5692775" y="2527300"/>
          <p14:tracePt t="105079" x="5749925" y="2439988"/>
          <p14:tracePt t="105081" x="5813425" y="2336800"/>
          <p14:tracePt t="105095" x="5908675" y="2216150"/>
          <p14:tracePt t="105112" x="6148388" y="1985963"/>
          <p14:tracePt t="105129" x="6259513" y="1906588"/>
          <p14:tracePt t="105131" x="6370638" y="1833563"/>
          <p14:tracePt t="105145" x="6459538" y="1793875"/>
          <p14:tracePt t="105161" x="6602413" y="1785938"/>
          <p14:tracePt t="105177" x="6665913" y="1793875"/>
          <p14:tracePt t="105194" x="6761163" y="1922463"/>
          <p14:tracePt t="125734" x="6753225" y="1922463"/>
          <p14:tracePt t="125746" x="6745288" y="1922463"/>
          <p14:tracePt t="125754" x="6721475" y="1922463"/>
          <p14:tracePt t="125762" x="6697663" y="1922463"/>
          <p14:tracePt t="125776" x="6657975" y="1922463"/>
          <p14:tracePt t="125793" x="6554788" y="1922463"/>
          <p14:tracePt t="125809" x="6451600" y="1930400"/>
          <p14:tracePt t="125826" x="6172200" y="1946275"/>
          <p14:tracePt t="125843" x="5749925" y="1970088"/>
          <p14:tracePt t="125862" x="5526088" y="1993900"/>
          <p14:tracePt t="125865" x="5341938" y="2017713"/>
          <p14:tracePt t="125879" x="5222875" y="2017713"/>
          <p14:tracePt t="125894" x="5087938" y="2017713"/>
          <p14:tracePt t="125909" x="5072063" y="2017713"/>
          <p14:tracePt t="126138" x="5064125" y="2033588"/>
          <p14:tracePt t="126147" x="5056188" y="2049463"/>
          <p14:tracePt t="126162" x="5022850" y="2081213"/>
          <p14:tracePt t="126166" x="4983163" y="2128838"/>
          <p14:tracePt t="126180" x="4935538" y="2192338"/>
          <p14:tracePt t="126197" x="4832350" y="2320925"/>
          <p14:tracePt t="126210" x="4768850" y="2400300"/>
          <p14:tracePt t="126226" x="4679950" y="2535238"/>
          <p14:tracePt t="126243" x="4664075" y="2566988"/>
          <p14:tracePt t="126259" x="4656138" y="2584450"/>
          <p14:tracePt t="126276" x="4656138" y="2592388"/>
          <p14:tracePt t="126293" x="4656138" y="2608263"/>
          <p14:tracePt t="126309" x="4672013" y="2632075"/>
          <p14:tracePt t="126326" x="4705350" y="2647950"/>
          <p14:tracePt t="126342" x="4737100" y="2679700"/>
          <p14:tracePt t="126361" x="4784725" y="2711450"/>
          <p14:tracePt t="126376" x="4856163" y="2751138"/>
          <p14:tracePt t="126393" x="4903788" y="2782888"/>
          <p14:tracePt t="126409" x="4967288" y="2798763"/>
          <p14:tracePt t="126651" x="4951413" y="2806700"/>
          <p14:tracePt t="126661" x="4927600" y="2806700"/>
          <p14:tracePt t="126670" x="4895850" y="2822575"/>
          <p14:tracePt t="126680" x="4848225" y="2822575"/>
          <p14:tracePt t="126693" x="4808538" y="2830513"/>
          <p14:tracePt t="126711" x="4705350" y="2838450"/>
          <p14:tracePt t="126727" x="4648200" y="2846388"/>
          <p14:tracePt t="126730" x="4608513" y="2854325"/>
          <p14:tracePt t="126743" x="4552950" y="2862263"/>
          <p14:tracePt t="126759" x="4489450" y="2862263"/>
          <p14:tracePt t="126775" x="4457700" y="2862263"/>
          <p14:tracePt t="126792" x="4410075" y="2862263"/>
          <p14:tracePt t="126810" x="4402138" y="2822575"/>
          <p14:tracePt t="126827" x="4402138" y="2790825"/>
          <p14:tracePt t="126843" x="4410075" y="2735263"/>
          <p14:tracePt t="127496" x="4425950" y="2735263"/>
          <p14:tracePt t="127507" x="4441825" y="2727325"/>
          <p14:tracePt t="127516" x="4457700" y="2711450"/>
          <p14:tracePt t="127527" x="4481513" y="2703513"/>
          <p14:tracePt t="127543" x="4521200" y="2687638"/>
          <p14:tracePt t="127546" x="4560888" y="2687638"/>
          <p14:tracePt t="127560" x="4592638" y="2687638"/>
          <p14:tracePt t="127578" x="4640263" y="2687638"/>
          <p14:tracePt t="127593" x="4672013" y="2687638"/>
          <p14:tracePt t="127610" x="4729163" y="2703513"/>
          <p14:tracePt t="127627" x="4792663" y="2751138"/>
          <p14:tracePt t="127643" x="4832350" y="2790825"/>
          <p14:tracePt t="127660" x="4935538" y="2894013"/>
          <p14:tracePt t="127677" x="5030788" y="3046413"/>
          <p14:tracePt t="127693" x="5072063" y="3117850"/>
          <p14:tracePt t="129119" x="5056188" y="3117850"/>
          <p14:tracePt t="129129" x="5022850" y="3109913"/>
          <p14:tracePt t="129138" x="4967288" y="3078163"/>
          <p14:tracePt t="129149" x="4887913" y="3030538"/>
          <p14:tracePt t="129160" x="4800600" y="2982913"/>
          <p14:tracePt t="129177" x="4616450" y="2862263"/>
          <p14:tracePt t="129193" x="4529138" y="2782888"/>
          <p14:tracePt t="129210" x="4386263" y="2640013"/>
          <p14:tracePt t="129227" x="4265613" y="2463800"/>
          <p14:tracePt t="129243" x="4233863" y="2376488"/>
          <p14:tracePt t="129259" x="4225925" y="2073275"/>
          <p14:tracePt t="129276" x="4225925" y="1873250"/>
          <p14:tracePt t="129278" x="4241800" y="1651000"/>
          <p14:tracePt t="129293" x="4281488" y="1419225"/>
          <p14:tracePt t="129310" x="4394200" y="989013"/>
          <p14:tracePt t="129326" x="4457700" y="773113"/>
          <p14:tracePt t="129329" x="4568825" y="654050"/>
          <p14:tracePt t="129600" x="4568825" y="669925"/>
          <p14:tracePt t="129610" x="4576763" y="701675"/>
          <p14:tracePt t="129620" x="4592638" y="757238"/>
          <p14:tracePt t="129630" x="4600575" y="836613"/>
          <p14:tracePt t="129642" x="4608513" y="909638"/>
          <p14:tracePt t="129659" x="4616450" y="1028700"/>
          <p14:tracePt t="129660" x="4624388" y="1155700"/>
          <p14:tracePt t="129675" x="4632325" y="1339850"/>
          <p14:tracePt t="129692" x="4656138" y="1698625"/>
          <p14:tracePt t="129708" x="4656138" y="1914525"/>
          <p14:tracePt t="129710" x="4656138" y="2112963"/>
          <p14:tracePt t="129725" x="4656138" y="2305050"/>
          <p14:tracePt t="129742" x="4656138" y="2703513"/>
          <p14:tracePt t="129758" x="4632325" y="2886075"/>
          <p14:tracePt t="129760" x="4608513" y="3054350"/>
          <p14:tracePt t="129935" x="4608513" y="3062288"/>
          <p14:tracePt t="129963" x="4608513" y="3070225"/>
          <p14:tracePt t="130003" x="4608513" y="3078163"/>
          <p14:tracePt t="130054" x="4592638" y="3078163"/>
          <p14:tracePt t="130064" x="4576763" y="3078163"/>
          <p14:tracePt t="130075" x="4545013" y="3070225"/>
          <p14:tracePt t="130084" x="4521200" y="3046413"/>
          <p14:tracePt t="130094" x="4497388" y="3038475"/>
          <p14:tracePt t="130109" x="4465638" y="3014663"/>
          <p14:tracePt t="130125" x="4441825" y="2982913"/>
          <p14:tracePt t="130155" x="4441825" y="2974975"/>
          <p14:tracePt t="130197" x="4433888" y="2974975"/>
          <p14:tracePt t="130215" x="4418013" y="2974975"/>
          <p14:tracePt t="130227" x="4402138" y="2967038"/>
          <p14:tracePt t="130235" x="4386263" y="2951163"/>
          <p14:tracePt t="130246" x="4370388" y="2943225"/>
          <p14:tracePt t="130260" x="4337050" y="2927350"/>
          <p14:tracePt t="130276" x="4297363" y="2886075"/>
          <p14:tracePt t="130293" x="4265613" y="2870200"/>
          <p14:tracePt t="130295" x="4241800" y="2846388"/>
          <p14:tracePt t="130310" x="4202113" y="2822575"/>
          <p14:tracePt t="130325" x="4098925" y="2759075"/>
          <p14:tracePt t="130341" x="4035425" y="2719388"/>
          <p14:tracePt t="130358" x="3906838" y="2624138"/>
          <p14:tracePt t="130374" x="3843338" y="2566988"/>
          <p14:tracePt t="130375" x="3779838" y="2495550"/>
          <p14:tracePt t="130391" x="3708400" y="2424113"/>
          <p14:tracePt t="130408" x="3635375" y="2305050"/>
          <p14:tracePt t="130424" x="3611563" y="2273300"/>
          <p14:tracePt t="130425" x="3595688" y="2241550"/>
          <p14:tracePt t="130441" x="3587750" y="2224088"/>
          <p14:tracePt t="130458" x="3571875" y="2200275"/>
          <p14:tracePt t="130474" x="3571875" y="2192338"/>
          <p14:tracePt t="130476" x="3571875" y="2184400"/>
          <p14:tracePt t="130494" x="3563938" y="2176463"/>
          <p14:tracePt t="130510" x="3548063" y="2168525"/>
          <p14:tracePt t="130527" x="3540125" y="2160588"/>
          <p14:tracePt t="130543" x="3532188" y="2152650"/>
          <p14:tracePt t="130559" x="3524250" y="2144713"/>
          <p14:tracePt t="130920" x="3516313" y="2144713"/>
          <p14:tracePt t="130941" x="3508375" y="2144713"/>
          <p14:tracePt t="130950" x="3500438" y="2136775"/>
          <p14:tracePt t="130960" x="3492500" y="2136775"/>
          <p14:tracePt t="130978" x="3492500" y="2128838"/>
          <p14:tracePt t="130982" x="3484563" y="2128838"/>
          <p14:tracePt t="130995" x="3484563" y="2120900"/>
          <p14:tracePt t="131104" x="3500438" y="2120900"/>
          <p14:tracePt t="131114" x="3508375" y="2120900"/>
          <p14:tracePt t="131129" x="3524250" y="2128838"/>
          <p14:tracePt t="131133" x="3548063" y="2136775"/>
          <p14:tracePt t="131146" x="3587750" y="2152650"/>
          <p14:tracePt t="131160" x="3643313" y="2176463"/>
          <p14:tracePt t="131162" x="3700463" y="2192338"/>
          <p14:tracePt t="131176" x="3756025" y="2224088"/>
          <p14:tracePt t="131193" x="3898900" y="2305050"/>
          <p14:tracePt t="131209" x="3994150" y="2352675"/>
          <p14:tracePt t="131226" x="4210050" y="2503488"/>
          <p14:tracePt t="131243" x="4433888" y="2679700"/>
          <p14:tracePt t="131259" x="4552950" y="2790825"/>
          <p14:tracePt t="131276" x="4784725" y="3062288"/>
          <p14:tracePt t="131293" x="4943475" y="3228975"/>
          <p14:tracePt t="131309" x="4975225" y="3333750"/>
          <p14:tracePt t="132101" x="4967288" y="3333750"/>
          <p14:tracePt t="132114" x="4951413" y="3333750"/>
          <p14:tracePt t="132122" x="4935538" y="3325813"/>
          <p14:tracePt t="132131" x="4911725" y="3309938"/>
          <p14:tracePt t="132144" x="4872038" y="3294063"/>
          <p14:tracePt t="132160" x="4752975" y="3236913"/>
          <p14:tracePt t="132176" x="4648200" y="3181350"/>
          <p14:tracePt t="132193" x="4202113" y="2990850"/>
          <p14:tracePt t="132210" x="3603625" y="2759075"/>
          <p14:tracePt t="132226" x="3228975" y="2640013"/>
          <p14:tracePt t="132243" x="2663825" y="2439988"/>
          <p14:tracePt t="132260" x="2416175" y="2344738"/>
          <p14:tracePt t="132262" x="2255838" y="2273300"/>
          <p14:tracePt t="132277" x="2152650" y="2216150"/>
          <p14:tracePt t="132293" x="2057400" y="2144713"/>
          <p14:tracePt t="132310" x="2041525" y="2120900"/>
          <p14:tracePt t="132312" x="2041525" y="2105025"/>
          <p14:tracePt t="132526" x="2041525" y="2112963"/>
          <p14:tracePt t="132546" x="2041525" y="2120900"/>
          <p14:tracePt t="132555" x="2041525" y="2128838"/>
          <p14:tracePt t="132583" x="2041525" y="2136775"/>
          <p14:tracePt t="132596" x="2057400" y="2144713"/>
          <p14:tracePt t="132605" x="2073275" y="2144713"/>
          <p14:tracePt t="132615" x="2089150" y="2160588"/>
          <p14:tracePt t="132629" x="2120900" y="2168525"/>
          <p14:tracePt t="132646" x="2200275" y="2184400"/>
          <p14:tracePt t="132659" x="2247900" y="2200275"/>
          <p14:tracePt t="132675" x="2392363" y="2265363"/>
          <p14:tracePt t="132692" x="2471738" y="2297113"/>
          <p14:tracePt t="132694" x="2559050" y="2352675"/>
          <p14:tracePt t="132709" x="2663825" y="2392363"/>
          <p14:tracePt t="132725" x="2909888" y="2551113"/>
          <p14:tracePt t="132742" x="3038475" y="2640013"/>
          <p14:tracePt t="132744" x="3181350" y="2711450"/>
          <p14:tracePt t="132759" x="3308350" y="2790825"/>
          <p14:tracePt t="132776" x="3540125" y="2967038"/>
          <p14:tracePt t="132792" x="3627438" y="3022600"/>
          <p14:tracePt t="132794" x="3700463" y="3062288"/>
          <p14:tracePt t="133131" x="3708400" y="3062288"/>
          <p14:tracePt t="133140" x="3732213" y="3062288"/>
          <p14:tracePt t="133150" x="3756025" y="3062288"/>
          <p14:tracePt t="133162" x="3795713" y="3062288"/>
          <p14:tracePt t="133180" x="3914775" y="3062288"/>
          <p14:tracePt t="133193" x="3994150" y="3062288"/>
          <p14:tracePt t="133209" x="4178300" y="3117850"/>
          <p14:tracePt t="133225" x="4281488" y="3157538"/>
          <p14:tracePt t="133227" x="4362450" y="3228975"/>
          <p14:tracePt t="133242" x="4433888" y="3294063"/>
          <p14:tracePt t="133259" x="4521200" y="3397250"/>
          <p14:tracePt t="133276" x="4529138" y="3436938"/>
          <p14:tracePt t="133278" x="4537075" y="3452813"/>
          <p14:tracePt t="133299" x="4537075" y="3460750"/>
          <p14:tracePt t="133309" x="4537075" y="3468688"/>
          <p14:tracePt t="133325" x="4513263" y="3468688"/>
          <p14:tracePt t="133343" x="4378325" y="3508375"/>
          <p14:tracePt t="133359" x="4154488" y="3548063"/>
          <p14:tracePt t="133375" x="4011613" y="3563938"/>
          <p14:tracePt t="133392" x="3700463" y="3579813"/>
          <p14:tracePt t="133409" x="3452813" y="3595688"/>
          <p14:tracePt t="133425" x="3373438" y="3595688"/>
          <p14:tracePt t="133442" x="3260725" y="3595688"/>
          <p14:tracePt t="133460" x="3213100" y="3563938"/>
          <p14:tracePt t="133476" x="3205163" y="3563938"/>
          <p14:tracePt t="133493" x="3197225" y="3548063"/>
          <p14:tracePt t="133509" x="3197225" y="3540125"/>
          <p14:tracePt t="133525" x="3197225" y="3532188"/>
          <p14:tracePt t="133603" x="3205163" y="3532188"/>
          <p14:tracePt t="133634" x="3213100" y="3532188"/>
          <p14:tracePt t="133654" x="3228975" y="3532188"/>
          <p14:tracePt t="133664" x="3236913" y="3532188"/>
          <p14:tracePt t="133678" x="3252788" y="3532188"/>
          <p14:tracePt t="133682" x="3268663" y="3532188"/>
          <p14:tracePt t="133696" x="3292475" y="3532188"/>
          <p14:tracePt t="133710" x="3325813" y="3532188"/>
          <p14:tracePt t="133712" x="3357563" y="3532188"/>
          <p14:tracePt t="133725" x="3405188" y="3532188"/>
          <p14:tracePt t="133742" x="3500438" y="3532188"/>
          <p14:tracePt t="133759" x="3563938" y="3532188"/>
          <p14:tracePt t="133775" x="3700463" y="3579813"/>
          <p14:tracePt t="133792" x="3811588" y="3644900"/>
          <p14:tracePt t="133808" x="3843338" y="3660775"/>
          <p14:tracePt t="134398" x="3803650" y="3692525"/>
          <p14:tracePt t="134409" x="3779838" y="3700463"/>
          <p14:tracePt t="134417" x="3740150" y="3700463"/>
          <p14:tracePt t="134429" x="3700463" y="3700463"/>
          <p14:tracePt t="134445" x="3635375" y="3700463"/>
          <p14:tracePt t="134449" x="3571875" y="3700463"/>
          <p14:tracePt t="134460" x="3484563" y="3700463"/>
          <p14:tracePt t="134475" x="3413125" y="3684588"/>
          <p14:tracePt t="134477" x="3333750" y="3668713"/>
          <p14:tracePt t="134492" x="3260725" y="3652838"/>
          <p14:tracePt t="134509" x="3117850" y="3605213"/>
          <p14:tracePt t="134525" x="3054350" y="3571875"/>
          <p14:tracePt t="134542" x="2990850" y="3524250"/>
          <p14:tracePt t="134559" x="2982913" y="3492500"/>
          <p14:tracePt t="134579" x="2982913" y="3484563"/>
          <p14:tracePt t="134599" x="2982913" y="3476625"/>
          <p14:tracePt t="134629" x="2990850" y="3476625"/>
          <p14:tracePt t="134639" x="2998788" y="3468688"/>
          <p14:tracePt t="134649" x="3014663" y="3452813"/>
          <p14:tracePt t="134659" x="3030538" y="3429000"/>
          <p14:tracePt t="134675" x="3046413" y="3397250"/>
          <p14:tracePt t="134692" x="3070225" y="3365500"/>
          <p14:tracePt t="134709" x="3117850" y="3325813"/>
          <p14:tracePt t="134725" x="3149600" y="3309938"/>
          <p14:tracePt t="134742" x="3221038" y="3278188"/>
          <p14:tracePt t="134759" x="3308350" y="3270250"/>
          <p14:tracePt t="134775" x="3357563" y="3270250"/>
          <p14:tracePt t="134792" x="3452813" y="3270250"/>
          <p14:tracePt t="134808" x="3500438" y="3270250"/>
          <p14:tracePt t="134810" x="3548063" y="3302000"/>
          <p14:tracePt t="134825" x="3603625" y="3333750"/>
          <p14:tracePt t="134843" x="3708400" y="3429000"/>
          <p14:tracePt t="134858" x="3756025" y="3476625"/>
          <p14:tracePt t="134860" x="3771900" y="3532188"/>
          <p14:tracePt t="135296" x="3771900" y="3556000"/>
          <p14:tracePt t="135306" x="3771900" y="3563938"/>
          <p14:tracePt t="135316" x="3771900" y="3571875"/>
          <p14:tracePt t="135327" x="3771900" y="3579813"/>
          <p14:tracePt t="135343" x="3771900" y="3587750"/>
          <p14:tracePt t="135346" x="3771900" y="3613150"/>
          <p14:tracePt t="135360" x="3763963" y="3644900"/>
          <p14:tracePt t="135376" x="3724275" y="3748088"/>
          <p14:tracePt t="135393" x="3700463" y="3811588"/>
          <p14:tracePt t="135395" x="3684588" y="3890963"/>
          <p14:tracePt t="135410" x="3660775" y="3979863"/>
          <p14:tracePt t="135427" x="3635375" y="4106863"/>
          <p14:tracePt t="135442" x="3627438" y="4162425"/>
          <p14:tracePt t="135458" x="3627438" y="4233863"/>
          <p14:tracePt t="135475" x="3627438" y="4322763"/>
          <p14:tracePt t="135491" x="3627438" y="4346575"/>
          <p14:tracePt t="135508" x="3627438" y="4394200"/>
          <p14:tracePt t="136192" x="3611563" y="4394200"/>
          <p14:tracePt t="136201" x="3587750" y="4418013"/>
          <p14:tracePt t="136211" x="3540125" y="4441825"/>
          <p14:tracePt t="136225" x="3436938" y="4497388"/>
          <p14:tracePt t="136242" x="2967038" y="4665663"/>
          <p14:tracePt t="136258" x="2671763" y="4721225"/>
          <p14:tracePt t="136277" x="2089150" y="4713288"/>
          <p14:tracePt t="136295" x="1603375" y="4433888"/>
          <p14:tracePt t="136310" x="1458913" y="4257675"/>
          <p14:tracePt t="136312" x="1371600" y="4051300"/>
          <p14:tracePt t="136326" x="1347788" y="3851275"/>
          <p14:tracePt t="136344" x="1450975" y="3444875"/>
          <p14:tracePt t="136359" x="1611313" y="3149600"/>
          <p14:tracePt t="136376" x="2200275" y="2463800"/>
          <p14:tracePt t="136393" x="2894013" y="1785938"/>
          <p14:tracePt t="136409" x="3244850" y="1514475"/>
          <p14:tracePt t="136425" x="3835400" y="1092200"/>
          <p14:tracePt t="136443" x="4321175" y="901700"/>
          <p14:tracePt t="136459" x="4513263" y="862013"/>
          <p14:tracePt t="136475" x="4824413" y="852488"/>
          <p14:tracePt t="136492" x="4951413" y="885825"/>
          <p14:tracePt t="136495" x="5080000" y="965200"/>
          <p14:tracePt t="136509" x="5214938" y="1060450"/>
          <p14:tracePt t="136526" x="5454650" y="1308100"/>
          <p14:tracePt t="136542" x="5534025" y="1419225"/>
          <p14:tracePt t="136545" x="5613400" y="1643063"/>
          <p14:tracePt t="136559" x="5661025" y="1898650"/>
          <p14:tracePt t="136576" x="5716588" y="2455863"/>
          <p14:tracePt t="136592" x="5716588" y="2782888"/>
          <p14:tracePt t="136594" x="5684838" y="3054350"/>
          <p14:tracePt t="136609" x="5613400" y="3413125"/>
          <p14:tracePt t="136626" x="5397500" y="3948113"/>
          <p14:tracePt t="136642" x="5262563" y="4178300"/>
          <p14:tracePt t="136644" x="5103813" y="4378325"/>
          <p14:tracePt t="136659" x="4903788" y="4545013"/>
          <p14:tracePt t="136677" x="4441825" y="4760913"/>
          <p14:tracePt t="136692" x="4241800" y="4768850"/>
          <p14:tracePt t="136695" x="4027488" y="4768850"/>
          <p14:tracePt t="136709" x="3811588" y="4713288"/>
          <p14:tracePt t="136726" x="3349625" y="4378325"/>
          <p14:tracePt t="136742" x="3173413" y="4170363"/>
          <p14:tracePt t="136745" x="3038475" y="3938588"/>
          <p14:tracePt t="136759" x="2949575" y="3756025"/>
          <p14:tracePt t="136776" x="2925763" y="3484563"/>
          <p14:tracePt t="136792" x="2990850" y="3302000"/>
          <p14:tracePt t="136809" x="3413125" y="2711450"/>
          <p14:tracePt t="136826" x="4146550" y="2065338"/>
          <p14:tracePt t="136842" x="4552950" y="1817688"/>
          <p14:tracePt t="136859" x="5334000" y="1571625"/>
          <p14:tracePt t="136876" x="5900738" y="1555750"/>
          <p14:tracePt t="136892" x="6124575" y="1635125"/>
          <p14:tracePt t="136897" x="6283325" y="1762125"/>
          <p14:tracePt t="136909" x="6402388" y="1898650"/>
          <p14:tracePt t="136926" x="6554788" y="2479675"/>
          <p14:tracePt t="136942" x="6554788" y="2806700"/>
          <p14:tracePt t="136959" x="6323013" y="3684588"/>
          <p14:tracePt t="136976" x="6091238" y="4130675"/>
          <p14:tracePt t="136978" x="5813425" y="4537075"/>
          <p14:tracePt t="136992" x="5534025" y="4856163"/>
          <p14:tracePt t="137009" x="4943475" y="5294313"/>
          <p14:tracePt t="137026" x="4705350" y="5359400"/>
          <p14:tracePt t="137028" x="4489450" y="5359400"/>
          <p14:tracePt t="137042" x="4273550" y="5319713"/>
          <p14:tracePt t="137059" x="3898900" y="5032375"/>
          <p14:tracePt t="137076" x="3732213" y="4808538"/>
          <p14:tracePt t="137078" x="3603625" y="4560888"/>
          <p14:tracePt t="137092" x="3548063" y="4386263"/>
          <p14:tracePt t="137109" x="3532188" y="4186238"/>
          <p14:tracePt t="137126" x="3532188" y="4138613"/>
          <p14:tracePt t="137128" x="3579813" y="4114800"/>
          <p14:tracePt t="137142" x="3676650" y="4051300"/>
          <p14:tracePt t="137159" x="3986213" y="3898900"/>
          <p14:tracePt t="137176" x="4106863" y="3843338"/>
          <p14:tracePt t="137178" x="4217988" y="3819525"/>
          <p14:tracePt t="137192" x="4297363" y="3819525"/>
          <p14:tracePt t="137209" x="4394200" y="3835400"/>
          <p14:tracePt t="137226" x="4410075" y="3843338"/>
          <p14:tracePt t="137242" x="4418013" y="3875088"/>
          <p14:tracePt t="137259" x="4418013" y="3890963"/>
          <p14:tracePt t="137280" x="4418013" y="3898900"/>
          <p14:tracePt t="137361" x="4410075" y="3898900"/>
          <p14:tracePt t="137584" x="4425950" y="3906838"/>
          <p14:tracePt t="137596" x="4449763" y="3906838"/>
          <p14:tracePt t="137608" x="4473575" y="3922713"/>
          <p14:tracePt t="137612" x="4505325" y="3922713"/>
          <p14:tracePt t="137625" x="4552950" y="3948113"/>
          <p14:tracePt t="137644" x="4679950" y="4003675"/>
          <p14:tracePt t="137659" x="4752975" y="4051300"/>
          <p14:tracePt t="137663" x="4848225" y="4138613"/>
          <p14:tracePt t="137676" x="5014913" y="4306888"/>
          <p14:tracePt t="137693" x="5286375" y="4752975"/>
          <p14:tracePt t="137709" x="5438775" y="4919663"/>
          <p14:tracePt t="137726" x="5541963" y="5072063"/>
          <p14:tracePt t="158214" x="5518150" y="5064125"/>
          <p14:tracePt t="158228" x="5470525" y="5024438"/>
          <p14:tracePt t="158236" x="5407025" y="4943475"/>
          <p14:tracePt t="158245" x="5302250" y="4792663"/>
          <p14:tracePt t="158259" x="5175250" y="4521200"/>
          <p14:tracePt t="158263" x="5056188" y="4233863"/>
          <p14:tracePt t="158278" x="4983163" y="3906838"/>
          <p14:tracePt t="158294" x="4951413" y="3086100"/>
          <p14:tracePt t="158307" x="4975225" y="2687638"/>
          <p14:tracePt t="158323" x="5159375" y="1985963"/>
          <p14:tracePt t="158340" x="5254625" y="1714500"/>
          <p14:tracePt t="158356" x="5446713" y="1355725"/>
          <p14:tracePt t="158373" x="5700713" y="1116013"/>
          <p14:tracePt t="158390" x="5829300" y="1044575"/>
          <p14:tracePt t="158406" x="6188075" y="965200"/>
          <p14:tracePt t="158423" x="6610350" y="941388"/>
          <p14:tracePt t="158439" x="6865938" y="1004888"/>
          <p14:tracePt t="158455" x="7391400" y="1252538"/>
          <p14:tracePt t="158472" x="7631113" y="1427163"/>
          <p14:tracePt t="158473" x="7854950" y="1603375"/>
          <p14:tracePt t="158488" x="8021638" y="1770063"/>
          <p14:tracePt t="158509" x="8237538" y="2097088"/>
          <p14:tracePt t="158527" x="8316913" y="2305050"/>
          <p14:tracePt t="158541" x="8316913" y="2368550"/>
          <p14:tracePt t="158556" x="8261350" y="2527300"/>
          <p14:tracePt t="158573" x="8172450" y="2647950"/>
          <p14:tracePt t="158575" x="8029575" y="2774950"/>
          <p14:tracePt t="158590" x="7813675" y="2909888"/>
          <p14:tracePt t="158606" x="7232650" y="3173413"/>
          <p14:tracePt t="158623" x="6905625" y="3294063"/>
          <p14:tracePt t="158625" x="6562725" y="3365500"/>
          <p14:tracePt t="158639" x="6275388" y="3381375"/>
          <p14:tracePt t="158657" x="5789613" y="3365500"/>
          <p14:tracePt t="158673" x="5589588" y="3302000"/>
          <p14:tracePt t="158675" x="5470525" y="3236913"/>
          <p14:tracePt t="158692" x="5373688" y="3165475"/>
          <p14:tracePt t="158710" x="5286375" y="3054350"/>
          <p14:tracePt t="158725" x="5270500" y="3014663"/>
          <p14:tracePt t="158727" x="5262563" y="2959100"/>
          <p14:tracePt t="158740" x="5254625" y="2909888"/>
          <p14:tracePt t="158757" x="5254625" y="2790825"/>
          <p14:tracePt t="158773" x="5262563" y="2719388"/>
          <p14:tracePt t="158790" x="5302250" y="2566988"/>
          <p14:tracePt t="158808" x="5349875" y="2400300"/>
          <p14:tracePt t="158823" x="5381625" y="2336800"/>
          <p14:tracePt t="158840" x="5462588" y="2200275"/>
          <p14:tracePt t="158857" x="5589588" y="2073275"/>
          <p14:tracePt t="158873" x="5668963" y="2017713"/>
          <p14:tracePt t="158890" x="5932488" y="1857375"/>
          <p14:tracePt t="158907" x="6219825" y="1762125"/>
          <p14:tracePt t="158924" x="6346825" y="1730375"/>
          <p14:tracePt t="158940" x="6554788" y="1738313"/>
          <p14:tracePt t="158957" x="6665913" y="1778000"/>
          <p14:tracePt t="158958" x="6745288" y="1825625"/>
          <p14:tracePt t="158973" x="6818313" y="1906588"/>
          <p14:tracePt t="158990" x="6921500" y="2097088"/>
          <p14:tracePt t="159007" x="6945313" y="2192338"/>
          <p14:tracePt t="159009" x="6969125" y="2289175"/>
          <p14:tracePt t="159023" x="6977063" y="2439988"/>
          <p14:tracePt t="159040" x="6961188" y="2735263"/>
          <p14:tracePt t="159056" x="6913563" y="2870200"/>
          <p14:tracePt t="159058" x="6842125" y="3054350"/>
          <p14:tracePt t="159073" x="6737350" y="3262313"/>
          <p14:tracePt t="159090" x="6418263" y="3644900"/>
          <p14:tracePt t="159106" x="6235700" y="3835400"/>
          <p14:tracePt t="159122" x="5805488" y="4090988"/>
          <p14:tracePt t="159139" x="5446713" y="4122738"/>
          <p14:tracePt t="159156" x="5238750" y="4098925"/>
          <p14:tracePt t="159172" x="4911725" y="3948113"/>
          <p14:tracePt t="159189" x="4729163" y="3803650"/>
          <p14:tracePt t="159206" x="4672013" y="3732213"/>
          <p14:tracePt t="159222" x="4624388" y="3636963"/>
          <p14:tracePt t="159239" x="4616450" y="3563938"/>
          <p14:tracePt t="159256" x="4616450" y="3516313"/>
          <p14:tracePt t="159272" x="4648200" y="3413125"/>
          <p14:tracePt t="159289" x="4679950" y="3349625"/>
          <p14:tracePt t="159290" x="4713288" y="3278188"/>
          <p14:tracePt t="159306" x="4745038" y="3228975"/>
          <p14:tracePt t="159322" x="4792663" y="3157538"/>
          <p14:tracePt t="159339" x="4824413" y="3125788"/>
          <p14:tracePt t="159340" x="4872038" y="3094038"/>
          <p14:tracePt t="159356" x="4919663" y="3062288"/>
          <p14:tracePt t="159372" x="5064125" y="3014663"/>
          <p14:tracePt t="159394" x="5254625" y="2967038"/>
          <p14:tracePt t="159408" x="5389563" y="2959100"/>
          <p14:tracePt t="159423" x="5637213" y="2982913"/>
          <p14:tracePt t="159440" x="5757863" y="3046413"/>
          <p14:tracePt t="159442" x="5853113" y="3086100"/>
          <p14:tracePt t="159456" x="5932488" y="3141663"/>
          <p14:tracePt t="160402" x="5924550" y="3141663"/>
          <p14:tracePt t="160554" x="5900738" y="3133725"/>
          <p14:tracePt t="160564" x="5829300" y="3094038"/>
          <p14:tracePt t="160578" x="5773738" y="3030538"/>
          <p14:tracePt t="160595" x="5462588" y="2511425"/>
          <p14:tracePt t="160607" x="4991100" y="1490663"/>
          <p14:tracePt t="160624" x="4705350" y="519113"/>
          <p14:tracePt t="168832" x="0" y="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817418" y="243103"/>
            <a:ext cx="10515600" cy="1119280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cap="small" spc="-204" dirty="0">
                <a:solidFill>
                  <a:schemeClr val="bg1"/>
                </a:solidFill>
              </a:rPr>
              <a:t>Some</a:t>
            </a:r>
            <a:r>
              <a:rPr b="1" cap="small" spc="-315" dirty="0">
                <a:solidFill>
                  <a:schemeClr val="bg1"/>
                </a:solidFill>
              </a:rPr>
              <a:t> </a:t>
            </a:r>
            <a:r>
              <a:rPr b="1" cap="small" spc="-235" dirty="0">
                <a:solidFill>
                  <a:schemeClr val="bg1"/>
                </a:solidFill>
              </a:rPr>
              <a:t>Foundations</a:t>
            </a:r>
            <a:r>
              <a:rPr b="1" cap="small" spc="-350" dirty="0">
                <a:solidFill>
                  <a:schemeClr val="bg1"/>
                </a:solidFill>
              </a:rPr>
              <a:t> </a:t>
            </a:r>
            <a:r>
              <a:rPr b="1" cap="small" spc="-120" dirty="0">
                <a:solidFill>
                  <a:schemeClr val="bg1"/>
                </a:solidFill>
              </a:rPr>
              <a:t>of</a:t>
            </a:r>
            <a:r>
              <a:rPr b="1" cap="small" spc="-330" dirty="0">
                <a:solidFill>
                  <a:schemeClr val="bg1"/>
                </a:solidFill>
              </a:rPr>
              <a:t> </a:t>
            </a:r>
            <a:r>
              <a:rPr b="1" cap="small" spc="-229" dirty="0">
                <a:solidFill>
                  <a:schemeClr val="bg1"/>
                </a:solidFill>
              </a:rPr>
              <a:t>Artificial</a:t>
            </a:r>
            <a:r>
              <a:rPr b="1" cap="small" spc="-340" dirty="0">
                <a:solidFill>
                  <a:schemeClr val="bg1"/>
                </a:solidFill>
              </a:rPr>
              <a:t> </a:t>
            </a:r>
            <a:r>
              <a:rPr b="1" cap="small" spc="-250" dirty="0">
                <a:solidFill>
                  <a:schemeClr val="bg1"/>
                </a:solidFill>
              </a:rPr>
              <a:t>Intelligence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40264" y="1624493"/>
            <a:ext cx="7279986" cy="278345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h</a:t>
            </a:r>
            <a:r>
              <a:rPr sz="20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0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20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h</a:t>
            </a:r>
            <a:r>
              <a:rPr sz="2000" b="1" spc="-16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0" dirty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Can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formal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rules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used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draw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valid</a:t>
            </a:r>
            <a:r>
              <a:rPr lang="en-US" sz="2000" spc="-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conclusions?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How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does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mind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arise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from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60" dirty="0">
                <a:latin typeface="Calibri"/>
                <a:cs typeface="Calibri"/>
              </a:rPr>
              <a:t>a</a:t>
            </a:r>
            <a:r>
              <a:rPr lang="en-US"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physical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brain?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Where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does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knowledge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from?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How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does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knowledge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lead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action?</a:t>
            </a:r>
            <a:endParaRPr sz="2000" dirty="0">
              <a:latin typeface="Calibri"/>
              <a:cs typeface="Calibri"/>
            </a:endParaRPr>
          </a:p>
          <a:p>
            <a:pPr marL="12700">
              <a:spcBef>
                <a:spcPts val="5"/>
              </a:spcBef>
            </a:pP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000" b="1" spc="-1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h</a:t>
            </a:r>
            <a:r>
              <a:rPr sz="20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000" b="1" spc="-1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0" dirty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What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 the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formal rules to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draw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valid</a:t>
            </a:r>
            <a:r>
              <a:rPr lang="en-US" sz="2000" spc="-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conclusions?</a:t>
            </a:r>
            <a:r>
              <a:rPr lang="en-US" sz="2000" spc="-10" dirty="0">
                <a:latin typeface="Calibri"/>
                <a:cs typeface="Calibri"/>
              </a:rPr>
              <a:t>  </a:t>
            </a:r>
            <a:r>
              <a:rPr lang="en-US" sz="2000" spc="-10" dirty="0">
                <a:solidFill>
                  <a:srgbClr val="FF0000"/>
                </a:solidFill>
                <a:latin typeface="Calibri"/>
                <a:cs typeface="Calibri"/>
              </a:rPr>
              <a:t>Logic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What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 </a:t>
            </a:r>
            <a:r>
              <a:rPr sz="2000" spc="-10" dirty="0">
                <a:latin typeface="Calibri"/>
                <a:cs typeface="Calibri"/>
              </a:rPr>
              <a:t>computed?</a:t>
            </a:r>
            <a:r>
              <a:rPr lang="en-US" sz="2000" spc="-10" dirty="0"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srgbClr val="FF0000"/>
                </a:solidFill>
                <a:latin typeface="Calibri"/>
                <a:cs typeface="Calibri"/>
              </a:rPr>
              <a:t>Algorithm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How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reason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uncertain</a:t>
            </a:r>
            <a:r>
              <a:rPr lang="en-US" sz="2000" spc="-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information?</a:t>
            </a:r>
            <a:r>
              <a:rPr lang="en-US" sz="2000" spc="-10" dirty="0"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srgbClr val="FF0000"/>
                </a:solidFill>
                <a:latin typeface="Calibri"/>
                <a:cs typeface="Calibri"/>
              </a:rPr>
              <a:t>Probability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6B969E-1471-EEDE-6B40-E7C3A60705AB}"/>
              </a:ext>
            </a:extLst>
          </p:cNvPr>
          <p:cNvSpPr txBox="1"/>
          <p:nvPr/>
        </p:nvSpPr>
        <p:spPr>
          <a:xfrm>
            <a:off x="2237509" y="4407947"/>
            <a:ext cx="45997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/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u</a:t>
            </a:r>
            <a:r>
              <a:rPr lang="en-US" sz="18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lang="en-US" sz="1800" b="1" spc="-1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lang="en-US" sz="18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lang="en-US" sz="18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spc="-50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endParaRPr lang="en-US" sz="18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lang="en-US" sz="1800" dirty="0">
                <a:latin typeface="Calibri"/>
                <a:cs typeface="Calibri"/>
              </a:rPr>
              <a:t>How</a:t>
            </a:r>
            <a:r>
              <a:rPr lang="en-US" sz="1800" spc="-30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do</a:t>
            </a:r>
            <a:r>
              <a:rPr lang="en-US" sz="1800" spc="-35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brains</a:t>
            </a:r>
            <a:r>
              <a:rPr lang="en-US" sz="1800" spc="-15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process</a:t>
            </a:r>
            <a:r>
              <a:rPr lang="en-US" sz="1800" spc="-10" dirty="0">
                <a:latin typeface="Calibri"/>
                <a:cs typeface="Calibri"/>
              </a:rPr>
              <a:t> information?</a:t>
            </a:r>
            <a:endParaRPr lang="en-US" sz="1800" dirty="0">
              <a:latin typeface="Calibri"/>
              <a:cs typeface="Calibri"/>
            </a:endParaRPr>
          </a:p>
          <a:p>
            <a:pPr marL="12700"/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lang="en-US" sz="18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h</a:t>
            </a:r>
            <a:r>
              <a:rPr lang="en-US" sz="18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lang="en-US" sz="1800" b="1" spc="-1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spc="-50" dirty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endParaRPr lang="en-US" sz="18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lang="en-US" sz="1800" dirty="0">
                <a:latin typeface="Calibri"/>
                <a:cs typeface="Calibri"/>
              </a:rPr>
              <a:t>How</a:t>
            </a:r>
            <a:r>
              <a:rPr lang="en-US" sz="1800" spc="-45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do</a:t>
            </a:r>
            <a:r>
              <a:rPr lang="en-US" sz="1800" spc="-30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humans</a:t>
            </a:r>
            <a:r>
              <a:rPr lang="en-US" sz="1800" spc="-25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and</a:t>
            </a:r>
            <a:r>
              <a:rPr lang="en-US" sz="1800" spc="-10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animals</a:t>
            </a:r>
            <a:r>
              <a:rPr lang="en-US" sz="1800" spc="10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think</a:t>
            </a:r>
            <a:r>
              <a:rPr lang="en-US" sz="1800" spc="-20" dirty="0">
                <a:latin typeface="Calibri"/>
                <a:cs typeface="Calibri"/>
              </a:rPr>
              <a:t> </a:t>
            </a:r>
            <a:r>
              <a:rPr lang="en-US" sz="1800" spc="-25" dirty="0">
                <a:latin typeface="Calibri"/>
                <a:cs typeface="Calibri"/>
              </a:rPr>
              <a:t>and</a:t>
            </a:r>
            <a:r>
              <a:rPr lang="en-US" dirty="0">
                <a:latin typeface="Calibri"/>
                <a:cs typeface="Calibri"/>
              </a:rPr>
              <a:t> </a:t>
            </a:r>
            <a:r>
              <a:rPr lang="en-US" sz="1800" spc="-20" dirty="0">
                <a:latin typeface="Calibri"/>
                <a:cs typeface="Calibri"/>
              </a:rPr>
              <a:t>act?</a:t>
            </a:r>
            <a:endParaRPr lang="en-US" sz="1800" dirty="0">
              <a:latin typeface="Calibri"/>
              <a:cs typeface="Calibri"/>
            </a:endParaRP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317676">
        <p159:morph option="byObject"/>
      </p:transition>
    </mc:Choice>
    <mc:Fallback>
      <p:transition spd="slow" advTm="317676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8320" x="4165600" y="6464300"/>
          <p14:tracePt t="28491" x="3260725" y="6586538"/>
          <p14:tracePt t="28499" x="3149600" y="6396038"/>
          <p14:tracePt t="28512" x="3038475" y="6172200"/>
          <p14:tracePt t="28529" x="2830513" y="5653088"/>
          <p14:tracePt t="28545" x="2735263" y="5414963"/>
          <p14:tracePt t="28562" x="2616200" y="4943475"/>
          <p14:tracePt t="28579" x="2559050" y="4633913"/>
          <p14:tracePt t="28595" x="2559050" y="4513263"/>
          <p14:tracePt t="28613" x="2574925" y="4298950"/>
          <p14:tracePt t="28631" x="2647950" y="4186238"/>
          <p14:tracePt t="28812" x="2640013" y="4178300"/>
          <p14:tracePt t="28822" x="2616200" y="4170363"/>
          <p14:tracePt t="28832" x="2574925" y="4146550"/>
          <p14:tracePt t="28845" x="2527300" y="4114800"/>
          <p14:tracePt t="28863" x="2376488" y="3948113"/>
          <p14:tracePt t="28880" x="2305050" y="3803650"/>
          <p14:tracePt t="28882" x="2208213" y="3595688"/>
          <p14:tracePt t="28896" x="2144713" y="3357563"/>
          <p14:tracePt t="28913" x="2105025" y="2870200"/>
          <p14:tracePt t="28928" x="2120900" y="2624138"/>
          <p14:tracePt t="28932" x="2160588" y="2408238"/>
          <p14:tracePt t="28945" x="2216150" y="2257425"/>
          <p14:tracePt t="28963" x="2273300" y="2120900"/>
          <p14:tracePt t="28980" x="2289175" y="2105025"/>
          <p14:tracePt t="29003" x="2305050" y="2112963"/>
          <p14:tracePt t="29012" x="2336800" y="2128838"/>
          <p14:tracePt t="29205" x="2336800" y="2136775"/>
          <p14:tracePt t="29225" x="2344738" y="2136775"/>
          <p14:tracePt t="29235" x="2360613" y="2136775"/>
          <p14:tracePt t="29246" x="2376488" y="2136775"/>
          <p14:tracePt t="29262" x="2400300" y="2136775"/>
          <p14:tracePt t="29265" x="2432050" y="2136775"/>
          <p14:tracePt t="29279" x="2463800" y="2136775"/>
          <p14:tracePt t="29297" x="2574925" y="2136775"/>
          <p14:tracePt t="29313" x="2624138" y="2136775"/>
          <p14:tracePt t="29316" x="2671763" y="2136775"/>
          <p14:tracePt t="29329" x="2711450" y="2136775"/>
          <p14:tracePt t="29346" x="2790825" y="2136775"/>
          <p14:tracePt t="29365" x="2854325" y="2136775"/>
          <p14:tracePt t="29378" x="2878138" y="2144713"/>
          <p14:tracePt t="29394" x="2894013" y="2152650"/>
          <p14:tracePt t="29415" x="2901950" y="2160588"/>
          <p14:tracePt t="29658" x="2909888" y="2160588"/>
          <p14:tracePt t="29679" x="2917825" y="2160588"/>
          <p14:tracePt t="29689" x="2933700" y="2160588"/>
          <p14:tracePt t="29698" x="2949575" y="2160588"/>
          <p14:tracePt t="29712" x="2967038" y="2160588"/>
          <p14:tracePt t="29730" x="3022600" y="2152650"/>
          <p14:tracePt t="29745" x="3046413" y="2152650"/>
          <p14:tracePt t="29748" x="3070225" y="2152650"/>
          <p14:tracePt t="29763" x="3094038" y="2152650"/>
          <p14:tracePt t="29779" x="3133725" y="2152650"/>
          <p14:tracePt t="29795" x="3157538" y="2152650"/>
          <p14:tracePt t="29798" x="3173413" y="2152650"/>
          <p14:tracePt t="29812" x="3189288" y="2152650"/>
          <p14:tracePt t="29830" x="3213100" y="2152650"/>
          <p14:tracePt t="29845" x="3213100" y="2160588"/>
          <p14:tracePt t="29910" x="3221038" y="2160588"/>
          <p14:tracePt t="30213" x="3228975" y="2160588"/>
          <p14:tracePt t="30222" x="3252788" y="2160588"/>
          <p14:tracePt t="30233" x="3268663" y="2160588"/>
          <p14:tracePt t="30245" x="3292475" y="2160588"/>
          <p14:tracePt t="30263" x="3365500" y="2144713"/>
          <p14:tracePt t="30278" x="3397250" y="2144713"/>
          <p14:tracePt t="30295" x="3444875" y="2144713"/>
          <p14:tracePt t="30313" x="3460750" y="2144713"/>
          <p14:tracePt t="30328" x="3468688" y="2144713"/>
          <p14:tracePt t="30414" x="3468688" y="2152650"/>
          <p14:tracePt t="30555" x="3476625" y="2160588"/>
          <p14:tracePt t="30565" x="3484563" y="2160588"/>
          <p14:tracePt t="30579" x="3492500" y="2160588"/>
          <p14:tracePt t="30596" x="3508375" y="2160588"/>
          <p14:tracePt t="30612" x="3516313" y="2160588"/>
          <p14:tracePt t="30615" x="3524250" y="2168525"/>
          <p14:tracePt t="30629" x="3532188" y="2168525"/>
          <p14:tracePt t="30647" x="3548063" y="2168525"/>
          <p14:tracePt t="30662" x="3556000" y="2176463"/>
          <p14:tracePt t="30665" x="3563938" y="2176463"/>
          <p14:tracePt t="30679" x="3571875" y="2176463"/>
          <p14:tracePt t="30696" x="3595688" y="2176463"/>
          <p14:tracePt t="30714" x="3611563" y="2176463"/>
          <p14:tracePt t="30716" x="3627438" y="2176463"/>
          <p14:tracePt t="30728" x="3643313" y="2176463"/>
          <p14:tracePt t="31140" x="3651250" y="2176463"/>
          <p14:tracePt t="31160" x="3668713" y="2176463"/>
          <p14:tracePt t="31170" x="3684588" y="2176463"/>
          <p14:tracePt t="31180" x="3700463" y="2176463"/>
          <p14:tracePt t="31195" x="3716338" y="2176463"/>
          <p14:tracePt t="31212" x="3763963" y="2176463"/>
          <p14:tracePt t="31228" x="3779838" y="2176463"/>
          <p14:tracePt t="31231" x="3803650" y="2176463"/>
          <p14:tracePt t="31245" x="3827463" y="2176463"/>
          <p14:tracePt t="31262" x="3859213" y="2176463"/>
          <p14:tracePt t="31279" x="3883025" y="2176463"/>
          <p14:tracePt t="31281" x="3898900" y="2176463"/>
          <p14:tracePt t="31296" x="3922713" y="2176463"/>
          <p14:tracePt t="31313" x="3954463" y="2184400"/>
          <p14:tracePt t="31329" x="3962400" y="2192338"/>
          <p14:tracePt t="31331" x="3978275" y="2192338"/>
          <p14:tracePt t="31351" x="3986213" y="2192338"/>
          <p14:tracePt t="31422" x="3986213" y="2200275"/>
          <p14:tracePt t="31583" x="3994150" y="2200275"/>
          <p14:tracePt t="31593" x="4002088" y="2200275"/>
          <p14:tracePt t="31603" x="4011613" y="2200275"/>
          <p14:tracePt t="31613" x="4027488" y="2208213"/>
          <p14:tracePt t="31628" x="4051300" y="2208213"/>
          <p14:tracePt t="31645" x="4090988" y="2208213"/>
          <p14:tracePt t="31663" x="4138613" y="2208213"/>
          <p14:tracePt t="31678" x="4162425" y="2208213"/>
          <p14:tracePt t="31695" x="4210050" y="2208213"/>
          <p14:tracePt t="31946" x="4210050" y="2216150"/>
          <p14:tracePt t="31966" x="4217988" y="2216150"/>
          <p14:tracePt t="31977" x="4217988" y="2224088"/>
          <p14:tracePt t="31986" x="4225925" y="2224088"/>
          <p14:tracePt t="31996" x="4249738" y="2224088"/>
          <p14:tracePt t="32012" x="4273550" y="2224088"/>
          <p14:tracePt t="32028" x="4344988" y="2224088"/>
          <p14:tracePt t="32045" x="4402138" y="2224088"/>
          <p14:tracePt t="32047" x="4457700" y="2224088"/>
          <p14:tracePt t="32062" x="4505325" y="2224088"/>
          <p14:tracePt t="32078" x="4592638" y="2233613"/>
          <p14:tracePt t="32095" x="4624388" y="2233613"/>
          <p14:tracePt t="32097" x="4672013" y="2233613"/>
          <p14:tracePt t="32112" x="4705350" y="2233613"/>
          <p14:tracePt t="32128" x="4768850" y="2233613"/>
          <p14:tracePt t="32146" x="4800600" y="2233613"/>
          <p14:tracePt t="32149" x="4840288" y="2233613"/>
          <p14:tracePt t="32161" x="4864100" y="2241550"/>
          <p14:tracePt t="32179" x="4903788" y="2249488"/>
          <p14:tracePt t="32195" x="4911725" y="2249488"/>
          <p14:tracePt t="32198" x="4927600" y="2257425"/>
          <p14:tracePt t="32218" x="4935538" y="2257425"/>
          <p14:tracePt t="32228" x="4951413" y="2257425"/>
          <p14:tracePt t="32245" x="4959350" y="2265363"/>
          <p14:tracePt t="32248" x="4967288" y="2265363"/>
          <p14:tracePt t="32262" x="4983163" y="2265363"/>
          <p14:tracePt t="32279" x="5006975" y="2265363"/>
          <p14:tracePt t="32295" x="5014913" y="2265363"/>
          <p14:tracePt t="32298" x="5030788" y="2265363"/>
          <p14:tracePt t="32312" x="5038725" y="2265363"/>
          <p14:tracePt t="32328" x="5046663" y="2257425"/>
          <p14:tracePt t="32611" x="5056188" y="2257425"/>
          <p14:tracePt t="32621" x="5064125" y="2257425"/>
          <p14:tracePt t="32631" x="5072063" y="2257425"/>
          <p14:tracePt t="32645" x="5095875" y="2249488"/>
          <p14:tracePt t="32662" x="5151438" y="2241550"/>
          <p14:tracePt t="32678" x="5199063" y="2233613"/>
          <p14:tracePt t="32682" x="5238750" y="2224088"/>
          <p14:tracePt t="32695" x="5286375" y="2224088"/>
          <p14:tracePt t="32713" x="5373688" y="2216150"/>
          <p14:tracePt t="32728" x="5422900" y="2216150"/>
          <p14:tracePt t="32732" x="5462588" y="2216150"/>
          <p14:tracePt t="32745" x="5502275" y="2216150"/>
          <p14:tracePt t="32763" x="5581650" y="2216150"/>
          <p14:tracePt t="32778" x="5621338" y="2216150"/>
          <p14:tracePt t="32782" x="5668963" y="2208213"/>
          <p14:tracePt t="32795" x="5700713" y="2208213"/>
          <p14:tracePt t="32813" x="5773738" y="2208213"/>
          <p14:tracePt t="32829" x="5821363" y="2208213"/>
          <p14:tracePt t="32832" x="5861050" y="2208213"/>
          <p14:tracePt t="32845" x="5884863" y="2208213"/>
          <p14:tracePt t="32862" x="5924550" y="2208213"/>
          <p14:tracePt t="32878" x="5940425" y="2200275"/>
          <p14:tracePt t="32895" x="5964238" y="2200275"/>
          <p14:tracePt t="32913" x="5988050" y="2200275"/>
          <p14:tracePt t="32928" x="6019800" y="2184400"/>
          <p14:tracePt t="32945" x="6035675" y="2176463"/>
          <p14:tracePt t="33397" x="6043613" y="2176463"/>
          <p14:tracePt t="33407" x="6059488" y="2176463"/>
          <p14:tracePt t="33417" x="6075363" y="2176463"/>
          <p14:tracePt t="33428" x="6108700" y="2168525"/>
          <p14:tracePt t="33445" x="6148388" y="2168525"/>
          <p14:tracePt t="33448" x="6188075" y="2168525"/>
          <p14:tracePt t="33462" x="6227763" y="2168525"/>
          <p14:tracePt t="33479" x="6338888" y="2168525"/>
          <p14:tracePt t="33495" x="6394450" y="2168525"/>
          <p14:tracePt t="33498" x="6434138" y="2168525"/>
          <p14:tracePt t="33511" x="6475413" y="2168525"/>
          <p14:tracePt t="33529" x="6538913" y="2168525"/>
          <p14:tracePt t="33545" x="6570663" y="2168525"/>
          <p14:tracePt t="33548" x="6586538" y="2168525"/>
          <p14:tracePt t="33561" x="6610350" y="2168525"/>
          <p14:tracePt t="33579" x="6634163" y="2168525"/>
          <p14:tracePt t="33595" x="6650038" y="2168525"/>
          <p14:tracePt t="33598" x="6665913" y="2168525"/>
          <p14:tracePt t="33611" x="6681788" y="2168525"/>
          <p14:tracePt t="33629" x="6697663" y="2168525"/>
          <p14:tracePt t="33645" x="6713538" y="2168525"/>
          <p14:tracePt t="34032" x="6713538" y="2176463"/>
          <p14:tracePt t="34052" x="6729413" y="2176463"/>
          <p14:tracePt t="34062" x="6745288" y="2176463"/>
          <p14:tracePt t="34072" x="6769100" y="2176463"/>
          <p14:tracePt t="34082" x="6794500" y="2176463"/>
          <p14:tracePt t="34095" x="6818313" y="2176463"/>
          <p14:tracePt t="34112" x="6881813" y="2176463"/>
          <p14:tracePt t="34128" x="6921500" y="2176463"/>
          <p14:tracePt t="34132" x="6945313" y="2176463"/>
          <p14:tracePt t="34145" x="6969125" y="2176463"/>
          <p14:tracePt t="34162" x="7008813" y="2176463"/>
          <p14:tracePt t="34178" x="7024688" y="2176463"/>
          <p14:tracePt t="34196" x="7048500" y="2176463"/>
          <p14:tracePt t="34211" x="7056438" y="2176463"/>
          <p14:tracePt t="34214" x="7072313" y="2176463"/>
          <p14:tracePt t="34228" x="7088188" y="2176463"/>
          <p14:tracePt t="34245" x="7104063" y="2176463"/>
          <p14:tracePt t="34262" x="7112000" y="2176463"/>
          <p14:tracePt t="34278" x="7119938" y="2176463"/>
          <p14:tracePt t="34314" x="7127875" y="2176463"/>
          <p14:tracePt t="34334" x="7135813" y="2176463"/>
          <p14:tracePt t="34375" x="7145338" y="2176463"/>
          <p14:tracePt t="34384" x="7145338" y="2184400"/>
          <p14:tracePt t="34486" x="7145338" y="2192338"/>
          <p14:tracePt t="35645" x="7145338" y="2200275"/>
          <p14:tracePt t="38346" x="7135813" y="2200275"/>
          <p14:tracePt t="38537" x="7127875" y="2200275"/>
          <p14:tracePt t="54781" x="7119938" y="2200275"/>
          <p14:tracePt t="55749" x="7119938" y="2208213"/>
          <p14:tracePt t="58671" x="7112000" y="2208213"/>
          <p14:tracePt t="58701" x="7104063" y="2208213"/>
          <p14:tracePt t="58722" x="7088188" y="2208213"/>
          <p14:tracePt t="58731" x="7048500" y="2200275"/>
          <p14:tracePt t="58742" x="7016750" y="2176463"/>
          <p14:tracePt t="58759" x="6969125" y="2152650"/>
          <p14:tracePt t="58762" x="6897688" y="2128838"/>
          <p14:tracePt t="58776" x="6858000" y="2112963"/>
          <p14:tracePt t="58793" x="6769100" y="2089150"/>
          <p14:tracePt t="58809" x="6737350" y="2081213"/>
          <p14:tracePt t="58812" x="6713538" y="2081213"/>
          <p14:tracePt t="58826" x="6673850" y="2073275"/>
          <p14:tracePt t="58843" x="6586538" y="2065338"/>
          <p14:tracePt t="58860" x="6538913" y="2065338"/>
          <p14:tracePt t="58863" x="6499225" y="2065338"/>
          <p14:tracePt t="58876" x="6451600" y="2057400"/>
          <p14:tracePt t="58893" x="6394450" y="2049463"/>
          <p14:tracePt t="58910" x="6378575" y="2049463"/>
          <p14:tracePt t="58913" x="6362700" y="2041525"/>
          <p14:tracePt t="58928" x="6354763" y="2041525"/>
          <p14:tracePt t="58944" x="6346825" y="2041525"/>
          <p14:tracePt t="58959" x="6346825" y="2033588"/>
          <p14:tracePt t="58976" x="6338888" y="2033588"/>
          <p14:tracePt t="58993" x="6330950" y="2033588"/>
          <p14:tracePt t="59009" x="6323013" y="2033588"/>
          <p14:tracePt t="59026" x="6315075" y="2033588"/>
          <p14:tracePt t="59043" x="6307138" y="2033588"/>
          <p14:tracePt t="59060" x="6299200" y="2033588"/>
          <p14:tracePt t="59076" x="6307138" y="2033588"/>
          <p14:tracePt t="59256" x="6307138" y="2041525"/>
          <p14:tracePt t="59265" x="6307138" y="2057400"/>
          <p14:tracePt t="59276" x="6307138" y="2073275"/>
          <p14:tracePt t="59293" x="6291263" y="2081213"/>
          <p14:tracePt t="59296" x="6275388" y="2105025"/>
          <p14:tracePt t="59310" x="6219825" y="2128838"/>
          <p14:tracePt t="59327" x="6027738" y="2184400"/>
          <p14:tracePt t="59342" x="5845175" y="2200275"/>
          <p14:tracePt t="59345" x="5581650" y="2216150"/>
          <p14:tracePt t="59359" x="5278438" y="2216150"/>
          <p14:tracePt t="59377" x="4656138" y="2184400"/>
          <p14:tracePt t="59393" x="4402138" y="2112963"/>
          <p14:tracePt t="59396" x="4162425" y="2033588"/>
          <p14:tracePt t="59409" x="3978275" y="1962150"/>
          <p14:tracePt t="59427" x="3771900" y="1857375"/>
          <p14:tracePt t="59443" x="3708400" y="1825625"/>
          <p14:tracePt t="59446" x="3660775" y="1801813"/>
          <p14:tracePt t="59459" x="3627438" y="1785938"/>
          <p14:tracePt t="59477" x="3595688" y="1778000"/>
          <p14:tracePt t="59497" x="3579813" y="1778000"/>
          <p14:tracePt t="59509" x="3571875" y="1778000"/>
          <p14:tracePt t="59799" x="3571875" y="1785938"/>
          <p14:tracePt t="59820" x="3571875" y="1801813"/>
          <p14:tracePt t="59829" x="3571875" y="1809750"/>
          <p14:tracePt t="59842" x="3571875" y="1825625"/>
          <p14:tracePt t="59860" x="3571875" y="1849438"/>
          <p14:tracePt t="59876" x="3571875" y="1857375"/>
          <p14:tracePt t="59894" x="3571875" y="1865313"/>
          <p14:tracePt t="59901" x="3563938" y="1873250"/>
          <p14:tracePt t="59910" x="3556000" y="1881188"/>
          <p14:tracePt t="59925" x="3540125" y="1890713"/>
          <p14:tracePt t="59942" x="3508375" y="1906588"/>
          <p14:tracePt t="59960" x="3444875" y="1930400"/>
          <p14:tracePt t="59976" x="3421063" y="1954213"/>
          <p14:tracePt t="59993" x="3357563" y="1985963"/>
          <p14:tracePt t="60009" x="3333750" y="2001838"/>
          <p14:tracePt t="60012" x="3308350" y="2009775"/>
          <p14:tracePt t="60026" x="3292475" y="2017713"/>
          <p14:tracePt t="60043" x="3260725" y="2017713"/>
          <p14:tracePt t="60059" x="3244850" y="2017713"/>
          <p14:tracePt t="60062" x="3236913" y="2017713"/>
          <p14:tracePt t="60082" x="3228975" y="2009775"/>
          <p14:tracePt t="60102" x="3221038" y="2001838"/>
          <p14:tracePt t="60112" x="3221038" y="1985963"/>
          <p14:tracePt t="60126" x="3221038" y="1978025"/>
          <p14:tracePt t="60143" x="3205163" y="1954213"/>
          <p14:tracePt t="60159" x="3205163" y="1946275"/>
          <p14:tracePt t="60162" x="3205163" y="1938338"/>
          <p14:tracePt t="60176" x="3205163" y="1930400"/>
          <p14:tracePt t="60193" x="3205163" y="1922463"/>
          <p14:tracePt t="60213" x="3205163" y="1914525"/>
          <p14:tracePt t="60226" x="3205163" y="1906588"/>
          <p14:tracePt t="60244" x="3221038" y="1890713"/>
          <p14:tracePt t="60259" x="3236913" y="1873250"/>
          <p14:tracePt t="60262" x="3268663" y="1865313"/>
          <p14:tracePt t="60276" x="3300413" y="1849438"/>
          <p14:tracePt t="60293" x="3389313" y="1817688"/>
          <p14:tracePt t="60309" x="3444875" y="1801813"/>
          <p14:tracePt t="60313" x="3500438" y="1785938"/>
          <p14:tracePt t="60326" x="3540125" y="1785938"/>
          <p14:tracePt t="60343" x="3643313" y="1785938"/>
          <p14:tracePt t="60359" x="3692525" y="1785938"/>
          <p14:tracePt t="60376" x="3779838" y="1785938"/>
          <p14:tracePt t="60392" x="3811588" y="1793875"/>
          <p14:tracePt t="60394" x="3851275" y="1817688"/>
          <p14:tracePt t="60409" x="3890963" y="1833563"/>
          <p14:tracePt t="60426" x="3946525" y="1881188"/>
          <p14:tracePt t="60443" x="3970338" y="1898650"/>
          <p14:tracePt t="60446" x="3986213" y="1914525"/>
          <p14:tracePt t="60459" x="4002088" y="1930400"/>
          <p14:tracePt t="60476" x="4027488" y="1962150"/>
          <p14:tracePt t="60495" x="4043363" y="1970088"/>
          <p14:tracePt t="60509" x="4043363" y="1978025"/>
          <p14:tracePt t="60526" x="4043363" y="2001838"/>
          <p14:tracePt t="60543" x="4051300" y="2009775"/>
          <p14:tracePt t="60545" x="4051300" y="2017713"/>
          <p14:tracePt t="60559" x="4051300" y="2033588"/>
          <p14:tracePt t="60576" x="4051300" y="2073275"/>
          <p14:tracePt t="60593" x="4051300" y="2089150"/>
          <p14:tracePt t="60596" x="4051300" y="2097088"/>
          <p14:tracePt t="60609" x="4051300" y="2105025"/>
          <p14:tracePt t="60626" x="4051300" y="2112963"/>
          <p14:tracePt t="60686" x="4035425" y="2112963"/>
          <p14:tracePt t="60696" x="4027488" y="2120900"/>
          <p14:tracePt t="60710" x="4027488" y="2128838"/>
          <p14:tracePt t="60727" x="4002088" y="2128838"/>
          <p14:tracePt t="60743" x="3994150" y="2128838"/>
          <p14:tracePt t="60746" x="3978275" y="2136775"/>
          <p14:tracePt t="60759" x="3962400" y="2144713"/>
          <p14:tracePt t="60777" x="3938588" y="2152650"/>
          <p14:tracePt t="60792" x="3914775" y="2160588"/>
          <p14:tracePt t="60809" x="3875088" y="2168525"/>
          <p14:tracePt t="60827" x="3803650" y="2176463"/>
          <p14:tracePt t="60842" x="3771900" y="2176463"/>
          <p14:tracePt t="60859" x="3684588" y="2176463"/>
          <p14:tracePt t="60876" x="3651250" y="2176463"/>
          <p14:tracePt t="60878" x="3627438" y="2176463"/>
          <p14:tracePt t="60892" x="3603625" y="2176463"/>
          <p14:tracePt t="60909" x="3571875" y="2176463"/>
          <p14:tracePt t="60926" x="3571875" y="2168525"/>
          <p14:tracePt t="60929" x="3563938" y="2168525"/>
          <p14:tracePt t="60942" x="3556000" y="2160588"/>
          <p14:tracePt t="60960" x="3556000" y="2152650"/>
          <p14:tracePt t="60976" x="3556000" y="2144713"/>
          <p14:tracePt t="60993" x="3548063" y="2136775"/>
          <p14:tracePt t="61019" x="3548063" y="2128838"/>
          <p14:tracePt t="61039" x="3548063" y="2120900"/>
          <p14:tracePt t="61049" x="3548063" y="2112963"/>
          <p14:tracePt t="61079" x="3548063" y="2105025"/>
          <p14:tracePt t="61140" x="3548063" y="2097088"/>
          <p14:tracePt t="61190" x="3548063" y="2089150"/>
          <p14:tracePt t="61219" x="3556000" y="2081213"/>
          <p14:tracePt t="61239" x="3556000" y="2073275"/>
          <p14:tracePt t="61249" x="3563938" y="2073275"/>
          <p14:tracePt t="61855" x="3556000" y="2065338"/>
          <p14:tracePt t="61865" x="3556000" y="2057400"/>
          <p14:tracePt t="61876" x="3556000" y="2049463"/>
          <p14:tracePt t="61892" x="3556000" y="2041525"/>
          <p14:tracePt t="61896" x="3556000" y="2033588"/>
          <p14:tracePt t="61909" x="3556000" y="2025650"/>
          <p14:tracePt t="61926" x="3556000" y="2009775"/>
          <p14:tracePt t="61945" x="3556000" y="1985963"/>
          <p14:tracePt t="61959" x="3556000" y="1978025"/>
          <p14:tracePt t="61977" x="3556000" y="1954213"/>
          <p14:tracePt t="61992" x="3556000" y="1946275"/>
          <p14:tracePt t="61996" x="3556000" y="1938338"/>
          <p14:tracePt t="62009" x="3556000" y="1922463"/>
          <p14:tracePt t="62027" x="3563938" y="1906588"/>
          <p14:tracePt t="62042" x="3579813" y="1906588"/>
          <p14:tracePt t="62046" x="3595688" y="1898650"/>
          <p14:tracePt t="62059" x="3603625" y="1890713"/>
          <p14:tracePt t="62077" x="3635375" y="1890713"/>
          <p14:tracePt t="62092" x="3660775" y="1890713"/>
          <p14:tracePt t="62109" x="3684588" y="1890713"/>
          <p14:tracePt t="62126" x="3716338" y="1890713"/>
          <p14:tracePt t="62144" x="3724275" y="1890713"/>
          <p14:tracePt t="62147" x="3740150" y="1890713"/>
          <p14:tracePt t="62159" x="3756025" y="1890713"/>
          <p14:tracePt t="62176" x="3771900" y="1890713"/>
          <p14:tracePt t="62178" x="3787775" y="1890713"/>
          <p14:tracePt t="62192" x="3811588" y="1890713"/>
          <p14:tracePt t="62209" x="3859213" y="1906588"/>
          <p14:tracePt t="62226" x="3883025" y="1914525"/>
          <p14:tracePt t="62228" x="3898900" y="1930400"/>
          <p14:tracePt t="62242" x="3914775" y="1946275"/>
          <p14:tracePt t="62259" x="3938588" y="1970088"/>
          <p14:tracePt t="62276" x="3946525" y="1978025"/>
          <p14:tracePt t="62278" x="3954463" y="1993900"/>
          <p14:tracePt t="62293" x="3962400" y="2001838"/>
          <p14:tracePt t="62310" x="3962400" y="2025650"/>
          <p14:tracePt t="62326" x="3970338" y="2049463"/>
          <p14:tracePt t="62329" x="3970338" y="2057400"/>
          <p14:tracePt t="62349" x="3970338" y="2065338"/>
          <p14:tracePt t="62359" x="3970338" y="2073275"/>
          <p14:tracePt t="62409" x="3962400" y="2073275"/>
          <p14:tracePt t="62429" x="3954463" y="2073275"/>
          <p14:tracePt t="62439" x="3946525" y="2081213"/>
          <p14:tracePt t="62450" x="3922713" y="2097088"/>
          <p14:tracePt t="62460" x="3914775" y="2112963"/>
          <p14:tracePt t="62476" x="3898900" y="2136775"/>
          <p14:tracePt t="62492" x="3867150" y="2168525"/>
          <p14:tracePt t="62510" x="3827463" y="2208213"/>
          <p14:tracePt t="62526" x="3819525" y="2224088"/>
          <p14:tracePt t="62542" x="3771900" y="2249488"/>
          <p14:tracePt t="62560" x="3716338" y="2265363"/>
          <p14:tracePt t="62576" x="3668713" y="2281238"/>
          <p14:tracePt t="62592" x="3571875" y="2289175"/>
          <p14:tracePt t="62609" x="3516313" y="2289175"/>
          <p14:tracePt t="62611" x="3460750" y="2289175"/>
          <p14:tracePt t="62627" x="3405188" y="2289175"/>
          <p14:tracePt t="62630" x="3373438" y="2289175"/>
          <p14:tracePt t="62642" x="3349625" y="2289175"/>
          <p14:tracePt t="62659" x="3325813" y="2281238"/>
          <p14:tracePt t="62661" x="3317875" y="2273300"/>
          <p14:tracePt t="62676" x="3300413" y="2265363"/>
          <p14:tracePt t="62693" x="3276600" y="2241550"/>
          <p14:tracePt t="62709" x="3276600" y="2224088"/>
          <p14:tracePt t="62712" x="3260725" y="2216150"/>
          <p14:tracePt t="62726" x="3252788" y="2192338"/>
          <p14:tracePt t="62743" x="3252788" y="2168525"/>
          <p14:tracePt t="62759" x="3244850" y="2152650"/>
          <p14:tracePt t="62762" x="3236913" y="2136775"/>
          <p14:tracePt t="62777" x="3236913" y="2128838"/>
          <p14:tracePt t="62793" x="3236913" y="2105025"/>
          <p14:tracePt t="62812" x="3236913" y="2097088"/>
          <p14:tracePt t="62853" x="3236913" y="2089150"/>
          <p14:tracePt t="62862" x="3260725" y="2081213"/>
          <p14:tracePt t="62876" x="3292475" y="2065338"/>
          <p14:tracePt t="62893" x="3389313" y="2017713"/>
          <p14:tracePt t="62909" x="3444875" y="1985963"/>
          <p14:tracePt t="62926" x="3571875" y="1930400"/>
          <p14:tracePt t="62943" x="3660775" y="1906588"/>
          <p14:tracePt t="62959" x="3692525" y="1906588"/>
          <p14:tracePt t="62976" x="3724275" y="1906588"/>
          <p14:tracePt t="62993" x="3748088" y="1914525"/>
          <p14:tracePt t="63009" x="3756025" y="1922463"/>
          <p14:tracePt t="63026" x="3771900" y="1946275"/>
          <p14:tracePt t="63042" x="3771900" y="1954213"/>
          <p14:tracePt t="63045" x="3779838" y="1970088"/>
          <p14:tracePt t="63059" x="3779838" y="1978025"/>
          <p14:tracePt t="63076" x="3779838" y="1985963"/>
          <p14:tracePt t="63092" x="3779838" y="1993900"/>
          <p14:tracePt t="64999" x="3779838" y="2001838"/>
          <p14:tracePt t="66743" x="3779838" y="2009775"/>
          <p14:tracePt t="67237" x="3779838" y="2001838"/>
          <p14:tracePt t="67246" x="3779838" y="1993900"/>
          <p14:tracePt t="67529" x="3779838" y="2001838"/>
          <p14:tracePt t="67539" x="3779838" y="2017713"/>
          <p14:tracePt t="67549" x="3779838" y="2041525"/>
          <p14:tracePt t="67559" x="3779838" y="2057400"/>
          <p14:tracePt t="67576" x="3779838" y="2081213"/>
          <p14:tracePt t="67579" x="3779838" y="2097088"/>
          <p14:tracePt t="67592" x="3771900" y="2112963"/>
          <p14:tracePt t="67609" x="3732213" y="2152650"/>
          <p14:tracePt t="67623" x="3684588" y="2176463"/>
          <p14:tracePt t="67639" x="3603625" y="2192338"/>
          <p14:tracePt t="67656" x="3556000" y="2192338"/>
          <p14:tracePt t="67672" x="3460750" y="2184400"/>
          <p14:tracePt t="67689" x="3373438" y="2136775"/>
          <p14:tracePt t="67708" x="3333750" y="2105025"/>
          <p14:tracePt t="67710" x="3308350" y="2073275"/>
          <p14:tracePt t="67725" x="3284538" y="2057400"/>
          <p14:tracePt t="67741" x="3252788" y="2041525"/>
          <p14:tracePt t="67758" x="3244850" y="2041525"/>
          <p14:tracePt t="67760" x="3244850" y="2033588"/>
          <p14:tracePt t="67851" x="3252788" y="2033588"/>
          <p14:tracePt t="67861" x="3252788" y="2025650"/>
          <p14:tracePt t="67871" x="3260725" y="2017713"/>
          <p14:tracePt t="67881" x="3276600" y="2001838"/>
          <p14:tracePt t="67892" x="3292475" y="1985963"/>
          <p14:tracePt t="67908" x="3333750" y="1954213"/>
          <p14:tracePt t="67911" x="3381375" y="1914525"/>
          <p14:tracePt t="67926" x="3436938" y="1890713"/>
          <p14:tracePt t="67943" x="3556000" y="1841500"/>
          <p14:tracePt t="67959" x="3611563" y="1825625"/>
          <p14:tracePt t="67962" x="3660775" y="1825625"/>
          <p14:tracePt t="67975" x="3716338" y="1825625"/>
          <p14:tracePt t="67993" x="3795713" y="1857375"/>
          <p14:tracePt t="68009" x="3835400" y="1865313"/>
          <p14:tracePt t="68012" x="3875088" y="1881188"/>
          <p14:tracePt t="68025" x="3898900" y="1906588"/>
          <p14:tracePt t="68043" x="3954463" y="1938338"/>
          <p14:tracePt t="68059" x="3970338" y="1954213"/>
          <p14:tracePt t="68062" x="3986213" y="1970088"/>
          <p14:tracePt t="68075" x="4011613" y="1985963"/>
          <p14:tracePt t="68093" x="4043363" y="2025650"/>
          <p14:tracePt t="68108" x="4059238" y="2041525"/>
          <p14:tracePt t="68127" x="4067175" y="2073275"/>
          <p14:tracePt t="68143" x="4075113" y="2089150"/>
          <p14:tracePt t="68175" x="4075113" y="2097088"/>
          <p14:tracePt t="68204" x="4067175" y="2097088"/>
          <p14:tracePt t="68456" x="4067175" y="2089150"/>
          <p14:tracePt t="68476" x="4067175" y="2081213"/>
          <p14:tracePt t="68527" x="4067175" y="2073275"/>
          <p14:tracePt t="68618" x="4075113" y="2073275"/>
          <p14:tracePt t="68647" x="4083050" y="2073275"/>
          <p14:tracePt t="68668" x="4083050" y="2081213"/>
          <p14:tracePt t="68678" x="4083050" y="2089150"/>
          <p14:tracePt t="68698" x="4083050" y="2097088"/>
          <p14:tracePt t="69141" x="4090988" y="2089150"/>
          <p14:tracePt t="69151" x="4114800" y="2089150"/>
          <p14:tracePt t="69161" x="4154488" y="2073275"/>
          <p14:tracePt t="69176" x="4217988" y="2049463"/>
          <p14:tracePt t="69193" x="4433888" y="1962150"/>
          <p14:tracePt t="69208" x="4592638" y="1898650"/>
          <p14:tracePt t="69212" x="4816475" y="1833563"/>
          <p14:tracePt t="69225" x="4991100" y="1770063"/>
          <p14:tracePt t="69243" x="5326063" y="1643063"/>
          <p14:tracePt t="69260" x="5486400" y="1587500"/>
          <p14:tracePt t="69262" x="5621338" y="1547813"/>
          <p14:tracePt t="69275" x="5757863" y="1490663"/>
          <p14:tracePt t="69293" x="5964238" y="1419225"/>
          <p14:tracePt t="69309" x="6059488" y="1411288"/>
          <p14:tracePt t="69311" x="6156325" y="1411288"/>
          <p14:tracePt t="69325" x="6251575" y="1411288"/>
          <p14:tracePt t="69343" x="6394450" y="1458913"/>
          <p14:tracePt t="69358" x="6467475" y="1490663"/>
          <p14:tracePt t="69375" x="6594475" y="1611313"/>
          <p14:tracePt t="69393" x="6697663" y="1730375"/>
          <p14:tracePt t="69409" x="6729413" y="1785938"/>
          <p14:tracePt t="69425" x="6777038" y="1881188"/>
          <p14:tracePt t="69442" x="6794500" y="1906588"/>
          <p14:tracePt t="69444" x="6802438" y="1930400"/>
          <p14:tracePt t="69459" x="6810375" y="1938338"/>
          <p14:tracePt t="69776" x="6810375" y="1946275"/>
          <p14:tracePt t="69837" x="6810375" y="1954213"/>
          <p14:tracePt t="69847" x="6818313" y="1954213"/>
          <p14:tracePt t="69858" x="6826250" y="1970088"/>
          <p14:tracePt t="69876" x="6842125" y="1985963"/>
          <p14:tracePt t="69892" x="6850063" y="1993900"/>
          <p14:tracePt t="69909" x="6865938" y="2017713"/>
          <p14:tracePt t="69925" x="6873875" y="2017713"/>
          <p14:tracePt t="69928" x="6873875" y="2033588"/>
          <p14:tracePt t="69998" x="6881813" y="2033588"/>
          <p14:tracePt t="70140" x="6881813" y="2041525"/>
          <p14:tracePt t="70169" x="6881813" y="2049463"/>
          <p14:tracePt t="70189" x="6881813" y="2057400"/>
          <p14:tracePt t="70330" x="6881813" y="2065338"/>
          <p14:tracePt t="70401" x="6889750" y="2065338"/>
          <p14:tracePt t="70421" x="6889750" y="2073275"/>
          <p14:tracePt t="70442" x="6897688" y="2089150"/>
          <p14:tracePt t="70461" x="6897688" y="2097088"/>
          <p14:tracePt t="72702" x="6881813" y="2089150"/>
          <p14:tracePt t="72711" x="6834188" y="2065338"/>
          <p14:tracePt t="72725" x="6761163" y="2025650"/>
          <p14:tracePt t="72742" x="6507163" y="1938338"/>
          <p14:tracePt t="72758" x="6307138" y="1890713"/>
          <p14:tracePt t="72762" x="6091238" y="1881188"/>
          <p14:tracePt t="72775" x="5853113" y="1881188"/>
          <p14:tracePt t="72793" x="5381625" y="1978025"/>
          <p14:tracePt t="72808" x="5151438" y="2025650"/>
          <p14:tracePt t="72812" x="4927600" y="2089150"/>
          <p14:tracePt t="72825" x="4737100" y="2152650"/>
          <p14:tracePt t="72842" x="4441825" y="2265363"/>
          <p14:tracePt t="72858" x="4344988" y="2289175"/>
          <p14:tracePt t="72876" x="4186238" y="2344738"/>
          <p14:tracePt t="72891" x="4130675" y="2368550"/>
          <p14:tracePt t="72894" x="4106863" y="2384425"/>
          <p14:tracePt t="72908" x="4083050" y="2392363"/>
          <p14:tracePt t="73135" x="4075113" y="2392363"/>
          <p14:tracePt t="73145" x="4059238" y="2400300"/>
          <p14:tracePt t="73158" x="4035425" y="2400300"/>
          <p14:tracePt t="73176" x="3938588" y="2408238"/>
          <p14:tracePt t="73191" x="3875088" y="2408238"/>
          <p14:tracePt t="73195" x="3803650" y="2408238"/>
          <p14:tracePt t="73208" x="3740150" y="2408238"/>
          <p14:tracePt t="73226" x="3611563" y="2392363"/>
          <p14:tracePt t="73241" x="3563938" y="2360613"/>
          <p14:tracePt t="73258" x="3484563" y="2312988"/>
          <p14:tracePt t="73276" x="3429000" y="2273300"/>
          <p14:tracePt t="73291" x="3397250" y="2249488"/>
          <p14:tracePt t="73308" x="3365500" y="2216150"/>
          <p14:tracePt t="73325" x="3349625" y="2216150"/>
          <p14:tracePt t="73327" x="3333750" y="2200275"/>
          <p14:tracePt t="73346" x="3317875" y="2184400"/>
          <p14:tracePt t="73367" x="3317875" y="2176463"/>
          <p14:tracePt t="73387" x="3317875" y="2168525"/>
          <p14:tracePt t="73397" x="3317875" y="2160588"/>
          <p14:tracePt t="73408" x="3317875" y="2152650"/>
          <p14:tracePt t="73425" x="3333750" y="2144713"/>
          <p14:tracePt t="73427" x="3373438" y="2112963"/>
          <p14:tracePt t="73441" x="3421063" y="2081213"/>
          <p14:tracePt t="73459" x="3548063" y="1985963"/>
          <p14:tracePt t="73476" x="3611563" y="1954213"/>
          <p14:tracePt t="73478" x="3668713" y="1922463"/>
          <p14:tracePt t="73492" x="3740150" y="1890713"/>
          <p14:tracePt t="73509" x="3851275" y="1857375"/>
          <p14:tracePt t="73525" x="3906838" y="1849438"/>
          <p14:tracePt t="73528" x="3962400" y="1849438"/>
          <p14:tracePt t="73541" x="4019550" y="1857375"/>
          <p14:tracePt t="73559" x="4106863" y="1906588"/>
          <p14:tracePt t="73575" x="4154488" y="1954213"/>
          <p14:tracePt t="73578" x="4194175" y="2009775"/>
          <p14:tracePt t="73591" x="4225925" y="2057400"/>
          <p14:tracePt t="73609" x="4257675" y="2160588"/>
          <p14:tracePt t="73625" x="4273550" y="2192338"/>
          <p14:tracePt t="73628" x="4273550" y="2233613"/>
          <p14:tracePt t="73641" x="4273550" y="2249488"/>
          <p14:tracePt t="73659" x="4273550" y="2273300"/>
          <p14:tracePt t="73675" x="4265613" y="2289175"/>
          <p14:tracePt t="73679" x="4249738" y="2289175"/>
          <p14:tracePt t="73691" x="4225925" y="2297113"/>
          <p14:tracePt t="73709" x="4138613" y="2312988"/>
          <p14:tracePt t="73726" x="4083050" y="2320925"/>
          <p14:tracePt t="73729" x="4035425" y="2336800"/>
          <p14:tracePt t="73742" x="3978275" y="2344738"/>
          <p14:tracePt t="73758" x="3938588" y="2352675"/>
          <p14:tracePt t="73760" x="3898900" y="2360613"/>
          <p14:tracePt t="73774" x="3867150" y="2360613"/>
          <p14:tracePt t="73792" x="3827463" y="2360613"/>
          <p14:tracePt t="73808" x="3811588" y="2360613"/>
          <p14:tracePt t="73810" x="3795713" y="2344738"/>
          <p14:tracePt t="73830" x="3787775" y="2336800"/>
          <p14:tracePt t="73841" x="3787775" y="2328863"/>
          <p14:tracePt t="73858" x="3787775" y="2320925"/>
          <p14:tracePt t="73881" x="3787775" y="2312988"/>
          <p14:tracePt t="74012" x="3795713" y="2312988"/>
          <p14:tracePt t="75342" x="3803650" y="2312988"/>
          <p14:tracePt t="75352" x="3827463" y="2305050"/>
          <p14:tracePt t="75362" x="3898900" y="2233613"/>
          <p14:tracePt t="75374" x="4051300" y="2097088"/>
          <p14:tracePt t="75392" x="4632325" y="1706563"/>
          <p14:tracePt t="75408" x="4951413" y="1563688"/>
          <p14:tracePt t="75424" x="5526088" y="1331913"/>
          <p14:tracePt t="75442" x="5940425" y="1260475"/>
          <p14:tracePt t="75458" x="6091238" y="1260475"/>
          <p14:tracePt t="75475" x="6299200" y="1331913"/>
          <p14:tracePt t="75492" x="6459538" y="1458913"/>
          <p14:tracePt t="75508" x="6507163" y="1522413"/>
          <p14:tracePt t="75525" x="6538913" y="1651000"/>
          <p14:tracePt t="75543" x="6530975" y="1754188"/>
          <p14:tracePt t="75805" x="6546850" y="1762125"/>
          <p14:tracePt t="75816" x="6570663" y="1778000"/>
          <p14:tracePt t="75825" x="6610350" y="1801813"/>
          <p14:tracePt t="75841" x="6657975" y="1833563"/>
          <p14:tracePt t="75858" x="6761163" y="1930400"/>
          <p14:tracePt t="75875" x="6842125" y="2001838"/>
          <p14:tracePt t="75891" x="6858000" y="2017713"/>
          <p14:tracePt t="75908" x="6889750" y="2049463"/>
          <p14:tracePt t="75926" x="6913563" y="2073275"/>
          <p14:tracePt t="75942" x="6913563" y="2081213"/>
          <p14:tracePt t="75946" x="6921500" y="2081213"/>
          <p14:tracePt t="75960" x="6929438" y="2097088"/>
          <p14:tracePt t="75977" x="6929438" y="2105025"/>
          <p14:tracePt t="76199" x="6929438" y="2112963"/>
          <p14:tracePt t="77196" x="6921500" y="2112963"/>
          <p14:tracePt t="78234" x="6913563" y="2112963"/>
          <p14:tracePt t="78457" x="6905625" y="2112963"/>
          <p14:tracePt t="78466" x="6889750" y="2112963"/>
          <p14:tracePt t="78476" x="6865938" y="2112963"/>
          <p14:tracePt t="78491" x="6842125" y="2112963"/>
          <p14:tracePt t="78508" x="6784975" y="2112963"/>
          <p14:tracePt t="78524" x="6745288" y="2112963"/>
          <p14:tracePt t="78526" x="6697663" y="2112963"/>
          <p14:tracePt t="78542" x="6657975" y="2112963"/>
          <p14:tracePt t="78546" x="6618288" y="2112963"/>
          <p14:tracePt t="78557" x="6562725" y="2112963"/>
          <p14:tracePt t="78575" x="6507163" y="2112963"/>
          <p14:tracePt t="78577" x="6451600" y="2112963"/>
          <p14:tracePt t="78591" x="6386513" y="2120900"/>
          <p14:tracePt t="78608" x="6243638" y="2128838"/>
          <p14:tracePt t="78624" x="6164263" y="2128838"/>
          <p14:tracePt t="78628" x="6067425" y="2128838"/>
          <p14:tracePt t="78641" x="5972175" y="2136775"/>
          <p14:tracePt t="78658" x="5805488" y="2152650"/>
          <p14:tracePt t="78674" x="5732463" y="2168525"/>
          <p14:tracePt t="78677" x="5668963" y="2184400"/>
          <p14:tracePt t="78691" x="5613400" y="2216150"/>
          <p14:tracePt t="78708" x="5541963" y="2265363"/>
          <p14:tracePt t="78724" x="5486400" y="2312988"/>
          <p14:tracePt t="78929" x="5486400" y="2320925"/>
          <p14:tracePt t="78942" x="5470525" y="2328863"/>
          <p14:tracePt t="78952" x="5446713" y="2336800"/>
          <p14:tracePt t="78960" x="5422900" y="2344738"/>
          <p14:tracePt t="78974" x="5365750" y="2352675"/>
          <p14:tracePt t="78991" x="5214938" y="2376488"/>
          <p14:tracePt t="79008" x="5080000" y="2384425"/>
          <p14:tracePt t="79010" x="4887913" y="2424113"/>
          <p14:tracePt t="79024" x="4679950" y="2471738"/>
          <p14:tracePt t="79041" x="4194175" y="2551113"/>
          <p14:tracePt t="79058" x="4011613" y="2584450"/>
          <p14:tracePt t="79061" x="3859213" y="2616200"/>
          <p14:tracePt t="79074" x="3740150" y="2640013"/>
          <p14:tracePt t="79092" x="3595688" y="2663825"/>
          <p14:tracePt t="79108" x="3556000" y="2663825"/>
          <p14:tracePt t="79111" x="3532188" y="2663825"/>
          <p14:tracePt t="79125" x="3516313" y="2663825"/>
          <p14:tracePt t="79143" x="3500438" y="2663825"/>
          <p14:tracePt t="79171" x="3500438" y="2655888"/>
          <p14:tracePt t="79373" x="3492500" y="2655888"/>
          <p14:tracePt t="79383" x="3476625" y="2655888"/>
          <p14:tracePt t="79393" x="3468688" y="2655888"/>
          <p14:tracePt t="79407" x="3460750" y="2655888"/>
          <p14:tracePt t="79424" x="3421063" y="2663825"/>
          <p14:tracePt t="79441" x="3381375" y="2671763"/>
          <p14:tracePt t="79443" x="3357563" y="2671763"/>
          <p14:tracePt t="79457" x="3333750" y="2671763"/>
          <p14:tracePt t="79474" x="3292475" y="2671763"/>
          <p14:tracePt t="79491" x="3276600" y="2671763"/>
          <p14:tracePt t="79494" x="3260725" y="2671763"/>
          <p14:tracePt t="79507" x="3244850" y="2671763"/>
          <p14:tracePt t="79527" x="3221038" y="2671763"/>
          <p14:tracePt t="79541" x="3213100" y="2671763"/>
          <p14:tracePt t="79544" x="3205163" y="2671763"/>
          <p14:tracePt t="79557" x="3197225" y="2671763"/>
          <p14:tracePt t="79575" x="3181350" y="2663825"/>
          <p14:tracePt t="79595" x="3173413" y="2663825"/>
          <p14:tracePt t="79614" x="3165475" y="2655888"/>
          <p14:tracePt t="79624" x="3157538" y="2655888"/>
          <p14:tracePt t="79645" x="3149600" y="2647950"/>
          <p14:tracePt t="79657" x="3141663" y="2647950"/>
          <p14:tracePt t="79675" x="3133725" y="2647950"/>
          <p14:tracePt t="79691" x="3125788" y="2640013"/>
          <p14:tracePt t="79707" x="3109913" y="2640013"/>
          <p14:tracePt t="79726" x="3101975" y="2632075"/>
          <p14:tracePt t="79741" x="3094038" y="2632075"/>
          <p14:tracePt t="79757" x="3078163" y="2632075"/>
          <p14:tracePt t="79776" x="3070225" y="2632075"/>
          <p14:tracePt t="79790" x="3070225" y="2624138"/>
          <p14:tracePt t="79807" x="3062288" y="2624138"/>
          <p14:tracePt t="79824" x="3062288" y="2616200"/>
          <p14:tracePt t="80159" x="3054350" y="2624138"/>
          <p14:tracePt t="80169" x="3046413" y="2632075"/>
          <p14:tracePt t="80179" x="3022600" y="2640013"/>
          <p14:tracePt t="80191" x="3014663" y="2640013"/>
          <p14:tracePt t="80207" x="2998788" y="2640013"/>
          <p14:tracePt t="80210" x="2982913" y="2640013"/>
          <p14:tracePt t="80224" x="2957513" y="2640013"/>
          <p14:tracePt t="80241" x="2917825" y="2640013"/>
          <p14:tracePt t="80257" x="2886075" y="2632075"/>
          <p14:tracePt t="80260" x="2862263" y="2624138"/>
          <p14:tracePt t="80274" x="2846388" y="2616200"/>
          <p14:tracePt t="80291" x="2822575" y="2608263"/>
          <p14:tracePt t="80308" x="2814638" y="2608263"/>
          <p14:tracePt t="82184" x="2822575" y="2608263"/>
          <p14:tracePt t="84274" x="2830513" y="2592388"/>
          <p14:tracePt t="84284" x="2854325" y="2566988"/>
          <p14:tracePt t="84294" x="2901950" y="2527300"/>
          <p14:tracePt t="84307" x="2974975" y="2479675"/>
          <p14:tracePt t="84326" x="3165475" y="2400300"/>
          <p14:tracePt t="84341" x="3300413" y="2360613"/>
          <p14:tracePt t="84344" x="3444875" y="2328863"/>
          <p14:tracePt t="84357" x="3603625" y="2320925"/>
          <p14:tracePt t="84375" x="3859213" y="2305050"/>
          <p14:tracePt t="84390" x="3946525" y="2328863"/>
          <p14:tracePt t="84394" x="4027488" y="2368550"/>
          <p14:tracePt t="84409" x="4083050" y="2400300"/>
          <p14:tracePt t="84425" x="4122738" y="2479675"/>
          <p14:tracePt t="84440" x="4130675" y="2503488"/>
          <p14:tracePt t="84457" x="4130675" y="2535238"/>
          <p14:tracePt t="84475" x="4130675" y="2559050"/>
          <p14:tracePt t="84491" x="4130675" y="2584450"/>
          <p14:tracePt t="84507" x="4130675" y="2600325"/>
          <p14:tracePt t="84524" x="4122738" y="2600325"/>
          <p14:tracePt t="84526" x="4106863" y="2616200"/>
          <p14:tracePt t="84540" x="4083050" y="2632075"/>
          <p14:tracePt t="84558" x="4002088" y="2655888"/>
          <p14:tracePt t="84574" x="3962400" y="2663825"/>
          <p14:tracePt t="84576" x="3930650" y="2663825"/>
          <p14:tracePt t="84590" x="3898900" y="2663825"/>
          <p14:tracePt t="84607" x="3859213" y="2608263"/>
          <p14:tracePt t="84624" x="3851275" y="2551113"/>
          <p14:tracePt t="84626" x="3851275" y="2487613"/>
          <p14:tracePt t="84640" x="3851275" y="2400300"/>
          <p14:tracePt t="84657" x="4011613" y="2065338"/>
          <p14:tracePt t="84674" x="4146550" y="1881188"/>
          <p14:tracePt t="84677" x="4297363" y="1722438"/>
          <p14:tracePt t="84690" x="4473575" y="1611313"/>
          <p14:tracePt t="84708" x="4800600" y="1443038"/>
          <p14:tracePt t="84724" x="4927600" y="1427163"/>
          <p14:tracePt t="84727" x="5030788" y="1427163"/>
          <p14:tracePt t="84740" x="5127625" y="1427163"/>
          <p14:tracePt t="84758" x="5270500" y="1490663"/>
          <p14:tracePt t="84774" x="5310188" y="1538288"/>
          <p14:tracePt t="84777" x="5357813" y="1611313"/>
          <p14:tracePt t="84790" x="5373688" y="1674813"/>
          <p14:tracePt t="84808" x="5381625" y="1825625"/>
          <p14:tracePt t="84824" x="5373688" y="1914525"/>
          <p14:tracePt t="84827" x="5357813" y="1978025"/>
          <p14:tracePt t="84840" x="5318125" y="2033588"/>
          <p14:tracePt t="84858" x="5262563" y="2120900"/>
          <p14:tracePt t="84876" x="5207000" y="2152650"/>
          <p14:tracePt t="84878" x="5159375" y="2184400"/>
          <p14:tracePt t="84890" x="5103813" y="2233613"/>
          <p14:tracePt t="84908" x="4967288" y="2297113"/>
          <p14:tracePt t="84924" x="4887913" y="2328863"/>
          <p14:tracePt t="84941" x="4752975" y="2360613"/>
          <p14:tracePt t="84957" x="4664075" y="2368550"/>
          <p14:tracePt t="84959" x="4576763" y="2368550"/>
          <p14:tracePt t="84974" x="4489450" y="2352675"/>
          <p14:tracePt t="84991" x="4321175" y="2312988"/>
          <p14:tracePt t="85007" x="4249738" y="2281238"/>
          <p14:tracePt t="85010" x="4194175" y="2249488"/>
          <p14:tracePt t="85024" x="4146550" y="2224088"/>
          <p14:tracePt t="85041" x="4106863" y="2176463"/>
          <p14:tracePt t="85057" x="4090988" y="2152650"/>
          <p14:tracePt t="85060" x="4083050" y="2120900"/>
          <p14:tracePt t="85074" x="4083050" y="2105025"/>
          <p14:tracePt t="85091" x="4083050" y="2073275"/>
          <p14:tracePt t="85107" x="4083050" y="2049463"/>
          <p14:tracePt t="85110" x="4098925" y="2017713"/>
          <p14:tracePt t="85124" x="4138613" y="1985963"/>
          <p14:tracePt t="85141" x="4210050" y="1922463"/>
          <p14:tracePt t="85158" x="4273550" y="1898650"/>
          <p14:tracePt t="85161" x="4313238" y="1881188"/>
          <p14:tracePt t="85174" x="4378325" y="1881188"/>
          <p14:tracePt t="85191" x="4481513" y="1914525"/>
          <p14:tracePt t="85207" x="4529138" y="1954213"/>
          <p14:tracePt t="85210" x="4576763" y="2009775"/>
          <p14:tracePt t="85223" x="4600575" y="2065338"/>
          <p14:tracePt t="85242" x="4624388" y="2160588"/>
          <p14:tracePt t="85257" x="4624388" y="2184400"/>
          <p14:tracePt t="85260" x="4624388" y="2200275"/>
          <p14:tracePt t="85274" x="4624388" y="2224088"/>
          <p14:tracePt t="85292" x="4560888" y="2312988"/>
          <p14:tracePt t="85307" x="4521200" y="2376488"/>
          <p14:tracePt t="85324" x="4410075" y="2511425"/>
          <p14:tracePt t="85341" x="4273550" y="2608263"/>
          <p14:tracePt t="85359" x="4210050" y="2655888"/>
          <p14:tracePt t="85362" x="4138613" y="2687638"/>
          <p14:tracePt t="85374" x="4083050" y="2711450"/>
          <p14:tracePt t="85390" x="4035425" y="2711450"/>
          <p14:tracePt t="85393" x="3986213" y="2711450"/>
          <p14:tracePt t="85407" x="3962400" y="2703513"/>
          <p14:tracePt t="85424" x="3906838" y="2647950"/>
          <p14:tracePt t="85441" x="3883025" y="2624138"/>
          <p14:tracePt t="85443" x="3867150" y="2592388"/>
          <p14:tracePt t="85457" x="3851275" y="2566988"/>
          <p14:tracePt t="85474" x="3835400" y="2487613"/>
          <p14:tracePt t="85490" x="3835400" y="2432050"/>
          <p14:tracePt t="85494" x="3835400" y="2384425"/>
          <p14:tracePt t="85507" x="3843338" y="2312988"/>
          <p14:tracePt t="85524" x="3890963" y="2224088"/>
          <p14:tracePt t="85541" x="3922713" y="2184400"/>
          <p14:tracePt t="85543" x="3962400" y="2152650"/>
          <p14:tracePt t="85557" x="3994150" y="2128838"/>
          <p14:tracePt t="85574" x="4083050" y="2112963"/>
          <p14:tracePt t="85590" x="4130675" y="2112963"/>
          <p14:tracePt t="85594" x="4186238" y="2128838"/>
          <p14:tracePt t="85607" x="4233863" y="2160588"/>
          <p14:tracePt t="85625" x="4321175" y="2233613"/>
          <p14:tracePt t="85640" x="4352925" y="2273300"/>
          <p14:tracePt t="85643" x="4378325" y="2312988"/>
          <p14:tracePt t="85657" x="4394200" y="2360613"/>
          <p14:tracePt t="85675" x="4402138" y="2447925"/>
          <p14:tracePt t="85690" x="4402138" y="2487613"/>
          <p14:tracePt t="85694" x="4402138" y="2519363"/>
          <p14:tracePt t="85707" x="4402138" y="2535238"/>
          <p14:tracePt t="85725" x="4378325" y="2584450"/>
          <p14:tracePt t="85741" x="4362450" y="2592388"/>
          <p14:tracePt t="85744" x="4337050" y="2608263"/>
          <p14:tracePt t="85757" x="4321175" y="2616200"/>
          <p14:tracePt t="85774" x="4297363" y="2616200"/>
          <p14:tracePt t="85790" x="4273550" y="2616200"/>
          <p14:tracePt t="85807" x="4249738" y="2616200"/>
          <p14:tracePt t="85825" x="4241800" y="2616200"/>
          <p14:tracePt t="85827" x="4225925" y="2616200"/>
          <p14:tracePt t="85840" x="4217988" y="2616200"/>
          <p14:tracePt t="85858" x="4202113" y="2608263"/>
          <p14:tracePt t="85874" x="4194175" y="2600325"/>
          <p14:tracePt t="85876" x="4194175" y="2592388"/>
          <p14:tracePt t="85890" x="4186238" y="2584450"/>
          <p14:tracePt t="85907" x="4186238" y="2576513"/>
          <p14:tracePt t="87065" x="4178300" y="2576513"/>
          <p14:tracePt t="87107" x="4170363" y="2576513"/>
          <p14:tracePt t="87973" x="4178300" y="2576513"/>
          <p14:tracePt t="88073" x="4186238" y="2576513"/>
          <p14:tracePt t="88375" x="4194175" y="2576513"/>
          <p14:tracePt t="88406" x="4202113" y="2576513"/>
          <p14:tracePt t="88415" x="4210050" y="2576513"/>
          <p14:tracePt t="88425" x="4233863" y="2576513"/>
          <p14:tracePt t="88440" x="4257675" y="2576513"/>
          <p14:tracePt t="88457" x="4344988" y="2576513"/>
          <p14:tracePt t="88474" x="4386263" y="2576513"/>
          <p14:tracePt t="88476" x="4441825" y="2576513"/>
          <p14:tracePt t="88490" x="4497388" y="2566988"/>
          <p14:tracePt t="88507" x="4584700" y="2559050"/>
          <p14:tracePt t="88524" x="4616450" y="2551113"/>
          <p14:tracePt t="88527" x="4664075" y="2551113"/>
          <p14:tracePt t="88540" x="4695825" y="2551113"/>
          <p14:tracePt t="88558" x="4760913" y="2551113"/>
          <p14:tracePt t="88574" x="4776788" y="2551113"/>
          <p14:tracePt t="88577" x="4800600" y="2551113"/>
          <p14:tracePt t="88590" x="4808538" y="2559050"/>
          <p14:tracePt t="88607" x="4816475" y="2566988"/>
          <p14:tracePt t="88623" x="4824413" y="2566988"/>
          <p14:tracePt t="88687" x="4832350" y="2566988"/>
          <p14:tracePt t="89201" x="4840288" y="2566988"/>
          <p14:tracePt t="89211" x="4848225" y="2566988"/>
          <p14:tracePt t="89224" x="4864100" y="2566988"/>
          <p14:tracePt t="89241" x="4911725" y="2566988"/>
          <p14:tracePt t="89257" x="4943475" y="2566988"/>
          <p14:tracePt t="89274" x="5038725" y="2566988"/>
          <p14:tracePt t="89290" x="5103813" y="2566988"/>
          <p14:tracePt t="89292" x="5175250" y="2566988"/>
          <p14:tracePt t="89307" x="5238750" y="2566988"/>
          <p14:tracePt t="89324" x="5389563" y="2566988"/>
          <p14:tracePt t="89340" x="5454650" y="2566988"/>
          <p14:tracePt t="89342" x="5510213" y="2576513"/>
          <p14:tracePt t="89357" x="5565775" y="2584450"/>
          <p14:tracePt t="89374" x="5629275" y="2592388"/>
          <p14:tracePt t="89390" x="5653088" y="2592388"/>
          <p14:tracePt t="89393" x="5676900" y="2600325"/>
          <p14:tracePt t="89406" x="5692775" y="2600325"/>
          <p14:tracePt t="89424" x="5732463" y="2608263"/>
          <p14:tracePt t="89440" x="5732463" y="2624138"/>
          <p14:tracePt t="89706" x="5740400" y="2624138"/>
          <p14:tracePt t="89715" x="5757863" y="2624138"/>
          <p14:tracePt t="89725" x="5797550" y="2624138"/>
          <p14:tracePt t="89740" x="5868988" y="2616200"/>
          <p14:tracePt t="89757" x="6124575" y="2584450"/>
          <p14:tracePt t="89773" x="6283325" y="2576513"/>
          <p14:tracePt t="89776" x="6434138" y="2576513"/>
          <p14:tracePt t="89790" x="6570663" y="2576513"/>
          <p14:tracePt t="89807" x="6769100" y="2576513"/>
          <p14:tracePt t="89823" x="6834188" y="2576513"/>
          <p14:tracePt t="89826" x="6865938" y="2592388"/>
          <p14:tracePt t="89840" x="6913563" y="2600325"/>
          <p14:tracePt t="89857" x="6953250" y="2624138"/>
          <p14:tracePt t="89874" x="6961188" y="2632075"/>
          <p14:tracePt t="89877" x="6969125" y="2640013"/>
          <p14:tracePt t="89890" x="6977063" y="2640013"/>
          <p14:tracePt t="101407" x="6969125" y="2640013"/>
          <p14:tracePt t="101417" x="6961188" y="2655888"/>
          <p14:tracePt t="101426" x="6937375" y="2663825"/>
          <p14:tracePt t="101439" x="6913563" y="2663825"/>
          <p14:tracePt t="101457" x="6834188" y="2679700"/>
          <p14:tracePt t="101472" x="6802438" y="2687638"/>
          <p14:tracePt t="101490" x="6753225" y="2687638"/>
          <p14:tracePt t="101507" x="6721475" y="2687638"/>
          <p14:tracePt t="101522" x="6713538" y="2687638"/>
          <p14:tracePt t="101539" x="6697663" y="2687638"/>
          <p14:tracePt t="101556" x="6689725" y="2679700"/>
          <p14:tracePt t="101558" x="6689725" y="2663825"/>
          <p14:tracePt t="101572" x="6681788" y="2647950"/>
          <p14:tracePt t="101591" x="6673850" y="2608263"/>
          <p14:tracePt t="101606" x="6673850" y="2576513"/>
          <p14:tracePt t="101608" x="6673850" y="2551113"/>
          <p14:tracePt t="101622" x="6673850" y="2535238"/>
          <p14:tracePt t="101639" x="6673850" y="2511425"/>
          <p14:tracePt t="101656" x="6673850" y="2503488"/>
          <p14:tracePt t="101659" x="6673850" y="2495550"/>
          <p14:tracePt t="101672" x="6673850" y="2487613"/>
          <p14:tracePt t="101690" x="6673850" y="2455863"/>
          <p14:tracePt t="101706" x="6681788" y="2432050"/>
          <p14:tracePt t="101709" x="6689725" y="2424113"/>
          <p14:tracePt t="101722" x="6713538" y="2408238"/>
          <p14:tracePt t="101740" x="6745288" y="2384425"/>
          <p14:tracePt t="101755" x="6761163" y="2376488"/>
          <p14:tracePt t="101759" x="6777038" y="2376488"/>
          <p14:tracePt t="101772" x="6794500" y="2376488"/>
          <p14:tracePt t="101790" x="6826250" y="2376488"/>
          <p14:tracePt t="101806" x="6842125" y="2392363"/>
          <p14:tracePt t="101822" x="6850063" y="2424113"/>
          <p14:tracePt t="101840" x="6850063" y="2455863"/>
          <p14:tracePt t="101856" x="6850063" y="2471738"/>
          <p14:tracePt t="101872" x="6850063" y="2479675"/>
          <p14:tracePt t="101921" x="6842125" y="2479675"/>
          <p14:tracePt t="116018" x="6834188" y="2479675"/>
          <p14:tracePt t="116027" x="6826250" y="2479675"/>
          <p14:tracePt t="116038" x="6818313" y="2471738"/>
          <p14:tracePt t="116054" x="6802438" y="2463800"/>
          <p14:tracePt t="116057" x="6794500" y="2455863"/>
          <p14:tracePt t="116071" x="6794500" y="2447925"/>
          <p14:tracePt t="116089" x="6777038" y="2424113"/>
          <p14:tracePt t="116104" x="6777038" y="2400300"/>
          <p14:tracePt t="116107" x="6777038" y="2360613"/>
          <p14:tracePt t="116121" x="6777038" y="2305050"/>
          <p14:tracePt t="116139" x="6834188" y="2128838"/>
          <p14:tracePt t="116154" x="6889750" y="2017713"/>
          <p14:tracePt t="116171" x="7032625" y="1746250"/>
          <p14:tracePt t="116189" x="7161213" y="1619250"/>
          <p14:tracePt t="116204" x="7224713" y="1579563"/>
          <p14:tracePt t="116221" x="7319963" y="1563688"/>
          <p14:tracePt t="116238" x="7399338" y="1571625"/>
          <p14:tracePt t="116255" x="7423150" y="1603375"/>
          <p14:tracePt t="116271" x="7446963" y="1643063"/>
          <p14:tracePt t="116288" x="7462838" y="1690688"/>
          <p14:tracePt t="116290" x="7470775" y="1746250"/>
          <p14:tracePt t="116304" x="7470775" y="1809750"/>
          <p14:tracePt t="116321" x="7470775" y="1922463"/>
          <p14:tracePt t="116338" x="7470775" y="1954213"/>
          <p14:tracePt t="116340" x="7462838" y="1978025"/>
          <p14:tracePt t="116354" x="7454900" y="1993900"/>
          <p14:tracePt t="116371" x="7446963" y="2009775"/>
          <p14:tracePt t="116388" x="7439025" y="2009775"/>
          <p14:tracePt t="116404" x="7431088" y="2009775"/>
          <p14:tracePt t="116421" x="7399338" y="2009775"/>
          <p14:tracePt t="116438" x="7375525" y="2017713"/>
          <p14:tracePt t="116441" x="7351713" y="2033588"/>
          <p14:tracePt t="116455" x="7327900" y="2041525"/>
          <p14:tracePt t="116472" x="7304088" y="2057400"/>
          <p14:tracePt t="116488" x="7288213" y="2073275"/>
          <p14:tracePt t="116491" x="7272338" y="2081213"/>
          <p14:tracePt t="116504" x="7264400" y="2097088"/>
          <p14:tracePt t="116522" x="7248525" y="2112963"/>
          <p14:tracePt t="116537" x="7240588" y="2112963"/>
          <p14:tracePt t="116713" x="7240588" y="2120900"/>
          <p14:tracePt t="116723" x="7240588" y="2128838"/>
          <p14:tracePt t="116733" x="7240588" y="2136775"/>
          <p14:tracePt t="116743" x="7232650" y="2152650"/>
          <p14:tracePt t="116754" x="7224713" y="2176463"/>
          <p14:tracePt t="116771" x="7200900" y="2208213"/>
          <p14:tracePt t="116773" x="7169150" y="2265363"/>
          <p14:tracePt t="116787" x="7127875" y="2320925"/>
          <p14:tracePt t="116805" x="7024688" y="2447925"/>
          <p14:tracePt t="116821" x="6977063" y="2479675"/>
          <p14:tracePt t="116824" x="6929438" y="2495550"/>
          <p14:tracePt t="116838" x="6889750" y="2511425"/>
          <p14:tracePt t="116855" x="6826250" y="2511425"/>
          <p14:tracePt t="116871" x="6810375" y="2511425"/>
          <p14:tracePt t="116874" x="6794500" y="2487613"/>
          <p14:tracePt t="116887" x="6777038" y="2463800"/>
          <p14:tracePt t="116906" x="6769100" y="2408238"/>
          <p14:tracePt t="116921" x="6769100" y="2376488"/>
          <p14:tracePt t="116924" x="6777038" y="2336800"/>
          <p14:tracePt t="116938" x="6802438" y="2305050"/>
          <p14:tracePt t="116955" x="6842125" y="2233613"/>
          <p14:tracePt t="116971" x="6873875" y="2208213"/>
          <p14:tracePt t="116974" x="6905625" y="2168525"/>
          <p14:tracePt t="116987" x="6937375" y="2144713"/>
          <p14:tracePt t="117005" x="7000875" y="2112963"/>
          <p14:tracePt t="117022" x="7040563" y="2105025"/>
          <p14:tracePt t="117025" x="7064375" y="2105025"/>
          <p14:tracePt t="117037" x="7088188" y="2112963"/>
          <p14:tracePt t="117055" x="7145338" y="2208213"/>
          <p14:tracePt t="117071" x="7153275" y="2273300"/>
          <p14:tracePt t="117088" x="7161213" y="2455863"/>
          <p14:tracePt t="117105" x="7161213" y="2527300"/>
          <p14:tracePt t="117108" x="7161213" y="2600325"/>
          <p14:tracePt t="117121" x="7153275" y="2647950"/>
          <p14:tracePt t="117138" x="7135813" y="2687638"/>
          <p14:tracePt t="117155" x="7135813" y="2695575"/>
          <p14:tracePt t="117157" x="7127875" y="2695575"/>
          <p14:tracePt t="117171" x="7112000" y="2695575"/>
          <p14:tracePt t="117188" x="7048500" y="2695575"/>
          <p14:tracePt t="117204" x="7008813" y="2695575"/>
          <p14:tracePt t="117207" x="6969125" y="2695575"/>
          <p14:tracePt t="117222" x="6929438" y="2695575"/>
          <p14:tracePt t="117227" x="6889750" y="2687638"/>
          <p14:tracePt t="117238" x="6850063" y="2663825"/>
          <p14:tracePt t="117254" x="6826250" y="2616200"/>
          <p14:tracePt t="117257" x="6802438" y="2559050"/>
          <p14:tracePt t="117271" x="6802438" y="2495550"/>
          <p14:tracePt t="117288" x="6834188" y="2344738"/>
          <p14:tracePt t="117304" x="6889750" y="2265363"/>
          <p14:tracePt t="117307" x="6977063" y="2184400"/>
          <p14:tracePt t="117321" x="7064375" y="2120900"/>
          <p14:tracePt t="117338" x="7232650" y="2049463"/>
          <p14:tracePt t="117354" x="7296150" y="2049463"/>
          <p14:tracePt t="117358" x="7335838" y="2057400"/>
          <p14:tracePt t="117371" x="7391400" y="2097088"/>
          <p14:tracePt t="117389" x="7423150" y="2200275"/>
          <p14:tracePt t="117405" x="7431088" y="2257425"/>
          <p14:tracePt t="117408" x="7431088" y="2289175"/>
          <p14:tracePt t="117421" x="7431088" y="2312988"/>
          <p14:tracePt t="117438" x="7431088" y="2336800"/>
          <p14:tracePt t="117499" x="7423150" y="2336800"/>
          <p14:tracePt t="118719" x="7423150" y="2344738"/>
          <p14:tracePt t="119021" x="7415213" y="2344738"/>
          <p14:tracePt t="119072" x="7407275" y="2344738"/>
          <p14:tracePt t="119081" x="7391400" y="2352675"/>
          <p14:tracePt t="119091" x="7367588" y="2376488"/>
          <p14:tracePt t="119104" x="7351713" y="2376488"/>
          <p14:tracePt t="119122" x="7319963" y="2392363"/>
          <p14:tracePt t="119137" x="7312025" y="2400300"/>
          <p14:tracePt t="119154" x="7288213" y="2416175"/>
          <p14:tracePt t="119172" x="7264400" y="2416175"/>
          <p14:tracePt t="119187" x="7248525" y="2424113"/>
          <p14:tracePt t="119204" x="7192963" y="2432050"/>
          <p14:tracePt t="119222" x="7088188" y="2455863"/>
          <p14:tracePt t="119239" x="7032625" y="2471738"/>
          <p14:tracePt t="119243" x="6985000" y="2479675"/>
          <p14:tracePt t="119254" x="6945313" y="2479675"/>
          <p14:tracePt t="119271" x="6905625" y="2487613"/>
          <p14:tracePt t="119273" x="6881813" y="2487613"/>
          <p14:tracePt t="119287" x="6858000" y="2495550"/>
          <p14:tracePt t="119304" x="6834188" y="2503488"/>
          <p14:tracePt t="119322" x="6810375" y="2503488"/>
          <p14:tracePt t="119343" x="6802438" y="2503488"/>
          <p14:tracePt t="119635" x="6794500" y="2511425"/>
          <p14:tracePt t="119656" x="6784975" y="2519363"/>
          <p14:tracePt t="119665" x="6777038" y="2519363"/>
          <p14:tracePt t="119675" x="6753225" y="2527300"/>
          <p14:tracePt t="119687" x="6729413" y="2535238"/>
          <p14:tracePt t="119705" x="6681788" y="2535238"/>
          <p14:tracePt t="119708" x="6634163" y="2535238"/>
          <p14:tracePt t="119721" x="6570663" y="2535238"/>
          <p14:tracePt t="119737" x="6418263" y="2535238"/>
          <p14:tracePt t="119754" x="6330950" y="2535238"/>
          <p14:tracePt t="119758" x="6251575" y="2519363"/>
          <p14:tracePt t="119771" x="6164263" y="2495550"/>
          <p14:tracePt t="119787" x="5995988" y="2479675"/>
          <p14:tracePt t="119804" x="5932488" y="2471738"/>
          <p14:tracePt t="119806" x="5884863" y="2471738"/>
          <p14:tracePt t="119821" x="5837238" y="2471738"/>
          <p14:tracePt t="119837" x="5765800" y="2479675"/>
          <p14:tracePt t="119854" x="5740400" y="2495550"/>
          <p14:tracePt t="119857" x="5724525" y="2495550"/>
          <p14:tracePt t="119871" x="5708650" y="2503488"/>
          <p14:tracePt t="119888" x="5684838" y="2511425"/>
          <p14:tracePt t="119904" x="5676900" y="2511425"/>
          <p14:tracePt t="119907" x="5668963" y="2511425"/>
          <p14:tracePt t="119978" x="5668963" y="2503488"/>
          <p14:tracePt t="120008" x="5668963" y="2495550"/>
          <p14:tracePt t="120069" x="5676900" y="2495550"/>
          <p14:tracePt t="120079" x="5684838" y="2495550"/>
          <p14:tracePt t="120089" x="5700713" y="2495550"/>
          <p14:tracePt t="120104" x="5716588" y="2495550"/>
          <p14:tracePt t="120121" x="5749925" y="2495550"/>
          <p14:tracePt t="120137" x="5757863" y="2495550"/>
          <p14:tracePt t="120140" x="5773738" y="2495550"/>
          <p14:tracePt t="120154" x="5781675" y="2487613"/>
          <p14:tracePt t="120172" x="5797550" y="2487613"/>
          <p14:tracePt t="120189" x="5813425" y="2487613"/>
          <p14:tracePt t="120204" x="5829300" y="2487613"/>
          <p14:tracePt t="120221" x="5845175" y="2487613"/>
          <p14:tracePt t="120237" x="5861050" y="2487613"/>
          <p14:tracePt t="120240" x="5884863" y="2503488"/>
          <p14:tracePt t="120254" x="5908675" y="2511425"/>
          <p14:tracePt t="120271" x="5956300" y="2535238"/>
          <p14:tracePt t="120287" x="5988050" y="2543175"/>
          <p14:tracePt t="120290" x="6019800" y="2551113"/>
          <p14:tracePt t="120304" x="6043613" y="2551113"/>
          <p14:tracePt t="120322" x="6116638" y="2551113"/>
          <p14:tracePt t="120338" x="6172200" y="2551113"/>
          <p14:tracePt t="120341" x="6235700" y="2551113"/>
          <p14:tracePt t="120354" x="6307138" y="2551113"/>
          <p14:tracePt t="120371" x="6467475" y="2559050"/>
          <p14:tracePt t="120387" x="6554788" y="2584450"/>
          <p14:tracePt t="120391" x="6634163" y="2592388"/>
          <p14:tracePt t="120404" x="6697663" y="2608263"/>
          <p14:tracePt t="120422" x="6810375" y="2640013"/>
          <p14:tracePt t="120437" x="6858000" y="2647950"/>
          <p14:tracePt t="120441" x="6889750" y="2647950"/>
          <p14:tracePt t="120454" x="6913563" y="2647950"/>
          <p14:tracePt t="120472" x="6937375" y="2647950"/>
          <p14:tracePt t="121867" x="6929438" y="2640013"/>
          <p14:tracePt t="121877" x="6921500" y="2640013"/>
          <p14:tracePt t="121888" x="6921500" y="2632075"/>
          <p14:tracePt t="121904" x="6913563" y="2624138"/>
          <p14:tracePt t="121907" x="6913563" y="2616200"/>
          <p14:tracePt t="121921" x="6905625" y="2608263"/>
          <p14:tracePt t="121938" x="6889750" y="2584450"/>
          <p14:tracePt t="121954" x="6873875" y="2559050"/>
          <p14:tracePt t="121957" x="6850063" y="2511425"/>
          <p14:tracePt t="121970" x="6826250" y="2439988"/>
          <p14:tracePt t="121988" x="6737350" y="2241550"/>
          <p14:tracePt t="122004" x="6705600" y="2128838"/>
          <p14:tracePt t="122021" x="6673850" y="1906588"/>
          <p14:tracePt t="122038" x="6665913" y="1730375"/>
          <p14:tracePt t="122054" x="6673850" y="1666875"/>
          <p14:tracePt t="122072" x="6745288" y="1522413"/>
          <p14:tracePt t="122087" x="6794500" y="1458913"/>
          <p14:tracePt t="122090" x="6834188" y="1395413"/>
          <p14:tracePt t="122104" x="6873875" y="1347788"/>
          <p14:tracePt t="122121" x="6913563" y="1300163"/>
          <p14:tracePt t="122137" x="6921500" y="1284288"/>
          <p14:tracePt t="122180" x="6929438" y="1284288"/>
          <p14:tracePt t="122200" x="6937375" y="1284288"/>
          <p14:tracePt t="122220" x="6945313" y="1268413"/>
          <p14:tracePt t="122230" x="6961188" y="1268413"/>
          <p14:tracePt t="122240" x="6969125" y="1268413"/>
          <p14:tracePt t="122254" x="6977063" y="1260475"/>
          <p14:tracePt t="122271" x="7008813" y="1244600"/>
          <p14:tracePt t="122287" x="7016750" y="1236663"/>
          <p14:tracePt t="122290" x="7032625" y="1228725"/>
          <p14:tracePt t="122304" x="7040563" y="1228725"/>
          <p14:tracePt t="122321" x="7064375" y="1212850"/>
          <p14:tracePt t="122337" x="7080250" y="1212850"/>
          <p14:tracePt t="122340" x="7096125" y="1204913"/>
          <p14:tracePt t="122354" x="7112000" y="1204913"/>
          <p14:tracePt t="122371" x="7119938" y="1204913"/>
          <p14:tracePt t="122387" x="7127875" y="1204913"/>
          <p14:tracePt t="122404" x="7135813" y="1204913"/>
          <p14:tracePt t="122543" x="7127875" y="1204913"/>
          <p14:tracePt t="122554" x="7119938" y="1204913"/>
          <p14:tracePt t="122563" x="7088188" y="1204913"/>
          <p14:tracePt t="122573" x="7056438" y="1212850"/>
          <p14:tracePt t="122587" x="7008813" y="1228725"/>
          <p14:tracePt t="122604" x="6889750" y="1284288"/>
          <p14:tracePt t="122620" x="6834188" y="1292225"/>
          <p14:tracePt t="122624" x="6784975" y="1300163"/>
          <p14:tracePt t="122637" x="6729413" y="1300163"/>
          <p14:tracePt t="122654" x="6665913" y="1300163"/>
          <p14:tracePt t="122670" x="6650038" y="1300163"/>
          <p14:tracePt t="122674" x="6626225" y="1300163"/>
          <p14:tracePt t="122687" x="6618288" y="1284288"/>
          <p14:tracePt t="122704" x="6618288" y="1276350"/>
          <p14:tracePt t="122724" x="6618288" y="1268413"/>
          <p14:tracePt t="122774" x="6626225" y="1260475"/>
          <p14:tracePt t="122784" x="6634163" y="1260475"/>
          <p14:tracePt t="122794" x="6657975" y="1252538"/>
          <p14:tracePt t="122804" x="6681788" y="1252538"/>
          <p14:tracePt t="122822" x="6721475" y="1244600"/>
          <p14:tracePt t="122825" x="6777038" y="1236663"/>
          <p14:tracePt t="122837" x="6834188" y="1236663"/>
          <p14:tracePt t="122854" x="6953250" y="1236663"/>
          <p14:tracePt t="122870" x="6992938" y="1236663"/>
          <p14:tracePt t="122887" x="7040563" y="1236663"/>
          <p14:tracePt t="122904" x="7056438" y="1236663"/>
          <p14:tracePt t="122906" x="7056438" y="1244600"/>
          <p14:tracePt t="122976" x="7056438" y="1252538"/>
          <p14:tracePt t="122987" x="7064375" y="1252538"/>
          <p14:tracePt t="123006" x="7072313" y="1252538"/>
          <p14:tracePt t="123026" x="7080250" y="1252538"/>
          <p14:tracePt t="123087" x="7088188" y="1252538"/>
          <p14:tracePt t="123096" x="7096125" y="1260475"/>
          <p14:tracePt t="123107" x="7104063" y="1268413"/>
          <p14:tracePt t="124954" x="7104063" y="1260475"/>
          <p14:tracePt t="124985" x="7096125" y="1260475"/>
          <p14:tracePt t="124995" x="7088188" y="1260475"/>
          <p14:tracePt t="125005" x="7080250" y="1260475"/>
          <p14:tracePt t="125021" x="7064375" y="1260475"/>
          <p14:tracePt t="125038" x="7040563" y="1260475"/>
          <p14:tracePt t="125054" x="7016750" y="1260475"/>
          <p14:tracePt t="125056" x="6992938" y="1260475"/>
          <p14:tracePt t="125070" x="6953250" y="1268413"/>
          <p14:tracePt t="125087" x="6905625" y="1284288"/>
          <p14:tracePt t="125104" x="6881813" y="1292225"/>
          <p14:tracePt t="125106" x="6865938" y="1292225"/>
          <p14:tracePt t="125122" x="6842125" y="1292225"/>
          <p14:tracePt t="125126" x="6834188" y="1292225"/>
          <p14:tracePt t="125137" x="6818313" y="1292225"/>
          <p14:tracePt t="125154" x="6802438" y="1292225"/>
          <p14:tracePt t="125170" x="6794500" y="1292225"/>
          <p14:tracePt t="125187" x="6777038" y="1300163"/>
          <p14:tracePt t="125204" x="6769100" y="1300163"/>
          <p14:tracePt t="125207" x="6761163" y="1308100"/>
          <p14:tracePt t="125220" x="6753225" y="1316038"/>
          <p14:tracePt t="125238" x="6737350" y="1323975"/>
          <p14:tracePt t="125257" x="6737350" y="1331913"/>
          <p14:tracePt t="125368" x="6737350" y="1339850"/>
          <p14:tracePt t="125388" x="6737350" y="1347788"/>
          <p14:tracePt t="125408" x="6737350" y="1355725"/>
          <p14:tracePt t="125428" x="6737350" y="1363663"/>
          <p14:tracePt t="125438" x="6737350" y="1371600"/>
          <p14:tracePt t="125469" x="6737350" y="1379538"/>
          <p14:tracePt t="125488" x="6737350" y="1387475"/>
          <p14:tracePt t="126568" x="6737350" y="1395413"/>
          <p14:tracePt t="126587" x="6737350" y="1403350"/>
          <p14:tracePt t="126638" x="6737350" y="1411288"/>
          <p14:tracePt t="126648" x="6737350" y="1419225"/>
          <p14:tracePt t="126658" x="6737350" y="1427163"/>
          <p14:tracePt t="126671" x="6737350" y="1435100"/>
          <p14:tracePt t="126688" x="6745288" y="1466850"/>
          <p14:tracePt t="126703" x="6745288" y="1474788"/>
          <p14:tracePt t="126721" x="6753225" y="1490663"/>
          <p14:tracePt t="126737" x="6753225" y="1498600"/>
          <p14:tracePt t="126759" x="6761163" y="1498600"/>
          <p14:tracePt t="127474" x="6761163" y="1506538"/>
          <p14:tracePt t="127494" x="6761163" y="1522413"/>
          <p14:tracePt t="127503" x="6753225" y="1530350"/>
          <p14:tracePt t="127514" x="6753225" y="1538288"/>
          <p14:tracePt t="127524" x="6745288" y="1563688"/>
          <p14:tracePt t="127536" x="6745288" y="1571625"/>
          <p14:tracePt t="127554" x="6737350" y="1603375"/>
          <p14:tracePt t="127570" x="6729413" y="1627188"/>
          <p14:tracePt t="127587" x="6705600" y="1682750"/>
          <p14:tracePt t="127603" x="6681788" y="1714500"/>
          <p14:tracePt t="127605" x="6665913" y="1785938"/>
          <p14:tracePt t="127620" x="6642100" y="1857375"/>
          <p14:tracePt t="127637" x="6602413" y="2001838"/>
          <p14:tracePt t="127653" x="6594475" y="2049463"/>
          <p14:tracePt t="127657" x="6586538" y="2081213"/>
          <p14:tracePt t="127670" x="6578600" y="2120900"/>
          <p14:tracePt t="127687" x="6570663" y="2136775"/>
          <p14:tracePt t="127988" x="6570663" y="2144713"/>
          <p14:tracePt t="127998" x="6570663" y="2152650"/>
          <p14:tracePt t="128008" x="6562725" y="2168525"/>
          <p14:tracePt t="128020" x="6554788" y="2184400"/>
          <p14:tracePt t="128036" x="6546850" y="2200275"/>
          <p14:tracePt t="128039" x="6530975" y="2216150"/>
          <p14:tracePt t="128053" x="6530975" y="2224088"/>
          <p14:tracePt t="128071" x="6499225" y="2273300"/>
          <p14:tracePt t="128088" x="6451600" y="2344738"/>
          <p14:tracePt t="128103" x="6426200" y="2376488"/>
          <p14:tracePt t="128122" x="6410325" y="2392363"/>
          <p14:tracePt t="132288" x="6402388" y="2392363"/>
          <p14:tracePt t="132298" x="6378575" y="2392363"/>
          <p14:tracePt t="132308" x="6346825" y="2392363"/>
          <p14:tracePt t="132320" x="6307138" y="2392363"/>
          <p14:tracePt t="132336" x="6267450" y="2392363"/>
          <p14:tracePt t="132339" x="6211888" y="2392363"/>
          <p14:tracePt t="132353" x="6156325" y="2392363"/>
          <p14:tracePt t="132370" x="6091238" y="2392363"/>
          <p14:tracePt t="132386" x="6067425" y="2384425"/>
          <p14:tracePt t="132389" x="6051550" y="2368550"/>
          <p14:tracePt t="132403" x="6043613" y="2352675"/>
          <p14:tracePt t="132419" x="6035675" y="2336800"/>
          <p14:tracePt t="132436" x="6035675" y="2328863"/>
          <p14:tracePt t="132440" x="6035675" y="2320925"/>
          <p14:tracePt t="132640" x="6035675" y="2312988"/>
          <p14:tracePt t="132660" x="6027738" y="2312988"/>
          <p14:tracePt t="132671" x="5995988" y="2312988"/>
          <p14:tracePt t="132680" x="5948363" y="2312988"/>
          <p14:tracePt t="132689" x="5853113" y="2320925"/>
          <p14:tracePt t="132701" x="5724525" y="2360613"/>
          <p14:tracePt t="132717" x="5526088" y="2455863"/>
          <p14:tracePt t="132733" x="4999038" y="2632075"/>
          <p14:tracePt t="132753" x="4529138" y="2806700"/>
          <p14:tracePt t="132769" x="4352925" y="2878138"/>
          <p14:tracePt t="132772" x="4210050" y="2935288"/>
          <p14:tracePt t="132786" x="4138613" y="2951163"/>
          <p14:tracePt t="132804" x="4075113" y="2959100"/>
          <p14:tracePt t="132993" x="4067175" y="2959100"/>
          <p14:tracePt t="133003" x="4051300" y="2951163"/>
          <p14:tracePt t="133013" x="4027488" y="2951163"/>
          <p14:tracePt t="133023" x="3994150" y="2943225"/>
          <p14:tracePt t="133036" x="3962400" y="2943225"/>
          <p14:tracePt t="133054" x="3883025" y="2927350"/>
          <p14:tracePt t="133069" x="3867150" y="2927350"/>
          <p14:tracePt t="133086" x="3843338" y="2919413"/>
          <p14:tracePt t="133134" x="3843338" y="2909888"/>
          <p14:tracePt t="133296" x="3851275" y="2909888"/>
          <p14:tracePt t="133305" x="3859213" y="2909888"/>
          <p14:tracePt t="133319" x="3867150" y="2909888"/>
          <p14:tracePt t="133336" x="3906838" y="2909888"/>
          <p14:tracePt t="133353" x="3922713" y="2909888"/>
          <p14:tracePt t="133356" x="3938588" y="2909888"/>
          <p14:tracePt t="133369" x="3954463" y="2901950"/>
          <p14:tracePt t="133387" x="4011613" y="2894013"/>
          <p14:tracePt t="133403" x="4043363" y="2894013"/>
          <p14:tracePt t="133406" x="4090988" y="2894013"/>
          <p14:tracePt t="133419" x="4130675" y="2894013"/>
          <p14:tracePt t="133437" x="4249738" y="2894013"/>
          <p14:tracePt t="133454" x="4329113" y="2901950"/>
          <p14:tracePt t="133457" x="4394200" y="2919413"/>
          <p14:tracePt t="133469" x="4449763" y="2935288"/>
          <p14:tracePt t="133487" x="4568825" y="2959100"/>
          <p14:tracePt t="133503" x="4600575" y="2959100"/>
          <p14:tracePt t="133506" x="4632325" y="2959100"/>
          <p14:tracePt t="133519" x="4679950" y="2935288"/>
          <p14:tracePt t="133536" x="4729163" y="2862263"/>
          <p14:tracePt t="133872" x="4737100" y="2862263"/>
          <p14:tracePt t="133881" x="4745038" y="2862263"/>
          <p14:tracePt t="133890" x="4760913" y="2862263"/>
          <p14:tracePt t="133905" x="4784725" y="2862263"/>
          <p14:tracePt t="133920" x="4872038" y="2846388"/>
          <p14:tracePt t="133936" x="4935538" y="2830513"/>
          <p14:tracePt t="133953" x="5111750" y="2806700"/>
          <p14:tracePt t="133970" x="5278438" y="2806700"/>
          <p14:tracePt t="133986" x="5349875" y="2822575"/>
          <p14:tracePt t="134003" x="5486400" y="2886075"/>
          <p14:tracePt t="134020" x="5589588" y="2959100"/>
          <p14:tracePt t="134036" x="5621338" y="2990850"/>
          <p14:tracePt t="134053" x="5653088" y="3014663"/>
          <p14:tracePt t="156664" x="5661025" y="3014663"/>
          <p14:tracePt t="156694" x="5668963" y="3014663"/>
          <p14:tracePt t="156704" x="5676900" y="3014663"/>
          <p14:tracePt t="156724" x="5684838" y="3014663"/>
          <p14:tracePt t="156825" x="5676900" y="3014663"/>
          <p14:tracePt t="156835" x="5653088" y="3014663"/>
          <p14:tracePt t="156845" x="5621338" y="3014663"/>
          <p14:tracePt t="156855" x="5573713" y="3014663"/>
          <p14:tracePt t="156868" x="5534025" y="3014663"/>
          <p14:tracePt t="156885" x="5438775" y="2990850"/>
          <p14:tracePt t="156901" x="5397500" y="2982913"/>
          <p14:tracePt t="156908" x="5357813" y="2967038"/>
          <p14:tracePt t="156917" x="5318125" y="2959100"/>
          <p14:tracePt t="156935" x="5262563" y="2959100"/>
          <p14:tracePt t="156951" x="5238750" y="2959100"/>
          <p14:tracePt t="156968" x="5199063" y="2959100"/>
          <p14:tracePt t="156984" x="5191125" y="2974975"/>
          <p14:tracePt t="157238" x="5175250" y="2974975"/>
          <p14:tracePt t="157248" x="5143500" y="2990850"/>
          <p14:tracePt t="157258" x="5111750" y="3014663"/>
          <p14:tracePt t="157268" x="5072063" y="3022600"/>
          <p14:tracePt t="157284" x="5046663" y="3038475"/>
          <p14:tracePt t="157288" x="5022850" y="3054350"/>
          <p14:tracePt t="157300" x="4999038" y="3054350"/>
          <p14:tracePt t="157318" x="4983163" y="3054350"/>
          <p14:tracePt t="157334" x="4975225" y="3054350"/>
          <p14:tracePt t="157350" x="4959350" y="3054350"/>
          <p14:tracePt t="157368" x="4951413" y="3054350"/>
          <p14:tracePt t="157370" x="4943475" y="3054350"/>
          <p14:tracePt t="157384" x="4927600" y="3054350"/>
          <p14:tracePt t="157401" x="4911725" y="3046413"/>
          <p14:tracePt t="157417" x="4895850" y="3046413"/>
          <p14:tracePt t="157420" x="4879975" y="3046413"/>
          <p14:tracePt t="157434" x="4872038" y="3046413"/>
          <p14:tracePt t="157452" x="4848225" y="3046413"/>
          <p14:tracePt t="157469" x="4832350" y="3046413"/>
          <p14:tracePt t="157484" x="4824413" y="3046413"/>
          <p14:tracePt t="157510" x="4816475" y="3046413"/>
          <p14:tracePt t="157531" x="4816475" y="3038475"/>
          <p14:tracePt t="157752" x="4824413" y="3038475"/>
          <p14:tracePt t="157803" x="4832350" y="3038475"/>
          <p14:tracePt t="157812" x="4840288" y="3038475"/>
          <p14:tracePt t="157823" x="4848225" y="3038475"/>
          <p14:tracePt t="157834" x="4856163" y="3038475"/>
          <p14:tracePt t="157850" x="4864100" y="3038475"/>
          <p14:tracePt t="157853" x="4872038" y="3038475"/>
          <p14:tracePt t="157867" x="4879975" y="3038475"/>
          <p14:tracePt t="157884" x="4895850" y="3038475"/>
          <p14:tracePt t="157904" x="4903788" y="3038475"/>
          <p14:tracePt t="157934" x="4911725" y="3038475"/>
          <p14:tracePt t="157953" x="4919663" y="3038475"/>
          <p14:tracePt t="157973" x="4927600" y="3038475"/>
          <p14:tracePt t="157985" x="4927600" y="3046413"/>
          <p14:tracePt t="157993" x="4943475" y="3046413"/>
          <p14:tracePt t="158014" x="4951413" y="3046413"/>
          <p14:tracePt t="158024" x="4967288" y="3046413"/>
          <p14:tracePt t="158034" x="4991100" y="3046413"/>
          <p14:tracePt t="158051" x="5006975" y="3046413"/>
          <p14:tracePt t="158054" x="5030788" y="3046413"/>
          <p14:tracePt t="158067" x="5064125" y="3046413"/>
          <p14:tracePt t="158085" x="5151438" y="3046413"/>
          <p14:tracePt t="158101" x="5183188" y="3046413"/>
          <p14:tracePt t="158104" x="5222875" y="3046413"/>
          <p14:tracePt t="158117" x="5246688" y="3046413"/>
          <p14:tracePt t="158135" x="5294313" y="3046413"/>
          <p14:tracePt t="158151" x="5318125" y="3046413"/>
          <p14:tracePt t="158155" x="5334000" y="3046413"/>
          <p14:tracePt t="158167" x="5349875" y="3046413"/>
          <p14:tracePt t="158185" x="5365750" y="3046413"/>
          <p14:tracePt t="158201" x="5373688" y="3046413"/>
          <p14:tracePt t="158217" x="5389563" y="3022600"/>
          <p14:tracePt t="165724" x="5373688" y="3022600"/>
          <p14:tracePt t="165734" x="5357813" y="3022600"/>
          <p14:tracePt t="165744" x="5334000" y="3022600"/>
          <p14:tracePt t="165755" x="5310188" y="3022600"/>
          <p14:tracePt t="165766" x="5286375" y="3030538"/>
          <p14:tracePt t="165784" x="5246688" y="3046413"/>
          <p14:tracePt t="165801" x="5222875" y="3054350"/>
          <p14:tracePt t="165804" x="5207000" y="3062288"/>
          <p14:tracePt t="165817" x="5199063" y="3070225"/>
          <p14:tracePt t="165833" x="5191125" y="3070225"/>
          <p14:tracePt t="165835" x="5191125" y="3078163"/>
          <p14:tracePt t="165849" x="5183188" y="3078163"/>
          <p14:tracePt t="166208" x="5183188" y="3086100"/>
          <p14:tracePt t="166258" x="5183188" y="3094038"/>
          <p14:tracePt t="166278" x="5183188" y="3101975"/>
          <p14:tracePt t="166409" x="5183188" y="3109913"/>
          <p14:tracePt t="166429" x="5183188" y="3117850"/>
          <p14:tracePt t="166459" x="5183188" y="3125788"/>
          <p14:tracePt t="166883" x="5183188" y="3133725"/>
          <p14:tracePt t="166953" x="5183188" y="3141663"/>
          <p14:tracePt t="166983" x="5175250" y="3141663"/>
          <p14:tracePt t="166994" x="5175250" y="3149600"/>
          <p14:tracePt t="167025" x="5175250" y="3157538"/>
          <p14:tracePt t="167236" x="5175250" y="3165475"/>
          <p14:tracePt t="167266" x="5175250" y="3173413"/>
          <p14:tracePt t="167276" x="5167313" y="3181350"/>
          <p14:tracePt t="167286" x="5167313" y="3189288"/>
          <p14:tracePt t="167300" x="5159375" y="3197225"/>
          <p14:tracePt t="167317" x="5151438" y="3213100"/>
          <p14:tracePt t="167334" x="5151438" y="3221038"/>
          <p14:tracePt t="167336" x="5143500" y="3228975"/>
          <p14:tracePt t="167356" x="5143500" y="3236913"/>
          <p14:tracePt t="167760" x="5135563" y="3236913"/>
          <p14:tracePt t="167780" x="5127625" y="3236913"/>
          <p14:tracePt t="167800" x="5119688" y="3244850"/>
          <p14:tracePt t="167811" x="5111750" y="3252788"/>
          <p14:tracePt t="167820" x="5095875" y="3252788"/>
          <p14:tracePt t="167833" x="5080000" y="3252788"/>
          <p14:tracePt t="167851" x="5022850" y="3252788"/>
          <p14:tracePt t="167866" x="4975225" y="3262313"/>
          <p14:tracePt t="167883" x="4856163" y="3278188"/>
          <p14:tracePt t="167901" x="4705350" y="3325813"/>
          <p14:tracePt t="167918" x="4624388" y="3365500"/>
          <p14:tracePt t="167921" x="4529138" y="3413125"/>
          <p14:tracePt t="167934" x="4441825" y="3460750"/>
          <p14:tracePt t="167951" x="4249738" y="3563938"/>
          <p14:tracePt t="167966" x="4170363" y="3629025"/>
          <p14:tracePt t="167983" x="4035425" y="3748088"/>
          <p14:tracePt t="168000" x="3978275" y="3827463"/>
          <p14:tracePt t="168818" x="3970338" y="3827463"/>
          <p14:tracePt t="168828" x="3954463" y="3827463"/>
          <p14:tracePt t="168838" x="3930650" y="3835400"/>
          <p14:tracePt t="168849" x="3906838" y="3851275"/>
          <p14:tracePt t="168866" x="3875088" y="3859213"/>
          <p14:tracePt t="168868" x="3795713" y="3875088"/>
          <p14:tracePt t="168883" x="3708400" y="3898900"/>
          <p14:tracePt t="168900" x="3476625" y="3948113"/>
          <p14:tracePt t="168916" x="3292475" y="3971925"/>
          <p14:tracePt t="168919" x="3101975" y="3995738"/>
          <p14:tracePt t="168933" x="2909888" y="3995738"/>
          <p14:tracePt t="168950" x="2543175" y="3956050"/>
          <p14:tracePt t="168966" x="2400300" y="3890963"/>
          <p14:tracePt t="168969" x="2281238" y="3827463"/>
          <p14:tracePt t="168984" x="2200275" y="3763963"/>
          <p14:tracePt t="168989" x="2128838" y="3692525"/>
          <p14:tracePt t="169000" x="2081213" y="3629025"/>
          <p14:tracePt t="169017" x="2057400" y="3556000"/>
          <p14:tracePt t="169019" x="2057400" y="3516313"/>
          <p14:tracePt t="169034" x="2057400" y="3484563"/>
          <p14:tracePt t="169050" x="2097088" y="3436938"/>
          <p14:tracePt t="169066" x="2160588" y="3389313"/>
          <p14:tracePt t="169069" x="2265363" y="3325813"/>
          <p14:tracePt t="169083" x="2455863" y="3213100"/>
          <p14:tracePt t="169101" x="2941638" y="3038475"/>
          <p14:tracePt t="169117" x="3205163" y="2951163"/>
          <p14:tracePt t="169120" x="3460750" y="2870200"/>
          <p14:tracePt t="169133" x="3708400" y="2846388"/>
          <p14:tracePt t="169151" x="4114800" y="2822575"/>
          <p14:tracePt t="169166" x="4281488" y="2846388"/>
          <p14:tracePt t="169170" x="4433888" y="2901950"/>
          <p14:tracePt t="169184" x="4537075" y="2943225"/>
          <p14:tracePt t="169200" x="4664075" y="3070225"/>
          <p14:tracePt t="169216" x="4713288" y="3157538"/>
          <p14:tracePt t="169220" x="4729163" y="3252788"/>
          <p14:tracePt t="169233" x="4729163" y="3349625"/>
          <p14:tracePt t="169251" x="4695825" y="3468688"/>
          <p14:tracePt t="169266" x="4672013" y="3508375"/>
          <p14:tracePt t="169283" x="4640263" y="3524250"/>
          <p14:tracePt t="169300" x="4616450" y="3540125"/>
          <p14:tracePt t="169302" x="4560888" y="3571875"/>
          <p14:tracePt t="169316" x="4489450" y="3613150"/>
          <p14:tracePt t="169334" x="4249738" y="3795713"/>
          <p14:tracePt t="169350" x="4098925" y="3898900"/>
          <p14:tracePt t="169352" x="3954463" y="3979863"/>
          <p14:tracePt t="169366" x="3835400" y="4027488"/>
          <p14:tracePt t="169383" x="3651250" y="4051300"/>
          <p14:tracePt t="169400" x="3563938" y="4027488"/>
          <p14:tracePt t="169402" x="3500438" y="3956050"/>
          <p14:tracePt t="169417" x="3452813" y="3867150"/>
          <p14:tracePt t="169422" x="3421063" y="3756025"/>
          <p14:tracePt t="169433" x="3405188" y="3652838"/>
          <p14:tracePt t="169450" x="3405188" y="3556000"/>
          <p14:tracePt t="169453" x="3421063" y="3468688"/>
          <p14:tracePt t="169466" x="3444875" y="3405188"/>
          <p14:tracePt t="169484" x="3548063" y="3294063"/>
          <p14:tracePt t="169499" x="3619500" y="3262313"/>
          <p14:tracePt t="169503" x="3676650" y="3236913"/>
          <p14:tracePt t="169516" x="3740150" y="3221038"/>
          <p14:tracePt t="169534" x="3827463" y="3221038"/>
          <p14:tracePt t="169549" x="3859213" y="3221038"/>
          <p14:tracePt t="169553" x="3906838" y="3252788"/>
          <p14:tracePt t="169566" x="3938588" y="3286125"/>
          <p14:tracePt t="169584" x="4002088" y="3365500"/>
          <p14:tracePt t="169599" x="4011613" y="3389313"/>
          <p14:tracePt t="169603" x="4027488" y="3405188"/>
          <p14:tracePt t="169616" x="4027488" y="3421063"/>
          <p14:tracePt t="169634" x="4027488" y="3436938"/>
          <p14:tracePt t="169765" x="4019550" y="3436938"/>
          <p14:tracePt t="170662" x="4011613" y="3444875"/>
          <p14:tracePt t="170753" x="4002088" y="3444875"/>
          <p14:tracePt t="170793" x="4002088" y="3452813"/>
          <p14:tracePt t="170803" x="3994150" y="3452813"/>
          <p14:tracePt t="170833" x="3986213" y="3468688"/>
          <p14:tracePt t="170843" x="3978275" y="3476625"/>
          <p14:tracePt t="170853" x="3962400" y="3492500"/>
          <p14:tracePt t="170866" x="3946525" y="3516313"/>
          <p14:tracePt t="170884" x="3906838" y="3563938"/>
          <p14:tracePt t="170899" x="3890963" y="3579813"/>
          <p14:tracePt t="170916" x="3867150" y="3613150"/>
          <p14:tracePt t="170933" x="3851275" y="3613150"/>
          <p14:tracePt t="170954" x="3843338" y="3613150"/>
          <p14:tracePt t="170985" x="3835400" y="3613150"/>
          <p14:tracePt t="170994" x="3827463" y="3621088"/>
          <p14:tracePt t="171004" x="3811588" y="3629025"/>
          <p14:tracePt t="171016" x="3787775" y="3636963"/>
          <p14:tracePt t="171033" x="3763963" y="3652838"/>
          <p14:tracePt t="171035" x="3716338" y="3684588"/>
          <p14:tracePt t="171050" x="3660775" y="3724275"/>
          <p14:tracePt t="171067" x="3500438" y="3827463"/>
          <p14:tracePt t="171083" x="3421063" y="3883025"/>
          <p14:tracePt t="171085" x="3325813" y="3906838"/>
          <p14:tracePt t="171099" x="3236913" y="3930650"/>
          <p14:tracePt t="171116" x="3086100" y="3963988"/>
          <p14:tracePt t="171134" x="3014663" y="3963988"/>
          <p14:tracePt t="171136" x="2957513" y="3963988"/>
          <p14:tracePt t="171150" x="2909888" y="3963988"/>
          <p14:tracePt t="171167" x="2862263" y="3956050"/>
          <p14:tracePt t="171183" x="2846388" y="3948113"/>
          <p14:tracePt t="171186" x="2846388" y="3930650"/>
          <p14:tracePt t="171488" x="2838450" y="3930650"/>
          <p14:tracePt t="171499" x="2822575" y="3930650"/>
          <p14:tracePt t="171518" x="2814638" y="3930650"/>
          <p14:tracePt t="171539" x="2806700" y="3922713"/>
          <p14:tracePt t="171559" x="2806700" y="3914775"/>
          <p14:tracePt t="171569" x="2798763" y="3906838"/>
          <p14:tracePt t="171589" x="2798763" y="3898900"/>
          <p14:tracePt t="171600" x="2798763" y="3890963"/>
          <p14:tracePt t="171616" x="2798763" y="3883025"/>
          <p14:tracePt t="171619" x="2798763" y="3875088"/>
          <p14:tracePt t="171640" x="2798763" y="3859213"/>
          <p14:tracePt t="171660" x="2798763" y="3851275"/>
          <p14:tracePt t="171680" x="2798763" y="3843338"/>
          <p14:tracePt t="171690" x="2798763" y="3835400"/>
          <p14:tracePt t="171700" x="2798763" y="3827463"/>
          <p14:tracePt t="171716" x="2798763" y="3811588"/>
          <p14:tracePt t="171719" x="2798763" y="3803650"/>
          <p14:tracePt t="171733" x="2798763" y="3795713"/>
          <p14:tracePt t="171750" x="2806700" y="3787775"/>
          <p14:tracePt t="171982" x="2814638" y="3787775"/>
          <p14:tracePt t="172073" x="2822575" y="3787775"/>
          <p14:tracePt t="172083" x="2830513" y="3787775"/>
          <p14:tracePt t="172093" x="2846388" y="3787775"/>
          <p14:tracePt t="172103" x="2870200" y="3787775"/>
          <p14:tracePt t="172116" x="2894013" y="3787775"/>
          <p14:tracePt t="172134" x="2967038" y="3787775"/>
          <p14:tracePt t="172149" x="3014663" y="3787775"/>
          <p14:tracePt t="172152" x="3078163" y="3787775"/>
          <p14:tracePt t="172166" x="3141663" y="3787775"/>
          <p14:tracePt t="172184" x="3268663" y="3787775"/>
          <p14:tracePt t="172199" x="3333750" y="3787775"/>
          <p14:tracePt t="172216" x="3444875" y="3771900"/>
          <p14:tracePt t="172234" x="3476625" y="3716338"/>
          <p14:tracePt t="172547" x="3492500" y="3716338"/>
          <p14:tracePt t="172557" x="3516313" y="3716338"/>
          <p14:tracePt t="172566" x="3548063" y="3716338"/>
          <p14:tracePt t="172583" x="3595688" y="3716338"/>
          <p14:tracePt t="172599" x="3724275" y="3716338"/>
          <p14:tracePt t="172617" x="3898900" y="3716338"/>
          <p14:tracePt t="172632" x="3994150" y="3716338"/>
          <p14:tracePt t="172649" x="4210050" y="3732213"/>
          <p14:tracePt t="172667" x="4378325" y="3740150"/>
          <p14:tracePt t="172683" x="4441825" y="3740150"/>
          <p14:tracePt t="172699" x="4513263" y="3740150"/>
          <p14:tracePt t="172980" x="4521200" y="3740150"/>
          <p14:tracePt t="172990" x="4545013" y="3740150"/>
          <p14:tracePt t="173000" x="4576763" y="3740150"/>
          <p14:tracePt t="173016" x="4632325" y="3740150"/>
          <p14:tracePt t="173019" x="4713288" y="3740150"/>
          <p14:tracePt t="173033" x="4808538" y="3740150"/>
          <p14:tracePt t="173050" x="5022850" y="3748088"/>
          <p14:tracePt t="173066" x="5119688" y="3756025"/>
          <p14:tracePt t="173082" x="5262563" y="3787775"/>
          <p14:tracePt t="173100" x="5349875" y="3795713"/>
          <p14:tracePt t="173116" x="5381625" y="3795713"/>
          <p14:tracePt t="173544" x="5389563" y="3795713"/>
          <p14:tracePt t="173554" x="5397500" y="3795713"/>
          <p14:tracePt t="173566" x="5422900" y="3795713"/>
          <p14:tracePt t="173582" x="5446713" y="3795713"/>
          <p14:tracePt t="173585" x="5462588" y="3795713"/>
          <p14:tracePt t="173599" x="5510213" y="3795713"/>
          <p14:tracePt t="173616" x="5581650" y="3795713"/>
          <p14:tracePt t="173633" x="5637213" y="3795713"/>
          <p14:tracePt t="173635" x="5676900" y="3795713"/>
          <p14:tracePt t="173649" x="5724525" y="3795713"/>
          <p14:tracePt t="173667" x="5821363" y="3779838"/>
          <p14:tracePt t="173683" x="5868988" y="3771900"/>
          <p14:tracePt t="173685" x="5916613" y="3763963"/>
          <p14:tracePt t="173699" x="5956300" y="3756025"/>
          <p14:tracePt t="173716" x="6027738" y="3748088"/>
          <p14:tracePt t="173733" x="6059488" y="3748088"/>
          <p14:tracePt t="173736" x="6091238" y="3748088"/>
          <p14:tracePt t="174250" x="6108700" y="3748088"/>
          <p14:tracePt t="174260" x="6116638" y="3748088"/>
          <p14:tracePt t="174269" x="6140450" y="3748088"/>
          <p14:tracePt t="174282" x="6164263" y="3748088"/>
          <p14:tracePt t="174300" x="6227763" y="3748088"/>
          <p14:tracePt t="174316" x="6283325" y="3748088"/>
          <p14:tracePt t="174332" x="6410325" y="3748088"/>
          <p14:tracePt t="174350" x="6562725" y="3732213"/>
          <p14:tracePt t="174366" x="6634163" y="3724275"/>
          <p14:tracePt t="174384" x="6761163" y="3708400"/>
          <p14:tracePt t="174400" x="6865938" y="3708400"/>
          <p14:tracePt t="174416" x="6897688" y="3708400"/>
          <p14:tracePt t="174434" x="6921500" y="3708400"/>
          <p14:tracePt t="174784" x="6929438" y="3708400"/>
          <p14:tracePt t="174804" x="6945313" y="3708400"/>
          <p14:tracePt t="174814" x="6953250" y="3708400"/>
          <p14:tracePt t="174824" x="6961188" y="3708400"/>
          <p14:tracePt t="174834" x="6992938" y="3708400"/>
          <p14:tracePt t="174850" x="7016750" y="3708400"/>
          <p14:tracePt t="174866" x="7112000" y="3708400"/>
          <p14:tracePt t="174884" x="7216775" y="3708400"/>
          <p14:tracePt t="174899" x="7288213" y="3700463"/>
          <p14:tracePt t="174906" x="7327900" y="3692525"/>
          <p14:tracePt t="174918" x="7375525" y="3692525"/>
          <p14:tracePt t="174933" x="7415213" y="3692525"/>
          <p14:tracePt t="174935" x="7446963" y="3692525"/>
          <p14:tracePt t="174949" x="7478713" y="3692525"/>
          <p14:tracePt t="174966" x="7527925" y="3692525"/>
          <p14:tracePt t="174983" x="7551738" y="3692525"/>
          <p14:tracePt t="174985" x="7559675" y="3700463"/>
          <p14:tracePt t="176882" x="7551738" y="3700463"/>
          <p14:tracePt t="176891" x="7527925" y="3700463"/>
          <p14:tracePt t="176902" x="7504113" y="3692525"/>
          <p14:tracePt t="176915" x="7454900" y="3676650"/>
          <p14:tracePt t="176933" x="7319963" y="3621088"/>
          <p14:tracePt t="176949" x="7232650" y="3579813"/>
          <p14:tracePt t="176952" x="7145338" y="3524250"/>
          <p14:tracePt t="176965" x="7040563" y="3492500"/>
          <p14:tracePt t="176983" x="6826250" y="3452813"/>
          <p14:tracePt t="176999" x="6713538" y="3452813"/>
          <p14:tracePt t="177002" x="6594475" y="3460750"/>
          <p14:tracePt t="177016" x="6442075" y="3516313"/>
          <p14:tracePt t="177034" x="6051550" y="3684588"/>
          <p14:tracePt t="177050" x="5876925" y="3756025"/>
          <p14:tracePt t="177054" x="5708650" y="3819525"/>
          <p14:tracePt t="177066" x="5597525" y="3859213"/>
          <p14:tracePt t="177083" x="5397500" y="3875088"/>
          <p14:tracePt t="177099" x="5310188" y="3875088"/>
          <p14:tracePt t="177102" x="5246688" y="3875088"/>
          <p14:tracePt t="177115" x="5191125" y="3867150"/>
          <p14:tracePt t="177133" x="5119688" y="3819525"/>
          <p14:tracePt t="177149" x="5111750" y="3803650"/>
          <p14:tracePt t="177405" x="5103813" y="3803650"/>
          <p14:tracePt t="177415" x="5080000" y="3803650"/>
          <p14:tracePt t="177426" x="5022850" y="3803650"/>
          <p14:tracePt t="177435" x="4935538" y="3803650"/>
          <p14:tracePt t="177449" x="4824413" y="3803650"/>
          <p14:tracePt t="177466" x="4465638" y="3763963"/>
          <p14:tracePt t="177482" x="4281488" y="3740150"/>
          <p14:tracePt t="177485" x="4122738" y="3732213"/>
          <p14:tracePt t="177499" x="3978275" y="3708400"/>
          <p14:tracePt t="177516" x="3811588" y="3692525"/>
          <p14:tracePt t="177533" x="3763963" y="3684588"/>
          <p14:tracePt t="177536" x="3740150" y="3676650"/>
          <p14:tracePt t="177549" x="3732213" y="3676650"/>
          <p14:tracePt t="177586" x="3732213" y="3668713"/>
          <p14:tracePt t="177617" x="3740150" y="3668713"/>
          <p14:tracePt t="188456" x="3748088" y="3668713"/>
          <p14:tracePt t="188476" x="3756025" y="3668713"/>
          <p14:tracePt t="188485" x="3787775" y="3676650"/>
          <p14:tracePt t="188498" x="3827463" y="3684588"/>
          <p14:tracePt t="188515" x="3946525" y="3708400"/>
          <p14:tracePt t="188531" x="4027488" y="3724275"/>
          <p14:tracePt t="188548" x="4162425" y="3724275"/>
          <p14:tracePt t="188565" x="4241800" y="3716338"/>
          <p14:tracePt t="188567" x="4313238" y="3692525"/>
          <p14:tracePt t="188581" x="4378325" y="3660775"/>
          <p14:tracePt t="188599" x="4465638" y="3660775"/>
          <p14:tracePt t="188614" x="4497388" y="3660775"/>
          <p14:tracePt t="188617" x="4521200" y="3660775"/>
          <p14:tracePt t="188631" x="4537075" y="3660775"/>
          <p14:tracePt t="188648" x="4552950" y="3676650"/>
          <p14:tracePt t="188980" x="4568825" y="3676650"/>
          <p14:tracePt t="188990" x="4600575" y="3676650"/>
          <p14:tracePt t="189000" x="4672013" y="3652838"/>
          <p14:tracePt t="189014" x="4800600" y="3629025"/>
          <p14:tracePt t="189031" x="5262563" y="3548063"/>
          <p14:tracePt t="189048" x="5510213" y="3508375"/>
          <p14:tracePt t="189051" x="5708650" y="3500438"/>
          <p14:tracePt t="189065" x="5845175" y="3500438"/>
          <p14:tracePt t="189082" x="5988050" y="3500438"/>
          <p14:tracePt t="189099" x="6027738" y="3508375"/>
          <p14:tracePt t="189101" x="6035675" y="3516313"/>
          <p14:tracePt t="189115" x="6043613" y="3524250"/>
          <p14:tracePt t="189131" x="6043613" y="3532188"/>
          <p14:tracePt t="189150" x="6043613" y="3540125"/>
          <p14:tracePt t="189191" x="6035675" y="3540125"/>
          <p14:tracePt t="189957" x="6035675" y="3548063"/>
          <p14:tracePt t="189998" x="6035675" y="3556000"/>
          <p14:tracePt t="190017" x="6027738" y="3556000"/>
          <p14:tracePt t="190038" x="6019800" y="3556000"/>
          <p14:tracePt t="190048" x="6011863" y="3556000"/>
          <p14:tracePt t="190059" x="5995988" y="3556000"/>
          <p14:tracePt t="190067" x="5972175" y="3556000"/>
          <p14:tracePt t="190081" x="5948363" y="3556000"/>
          <p14:tracePt t="190099" x="5916613" y="3556000"/>
          <p14:tracePt t="190114" x="5900738" y="3563938"/>
          <p14:tracePt t="190118" x="5884863" y="3571875"/>
          <p14:tracePt t="190199" x="5900738" y="3571875"/>
          <p14:tracePt t="190209" x="5924550" y="3571875"/>
          <p14:tracePt t="190219" x="5964238" y="3571875"/>
          <p14:tracePt t="190231" x="6011863" y="3571875"/>
          <p14:tracePt t="190249" x="6116638" y="3571875"/>
          <p14:tracePt t="190266" x="6180138" y="3571875"/>
          <p14:tracePt t="190270" x="6235700" y="3571875"/>
          <p14:tracePt t="190281" x="6291263" y="3571875"/>
          <p14:tracePt t="190298" x="6323013" y="3571875"/>
          <p14:tracePt t="190300" x="6354763" y="3571875"/>
          <p14:tracePt t="190314" x="6370638" y="3571875"/>
          <p14:tracePt t="190332" x="6386513" y="3571875"/>
          <p14:tracePt t="190552" x="6386513" y="3579813"/>
          <p14:tracePt t="190602" x="6394450" y="3579813"/>
          <p14:tracePt t="190612" x="6426200" y="3563938"/>
          <p14:tracePt t="190622" x="6507163" y="3524250"/>
          <p14:tracePt t="190632" x="6634163" y="3476625"/>
          <p14:tracePt t="190648" x="6873875" y="3397250"/>
          <p14:tracePt t="190664" x="7431088" y="3270250"/>
          <p14:tracePt t="190682" x="7870825" y="3244850"/>
          <p14:tracePt t="190698" x="8045450" y="3244850"/>
          <p14:tracePt t="190715" x="8245475" y="3286125"/>
          <p14:tracePt t="190731" x="8301038" y="3309938"/>
          <p14:tracePt t="190733" x="8348663" y="3333750"/>
          <p14:tracePt t="190748" x="8364538" y="3341688"/>
          <p14:tracePt t="190765" x="8396288" y="3381375"/>
          <p14:tracePt t="190781" x="8404225" y="3397250"/>
          <p14:tracePt t="190783" x="8420100" y="3421063"/>
          <p14:tracePt t="190798" x="8420100" y="3436938"/>
          <p14:tracePt t="190815" x="8435975" y="3484563"/>
          <p14:tracePt t="190831" x="8443913" y="3524250"/>
          <p14:tracePt t="190834" x="8451850" y="3556000"/>
          <p14:tracePt t="190848" x="8451850" y="3587750"/>
          <p14:tracePt t="190864" x="8451850" y="3629025"/>
          <p14:tracePt t="190881" x="8451850" y="3636963"/>
          <p14:tracePt t="190935" x="8435975" y="3636963"/>
          <p14:tracePt t="190945" x="8420100" y="3636963"/>
          <p14:tracePt t="190955" x="8396288" y="3636963"/>
          <p14:tracePt t="190965" x="8356600" y="3621088"/>
          <p14:tracePt t="190981" x="8324850" y="3613150"/>
          <p14:tracePt t="190984" x="8308975" y="3613150"/>
          <p14:tracePt t="190997" x="8293100" y="3613150"/>
          <p14:tracePt t="191015" x="8277225" y="3613150"/>
          <p14:tracePt t="191035" x="8277225" y="3605213"/>
          <p14:tracePt t="191056" x="8261350" y="3595688"/>
          <p14:tracePt t="191065" x="8253413" y="3587750"/>
          <p14:tracePt t="191081" x="8237538" y="3571875"/>
          <p14:tracePt t="191098" x="8197850" y="3524250"/>
          <p14:tracePt t="191114" x="8172450" y="3492500"/>
          <p14:tracePt t="191116" x="8164513" y="3476625"/>
          <p14:tracePt t="191131" x="8156575" y="3460750"/>
          <p14:tracePt t="191148" x="8156575" y="3436938"/>
          <p14:tracePt t="191188" x="8156575" y="3429000"/>
          <p14:tracePt t="191198" x="8164513" y="3421063"/>
          <p14:tracePt t="191206" x="8180388" y="3405188"/>
          <p14:tracePt t="191217" x="8213725" y="3381375"/>
          <p14:tracePt t="191231" x="8229600" y="3357563"/>
          <p14:tracePt t="191249" x="8253413" y="3341688"/>
          <p14:tracePt t="191267" x="8261350" y="3341688"/>
          <p14:tracePt t="191281" x="8277225" y="3341688"/>
          <p14:tracePt t="191298" x="8316913" y="3341688"/>
          <p14:tracePt t="191314" x="8332788" y="3341688"/>
          <p14:tracePt t="191317" x="8356600" y="3341688"/>
          <p14:tracePt t="191331" x="8372475" y="3341688"/>
          <p14:tracePt t="191349" x="8420100" y="3357563"/>
          <p14:tracePt t="191366" x="8428038" y="3373438"/>
          <p14:tracePt t="191368" x="8443913" y="3397250"/>
          <p14:tracePt t="191381" x="8459788" y="3405188"/>
          <p14:tracePt t="191399" x="8475663" y="3429000"/>
          <p14:tracePt t="191414" x="8483600" y="3436938"/>
          <p14:tracePt t="191418" x="8483600" y="3444875"/>
          <p14:tracePt t="191431" x="8491538" y="3460750"/>
          <p14:tracePt t="191448" x="8499475" y="3484563"/>
          <p14:tracePt t="191479" x="8499475" y="3500438"/>
          <p14:tracePt t="191620" x="8491538" y="3508375"/>
          <p14:tracePt t="191631" x="8467725" y="3532188"/>
          <p14:tracePt t="191640" x="8435975" y="3548063"/>
          <p14:tracePt t="191650" x="8428038" y="3563938"/>
          <p14:tracePt t="191664" x="8412163" y="3563938"/>
          <p14:tracePt t="191682" x="8388350" y="3579813"/>
          <p14:tracePt t="191699" x="8348663" y="3595688"/>
          <p14:tracePt t="191701" x="8316913" y="3605213"/>
          <p14:tracePt t="191714" x="8301038" y="3613150"/>
          <p14:tracePt t="191731" x="8253413" y="3621088"/>
          <p14:tracePt t="191748" x="8229600" y="3621088"/>
          <p14:tracePt t="191751" x="8213725" y="3621088"/>
          <p14:tracePt t="191766" x="8180388" y="3613150"/>
          <p14:tracePt t="191782" x="8108950" y="3563938"/>
          <p14:tracePt t="191798" x="8085138" y="3540125"/>
          <p14:tracePt t="191801" x="8069263" y="3524250"/>
          <p14:tracePt t="191815" x="8053388" y="3508375"/>
          <p14:tracePt t="191832" x="8045450" y="3484563"/>
          <p14:tracePt t="191848" x="8045450" y="3476625"/>
          <p14:tracePt t="191864" x="8045450" y="3460750"/>
          <p14:tracePt t="191882" x="8045450" y="3429000"/>
          <p14:tracePt t="191898" x="8069263" y="3389313"/>
          <p14:tracePt t="191901" x="8093075" y="3357563"/>
          <p14:tracePt t="191914" x="8108950" y="3325813"/>
          <p14:tracePt t="191933" x="8172450" y="3270250"/>
          <p14:tracePt t="191948" x="8189913" y="3236913"/>
          <p14:tracePt t="191966" x="8245475" y="3189288"/>
          <p14:tracePt t="191981" x="8285163" y="3189288"/>
          <p14:tracePt t="191983" x="8308975" y="3189288"/>
          <p14:tracePt t="191997" x="8332788" y="3189288"/>
          <p14:tracePt t="192014" x="8380413" y="3228975"/>
          <p14:tracePt t="192031" x="8412163" y="3262313"/>
          <p14:tracePt t="192033" x="8435975" y="3286125"/>
          <p14:tracePt t="192048" x="8451850" y="3317875"/>
          <p14:tracePt t="192064" x="8491538" y="3381375"/>
          <p14:tracePt t="192081" x="8507413" y="3413125"/>
          <p14:tracePt t="192084" x="8515350" y="3444875"/>
          <p14:tracePt t="192098" x="8531225" y="3468688"/>
          <p14:tracePt t="192115" x="8540750" y="3524250"/>
          <p14:tracePt t="192131" x="8540750" y="3548063"/>
          <p14:tracePt t="192134" x="8540750" y="3563938"/>
          <p14:tracePt t="192148" x="8540750" y="3571875"/>
          <p14:tracePt t="192295" x="8531225" y="3571875"/>
          <p14:tracePt t="192305" x="8523288" y="3571875"/>
          <p14:tracePt t="192315" x="8515350" y="3571875"/>
          <p14:tracePt t="192331" x="8507413" y="3579813"/>
          <p14:tracePt t="192334" x="8499475" y="3579813"/>
          <p14:tracePt t="192348" x="8499475" y="3587750"/>
          <p14:tracePt t="192366" x="8491538" y="3587750"/>
          <p14:tracePt t="192381" x="8483600" y="3613150"/>
          <p14:tracePt t="192398" x="8467725" y="3636963"/>
          <p14:tracePt t="192414" x="8459788" y="3636963"/>
          <p14:tracePt t="192416" x="8459788" y="3644900"/>
          <p14:tracePt t="192431" x="8451850" y="3644900"/>
          <p14:tracePt t="192448" x="8404225" y="3668713"/>
          <p14:tracePt t="192466" x="8364538" y="3676650"/>
          <p14:tracePt t="192481" x="8348663" y="3684588"/>
          <p14:tracePt t="192498" x="8301038" y="3692525"/>
          <p14:tracePt t="192514" x="8285163" y="3692525"/>
          <p14:tracePt t="192517" x="8261350" y="3700463"/>
          <p14:tracePt t="192531" x="8245475" y="3700463"/>
          <p14:tracePt t="192548" x="8221663" y="3700463"/>
          <p14:tracePt t="192564" x="8197850" y="3700463"/>
          <p14:tracePt t="192568" x="8180388" y="3700463"/>
          <p14:tracePt t="192581" x="8164513" y="3676650"/>
          <p14:tracePt t="192598" x="8116888" y="3613150"/>
          <p14:tracePt t="192614" x="8085138" y="3563938"/>
          <p14:tracePt t="192617" x="8077200" y="3524250"/>
          <p14:tracePt t="192631" x="8061325" y="3492500"/>
          <p14:tracePt t="192649" x="8053388" y="3468688"/>
          <p14:tracePt t="192688" x="8069263" y="3452813"/>
          <p14:tracePt t="192698" x="8101013" y="3421063"/>
          <p14:tracePt t="192708" x="8164513" y="3373438"/>
          <p14:tracePt t="192718" x="8253413" y="3309938"/>
          <p14:tracePt t="192730" x="8340725" y="3252788"/>
          <p14:tracePt t="192749" x="8523288" y="3189288"/>
          <p14:tracePt t="192764" x="8612188" y="3189288"/>
          <p14:tracePt t="192781" x="8755063" y="3270250"/>
          <p14:tracePt t="192799" x="8850313" y="3413125"/>
          <p14:tracePt t="192815" x="8866188" y="3492500"/>
          <p14:tracePt t="192819" x="8874125" y="3571875"/>
          <p14:tracePt t="192832" x="8874125" y="3636963"/>
          <p14:tracePt t="192847" x="8874125" y="3676650"/>
          <p14:tracePt t="192849" x="8874125" y="3724275"/>
          <p14:tracePt t="192864" x="8866188" y="3756025"/>
          <p14:tracePt t="192881" x="8818563" y="3835400"/>
          <p14:tracePt t="192898" x="8794750" y="3867150"/>
          <p14:tracePt t="192900" x="8770938" y="3898900"/>
          <p14:tracePt t="192914" x="8755063" y="3914775"/>
          <p14:tracePt t="192931" x="8731250" y="3938588"/>
          <p14:tracePt t="192950" x="8723313" y="3938588"/>
          <p14:tracePt t="192964" x="8715375" y="3938588"/>
          <p14:tracePt t="192981" x="8707438" y="3938588"/>
          <p14:tracePt t="192998" x="8707438" y="3930650"/>
          <p14:tracePt t="193001" x="8683625" y="3922713"/>
          <p14:tracePt t="193014" x="8675688" y="3906838"/>
          <p14:tracePt t="193032" x="8659813" y="3898900"/>
          <p14:tracePt t="193048" x="8659813" y="3890963"/>
          <p14:tracePt t="193051" x="8651875" y="3890963"/>
          <p14:tracePt t="194392" x="8643938" y="3890963"/>
          <p14:tracePt t="194401" x="8636000" y="3890963"/>
          <p14:tracePt t="194414" x="8620125" y="3890963"/>
          <p14:tracePt t="194432" x="8548688" y="3890963"/>
          <p14:tracePt t="194448" x="8467725" y="3890963"/>
          <p14:tracePt t="194451" x="8372475" y="3890963"/>
          <p14:tracePt t="194464" x="8197850" y="3890963"/>
          <p14:tracePt t="194482" x="7670800" y="3906838"/>
          <p14:tracePt t="194498" x="7312025" y="3987800"/>
          <p14:tracePt t="194501" x="6921500" y="4083050"/>
          <p14:tracePt t="194514" x="6475413" y="4210050"/>
          <p14:tracePt t="194533" x="5589588" y="4584700"/>
          <p14:tracePt t="194548" x="5191125" y="4808538"/>
          <p14:tracePt t="194565" x="4695825" y="5103813"/>
          <p14:tracePt t="194581" x="4616450" y="5143500"/>
          <p14:tracePt t="194583" x="4600575" y="5151438"/>
          <p14:tracePt t="194794" x="4592638" y="5151438"/>
          <p14:tracePt t="194805" x="4576763" y="5159375"/>
          <p14:tracePt t="194814" x="4529138" y="5159375"/>
          <p14:tracePt t="194831" x="4497388" y="5159375"/>
          <p14:tracePt t="194834" x="4425950" y="5159375"/>
          <p14:tracePt t="194847" x="4321175" y="5143500"/>
          <p14:tracePt t="194865" x="3922713" y="4976813"/>
          <p14:tracePt t="194880" x="3660775" y="4879975"/>
          <p14:tracePt t="194898" x="3125788" y="4673600"/>
          <p14:tracePt t="194914" x="2941638" y="4584700"/>
          <p14:tracePt t="194917" x="2814638" y="4513263"/>
          <p14:tracePt t="194931" x="2759075" y="4441825"/>
          <p14:tracePt t="194948" x="2735263" y="4354513"/>
          <p14:tracePt t="195167" x="2719388" y="4338638"/>
          <p14:tracePt t="195177" x="2703513" y="4330700"/>
          <p14:tracePt t="195187" x="2679700" y="4298950"/>
          <p14:tracePt t="195198" x="2655888" y="4265613"/>
          <p14:tracePt t="195214" x="2632075" y="4233863"/>
          <p14:tracePt t="195217" x="2624138" y="4210050"/>
          <p14:tracePt t="195230" x="2616200" y="4194175"/>
          <p14:tracePt t="195247" x="2606675" y="4186238"/>
          <p14:tracePt t="195329" x="2616200" y="4170363"/>
          <p14:tracePt t="195339" x="2624138" y="4162425"/>
          <p14:tracePt t="195351" x="2632075" y="4154488"/>
          <p14:tracePt t="195364" x="2632075" y="4138613"/>
          <p14:tracePt t="195381" x="2640013" y="4130675"/>
          <p14:tracePt t="195450" x="2655888" y="4130675"/>
          <p14:tracePt t="195460" x="2663825" y="4130675"/>
          <p14:tracePt t="195470" x="2687638" y="4130675"/>
          <p14:tracePt t="195481" x="2719388" y="4130675"/>
          <p14:tracePt t="195498" x="2759075" y="4130675"/>
          <p14:tracePt t="195500" x="2814638" y="4130675"/>
          <p14:tracePt t="195514" x="2870200" y="4130675"/>
          <p14:tracePt t="195531" x="3006725" y="4130675"/>
          <p14:tracePt t="195548" x="3070225" y="4130675"/>
          <p14:tracePt t="195550" x="3133725" y="4130675"/>
          <p14:tracePt t="195565" x="3221038" y="4122738"/>
          <p14:tracePt t="195581" x="3357563" y="4083050"/>
          <p14:tracePt t="195598" x="3413125" y="4075113"/>
          <p14:tracePt t="195913" x="3421063" y="4067175"/>
          <p14:tracePt t="195923" x="3436938" y="4059238"/>
          <p14:tracePt t="195933" x="3460750" y="4051300"/>
          <p14:tracePt t="195947" x="3516313" y="4043363"/>
          <p14:tracePt t="195964" x="3660775" y="4035425"/>
          <p14:tracePt t="195981" x="3740150" y="4027488"/>
          <p14:tracePt t="195984" x="3819525" y="4027488"/>
          <p14:tracePt t="195998" x="3890963" y="4027488"/>
          <p14:tracePt t="196014" x="4019550" y="4027488"/>
          <p14:tracePt t="196031" x="4075113" y="4043363"/>
          <p14:tracePt t="196035" x="4114800" y="4051300"/>
          <p14:tracePt t="196048" x="4138613" y="4059238"/>
          <p14:tracePt t="196054" x="4146550" y="4067175"/>
          <p14:tracePt t="196064" x="4154488" y="4083050"/>
          <p14:tracePt t="196276" x="4154488" y="4090988"/>
          <p14:tracePt t="196316" x="4154488" y="4098925"/>
          <p14:tracePt t="196377" x="4162425" y="4098925"/>
          <p14:tracePt t="196397" x="4178300" y="4098925"/>
          <p14:tracePt t="196407" x="4194175" y="4098925"/>
          <p14:tracePt t="196417" x="4210050" y="4098925"/>
          <p14:tracePt t="196431" x="4225925" y="4098925"/>
          <p14:tracePt t="196448" x="4257675" y="4098925"/>
          <p14:tracePt t="196465" x="4273550" y="4098925"/>
          <p14:tracePt t="196467" x="4289425" y="4098925"/>
          <p14:tracePt t="196481" x="4313238" y="4098925"/>
          <p14:tracePt t="196498" x="4337050" y="4098925"/>
          <p14:tracePt t="196514" x="4344988" y="4098925"/>
          <p14:tracePt t="196518" x="4362450" y="4098925"/>
          <p14:tracePt t="196531" x="4378325" y="4098925"/>
          <p14:tracePt t="196548" x="4402138" y="4114800"/>
          <p14:tracePt t="196564" x="4418013" y="4122738"/>
          <p14:tracePt t="196580" x="4441825" y="4122738"/>
          <p14:tracePt t="196598" x="4449763" y="4122738"/>
          <p14:tracePt t="197052" x="4441825" y="4122738"/>
          <p14:tracePt t="197062" x="4433888" y="4122738"/>
          <p14:tracePt t="197072" x="4418013" y="4122738"/>
          <p14:tracePt t="197082" x="4386263" y="4122738"/>
          <p14:tracePt t="197098" x="4352925" y="4122738"/>
          <p14:tracePt t="197114" x="4265613" y="4122738"/>
          <p14:tracePt t="197131" x="4217988" y="4122738"/>
          <p14:tracePt t="197133" x="4154488" y="4130675"/>
          <p14:tracePt t="197147" x="4075113" y="4130675"/>
          <p14:tracePt t="197164" x="3906838" y="4138613"/>
          <p14:tracePt t="197181" x="3827463" y="4146550"/>
          <p14:tracePt t="197184" x="3763963" y="4154488"/>
          <p14:tracePt t="197197" x="3700463" y="4154488"/>
          <p14:tracePt t="197214" x="3595688" y="4154488"/>
          <p14:tracePt t="197230" x="3563938" y="4154488"/>
          <p14:tracePt t="197234" x="3532188" y="4154488"/>
          <p14:tracePt t="197247" x="3508375" y="4154488"/>
          <p14:tracePt t="197265" x="3492500" y="4138613"/>
          <p14:tracePt t="197616" x="3500438" y="4138613"/>
          <p14:tracePt t="197627" x="3508375" y="4138613"/>
          <p14:tracePt t="197637" x="3532188" y="4138613"/>
          <p14:tracePt t="197647" x="3556000" y="4130675"/>
          <p14:tracePt t="197664" x="3587750" y="4130675"/>
          <p14:tracePt t="197667" x="3619500" y="4122738"/>
          <p14:tracePt t="197680" x="3668713" y="4114800"/>
          <p14:tracePt t="197698" x="3763963" y="4090988"/>
          <p14:tracePt t="197714" x="3811588" y="4083050"/>
          <p14:tracePt t="197717" x="3843338" y="4075113"/>
          <p14:tracePt t="197730" x="3867150" y="4075113"/>
          <p14:tracePt t="197748" x="3883025" y="4075113"/>
          <p14:tracePt t="198141" x="3890963" y="4075113"/>
          <p14:tracePt t="198151" x="3914775" y="4075113"/>
          <p14:tracePt t="198164" x="3954463" y="4059238"/>
          <p14:tracePt t="198181" x="4075113" y="4043363"/>
          <p14:tracePt t="198197" x="4146550" y="4043363"/>
          <p14:tracePt t="198201" x="4241800" y="4035425"/>
          <p14:tracePt t="198214" x="4329113" y="4027488"/>
          <p14:tracePt t="198231" x="4473575" y="4027488"/>
          <p14:tracePt t="198248" x="4529138" y="4027488"/>
          <p14:tracePt t="198251" x="4576763" y="4027488"/>
          <p14:tracePt t="198264" x="4608513" y="4027488"/>
          <p14:tracePt t="198281" x="4648200" y="4043363"/>
          <p14:tracePt t="198297" x="4656138" y="4051300"/>
          <p14:tracePt t="198313" x="4672013" y="4067175"/>
          <p14:tracePt t="198331" x="4679950" y="4075113"/>
          <p14:tracePt t="201216" x="4672013" y="4075113"/>
          <p14:tracePt t="201226" x="4648200" y="4075113"/>
          <p14:tracePt t="201236" x="4624388" y="4075113"/>
          <p14:tracePt t="201247" x="4576763" y="4067175"/>
          <p14:tracePt t="201263" x="4545013" y="4043363"/>
          <p14:tracePt t="201267" x="4513263" y="4027488"/>
          <p14:tracePt t="201280" x="4489450" y="3995738"/>
          <p14:tracePt t="201297" x="4457700" y="3948113"/>
          <p14:tracePt t="201314" x="4457700" y="3930650"/>
          <p14:tracePt t="201317" x="4457700" y="3906838"/>
          <p14:tracePt t="201330" x="4457700" y="3883025"/>
          <p14:tracePt t="201348" x="4529138" y="3803650"/>
          <p14:tracePt t="201364" x="4600575" y="3748088"/>
          <p14:tracePt t="201367" x="4679950" y="3700463"/>
          <p14:tracePt t="201380" x="4768850" y="3660775"/>
          <p14:tracePt t="201398" x="4943475" y="3579813"/>
          <p14:tracePt t="201413" x="5030788" y="3556000"/>
          <p14:tracePt t="201417" x="5103813" y="3524250"/>
          <p14:tracePt t="201430" x="5183188" y="3508375"/>
          <p14:tracePt t="201448" x="5334000" y="3460750"/>
          <p14:tracePt t="201466" x="5422900" y="3444875"/>
          <p14:tracePt t="201468" x="5510213" y="3413125"/>
          <p14:tracePt t="201480" x="5597525" y="3397250"/>
          <p14:tracePt t="201498" x="5773738" y="3365500"/>
          <p14:tracePt t="201513" x="5884863" y="3357563"/>
          <p14:tracePt t="201530" x="6100763" y="3333750"/>
          <p14:tracePt t="201547" x="6203950" y="3325813"/>
          <p14:tracePt t="201549" x="6299200" y="3325813"/>
          <p14:tracePt t="201563" x="6370638" y="3325813"/>
          <p14:tracePt t="201580" x="6507163" y="3325813"/>
          <p14:tracePt t="201597" x="6546850" y="3333750"/>
          <p14:tracePt t="201599" x="6578600" y="3349625"/>
          <p14:tracePt t="201614" x="6610350" y="3373438"/>
          <p14:tracePt t="201631" x="6657975" y="3405188"/>
          <p14:tracePt t="201647" x="6673850" y="3421063"/>
          <p14:tracePt t="201650" x="6697663" y="3444875"/>
          <p14:tracePt t="201665" x="6721475" y="3484563"/>
          <p14:tracePt t="201670" x="6729413" y="3524250"/>
          <p14:tracePt t="201680" x="6745288" y="3548063"/>
          <p14:tracePt t="201697" x="6753225" y="3571875"/>
          <p14:tracePt t="201700" x="6761163" y="3587750"/>
          <p14:tracePt t="201713" x="6761163" y="3605213"/>
          <p14:tracePt t="201730" x="6761163" y="3613150"/>
          <p14:tracePt t="201821" x="6761163" y="3621088"/>
          <p14:tracePt t="201831" x="6753225" y="3621088"/>
          <p14:tracePt t="201841" x="6753225" y="3629025"/>
          <p14:tracePt t="201851" x="6737350" y="3636963"/>
          <p14:tracePt t="201864" x="6737350" y="3652838"/>
          <p14:tracePt t="201881" x="6721475" y="3668713"/>
          <p14:tracePt t="201901" x="6721475" y="3676650"/>
          <p14:tracePt t="201921" x="6713538" y="3676650"/>
          <p14:tracePt t="201951" x="6689725" y="3684588"/>
          <p14:tracePt t="201963" x="6650038" y="3700463"/>
          <p14:tracePt t="201972" x="6602413" y="3724275"/>
          <p14:tracePt t="201982" x="6546850" y="3763963"/>
          <p14:tracePt t="201997" x="6467475" y="3811588"/>
          <p14:tracePt t="202014" x="6362700" y="3875088"/>
          <p14:tracePt t="202030" x="6346825" y="3883025"/>
          <p14:tracePt t="202032" x="6338888" y="3883025"/>
          <p14:tracePt t="202047" x="6338888" y="3890963"/>
          <p14:tracePt t="202073" x="6315075" y="3890963"/>
          <p14:tracePt t="202082" x="6299200" y="3898900"/>
          <p14:tracePt t="202097" x="6275388" y="3898900"/>
          <p14:tracePt t="202114" x="6180138" y="3930650"/>
          <p14:tracePt t="202130" x="6116638" y="3938588"/>
          <p14:tracePt t="202133" x="6059488" y="3956050"/>
          <p14:tracePt t="202147" x="5995988" y="3971925"/>
          <p14:tracePt t="202164" x="5876925" y="3987800"/>
          <p14:tracePt t="202180" x="5829300" y="3987800"/>
          <p14:tracePt t="202183" x="5789613" y="3987800"/>
          <p14:tracePt t="202197" x="5757863" y="3987800"/>
          <p14:tracePt t="202214" x="5676900" y="3987800"/>
          <p14:tracePt t="202230" x="5645150" y="3987800"/>
          <p14:tracePt t="202247" x="5557838" y="3979863"/>
          <p14:tracePt t="202264" x="5478463" y="3956050"/>
          <p14:tracePt t="202280" x="5430838" y="3938588"/>
          <p14:tracePt t="202296" x="5341938" y="3906838"/>
          <p14:tracePt t="202315" x="5278438" y="3875088"/>
          <p14:tracePt t="202330" x="5262563" y="3859213"/>
          <p14:tracePt t="202333" x="5254625" y="3859213"/>
          <p14:tracePt t="202347" x="5246688" y="3851275"/>
          <p14:tracePt t="202364" x="5238750" y="3843338"/>
          <p14:tracePt t="202380" x="5238750" y="3835400"/>
          <p14:tracePt t="202397" x="5230813" y="3811588"/>
          <p14:tracePt t="202414" x="5230813" y="3787775"/>
          <p14:tracePt t="202416" x="5230813" y="3763963"/>
          <p14:tracePt t="202430" x="5230813" y="3724275"/>
          <p14:tracePt t="202447" x="5302250" y="3605213"/>
          <p14:tracePt t="202464" x="5357813" y="3540125"/>
          <p14:tracePt t="202466" x="5430838" y="3468688"/>
          <p14:tracePt t="202480" x="5534025" y="3397250"/>
          <p14:tracePt t="202497" x="5732463" y="3317875"/>
          <p14:tracePt t="202513" x="5829300" y="3302000"/>
          <p14:tracePt t="202516" x="5924550" y="3294063"/>
          <p14:tracePt t="202530" x="6003925" y="3294063"/>
          <p14:tracePt t="202548" x="6148388" y="3302000"/>
          <p14:tracePt t="202564" x="6211888" y="3333750"/>
          <p14:tracePt t="202567" x="6259513" y="3373438"/>
          <p14:tracePt t="202580" x="6307138" y="3429000"/>
          <p14:tracePt t="202597" x="6378575" y="3540125"/>
          <p14:tracePt t="202613" x="6394450" y="3595688"/>
          <p14:tracePt t="202617" x="6410325" y="3652838"/>
          <p14:tracePt t="202630" x="6418263" y="3708400"/>
          <p14:tracePt t="202648" x="6418263" y="3803650"/>
          <p14:tracePt t="202663" x="6418263" y="3835400"/>
          <p14:tracePt t="202667" x="6418263" y="3867150"/>
          <p14:tracePt t="202680" x="6418263" y="3890963"/>
          <p14:tracePt t="202698" x="6418263" y="3906838"/>
          <p14:tracePt t="202713" x="6418263" y="3914775"/>
          <p14:tracePt t="202717" x="6410325" y="3930650"/>
          <p14:tracePt t="202730" x="6378575" y="3948113"/>
          <p14:tracePt t="202747" x="6338888" y="3987800"/>
          <p14:tracePt t="202763" x="6307138" y="4003675"/>
          <p14:tracePt t="202780" x="6243638" y="4059238"/>
          <p14:tracePt t="202798" x="6180138" y="4106863"/>
          <p14:tracePt t="202813" x="6148388" y="4130675"/>
          <p14:tracePt t="202830" x="6083300" y="4138613"/>
          <p14:tracePt t="202847" x="6035675" y="4138613"/>
          <p14:tracePt t="202850" x="6003925" y="4138613"/>
          <p14:tracePt t="202863" x="5972175" y="4138613"/>
          <p14:tracePt t="202880" x="5924550" y="4122738"/>
          <p14:tracePt t="202897" x="5900738" y="4122738"/>
          <p14:tracePt t="202899" x="5876925" y="4114800"/>
          <p14:tracePt t="202913" x="5868988" y="4114800"/>
          <p14:tracePt t="202930" x="5845175" y="4106863"/>
          <p14:tracePt t="202950" x="5837238" y="4106863"/>
          <p14:tracePt t="203473" x="5821363" y="4106863"/>
          <p14:tracePt t="203483" x="5805488" y="4114800"/>
          <p14:tracePt t="203497" x="5789613" y="4122738"/>
          <p14:tracePt t="203514" x="5700713" y="4130675"/>
          <p14:tracePt t="203530" x="5621338" y="4130675"/>
          <p14:tracePt t="203533" x="5510213" y="4130675"/>
          <p14:tracePt t="203546" x="5334000" y="4130675"/>
          <p14:tracePt t="203564" x="4808538" y="4114800"/>
          <p14:tracePt t="203580" x="4537075" y="4083050"/>
          <p14:tracePt t="203596" x="4083050" y="4019550"/>
          <p14:tracePt t="203614" x="3779838" y="3987800"/>
          <p14:tracePt t="203630" x="3684588" y="3979863"/>
          <p14:tracePt t="203647" x="3556000" y="3971925"/>
          <p14:tracePt t="203665" x="3500438" y="3963988"/>
          <p14:tracePt t="203680" x="3476625" y="3963988"/>
          <p14:tracePt t="203697" x="3460750" y="3948113"/>
          <p14:tracePt t="203726" x="3460750" y="3938588"/>
          <p14:tracePt t="203776" x="3468688" y="3938588"/>
          <p14:tracePt t="203806" x="3476625" y="3938588"/>
          <p14:tracePt t="209370" x="3492500" y="3914775"/>
          <p14:tracePt t="209390" x="3500438" y="3906838"/>
          <p14:tracePt t="209400" x="3508375" y="3906838"/>
          <p14:tracePt t="209430" x="3516313" y="3898900"/>
          <p14:tracePt t="209451" x="3524250" y="3890963"/>
          <p14:tracePt t="209461" x="3548063" y="3890963"/>
          <p14:tracePt t="209470" x="3556000" y="3890963"/>
          <p14:tracePt t="209480" x="3571875" y="3890963"/>
          <p14:tracePt t="209496" x="3595688" y="3890963"/>
          <p14:tracePt t="209514" x="3651250" y="3883025"/>
          <p14:tracePt t="209529" x="3700463" y="3883025"/>
          <p14:tracePt t="209532" x="3740150" y="3875088"/>
          <p14:tracePt t="209546" x="3795713" y="3875088"/>
          <p14:tracePt t="209563" x="3906838" y="3875088"/>
          <p14:tracePt t="209579" x="3970338" y="3875088"/>
          <p14:tracePt t="209582" x="4035425" y="3875088"/>
          <p14:tracePt t="209596" x="4098925" y="3883025"/>
          <p14:tracePt t="209613" x="4217988" y="3956050"/>
          <p14:tracePt t="209629" x="4265613" y="4011613"/>
          <p14:tracePt t="209632" x="4297363" y="4043363"/>
          <p14:tracePt t="209925" x="4289425" y="4043363"/>
          <p14:tracePt t="209935" x="4257675" y="4051300"/>
          <p14:tracePt t="209946" x="4210050" y="4051300"/>
          <p14:tracePt t="209963" x="4130675" y="4067175"/>
          <p14:tracePt t="209965" x="4019550" y="4098925"/>
          <p14:tracePt t="209980" x="3883025" y="4146550"/>
          <p14:tracePt t="209997" x="3516313" y="4291013"/>
          <p14:tracePt t="210013" x="3357563" y="4362450"/>
          <p14:tracePt t="210015" x="3221038" y="4402138"/>
          <p14:tracePt t="210029" x="3125788" y="4441825"/>
          <p14:tracePt t="210046" x="2974975" y="4497388"/>
          <p14:tracePt t="210063" x="2901950" y="4521200"/>
          <p14:tracePt t="210066" x="2854325" y="4545013"/>
          <p14:tracePt t="210079" x="2822575" y="4560888"/>
          <p14:tracePt t="210098" x="2759075" y="4592638"/>
          <p14:tracePt t="210111" x="2743200" y="4592638"/>
          <p14:tracePt t="210128" x="2711450" y="4592638"/>
          <p14:tracePt t="210145" x="2703513" y="4592638"/>
          <p14:tracePt t="210161" x="2695575" y="4584700"/>
          <p14:tracePt t="210178" x="2687638" y="4576763"/>
          <p14:tracePt t="210286" x="2687638" y="4568825"/>
          <p14:tracePt t="210348" x="2687638" y="4560888"/>
          <p14:tracePt t="210368" x="2687638" y="4552950"/>
          <p14:tracePt t="210379" x="2687638" y="4537075"/>
          <p14:tracePt t="210388" x="2687638" y="4529138"/>
          <p14:tracePt t="210398" x="2703513" y="4513263"/>
          <p14:tracePt t="210413" x="2703513" y="4497388"/>
          <p14:tracePt t="210430" x="2719388" y="4465638"/>
          <p14:tracePt t="210446" x="2727325" y="4449763"/>
          <p14:tracePt t="210449" x="2743200" y="4433888"/>
          <p14:tracePt t="210463" x="2743200" y="4425950"/>
          <p14:tracePt t="210480" x="2759075" y="4418013"/>
          <p14:tracePt t="210549" x="2759075" y="4425950"/>
          <p14:tracePt t="210569" x="2759075" y="4433888"/>
          <p14:tracePt t="210620" x="2759075" y="4441825"/>
          <p14:tracePt t="210781" x="2767013" y="4441825"/>
          <p14:tracePt t="210983" x="2767013" y="4433888"/>
          <p14:tracePt t="211053" x="2774950" y="4433888"/>
          <p14:tracePt t="211074" x="2782888" y="4433888"/>
          <p14:tracePt t="211094" x="2790825" y="4433888"/>
          <p14:tracePt t="211104" x="2798763" y="4433888"/>
          <p14:tracePt t="211174" x="2806700" y="4433888"/>
          <p14:tracePt t="211194" x="2822575" y="4433888"/>
          <p14:tracePt t="211204" x="2838450" y="4433888"/>
          <p14:tracePt t="211214" x="2862263" y="4433888"/>
          <p14:tracePt t="211229" x="2894013" y="4433888"/>
          <p14:tracePt t="211246" x="2982913" y="4433888"/>
          <p14:tracePt t="211263" x="3038475" y="4433888"/>
          <p14:tracePt t="211265" x="3094038" y="4441825"/>
          <p14:tracePt t="211280" x="3149600" y="4449763"/>
          <p14:tracePt t="211298" x="3236913" y="4457700"/>
          <p14:tracePt t="211313" x="3276600" y="4457700"/>
          <p14:tracePt t="211315" x="3317875" y="4465638"/>
          <p14:tracePt t="211329" x="3357563" y="4465638"/>
          <p14:tracePt t="211346" x="3436938" y="4473575"/>
          <p14:tracePt t="211362" x="3468688" y="4473575"/>
          <p14:tracePt t="211648" x="3476625" y="4473575"/>
          <p14:tracePt t="211668" x="3484563" y="4473575"/>
          <p14:tracePt t="211679" x="3500438" y="4473575"/>
          <p14:tracePt t="211688" x="3516313" y="4473575"/>
          <p14:tracePt t="211698" x="3540125" y="4473575"/>
          <p14:tracePt t="211712" x="3556000" y="4473575"/>
          <p14:tracePt t="211730" x="3595688" y="4473575"/>
          <p14:tracePt t="211746" x="3603625" y="4473575"/>
          <p14:tracePt t="211749" x="3627438" y="4473575"/>
          <p14:tracePt t="211763" x="3635375" y="4465638"/>
          <p14:tracePt t="211779" x="3651250" y="4465638"/>
          <p14:tracePt t="211796" x="3660775" y="4465638"/>
          <p14:tracePt t="211799" x="3668713" y="4457700"/>
          <p14:tracePt t="211812" x="3684588" y="4457700"/>
          <p14:tracePt t="211831" x="3708400" y="4449763"/>
          <p14:tracePt t="211847" x="3724275" y="4449763"/>
          <p14:tracePt t="211849" x="3740150" y="4449763"/>
          <p14:tracePt t="211862" x="3763963" y="4449763"/>
          <p14:tracePt t="211880" x="3803650" y="4457700"/>
          <p14:tracePt t="211896" x="3819525" y="4457700"/>
          <p14:tracePt t="211899" x="3843338" y="4465638"/>
          <p14:tracePt t="211912" x="3859213" y="4473575"/>
          <p14:tracePt t="211930" x="3906838" y="4481513"/>
          <p14:tracePt t="211946" x="3922713" y="4489450"/>
          <p14:tracePt t="211949" x="3938588" y="4489450"/>
          <p14:tracePt t="211963" x="3954463" y="4489450"/>
          <p14:tracePt t="211980" x="3962400" y="4489450"/>
          <p14:tracePt t="212212" x="3962400" y="4521200"/>
          <p14:tracePt t="212222" x="3962400" y="4529138"/>
          <p14:tracePt t="212273" x="3978275" y="4529138"/>
          <p14:tracePt t="212283" x="3986213" y="4529138"/>
          <p14:tracePt t="212296" x="4002088" y="4529138"/>
          <p14:tracePt t="212313" x="4035425" y="4529138"/>
          <p14:tracePt t="212329" x="4043363" y="4521200"/>
          <p14:tracePt t="212332" x="4051300" y="4521200"/>
          <p14:tracePt t="212346" x="4067175" y="4521200"/>
          <p14:tracePt t="212363" x="4083050" y="4513263"/>
          <p14:tracePt t="212379" x="4090988" y="4513263"/>
          <p14:tracePt t="212382" x="4098925" y="4513263"/>
          <p14:tracePt t="212396" x="4106863" y="4513263"/>
          <p14:tracePt t="212413" x="4114800" y="4513263"/>
          <p14:tracePt t="212434" x="4122738" y="4513263"/>
          <p14:tracePt t="212454" x="4130675" y="4513263"/>
          <p14:tracePt t="212463" x="4138613" y="4513263"/>
          <p14:tracePt t="212479" x="4138613" y="4505325"/>
          <p14:tracePt t="212496" x="4162425" y="4505325"/>
          <p14:tracePt t="212514" x="4178300" y="4505325"/>
          <p14:tracePt t="212529" x="4186238" y="4505325"/>
          <p14:tracePt t="212546" x="4217988" y="4505325"/>
          <p14:tracePt t="212562" x="4233863" y="4505325"/>
          <p14:tracePt t="212565" x="4241800" y="4505325"/>
          <p14:tracePt t="212579" x="4257675" y="4505325"/>
          <p14:tracePt t="212596" x="4281488" y="4505325"/>
          <p14:tracePt t="212612" x="4297363" y="4497388"/>
          <p14:tracePt t="212877" x="4337050" y="4529138"/>
          <p14:tracePt t="212887" x="4344988" y="4537075"/>
          <p14:tracePt t="212896" x="4352925" y="4545013"/>
          <p14:tracePt t="212912" x="4362450" y="4552950"/>
          <p14:tracePt t="212929" x="4402138" y="4560888"/>
          <p14:tracePt t="212946" x="4425950" y="4560888"/>
          <p14:tracePt t="212948" x="4449763" y="4560888"/>
          <p14:tracePt t="212962" x="4489450" y="4560888"/>
          <p14:tracePt t="212979" x="4584700" y="4537075"/>
          <p14:tracePt t="212996" x="4656138" y="4521200"/>
          <p14:tracePt t="212998" x="4745038" y="4505325"/>
          <p14:tracePt t="213012" x="4824413" y="4481513"/>
          <p14:tracePt t="213030" x="5006975" y="4441825"/>
          <p14:tracePt t="213046" x="5095875" y="4418013"/>
          <p14:tracePt t="213049" x="5167313" y="4378325"/>
          <p14:tracePt t="213064" x="5183188" y="4378325"/>
          <p14:tracePt t="213351" x="5191125" y="4378325"/>
          <p14:tracePt t="213361" x="5214938" y="4378325"/>
          <p14:tracePt t="213371" x="5238750" y="4378325"/>
          <p14:tracePt t="213381" x="5270500" y="4378325"/>
          <p14:tracePt t="213396" x="5318125" y="4378325"/>
          <p14:tracePt t="213413" x="5438775" y="4370388"/>
          <p14:tracePt t="213430" x="5502275" y="4362450"/>
          <p14:tracePt t="213432" x="5557838" y="4354513"/>
          <p14:tracePt t="213446" x="5621338" y="4354513"/>
          <p14:tracePt t="213463" x="5724525" y="4346575"/>
          <p14:tracePt t="213479" x="5773738" y="4346575"/>
          <p14:tracePt t="213482" x="5805488" y="4346575"/>
          <p14:tracePt t="213498" x="5829300" y="4346575"/>
          <p14:tracePt t="213502" x="5845175" y="4346575"/>
          <p14:tracePt t="214066" x="5853113" y="4346575"/>
          <p14:tracePt t="214086" x="5861050" y="4346575"/>
          <p14:tracePt t="214096" x="5876925" y="4346575"/>
          <p14:tracePt t="214107" x="5892800" y="4346575"/>
          <p14:tracePt t="214116" x="5916613" y="4346575"/>
          <p14:tracePt t="214129" x="5932488" y="4346575"/>
          <p14:tracePt t="214147" x="5995988" y="4346575"/>
          <p14:tracePt t="214162" x="6035675" y="4346575"/>
          <p14:tracePt t="214179" x="6172200" y="4330700"/>
          <p14:tracePt t="214196" x="6330950" y="4330700"/>
          <p14:tracePt t="214212" x="6394450" y="4338638"/>
          <p14:tracePt t="214229" x="6530975" y="4370388"/>
          <p14:tracePt t="214246" x="6586538" y="4394200"/>
          <p14:tracePt t="214248" x="6618288" y="4410075"/>
          <p14:tracePt t="214262" x="6657975" y="4425950"/>
          <p14:tracePt t="214281" x="6665913" y="4425950"/>
          <p14:tracePt t="233781" x="6650038" y="4410075"/>
          <p14:tracePt t="233792" x="6626225" y="4394200"/>
          <p14:tracePt t="233801" x="6586538" y="4354513"/>
          <p14:tracePt t="233811" x="6546850" y="4306888"/>
          <p14:tracePt t="233827" x="6515100" y="4257675"/>
          <p14:tracePt t="233830" x="6467475" y="4170363"/>
          <p14:tracePt t="233844" x="6442075" y="4083050"/>
          <p14:tracePt t="233862" x="6434138" y="3890963"/>
          <p14:tracePt t="233877" x="6434138" y="3819525"/>
          <p14:tracePt t="233894" x="6491288" y="3652838"/>
          <p14:tracePt t="233911" x="6610350" y="3508375"/>
          <p14:tracePt t="233928" x="6689725" y="3460750"/>
          <p14:tracePt t="233931" x="6794500" y="3429000"/>
          <p14:tracePt t="233944" x="6929438" y="3413125"/>
          <p14:tracePt t="233961" x="7288213" y="3405188"/>
          <p14:tracePt t="233977" x="7527925" y="3405188"/>
          <p14:tracePt t="233995" x="8116888" y="3524250"/>
          <p14:tracePt t="234010" x="8467725" y="3660775"/>
          <p14:tracePt t="234013" x="8770938" y="3843338"/>
          <p14:tracePt t="234027" x="9050338" y="4003675"/>
          <p14:tracePt t="234044" x="9337675" y="4217988"/>
          <p14:tracePt t="234061" x="9409113" y="4281488"/>
          <p14:tracePt t="234063" x="9448800" y="4338638"/>
          <p14:tracePt t="234077" x="9464675" y="4378325"/>
          <p14:tracePt t="234094" x="9464675" y="4402138"/>
          <p14:tracePt t="234144" x="9456738" y="4402138"/>
          <p14:tracePt t="234174" x="9432925" y="4402138"/>
          <p14:tracePt t="234184" x="9409113" y="4425950"/>
          <p14:tracePt t="234195" x="9361488" y="4457700"/>
          <p14:tracePt t="234211" x="9290050" y="4505325"/>
          <p14:tracePt t="234214" x="9217025" y="4552950"/>
          <p14:tracePt t="234227" x="9113838" y="4608513"/>
          <p14:tracePt t="234245" x="8955088" y="4729163"/>
          <p14:tracePt t="234261" x="8858250" y="4808538"/>
          <p14:tracePt t="234264" x="8770938" y="4879975"/>
          <p14:tracePt t="234277" x="8675688" y="4943475"/>
          <p14:tracePt t="234295" x="8515350" y="5064125"/>
          <p14:tracePt t="234310" x="8451850" y="5119688"/>
          <p14:tracePt t="234327" x="8332788" y="5183188"/>
          <p14:tracePt t="234345" x="8221663" y="5207000"/>
          <p14:tracePt t="234360" x="8189913" y="5207000"/>
          <p14:tracePt t="234377" x="8140700" y="5207000"/>
          <p14:tracePt t="234394" x="8124825" y="5207000"/>
          <p14:tracePt t="234397" x="8108950" y="5207000"/>
          <p14:tracePt t="234410" x="8093075" y="5199063"/>
          <p14:tracePt t="234428" x="8069263" y="5175250"/>
          <p14:tracePt t="234444" x="8053388" y="5167313"/>
          <p14:tracePt t="234447" x="8029575" y="5143500"/>
          <p14:tracePt t="234460" x="8013700" y="5127625"/>
          <p14:tracePt t="234478" x="7974013" y="5087938"/>
          <p14:tracePt t="234494" x="7958138" y="5064125"/>
          <p14:tracePt t="234497" x="7934325" y="5032375"/>
          <p14:tracePt t="234510" x="7926388" y="5016500"/>
          <p14:tracePt t="234527" x="7886700" y="4967288"/>
          <p14:tracePt t="234544" x="7886700" y="4943475"/>
          <p14:tracePt t="234547" x="7878763" y="4927600"/>
          <p14:tracePt t="234560" x="7870825" y="4911725"/>
          <p14:tracePt t="234578" x="7862888" y="4864100"/>
          <p14:tracePt t="234594" x="7862888" y="4840288"/>
          <p14:tracePt t="234597" x="7862888" y="4816475"/>
          <p14:tracePt t="234610" x="7862888" y="4784725"/>
          <p14:tracePt t="234629" x="7862888" y="4729163"/>
          <p14:tracePt t="234645" x="7894638" y="4689475"/>
          <p14:tracePt t="235050" x="7878763" y="4737100"/>
          <p14:tracePt t="235061" x="7862888" y="4745038"/>
          <p14:tracePt t="235071" x="7839075" y="4760913"/>
          <p14:tracePt t="235080" x="7789863" y="4776788"/>
          <p14:tracePt t="235094" x="7742238" y="4784725"/>
          <p14:tracePt t="235111" x="7646988" y="4792663"/>
          <p14:tracePt t="235127" x="7591425" y="4792663"/>
          <p14:tracePt t="235131" x="7551738" y="4792663"/>
          <p14:tracePt t="235144" x="7486650" y="4792663"/>
          <p14:tracePt t="235161" x="7383463" y="4776788"/>
          <p14:tracePt t="235177" x="7335838" y="4760913"/>
          <p14:tracePt t="235193" x="7280275" y="4697413"/>
          <p14:tracePt t="235211" x="7256463" y="4608513"/>
          <p14:tracePt t="235227" x="7256463" y="4560888"/>
          <p14:tracePt t="235244" x="7264400" y="4457700"/>
          <p14:tracePt t="235261" x="7296150" y="4402138"/>
          <p14:tracePt t="235263" x="7327900" y="4330700"/>
          <p14:tracePt t="235278" x="7383463" y="4233863"/>
          <p14:tracePt t="235294" x="7559675" y="4019550"/>
          <p14:tracePt t="235310" x="7654925" y="3930650"/>
          <p14:tracePt t="235313" x="7789863" y="3835400"/>
          <p14:tracePt t="235327" x="7918450" y="3756025"/>
          <p14:tracePt t="235344" x="8180388" y="3629025"/>
          <p14:tracePt t="235361" x="8316913" y="3579813"/>
          <p14:tracePt t="235363" x="8428038" y="3548063"/>
          <p14:tracePt t="235377" x="8572500" y="3540125"/>
          <p14:tracePt t="235394" x="8818563" y="3540125"/>
          <p14:tracePt t="235411" x="8947150" y="3563938"/>
          <p14:tracePt t="235414" x="9082088" y="3629025"/>
          <p14:tracePt t="235427" x="9185275" y="3684588"/>
          <p14:tracePt t="235444" x="9393238" y="3843338"/>
          <p14:tracePt t="235460" x="9448800" y="3906838"/>
          <p14:tracePt t="235464" x="9488488" y="3979863"/>
          <p14:tracePt t="235478" x="9512300" y="4027488"/>
          <p14:tracePt t="235495" x="9520238" y="4098925"/>
          <p14:tracePt t="235512" x="9520238" y="4114800"/>
          <p14:tracePt t="235514" x="9512300" y="4130675"/>
          <p14:tracePt t="235527" x="9512300" y="4138613"/>
          <p14:tracePt t="235544" x="9472613" y="4178300"/>
          <p14:tracePt t="235560" x="9393238" y="4233863"/>
          <p14:tracePt t="235564" x="9290050" y="4306888"/>
          <p14:tracePt t="235577" x="9161463" y="4378325"/>
          <p14:tracePt t="235595" x="8883650" y="4568825"/>
          <p14:tracePt t="235610" x="8755063" y="4649788"/>
          <p14:tracePt t="235627" x="8572500" y="4729163"/>
          <p14:tracePt t="235645" x="8523288" y="4745038"/>
          <p14:tracePt t="235660" x="8499475" y="4745038"/>
          <p14:tracePt t="235677" x="8499475" y="4729163"/>
          <p14:tracePt t="235694" x="8499475" y="4721225"/>
          <p14:tracePt t="238780" x="8475663" y="4705350"/>
          <p14:tracePt t="238790" x="8459788" y="4697413"/>
          <p14:tracePt t="238800" x="8443913" y="4681538"/>
          <p14:tracePt t="238810" x="8420100" y="4665663"/>
          <p14:tracePt t="238827" x="8396288" y="4641850"/>
          <p14:tracePt t="238850" x="8396288" y="4633913"/>
          <p14:tracePt t="238871" x="8396288" y="4624388"/>
          <p14:tracePt t="238932" x="8396288" y="4608513"/>
          <p14:tracePt t="238961" x="8396288" y="4600575"/>
          <p14:tracePt t="239012" x="8396288" y="4592638"/>
          <p14:tracePt t="239032" x="8396288" y="4584700"/>
          <p14:tracePt t="252852" x="8380413" y="4584700"/>
          <p14:tracePt t="252862" x="8356600" y="4584700"/>
          <p14:tracePt t="252875" x="8316913" y="4584700"/>
          <p14:tracePt t="252893" x="8124825" y="4576763"/>
          <p14:tracePt t="252909" x="7981950" y="4576763"/>
          <p14:tracePt t="252912" x="7726363" y="4576763"/>
          <p14:tracePt t="252926" x="7486650" y="4576763"/>
          <p14:tracePt t="252943" x="6961188" y="4576763"/>
          <p14:tracePt t="252959" x="6769100" y="4576763"/>
          <p14:tracePt t="252962" x="6634163" y="4576763"/>
          <p14:tracePt t="252975" x="6530975" y="4576763"/>
          <p14:tracePt t="252993" x="6386513" y="4521200"/>
          <p14:tracePt t="253009" x="6370638" y="4505325"/>
          <p14:tracePt t="253013" x="6354763" y="4481513"/>
          <p14:tracePt t="253026" x="6354763" y="4473575"/>
          <p14:tracePt t="253042" x="6354763" y="4449763"/>
          <p14:tracePt t="253226" x="6338888" y="4457700"/>
          <p14:tracePt t="253236" x="6307138" y="4465638"/>
          <p14:tracePt t="253244" x="6243638" y="4481513"/>
          <p14:tracePt t="253259" x="6156325" y="4489450"/>
          <p14:tracePt t="253276" x="5892800" y="4497388"/>
          <p14:tracePt t="253292" x="5700713" y="4497388"/>
          <p14:tracePt t="253295" x="5454650" y="4513263"/>
          <p14:tracePt t="253309" x="5230813" y="4521200"/>
          <p14:tracePt t="253326" x="4760913" y="4641850"/>
          <p14:tracePt t="253342" x="4521200" y="4721225"/>
          <p14:tracePt t="253345" x="4321175" y="4784725"/>
          <p14:tracePt t="253359" x="4178300" y="4848225"/>
          <p14:tracePt t="253376" x="4067175" y="4911725"/>
          <p14:tracePt t="253392" x="4051300" y="4927600"/>
          <p14:tracePt t="253588" x="4035425" y="4927600"/>
          <p14:tracePt t="253598" x="4011613" y="4935538"/>
          <p14:tracePt t="253609" x="3954463" y="4959350"/>
          <p14:tracePt t="253626" x="3867150" y="4984750"/>
          <p14:tracePt t="253628" x="3716338" y="5032375"/>
          <p14:tracePt t="253642" x="3500438" y="5080000"/>
          <p14:tracePt t="253659" x="3030538" y="5183188"/>
          <p14:tracePt t="253677" x="2830513" y="5207000"/>
          <p14:tracePt t="253679" x="2695575" y="5207000"/>
          <p14:tracePt t="253692" x="2598738" y="5207000"/>
          <p14:tracePt t="253710" x="2527300" y="5159375"/>
          <p14:tracePt t="253725" x="2527300" y="5135563"/>
          <p14:tracePt t="253729" x="2527300" y="5127625"/>
          <p14:tracePt t="253742" x="2543175" y="5111750"/>
          <p14:tracePt t="254011" x="2527300" y="5111750"/>
          <p14:tracePt t="254021" x="2511425" y="5111750"/>
          <p14:tracePt t="254032" x="2503488" y="5111750"/>
          <p14:tracePt t="254042" x="2495550" y="5111750"/>
          <p14:tracePt t="254059" x="2487613" y="5111750"/>
          <p14:tracePt t="254062" x="2487613" y="5103813"/>
          <p14:tracePt t="254075" x="2479675" y="5087938"/>
          <p14:tracePt t="254093" x="2487613" y="5040313"/>
          <p14:tracePt t="254109" x="2511425" y="4992688"/>
          <p14:tracePt t="254112" x="2543175" y="4943475"/>
          <p14:tracePt t="254125" x="2574925" y="4903788"/>
          <p14:tracePt t="254143" x="2647950" y="4832350"/>
          <p14:tracePt t="254159" x="2671763" y="4800600"/>
          <p14:tracePt t="254162" x="2687638" y="4784725"/>
          <p14:tracePt t="254177" x="2719388" y="4776788"/>
          <p14:tracePt t="254181" x="2735263" y="4776788"/>
          <p14:tracePt t="254192" x="2751138" y="4768850"/>
          <p14:tracePt t="254209" x="2774950" y="4768850"/>
          <p14:tracePt t="254212" x="2790825" y="4768850"/>
          <p14:tracePt t="254225" x="2806700" y="4768850"/>
          <p14:tracePt t="254243" x="2846388" y="4768850"/>
          <p14:tracePt t="254259" x="2862263" y="4768850"/>
          <p14:tracePt t="254262" x="2886075" y="4768850"/>
          <p14:tracePt t="254275" x="2909888" y="4768850"/>
          <p14:tracePt t="254293" x="2941638" y="4768850"/>
          <p14:tracePt t="254309" x="2967038" y="4768850"/>
          <p14:tracePt t="254312" x="2982913" y="4768850"/>
          <p14:tracePt t="254326" x="3006725" y="4768850"/>
          <p14:tracePt t="254343" x="3046413" y="4768850"/>
          <p14:tracePt t="254359" x="3070225" y="4768850"/>
          <p14:tracePt t="254377" x="3117850" y="4768850"/>
          <p14:tracePt t="254393" x="3157538" y="4784725"/>
          <p14:tracePt t="254797" x="3173413" y="4784725"/>
          <p14:tracePt t="254807" x="3181350" y="4784725"/>
          <p14:tracePt t="254817" x="3205163" y="4784725"/>
          <p14:tracePt t="254827" x="3228975" y="4784725"/>
          <p14:tracePt t="254842" x="3268663" y="4784725"/>
          <p14:tracePt t="254859" x="3349625" y="4784725"/>
          <p14:tracePt t="254875" x="3397250" y="4784725"/>
          <p14:tracePt t="254878" x="3444875" y="4784725"/>
          <p14:tracePt t="254892" x="3476625" y="4800600"/>
          <p14:tracePt t="254909" x="3524250" y="4808538"/>
          <p14:tracePt t="254926" x="3540125" y="4808538"/>
          <p14:tracePt t="254960" x="3548063" y="4808538"/>
          <p14:tracePt t="255009" x="3556000" y="4808538"/>
          <p14:tracePt t="255161" x="3556000" y="4816475"/>
          <p14:tracePt t="256571" x="3548063" y="4816475"/>
          <p14:tracePt t="256592" x="3532188" y="4816475"/>
          <p14:tracePt t="256601" x="3516313" y="4816475"/>
          <p14:tracePt t="256611" x="3492500" y="4816475"/>
          <p14:tracePt t="256625" x="3468688" y="4816475"/>
          <p14:tracePt t="256642" x="3436938" y="4816475"/>
          <p14:tracePt t="256659" x="3421063" y="4816475"/>
          <p14:tracePt t="256661" x="3405188" y="4816475"/>
          <p14:tracePt t="256675" x="3389313" y="4816475"/>
          <p14:tracePt t="256693" x="3357563" y="4816475"/>
          <p14:tracePt t="256708" x="3341688" y="4832350"/>
          <p14:tracePt t="256712" x="3317875" y="4832350"/>
          <p14:tracePt t="256725" x="3292475" y="4848225"/>
          <p14:tracePt t="256744" x="3228975" y="4887913"/>
          <p14:tracePt t="256759" x="3197225" y="4903788"/>
          <p14:tracePt t="256762" x="3173413" y="4919663"/>
          <p14:tracePt t="256775" x="3141663" y="4935538"/>
          <p14:tracePt t="256793" x="3109913" y="4943475"/>
          <p14:tracePt t="256809" x="3101975" y="4943475"/>
          <p14:tracePt t="256964" x="3109913" y="4935538"/>
          <p14:tracePt t="256976" x="3117850" y="4927600"/>
          <p14:tracePt t="256983" x="3133725" y="4927600"/>
          <p14:tracePt t="256994" x="3173413" y="4911725"/>
          <p14:tracePt t="257008" x="3205163" y="4903788"/>
          <p14:tracePt t="257026" x="3325813" y="4887913"/>
          <p14:tracePt t="257042" x="3389313" y="4887913"/>
          <p14:tracePt t="257044" x="3452813" y="4887913"/>
          <p14:tracePt t="257059" x="3508375" y="4887913"/>
          <p14:tracePt t="257075" x="3595688" y="4903788"/>
          <p14:tracePt t="257092" x="3619500" y="4919663"/>
          <p14:tracePt t="257094" x="3635375" y="4927600"/>
          <p14:tracePt t="257109" x="3643313" y="4935538"/>
          <p14:tracePt t="257126" x="3651250" y="4951413"/>
          <p14:tracePt t="257306" x="3651250" y="4959350"/>
          <p14:tracePt t="257669" x="3651250" y="4967288"/>
          <p14:tracePt t="258525" x="3643313" y="4967288"/>
          <p14:tracePt t="258908" x="3635375" y="4967288"/>
          <p14:tracePt t="260521" x="3627438" y="4967288"/>
          <p14:tracePt t="262688" x="3619500" y="4967288"/>
          <p14:tracePt t="262698" x="3611563" y="4967288"/>
          <p14:tracePt t="262708" x="3595688" y="4967288"/>
          <p14:tracePt t="262725" x="3579813" y="4967288"/>
          <p14:tracePt t="262728" x="3556000" y="4959350"/>
          <p14:tracePt t="262741" x="3532188" y="4959350"/>
          <p14:tracePt t="262759" x="3484563" y="4951413"/>
          <p14:tracePt t="262775" x="3452813" y="4943475"/>
          <p14:tracePt t="262778" x="3429000" y="4943475"/>
          <p14:tracePt t="262792" x="3405188" y="4943475"/>
          <p14:tracePt t="262809" x="3357563" y="4943475"/>
          <p14:tracePt t="262823" x="3325813" y="4943475"/>
          <p14:tracePt t="262840" x="3236913" y="4943475"/>
          <p14:tracePt t="262855" x="3189288" y="4943475"/>
          <p14:tracePt t="262857" x="3141663" y="4959350"/>
          <p14:tracePt t="262872" x="3101975" y="4967288"/>
          <p14:tracePt t="262888" x="3022600" y="4984750"/>
          <p14:tracePt t="262905" x="3006725" y="4984750"/>
          <p14:tracePt t="262924" x="2990850" y="4992688"/>
          <p14:tracePt t="263152" x="2974975" y="4992688"/>
          <p14:tracePt t="263161" x="2957513" y="4992688"/>
          <p14:tracePt t="263175" x="2933700" y="4992688"/>
          <p14:tracePt t="263192" x="2894013" y="4992688"/>
          <p14:tracePt t="263208" x="2870200" y="4992688"/>
          <p14:tracePt t="263211" x="2862263" y="4992688"/>
          <p14:tracePt t="263225" x="2838450" y="4992688"/>
          <p14:tracePt t="263243" x="2822575" y="4992688"/>
          <p14:tracePt t="263258" x="2814638" y="4992688"/>
          <p14:tracePt t="263534" x="2822575" y="4992688"/>
          <p14:tracePt t="263554" x="2830513" y="4992688"/>
          <p14:tracePt t="263575" x="2838450" y="4992688"/>
          <p14:tracePt t="263584" x="2846388" y="4992688"/>
          <p14:tracePt t="263594" x="2862263" y="4992688"/>
          <p14:tracePt t="263608" x="2886075" y="4992688"/>
          <p14:tracePt t="263626" x="2967038" y="5000625"/>
          <p14:tracePt t="263641" x="3022600" y="5016500"/>
          <p14:tracePt t="263645" x="3078163" y="5024438"/>
          <p14:tracePt t="263658" x="3133725" y="5040313"/>
          <p14:tracePt t="263676" x="3228975" y="5048250"/>
          <p14:tracePt t="263692" x="3276600" y="5056188"/>
          <p14:tracePt t="263695" x="3317875" y="5056188"/>
          <p14:tracePt t="263708" x="3349625" y="5056188"/>
          <p14:tracePt t="263726" x="3421063" y="5024438"/>
          <p14:tracePt t="263741" x="3484563" y="4935538"/>
          <p14:tracePt t="264401" x="3484563" y="4943475"/>
          <p14:tracePt t="264441" x="3492500" y="4943475"/>
          <p14:tracePt t="264461" x="3508375" y="4943475"/>
          <p14:tracePt t="264471" x="3508375" y="4951413"/>
          <p14:tracePt t="264481" x="3516313" y="4951413"/>
          <p14:tracePt t="264492" x="3540125" y="4951413"/>
          <p14:tracePt t="264508" x="3556000" y="4951413"/>
          <p14:tracePt t="264511" x="3571875" y="4951413"/>
          <p14:tracePt t="264524" x="3587750" y="4951413"/>
          <p14:tracePt t="264543" x="3627438" y="4951413"/>
          <p14:tracePt t="264558" x="3635375" y="4951413"/>
          <p14:tracePt t="264562" x="3660775" y="4951413"/>
          <p14:tracePt t="264574" x="3668713" y="4951413"/>
          <p14:tracePt t="264592" x="3692525" y="4959350"/>
          <p14:tracePt t="264608" x="3716338" y="4959350"/>
          <p14:tracePt t="264624" x="3740150" y="4967288"/>
          <p14:tracePt t="264643" x="3779838" y="4992688"/>
          <p14:tracePt t="264658" x="3795713" y="4992688"/>
          <p14:tracePt t="264675" x="3819525" y="5016500"/>
          <p14:tracePt t="264691" x="3843338" y="5024438"/>
          <p14:tracePt t="264694" x="3859213" y="5032375"/>
          <p14:tracePt t="264708" x="3867150" y="5032375"/>
          <p14:tracePt t="264725" x="3890963" y="5032375"/>
          <p14:tracePt t="264743" x="3898900" y="5032375"/>
          <p14:tracePt t="265641" x="3906838" y="5032375"/>
          <p14:tracePt t="265651" x="3914775" y="5032375"/>
          <p14:tracePt t="265661" x="3922713" y="5024438"/>
          <p14:tracePt t="265674" x="3938588" y="5024438"/>
          <p14:tracePt t="265692" x="3978275" y="5008563"/>
          <p14:tracePt t="265708" x="4002088" y="5008563"/>
          <p14:tracePt t="265711" x="4027488" y="5008563"/>
          <p14:tracePt t="265724" x="4051300" y="5008563"/>
          <p14:tracePt t="265742" x="4098925" y="5008563"/>
          <p14:tracePt t="265758" x="4114800" y="5008563"/>
          <p14:tracePt t="265761" x="4122738" y="5008563"/>
          <p14:tracePt t="265774" x="4130675" y="5008563"/>
          <p14:tracePt t="265792" x="4154488" y="5008563"/>
          <p14:tracePt t="265808" x="4162425" y="5008563"/>
          <p14:tracePt t="265811" x="4178300" y="5008563"/>
          <p14:tracePt t="265825" x="4186238" y="5008563"/>
          <p14:tracePt t="265843" x="4202113" y="5008563"/>
          <p14:tracePt t="265858" x="4217988" y="5008563"/>
          <p14:tracePt t="265861" x="4233863" y="5008563"/>
          <p14:tracePt t="265874" x="4249738" y="5008563"/>
          <p14:tracePt t="265892" x="4281488" y="5016500"/>
          <p14:tracePt t="265908" x="4305300" y="5024438"/>
          <p14:tracePt t="265924" x="4344988" y="5048250"/>
          <p14:tracePt t="266336" x="4352925" y="5048250"/>
          <p14:tracePt t="266346" x="4362450" y="5048250"/>
          <p14:tracePt t="266358" x="4386263" y="5048250"/>
          <p14:tracePt t="266374" x="4410075" y="5040313"/>
          <p14:tracePt t="266376" x="4457700" y="5024438"/>
          <p14:tracePt t="266392" x="4497388" y="5016500"/>
          <p14:tracePt t="266397" x="4560888" y="5008563"/>
          <p14:tracePt t="266408" x="4616450" y="5000625"/>
          <p14:tracePt t="266425" x="4687888" y="4992688"/>
          <p14:tracePt t="266427" x="4737100" y="4992688"/>
          <p14:tracePt t="266441" x="4792663" y="4992688"/>
          <p14:tracePt t="266458" x="4848225" y="4992688"/>
          <p14:tracePt t="266474" x="4872038" y="5000625"/>
          <p14:tracePt t="266477" x="4895850" y="5008563"/>
          <p14:tracePt t="266491" x="4911725" y="5008563"/>
          <p14:tracePt t="266508" x="4927600" y="5008563"/>
          <p14:tracePt t="266524" x="4935538" y="5016500"/>
          <p14:tracePt t="266542" x="4943475" y="5016500"/>
          <p14:tracePt t="266558" x="4951413" y="5032375"/>
          <p14:tracePt t="266575" x="4959350" y="5032375"/>
          <p14:tracePt t="266593" x="4967288" y="5032375"/>
          <p14:tracePt t="266608" x="4975225" y="5032375"/>
          <p14:tracePt t="266638" x="4983163" y="5032375"/>
          <p14:tracePt t="266679" x="4983163" y="5040313"/>
          <p14:tracePt t="266770" x="4983163" y="5048250"/>
          <p14:tracePt t="266911" x="4983163" y="5056188"/>
          <p14:tracePt t="266981" x="4983163" y="5064125"/>
          <p14:tracePt t="267677" x="4975225" y="5064125"/>
          <p14:tracePt t="267687" x="4967288" y="5056188"/>
          <p14:tracePt t="267696" x="4943475" y="5056188"/>
          <p14:tracePt t="267707" x="4927600" y="5040313"/>
          <p14:tracePt t="267725" x="4903788" y="5024438"/>
          <p14:tracePt t="267727" x="4864100" y="5000625"/>
          <p14:tracePt t="267741" x="4832350" y="4976813"/>
          <p14:tracePt t="267758" x="4752975" y="4935538"/>
          <p14:tracePt t="267775" x="4721225" y="4911725"/>
          <p14:tracePt t="267777" x="4687888" y="4887913"/>
          <p14:tracePt t="267791" x="4656138" y="4872038"/>
          <p14:tracePt t="267808" x="4600575" y="4856163"/>
          <p14:tracePt t="267824" x="4576763" y="4848225"/>
          <p14:tracePt t="267828" x="4552950" y="4840288"/>
          <p14:tracePt t="267841" x="4537075" y="4832350"/>
          <p14:tracePt t="267859" x="4497388" y="4816475"/>
          <p14:tracePt t="267874" x="4489450" y="4808538"/>
          <p14:tracePt t="267877" x="4481513" y="4800600"/>
          <p14:tracePt t="268120" x="4473575" y="4800600"/>
          <p14:tracePt t="268130" x="4465638" y="4800600"/>
          <p14:tracePt t="268141" x="4457700" y="4800600"/>
          <p14:tracePt t="268158" x="4449763" y="4800600"/>
          <p14:tracePt t="268160" x="4425950" y="4800600"/>
          <p14:tracePt t="268174" x="4410075" y="4800600"/>
          <p14:tracePt t="268191" x="4362450" y="4800600"/>
          <p14:tracePt t="268208" x="4321175" y="4800600"/>
          <p14:tracePt t="268210" x="4289425" y="4800600"/>
          <p14:tracePt t="268224" x="4233863" y="4808538"/>
          <p14:tracePt t="268241" x="4114800" y="4808538"/>
          <p14:tracePt t="268258" x="4059238" y="4816475"/>
          <p14:tracePt t="268262" x="4011613" y="4816475"/>
          <p14:tracePt t="268274" x="3946525" y="4824413"/>
          <p14:tracePt t="268292" x="3859213" y="4824413"/>
          <p14:tracePt t="268308" x="3827463" y="4824413"/>
          <p14:tracePt t="268311" x="3803650" y="4824413"/>
          <p14:tracePt t="268325" x="3779838" y="4824413"/>
          <p14:tracePt t="268342" x="3740150" y="4824413"/>
          <p14:tracePt t="268358" x="3716338" y="4824413"/>
          <p14:tracePt t="268374" x="3676650" y="4824413"/>
          <p14:tracePt t="268392" x="3643313" y="4824413"/>
          <p14:tracePt t="268408" x="3635375" y="4824413"/>
          <p14:tracePt t="268411" x="3619500" y="4824413"/>
          <p14:tracePt t="268424" x="3611563" y="4824413"/>
          <p14:tracePt t="268441" x="3603625" y="4824413"/>
          <p14:tracePt t="268634" x="3603625" y="4832350"/>
          <p14:tracePt t="268643" x="3603625" y="4840288"/>
          <p14:tracePt t="268657" x="3603625" y="4848225"/>
          <p14:tracePt t="268674" x="3587750" y="4864100"/>
          <p14:tracePt t="268692" x="3563938" y="4879975"/>
          <p14:tracePt t="268694" x="3532188" y="4895850"/>
          <p14:tracePt t="268707" x="3492500" y="4911725"/>
          <p14:tracePt t="268725" x="3357563" y="4943475"/>
          <p14:tracePt t="268741" x="3268663" y="4967288"/>
          <p14:tracePt t="268744" x="3173413" y="4992688"/>
          <p14:tracePt t="268758" x="3078163" y="5016500"/>
          <p14:tracePt t="268775" x="2894013" y="5040313"/>
          <p14:tracePt t="268791" x="2814638" y="5048250"/>
          <p14:tracePt t="268794" x="2751138" y="5048250"/>
          <p14:tracePt t="268807" x="2703513" y="5048250"/>
          <p14:tracePt t="268825" x="2655888" y="5048250"/>
          <p14:tracePt t="268841" x="2647950" y="5048250"/>
          <p14:tracePt t="268857" x="2640013" y="5040313"/>
          <p14:tracePt t="268875" x="2640013" y="5032375"/>
          <p14:tracePt t="268916" x="2640013" y="5024438"/>
          <p14:tracePt t="269007" x="2647950" y="5024438"/>
          <p14:tracePt t="269017" x="2655888" y="5016500"/>
          <p14:tracePt t="269027" x="2671763" y="5008563"/>
          <p14:tracePt t="269041" x="2719388" y="5008563"/>
          <p14:tracePt t="269058" x="2862263" y="4984750"/>
          <p14:tracePt t="269075" x="2967038" y="4976813"/>
          <p14:tracePt t="269078" x="3062288" y="4967288"/>
          <p14:tracePt t="269091" x="3141663" y="4959350"/>
          <p14:tracePt t="269108" x="3284538" y="4959350"/>
          <p14:tracePt t="269124" x="3325813" y="4959350"/>
          <p14:tracePt t="269127" x="3365500" y="4959350"/>
          <p14:tracePt t="269141" x="3405188" y="4959350"/>
          <p14:tracePt t="269158" x="3476625" y="4959350"/>
          <p14:tracePt t="269174" x="3524250" y="4959350"/>
          <p14:tracePt t="269177" x="3556000" y="4976813"/>
          <p14:tracePt t="269191" x="3595688" y="4992688"/>
          <p14:tracePt t="269209" x="3643313" y="5000625"/>
          <p14:tracePt t="269224" x="3651250" y="5000625"/>
          <p14:tracePt t="276967" x="3651250" y="5008563"/>
          <p14:tracePt t="276987" x="3651250" y="5024438"/>
          <p14:tracePt t="276997" x="3635375" y="5040313"/>
          <p14:tracePt t="277007" x="3595688" y="5064125"/>
          <p14:tracePt t="277023" x="3548063" y="5087938"/>
          <p14:tracePt t="277040" x="3405188" y="5135563"/>
          <p14:tracePt t="277058" x="3260725" y="5183188"/>
          <p14:tracePt t="277074" x="3205163" y="5191125"/>
          <p14:tracePt t="277077" x="3141663" y="5199063"/>
          <p14:tracePt t="277090" x="3101975" y="5199063"/>
          <p14:tracePt t="277108" x="3030538" y="5199063"/>
          <p14:tracePt t="277123" x="3006725" y="5199063"/>
          <p14:tracePt t="277140" x="2982913" y="5199063"/>
          <p14:tracePt t="277158" x="2967038" y="5191125"/>
          <p14:tracePt t="277199" x="2967038" y="5183188"/>
          <p14:tracePt t="281188" x="2949575" y="5183188"/>
          <p14:tracePt t="281198" x="2925763" y="5183188"/>
          <p14:tracePt t="281207" x="2901950" y="5183188"/>
          <p14:tracePt t="281223" x="2870200" y="5183188"/>
          <p14:tracePt t="281242" x="2814638" y="5183188"/>
          <p14:tracePt t="281257" x="2751138" y="5183188"/>
          <p14:tracePt t="281273" x="2727325" y="5183188"/>
          <p14:tracePt t="281290" x="2687638" y="5183188"/>
          <p14:tracePt t="281307" x="2679700" y="5183188"/>
          <p14:tracePt t="281309" x="2671763" y="5183188"/>
          <p14:tracePt t="281329" x="2671763" y="5175250"/>
          <p14:tracePt t="281984" x="2663825" y="5175250"/>
          <p14:tracePt t="281994" x="2655888" y="5175250"/>
          <p14:tracePt t="282006" x="2647950" y="5175250"/>
          <p14:tracePt t="282024" x="2616200" y="5175250"/>
          <p14:tracePt t="282040" x="2590800" y="5175250"/>
          <p14:tracePt t="282044" x="2566988" y="5183188"/>
          <p14:tracePt t="282056" x="2543175" y="5199063"/>
          <p14:tracePt t="282074" x="2447925" y="5246688"/>
          <p14:tracePt t="282089" x="2400300" y="5278438"/>
          <p14:tracePt t="282107" x="2312988" y="5335588"/>
          <p14:tracePt t="282123" x="2281238" y="5367338"/>
          <p14:tracePt t="282125" x="2265363" y="5375275"/>
          <p14:tracePt t="282140" x="2255838" y="5383213"/>
          <p14:tracePt t="282156" x="2247900" y="5391150"/>
          <p14:tracePt t="282589" x="2265363" y="5383213"/>
          <p14:tracePt t="282608" x="2273300" y="5375275"/>
          <p14:tracePt t="282619" x="2281238" y="5367338"/>
          <p14:tracePt t="282629" x="2289175" y="5367338"/>
          <p14:tracePt t="282639" x="2312988" y="5359400"/>
          <p14:tracePt t="282657" x="2320925" y="5351463"/>
          <p14:tracePt t="282659" x="2328863" y="5351463"/>
          <p14:tracePt t="282673" x="2344738" y="5343525"/>
          <p14:tracePt t="282690" x="2360613" y="5335588"/>
          <p14:tracePt t="282707" x="2368550" y="5335588"/>
          <p14:tracePt t="282710" x="2376488" y="5335588"/>
          <p14:tracePt t="282723" x="2384425" y="5335588"/>
          <p14:tracePt t="282740" x="2392363" y="5335588"/>
          <p14:tracePt t="282759" x="2400300" y="5335588"/>
          <p14:tracePt t="282773" x="2408238" y="5335588"/>
          <p14:tracePt t="282830" x="2416175" y="5335588"/>
          <p14:tracePt t="282860" x="2424113" y="5335588"/>
          <p14:tracePt t="282880" x="2439988" y="5335588"/>
          <p14:tracePt t="282901" x="2447925" y="5335588"/>
          <p14:tracePt t="282912" x="2463800" y="5335588"/>
          <p14:tracePt t="282923" x="2487613" y="5343525"/>
          <p14:tracePt t="283435" x="2495550" y="5343525"/>
          <p14:tracePt t="283445" x="2503488" y="5343525"/>
          <p14:tracePt t="283456" x="2519363" y="5343525"/>
          <p14:tracePt t="283473" x="2535238" y="5343525"/>
          <p14:tracePt t="283475" x="2551113" y="5343525"/>
          <p14:tracePt t="283490" x="2582863" y="5343525"/>
          <p14:tracePt t="283507" x="2679700" y="5343525"/>
          <p14:tracePt t="283523" x="2735263" y="5343525"/>
          <p14:tracePt t="283526" x="2806700" y="5343525"/>
          <p14:tracePt t="283540" x="2870200" y="5343525"/>
          <p14:tracePt t="283557" x="2982913" y="5343525"/>
          <p14:tracePt t="283575" x="3101975" y="5327650"/>
          <p14:tracePt t="283589" x="3157538" y="5294313"/>
          <p14:tracePt t="283607" x="3252788" y="5270500"/>
          <p14:tracePt t="288612" x="3236913" y="5278438"/>
          <p14:tracePt t="288621" x="3221038" y="5294313"/>
          <p14:tracePt t="288633" x="3197225" y="5310188"/>
          <p14:tracePt t="288642" x="3157538" y="5335588"/>
          <p14:tracePt t="288656" x="3125788" y="5359400"/>
          <p14:tracePt t="288673" x="3062288" y="5391150"/>
          <p14:tracePt t="288689" x="3030538" y="5407025"/>
          <p14:tracePt t="288691" x="3022600" y="5407025"/>
          <p14:tracePt t="288706" x="3014663" y="5407025"/>
          <p14:tracePt t="288842" x="3006725" y="5414963"/>
          <p14:tracePt t="288852" x="3006725" y="5422900"/>
          <p14:tracePt t="288862" x="2998788" y="5430838"/>
          <p14:tracePt t="288873" x="2990850" y="5438775"/>
          <p14:tracePt t="288889" x="2974975" y="5454650"/>
          <p14:tracePt t="288893" x="2967038" y="5470525"/>
          <p14:tracePt t="288905" x="2949575" y="5478463"/>
          <p14:tracePt t="288923" x="2933700" y="5494338"/>
          <p14:tracePt t="288953" x="2925763" y="5494338"/>
          <p14:tracePt t="289457" x="2941638" y="5494338"/>
          <p14:tracePt t="289467" x="2967038" y="5494338"/>
          <p14:tracePt t="289477" x="2990850" y="5494338"/>
          <p14:tracePt t="289489" x="3022600" y="5494338"/>
          <p14:tracePt t="289507" x="3125788" y="5494338"/>
          <p14:tracePt t="289523" x="3181350" y="5494338"/>
          <p14:tracePt t="289539" x="3284538" y="5494338"/>
          <p14:tracePt t="289557" x="3333750" y="5502275"/>
          <p14:tracePt t="289559" x="3365500" y="5510213"/>
          <p14:tracePt t="289572" x="3397250" y="5510213"/>
          <p14:tracePt t="289591" x="3436938" y="5518150"/>
          <p14:tracePt t="289606" x="3460750" y="5518150"/>
          <p14:tracePt t="289608" x="3468688" y="5518150"/>
          <p14:tracePt t="289622" x="3476625" y="5518150"/>
          <p14:tracePt t="289639" x="3508375" y="5541963"/>
          <p14:tracePt t="289656" x="3524250" y="5549900"/>
          <p14:tracePt t="289658" x="3532188" y="5557838"/>
          <p14:tracePt t="289672" x="3563938" y="5573713"/>
          <p14:tracePt t="290162" x="3571875" y="5573713"/>
          <p14:tracePt t="290183" x="3579813" y="5573713"/>
          <p14:tracePt t="290213" x="3587750" y="5573713"/>
          <p14:tracePt t="290283" x="3579813" y="5573713"/>
          <p14:tracePt t="290294" x="3556000" y="5573713"/>
          <p14:tracePt t="290305" x="3524250" y="5581650"/>
          <p14:tracePt t="290323" x="3381375" y="5597525"/>
          <p14:tracePt t="290339" x="3317875" y="5613400"/>
          <p14:tracePt t="290356" x="3173413" y="5629275"/>
          <p14:tracePt t="290373" x="3117850" y="5629275"/>
          <p14:tracePt t="290375" x="3078163" y="5629275"/>
          <p14:tracePt t="290389" x="3046413" y="5629275"/>
          <p14:tracePt t="290406" x="3014663" y="5629275"/>
          <p14:tracePt t="290758" x="3022600" y="5629275"/>
          <p14:tracePt t="290767" x="3046413" y="5629275"/>
          <p14:tracePt t="290777" x="3070225" y="5629275"/>
          <p14:tracePt t="290789" x="3109913" y="5629275"/>
          <p14:tracePt t="290805" x="3149600" y="5629275"/>
          <p14:tracePt t="290808" x="3197225" y="5629275"/>
          <p14:tracePt t="290822" x="3252788" y="5613400"/>
          <p14:tracePt t="290839" x="3333750" y="5589588"/>
          <p14:tracePt t="290856" x="3357563" y="5581650"/>
          <p14:tracePt t="290858" x="3373438" y="5573713"/>
          <p14:tracePt t="290874" x="3389313" y="5573713"/>
          <p14:tracePt t="290877" x="3389313" y="5565775"/>
          <p14:tracePt t="290889" x="3397250" y="5557838"/>
          <p14:tracePt t="290906" x="3413125" y="5541963"/>
          <p14:tracePt t="291211" x="3421063" y="5541963"/>
          <p14:tracePt t="291221" x="3436938" y="5541963"/>
          <p14:tracePt t="291231" x="3452813" y="5541963"/>
          <p14:tracePt t="291241" x="3460750" y="5541963"/>
          <p14:tracePt t="291256" x="3484563" y="5541963"/>
          <p14:tracePt t="291273" x="3524250" y="5541963"/>
          <p14:tracePt t="291289" x="3548063" y="5541963"/>
          <p14:tracePt t="291291" x="3563938" y="5541963"/>
          <p14:tracePt t="291307" x="3587750" y="5534025"/>
          <p14:tracePt t="291323" x="3643313" y="5534025"/>
          <p14:tracePt t="291339" x="3668713" y="5534025"/>
          <p14:tracePt t="291342" x="3692525" y="5526088"/>
          <p14:tracePt t="291357" x="3724275" y="5526088"/>
          <p14:tracePt t="291361" x="3740150" y="5526088"/>
          <p14:tracePt t="291886" x="3748088" y="5526088"/>
          <p14:tracePt t="291896" x="3756025" y="5518150"/>
          <p14:tracePt t="291906" x="3763963" y="5518150"/>
          <p14:tracePt t="291922" x="3771900" y="5518150"/>
          <p14:tracePt t="291925" x="3795713" y="5518150"/>
          <p14:tracePt t="291939" x="3803650" y="5518150"/>
          <p14:tracePt t="291956" x="3827463" y="5518150"/>
          <p14:tracePt t="291972" x="3843338" y="5518150"/>
          <p14:tracePt t="291976" x="3859213" y="5518150"/>
          <p14:tracePt t="291989" x="3875088" y="5518150"/>
          <p14:tracePt t="292006" x="3906838" y="5518150"/>
          <p14:tracePt t="292022" x="3922713" y="5518150"/>
          <p14:tracePt t="292039" x="3970338" y="5518150"/>
          <p14:tracePt t="292056" x="3994150" y="5518150"/>
          <p14:tracePt t="292058" x="4019550" y="5518150"/>
          <p14:tracePt t="292072" x="4043363" y="5518150"/>
          <p14:tracePt t="292090" x="4059238" y="5518150"/>
          <p14:tracePt t="292773" x="4067175" y="5518150"/>
          <p14:tracePt t="292783" x="4075113" y="5518150"/>
          <p14:tracePt t="292793" x="4106863" y="5518150"/>
          <p14:tracePt t="292805" x="4138613" y="5518150"/>
          <p14:tracePt t="292823" x="4281488" y="5518150"/>
          <p14:tracePt t="292839" x="4386263" y="5518150"/>
          <p14:tracePt t="292855" x="4592638" y="5518150"/>
          <p14:tracePt t="292873" x="4800600" y="5518150"/>
          <p14:tracePt t="292889" x="4879975" y="5518150"/>
          <p14:tracePt t="292905" x="5022850" y="5518150"/>
          <p14:tracePt t="292922" x="5064125" y="5518150"/>
          <p14:tracePt t="292925" x="5087938" y="5518150"/>
          <p14:tracePt t="292939" x="5103813" y="5526088"/>
          <p14:tracePt t="315940" x="5111750" y="5526088"/>
          <p14:tracePt t="315950" x="5127625" y="5526088"/>
          <p14:tracePt t="315960" x="5183188" y="5486400"/>
          <p14:tracePt t="315971" x="5365750" y="5375275"/>
          <p14:tracePt t="315987" x="5749925" y="5167313"/>
          <p14:tracePt t="315990" x="6172200" y="4967288"/>
          <p14:tracePt t="316003" x="6610350" y="4808538"/>
          <p14:tracePt t="316021" x="7367588" y="4657725"/>
          <p14:tracePt t="316037" x="7694613" y="4657725"/>
          <p14:tracePt t="316040" x="7942263" y="4673600"/>
          <p14:tracePt t="316053" x="8156575" y="4737100"/>
          <p14:tracePt t="316071" x="8491538" y="4911725"/>
          <p14:tracePt t="316087" x="8596313" y="5016500"/>
          <p14:tracePt t="316103" x="8715375" y="5214938"/>
          <p14:tracePt t="316120" x="8723313" y="5294313"/>
          <p14:tracePt t="316303" x="8723313" y="5286375"/>
          <p14:tracePt t="316313" x="8755063" y="5270500"/>
          <p14:tracePt t="316323" x="8834438" y="5214938"/>
          <p14:tracePt t="316337" x="9034463" y="5087938"/>
          <p14:tracePt t="316354" x="9863138" y="4584700"/>
          <p14:tracePt t="316370" x="10374313" y="4306888"/>
          <p14:tracePt t="316373" x="10923588" y="4067175"/>
          <p14:tracePt t="316387" x="11442700" y="3883025"/>
          <p14:tracePt t="316404" x="11888788" y="3684588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4">
            <a:extLst>
              <a:ext uri="{FF2B5EF4-FFF2-40B4-BE49-F238E27FC236}">
                <a16:creationId xmlns:a16="http://schemas.microsoft.com/office/drawing/2014/main" id="{F699AE9F-E758-2C69-99E1-21FF1B8391E3}"/>
              </a:ext>
            </a:extLst>
          </p:cNvPr>
          <p:cNvSpPr txBox="1"/>
          <p:nvPr/>
        </p:nvSpPr>
        <p:spPr>
          <a:xfrm>
            <a:off x="1937327" y="1380835"/>
            <a:ext cx="7197148" cy="301172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-18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000" b="1" spc="-16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0" dirty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How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should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make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decisions so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as</a:t>
            </a:r>
            <a:r>
              <a:rPr lang="en-US"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maximize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payoff?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How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should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when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others</a:t>
            </a:r>
            <a:r>
              <a:rPr lang="en-US"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may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not go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along?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How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should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when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the</a:t>
            </a:r>
            <a:r>
              <a:rPr lang="en-US"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payoff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may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far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 the</a:t>
            </a:r>
            <a:r>
              <a:rPr sz="2000" spc="-10" dirty="0">
                <a:latin typeface="Calibri"/>
                <a:cs typeface="Calibri"/>
              </a:rPr>
              <a:t> future?</a:t>
            </a:r>
            <a:endParaRPr sz="1950" dirty="0">
              <a:latin typeface="Calibri"/>
              <a:cs typeface="Calibri"/>
            </a:endParaRPr>
          </a:p>
          <a:p>
            <a:pPr marL="12700">
              <a:tabLst>
                <a:tab pos="1464310" algn="l"/>
              </a:tabLst>
            </a:pP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000" b="1" spc="-1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20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u</a:t>
            </a:r>
            <a:r>
              <a:rPr sz="20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2000" b="1" spc="-18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0" dirty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	E</a:t>
            </a:r>
            <a:r>
              <a:rPr sz="2000" b="1" spc="-1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sz="2000" b="1" spc="-1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000" b="1" spc="-1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0" dirty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endParaRPr sz="20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How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build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efficient</a:t>
            </a:r>
            <a:r>
              <a:rPr lang="en-US" sz="2000" spc="-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computer?</a:t>
            </a:r>
            <a:endParaRPr sz="2000" dirty="0">
              <a:latin typeface="Calibri"/>
              <a:cs typeface="Calibri"/>
            </a:endParaRPr>
          </a:p>
          <a:p>
            <a:pPr marL="12700"/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Control</a:t>
            </a:r>
            <a:r>
              <a:rPr sz="2000" b="1" spc="-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theory</a:t>
            </a:r>
            <a:r>
              <a:rPr sz="2000" b="1" spc="-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FF0000"/>
                </a:solidFill>
                <a:latin typeface="Calibri"/>
                <a:cs typeface="Calibri"/>
              </a:rPr>
              <a:t>cybernetics</a:t>
            </a:r>
            <a:endParaRPr sz="2000" b="1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96850" indent="-184150">
              <a:spcBef>
                <a:spcPts val="5"/>
              </a:spcBef>
              <a:buChar char="•"/>
              <a:tabLst>
                <a:tab pos="196850" algn="l"/>
              </a:tabLst>
            </a:pPr>
            <a:r>
              <a:rPr sz="2000" dirty="0">
                <a:latin typeface="Calibri"/>
                <a:cs typeface="Calibri"/>
              </a:rPr>
              <a:t>How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artefacts operate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under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their</a:t>
            </a:r>
            <a:r>
              <a:rPr lang="en-US"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own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control?</a:t>
            </a:r>
            <a:endParaRPr sz="2000" dirty="0">
              <a:latin typeface="Calibri"/>
              <a:cs typeface="Calibri"/>
            </a:endParaRPr>
          </a:p>
          <a:p>
            <a:pPr>
              <a:spcBef>
                <a:spcPts val="20"/>
              </a:spcBef>
            </a:pPr>
            <a:endParaRPr sz="1950" dirty="0">
              <a:latin typeface="Calibri"/>
              <a:cs typeface="Calibri"/>
            </a:endParaRPr>
          </a:p>
          <a:p>
            <a:pPr marR="281940" algn="r">
              <a:spcBef>
                <a:spcPts val="445"/>
              </a:spcBef>
            </a:pPr>
            <a:endParaRPr sz="1200" dirty="0">
              <a:latin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D4A985-70E3-922B-73BD-9963D71A91C5}"/>
              </a:ext>
            </a:extLst>
          </p:cNvPr>
          <p:cNvSpPr txBox="1"/>
          <p:nvPr/>
        </p:nvSpPr>
        <p:spPr>
          <a:xfrm>
            <a:off x="1832552" y="3930892"/>
            <a:ext cx="4350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/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lang="en-US" sz="18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lang="en-US" sz="18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lang="en-US" sz="1800" b="1" spc="-1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u</a:t>
            </a:r>
            <a:r>
              <a:rPr lang="en-US" sz="1800" b="1" spc="-1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lang="en-US" sz="1800" b="1" spc="-17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lang="en-US" sz="1800" b="1" spc="-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1800" b="1" spc="-50" dirty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endParaRPr lang="en-US" sz="1800" dirty="0">
              <a:latin typeface="Calibri"/>
              <a:cs typeface="Calibri"/>
            </a:endParaRPr>
          </a:p>
          <a:p>
            <a:pPr marL="196850" indent="-184150">
              <a:buChar char="•"/>
              <a:tabLst>
                <a:tab pos="196850" algn="l"/>
              </a:tabLst>
            </a:pPr>
            <a:r>
              <a:rPr lang="en-US" sz="1800" dirty="0">
                <a:latin typeface="Calibri"/>
                <a:cs typeface="Calibri"/>
              </a:rPr>
              <a:t>How</a:t>
            </a:r>
            <a:r>
              <a:rPr lang="en-US" sz="1800" spc="-45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does</a:t>
            </a:r>
            <a:r>
              <a:rPr lang="en-US" sz="1800" spc="-25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language</a:t>
            </a:r>
            <a:r>
              <a:rPr lang="en-US" sz="1800" spc="-30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relate</a:t>
            </a:r>
            <a:r>
              <a:rPr lang="en-US" sz="1800" spc="10" dirty="0">
                <a:latin typeface="Calibri"/>
                <a:cs typeface="Calibri"/>
              </a:rPr>
              <a:t> </a:t>
            </a:r>
            <a:r>
              <a:rPr lang="en-US" sz="1800" dirty="0">
                <a:latin typeface="Calibri"/>
                <a:cs typeface="Calibri"/>
              </a:rPr>
              <a:t>to</a:t>
            </a:r>
            <a:r>
              <a:rPr lang="en-US" sz="1800" spc="-20" dirty="0">
                <a:latin typeface="Calibri"/>
                <a:cs typeface="Calibri"/>
              </a:rPr>
              <a:t> </a:t>
            </a:r>
            <a:r>
              <a:rPr lang="en-US" sz="1800" spc="-10" dirty="0">
                <a:latin typeface="Calibri"/>
                <a:cs typeface="Calibri"/>
              </a:rPr>
              <a:t>thought?</a:t>
            </a:r>
            <a:endParaRPr lang="en-US" sz="1800" dirty="0">
              <a:latin typeface="Calibri"/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42586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79123">
        <p159:morph option="byObject"/>
      </p:transition>
    </mc:Choice>
    <mc:Fallback>
      <p:transition spd="slow" advTm="279123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3882" x="8620125" y="342900"/>
          <p14:tracePt t="13885" x="8459788" y="485775"/>
          <p14:tracePt t="13899" x="8356600" y="590550"/>
          <p14:tracePt t="13918" x="8301038" y="693738"/>
          <p14:tracePt t="14136" x="8261350" y="709613"/>
          <p14:tracePt t="14152" x="8229600" y="733425"/>
          <p14:tracePt t="14167" x="8069263" y="788988"/>
          <p14:tracePt t="14182" x="7942263" y="852488"/>
          <p14:tracePt t="14197" x="7470775" y="1036638"/>
          <p14:tracePt t="14212" x="7248525" y="1131888"/>
          <p14:tracePt t="14227" x="6889750" y="1331913"/>
          <p14:tracePt t="14242" x="6737350" y="1435100"/>
          <p14:tracePt t="14258" x="6554788" y="1579563"/>
          <p14:tracePt t="14274" x="6507163" y="1635125"/>
          <p14:tracePt t="14289" x="6410325" y="1722438"/>
          <p14:tracePt t="14307" x="6362700" y="1793875"/>
          <p14:tracePt t="14324" x="6346825" y="1801813"/>
          <p14:tracePt t="14339" x="6330950" y="1817688"/>
          <p14:tracePt t="14355" x="6323013" y="1817688"/>
          <p14:tracePt t="14610" x="6307138" y="1825625"/>
          <p14:tracePt t="14623" x="6283325" y="1849438"/>
          <p14:tracePt t="14640" x="6196013" y="1922463"/>
          <p14:tracePt t="14656" x="6124575" y="1970088"/>
          <p14:tracePt t="14673" x="5988050" y="2057400"/>
          <p14:tracePt t="14690" x="5892800" y="2112963"/>
          <p14:tracePt t="14706" x="5868988" y="2128838"/>
          <p14:tracePt t="14723" x="5837238" y="2128838"/>
          <p14:tracePt t="14812" x="5845175" y="2128838"/>
          <p14:tracePt t="14912" x="5853113" y="2128838"/>
          <p14:tracePt t="14963" x="5861050" y="2128838"/>
          <p14:tracePt t="14977" x="5861050" y="2120900"/>
          <p14:tracePt t="14990" x="5868988" y="2112963"/>
          <p14:tracePt t="15005" x="5884863" y="2112963"/>
          <p14:tracePt t="15023" x="5900738" y="2105025"/>
          <p14:tracePt t="15039" x="5908675" y="2097088"/>
          <p14:tracePt t="15056" x="5940425" y="2081213"/>
          <p14:tracePt t="15073" x="5995988" y="2057400"/>
          <p14:tracePt t="15089" x="6019800" y="2041525"/>
          <p14:tracePt t="15107" x="6108700" y="2017713"/>
          <p14:tracePt t="15123" x="6148388" y="2001838"/>
          <p14:tracePt t="15125" x="6196013" y="2001838"/>
          <p14:tracePt t="15139" x="6227763" y="2001838"/>
          <p14:tracePt t="15156" x="6283325" y="2001838"/>
          <p14:tracePt t="15172" x="6307138" y="2001838"/>
          <p14:tracePt t="15174" x="6323013" y="2001838"/>
          <p14:tracePt t="15188" x="6338888" y="2001838"/>
          <p14:tracePt t="15205" x="6378575" y="2001838"/>
          <p14:tracePt t="15222" x="6394450" y="2001838"/>
          <p14:tracePt t="15225" x="6418263" y="2001838"/>
          <p14:tracePt t="15238" x="6442075" y="2001838"/>
          <p14:tracePt t="15256" x="6483350" y="2001838"/>
          <p14:tracePt t="15487" x="6467475" y="2001838"/>
          <p14:tracePt t="15548" x="6499225" y="2001838"/>
          <p14:tracePt t="15561" x="6530975" y="2001838"/>
          <p14:tracePt t="15574" x="6578600" y="2001838"/>
          <p14:tracePt t="15587" x="6673850" y="2001838"/>
          <p14:tracePt t="15604" x="6721475" y="2001838"/>
          <p14:tracePt t="15606" x="6777038" y="2001838"/>
          <p14:tracePt t="15620" x="6826250" y="2001838"/>
          <p14:tracePt t="15637" x="6889750" y="2001838"/>
          <p14:tracePt t="15654" x="6913563" y="2001838"/>
          <p14:tracePt t="15671" x="6961188" y="2001838"/>
          <p14:tracePt t="15687" x="6985000" y="2009775"/>
          <p14:tracePt t="15703" x="6992938" y="2009775"/>
          <p14:tracePt t="15720" x="7008813" y="2017713"/>
          <p14:tracePt t="15737" x="7024688" y="2017713"/>
          <p14:tracePt t="15753" x="7040563" y="2017713"/>
          <p14:tracePt t="15770" x="7064375" y="2025650"/>
          <p14:tracePt t="15787" x="7088188" y="2025650"/>
          <p14:tracePt t="15803" x="7104063" y="2033588"/>
          <p14:tracePt t="15820" x="7119938" y="2033588"/>
          <p14:tracePt t="15837" x="7127875" y="2033588"/>
          <p14:tracePt t="15855" x="7135813" y="2033588"/>
          <p14:tracePt t="16676" x="7145338" y="2033588"/>
          <p14:tracePt t="16691" x="7153275" y="2033588"/>
          <p14:tracePt t="16706" x="7177088" y="2033588"/>
          <p14:tracePt t="16722" x="7200900" y="2025650"/>
          <p14:tracePt t="16738" x="7240588" y="2025650"/>
          <p14:tracePt t="16755" x="7264400" y="2017713"/>
          <p14:tracePt t="16757" x="7288213" y="2017713"/>
          <p14:tracePt t="16772" x="7312025" y="2017713"/>
          <p14:tracePt t="16788" x="7359650" y="2017713"/>
          <p14:tracePt t="16806" x="7375525" y="2017713"/>
          <p14:tracePt t="16808" x="7391400" y="2017713"/>
          <p14:tracePt t="16822" x="7407275" y="2017713"/>
          <p14:tracePt t="16839" x="7439025" y="2017713"/>
          <p14:tracePt t="16855" x="7462838" y="2017713"/>
          <p14:tracePt t="16857" x="7470775" y="2017713"/>
          <p14:tracePt t="16871" x="7478713" y="2017713"/>
          <p14:tracePt t="16888" x="7504113" y="2025650"/>
          <p14:tracePt t="16906" x="7512050" y="2025650"/>
          <p14:tracePt t="16908" x="7519988" y="2033588"/>
          <p14:tracePt t="16938" x="7527925" y="2033588"/>
          <p14:tracePt t="18714" x="7519988" y="2033588"/>
          <p14:tracePt t="18760" x="7383463" y="2033588"/>
          <p14:tracePt t="18768" x="7319963" y="2033588"/>
          <p14:tracePt t="18786" x="7232650" y="2033588"/>
          <p14:tracePt t="18803" x="7200900" y="2033588"/>
          <p14:tracePt t="18805" x="7177088" y="2033588"/>
          <p14:tracePt t="18820" x="7161213" y="2025650"/>
          <p14:tracePt t="18837" x="7153275" y="2009775"/>
          <p14:tracePt t="18852" x="7153275" y="2001838"/>
          <p14:tracePt t="18870" x="7153275" y="1985963"/>
          <p14:tracePt t="18886" x="7169150" y="1946275"/>
          <p14:tracePt t="18902" x="7192963" y="1898650"/>
          <p14:tracePt t="18919" x="7280275" y="1785938"/>
          <p14:tracePt t="18936" x="7415213" y="1674813"/>
          <p14:tracePt t="18952" x="7496175" y="1627188"/>
          <p14:tracePt t="18969" x="7646988" y="1555750"/>
          <p14:tracePt t="18986" x="7797800" y="1538288"/>
          <p14:tracePt t="19002" x="7870825" y="1538288"/>
          <p14:tracePt t="19019" x="8021638" y="1611313"/>
          <p14:tracePt t="19036" x="8132763" y="1714500"/>
          <p14:tracePt t="19052" x="8156575" y="1754188"/>
          <p14:tracePt t="19069" x="8180388" y="1817688"/>
          <p14:tracePt t="19086" x="8180388" y="1833563"/>
          <p14:tracePt t="19087" x="8180388" y="1841500"/>
          <p14:tracePt t="19127" x="8172450" y="1881188"/>
          <p14:tracePt t="19137" x="8156575" y="1906588"/>
          <p14:tracePt t="19147" x="8132763" y="1946275"/>
          <p14:tracePt t="19157" x="8101013" y="1970088"/>
          <p14:tracePt t="19169" x="8085138" y="2001838"/>
          <p14:tracePt t="19186" x="8045450" y="2025650"/>
          <p14:tracePt t="19187" x="8021638" y="2041525"/>
          <p14:tracePt t="19202" x="7981950" y="2049463"/>
          <p14:tracePt t="19219" x="7934325" y="2057400"/>
          <p14:tracePt t="19236" x="7918450" y="2057400"/>
          <p14:tracePt t="19252" x="7886700" y="2057400"/>
          <p14:tracePt t="19269" x="7886700" y="2049463"/>
          <p14:tracePt t="22500" x="7886700" y="2057400"/>
          <p14:tracePt t="22521" x="7878763" y="2057400"/>
          <p14:tracePt t="22540" x="7870825" y="2057400"/>
          <p14:tracePt t="22555" x="7862888" y="2057400"/>
          <p14:tracePt t="22572" x="7829550" y="2049463"/>
          <p14:tracePt t="22588" x="7821613" y="2049463"/>
          <p14:tracePt t="22592" x="7805738" y="2033588"/>
          <p14:tracePt t="22607" x="7781925" y="2025650"/>
          <p14:tracePt t="22623" x="7702550" y="1985963"/>
          <p14:tracePt t="22639" x="7646988" y="1954213"/>
          <p14:tracePt t="22642" x="7591425" y="1914525"/>
          <p14:tracePt t="22657" x="7512050" y="1873250"/>
          <p14:tracePt t="22672" x="7335838" y="1793875"/>
          <p14:tracePt t="22690" x="7216775" y="1738313"/>
          <p14:tracePt t="22693" x="7096125" y="1674813"/>
          <p14:tracePt t="22708" x="6953250" y="1595438"/>
          <p14:tracePt t="22721" x="6713538" y="1490663"/>
          <p14:tracePt t="22736" x="6602413" y="1458913"/>
          <p14:tracePt t="22753" x="6426200" y="1419225"/>
          <p14:tracePt t="22770" x="6354763" y="1419225"/>
          <p14:tracePt t="22771" x="6315075" y="1419225"/>
          <p14:tracePt t="22786" x="6275388" y="1427163"/>
          <p14:tracePt t="23024" x="6267450" y="1427163"/>
          <p14:tracePt t="23038" x="6243638" y="1443038"/>
          <p14:tracePt t="23055" x="6148388" y="1466850"/>
          <p14:tracePt t="23071" x="6075363" y="1474788"/>
          <p14:tracePt t="23074" x="5964238" y="1490663"/>
          <p14:tracePt t="23091" x="5845175" y="1506538"/>
          <p14:tracePt t="23104" x="5549900" y="1538288"/>
          <p14:tracePt t="23120" x="5407025" y="1563688"/>
          <p14:tracePt t="23136" x="5111750" y="1627188"/>
          <p14:tracePt t="23154" x="4879975" y="1698625"/>
          <p14:tracePt t="23170" x="4808538" y="1746250"/>
          <p14:tracePt t="23187" x="4721225" y="1801813"/>
          <p14:tracePt t="23205" x="4705350" y="1809750"/>
          <p14:tracePt t="23207" x="4705350" y="1817688"/>
          <p14:tracePt t="23307" x="4713288" y="1817688"/>
          <p14:tracePt t="24073" x="4721225" y="1817688"/>
          <p14:tracePt t="24144" x="4729163" y="1817688"/>
          <p14:tracePt t="24194" x="4737100" y="1817688"/>
          <p14:tracePt t="24208" x="4752975" y="1817688"/>
          <p14:tracePt t="24222" x="4760913" y="1817688"/>
          <p14:tracePt t="24225" x="4776788" y="1817688"/>
          <p14:tracePt t="24238" x="4784725" y="1817688"/>
          <p14:tracePt t="24255" x="4816475" y="1817688"/>
          <p14:tracePt t="24271" x="4832350" y="1809750"/>
          <p14:tracePt t="24274" x="4840288" y="1809750"/>
          <p14:tracePt t="24290" x="4856163" y="1809750"/>
          <p14:tracePt t="24305" x="4864100" y="1809750"/>
          <p14:tracePt t="24321" x="4879975" y="1809750"/>
          <p14:tracePt t="24338" x="4887913" y="1809750"/>
          <p14:tracePt t="24365" x="4895850" y="1809750"/>
          <p14:tracePt t="24385" x="4903788" y="1809750"/>
          <p14:tracePt t="29077" x="4903788" y="1801813"/>
          <p14:tracePt t="29091" x="4903788" y="1778000"/>
          <p14:tracePt t="29104" x="4903788" y="1730375"/>
          <p14:tracePt t="29121" x="4999038" y="1555750"/>
          <p14:tracePt t="29139" x="5318125" y="1123950"/>
          <p14:tracePt t="29154" x="5541963" y="941388"/>
          <p14:tracePt t="29171" x="6011863" y="646113"/>
          <p14:tracePt t="29189" x="6434138" y="558800"/>
          <p14:tracePt t="29205" x="6586538" y="558800"/>
          <p14:tracePt t="29208" x="6713538" y="558800"/>
          <p14:tracePt t="29222" x="6818313" y="590550"/>
          <p14:tracePt t="29238" x="6969125" y="717550"/>
          <p14:tracePt t="29258" x="7040563" y="869950"/>
          <p14:tracePt t="29272" x="7056438" y="973138"/>
          <p14:tracePt t="29288" x="7072313" y="1139825"/>
          <p14:tracePt t="29304" x="7056438" y="1212850"/>
          <p14:tracePt t="29320" x="7000875" y="1292225"/>
          <p14:tracePt t="29337" x="6977063" y="1308100"/>
          <p14:tracePt t="29339" x="6961188" y="1316038"/>
          <p14:tracePt t="29354" x="6945313" y="1316038"/>
          <p14:tracePt t="29370" x="6897688" y="1316038"/>
          <p14:tracePt t="29389" x="6834188" y="1316038"/>
          <p14:tracePt t="29405" x="6802438" y="1316038"/>
          <p14:tracePt t="29421" x="6753225" y="1316038"/>
          <p14:tracePt t="29438" x="6737350" y="1316038"/>
          <p14:tracePt t="29440" x="6729413" y="1316038"/>
          <p14:tracePt t="29460" x="6721475" y="1316038"/>
          <p14:tracePt t="29551" x="6729413" y="1323975"/>
          <p14:tracePt t="29565" x="6745288" y="1339850"/>
          <p14:tracePt t="29579" x="6769100" y="1371600"/>
          <p14:tracePt t="29581" x="6794500" y="1403350"/>
          <p14:tracePt t="29596" x="6826250" y="1450975"/>
          <p14:tracePt t="29611" x="6858000" y="1547813"/>
          <p14:tracePt t="29625" x="6873875" y="1611313"/>
          <p14:tracePt t="29641" x="6873875" y="1738313"/>
          <p14:tracePt t="29656" x="6873875" y="1801813"/>
          <p14:tracePt t="29671" x="6834188" y="1930400"/>
          <p14:tracePt t="29688" x="6784975" y="1985963"/>
          <p14:tracePt t="29704" x="6713538" y="2081213"/>
          <p14:tracePt t="29721" x="6681788" y="2105025"/>
          <p14:tracePt t="29923" x="6673850" y="2105025"/>
          <p14:tracePt t="29937" x="6657975" y="2105025"/>
          <p14:tracePt t="29954" x="6602413" y="2128838"/>
          <p14:tracePt t="29971" x="6546850" y="2144713"/>
          <p14:tracePt t="29975" x="6491288" y="2160588"/>
          <p14:tracePt t="29989" x="6434138" y="2168525"/>
          <p14:tracePt t="30005" x="6362700" y="2160588"/>
          <p14:tracePt t="30020" x="6338888" y="2144713"/>
          <p14:tracePt t="30023" x="6323013" y="2128838"/>
          <p14:tracePt t="30038" x="6323013" y="2097088"/>
          <p14:tracePt t="30055" x="6338888" y="1970088"/>
          <p14:tracePt t="30070" x="6386513" y="1890713"/>
          <p14:tracePt t="30087" x="6530975" y="1658938"/>
          <p14:tracePt t="30104" x="6721475" y="1403350"/>
          <p14:tracePt t="30120" x="6802438" y="1331913"/>
          <p14:tracePt t="30137" x="6961188" y="1268413"/>
          <p14:tracePt t="30155" x="7088188" y="1260475"/>
          <p14:tracePt t="30170" x="7161213" y="1260475"/>
          <p14:tracePt t="30188" x="7264400" y="1284288"/>
          <p14:tracePt t="30204" x="7319963" y="1316038"/>
          <p14:tracePt t="30206" x="7375525" y="1355725"/>
          <p14:tracePt t="30221" x="7407275" y="1403350"/>
          <p14:tracePt t="30237" x="7462838" y="1547813"/>
          <p14:tracePt t="30254" x="7470775" y="1611313"/>
          <p14:tracePt t="30256" x="7470775" y="1666875"/>
          <p14:tracePt t="30270" x="7470775" y="1722438"/>
          <p14:tracePt t="30287" x="7431088" y="1785938"/>
          <p14:tracePt t="30304" x="7399338" y="1825625"/>
          <p14:tracePt t="30306" x="7359650" y="1849438"/>
          <p14:tracePt t="30321" x="7312025" y="1881188"/>
          <p14:tracePt t="30338" x="7208838" y="1922463"/>
          <p14:tracePt t="30354" x="7169150" y="1930400"/>
          <p14:tracePt t="30357" x="7112000" y="1930400"/>
          <p14:tracePt t="30373" x="7064375" y="1930400"/>
          <p14:tracePt t="30389" x="6985000" y="1922463"/>
          <p14:tracePt t="30404" x="6961188" y="1906588"/>
          <p14:tracePt t="30408" x="6945313" y="1898650"/>
          <p14:tracePt t="30423" x="6929438" y="1873250"/>
          <p14:tracePt t="30438" x="6929438" y="1857375"/>
          <p14:tracePt t="30454" x="6929438" y="1849438"/>
          <p14:tracePt t="30457" x="6929438" y="1841500"/>
          <p14:tracePt t="30473" x="6929438" y="1833563"/>
          <p14:tracePt t="30488" x="6953250" y="1793875"/>
          <p14:tracePt t="30504" x="6969125" y="1785938"/>
          <p14:tracePt t="30520" x="7024688" y="1754188"/>
          <p14:tracePt t="30538" x="7096125" y="1738313"/>
          <p14:tracePt t="30554" x="7127875" y="1738313"/>
          <p14:tracePt t="30570" x="7177088" y="1746250"/>
          <p14:tracePt t="30588" x="7200900" y="1762125"/>
          <p14:tracePt t="30604" x="7208838" y="1778000"/>
          <p14:tracePt t="30629" x="7208838" y="1785938"/>
          <p14:tracePt t="30800" x="7216775" y="1785938"/>
          <p14:tracePt t="30813" x="7232650" y="1785938"/>
          <p14:tracePt t="30826" x="7248525" y="1785938"/>
          <p14:tracePt t="30840" x="7296150" y="1785938"/>
          <p14:tracePt t="30855" x="7319963" y="1793875"/>
          <p14:tracePt t="30872" x="7367588" y="1809750"/>
          <p14:tracePt t="34538" x="7383463" y="1801813"/>
          <p14:tracePt t="34552" x="7399338" y="1801813"/>
          <p14:tracePt t="34570" x="7454900" y="1778000"/>
          <p14:tracePt t="34588" x="7527925" y="1762125"/>
          <p14:tracePt t="34603" x="7583488" y="1754188"/>
          <p14:tracePt t="34620" x="7670800" y="1754188"/>
          <p14:tracePt t="34639" x="7742238" y="1770063"/>
          <p14:tracePt t="34658" x="7797800" y="1817688"/>
          <p14:tracePt t="34674" x="7821613" y="1857375"/>
          <p14:tracePt t="34688" x="7847013" y="1906588"/>
          <p14:tracePt t="34703" x="7854950" y="1922463"/>
          <p14:tracePt t="34720" x="7870825" y="1938338"/>
          <p14:tracePt t="34737" x="7878763" y="1938338"/>
          <p14:tracePt t="34739" x="7886700" y="1938338"/>
          <p14:tracePt t="34754" x="7894638" y="1946275"/>
          <p14:tracePt t="34758" x="7910513" y="1946275"/>
          <p14:tracePt t="34772" x="7918450" y="1954213"/>
          <p14:tracePt t="34787" x="7934325" y="1954213"/>
          <p14:tracePt t="34789" x="7958138" y="1970088"/>
          <p14:tracePt t="34803" x="7989888" y="1985963"/>
          <p14:tracePt t="34821" x="8045450" y="2001838"/>
          <p14:tracePt t="34836" x="8077200" y="2025650"/>
          <p14:tracePt t="34839" x="8101013" y="2033588"/>
          <p14:tracePt t="34855" x="8116888" y="2033588"/>
          <p14:tracePt t="34870" x="8132763" y="2033588"/>
          <p14:tracePt t="35182" x="8140700" y="2033588"/>
          <p14:tracePt t="35196" x="8156575" y="2009775"/>
          <p14:tracePt t="35210" x="8172450" y="1962150"/>
          <p14:tracePt t="35213" x="8205788" y="1906588"/>
          <p14:tracePt t="35229" x="8229600" y="1849438"/>
          <p14:tracePt t="35245" x="8285163" y="1762125"/>
          <p14:tracePt t="35259" x="8293100" y="1738313"/>
          <p14:tracePt t="35274" x="8308975" y="1722438"/>
          <p14:tracePt t="35289" x="8316913" y="1722438"/>
          <p14:tracePt t="35323" x="8324850" y="1738313"/>
          <p14:tracePt t="35343" x="8324850" y="1746250"/>
          <p14:tracePt t="35363" x="8324850" y="1754188"/>
          <p14:tracePt t="35383" x="8324850" y="1762125"/>
          <p14:tracePt t="40343" x="8316913" y="1762125"/>
          <p14:tracePt t="40423" x="8308975" y="1762125"/>
          <p14:tracePt t="40443" x="8301038" y="1762125"/>
          <p14:tracePt t="40456" x="8293100" y="1762125"/>
          <p14:tracePt t="40471" x="8285163" y="1770063"/>
          <p14:tracePt t="40474" x="8277225" y="1770063"/>
          <p14:tracePt t="40488" x="8269288" y="1770063"/>
          <p14:tracePt t="40515" x="8269288" y="1778000"/>
          <p14:tracePt t="45459" x="8261350" y="1778000"/>
          <p14:tracePt t="45473" x="8237538" y="1778000"/>
          <p14:tracePt t="45488" x="8140700" y="1778000"/>
          <p14:tracePt t="45503" x="8061325" y="1778000"/>
          <p14:tracePt t="45520" x="7821613" y="1793875"/>
          <p14:tracePt t="45537" x="7646988" y="1825625"/>
          <p14:tracePt t="45539" x="7504113" y="1857375"/>
          <p14:tracePt t="45555" x="7327900" y="1906588"/>
          <p14:tracePt t="45570" x="7119938" y="1978025"/>
          <p14:tracePt t="45586" x="7048500" y="2001838"/>
          <p14:tracePt t="45602" x="6985000" y="2065338"/>
          <p14:tracePt t="45811" x="6961188" y="2073275"/>
          <p14:tracePt t="45824" x="6937375" y="2097088"/>
          <p14:tracePt t="45838" x="6881813" y="2120900"/>
          <p14:tracePt t="45852" x="6681788" y="2184400"/>
          <p14:tracePt t="45869" x="6562725" y="2200275"/>
          <p14:tracePt t="45871" x="6418263" y="2208213"/>
          <p14:tracePt t="45888" x="6291263" y="2208213"/>
          <p14:tracePt t="45903" x="6051550" y="2208213"/>
          <p14:tracePt t="45919" x="5948363" y="2200275"/>
          <p14:tracePt t="45922" x="5853113" y="2184400"/>
          <p14:tracePt t="45939" x="5781675" y="2176463"/>
          <p14:tracePt t="45952" x="5724525" y="2160588"/>
          <p14:tracePt t="45969" x="5724525" y="2152650"/>
          <p14:tracePt t="45986" x="5724525" y="2144713"/>
          <p14:tracePt t="46013" x="5732463" y="2136775"/>
          <p14:tracePt t="46027" x="5740400" y="2136775"/>
          <p14:tracePt t="46042" x="5757863" y="2136775"/>
          <p14:tracePt t="46060" x="5773738" y="2136775"/>
          <p14:tracePt t="46073" x="5829300" y="2112963"/>
          <p14:tracePt t="46087" x="5876925" y="2105025"/>
          <p14:tracePt t="46103" x="6019800" y="2073275"/>
          <p14:tracePt t="46120" x="6108700" y="2057400"/>
          <p14:tracePt t="46123" x="6203950" y="2041525"/>
          <p14:tracePt t="46139" x="6299200" y="2009775"/>
          <p14:tracePt t="46155" x="6546850" y="1978025"/>
          <p14:tracePt t="46170" x="6642100" y="1962150"/>
          <p14:tracePt t="46186" x="6834188" y="1946275"/>
          <p14:tracePt t="46203" x="7016750" y="1954213"/>
          <p14:tracePt t="46219" x="7080250" y="1985963"/>
          <p14:tracePt t="46236" x="7208838" y="2041525"/>
          <p14:tracePt t="46254" x="7288213" y="2097088"/>
          <p14:tracePt t="46270" x="7312025" y="2112963"/>
          <p14:tracePt t="46286" x="7367588" y="2128838"/>
          <p14:tracePt t="46303" x="7391400" y="2128838"/>
          <p14:tracePt t="46305" x="7423150" y="2128838"/>
          <p14:tracePt t="46320" x="7454900" y="2128838"/>
          <p14:tracePt t="46337" x="7496175" y="2120900"/>
          <p14:tracePt t="46648" x="7504113" y="2112963"/>
          <p14:tracePt t="46663" x="7512050" y="2105025"/>
          <p14:tracePt t="46678" x="7543800" y="2081213"/>
          <p14:tracePt t="46696" x="7575550" y="2081213"/>
          <p14:tracePt t="46699" x="7607300" y="2065338"/>
          <p14:tracePt t="46713" x="7646988" y="2049463"/>
          <p14:tracePt t="46729" x="7710488" y="2033588"/>
          <p14:tracePt t="46746" x="7742238" y="2025650"/>
          <p14:tracePt t="46749" x="7773988" y="2025650"/>
          <p14:tracePt t="46763" x="7797800" y="2025650"/>
          <p14:tracePt t="46778" x="7854950" y="2017713"/>
          <p14:tracePt t="46793" x="7878763" y="2017713"/>
          <p14:tracePt t="46810" x="7926388" y="2009775"/>
          <p14:tracePt t="46826" x="7942263" y="2009775"/>
          <p14:tracePt t="46829" x="7966075" y="2009775"/>
          <p14:tracePt t="46843" x="7981950" y="2009775"/>
          <p14:tracePt t="46856" x="7997825" y="2001838"/>
          <p14:tracePt t="46872" x="8013700" y="2001838"/>
          <p14:tracePt t="46886" x="8037513" y="2001838"/>
          <p14:tracePt t="46902" x="8053388" y="2001838"/>
          <p14:tracePt t="46929" x="8061325" y="2001838"/>
          <p14:tracePt t="46960" x="8069263" y="2001838"/>
          <p14:tracePt t="46990" x="8085138" y="2001838"/>
          <p14:tracePt t="47020" x="8108950" y="1978025"/>
          <p14:tracePt t="47374" x="8108950" y="1970088"/>
          <p14:tracePt t="47388" x="8124825" y="1962150"/>
          <p14:tracePt t="47403" x="8140700" y="1946275"/>
          <p14:tracePt t="47419" x="8164513" y="1922463"/>
          <p14:tracePt t="47436" x="8197850" y="1906588"/>
          <p14:tracePt t="47453" x="8237538" y="1898650"/>
          <p14:tracePt t="47469" x="8253413" y="1898650"/>
          <p14:tracePt t="47485" x="8277225" y="1890713"/>
          <p14:tracePt t="47504" x="8293100" y="1890713"/>
          <p14:tracePt t="54542" x="8285163" y="1890713"/>
          <p14:tracePt t="54555" x="8253413" y="1890713"/>
          <p14:tracePt t="54570" x="8221663" y="1890713"/>
          <p14:tracePt t="54573" x="8180388" y="1890713"/>
          <p14:tracePt t="54586" x="8124825" y="1890713"/>
          <p14:tracePt t="54603" x="7950200" y="1890713"/>
          <p14:tracePt t="54618" x="7839075" y="1890713"/>
          <p14:tracePt t="54622" x="7710488" y="1890713"/>
          <p14:tracePt t="54639" x="7551738" y="1906588"/>
          <p14:tracePt t="54654" x="7232650" y="1978025"/>
          <p14:tracePt t="54668" x="7112000" y="2025650"/>
          <p14:tracePt t="54672" x="6985000" y="2057400"/>
          <p14:tracePt t="54687" x="6913563" y="2073275"/>
          <p14:tracePt t="54703" x="6834188" y="2089150"/>
          <p14:tracePt t="54722" x="6818313" y="2097088"/>
          <p14:tracePt t="54935" x="6810375" y="2097088"/>
          <p14:tracePt t="54948" x="6784975" y="2105025"/>
          <p14:tracePt t="54962" x="6737350" y="2112963"/>
          <p14:tracePt t="54965" x="6665913" y="2120900"/>
          <p14:tracePt t="54979" x="6570663" y="2128838"/>
          <p14:tracePt t="54995" x="6211888" y="2152650"/>
          <p14:tracePt t="55009" x="5940425" y="2192338"/>
          <p14:tracePt t="55023" x="5605463" y="2233613"/>
          <p14:tracePt t="55026" x="5246688" y="2297113"/>
          <p14:tracePt t="55041" x="4887913" y="2352675"/>
          <p14:tracePt t="55056" x="4233863" y="2471738"/>
          <p14:tracePt t="55070" x="3986213" y="2511425"/>
          <p14:tracePt t="55086" x="3700463" y="2535238"/>
          <p14:tracePt t="55102" x="3643313" y="2535238"/>
          <p14:tracePt t="55106" x="3627438" y="2527300"/>
          <p14:tracePt t="55318" x="3603625" y="2527300"/>
          <p14:tracePt t="55332" x="3579813" y="2527300"/>
          <p14:tracePt t="55346" x="3532188" y="2527300"/>
          <p14:tracePt t="55348" x="3484563" y="2527300"/>
          <p14:tracePt t="55362" x="3397250" y="2527300"/>
          <p14:tracePt t="55375" x="3300413" y="2527300"/>
          <p14:tracePt t="55388" x="3109913" y="2527300"/>
          <p14:tracePt t="55402" x="3030538" y="2527300"/>
          <p14:tracePt t="55419" x="2886075" y="2527300"/>
          <p14:tracePt t="55436" x="2846388" y="2519363"/>
          <p14:tracePt t="55438" x="2806700" y="2519363"/>
          <p14:tracePt t="55455" x="2798763" y="2519363"/>
          <p14:tracePt t="55471" x="2798763" y="2511425"/>
          <p14:tracePt t="55488" x="2798763" y="2503488"/>
          <p14:tracePt t="55508" x="2798763" y="2495550"/>
          <p14:tracePt t="55539" x="2798763" y="2487613"/>
          <p14:tracePt t="55569" x="2790825" y="2487613"/>
          <p14:tracePt t="55584" x="2782888" y="2479675"/>
          <p14:tracePt t="55710" x="2790825" y="2479675"/>
          <p14:tracePt t="55723" x="2806700" y="2479675"/>
          <p14:tracePt t="55737" x="2830513" y="2479675"/>
          <p14:tracePt t="55752" x="2894013" y="2471738"/>
          <p14:tracePt t="55768" x="2933700" y="2471738"/>
          <p14:tracePt t="55771" x="2982913" y="2463800"/>
          <p14:tracePt t="55786" x="3030538" y="2455863"/>
          <p14:tracePt t="55802" x="3117850" y="2432050"/>
          <p14:tracePt t="55818" x="3149600" y="2424113"/>
          <p14:tracePt t="55821" x="3181350" y="2408238"/>
          <p14:tracePt t="55837" x="3205163" y="2408238"/>
          <p14:tracePt t="55852" x="3252788" y="2392363"/>
          <p14:tracePt t="55868" x="3276600" y="2384425"/>
          <p14:tracePt t="55872" x="3308350" y="2384425"/>
          <p14:tracePt t="55889" x="3357563" y="2392363"/>
          <p14:tracePt t="55892" x="3389313" y="2400300"/>
          <p14:tracePt t="55908" x="3429000" y="2416175"/>
          <p14:tracePt t="55925" x="3492500" y="2432050"/>
          <p14:tracePt t="56204" x="3500438" y="2432050"/>
          <p14:tracePt t="56218" x="3508375" y="2432050"/>
          <p14:tracePt t="56235" x="3516313" y="2432050"/>
          <p14:tracePt t="56252" x="3524250" y="2432050"/>
          <p14:tracePt t="56255" x="3532188" y="2432050"/>
          <p14:tracePt t="56269" x="3548063" y="2432050"/>
          <p14:tracePt t="56286" x="3587750" y="2432050"/>
          <p14:tracePt t="56301" x="3595688" y="2432050"/>
          <p14:tracePt t="56305" x="3611563" y="2432050"/>
          <p14:tracePt t="56318" x="3619500" y="2432050"/>
          <p14:tracePt t="56336" x="3643313" y="2432050"/>
          <p14:tracePt t="56351" x="3651250" y="2432050"/>
          <p14:tracePt t="56354" x="3668713" y="2432050"/>
          <p14:tracePt t="56368" x="3668713" y="2424113"/>
          <p14:tracePt t="56385" x="3684588" y="2424113"/>
          <p14:tracePt t="56401" x="3692525" y="2424113"/>
          <p14:tracePt t="56418" x="3716338" y="2424113"/>
          <p14:tracePt t="56435" x="3732213" y="2424113"/>
          <p14:tracePt t="56451" x="3748088" y="2424113"/>
          <p14:tracePt t="56468" x="3787775" y="2424113"/>
          <p14:tracePt t="56485" x="3827463" y="2408238"/>
          <p14:tracePt t="56502" x="3867150" y="2392363"/>
          <p14:tracePt t="56519" x="3906838" y="2344738"/>
          <p14:tracePt t="56799" x="3914775" y="2344738"/>
          <p14:tracePt t="56813" x="3938588" y="2344738"/>
          <p14:tracePt t="56827" x="3954463" y="2336800"/>
          <p14:tracePt t="56830" x="3978275" y="2336800"/>
          <p14:tracePt t="56844" x="4011613" y="2336800"/>
          <p14:tracePt t="56859" x="4067175" y="2328863"/>
          <p14:tracePt t="56875" x="4090988" y="2328863"/>
          <p14:tracePt t="56890" x="4146550" y="2328863"/>
          <p14:tracePt t="56911" x="4202113" y="2328863"/>
          <p14:tracePt t="56923" x="4225925" y="2328863"/>
          <p14:tracePt t="56937" x="4249738" y="2336800"/>
          <p14:tracePt t="56941" x="4273550" y="2344738"/>
          <p14:tracePt t="56956" x="4297363" y="2352675"/>
          <p14:tracePt t="56970" x="4329113" y="2360613"/>
          <p14:tracePt t="57243" x="4329113" y="2384425"/>
          <p14:tracePt t="57273" x="4329113" y="2392363"/>
          <p14:tracePt t="57293" x="4337050" y="2392363"/>
          <p14:tracePt t="57307" x="4344988" y="2392363"/>
          <p14:tracePt t="57321" x="4352925" y="2384425"/>
          <p14:tracePt t="57324" x="4378325" y="2368550"/>
          <p14:tracePt t="57338" x="4402138" y="2352675"/>
          <p14:tracePt t="57355" x="4481513" y="2305050"/>
          <p14:tracePt t="57370" x="4537075" y="2289175"/>
          <p14:tracePt t="57385" x="4664075" y="2257425"/>
          <p14:tracePt t="57402" x="4721225" y="2241550"/>
          <p14:tracePt t="57405" x="4768850" y="2241550"/>
          <p14:tracePt t="57420" x="4824413" y="2241550"/>
          <p14:tracePt t="57435" x="4911725" y="2241550"/>
          <p14:tracePt t="57453" x="4935538" y="2241550"/>
          <p14:tracePt t="57455" x="4959350" y="2241550"/>
          <p14:tracePt t="57474" x="4975225" y="2249488"/>
          <p14:tracePt t="57847" x="4983163" y="2249488"/>
          <p14:tracePt t="57861" x="5006975" y="2249488"/>
          <p14:tracePt t="57875" x="5038725" y="2249488"/>
          <p14:tracePt t="57878" x="5080000" y="2241550"/>
          <p14:tracePt t="57894" x="5151438" y="2224088"/>
          <p14:tracePt t="57911" x="5286375" y="2200275"/>
          <p14:tracePt t="57927" x="5430838" y="2192338"/>
          <p14:tracePt t="57943" x="5470525" y="2192338"/>
          <p14:tracePt t="57958" x="5557838" y="2192338"/>
          <p14:tracePt t="57972" x="5589588" y="2192338"/>
          <p14:tracePt t="57987" x="5605463" y="2192338"/>
          <p14:tracePt t="58002" x="5621338" y="2192338"/>
          <p14:tracePt t="58020" x="5645150" y="2184400"/>
          <p14:tracePt t="58321" x="5653088" y="2184400"/>
          <p14:tracePt t="58335" x="5661025" y="2184400"/>
          <p14:tracePt t="58352" x="5684838" y="2184400"/>
          <p14:tracePt t="58369" x="5700713" y="2184400"/>
          <p14:tracePt t="58371" x="5724525" y="2184400"/>
          <p14:tracePt t="58386" x="5732463" y="2184400"/>
          <p14:tracePt t="58402" x="5773738" y="2184400"/>
          <p14:tracePt t="58419" x="5797550" y="2184400"/>
          <p14:tracePt t="58422" x="5813425" y="2184400"/>
          <p14:tracePt t="58436" x="5845175" y="2184400"/>
          <p14:tracePt t="58453" x="5924550" y="2184400"/>
          <p14:tracePt t="58468" x="5956300" y="2184400"/>
          <p14:tracePt t="58472" x="5988050" y="2184400"/>
          <p14:tracePt t="58490" x="6019800" y="2184400"/>
          <p14:tracePt t="58493" x="6043613" y="2184400"/>
          <p14:tracePt t="58506" x="6067425" y="2184400"/>
          <p14:tracePt t="58520" x="6083300" y="2184400"/>
          <p14:tracePt t="58542" x="6108700" y="2192338"/>
          <p14:tracePt t="58845" x="6116638" y="2192338"/>
          <p14:tracePt t="58860" x="6140450" y="2192338"/>
          <p14:tracePt t="58875" x="6172200" y="2192338"/>
          <p14:tracePt t="58891" x="6196013" y="2192338"/>
          <p14:tracePt t="58906" x="6235700" y="2192338"/>
          <p14:tracePt t="58919" x="6259513" y="2192338"/>
          <p14:tracePt t="58936" x="6315075" y="2192338"/>
          <p14:tracePt t="58952" x="6338888" y="2192338"/>
          <p14:tracePt t="58955" x="6362700" y="2200275"/>
          <p14:tracePt t="58971" x="6378575" y="2200275"/>
          <p14:tracePt t="58986" x="6418263" y="2216150"/>
          <p14:tracePt t="59003" x="6442075" y="2224088"/>
          <p14:tracePt t="59026" x="6451600" y="2233613"/>
          <p14:tracePt t="59369" x="6459538" y="2233613"/>
          <p14:tracePt t="59383" x="6475413" y="2233613"/>
          <p14:tracePt t="59401" x="6523038" y="2233613"/>
          <p14:tracePt t="59419" x="6570663" y="2233613"/>
          <p14:tracePt t="59435" x="6594475" y="2233613"/>
          <p14:tracePt t="59451" x="6642100" y="2233613"/>
          <p14:tracePt t="59469" x="6673850" y="2241550"/>
          <p14:tracePt t="59484" x="6681788" y="2241550"/>
          <p14:tracePt t="59502" x="6705600" y="2249488"/>
          <p14:tracePt t="59518" x="6705600" y="2257425"/>
          <p14:tracePt t="59520" x="6713538" y="2265363"/>
          <p14:tracePt t="59540" x="6721475" y="2265363"/>
          <p14:tracePt t="59601" x="6729413" y="2265363"/>
          <p14:tracePt t="59615" x="6745288" y="2265363"/>
          <p14:tracePt t="59628" x="6753225" y="2265363"/>
          <p14:tracePt t="59631" x="6769100" y="2273300"/>
          <p14:tracePt t="59645" x="6794500" y="2281238"/>
          <p14:tracePt t="59658" x="6818313" y="2281238"/>
          <p14:tracePt t="59662" x="6858000" y="2289175"/>
          <p14:tracePt t="59675" x="6881813" y="2297113"/>
          <p14:tracePt t="59689" x="6897688" y="2297113"/>
          <p14:tracePt t="59692" x="6921500" y="2305050"/>
          <p14:tracePt t="59711" x="6929438" y="2305050"/>
          <p14:tracePt t="60266" x="6937375" y="2305050"/>
          <p14:tracePt t="60280" x="6953250" y="2305050"/>
          <p14:tracePt t="60293" x="6977063" y="2305050"/>
          <p14:tracePt t="60305" x="7072313" y="2305050"/>
          <p14:tracePt t="60316" x="7127875" y="2305050"/>
          <p14:tracePt t="60333" x="7192963" y="2305050"/>
          <p14:tracePt t="60335" x="7256463" y="2297113"/>
          <p14:tracePt t="60350" x="7343775" y="2305050"/>
          <p14:tracePt t="60366" x="7454900" y="2328863"/>
          <p14:tracePt t="60383" x="7486650" y="2336800"/>
          <p14:tracePt t="60385" x="7512050" y="2344738"/>
          <p14:tracePt t="60400" x="7527925" y="2352675"/>
          <p14:tracePt t="60417" x="7535863" y="2352675"/>
          <p14:tracePt t="184441" x="7527925" y="2352675"/>
          <p14:tracePt t="184456" x="7512050" y="2352675"/>
          <p14:tracePt t="184474" x="7478713" y="2352675"/>
          <p14:tracePt t="184491" x="7470775" y="2352675"/>
          <p14:tracePt t="184507" x="7446963" y="2352675"/>
          <p14:tracePt t="184523" x="7391400" y="2384425"/>
          <p14:tracePt t="184541" x="7312025" y="2432050"/>
          <p14:tracePt t="184543" x="7177088" y="2519363"/>
          <p14:tracePt t="184558" x="6937375" y="2703513"/>
          <p14:tracePt t="184574" x="6475413" y="2951163"/>
          <p14:tracePt t="184590" x="6315075" y="3014663"/>
          <p14:tracePt t="184592" x="6211888" y="3046413"/>
          <p14:tracePt t="184607" x="6148388" y="3046413"/>
          <p14:tracePt t="184624" x="6116638" y="3038475"/>
          <p14:tracePt t="184640" x="6116638" y="3006725"/>
          <p14:tracePt t="184643" x="6180138" y="2909888"/>
          <p14:tracePt t="184854" x="6148388" y="2901950"/>
          <p14:tracePt t="184869" x="6100763" y="2894013"/>
          <p14:tracePt t="184885" x="5916613" y="2878138"/>
          <p14:tracePt t="184899" x="5773738" y="2878138"/>
          <p14:tracePt t="184917" x="5199063" y="2919413"/>
          <p14:tracePt t="184932" x="4824413" y="2943225"/>
          <p14:tracePt t="184946" x="4130675" y="3046413"/>
          <p14:tracePt t="184961" x="3851275" y="3062288"/>
          <p14:tracePt t="184976" x="3492500" y="3014663"/>
          <p14:tracePt t="184990" x="3405188" y="2951163"/>
          <p14:tracePt t="185008" x="3373438" y="2703513"/>
          <p14:tracePt t="185197" x="3357563" y="2703513"/>
          <p14:tracePt t="185210" x="3349625" y="2695575"/>
          <p14:tracePt t="185223" x="3317875" y="2695575"/>
          <p14:tracePt t="185241" x="3244850" y="2695575"/>
          <p14:tracePt t="185257" x="3094038" y="2719388"/>
          <p14:tracePt t="185273" x="2957513" y="2767013"/>
          <p14:tracePt t="185290" x="2535238" y="2935288"/>
          <p14:tracePt t="185308" x="2152650" y="3078163"/>
          <p14:tracePt t="185323" x="2017713" y="3133725"/>
          <p14:tracePt t="185340" x="1841500" y="3157538"/>
          <p14:tracePt t="185357" x="1801813" y="3157538"/>
          <p14:tracePt t="185360" x="1785938" y="3157538"/>
          <p14:tracePt t="185378" x="1778000" y="3157538"/>
          <p14:tracePt t="185399" x="1778000" y="3149600"/>
          <p14:tracePt t="185429" x="1778000" y="3141663"/>
          <p14:tracePt t="185441" x="1785938" y="3141663"/>
          <p14:tracePt t="185459" x="1793875" y="3141663"/>
          <p14:tracePt t="185479" x="1809750" y="3133725"/>
          <p14:tracePt t="185492" x="1833563" y="3133725"/>
          <p14:tracePt t="185507" x="1865313" y="3125788"/>
          <p14:tracePt t="185510" x="1922463" y="3117850"/>
          <p14:tracePt t="185524" x="1970088" y="3117850"/>
          <p14:tracePt t="185541" x="2120900" y="3109913"/>
          <p14:tracePt t="185557" x="2200275" y="3101975"/>
          <p14:tracePt t="185560" x="2281238" y="3094038"/>
          <p14:tracePt t="185576" x="2368550" y="3094038"/>
          <p14:tracePt t="185592" x="2551113" y="3086100"/>
          <p14:tracePt t="185606" x="2647950" y="3086100"/>
          <p14:tracePt t="185610" x="2751138" y="3086100"/>
          <p14:tracePt t="185624" x="2870200" y="3094038"/>
          <p14:tracePt t="185641" x="3189288" y="3165475"/>
          <p14:tracePt t="185657" x="3349625" y="3244850"/>
          <p14:tracePt t="185660" x="3532188" y="3333750"/>
          <p14:tracePt t="186366" x="3548063" y="3349625"/>
          <p14:tracePt t="186381" x="3548063" y="3357563"/>
          <p14:tracePt t="186395" x="3603625" y="3317875"/>
          <p14:tracePt t="186405" x="3684588" y="3236913"/>
          <p14:tracePt t="186422" x="3803650" y="3109913"/>
          <p14:tracePt t="186438" x="4170363" y="2767013"/>
          <p14:tracePt t="186455" x="4560888" y="2503488"/>
          <p14:tracePt t="186472" x="4695825" y="2447925"/>
          <p14:tracePt t="186488" x="4903788" y="2432050"/>
          <p14:tracePt t="186506" x="5014913" y="2447925"/>
          <p14:tracePt t="186522" x="5038725" y="2495550"/>
          <p14:tracePt t="186539" x="5056188" y="2592388"/>
          <p14:tracePt t="186556" x="5022850" y="2727325"/>
          <p14:tracePt t="186572" x="4975225" y="2814638"/>
          <p14:tracePt t="186588" x="4760913" y="3133725"/>
          <p14:tracePt t="186605" x="4600575" y="3317875"/>
          <p14:tracePt t="186607" x="4418013" y="3492500"/>
          <p14:tracePt t="186622" x="4202113" y="3644900"/>
          <p14:tracePt t="186638" x="3763963" y="3835400"/>
          <p14:tracePt t="186655" x="3579813" y="3859213"/>
          <p14:tracePt t="186657" x="3429000" y="3859213"/>
          <p14:tracePt t="186672" x="3300413" y="3835400"/>
          <p14:tracePt t="186688" x="3117850" y="3708400"/>
          <p14:tracePt t="186705" x="3062288" y="3636963"/>
          <p14:tracePt t="186707" x="3022600" y="3563938"/>
          <p14:tracePt t="186721" x="3006725" y="3492500"/>
          <p14:tracePt t="186738" x="2998788" y="3397250"/>
          <p14:tracePt t="186755" x="2998788" y="3381375"/>
          <p14:tracePt t="186757" x="2998788" y="3365500"/>
          <p14:tracePt t="186772" x="3038475" y="3317875"/>
          <p14:tracePt t="186789" x="3292475" y="3078163"/>
          <p14:tracePt t="186805" x="3516313" y="2862263"/>
          <p14:tracePt t="186822" x="4011613" y="2551113"/>
          <p14:tracePt t="186839" x="4433888" y="2463800"/>
          <p14:tracePt t="186855" x="4568825" y="2463800"/>
          <p14:tracePt t="186872" x="4840288" y="2543175"/>
          <p14:tracePt t="186889" x="4983163" y="2679700"/>
          <p14:tracePt t="186905" x="5046663" y="2751138"/>
          <p14:tracePt t="186922" x="5111750" y="2878138"/>
          <p14:tracePt t="186939" x="5143500" y="2974975"/>
          <p14:tracePt t="186955" x="5151438" y="3014663"/>
          <p14:tracePt t="186972" x="5151438" y="3149600"/>
          <p14:tracePt t="186989" x="5151438" y="3302000"/>
          <p14:tracePt t="187005" x="5135563" y="3365500"/>
          <p14:tracePt t="187022" x="5072063" y="3452813"/>
          <p14:tracePt t="187039" x="5046663" y="3476625"/>
          <p14:tracePt t="187040" x="4999038" y="3492500"/>
          <p14:tracePt t="187055" x="4951413" y="3492500"/>
          <p14:tracePt t="187072" x="4856163" y="3484563"/>
          <p14:tracePt t="187088" x="4784725" y="3444875"/>
          <p14:tracePt t="187091" x="4737100" y="3405188"/>
          <p14:tracePt t="187105" x="4695825" y="3365500"/>
          <p14:tracePt t="187122" x="4672013" y="3341688"/>
          <p14:tracePt t="187138" x="4672013" y="3325813"/>
          <p14:tracePt t="187455" x="4656138" y="3325813"/>
          <p14:tracePt t="187469" x="4624388" y="3325813"/>
          <p14:tracePt t="187486" x="4489450" y="3325813"/>
          <p14:tracePt t="187499" x="4394200" y="3325813"/>
          <p14:tracePt t="187512" x="4265613" y="3325813"/>
          <p14:tracePt t="187527" x="3922713" y="3302000"/>
          <p14:tracePt t="187542" x="3732213" y="3302000"/>
          <p14:tracePt t="187557" x="3349625" y="3262313"/>
          <p14:tracePt t="187573" x="3141663" y="3252788"/>
          <p14:tracePt t="187576" x="2967038" y="3236913"/>
          <p14:tracePt t="187592" x="2806700" y="3228975"/>
          <p14:tracePt t="187607" x="2582863" y="3165475"/>
          <p14:tracePt t="187623" x="2519363" y="3125788"/>
          <p14:tracePt t="187626" x="2495550" y="3078163"/>
          <p14:tracePt t="187642" x="2487613" y="3014663"/>
          <p14:tracePt t="187847" x="2479675" y="3014663"/>
          <p14:tracePt t="187860" x="2471738" y="3006725"/>
          <p14:tracePt t="187874" x="2455863" y="2998788"/>
          <p14:tracePt t="187890" x="2416175" y="2998788"/>
          <p14:tracePt t="187907" x="2392363" y="3030538"/>
          <p14:tracePt t="187925" x="2368550" y="3038475"/>
          <p14:tracePt t="187928" x="2360613" y="3054350"/>
          <p14:tracePt t="187946" x="2352675" y="3054350"/>
          <p14:tracePt t="187949" x="2352675" y="3062288"/>
          <p14:tracePt t="187968" x="2352675" y="3070225"/>
          <p14:tracePt t="188039" x="2360613" y="3070225"/>
          <p14:tracePt t="188069" x="2360613" y="3078163"/>
          <p14:tracePt t="188082" x="2368550" y="3086100"/>
          <p14:tracePt t="188109" x="2368550" y="3094038"/>
          <p14:tracePt t="188150" x="2368550" y="3109913"/>
          <p14:tracePt t="188170" x="2368550" y="3117850"/>
          <p14:tracePt t="188183" x="2368550" y="3125788"/>
          <p14:tracePt t="188503" x="2384425" y="3125788"/>
          <p14:tracePt t="188517" x="2400300" y="3125788"/>
          <p14:tracePt t="188530" x="2432050" y="3133725"/>
          <p14:tracePt t="188533" x="2479675" y="3133725"/>
          <p14:tracePt t="188547" x="2527300" y="3133725"/>
          <p14:tracePt t="188563" x="2679700" y="3141663"/>
          <p14:tracePt t="188577" x="2743200" y="3141663"/>
          <p14:tracePt t="188594" x="2894013" y="3149600"/>
          <p14:tracePt t="188608" x="2957513" y="3149600"/>
          <p14:tracePt t="188623" x="3054350" y="3157538"/>
          <p14:tracePt t="188639" x="3094038" y="3165475"/>
          <p14:tracePt t="188657" x="3117850" y="3173413"/>
          <p14:tracePt t="188674" x="3125788" y="3181350"/>
          <p14:tracePt t="188690" x="3125788" y="3189288"/>
          <p14:tracePt t="188693" x="3125788" y="3197225"/>
          <p14:tracePt t="188714" x="3125788" y="3213100"/>
          <p14:tracePt t="188726" x="3133725" y="3221038"/>
          <p14:tracePt t="188742" x="3133725" y="3228975"/>
          <p14:tracePt t="188745" x="3141663" y="3244850"/>
          <p14:tracePt t="188760" x="3149600" y="3270250"/>
          <p14:tracePt t="188775" x="3157538" y="3286125"/>
          <p14:tracePt t="188793" x="3165475" y="3294063"/>
          <p14:tracePt t="188795" x="3173413" y="3302000"/>
          <p14:tracePt t="188814" x="3181350" y="3302000"/>
          <p14:tracePt t="188828" x="3189288" y="3302000"/>
          <p14:tracePt t="188845" x="3197225" y="3302000"/>
          <p14:tracePt t="189097" x="3205163" y="3302000"/>
          <p14:tracePt t="189109" x="3228975" y="3294063"/>
          <p14:tracePt t="189123" x="3252788" y="3294063"/>
          <p14:tracePt t="189140" x="3308350" y="3294063"/>
          <p14:tracePt t="189157" x="3381375" y="3294063"/>
          <p14:tracePt t="189173" x="3429000" y="3294063"/>
          <p14:tracePt t="189190" x="3508375" y="3286125"/>
          <p14:tracePt t="189207" x="3603625" y="3278188"/>
          <p14:tracePt t="189223" x="3643313" y="3278188"/>
          <p14:tracePt t="189240" x="3724275" y="3278188"/>
          <p14:tracePt t="189258" x="3771900" y="3278188"/>
          <p14:tracePt t="189276" x="3795713" y="3302000"/>
          <p14:tracePt t="189279" x="3811588" y="3309938"/>
          <p14:tracePt t="189294" x="3819525" y="3325813"/>
          <p14:tracePt t="189309" x="3843338" y="3349625"/>
          <p14:tracePt t="189324" x="3851275" y="3365500"/>
          <p14:tracePt t="189341" x="3883025" y="3405188"/>
          <p14:tracePt t="189357" x="3890963" y="3421063"/>
          <p14:tracePt t="189359" x="3906838" y="3436938"/>
          <p14:tracePt t="189376" x="3914775" y="3444875"/>
          <p14:tracePt t="189392" x="3946525" y="3444875"/>
          <p14:tracePt t="189652" x="3962400" y="3444875"/>
          <p14:tracePt t="189665" x="3994150" y="3444875"/>
          <p14:tracePt t="189678" x="4035425" y="3436938"/>
          <p14:tracePt t="189692" x="4170363" y="3397250"/>
          <p14:tracePt t="189709" x="4249738" y="3373438"/>
          <p14:tracePt t="189723" x="4425950" y="3317875"/>
          <p14:tracePt t="189742" x="4513263" y="3302000"/>
          <p14:tracePt t="189744" x="4600575" y="3286125"/>
          <p14:tracePt t="189760" x="4679950" y="3278188"/>
          <p14:tracePt t="189762" x="4760913" y="3270250"/>
          <p14:tracePt t="189778" x="4824413" y="3270250"/>
          <p14:tracePt t="189793" x="4943475" y="3270250"/>
          <p14:tracePt t="189807" x="5006975" y="3286125"/>
          <p14:tracePt t="189825" x="5111750" y="3357563"/>
          <p14:tracePt t="189840" x="5151438" y="3389313"/>
          <p14:tracePt t="189843" x="5183188" y="3429000"/>
          <p14:tracePt t="189858" x="5222875" y="3460750"/>
          <p14:tracePt t="189874" x="5270500" y="3492500"/>
          <p14:tracePt t="189890" x="5286375" y="3500438"/>
          <p14:tracePt t="189893" x="5302250" y="3500438"/>
          <p14:tracePt t="189907" x="5318125" y="3476625"/>
          <p14:tracePt t="190166" x="5326063" y="3476625"/>
          <p14:tracePt t="190180" x="5341938" y="3468688"/>
          <p14:tracePt t="190196" x="5430838" y="3429000"/>
          <p14:tracePt t="190210" x="5518150" y="3389313"/>
          <p14:tracePt t="190226" x="5716588" y="3309938"/>
          <p14:tracePt t="190241" x="5829300" y="3270250"/>
          <p14:tracePt t="190258" x="5964238" y="3236913"/>
          <p14:tracePt t="190274" x="6011863" y="3228975"/>
          <p14:tracePt t="190276" x="6027738" y="3228975"/>
          <p14:tracePt t="190291" x="6035675" y="3228975"/>
          <p14:tracePt t="190307" x="6043613" y="3228975"/>
          <p14:tracePt t="190347" x="6043613" y="3236913"/>
          <p14:tracePt t="190437" x="6035675" y="3236913"/>
          <p14:tracePt t="190699" x="6035675" y="3244850"/>
          <p14:tracePt t="192161" x="6027738" y="3244850"/>
          <p14:tracePt t="192261" x="6019800" y="3244850"/>
          <p14:tracePt t="192281" x="6011863" y="3244850"/>
          <p14:tracePt t="192301" x="5995988" y="3244850"/>
          <p14:tracePt t="192315" x="5948363" y="3252788"/>
          <p14:tracePt t="192329" x="5892800" y="3262313"/>
          <p14:tracePt t="192333" x="5829300" y="3262313"/>
          <p14:tracePt t="192347" x="5749925" y="3262313"/>
          <p14:tracePt t="192362" x="5637213" y="3262313"/>
          <p14:tracePt t="192372" x="5581650" y="3262313"/>
          <p14:tracePt t="192388" x="5549900" y="3262313"/>
          <p14:tracePt t="192405" x="5486400" y="3262313"/>
          <p14:tracePt t="192422" x="5438775" y="3236913"/>
          <p14:tracePt t="192438" x="5389563" y="3213100"/>
          <p14:tracePt t="192455" x="5294313" y="3197225"/>
          <p14:tracePt t="192472" x="5167313" y="3173413"/>
          <p14:tracePt t="192488" x="5127625" y="3165475"/>
          <p14:tracePt t="192505" x="5064125" y="3149600"/>
          <p14:tracePt t="192522" x="5056188" y="3133725"/>
          <p14:tracePt t="192563" x="5064125" y="3133725"/>
          <p14:tracePt t="194267" x="5072063" y="3141663"/>
          <p14:tracePt t="194287" x="5072063" y="3149600"/>
          <p14:tracePt t="194301" x="5072063" y="3157538"/>
          <p14:tracePt t="194315" x="5080000" y="3165475"/>
          <p14:tracePt t="194336" x="5080000" y="3173413"/>
          <p14:tracePt t="194387" x="5080000" y="3181350"/>
          <p14:tracePt t="194439" x="5072063" y="3181350"/>
          <p14:tracePt t="194453" x="5064125" y="3181350"/>
          <p14:tracePt t="194468" x="5046663" y="3181350"/>
          <p14:tracePt t="194482" x="5030788" y="3181350"/>
          <p14:tracePt t="194498" x="5022850" y="3181350"/>
          <p14:tracePt t="194512" x="5014913" y="3181350"/>
          <p14:tracePt t="194528" x="5006975" y="3181350"/>
          <p14:tracePt t="194548" x="4999038" y="3181350"/>
          <p14:tracePt t="194568" x="4991100" y="3181350"/>
          <p14:tracePt t="194589" x="4983163" y="3181350"/>
          <p14:tracePt t="194603" x="4975225" y="3181350"/>
          <p14:tracePt t="195244" x="4967288" y="3181350"/>
          <p14:tracePt t="195305" x="4951413" y="3189288"/>
          <p14:tracePt t="195319" x="4943475" y="3189288"/>
          <p14:tracePt t="195334" x="4927600" y="3189288"/>
          <p14:tracePt t="195349" x="4919663" y="3189288"/>
          <p14:tracePt t="195362" x="4911725" y="3189288"/>
          <p14:tracePt t="195376" x="4903788" y="3189288"/>
          <p14:tracePt t="196282" x="4895850" y="3189288"/>
          <p14:tracePt t="196295" x="4887913" y="3189288"/>
          <p14:tracePt t="196311" x="4864100" y="3189288"/>
          <p14:tracePt t="196314" x="4840288" y="3197225"/>
          <p14:tracePt t="196329" x="4800600" y="3197225"/>
          <p14:tracePt t="196343" x="4664075" y="3197225"/>
          <p14:tracePt t="196356" x="4600575" y="3197225"/>
          <p14:tracePt t="196373" x="4425950" y="3189288"/>
          <p14:tracePt t="196390" x="4313238" y="3173413"/>
          <p14:tracePt t="196394" x="4178300" y="3141663"/>
          <p14:tracePt t="196413" x="3875088" y="3062288"/>
          <p14:tracePt t="196429" x="3708400" y="3030538"/>
          <p14:tracePt t="196444" x="3460750" y="3014663"/>
          <p14:tracePt t="196458" x="3365500" y="2990850"/>
          <p14:tracePt t="196473" x="3300413" y="2967038"/>
          <p14:tracePt t="196695" x="3292475" y="2967038"/>
          <p14:tracePt t="196709" x="3268663" y="2967038"/>
          <p14:tracePt t="196723" x="3236913" y="2967038"/>
          <p14:tracePt t="196726" x="3181350" y="2967038"/>
          <p14:tracePt t="196742" x="3117850" y="2967038"/>
          <p14:tracePt t="196757" x="2982913" y="2967038"/>
          <p14:tracePt t="196775" x="2894013" y="2967038"/>
          <p14:tracePt t="196777" x="2830513" y="2967038"/>
          <p14:tracePt t="196792" x="2774950" y="2959100"/>
          <p14:tracePt t="196807" x="2727325" y="2951163"/>
          <p14:tracePt t="196823" x="2719388" y="2951163"/>
          <p14:tracePt t="196839" x="2719388" y="2943225"/>
          <p14:tracePt t="196867" x="2727325" y="2943225"/>
          <p14:tracePt t="196898" x="2735263" y="2943225"/>
          <p14:tracePt t="196927" x="2743200" y="2943225"/>
          <p14:tracePt t="196947" x="2751138" y="2943225"/>
          <p14:tracePt t="196960" x="2767013" y="2943225"/>
          <p14:tracePt t="196974" x="2782888" y="2943225"/>
          <p14:tracePt t="196990" x="2846388" y="2943225"/>
          <p14:tracePt t="197006" x="2894013" y="2943225"/>
          <p14:tracePt t="197008" x="2933700" y="2943225"/>
          <p14:tracePt t="197023" x="2967038" y="2943225"/>
          <p14:tracePt t="197039" x="3054350" y="2943225"/>
          <p14:tracePt t="197056" x="3109913" y="2943225"/>
          <p14:tracePt t="197058" x="3141663" y="2943225"/>
          <p14:tracePt t="197072" x="3197225" y="2943225"/>
          <p14:tracePt t="197090" x="3308350" y="2959100"/>
          <p14:tracePt t="197106" x="3365500" y="2967038"/>
          <p14:tracePt t="197109" x="3429000" y="2967038"/>
          <p14:tracePt t="197124" x="3476625" y="2974975"/>
          <p14:tracePt t="197140" x="3579813" y="2974975"/>
          <p14:tracePt t="197155" x="3619500" y="2982913"/>
          <p14:tracePt t="197159" x="3660775" y="2990850"/>
          <p14:tracePt t="197174" x="3692525" y="2990850"/>
          <p14:tracePt t="197189" x="3756025" y="2998788"/>
          <p14:tracePt t="197206" x="3787775" y="3006725"/>
          <p14:tracePt t="197209" x="3827463" y="3022600"/>
          <p14:tracePt t="197224" x="3851275" y="3022600"/>
          <p14:tracePt t="197240" x="3890963" y="3030538"/>
          <p14:tracePt t="197256" x="3906838" y="3030538"/>
          <p14:tracePt t="197259" x="3914775" y="3030538"/>
          <p14:tracePt t="197542" x="3922713" y="3030538"/>
          <p14:tracePt t="197556" x="3930650" y="3030538"/>
          <p14:tracePt t="197573" x="3938588" y="3030538"/>
          <p14:tracePt t="197603" x="3954463" y="3022600"/>
          <p14:tracePt t="197616" x="3962400" y="3022600"/>
          <p14:tracePt t="197630" x="3970338" y="3022600"/>
          <p14:tracePt t="197633" x="3986213" y="3014663"/>
          <p14:tracePt t="197646" x="4002088" y="3014663"/>
          <p14:tracePt t="197659" x="4027488" y="3006725"/>
          <p14:tracePt t="197673" x="4106863" y="3006725"/>
          <p14:tracePt t="197688" x="4146550" y="3006725"/>
          <p14:tracePt t="197704" x="4217988" y="2998788"/>
          <p14:tracePt t="197721" x="4249738" y="2998788"/>
          <p14:tracePt t="197722" x="4265613" y="2998788"/>
          <p14:tracePt t="197737" x="4281488" y="2998788"/>
          <p14:tracePt t="197754" x="4313238" y="2998788"/>
          <p14:tracePt t="197771" x="4321175" y="2998788"/>
          <p14:tracePt t="197773" x="4329113" y="2998788"/>
          <p14:tracePt t="197787" x="4344988" y="2998788"/>
          <p14:tracePt t="197804" x="4352925" y="2998788"/>
          <p14:tracePt t="197986" x="4352925" y="3006725"/>
          <p14:tracePt t="198218" x="4344988" y="3006725"/>
          <p14:tracePt t="199286" x="4337050" y="3006725"/>
          <p14:tracePt t="201090" x="4337050" y="3014663"/>
          <p14:tracePt t="201140" x="4329113" y="3030538"/>
          <p14:tracePt t="201155" x="4313238" y="3046413"/>
          <p14:tracePt t="201161" x="4281488" y="3094038"/>
          <p14:tracePt t="201180" x="4241800" y="3157538"/>
          <p14:tracePt t="201197" x="4233863" y="3165475"/>
          <p14:tracePt t="201213" x="4225925" y="3173413"/>
          <p14:tracePt t="201227" x="4217988" y="3189288"/>
          <p14:tracePt t="201243" x="4186238" y="3236913"/>
          <p14:tracePt t="201260" x="4154488" y="3302000"/>
          <p14:tracePt t="201276" x="4122738" y="3341688"/>
          <p14:tracePt t="201292" x="4019550" y="3444875"/>
          <p14:tracePt t="201308" x="3946525" y="3508375"/>
          <p14:tracePt t="201322" x="3763963" y="3684588"/>
          <p14:tracePt t="201339" x="3660775" y="3771900"/>
          <p14:tracePt t="201341" x="3548063" y="3867150"/>
          <p14:tracePt t="201357" x="3460750" y="3922713"/>
          <p14:tracePt t="201373" x="3292475" y="4027488"/>
          <p14:tracePt t="201388" x="3213100" y="4051300"/>
          <p14:tracePt t="201392" x="3133725" y="4067175"/>
          <p14:tracePt t="201408" x="3086100" y="4067175"/>
          <p14:tracePt t="201422" x="3014663" y="4067175"/>
          <p14:tracePt t="201439" x="2998788" y="4067175"/>
          <p14:tracePt t="201442" x="2990850" y="4059238"/>
          <p14:tracePt t="201458" x="2982913" y="4043363"/>
          <p14:tracePt t="201684" x="2967038" y="4043363"/>
          <p14:tracePt t="201698" x="2957513" y="4043363"/>
          <p14:tracePt t="201711" x="2941638" y="4051300"/>
          <p14:tracePt t="201727" x="2894013" y="4051300"/>
          <p14:tracePt t="201742" x="2862263" y="4051300"/>
          <p14:tracePt t="201745" x="2814638" y="4051300"/>
          <p14:tracePt t="201760" x="2782888" y="4051300"/>
          <p14:tracePt t="201775" x="2719388" y="4043363"/>
          <p14:tracePt t="201789" x="2703513" y="4035425"/>
          <p14:tracePt t="201806" x="2695575" y="4027488"/>
          <p14:tracePt t="201825" x="2695575" y="4019550"/>
          <p14:tracePt t="201865" x="2703513" y="4019550"/>
          <p14:tracePt t="201946" x="2711450" y="4019550"/>
          <p14:tracePt t="201976" x="2719388" y="4019550"/>
          <p14:tracePt t="201989" x="2727325" y="4019550"/>
          <p14:tracePt t="202006" x="2751138" y="4019550"/>
          <p14:tracePt t="202022" x="2767013" y="4019550"/>
          <p14:tracePt t="202038" x="2806700" y="4019550"/>
          <p14:tracePt t="202056" x="2846388" y="4019550"/>
          <p14:tracePt t="202072" x="2862263" y="4019550"/>
          <p14:tracePt t="202088" x="2894013" y="4019550"/>
          <p14:tracePt t="202105" x="2917825" y="4019550"/>
          <p14:tracePt t="202107" x="2941638" y="4019550"/>
          <p14:tracePt t="202122" x="2967038" y="4003675"/>
          <p14:tracePt t="202139" x="3038475" y="3995738"/>
          <p14:tracePt t="202156" x="3070225" y="3987800"/>
          <p14:tracePt t="202159" x="3117850" y="3971925"/>
          <p14:tracePt t="202176" x="3165475" y="3963988"/>
          <p14:tracePt t="202179" x="3197225" y="3948113"/>
          <p14:tracePt t="202195" x="3244850" y="3930650"/>
          <p14:tracePt t="202211" x="3268663" y="3914775"/>
          <p14:tracePt t="202430" x="3268663" y="3906838"/>
          <p14:tracePt t="202471" x="3268663" y="3898900"/>
          <p14:tracePt t="202484" x="3276600" y="3883025"/>
          <p14:tracePt t="202500" x="3333750" y="3811588"/>
          <p14:tracePt t="202516" x="3373438" y="3748088"/>
          <p14:tracePt t="202532" x="3452813" y="3668713"/>
          <p14:tracePt t="202547" x="3484563" y="3652838"/>
          <p14:tracePt t="202561" x="3571875" y="3613150"/>
          <p14:tracePt t="202576" x="3603625" y="3613150"/>
          <p14:tracePt t="202593" x="3660775" y="3613150"/>
          <p14:tracePt t="202605" x="3668713" y="3613150"/>
          <p14:tracePt t="202623" x="3684588" y="3621088"/>
          <p14:tracePt t="202638" x="3692525" y="3621088"/>
          <p14:tracePt t="202642" x="3692525" y="3629025"/>
          <p14:tracePt t="202656" x="3692525" y="3636963"/>
          <p14:tracePt t="202681" x="3692525" y="3644900"/>
          <p14:tracePt t="202694" x="3700463" y="3644900"/>
          <p14:tracePt t="202707" x="3708400" y="3644900"/>
          <p14:tracePt t="202723" x="3732213" y="3660775"/>
          <p14:tracePt t="202738" x="3756025" y="3676650"/>
          <p14:tracePt t="202742" x="3787775" y="3692525"/>
          <p14:tracePt t="202757" x="3819525" y="3692525"/>
          <p14:tracePt t="202773" x="3883025" y="3700463"/>
          <p14:tracePt t="202788" x="3906838" y="3700463"/>
          <p14:tracePt t="202792" x="3930650" y="3700463"/>
          <p14:tracePt t="202806" x="3970338" y="3700463"/>
          <p14:tracePt t="202822" x="4051300" y="3660775"/>
          <p14:tracePt t="202839" x="4098925" y="3644900"/>
          <p14:tracePt t="202842" x="4130675" y="3629025"/>
          <p14:tracePt t="202857" x="4154488" y="3629025"/>
          <p14:tracePt t="203155" x="4170363" y="3629025"/>
          <p14:tracePt t="203170" x="4178300" y="3621088"/>
          <p14:tracePt t="203186" x="4225925" y="3613150"/>
          <p14:tracePt t="203202" x="4257675" y="3613150"/>
          <p14:tracePt t="203217" x="4352925" y="3613150"/>
          <p14:tracePt t="203230" x="4425950" y="3613150"/>
          <p14:tracePt t="203243" x="4473575" y="3613150"/>
          <p14:tracePt t="203257" x="4608513" y="3629025"/>
          <p14:tracePt t="203272" x="4664075" y="3636963"/>
          <p14:tracePt t="203275" x="4721225" y="3652838"/>
          <p14:tracePt t="203292" x="4752975" y="3668713"/>
          <p14:tracePt t="203309" x="4816475" y="3692525"/>
          <p14:tracePt t="203323" x="4840288" y="3700463"/>
          <p14:tracePt t="203340" x="4864100" y="3700463"/>
          <p14:tracePt t="203740" x="4872038" y="3700463"/>
          <p14:tracePt t="203760" x="4879975" y="3700463"/>
          <p14:tracePt t="203780" x="4887913" y="3700463"/>
          <p14:tracePt t="203972" x="4887913" y="3708400"/>
          <p14:tracePt t="205525" x="4895850" y="3708400"/>
          <p14:tracePt t="208225" x="4895850" y="3716338"/>
          <p14:tracePt t="208238" x="4911725" y="3716338"/>
          <p14:tracePt t="208255" x="4943475" y="3732213"/>
          <p14:tracePt t="208272" x="4967288" y="3748088"/>
          <p14:tracePt t="208275" x="4991100" y="3763963"/>
          <p14:tracePt t="208291" x="5022850" y="3779838"/>
          <p14:tracePt t="208306" x="5080000" y="3811588"/>
          <p14:tracePt t="208322" x="5103813" y="3819525"/>
          <p14:tracePt t="208325" x="5119688" y="3827463"/>
          <p14:tracePt t="208341" x="5135563" y="3835400"/>
          <p14:tracePt t="208356" x="5159375" y="3843338"/>
          <p14:tracePt t="208373" x="5167313" y="3851275"/>
          <p14:tracePt t="208376" x="5183188" y="3851275"/>
          <p14:tracePt t="208392" x="5191125" y="3859213"/>
          <p14:tracePt t="208406" x="5207000" y="3867150"/>
          <p14:tracePt t="208678" x="5199063" y="3867150"/>
          <p14:tracePt t="208708" x="5191125" y="3867150"/>
          <p14:tracePt t="208728" x="5183188" y="3867150"/>
          <p14:tracePt t="208742" x="5175250" y="3867150"/>
          <p14:tracePt t="208759" x="5111750" y="3883025"/>
          <p14:tracePt t="208774" x="5038725" y="3898900"/>
          <p14:tracePt t="208790" x="4864100" y="3914775"/>
          <p14:tracePt t="208805" x="4745038" y="3922713"/>
          <p14:tracePt t="208821" x="4521200" y="3922713"/>
          <p14:tracePt t="208838" x="4321175" y="3922713"/>
          <p14:tracePt t="208854" x="4249738" y="3922713"/>
          <p14:tracePt t="208871" x="4146550" y="3898900"/>
          <p14:tracePt t="208888" x="4114800" y="3898900"/>
          <p14:tracePt t="208890" x="4090988" y="3890963"/>
          <p14:tracePt t="208905" x="4075113" y="3883025"/>
          <p14:tracePt t="208911" x="4067175" y="3875088"/>
          <p14:tracePt t="208925" x="4051300" y="3875088"/>
          <p14:tracePt t="208940" x="4051300" y="3859213"/>
          <p14:tracePt t="208954" x="4051300" y="3851275"/>
          <p14:tracePt t="209202" x="4043363" y="3851275"/>
          <p14:tracePt t="209216" x="4027488" y="3851275"/>
          <p14:tracePt t="209229" x="4002088" y="3851275"/>
          <p14:tracePt t="209245" x="3946525" y="3851275"/>
          <p14:tracePt t="209260" x="3914775" y="3851275"/>
          <p14:tracePt t="209263" x="3867150" y="3851275"/>
          <p14:tracePt t="209277" x="3811588" y="3851275"/>
          <p14:tracePt t="209293" x="3700463" y="3851275"/>
          <p14:tracePt t="209308" x="3660775" y="3851275"/>
          <p14:tracePt t="209322" x="3635375" y="3851275"/>
          <p14:tracePt t="209324" x="3619500" y="3835400"/>
          <p14:tracePt t="209338" x="3603625" y="3835400"/>
          <p14:tracePt t="209355" x="3595688" y="3819525"/>
          <p14:tracePt t="209373" x="3595688" y="3811588"/>
          <p14:tracePt t="209414" x="3595688" y="3803650"/>
          <p14:tracePt t="209433" x="3595688" y="3795713"/>
          <p14:tracePt t="209514" x="3595688" y="3787775"/>
          <p14:tracePt t="209527" x="3595688" y="3771900"/>
          <p14:tracePt t="209539" x="3595688" y="3756025"/>
          <p14:tracePt t="209555" x="3611563" y="3692525"/>
          <p14:tracePt t="209571" x="3627438" y="3644900"/>
          <p14:tracePt t="209574" x="3643313" y="3605213"/>
          <p14:tracePt t="209594" x="3676650" y="3563938"/>
          <p14:tracePt t="209610" x="3692525" y="3548063"/>
          <p14:tracePt t="209625" x="3756025" y="3540125"/>
          <p14:tracePt t="209642" x="3803650" y="3540125"/>
          <p14:tracePt t="209656" x="3859213" y="3540125"/>
          <p14:tracePt t="209671" x="3875088" y="3556000"/>
          <p14:tracePt t="209688" x="3906838" y="3571875"/>
          <p14:tracePt t="209705" x="3906838" y="3579813"/>
          <p14:tracePt t="209722" x="3906838" y="3587750"/>
          <p14:tracePt t="209766" x="3906838" y="3595688"/>
          <p14:tracePt t="209780" x="3906838" y="3605213"/>
          <p14:tracePt t="209797" x="3906838" y="3613150"/>
          <p14:tracePt t="209809" x="3906838" y="3621088"/>
          <p14:tracePt t="209823" x="3906838" y="3629025"/>
          <p14:tracePt t="209838" x="3906838" y="3636963"/>
          <p14:tracePt t="209867" x="3898900" y="3636963"/>
          <p14:tracePt t="209907" x="3890963" y="3636963"/>
          <p14:tracePt t="209938" x="3883025" y="3636963"/>
          <p14:tracePt t="209950" x="3875088" y="3652838"/>
          <p14:tracePt t="209964" x="3859213" y="3652838"/>
          <p14:tracePt t="209979" x="3827463" y="3676650"/>
          <p14:tracePt t="209994" x="3819525" y="3676650"/>
          <p14:tracePt t="228474" x="3811588" y="3676650"/>
          <p14:tracePt t="228487" x="3795713" y="3676650"/>
          <p14:tracePt t="228505" x="3771900" y="3684588"/>
          <p14:tracePt t="228520" x="3756025" y="3692525"/>
          <p14:tracePt t="228574" x="3771900" y="3692525"/>
          <p14:tracePt t="228588" x="3819525" y="3652838"/>
          <p14:tracePt t="228603" x="3906838" y="3595688"/>
          <p14:tracePt t="228605" x="4059238" y="3492500"/>
          <p14:tracePt t="228620" x="4313238" y="3333750"/>
          <p14:tracePt t="228636" x="4895850" y="3070225"/>
          <p14:tracePt t="228653" x="5183188" y="2974975"/>
          <p14:tracePt t="228655" x="5446713" y="2886075"/>
          <p14:tracePt t="228671" x="5637213" y="2854325"/>
          <p14:tracePt t="228675" x="5813425" y="2854325"/>
          <p14:tracePt t="228689" x="5924550" y="2886075"/>
          <p14:tracePt t="228703" x="6027738" y="2951163"/>
          <p14:tracePt t="228706" x="6108700" y="3030538"/>
          <p14:tracePt t="228721" x="6164263" y="3117850"/>
          <p14:tracePt t="228737" x="6235700" y="3252788"/>
          <p14:tracePt t="228753" x="6251575" y="3302000"/>
          <p14:tracePt t="228756" x="6251575" y="3333750"/>
          <p14:tracePt t="228771" x="6251575" y="3357563"/>
          <p14:tracePt t="228786" x="6251575" y="3365500"/>
          <p14:tracePt t="228803" x="6251575" y="3373438"/>
          <p14:tracePt t="228836" x="6243638" y="3373438"/>
          <p14:tracePt t="228851" x="6227763" y="3373438"/>
          <p14:tracePt t="229048" x="6235700" y="3373438"/>
          <p14:tracePt t="229062" x="6251575" y="3373438"/>
          <p14:tracePt t="229075" x="6275388" y="3373438"/>
          <p14:tracePt t="229089" x="6338888" y="3413125"/>
          <p14:tracePt t="229103" x="6362700" y="3452813"/>
          <p14:tracePt t="229120" x="6394450" y="3556000"/>
          <p14:tracePt t="229137" x="6394450" y="3621088"/>
          <p14:tracePt t="229139" x="6394450" y="3692525"/>
          <p14:tracePt t="229157" x="6378575" y="3748088"/>
          <p14:tracePt t="229159" x="6338888" y="3803650"/>
          <p14:tracePt t="229174" x="6283325" y="3851275"/>
          <p14:tracePt t="229189" x="6148388" y="3890963"/>
          <p14:tracePt t="229201" x="6091238" y="3890963"/>
          <p14:tracePt t="229218" x="6011863" y="3875088"/>
          <p14:tracePt t="229235" x="5972175" y="3835400"/>
          <p14:tracePt t="229253" x="5956300" y="3740150"/>
          <p14:tracePt t="229271" x="5995988" y="3540125"/>
          <p14:tracePt t="229287" x="6148388" y="3341688"/>
          <p14:tracePt t="229303" x="6483350" y="2990850"/>
          <p14:tracePt t="229320" x="6794500" y="2822575"/>
          <p14:tracePt t="229336" x="6905625" y="2806700"/>
          <p14:tracePt t="229353" x="7064375" y="2822575"/>
          <p14:tracePt t="229370" x="7161213" y="2935288"/>
          <p14:tracePt t="229386" x="7185025" y="2998788"/>
          <p14:tracePt t="229403" x="7185025" y="3117850"/>
          <p14:tracePt t="229420" x="7145338" y="3213100"/>
          <p14:tracePt t="229436" x="7104063" y="3252788"/>
          <p14:tracePt t="229453" x="7024688" y="3333750"/>
          <p14:tracePt t="229470" x="6985000" y="3349625"/>
          <p14:tracePt t="229472" x="6969125" y="3349625"/>
          <p14:tracePt t="229487" x="6953250" y="3349625"/>
          <p14:tracePt t="229503" x="6945313" y="3349625"/>
          <p14:tracePt t="229532" x="6945313" y="3341688"/>
          <p14:tracePt t="229545" x="6945313" y="3333750"/>
          <p14:tracePt t="229557" x="6961188" y="3325813"/>
          <p14:tracePt t="229572" x="7008813" y="3309938"/>
          <p14:tracePt t="229587" x="7040563" y="3302000"/>
          <p14:tracePt t="229603" x="7080250" y="3302000"/>
          <p14:tracePt t="229619" x="7088188" y="3302000"/>
          <p14:tracePt t="229636" x="7088188" y="3309938"/>
          <p14:tracePt t="229653" x="7056438" y="3357563"/>
          <p14:tracePt t="229669" x="6873875" y="3460750"/>
          <p14:tracePt t="229673" x="6451600" y="3692525"/>
          <p14:tracePt t="229688" x="5900738" y="3948113"/>
          <p14:tracePt t="229704" x="4705350" y="4433888"/>
          <p14:tracePt t="229720" x="4410075" y="4560888"/>
          <p14:tracePt t="229723" x="4098925" y="4624388"/>
          <p14:tracePt t="229737" x="3732213" y="4624388"/>
          <p14:tracePt t="229754" x="3022600" y="4322763"/>
          <p14:tracePt t="229770" x="2751138" y="4067175"/>
          <p14:tracePt t="229773" x="2574925" y="3803650"/>
          <p14:tracePt t="229786" x="2471738" y="3524250"/>
          <p14:tracePt t="229803" x="2487613" y="3094038"/>
          <p14:tracePt t="230016" x="2471738" y="3094038"/>
          <p14:tracePt t="230029" x="2439988" y="3094038"/>
          <p14:tracePt t="230043" x="2408238" y="3094038"/>
          <p14:tracePt t="230056" x="2247900" y="3141663"/>
          <p14:tracePt t="230071" x="2168525" y="3189288"/>
          <p14:tracePt t="230087" x="2025650" y="3236913"/>
          <p14:tracePt t="230103" x="1970088" y="3262313"/>
          <p14:tracePt t="230106" x="1946275" y="3270250"/>
          <p14:tracePt t="230126" x="1946275" y="3278188"/>
          <p14:tracePt t="230146" x="1946275" y="3286125"/>
          <p14:tracePt t="230159" x="1954213" y="3286125"/>
          <p14:tracePt t="230173" x="1962150" y="3286125"/>
          <p14:tracePt t="230188" x="1978025" y="3286125"/>
          <p14:tracePt t="230207" x="1993900" y="3286125"/>
          <p14:tracePt t="230220" x="2025650" y="3286125"/>
          <p14:tracePt t="230237" x="2176463" y="3333750"/>
          <p14:tracePt t="230253" x="2336800" y="3381375"/>
          <p14:tracePt t="230270" x="2854325" y="3605213"/>
          <p14:tracePt t="230287" x="3284538" y="3803650"/>
          <p14:tracePt t="230303" x="3436938" y="3843338"/>
          <p14:tracePt t="230319" x="3587750" y="3875088"/>
          <p14:tracePt t="230336" x="3627438" y="3867150"/>
          <p14:tracePt t="230339" x="3635375" y="3811588"/>
          <p14:tracePt t="230354" x="3635375" y="3779838"/>
          <p14:tracePt t="231366" x="3651250" y="3779838"/>
          <p14:tracePt t="231380" x="3660775" y="3763963"/>
          <p14:tracePt t="231394" x="3676650" y="3756025"/>
          <p14:tracePt t="231397" x="3716338" y="3732213"/>
          <p14:tracePt t="231412" x="3771900" y="3716338"/>
          <p14:tracePt t="231427" x="3922713" y="3684588"/>
          <p14:tracePt t="231441" x="4011613" y="3668713"/>
          <p14:tracePt t="231457" x="4178300" y="3652838"/>
          <p14:tracePt t="231472" x="4265613" y="3652838"/>
          <p14:tracePt t="231487" x="4394200" y="3644900"/>
          <p14:tracePt t="231508" x="4489450" y="3644900"/>
          <p14:tracePt t="231525" x="4521200" y="3644900"/>
          <p14:tracePt t="231528" x="4545013" y="3629025"/>
          <p14:tracePt t="231537" x="4552950" y="3621088"/>
          <p14:tracePt t="232273" x="4560888" y="3621088"/>
          <p14:tracePt t="232287" x="4568825" y="3621088"/>
          <p14:tracePt t="232305" x="4608513" y="3621088"/>
          <p14:tracePt t="232320" x="4640263" y="3613150"/>
          <p14:tracePt t="232323" x="4672013" y="3613150"/>
          <p14:tracePt t="232339" x="4713288" y="3605213"/>
          <p14:tracePt t="232354" x="4760913" y="3595688"/>
          <p14:tracePt t="232369" x="4784725" y="3595688"/>
          <p14:tracePt t="232386" x="4824413" y="3579813"/>
          <p14:tracePt t="232403" x="4864100" y="3571875"/>
          <p14:tracePt t="232419" x="4872038" y="3571875"/>
          <p14:tracePt t="232437" x="4887913" y="3571875"/>
          <p14:tracePt t="232524" x="4903788" y="3571875"/>
          <p14:tracePt t="232537" x="4911725" y="3571875"/>
          <p14:tracePt t="232553" x="4919663" y="3571875"/>
          <p14:tracePt t="232555" x="4927600" y="3571875"/>
          <p14:tracePt t="233079" x="4935538" y="3571875"/>
          <p14:tracePt t="233099" x="4935538" y="3579813"/>
          <p14:tracePt t="233113" x="4943475" y="3579813"/>
          <p14:tracePt t="233140" x="4943475" y="3587750"/>
          <p14:tracePt t="233153" x="4951413" y="3587750"/>
          <p14:tracePt t="233170" x="4991100" y="3587750"/>
          <p14:tracePt t="233186" x="5022850" y="3587750"/>
          <p14:tracePt t="233189" x="5080000" y="3605213"/>
          <p14:tracePt t="233204" x="5119688" y="3621088"/>
          <p14:tracePt t="233220" x="5222875" y="3644900"/>
          <p14:tracePt t="233238" x="5270500" y="3660775"/>
          <p14:tracePt t="233240" x="5294313" y="3660775"/>
          <p14:tracePt t="233254" x="5310188" y="3668713"/>
          <p14:tracePt t="236113" x="5294313" y="3668713"/>
          <p14:tracePt t="236130" x="5262563" y="3668713"/>
          <p14:tracePt t="236145" x="5119688" y="3668713"/>
          <p14:tracePt t="236159" x="5022850" y="3668713"/>
          <p14:tracePt t="236173" x="4768850" y="3668713"/>
          <p14:tracePt t="236187" x="4608513" y="3676650"/>
          <p14:tracePt t="236204" x="4178300" y="3716338"/>
          <p14:tracePt t="236219" x="3986213" y="3763963"/>
          <p14:tracePt t="236235" x="3643313" y="3843338"/>
          <p14:tracePt t="236253" x="3429000" y="3930650"/>
          <p14:tracePt t="236269" x="3381375" y="3963988"/>
          <p14:tracePt t="236465" x="3373438" y="3963988"/>
          <p14:tracePt t="236478" x="3357563" y="3963988"/>
          <p14:tracePt t="236491" x="3333750" y="3963988"/>
          <p14:tracePt t="236506" x="3221038" y="4003675"/>
          <p14:tracePt t="236519" x="3125788" y="4043363"/>
          <p14:tracePt t="236537" x="2790825" y="4210050"/>
          <p14:tracePt t="236552" x="2574925" y="4330700"/>
          <p14:tracePt t="236556" x="2384425" y="4441825"/>
          <p14:tracePt t="236571" x="2265363" y="4505325"/>
          <p14:tracePt t="236587" x="2089150" y="4592638"/>
          <p14:tracePt t="236602" x="2033588" y="4608513"/>
          <p14:tracePt t="236619" x="1970088" y="4616450"/>
          <p14:tracePt t="236636" x="1938338" y="4608513"/>
          <p14:tracePt t="236652" x="1930400" y="4584700"/>
          <p14:tracePt t="236669" x="1897063" y="4521200"/>
          <p14:tracePt t="236686" x="1873250" y="4449763"/>
          <p14:tracePt t="236704" x="1865313" y="4402138"/>
          <p14:tracePt t="236720" x="1865313" y="4330700"/>
          <p14:tracePt t="236736" x="1865313" y="4306888"/>
          <p14:tracePt t="236738" x="1865313" y="4291013"/>
          <p14:tracePt t="236758" x="1873250" y="4273550"/>
          <p14:tracePt t="236771" x="1905000" y="4233863"/>
          <p14:tracePt t="236785" x="1954213" y="4194175"/>
          <p14:tracePt t="236788" x="2025650" y="4138613"/>
          <p14:tracePt t="236803" x="2120900" y="4090988"/>
          <p14:tracePt t="236819" x="2368550" y="3963988"/>
          <p14:tracePt t="236836" x="2479675" y="3914775"/>
          <p14:tracePt t="236839" x="2582863" y="3867150"/>
          <p14:tracePt t="236855" x="2655888" y="3843338"/>
          <p14:tracePt t="236872" x="2822575" y="3827463"/>
          <p14:tracePt t="236886" x="2894013" y="3827463"/>
          <p14:tracePt t="236888" x="2967038" y="3827463"/>
          <p14:tracePt t="236904" x="3046413" y="3827463"/>
          <p14:tracePt t="236918" x="3181350" y="3859213"/>
          <p14:tracePt t="236934" x="3252788" y="3898900"/>
          <p14:tracePt t="236951" x="3365500" y="4003675"/>
          <p14:tracePt t="236968" x="3413125" y="4075113"/>
          <p14:tracePt t="236984" x="3429000" y="4114800"/>
          <p14:tracePt t="237001" x="3436938" y="4154488"/>
          <p14:tracePt t="237018" x="3436938" y="4178300"/>
          <p14:tracePt t="237034" x="3436938" y="4186238"/>
          <p14:tracePt t="237051" x="3397250" y="4249738"/>
          <p14:tracePt t="237068" x="3357563" y="4298950"/>
          <p14:tracePt t="237069" x="3284538" y="4354513"/>
          <p14:tracePt t="237084" x="3221038" y="4402138"/>
          <p14:tracePt t="237101" x="3014663" y="4513263"/>
          <p14:tracePt t="237118" x="2933700" y="4545013"/>
          <p14:tracePt t="237120" x="2862263" y="4545013"/>
          <p14:tracePt t="237134" x="2798763" y="4545013"/>
          <p14:tracePt t="237151" x="2695575" y="4489450"/>
          <p14:tracePt t="237169" x="2655888" y="4449763"/>
          <p14:tracePt t="237171" x="2632075" y="4402138"/>
          <p14:tracePt t="237184" x="2598738" y="4346575"/>
          <p14:tracePt t="237201" x="2574925" y="4257675"/>
          <p14:tracePt t="237217" x="2574925" y="4241800"/>
          <p14:tracePt t="237220" x="2574925" y="4233863"/>
          <p14:tracePt t="238859" x="2566988" y="4249738"/>
          <p14:tracePt t="238874" x="2551113" y="4273550"/>
          <p14:tracePt t="238889" x="2487613" y="4386263"/>
          <p14:tracePt t="238907" x="2455863" y="4449763"/>
          <p14:tracePt t="238910" x="2432050" y="4505325"/>
          <p14:tracePt t="238930" x="2416175" y="4552950"/>
          <p14:tracePt t="238944" x="2408238" y="4568825"/>
          <p14:tracePt t="238960" x="2408238" y="4584700"/>
          <p14:tracePt t="238979" x="2408238" y="4592638"/>
          <p14:tracePt t="238993" x="2424113" y="4600575"/>
          <p14:tracePt t="239010" x="2432050" y="4600575"/>
          <p14:tracePt t="239025" x="2447925" y="4600575"/>
          <p14:tracePt t="239040" x="2479675" y="4600575"/>
          <p14:tracePt t="239055" x="2503488" y="4600575"/>
          <p14:tracePt t="239070" x="2590800" y="4600575"/>
          <p14:tracePt t="239086" x="2640013" y="4600575"/>
          <p14:tracePt t="239090" x="2719388" y="4600575"/>
          <p14:tracePt t="239104" x="2798763" y="4608513"/>
          <p14:tracePt t="239119" x="2894013" y="4624388"/>
          <p14:tracePt t="239121" x="2982913" y="4641850"/>
          <p14:tracePt t="239137" x="3078163" y="4649788"/>
          <p14:tracePt t="239153" x="3228975" y="4665663"/>
          <p14:tracePt t="239169" x="3284538" y="4673600"/>
          <p14:tracePt t="239171" x="3341688" y="4697413"/>
          <p14:tracePt t="239443" x="3349625" y="4713288"/>
          <p14:tracePt t="239474" x="3357563" y="4713288"/>
          <p14:tracePt t="239488" x="3365500" y="4713288"/>
          <p14:tracePt t="239503" x="3421063" y="4705350"/>
          <p14:tracePt t="239519" x="3460750" y="4697413"/>
          <p14:tracePt t="239538" x="3571875" y="4681538"/>
          <p14:tracePt t="239554" x="3684588" y="4649788"/>
          <p14:tracePt t="239570" x="3756025" y="4633913"/>
          <p14:tracePt t="239586" x="3843338" y="4616450"/>
          <p14:tracePt t="239602" x="3883025" y="4608513"/>
          <p14:tracePt t="239605" x="3930650" y="4608513"/>
          <p14:tracePt t="239619" x="3954463" y="4608513"/>
          <p14:tracePt t="239635" x="4002088" y="4608513"/>
          <p14:tracePt t="239652" x="4019550" y="4608513"/>
          <p14:tracePt t="239655" x="4027488" y="4608513"/>
          <p14:tracePt t="239671" x="4043363" y="4600575"/>
          <p14:tracePt t="240048" x="4051300" y="4600575"/>
          <p14:tracePt t="240062" x="4059238" y="4600575"/>
          <p14:tracePt t="240075" x="4067175" y="4600575"/>
          <p14:tracePt t="240089" x="4098925" y="4600575"/>
          <p14:tracePt t="240102" x="4122738" y="4600575"/>
          <p14:tracePt t="240119" x="4186238" y="4600575"/>
          <p14:tracePt t="240135" x="4225925" y="4616450"/>
          <p14:tracePt t="240138" x="4281488" y="4641850"/>
          <p14:tracePt t="240153" x="4344988" y="4665663"/>
          <p14:tracePt t="240169" x="4465638" y="4697413"/>
          <p14:tracePt t="240185" x="4521200" y="4713288"/>
          <p14:tracePt t="240188" x="4576763" y="4729163"/>
          <p14:tracePt t="240207" x="4624388" y="4737100"/>
          <p14:tracePt t="240223" x="4695825" y="4745038"/>
          <p14:tracePt t="240236" x="4721225" y="4745038"/>
          <p14:tracePt t="240253" x="4745038" y="4737100"/>
          <p14:tracePt t="240491" x="4760913" y="4737100"/>
          <p14:tracePt t="240505" x="4776788" y="4729163"/>
          <p14:tracePt t="240519" x="4800600" y="4721225"/>
          <p14:tracePt t="240522" x="4840288" y="4721225"/>
          <p14:tracePt t="240537" x="4911725" y="4713288"/>
          <p14:tracePt t="240553" x="5056188" y="4705350"/>
          <p14:tracePt t="240569" x="5143500" y="4697413"/>
          <p14:tracePt t="240572" x="5214938" y="4689475"/>
          <p14:tracePt t="240587" x="5294313" y="4689475"/>
          <p14:tracePt t="240605" x="5389563" y="4689475"/>
          <p14:tracePt t="240619" x="5414963" y="4689475"/>
          <p14:tracePt t="240622" x="5430838" y="4689475"/>
          <p14:tracePt t="240635" x="5446713" y="4689475"/>
          <p14:tracePt t="240653" x="5454650" y="4689475"/>
          <p14:tracePt t="240668" x="5462588" y="4689475"/>
          <p14:tracePt t="269095" x="5454650" y="4681538"/>
          <p14:tracePt t="269109" x="5430838" y="4665663"/>
          <p14:tracePt t="269125" x="5294313" y="4624388"/>
          <p14:tracePt t="269140" x="5191125" y="4608513"/>
          <p14:tracePt t="269155" x="4864100" y="4600575"/>
          <p14:tracePt t="269170" x="4648200" y="4600575"/>
          <p14:tracePt t="269186" x="4146550" y="4600575"/>
          <p14:tracePt t="269199" x="3883025" y="4584700"/>
          <p14:tracePt t="269217" x="3460750" y="4545013"/>
          <p14:tracePt t="269233" x="3244850" y="4513263"/>
          <p14:tracePt t="269236" x="3101975" y="4489450"/>
          <p14:tracePt t="269251" x="2998788" y="4473575"/>
          <p14:tracePt t="269267" x="2846388" y="4433888"/>
          <p14:tracePt t="269286" x="2751138" y="4394200"/>
          <p14:tracePt t="269301" x="2727325" y="4378325"/>
          <p14:tracePt t="269317" x="2711450" y="4362450"/>
          <p14:tracePt t="269332" x="2711450" y="4354513"/>
          <p14:tracePt t="269357" x="2719388" y="4346575"/>
          <p14:tracePt t="269371" x="2727325" y="4346575"/>
          <p14:tracePt t="269384" x="2743200" y="4346575"/>
          <p14:tracePt t="269399" x="2798763" y="4346575"/>
          <p14:tracePt t="269417" x="2901950" y="4322763"/>
          <p14:tracePt t="269433" x="2967038" y="4314825"/>
          <p14:tracePt t="269449" x="3133725" y="4281488"/>
          <p14:tracePt t="269467" x="3341688" y="4257675"/>
          <p14:tracePt t="269485" x="3444875" y="4241800"/>
          <p14:tracePt t="269488" x="3556000" y="4233863"/>
          <p14:tracePt t="269504" x="3651250" y="4233863"/>
          <p14:tracePt t="269518" x="3843338" y="4273550"/>
          <p14:tracePt t="269532" x="3922713" y="4306888"/>
          <p14:tracePt t="269549" x="4075113" y="4394200"/>
          <p14:tracePt t="269566" x="4130675" y="4418013"/>
          <p14:tracePt t="269568" x="4202113" y="4441825"/>
          <p14:tracePt t="269583" x="4241800" y="4449763"/>
          <p14:tracePt t="269599" x="4329113" y="4457700"/>
          <p14:tracePt t="269616" x="4378325" y="4457700"/>
          <p14:tracePt t="269619" x="4425950" y="4449763"/>
          <p14:tracePt t="269633" x="4489450" y="4425950"/>
          <p14:tracePt t="269650" x="4632325" y="4338638"/>
          <p14:tracePt t="269666" x="4737100" y="4298950"/>
          <p14:tracePt t="269669" x="4848225" y="4257675"/>
          <p14:tracePt t="269687" x="4959350" y="4217988"/>
          <p14:tracePt t="269689" x="5087938" y="4194175"/>
          <p14:tracePt t="269704" x="5214938" y="4162425"/>
          <p14:tracePt t="269719" x="5407025" y="4146550"/>
          <p14:tracePt t="269733" x="5494338" y="4146550"/>
          <p14:tracePt t="269750" x="5613400" y="4162425"/>
          <p14:tracePt t="269766" x="5653088" y="4202113"/>
          <p14:tracePt t="269931" x="5653088" y="4217988"/>
          <p14:tracePt t="269951" x="5653088" y="4225925"/>
          <p14:tracePt t="269964" x="5653088" y="4233863"/>
          <p14:tracePt t="269983" x="5637213" y="4233863"/>
          <p14:tracePt t="270000" x="5629275" y="4241800"/>
          <p14:tracePt t="270002" x="5613400" y="4241800"/>
          <p14:tracePt t="270016" x="5589588" y="4241800"/>
          <p14:tracePt t="270033" x="5478463" y="4241800"/>
          <p14:tracePt t="270049" x="5389563" y="4241800"/>
          <p14:tracePt t="270052" x="5238750" y="4241800"/>
          <p14:tracePt t="270066" x="5046663" y="4241800"/>
          <p14:tracePt t="270083" x="4505325" y="4241800"/>
          <p14:tracePt t="270099" x="4178300" y="4257675"/>
          <p14:tracePt t="270103" x="3890963" y="4281488"/>
          <p14:tracePt t="270119" x="3619500" y="4306888"/>
          <p14:tracePt t="270134" x="3173413" y="4346575"/>
          <p14:tracePt t="270150" x="3046413" y="4370388"/>
          <p14:tracePt t="270153" x="2949575" y="4378325"/>
          <p14:tracePt t="270168" x="2901950" y="4378325"/>
          <p14:tracePt t="270183" x="2886075" y="4378325"/>
          <p14:tracePt t="270394" x="2878138" y="4394200"/>
          <p14:tracePt t="270407" x="2854325" y="4402138"/>
          <p14:tracePt t="270417" x="2814638" y="4410075"/>
          <p14:tracePt t="270431" x="2743200" y="4410075"/>
          <p14:tracePt t="270433" x="2647950" y="4418013"/>
          <p14:tracePt t="270448" x="2511425" y="4425950"/>
          <p14:tracePt t="270465" x="2144713" y="4473575"/>
          <p14:tracePt t="270480" x="1962150" y="4489450"/>
          <p14:tracePt t="270497" x="1793875" y="4513263"/>
          <p14:tracePt t="270514" x="1754188" y="4513263"/>
          <p14:tracePt t="270534" x="1762125" y="4513263"/>
          <p14:tracePt t="270548" x="1770063" y="4513263"/>
          <p14:tracePt t="270565" x="1801813" y="4513263"/>
          <p14:tracePt t="270581" x="1833563" y="4513263"/>
          <p14:tracePt t="270598" x="1946275" y="4497388"/>
          <p14:tracePt t="270615" x="2089150" y="4481513"/>
          <p14:tracePt t="270632" x="2160588" y="4473575"/>
          <p14:tracePt t="270648" x="2384425" y="4441825"/>
          <p14:tracePt t="270665" x="2647950" y="4402138"/>
          <p14:tracePt t="270681" x="2830513" y="4386263"/>
          <p14:tracePt t="270698" x="3213100" y="4346575"/>
          <p14:tracePt t="270715" x="3421063" y="4338638"/>
          <p14:tracePt t="270716" x="3635375" y="4322763"/>
          <p14:tracePt t="270732" x="3819525" y="4314825"/>
          <p14:tracePt t="270748" x="4146550" y="4314825"/>
          <p14:tracePt t="270765" x="4281488" y="4314825"/>
          <p14:tracePt t="270766" x="4386263" y="4314825"/>
          <p14:tracePt t="270781" x="4457700" y="4314825"/>
          <p14:tracePt t="270798" x="4568825" y="4314825"/>
          <p14:tracePt t="270815" x="4592638" y="4314825"/>
          <p14:tracePt t="270817" x="4608513" y="4314825"/>
          <p14:tracePt t="270847" x="4616450" y="4314825"/>
          <p14:tracePt t="276703" x="4608513" y="4306888"/>
          <p14:tracePt t="276720" x="4592638" y="4291013"/>
          <p14:tracePt t="276723" x="4576763" y="4273550"/>
          <p14:tracePt t="276740" x="4552950" y="4257675"/>
          <p14:tracePt t="276756" x="4489450" y="4210050"/>
          <p14:tracePt t="276771" x="4449763" y="4170363"/>
          <p14:tracePt t="276786" x="4329113" y="4043363"/>
          <p14:tracePt t="276801" x="4257675" y="3948113"/>
          <p14:tracePt t="276804" x="4130675" y="3811588"/>
          <p14:tracePt t="276819" x="3978275" y="3644900"/>
          <p14:tracePt t="276835" x="3627438" y="3181350"/>
          <p14:tracePt t="276850" x="3429000" y="2935288"/>
          <p14:tracePt t="276867" x="3054350" y="2527300"/>
          <p14:tracePt t="276883" x="2886075" y="2360613"/>
          <p14:tracePt t="276885" x="2727325" y="2208213"/>
          <p14:tracePt t="276900" x="2574925" y="2105025"/>
          <p14:tracePt t="276918" x="2352675" y="1954213"/>
          <p14:tracePt t="276932" x="2273300" y="1906588"/>
          <p14:tracePt t="276936" x="2216150" y="1890713"/>
          <p14:tracePt t="276952" x="2200275" y="1873250"/>
          <p14:tracePt t="277156" x="2184400" y="1873250"/>
          <p14:tracePt t="277170" x="2160588" y="1873250"/>
          <p14:tracePt t="277182" x="2120900" y="1881188"/>
          <p14:tracePt t="277199" x="1946275" y="1890713"/>
          <p14:tracePt t="277217" x="1579563" y="1890713"/>
          <p14:tracePt t="277232" x="1252538" y="1914525"/>
          <p14:tracePt t="277249" x="622300" y="2001838"/>
          <p14:tracePt t="277266" x="287338" y="2057400"/>
          <p14:tracePt t="277268" x="15875" y="2089150"/>
          <p14:tracePt t="277427" x="184150" y="606425"/>
          <p14:tracePt t="277429" x="231775" y="406400"/>
          <p14:tracePt t="277443" x="255588" y="287338"/>
          <p14:tracePt t="277459" x="255588" y="95250"/>
          <p14:tracePt t="277472" x="239713" y="0"/>
          <p14:tracePt t="279123" x="661988" y="287338"/>
          <p14:tracePt t="279123" x="852488" y="566738"/>
          <p14:tracePt t="279123" x="981075" y="741363"/>
          <p14:tracePt t="279123" x="996950" y="741363"/>
          <p14:tracePt t="279123" x="1028700" y="693738"/>
          <p14:tracePt t="279123" x="1084263" y="606425"/>
          <p14:tracePt t="279123" x="1139825" y="485775"/>
          <p14:tracePt t="279123" x="1220788" y="342900"/>
          <p14:tracePt t="279123" x="1260475" y="247650"/>
          <p14:tracePt t="279123" x="1300163" y="119063"/>
          <p14:tracePt t="279123" x="0" y="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3100693" y="412936"/>
            <a:ext cx="4667089" cy="68993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235" dirty="0">
                <a:solidFill>
                  <a:schemeClr val="bg1"/>
                </a:solidFill>
              </a:rPr>
              <a:t>What</a:t>
            </a:r>
            <a:r>
              <a:rPr b="1" spc="-625" dirty="0">
                <a:solidFill>
                  <a:schemeClr val="bg1"/>
                </a:solidFill>
              </a:rPr>
              <a:t> </a:t>
            </a:r>
            <a:r>
              <a:rPr lang="en-US" b="1" spc="-625" dirty="0">
                <a:solidFill>
                  <a:schemeClr val="bg1"/>
                </a:solidFill>
              </a:rPr>
              <a:t> </a:t>
            </a:r>
            <a:r>
              <a:rPr b="1" spc="-160" dirty="0">
                <a:solidFill>
                  <a:schemeClr val="bg1"/>
                </a:solidFill>
              </a:rPr>
              <a:t>is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b="1" spc="-295" dirty="0">
                <a:solidFill>
                  <a:schemeClr val="bg1"/>
                </a:solidFill>
              </a:rPr>
              <a:t>Intelligence?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66618" y="1404920"/>
            <a:ext cx="10076873" cy="3619581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12065" marR="5080" algn="just">
              <a:lnSpc>
                <a:spcPct val="140000"/>
              </a:lnSpc>
              <a:spcBef>
                <a:spcPts val="90"/>
              </a:spcBef>
              <a:tabLst>
                <a:tab pos="299085" algn="l"/>
              </a:tabLst>
            </a:pPr>
            <a:r>
              <a:rPr lang="en-US" b="1" dirty="0">
                <a:solidFill>
                  <a:srgbClr val="FF0000"/>
                </a:solidFill>
                <a:latin typeface="Arial"/>
                <a:cs typeface="Arial"/>
              </a:rPr>
              <a:t>INTELLIGENCE</a:t>
            </a:r>
          </a:p>
          <a:p>
            <a:pPr marL="299085" marR="5080" indent="-287020" algn="just">
              <a:lnSpc>
                <a:spcPct val="140000"/>
              </a:lnSpc>
              <a:spcBef>
                <a:spcPts val="90"/>
              </a:spcBef>
              <a:buFont typeface="Arial"/>
              <a:buChar char="•"/>
              <a:tabLst>
                <a:tab pos="299085" algn="l"/>
              </a:tabLst>
            </a:pPr>
            <a:r>
              <a:rPr b="1" dirty="0">
                <a:latin typeface="Arial"/>
                <a:cs typeface="Arial"/>
              </a:rPr>
              <a:t>Judgment,</a:t>
            </a:r>
            <a:r>
              <a:rPr b="1" spc="-2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otherwise</a:t>
            </a:r>
            <a:r>
              <a:rPr b="1" spc="-2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called</a:t>
            </a:r>
            <a:r>
              <a:rPr b="1" spc="-2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“good</a:t>
            </a:r>
            <a:r>
              <a:rPr b="1" spc="-1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sense,”</a:t>
            </a:r>
            <a:r>
              <a:rPr b="1" spc="-1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“practical</a:t>
            </a:r>
            <a:r>
              <a:rPr b="1" spc="-1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sense,”</a:t>
            </a:r>
            <a:r>
              <a:rPr b="1" spc="-1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“initiative,”</a:t>
            </a:r>
            <a:r>
              <a:rPr b="1" spc="-5" dirty="0">
                <a:latin typeface="Arial"/>
                <a:cs typeface="Arial"/>
              </a:rPr>
              <a:t> </a:t>
            </a:r>
            <a:r>
              <a:rPr b="1" spc="-25" dirty="0">
                <a:latin typeface="Arial"/>
                <a:cs typeface="Arial"/>
              </a:rPr>
              <a:t>the </a:t>
            </a:r>
            <a:r>
              <a:rPr b="1" dirty="0">
                <a:latin typeface="Arial"/>
                <a:cs typeface="Arial"/>
              </a:rPr>
              <a:t>faculty</a:t>
            </a:r>
            <a:r>
              <a:rPr b="1" spc="3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of</a:t>
            </a:r>
            <a:r>
              <a:rPr b="1" spc="6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adapting</a:t>
            </a:r>
            <a:r>
              <a:rPr b="1" spc="5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one's</a:t>
            </a:r>
            <a:r>
              <a:rPr b="1" spc="5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self</a:t>
            </a:r>
            <a:r>
              <a:rPr b="1" spc="5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to</a:t>
            </a:r>
            <a:r>
              <a:rPr b="1" spc="5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circumstances</a:t>
            </a:r>
            <a:r>
              <a:rPr b="1" spc="5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...</a:t>
            </a:r>
            <a:r>
              <a:rPr b="1" spc="60" dirty="0">
                <a:latin typeface="Arial"/>
                <a:cs typeface="Arial"/>
              </a:rPr>
              <a:t> </a:t>
            </a:r>
            <a:r>
              <a:rPr b="1" spc="-10" dirty="0">
                <a:latin typeface="Arial"/>
                <a:cs typeface="Arial"/>
              </a:rPr>
              <a:t>auto-</a:t>
            </a:r>
            <a:r>
              <a:rPr b="1" dirty="0">
                <a:latin typeface="Arial"/>
                <a:cs typeface="Arial"/>
              </a:rPr>
              <a:t>critique</a:t>
            </a:r>
            <a:r>
              <a:rPr b="1" spc="55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~</a:t>
            </a:r>
            <a:r>
              <a:rPr spc="5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Alfred</a:t>
            </a:r>
            <a:r>
              <a:rPr i="1" spc="50" dirty="0">
                <a:latin typeface="Arial"/>
                <a:cs typeface="Arial"/>
              </a:rPr>
              <a:t> </a:t>
            </a:r>
            <a:r>
              <a:rPr i="1" spc="-10" dirty="0">
                <a:latin typeface="Arial"/>
                <a:cs typeface="Arial"/>
              </a:rPr>
              <a:t>Binet </a:t>
            </a:r>
            <a:r>
              <a:rPr i="1" dirty="0">
                <a:latin typeface="Arial"/>
                <a:cs typeface="Arial"/>
              </a:rPr>
              <a:t>(July</a:t>
            </a:r>
            <a:r>
              <a:rPr i="1" spc="18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8,</a:t>
            </a:r>
            <a:r>
              <a:rPr i="1" spc="19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1857</a:t>
            </a:r>
            <a:r>
              <a:rPr i="1" spc="19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–</a:t>
            </a:r>
            <a:r>
              <a:rPr i="1" spc="17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October</a:t>
            </a:r>
            <a:r>
              <a:rPr i="1" spc="18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18,</a:t>
            </a:r>
            <a:r>
              <a:rPr i="1" spc="19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1911)</a:t>
            </a:r>
            <a:r>
              <a:rPr i="1" spc="18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was</a:t>
            </a:r>
            <a:r>
              <a:rPr i="1" spc="17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</a:t>
            </a:r>
            <a:r>
              <a:rPr i="1" spc="17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French</a:t>
            </a:r>
            <a:r>
              <a:rPr i="1" spc="17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psychologist</a:t>
            </a:r>
            <a:r>
              <a:rPr i="1" spc="18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who</a:t>
            </a:r>
            <a:r>
              <a:rPr i="1" spc="17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invented</a:t>
            </a:r>
            <a:r>
              <a:rPr i="1" spc="180" dirty="0">
                <a:latin typeface="Arial"/>
                <a:cs typeface="Arial"/>
              </a:rPr>
              <a:t> </a:t>
            </a:r>
            <a:r>
              <a:rPr i="1" spc="-25" dirty="0">
                <a:latin typeface="Arial"/>
                <a:cs typeface="Arial"/>
              </a:rPr>
              <a:t>the </a:t>
            </a:r>
            <a:r>
              <a:rPr i="1" dirty="0">
                <a:latin typeface="Arial"/>
                <a:cs typeface="Arial"/>
              </a:rPr>
              <a:t>first</a:t>
            </a:r>
            <a:r>
              <a:rPr i="1" spc="12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practical</a:t>
            </a:r>
            <a:r>
              <a:rPr i="1" spc="12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intelligence</a:t>
            </a:r>
            <a:r>
              <a:rPr i="1" spc="12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test</a:t>
            </a:r>
            <a:r>
              <a:rPr i="1" spc="13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(An</a:t>
            </a:r>
            <a:r>
              <a:rPr i="1" spc="13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intelligence</a:t>
            </a:r>
            <a:r>
              <a:rPr i="1" spc="13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quotient</a:t>
            </a:r>
            <a:r>
              <a:rPr i="1" spc="13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(IQ);</a:t>
            </a:r>
            <a:r>
              <a:rPr i="1" spc="13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</a:t>
            </a:r>
            <a:r>
              <a:rPr i="1" spc="12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total</a:t>
            </a:r>
            <a:r>
              <a:rPr i="1" spc="13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score</a:t>
            </a:r>
            <a:r>
              <a:rPr i="1" spc="120" dirty="0">
                <a:latin typeface="Arial"/>
                <a:cs typeface="Arial"/>
              </a:rPr>
              <a:t> </a:t>
            </a:r>
            <a:r>
              <a:rPr i="1" spc="-10" dirty="0">
                <a:latin typeface="Arial"/>
                <a:cs typeface="Arial"/>
              </a:rPr>
              <a:t>derived </a:t>
            </a:r>
            <a:r>
              <a:rPr i="1" dirty="0">
                <a:latin typeface="Arial"/>
                <a:cs typeface="Arial"/>
              </a:rPr>
              <a:t>from</a:t>
            </a:r>
            <a:r>
              <a:rPr i="1" spc="-3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one</a:t>
            </a:r>
            <a:r>
              <a:rPr i="1" spc="-3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of</a:t>
            </a:r>
            <a:r>
              <a:rPr i="1" spc="-2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several</a:t>
            </a:r>
            <a:r>
              <a:rPr i="1" spc="-1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standardized</a:t>
            </a:r>
            <a:r>
              <a:rPr i="1" spc="1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tests</a:t>
            </a:r>
            <a:r>
              <a:rPr i="1" spc="-2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designed</a:t>
            </a:r>
            <a:r>
              <a:rPr i="1" spc="-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to</a:t>
            </a:r>
            <a:r>
              <a:rPr i="1" spc="-3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assess</a:t>
            </a:r>
            <a:r>
              <a:rPr i="1" spc="-2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human</a:t>
            </a:r>
            <a:r>
              <a:rPr i="1" spc="-5" dirty="0">
                <a:latin typeface="Arial"/>
                <a:cs typeface="Arial"/>
              </a:rPr>
              <a:t> </a:t>
            </a:r>
            <a:r>
              <a:rPr i="1" spc="-10" dirty="0">
                <a:latin typeface="Arial"/>
                <a:cs typeface="Arial"/>
              </a:rPr>
              <a:t>intelligence)</a:t>
            </a:r>
            <a:endParaRPr dirty="0">
              <a:latin typeface="Arial"/>
              <a:cs typeface="Arial"/>
            </a:endParaRPr>
          </a:p>
          <a:p>
            <a:pPr marL="299085" marR="5715" indent="-287020" algn="just">
              <a:lnSpc>
                <a:spcPct val="140000"/>
              </a:lnSpc>
              <a:buFont typeface="Arial"/>
              <a:buChar char="•"/>
              <a:tabLst>
                <a:tab pos="299085" algn="l"/>
              </a:tabLst>
            </a:pPr>
            <a:r>
              <a:rPr b="1" dirty="0">
                <a:latin typeface="Arial"/>
                <a:cs typeface="Arial"/>
              </a:rPr>
              <a:t>“...the</a:t>
            </a:r>
            <a:r>
              <a:rPr b="1" spc="204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resultant</a:t>
            </a:r>
            <a:r>
              <a:rPr b="1" spc="229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of</a:t>
            </a:r>
            <a:r>
              <a:rPr b="1" spc="22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the</a:t>
            </a:r>
            <a:r>
              <a:rPr b="1" spc="22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process</a:t>
            </a:r>
            <a:r>
              <a:rPr b="1" spc="22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of</a:t>
            </a:r>
            <a:r>
              <a:rPr b="1" spc="229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acquiring,</a:t>
            </a:r>
            <a:r>
              <a:rPr b="1" spc="22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storing</a:t>
            </a:r>
            <a:r>
              <a:rPr b="1" spc="21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in</a:t>
            </a:r>
            <a:r>
              <a:rPr b="1" spc="22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memory,</a:t>
            </a:r>
            <a:r>
              <a:rPr b="1" spc="240" dirty="0">
                <a:latin typeface="Arial"/>
                <a:cs typeface="Arial"/>
              </a:rPr>
              <a:t> </a:t>
            </a:r>
            <a:r>
              <a:rPr b="1" spc="-10" dirty="0">
                <a:latin typeface="Arial"/>
                <a:cs typeface="Arial"/>
              </a:rPr>
              <a:t>retrieving, </a:t>
            </a:r>
            <a:r>
              <a:rPr b="1" dirty="0">
                <a:latin typeface="Arial"/>
                <a:cs typeface="Arial"/>
              </a:rPr>
              <a:t>combining,</a:t>
            </a:r>
            <a:r>
              <a:rPr b="1" spc="285" dirty="0">
                <a:latin typeface="Arial"/>
                <a:cs typeface="Arial"/>
              </a:rPr>
              <a:t>  </a:t>
            </a:r>
            <a:r>
              <a:rPr b="1" dirty="0">
                <a:latin typeface="Arial"/>
                <a:cs typeface="Arial"/>
              </a:rPr>
              <a:t>comparing,</a:t>
            </a:r>
            <a:r>
              <a:rPr b="1" spc="280" dirty="0">
                <a:latin typeface="Arial"/>
                <a:cs typeface="Arial"/>
              </a:rPr>
              <a:t>  </a:t>
            </a:r>
            <a:r>
              <a:rPr b="1" dirty="0">
                <a:latin typeface="Arial"/>
                <a:cs typeface="Arial"/>
              </a:rPr>
              <a:t>and</a:t>
            </a:r>
            <a:r>
              <a:rPr b="1" spc="285" dirty="0">
                <a:latin typeface="Arial"/>
                <a:cs typeface="Arial"/>
              </a:rPr>
              <a:t>  </a:t>
            </a:r>
            <a:r>
              <a:rPr b="1" dirty="0">
                <a:latin typeface="Arial"/>
                <a:cs typeface="Arial"/>
              </a:rPr>
              <a:t>using</a:t>
            </a:r>
            <a:r>
              <a:rPr b="1" spc="285" dirty="0">
                <a:latin typeface="Arial"/>
                <a:cs typeface="Arial"/>
              </a:rPr>
              <a:t>  </a:t>
            </a:r>
            <a:r>
              <a:rPr b="1" dirty="0">
                <a:latin typeface="Arial"/>
                <a:cs typeface="Arial"/>
              </a:rPr>
              <a:t>in</a:t>
            </a:r>
            <a:r>
              <a:rPr b="1" spc="280" dirty="0">
                <a:latin typeface="Arial"/>
                <a:cs typeface="Arial"/>
              </a:rPr>
              <a:t>  </a:t>
            </a:r>
            <a:r>
              <a:rPr b="1" dirty="0">
                <a:latin typeface="Arial"/>
                <a:cs typeface="Arial"/>
              </a:rPr>
              <a:t>new</a:t>
            </a:r>
            <a:r>
              <a:rPr b="1" spc="295" dirty="0">
                <a:latin typeface="Arial"/>
                <a:cs typeface="Arial"/>
              </a:rPr>
              <a:t>  </a:t>
            </a:r>
            <a:r>
              <a:rPr b="1" dirty="0">
                <a:latin typeface="Arial"/>
                <a:cs typeface="Arial"/>
              </a:rPr>
              <a:t>contexts</a:t>
            </a:r>
            <a:r>
              <a:rPr b="1" spc="280" dirty="0">
                <a:latin typeface="Arial"/>
                <a:cs typeface="Arial"/>
              </a:rPr>
              <a:t>  </a:t>
            </a:r>
            <a:r>
              <a:rPr b="1" dirty="0">
                <a:latin typeface="Arial"/>
                <a:cs typeface="Arial"/>
              </a:rPr>
              <a:t>information</a:t>
            </a:r>
            <a:r>
              <a:rPr b="1" spc="285" dirty="0">
                <a:latin typeface="Arial"/>
                <a:cs typeface="Arial"/>
              </a:rPr>
              <a:t>  </a:t>
            </a:r>
            <a:r>
              <a:rPr b="1" spc="-25" dirty="0">
                <a:latin typeface="Arial"/>
                <a:cs typeface="Arial"/>
              </a:rPr>
              <a:t>and </a:t>
            </a:r>
            <a:r>
              <a:rPr b="1" dirty="0">
                <a:latin typeface="Arial"/>
                <a:cs typeface="Arial"/>
              </a:rPr>
              <a:t>conceptual</a:t>
            </a:r>
            <a:r>
              <a:rPr b="1" spc="17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skills.”</a:t>
            </a:r>
            <a:r>
              <a:rPr b="1" spc="16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~Lloyd</a:t>
            </a:r>
            <a:r>
              <a:rPr i="1" spc="17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G.</a:t>
            </a:r>
            <a:r>
              <a:rPr i="1" spc="17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Humphreys</a:t>
            </a:r>
            <a:r>
              <a:rPr i="1" spc="17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(December</a:t>
            </a:r>
            <a:r>
              <a:rPr i="1" spc="17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12,</a:t>
            </a:r>
            <a:r>
              <a:rPr i="1" spc="18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1913</a:t>
            </a:r>
            <a:r>
              <a:rPr i="1" spc="17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–</a:t>
            </a:r>
            <a:r>
              <a:rPr i="1" spc="16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September</a:t>
            </a:r>
            <a:r>
              <a:rPr i="1" spc="175" dirty="0">
                <a:latin typeface="Arial"/>
                <a:cs typeface="Arial"/>
              </a:rPr>
              <a:t> </a:t>
            </a:r>
            <a:r>
              <a:rPr i="1" spc="-25" dirty="0">
                <a:latin typeface="Arial"/>
                <a:cs typeface="Arial"/>
              </a:rPr>
              <a:t>7, </a:t>
            </a:r>
            <a:r>
              <a:rPr i="1" dirty="0">
                <a:latin typeface="Arial"/>
                <a:cs typeface="Arial"/>
              </a:rPr>
              <a:t>2003)</a:t>
            </a:r>
            <a:r>
              <a:rPr i="1" spc="-5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was</a:t>
            </a:r>
            <a:r>
              <a:rPr i="1" spc="-8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an</a:t>
            </a:r>
            <a:r>
              <a:rPr i="1" spc="-5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American</a:t>
            </a:r>
            <a:r>
              <a:rPr i="1" spc="-45" dirty="0">
                <a:latin typeface="Arial"/>
                <a:cs typeface="Arial"/>
              </a:rPr>
              <a:t> </a:t>
            </a:r>
            <a:r>
              <a:rPr i="1" spc="-10" dirty="0">
                <a:latin typeface="Arial"/>
                <a:cs typeface="Arial"/>
              </a:rPr>
              <a:t>psychologist</a:t>
            </a:r>
            <a:endParaRPr dirty="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78280">
        <p159:morph option="byObject"/>
      </p:transition>
    </mc:Choice>
    <mc:Fallback>
      <p:transition spd="slow" advTm="178280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5825" x="4171950" y="6324600"/>
          <p14:tracePt t="16015" x="2312988" y="6515100"/>
          <p14:tracePt t="16025" x="1922463" y="6219825"/>
          <p14:tracePt t="16035" x="1554163" y="5837238"/>
          <p14:tracePt t="16050" x="1260475" y="5446713"/>
          <p14:tracePt t="16067" x="860425" y="4649788"/>
          <p14:tracePt t="16084" x="773113" y="4346575"/>
          <p14:tracePt t="16086" x="733425" y="4114800"/>
          <p14:tracePt t="16100" x="733425" y="3979863"/>
          <p14:tracePt t="16117" x="773113" y="3851275"/>
          <p14:tracePt t="16134" x="844550" y="3787775"/>
          <p14:tracePt t="16297" x="836613" y="3811588"/>
          <p14:tracePt t="16307" x="828675" y="3811588"/>
          <p14:tracePt t="16318" x="812800" y="3811588"/>
          <p14:tracePt t="16334" x="781050" y="3795713"/>
          <p14:tracePt t="16337" x="741363" y="3732213"/>
          <p14:tracePt t="16350" x="693738" y="3652838"/>
          <p14:tracePt t="16368" x="598488" y="3365500"/>
          <p14:tracePt t="16384" x="574675" y="3165475"/>
          <p14:tracePt t="16387" x="558800" y="2919413"/>
          <p14:tracePt t="16400" x="558800" y="2679700"/>
          <p14:tracePt t="16418" x="622300" y="2281238"/>
          <p14:tracePt t="16434" x="661988" y="2152650"/>
          <p14:tracePt t="16437" x="725488" y="2049463"/>
          <p14:tracePt t="16451" x="773113" y="1970088"/>
          <p14:tracePt t="16468" x="901700" y="1849438"/>
          <p14:tracePt t="16486" x="973138" y="1801813"/>
          <p14:tracePt t="16489" x="1036638" y="1778000"/>
          <p14:tracePt t="16500" x="1116013" y="1762125"/>
          <p14:tracePt t="16517" x="1179513" y="1762125"/>
          <p14:tracePt t="16650" x="1187450" y="1778000"/>
          <p14:tracePt t="16670" x="1187450" y="1785938"/>
          <p14:tracePt t="16701" x="1195388" y="1785938"/>
          <p14:tracePt t="16711" x="1203325" y="1785938"/>
          <p14:tracePt t="16720" x="1236663" y="1770063"/>
          <p14:tracePt t="16734" x="1292225" y="1730375"/>
          <p14:tracePt t="16752" x="1458913" y="1603375"/>
          <p14:tracePt t="16767" x="1571625" y="1571625"/>
          <p14:tracePt t="16770" x="1666875" y="1538288"/>
          <p14:tracePt t="16784" x="1738313" y="1538288"/>
          <p14:tracePt t="16801" x="1873250" y="1603375"/>
          <p14:tracePt t="16817" x="1930400" y="1658938"/>
          <p14:tracePt t="16820" x="1954213" y="1730375"/>
          <p14:tracePt t="16836" x="1970088" y="1809750"/>
          <p14:tracePt t="16851" x="1970088" y="2049463"/>
          <p14:tracePt t="16868" x="1962150" y="2152650"/>
          <p14:tracePt t="16871" x="1922463" y="2241550"/>
          <p14:tracePt t="16884" x="1889125" y="2328863"/>
          <p14:tracePt t="16901" x="1809750" y="2495550"/>
          <p14:tracePt t="16917" x="1770063" y="2559050"/>
          <p14:tracePt t="16934" x="1682750" y="2600325"/>
          <p14:tracePt t="16951" x="1643063" y="2600325"/>
          <p14:tracePt t="16953" x="1587500" y="2592388"/>
          <p14:tracePt t="16967" x="1538288" y="2576513"/>
          <p14:tracePt t="16984" x="1466850" y="2535238"/>
          <p14:tracePt t="17001" x="1443038" y="2511425"/>
          <p14:tracePt t="17003" x="1435100" y="2503488"/>
          <p14:tracePt t="17017" x="1427163" y="2503488"/>
          <p14:tracePt t="17034" x="1427163" y="2487613"/>
          <p14:tracePt t="17053" x="1427163" y="2479675"/>
          <p14:tracePt t="17067" x="1427163" y="2463800"/>
          <p14:tracePt t="17084" x="1411288" y="2416175"/>
          <p14:tracePt t="17101" x="1403350" y="2376488"/>
          <p14:tracePt t="17104" x="1387475" y="2336800"/>
          <p14:tracePt t="17117" x="1371600" y="2289175"/>
          <p14:tracePt t="17135" x="1363663" y="2233613"/>
          <p14:tracePt t="17154" x="1363663" y="2224088"/>
          <p14:tracePt t="17174" x="1371600" y="2208213"/>
          <p14:tracePt t="17185" x="1395413" y="2192338"/>
          <p14:tracePt t="17201" x="1411288" y="2176463"/>
          <p14:tracePt t="17204" x="1443038" y="2168525"/>
          <p14:tracePt t="17217" x="1466850" y="2160588"/>
          <p14:tracePt t="17235" x="1538288" y="2152650"/>
          <p14:tracePt t="17250" x="1562100" y="2152650"/>
          <p14:tracePt t="17254" x="1587500" y="2152650"/>
          <p14:tracePt t="17267" x="1595438" y="2152650"/>
          <p14:tracePt t="17285" x="1627188" y="2152650"/>
          <p14:tracePt t="17300" x="1627188" y="2160588"/>
          <p14:tracePt t="17317" x="1635125" y="2192338"/>
          <p14:tracePt t="17335" x="1643063" y="2257425"/>
          <p14:tracePt t="17350" x="1643063" y="2289175"/>
          <p14:tracePt t="17368" x="1635125" y="2336800"/>
          <p14:tracePt t="17384" x="1619250" y="2376488"/>
          <p14:tracePt t="17400" x="1603375" y="2376488"/>
          <p14:tracePt t="17417" x="1522413" y="2384425"/>
          <p14:tracePt t="17434" x="1458913" y="2384425"/>
          <p14:tracePt t="17436" x="1379538" y="2384425"/>
          <p14:tracePt t="17450" x="1292225" y="2384425"/>
          <p14:tracePt t="17467" x="1092200" y="2360613"/>
          <p14:tracePt t="17484" x="1012825" y="2328863"/>
          <p14:tracePt t="17487" x="957263" y="2289175"/>
          <p14:tracePt t="17500" x="901700" y="2241550"/>
          <p14:tracePt t="17518" x="868363" y="2160588"/>
          <p14:tracePt t="17534" x="868363" y="2105025"/>
          <p14:tracePt t="17537" x="877888" y="2041525"/>
          <p14:tracePt t="17551" x="925513" y="1970088"/>
          <p14:tracePt t="17569" x="1203325" y="1658938"/>
          <p14:tracePt t="17584" x="1395413" y="1474788"/>
          <p14:tracePt t="17587" x="1579563" y="1316038"/>
          <p14:tracePt t="17600" x="1770063" y="1204913"/>
          <p14:tracePt t="17618" x="2057400" y="1092200"/>
          <p14:tracePt t="17634" x="2168525" y="1076325"/>
          <p14:tracePt t="17637" x="2265363" y="1076325"/>
          <p14:tracePt t="17650" x="2336800" y="1100138"/>
          <p14:tracePt t="17668" x="2455863" y="1187450"/>
          <p14:tracePt t="17684" x="2511425" y="1260475"/>
          <p14:tracePt t="17700" x="2559050" y="1403350"/>
          <p14:tracePt t="17718" x="2559050" y="1563688"/>
          <p14:tracePt t="17734" x="2559050" y="1651000"/>
          <p14:tracePt t="17751" x="2535238" y="1785938"/>
          <p14:tracePt t="17768" x="2479675" y="1946275"/>
          <p14:tracePt t="17784" x="2447925" y="2009775"/>
          <p14:tracePt t="17801" x="2384425" y="2112963"/>
          <p14:tracePt t="17817" x="2344738" y="2152650"/>
          <p14:tracePt t="17819" x="2297113" y="2208213"/>
          <p14:tracePt t="17834" x="2247900" y="2265363"/>
          <p14:tracePt t="17851" x="2136775" y="2344738"/>
          <p14:tracePt t="17867" x="2081213" y="2368550"/>
          <p14:tracePt t="17870" x="2033588" y="2376488"/>
          <p14:tracePt t="17884" x="1993900" y="2376488"/>
          <p14:tracePt t="17901" x="1922463" y="2376488"/>
          <p14:tracePt t="17917" x="1889125" y="2376488"/>
          <p14:tracePt t="17920" x="1865313" y="2376488"/>
          <p14:tracePt t="17934" x="1849438" y="2376488"/>
          <p14:tracePt t="17951" x="1801813" y="2360613"/>
          <p14:tracePt t="17967" x="1785938" y="2352675"/>
          <p14:tracePt t="17971" x="1762125" y="2344738"/>
          <p14:tracePt t="17984" x="1746250" y="2336800"/>
          <p14:tracePt t="18002" x="1722438" y="2305050"/>
          <p14:tracePt t="18019" x="1698625" y="2289175"/>
          <p14:tracePt t="18021" x="1690688" y="2257425"/>
          <p14:tracePt t="18035" x="1674813" y="2241550"/>
          <p14:tracePt t="18051" x="1666875" y="2208213"/>
          <p14:tracePt t="18067" x="1666875" y="2200275"/>
          <p14:tracePt t="24044" x="1674813" y="2192338"/>
          <p14:tracePt t="24054" x="1698625" y="2192338"/>
          <p14:tracePt t="24064" x="1730375" y="2184400"/>
          <p14:tracePt t="24080" x="1778000" y="2176463"/>
          <p14:tracePt t="24097" x="1889125" y="2160588"/>
          <p14:tracePt t="24113" x="1930400" y="2160588"/>
          <p14:tracePt t="24130" x="2025650" y="2160588"/>
          <p14:tracePt t="24146" x="2112963" y="2160588"/>
          <p14:tracePt t="24163" x="2168525" y="2160588"/>
          <p14:tracePt t="24180" x="2281238" y="2160588"/>
          <p14:tracePt t="24197" x="2432050" y="2160588"/>
          <p14:tracePt t="24213" x="2519363" y="2160588"/>
          <p14:tracePt t="24230" x="2679700" y="2160588"/>
          <p14:tracePt t="24246" x="2814638" y="2152650"/>
          <p14:tracePt t="24264" x="2894013" y="2136775"/>
          <p14:tracePt t="24280" x="3062288" y="1993900"/>
          <p14:tracePt t="24639" x="3070225" y="1993900"/>
          <p14:tracePt t="24649" x="3086100" y="1993900"/>
          <p14:tracePt t="24659" x="3101975" y="1993900"/>
          <p14:tracePt t="24669" x="3133725" y="1993900"/>
          <p14:tracePt t="24680" x="3181350" y="1993900"/>
          <p14:tracePt t="24696" x="3244850" y="2009775"/>
          <p14:tracePt t="24713" x="3405188" y="2025650"/>
          <p14:tracePt t="24730" x="3579813" y="2065338"/>
          <p14:tracePt t="24747" x="3668713" y="2081213"/>
          <p14:tracePt t="24763" x="3827463" y="2120900"/>
          <p14:tracePt t="24780" x="3946525" y="2152650"/>
          <p14:tracePt t="24797" x="4002088" y="2168525"/>
          <p14:tracePt t="24813" x="4059238" y="2168525"/>
          <p14:tracePt t="25116" x="4067175" y="2168525"/>
          <p14:tracePt t="25125" x="4114800" y="2120900"/>
          <p14:tracePt t="25135" x="4233863" y="2041525"/>
          <p14:tracePt t="25150" x="4433888" y="1898650"/>
          <p14:tracePt t="25167" x="4872038" y="1674813"/>
          <p14:tracePt t="25183" x="5046663" y="1611313"/>
          <p14:tracePt t="25186" x="5159375" y="1603375"/>
          <p14:tracePt t="25200" x="5270500" y="1603375"/>
          <p14:tracePt t="25217" x="5422900" y="1674813"/>
          <p14:tracePt t="25233" x="5478463" y="1722438"/>
          <p14:tracePt t="25236" x="5502275" y="1778000"/>
          <p14:tracePt t="25250" x="5518150" y="1833563"/>
          <p14:tracePt t="25267" x="5526088" y="1922463"/>
          <p14:tracePt t="25283" x="5526088" y="1954213"/>
          <p14:tracePt t="25287" x="5518150" y="1985963"/>
          <p14:tracePt t="25300" x="5502275" y="2009775"/>
          <p14:tracePt t="25318" x="5470525" y="2041525"/>
          <p14:tracePt t="25333" x="5438775" y="2057400"/>
          <p14:tracePt t="25336" x="5407025" y="2065338"/>
          <p14:tracePt t="25349" x="5365750" y="2089150"/>
          <p14:tracePt t="25367" x="5238750" y="2152650"/>
          <p14:tracePt t="25383" x="5167313" y="2184400"/>
          <p14:tracePt t="25399" x="5030788" y="2208213"/>
          <p14:tracePt t="25417" x="4895850" y="2216150"/>
          <p14:tracePt t="25433" x="4840288" y="2216150"/>
          <p14:tracePt t="25450" x="4729163" y="2176463"/>
          <p14:tracePt t="25466" x="4687888" y="2136775"/>
          <p14:tracePt t="25469" x="4648200" y="2097088"/>
          <p14:tracePt t="25483" x="4624388" y="2049463"/>
          <p14:tracePt t="25501" x="4600575" y="1978025"/>
          <p14:tracePt t="25516" x="4600575" y="1938338"/>
          <p14:tracePt t="25519" x="4616450" y="1898650"/>
          <p14:tracePt t="25533" x="4656138" y="1841500"/>
          <p14:tracePt t="25552" x="4800600" y="1682750"/>
          <p14:tracePt t="25566" x="4911725" y="1579563"/>
          <p14:tracePt t="25569" x="5046663" y="1474788"/>
          <p14:tracePt t="25583" x="5199063" y="1387475"/>
          <p14:tracePt t="25600" x="5446713" y="1347788"/>
          <p14:tracePt t="25617" x="5541963" y="1347788"/>
          <p14:tracePt t="25619" x="5637213" y="1371600"/>
          <p14:tracePt t="25633" x="5716588" y="1443038"/>
          <p14:tracePt t="25650" x="5861050" y="1690688"/>
          <p14:tracePt t="25666" x="5900738" y="1801813"/>
          <p14:tracePt t="25669" x="5924550" y="1930400"/>
          <p14:tracePt t="25683" x="5948363" y="2025650"/>
          <p14:tracePt t="25701" x="5948363" y="2200275"/>
          <p14:tracePt t="25716" x="5932488" y="2281238"/>
          <p14:tracePt t="25720" x="5900738" y="2360613"/>
          <p14:tracePt t="25733" x="5861050" y="2416175"/>
          <p14:tracePt t="25752" x="5740400" y="2535238"/>
          <p14:tracePt t="25766" x="5661025" y="2592388"/>
          <p14:tracePt t="25769" x="5581650" y="2632075"/>
          <p14:tracePt t="25783" x="5494338" y="2655888"/>
          <p14:tracePt t="25801" x="5302250" y="2679700"/>
          <p14:tracePt t="25816" x="5214938" y="2679700"/>
          <p14:tracePt t="25833" x="5072063" y="2624138"/>
          <p14:tracePt t="25850" x="5006975" y="2576513"/>
          <p14:tracePt t="25868" x="4991100" y="2559050"/>
          <p14:tracePt t="25871" x="4991100" y="2535238"/>
          <p14:tracePt t="25883" x="4991100" y="2527300"/>
          <p14:tracePt t="25902" x="4991100" y="2519363"/>
          <p14:tracePt t="25916" x="4991100" y="2511425"/>
          <p14:tracePt t="25933" x="4991100" y="2503488"/>
          <p14:tracePt t="25952" x="4999038" y="2487613"/>
          <p14:tracePt t="25967" x="5006975" y="2479675"/>
          <p14:tracePt t="25983" x="5006975" y="2471738"/>
          <p14:tracePt t="26597" x="5006975" y="2455863"/>
          <p14:tracePt t="26617" x="5006975" y="2447925"/>
          <p14:tracePt t="26627" x="5006975" y="2439988"/>
          <p14:tracePt t="26637" x="5006975" y="2432050"/>
          <p14:tracePt t="26651" x="5006975" y="2416175"/>
          <p14:tracePt t="26667" x="4999038" y="2408238"/>
          <p14:tracePt t="26683" x="4999038" y="2400300"/>
          <p14:tracePt t="26699" x="4999038" y="2392363"/>
          <p14:tracePt t="26718" x="4991100" y="2392363"/>
          <p14:tracePt t="27534" x="4983163" y="2392363"/>
          <p14:tracePt t="27857" x="4991100" y="2384425"/>
          <p14:tracePt t="27867" x="5014913" y="2368550"/>
          <p14:tracePt t="27877" x="5095875" y="2320925"/>
          <p14:tracePt t="27887" x="5214938" y="2265363"/>
          <p14:tracePt t="27899" x="5438775" y="2152650"/>
          <p14:tracePt t="27917" x="5924550" y="1978025"/>
          <p14:tracePt t="27933" x="6148388" y="1914525"/>
          <p14:tracePt t="27949" x="6491288" y="1873250"/>
          <p14:tracePt t="27967" x="6753225" y="1873250"/>
          <p14:tracePt t="27983" x="6826250" y="1873250"/>
          <p14:tracePt t="27999" x="6961188" y="1938338"/>
          <p14:tracePt t="28018" x="7016750" y="1978025"/>
          <p14:tracePt t="28033" x="7024688" y="1985963"/>
          <p14:tracePt t="28492" x="7016750" y="2025650"/>
          <p14:tracePt t="28502" x="7000875" y="2033588"/>
          <p14:tracePt t="28517" x="6969125" y="2033588"/>
          <p14:tracePt t="28533" x="6897688" y="2025650"/>
          <p14:tracePt t="28550" x="6865938" y="2017713"/>
          <p14:tracePt t="28553" x="6842125" y="2017713"/>
          <p14:tracePt t="28566" x="6818313" y="2017713"/>
          <p14:tracePt t="28583" x="6794500" y="2017713"/>
          <p14:tracePt t="28600" x="6777038" y="2017713"/>
          <p14:tracePt t="28683" x="6777038" y="2025650"/>
          <p14:tracePt t="28703" x="6777038" y="2033588"/>
          <p14:tracePt t="28713" x="6777038" y="2049463"/>
          <p14:tracePt t="28723" x="6777038" y="2065338"/>
          <p14:tracePt t="28733" x="6777038" y="2089150"/>
          <p14:tracePt t="29046" x="6784975" y="2089150"/>
          <p14:tracePt t="29056" x="6794500" y="2089150"/>
          <p14:tracePt t="29067" x="6802438" y="2089150"/>
          <p14:tracePt t="29083" x="6826250" y="2089150"/>
          <p14:tracePt t="29086" x="6858000" y="2089150"/>
          <p14:tracePt t="29099" x="6897688" y="2089150"/>
          <p14:tracePt t="29117" x="6953250" y="2097088"/>
          <p14:tracePt t="29133" x="6985000" y="2105025"/>
          <p14:tracePt t="29137" x="7016750" y="2120900"/>
          <p14:tracePt t="29149" x="7040563" y="2128838"/>
          <p14:tracePt t="29167" x="7072313" y="2128838"/>
          <p14:tracePt t="29449" x="7080250" y="2128838"/>
          <p14:tracePt t="29469" x="7096125" y="2136775"/>
          <p14:tracePt t="29479" x="7104063" y="2144713"/>
          <p14:tracePt t="29490" x="7127875" y="2144713"/>
          <p14:tracePt t="29500" x="7145338" y="2152650"/>
          <p14:tracePt t="29516" x="7169150" y="2160588"/>
          <p14:tracePt t="29519" x="7192963" y="2176463"/>
          <p14:tracePt t="29533" x="7240588" y="2192338"/>
          <p14:tracePt t="29551" x="7319963" y="2224088"/>
          <p14:tracePt t="29566" x="7359650" y="2241550"/>
          <p14:tracePt t="29569" x="7391400" y="2257425"/>
          <p14:tracePt t="29583" x="7423150" y="2273300"/>
          <p14:tracePt t="29600" x="7446963" y="2289175"/>
          <p14:tracePt t="29616" x="7454900" y="2297113"/>
          <p14:tracePt t="29632" x="7462838" y="2305050"/>
          <p14:tracePt t="29762" x="7454900" y="2305050"/>
          <p14:tracePt t="34045" x="7462838" y="2305050"/>
          <p14:tracePt t="34055" x="7496175" y="2305050"/>
          <p14:tracePt t="34066" x="7527925" y="2305050"/>
          <p14:tracePt t="34083" x="7583488" y="2305050"/>
          <p14:tracePt t="34086" x="7631113" y="2297113"/>
          <p14:tracePt t="34099" x="7702550" y="2297113"/>
          <p14:tracePt t="34117" x="7829550" y="2297113"/>
          <p14:tracePt t="34134" x="7894638" y="2289175"/>
          <p14:tracePt t="34136" x="7950200" y="2273300"/>
          <p14:tracePt t="34151" x="7997825" y="2216150"/>
          <p14:tracePt t="34449" x="8005763" y="2216150"/>
          <p14:tracePt t="34468" x="8013700" y="2216150"/>
          <p14:tracePt t="34478" x="8029575" y="2216150"/>
          <p14:tracePt t="34489" x="8045450" y="2216150"/>
          <p14:tracePt t="34499" x="8061325" y="2216150"/>
          <p14:tracePt t="34516" x="8077200" y="2224088"/>
          <p14:tracePt t="34519" x="8108950" y="2249488"/>
          <p14:tracePt t="34532" x="8140700" y="2265363"/>
          <p14:tracePt t="34551" x="8205788" y="2328863"/>
          <p14:tracePt t="34567" x="8229600" y="2344738"/>
          <p14:tracePt t="34569" x="8253413" y="2368550"/>
          <p14:tracePt t="34582" x="8285163" y="2384425"/>
          <p14:tracePt t="34600" x="8340725" y="2432050"/>
          <p14:tracePt t="34615" x="8356600" y="2439988"/>
          <p14:tracePt t="34619" x="8364538" y="2447925"/>
          <p14:tracePt t="34632" x="8380413" y="2447925"/>
          <p14:tracePt t="34902" x="8396288" y="2447925"/>
          <p14:tracePt t="34912" x="8404225" y="2447925"/>
          <p14:tracePt t="34923" x="8428038" y="2424113"/>
          <p14:tracePt t="34933" x="8467725" y="2392363"/>
          <p14:tracePt t="34949" x="8523288" y="2352675"/>
          <p14:tracePt t="34952" x="8596313" y="2312988"/>
          <p14:tracePt t="34966" x="8667750" y="2265363"/>
          <p14:tracePt t="34983" x="8810625" y="2208213"/>
          <p14:tracePt t="34999" x="8866188" y="2192338"/>
          <p14:tracePt t="35002" x="8907463" y="2184400"/>
          <p14:tracePt t="35017" x="8939213" y="2184400"/>
          <p14:tracePt t="35033" x="8978900" y="2184400"/>
          <p14:tracePt t="35053" x="8986838" y="2192338"/>
          <p14:tracePt t="35065" x="8994775" y="2208213"/>
          <p14:tracePt t="35083" x="8994775" y="2224088"/>
          <p14:tracePt t="35101" x="8994775" y="2233613"/>
          <p14:tracePt t="35104" x="8994775" y="2241550"/>
          <p14:tracePt t="35144" x="8986838" y="2241550"/>
          <p14:tracePt t="35335" x="8978900" y="2241550"/>
          <p14:tracePt t="35356" x="8970963" y="2241550"/>
          <p14:tracePt t="35366" x="8963025" y="2241550"/>
          <p14:tracePt t="35375" x="8947150" y="2241550"/>
          <p14:tracePt t="35386" x="8931275" y="2241550"/>
          <p14:tracePt t="36444" x="8939213" y="2241550"/>
          <p14:tracePt t="36454" x="8947150" y="2241550"/>
          <p14:tracePt t="36466" x="8955088" y="2241550"/>
          <p14:tracePt t="36484" x="8994775" y="2241550"/>
          <p14:tracePt t="36499" x="9010650" y="2241550"/>
          <p14:tracePt t="36516" x="9058275" y="2241550"/>
          <p14:tracePt t="36532" x="9097963" y="2241550"/>
          <p14:tracePt t="36535" x="9129713" y="2241550"/>
          <p14:tracePt t="36550" x="9185275" y="2241550"/>
          <p14:tracePt t="36555" x="9250363" y="2241550"/>
          <p14:tracePt t="36565" x="9313863" y="2257425"/>
          <p14:tracePt t="36582" x="9377363" y="2265363"/>
          <p14:tracePt t="36585" x="9440863" y="2289175"/>
          <p14:tracePt t="36598" x="9512300" y="2305050"/>
          <p14:tracePt t="36616" x="9640888" y="2352675"/>
          <p14:tracePt t="36632" x="9688513" y="2352675"/>
          <p14:tracePt t="36635" x="9712325" y="2352675"/>
          <p14:tracePt t="36898" x="9696450" y="2344738"/>
          <p14:tracePt t="36908" x="9664700" y="2336800"/>
          <p14:tracePt t="36918" x="9609138" y="2320925"/>
          <p14:tracePt t="36933" x="9512300" y="2305050"/>
          <p14:tracePt t="36949" x="8970963" y="2305050"/>
          <p14:tracePt t="36966" x="8507413" y="2328863"/>
          <p14:tracePt t="36969" x="8005763" y="2408238"/>
          <p14:tracePt t="36982" x="7470775" y="2487613"/>
          <p14:tracePt t="36999" x="6961188" y="2608263"/>
          <p14:tracePt t="37015" x="6586538" y="2640013"/>
          <p14:tracePt t="37019" x="6219825" y="2640013"/>
          <p14:tracePt t="37032" x="5932488" y="2624138"/>
          <p14:tracePt t="37050" x="5581650" y="2519363"/>
          <p14:tracePt t="37065" x="5510213" y="2455863"/>
          <p14:tracePt t="37068" x="5462588" y="2384425"/>
          <p14:tracePt t="37270" x="5454650" y="2384425"/>
          <p14:tracePt t="37282" x="5430838" y="2384425"/>
          <p14:tracePt t="37290" x="5389563" y="2408238"/>
          <p14:tracePt t="37301" x="5318125" y="2439988"/>
          <p14:tracePt t="37315" x="5207000" y="2463800"/>
          <p14:tracePt t="37333" x="4872038" y="2551113"/>
          <p14:tracePt t="37349" x="4616450" y="2592388"/>
          <p14:tracePt t="37351" x="4344988" y="2632075"/>
          <p14:tracePt t="37365" x="4059238" y="2655888"/>
          <p14:tracePt t="37382" x="3563938" y="2711450"/>
          <p14:tracePt t="37399" x="3365500" y="2711450"/>
          <p14:tracePt t="37402" x="3236913" y="2711450"/>
          <p14:tracePt t="37415" x="3125788" y="2687638"/>
          <p14:tracePt t="37432" x="3022600" y="2655888"/>
          <p14:tracePt t="37449" x="3006725" y="2640013"/>
          <p14:tracePt t="37644" x="2990850" y="2640013"/>
          <p14:tracePt t="37653" x="2957513" y="2640013"/>
          <p14:tracePt t="37666" x="2901950" y="2640013"/>
          <p14:tracePt t="37683" x="2679700" y="2703513"/>
          <p14:tracePt t="37696" x="2551113" y="2743200"/>
          <p14:tracePt t="37713" x="2297113" y="2838450"/>
          <p14:tracePt t="37732" x="2192338" y="2854325"/>
          <p14:tracePt t="37734" x="2105025" y="2870200"/>
          <p14:tracePt t="37749" x="2017713" y="2886075"/>
          <p14:tracePt t="37766" x="1922463" y="2886075"/>
          <p14:tracePt t="37782" x="1905000" y="2886075"/>
          <p14:tracePt t="37785" x="1897063" y="2886075"/>
          <p14:tracePt t="37825" x="1897063" y="2878138"/>
          <p14:tracePt t="37845" x="1897063" y="2870200"/>
          <p14:tracePt t="37875" x="1905000" y="2870200"/>
          <p14:tracePt t="37899" x="1905000" y="2862263"/>
          <p14:tracePt t="37906" x="1912938" y="2862263"/>
          <p14:tracePt t="37946" x="1922463" y="2862263"/>
          <p14:tracePt t="37957" x="1930400" y="2862263"/>
          <p14:tracePt t="37966" x="1938338" y="2862263"/>
          <p14:tracePt t="37982" x="1962150" y="2862263"/>
          <p14:tracePt t="37998" x="2009775" y="2854325"/>
          <p14:tracePt t="38016" x="2089150" y="2846388"/>
          <p14:tracePt t="38033" x="2136775" y="2830513"/>
          <p14:tracePt t="38035" x="2192338" y="2822575"/>
          <p14:tracePt t="38049" x="2239963" y="2814638"/>
          <p14:tracePt t="38067" x="2336800" y="2798763"/>
          <p14:tracePt t="38083" x="2368550" y="2798763"/>
          <p14:tracePt t="38086" x="2400300" y="2798763"/>
          <p14:tracePt t="38098" x="2416175" y="2790825"/>
          <p14:tracePt t="38116" x="2447925" y="2790825"/>
          <p14:tracePt t="38132" x="2455863" y="2790825"/>
          <p14:tracePt t="38149" x="2463800" y="2790825"/>
          <p14:tracePt t="38165" x="2471738" y="2790825"/>
          <p14:tracePt t="38591" x="2479675" y="2790825"/>
          <p14:tracePt t="38601" x="2495550" y="2790825"/>
          <p14:tracePt t="38611" x="2519363" y="2790825"/>
          <p14:tracePt t="38621" x="2559050" y="2790825"/>
          <p14:tracePt t="38632" x="2624138" y="2782888"/>
          <p14:tracePt t="38649" x="2703513" y="2774950"/>
          <p14:tracePt t="38651" x="2782888" y="2774950"/>
          <p14:tracePt t="38665" x="2878138" y="2774950"/>
          <p14:tracePt t="38683" x="3022600" y="2774950"/>
          <p14:tracePt t="38699" x="3078163" y="2782888"/>
          <p14:tracePt t="38702" x="3109913" y="2790825"/>
          <p14:tracePt t="38715" x="3125788" y="2790825"/>
          <p14:tracePt t="38732" x="3133725" y="2790825"/>
          <p14:tracePt t="39216" x="3141663" y="2790825"/>
          <p14:tracePt t="39226" x="3157538" y="2790825"/>
          <p14:tracePt t="39236" x="3189288" y="2790825"/>
          <p14:tracePt t="39248" x="3221038" y="2790825"/>
          <p14:tracePt t="39267" x="3333750" y="2790825"/>
          <p14:tracePt t="39282" x="3421063" y="2790825"/>
          <p14:tracePt t="39298" x="3579813" y="2790825"/>
          <p14:tracePt t="39316" x="3708400" y="2790825"/>
          <p14:tracePt t="39332" x="3763963" y="2790825"/>
          <p14:tracePt t="39350" x="3803650" y="2790825"/>
          <p14:tracePt t="39851" x="3827463" y="2838450"/>
          <p14:tracePt t="39861" x="3835400" y="2846388"/>
          <p14:tracePt t="39870" x="3843338" y="2854325"/>
          <p14:tracePt t="39882" x="3851275" y="2862263"/>
          <p14:tracePt t="39899" x="3867150" y="2862263"/>
          <p14:tracePt t="39901" x="3890963" y="2862263"/>
          <p14:tracePt t="39915" x="3930650" y="2846388"/>
          <p14:tracePt t="39932" x="4083050" y="2767013"/>
          <p14:tracePt t="39949" x="4154488" y="2743200"/>
          <p14:tracePt t="39952" x="4241800" y="2719388"/>
          <p14:tracePt t="39965" x="4313238" y="2695575"/>
          <p14:tracePt t="39982" x="4410075" y="2679700"/>
          <p14:tracePt t="39999" x="4433888" y="2679700"/>
          <p14:tracePt t="40002" x="4449763" y="2679700"/>
          <p14:tracePt t="40015" x="4457700" y="2679700"/>
          <p14:tracePt t="40294" x="4465638" y="2679700"/>
          <p14:tracePt t="40315" x="4481513" y="2679700"/>
          <p14:tracePt t="40335" x="4497388" y="2663825"/>
          <p14:tracePt t="40345" x="4513263" y="2663825"/>
          <p14:tracePt t="40354" x="4521200" y="2647950"/>
          <p14:tracePt t="40365" x="4537075" y="2640013"/>
          <p14:tracePt t="40382" x="4560888" y="2632075"/>
          <p14:tracePt t="40385" x="4584700" y="2616200"/>
          <p14:tracePt t="40398" x="4600575" y="2616200"/>
          <p14:tracePt t="40416" x="4648200" y="2600325"/>
          <p14:tracePt t="40432" x="4679950" y="2592388"/>
          <p14:tracePt t="40435" x="4713288" y="2584450"/>
          <p14:tracePt t="40448" x="4737100" y="2584450"/>
          <p14:tracePt t="40466" x="4776788" y="2584450"/>
          <p14:tracePt t="40482" x="4792663" y="2584450"/>
          <p14:tracePt t="46876" x="4808538" y="2584450"/>
          <p14:tracePt t="46887" x="4824413" y="2584450"/>
          <p14:tracePt t="46899" x="4848225" y="2576513"/>
          <p14:tracePt t="46914" x="4879975" y="2566988"/>
          <p14:tracePt t="46917" x="4935538" y="2566988"/>
          <p14:tracePt t="46931" x="4999038" y="2559050"/>
          <p14:tracePt t="46949" x="5127625" y="2551113"/>
          <p14:tracePt t="46965" x="5207000" y="2551113"/>
          <p14:tracePt t="46968" x="5270500" y="2551113"/>
          <p14:tracePt t="46981" x="5334000" y="2551113"/>
          <p14:tracePt t="46998" x="5438775" y="2551113"/>
          <p14:tracePt t="47015" x="5486400" y="2559050"/>
          <p14:tracePt t="47017" x="5518150" y="2566988"/>
          <p14:tracePt t="47033" x="5534025" y="2576513"/>
          <p14:tracePt t="47037" x="5557838" y="2576513"/>
          <p14:tracePt t="47299" x="5565775" y="2576513"/>
          <p14:tracePt t="47309" x="5573713" y="2576513"/>
          <p14:tracePt t="47319" x="5589588" y="2576513"/>
          <p14:tracePt t="47331" x="5613400" y="2576513"/>
          <p14:tracePt t="47349" x="5700713" y="2576513"/>
          <p14:tracePt t="47364" x="5757863" y="2584450"/>
          <p14:tracePt t="47382" x="5908675" y="2600325"/>
          <p14:tracePt t="47398" x="5980113" y="2608263"/>
          <p14:tracePt t="47401" x="6035675" y="2624138"/>
          <p14:tracePt t="47415" x="6100763" y="2624138"/>
          <p14:tracePt t="47431" x="6188075" y="2624138"/>
          <p14:tracePt t="47448" x="6219825" y="2624138"/>
          <p14:tracePt t="47450" x="6235700" y="2624138"/>
          <p14:tracePt t="47904" x="6275388" y="2655888"/>
          <p14:tracePt t="47914" x="6283325" y="2671763"/>
          <p14:tracePt t="47924" x="6299200" y="2679700"/>
          <p14:tracePt t="47934" x="6315075" y="2679700"/>
          <p14:tracePt t="47948" x="6338888" y="2679700"/>
          <p14:tracePt t="47965" x="6386513" y="2679700"/>
          <p14:tracePt t="47981" x="6418263" y="2679700"/>
          <p14:tracePt t="47984" x="6442075" y="2679700"/>
          <p14:tracePt t="47998" x="6475413" y="2679700"/>
          <p14:tracePt t="48015" x="6538913" y="2679700"/>
          <p14:tracePt t="48031" x="6570663" y="2679700"/>
          <p14:tracePt t="48035" x="6594475" y="2679700"/>
          <p14:tracePt t="48048" x="6610350" y="2687638"/>
          <p14:tracePt t="48065" x="6642100" y="2695575"/>
          <p14:tracePt t="48081" x="6650038" y="2695575"/>
          <p14:tracePt t="62053" x="6650038" y="2687638"/>
          <p14:tracePt t="62064" x="6650038" y="2679700"/>
          <p14:tracePt t="62073" x="6650038" y="2647950"/>
          <p14:tracePt t="62083" x="6673850" y="2576513"/>
          <p14:tracePt t="62097" x="6705600" y="2511425"/>
          <p14:tracePt t="62114" x="6802438" y="2360613"/>
          <p14:tracePt t="62130" x="6858000" y="2312988"/>
          <p14:tracePt t="62133" x="6921500" y="2281238"/>
          <p14:tracePt t="62147" x="6985000" y="2265363"/>
          <p14:tracePt t="62165" x="7112000" y="2241550"/>
          <p14:tracePt t="62180" x="7177088" y="2241550"/>
          <p14:tracePt t="62184" x="7240588" y="2241550"/>
          <p14:tracePt t="62196" x="7296150" y="2241550"/>
          <p14:tracePt t="62214" x="7407275" y="2257425"/>
          <p14:tracePt t="62230" x="7446963" y="2257425"/>
          <p14:tracePt t="62246" x="7551738" y="2281238"/>
          <p14:tracePt t="62264" x="7623175" y="2336800"/>
          <p14:tracePt t="62280" x="7662863" y="2368550"/>
          <p14:tracePt t="62296" x="7694613" y="2447925"/>
          <p14:tracePt t="62314" x="7694613" y="2479675"/>
          <p14:tracePt t="62476" x="7702550" y="2511425"/>
          <p14:tracePt t="62497" x="7710488" y="2519363"/>
          <p14:tracePt t="62527" x="7710488" y="2535238"/>
          <p14:tracePt t="62547" x="7694613" y="2551113"/>
          <p14:tracePt t="62557" x="7678738" y="2559050"/>
          <p14:tracePt t="62567" x="7646988" y="2576513"/>
          <p14:tracePt t="62580" x="7615238" y="2584450"/>
          <p14:tracePt t="62597" x="7527925" y="2624138"/>
          <p14:tracePt t="62613" x="7478713" y="2647950"/>
          <p14:tracePt t="62616" x="7431088" y="2671763"/>
          <p14:tracePt t="62629" x="7391400" y="2687638"/>
          <p14:tracePt t="62647" x="7343775" y="2695575"/>
          <p14:tracePt t="62665" x="7327900" y="2695575"/>
          <p14:tracePt t="62668" x="7319963" y="2695575"/>
          <p14:tracePt t="62680" x="7312025" y="2687638"/>
          <p14:tracePt t="62697" x="7312025" y="2655888"/>
          <p14:tracePt t="62713" x="7312025" y="2624138"/>
          <p14:tracePt t="62730" x="7312025" y="2551113"/>
          <p14:tracePt t="62748" x="7343775" y="2503488"/>
          <p14:tracePt t="62750" x="7383463" y="2455863"/>
          <p14:tracePt t="62763" x="7439025" y="2400300"/>
          <p14:tracePt t="62780" x="7551738" y="2328863"/>
          <p14:tracePt t="62797" x="7631113" y="2312988"/>
          <p14:tracePt t="62799" x="7694613" y="2312988"/>
          <p14:tracePt t="62813" x="7758113" y="2312988"/>
          <p14:tracePt t="62830" x="7847013" y="2360613"/>
          <p14:tracePt t="62846" x="7870825" y="2376488"/>
          <p14:tracePt t="62849" x="7902575" y="2424113"/>
          <p14:tracePt t="62864" x="7926388" y="2463800"/>
          <p14:tracePt t="62869" x="7934325" y="2487613"/>
          <p14:tracePt t="62880" x="7942263" y="2519363"/>
          <p14:tracePt t="62897" x="7942263" y="2543175"/>
          <p14:tracePt t="62900" x="7942263" y="2566988"/>
          <p14:tracePt t="62913" x="7942263" y="2584450"/>
          <p14:tracePt t="62931" x="7942263" y="2608263"/>
          <p14:tracePt t="62947" x="7942263" y="2616200"/>
          <p14:tracePt t="62951" x="7942263" y="2624138"/>
          <p14:tracePt t="62965" x="7934325" y="2632075"/>
          <p14:tracePt t="62980" x="7926388" y="2640013"/>
          <p14:tracePt t="64079" x="7926388" y="2647950"/>
          <p14:tracePt t="64089" x="7926388" y="2655888"/>
          <p14:tracePt t="64099" x="7910513" y="2663825"/>
          <p14:tracePt t="64113" x="7894638" y="2687638"/>
          <p14:tracePt t="64130" x="7805738" y="2751138"/>
          <p14:tracePt t="64146" x="7758113" y="2790825"/>
          <p14:tracePt t="64150" x="7710488" y="2814638"/>
          <p14:tracePt t="64163" x="7670800" y="2838450"/>
          <p14:tracePt t="64181" x="7607300" y="2838450"/>
          <p14:tracePt t="64196" x="7583488" y="2838450"/>
          <p14:tracePt t="64200" x="7567613" y="2830513"/>
          <p14:tracePt t="64213" x="7543800" y="2822575"/>
          <p14:tracePt t="64231" x="7512050" y="2798763"/>
          <p14:tracePt t="64247" x="7504113" y="2782888"/>
          <p14:tracePt t="64250" x="7478713" y="2767013"/>
          <p14:tracePt t="64263" x="7470775" y="2759075"/>
          <p14:tracePt t="64281" x="7454900" y="2735263"/>
          <p14:tracePt t="64296" x="7454900" y="2719388"/>
          <p14:tracePt t="64300" x="7446963" y="2703513"/>
          <p14:tracePt t="64313" x="7446963" y="2695575"/>
          <p14:tracePt t="64331" x="7446963" y="2663825"/>
          <p14:tracePt t="64346" x="7454900" y="2647950"/>
          <p14:tracePt t="64363" x="7486650" y="2584450"/>
          <p14:tracePt t="64380" x="7512050" y="2535238"/>
          <p14:tracePt t="64382" x="7551738" y="2503488"/>
          <p14:tracePt t="64396" x="7575550" y="2463800"/>
          <p14:tracePt t="64413" x="7670800" y="2408238"/>
          <p14:tracePt t="64430" x="7718425" y="2400300"/>
          <p14:tracePt t="64432" x="7773988" y="2400300"/>
          <p14:tracePt t="64446" x="7821613" y="2400300"/>
          <p14:tracePt t="64464" x="7910513" y="2400300"/>
          <p14:tracePt t="64480" x="7958138" y="2400300"/>
          <p14:tracePt t="64482" x="8005763" y="2416175"/>
          <p14:tracePt t="64496" x="8037513" y="2439988"/>
          <p14:tracePt t="64513" x="8093075" y="2479675"/>
          <p14:tracePt t="64530" x="8116888" y="2519363"/>
          <p14:tracePt t="64532" x="8132763" y="2543175"/>
          <p14:tracePt t="64546" x="8140700" y="2584450"/>
          <p14:tracePt t="64563" x="8140700" y="2608263"/>
          <p14:tracePt t="65177" x="8132763" y="2608263"/>
          <p14:tracePt t="65187" x="8124825" y="2608263"/>
          <p14:tracePt t="65198" x="8101013" y="2608263"/>
          <p14:tracePt t="65214" x="8085138" y="2608263"/>
          <p14:tracePt t="65218" x="8069263" y="2616200"/>
          <p14:tracePt t="65229" x="8045450" y="2624138"/>
          <p14:tracePt t="65246" x="7997825" y="2640013"/>
          <p14:tracePt t="65248" x="7950200" y="2663825"/>
          <p14:tracePt t="65263" x="7886700" y="2679700"/>
          <p14:tracePt t="65280" x="7718425" y="2727325"/>
          <p14:tracePt t="65298" x="7567613" y="2782888"/>
          <p14:tracePt t="65313" x="7504113" y="2790825"/>
          <p14:tracePt t="65330" x="7383463" y="2790825"/>
          <p14:tracePt t="65347" x="7343775" y="2790825"/>
          <p14:tracePt t="65349" x="7312025" y="2790825"/>
          <p14:tracePt t="65364" x="7288213" y="2790825"/>
          <p14:tracePt t="65380" x="7256463" y="2782888"/>
          <p14:tracePt t="65396" x="7240588" y="2774950"/>
          <p14:tracePt t="65399" x="7224713" y="2767013"/>
          <p14:tracePt t="65414" x="7216775" y="2759075"/>
          <p14:tracePt t="65430" x="7200900" y="2743200"/>
          <p14:tracePt t="65448" x="7192963" y="2735263"/>
          <p14:tracePt t="65463" x="7192963" y="2727325"/>
          <p14:tracePt t="65752" x="7200900" y="2727325"/>
          <p14:tracePt t="65763" x="7216775" y="2727325"/>
          <p14:tracePt t="65772" x="7240588" y="2727325"/>
          <p14:tracePt t="65782" x="7280275" y="2727325"/>
          <p14:tracePt t="65797" x="7335838" y="2727325"/>
          <p14:tracePt t="65802" x="7399338" y="2727325"/>
          <p14:tracePt t="65813" x="7470775" y="2727325"/>
          <p14:tracePt t="65830" x="7535863" y="2727325"/>
          <p14:tracePt t="65833" x="7599363" y="2727325"/>
          <p14:tracePt t="65846" x="7654925" y="2719388"/>
          <p14:tracePt t="65863" x="7742238" y="2687638"/>
          <p14:tracePt t="65879" x="7789863" y="2679700"/>
          <p14:tracePt t="66245" x="7797800" y="2679700"/>
          <p14:tracePt t="66256" x="7805738" y="2679700"/>
          <p14:tracePt t="66266" x="7813675" y="2679700"/>
          <p14:tracePt t="66279" x="7829550" y="2679700"/>
          <p14:tracePt t="66297" x="7870825" y="2679700"/>
          <p14:tracePt t="66313" x="7902575" y="2679700"/>
          <p14:tracePt t="66316" x="7934325" y="2679700"/>
          <p14:tracePt t="66329" x="7974013" y="2679700"/>
          <p14:tracePt t="66347" x="8021638" y="2679700"/>
          <p14:tracePt t="66363" x="8045450" y="2679700"/>
          <p14:tracePt t="66367" x="8061325" y="2679700"/>
          <p14:tracePt t="66380" x="8069263" y="2679700"/>
          <p14:tracePt t="66397" x="8077200" y="2679700"/>
          <p14:tracePt t="66417" x="8085138" y="2679700"/>
          <p14:tracePt t="67445" x="8093075" y="2687638"/>
          <p14:tracePt t="67465" x="8101013" y="2687638"/>
          <p14:tracePt t="67475" x="8116888" y="2687638"/>
          <p14:tracePt t="67485" x="8132763" y="2687638"/>
          <p14:tracePt t="67496" x="8164513" y="2687638"/>
          <p14:tracePt t="67513" x="8205788" y="2687638"/>
          <p14:tracePt t="67516" x="8285163" y="2671763"/>
          <p14:tracePt t="67529" x="8372475" y="2663825"/>
          <p14:tracePt t="67546" x="8572500" y="2647950"/>
          <p14:tracePt t="67563" x="8675688" y="2647950"/>
          <p14:tracePt t="67566" x="8778875" y="2640013"/>
          <p14:tracePt t="67579" x="8891588" y="2640013"/>
          <p14:tracePt t="67597" x="9090025" y="2640013"/>
          <p14:tracePt t="67613" x="9177338" y="2647950"/>
          <p14:tracePt t="67616" x="9242425" y="2663825"/>
          <p14:tracePt t="67629" x="9290050" y="2687638"/>
          <p14:tracePt t="68403" x="9297988" y="2687638"/>
          <p14:tracePt t="68413" x="9305925" y="2695575"/>
          <p14:tracePt t="68422" x="9313863" y="2695575"/>
          <p14:tracePt t="68432" x="9321800" y="2703513"/>
          <p14:tracePt t="68446" x="9337675" y="2703513"/>
          <p14:tracePt t="68464" x="9353550" y="2711450"/>
          <p14:tracePt t="68479" x="9361488" y="2711450"/>
          <p14:tracePt t="68483" x="9377363" y="2711450"/>
          <p14:tracePt t="68496" x="9385300" y="2711450"/>
          <p14:tracePt t="68514" x="9409113" y="2711450"/>
          <p14:tracePt t="68529" x="9424988" y="2711450"/>
          <p14:tracePt t="68532" x="9448800" y="2711450"/>
          <p14:tracePt t="68546" x="9456738" y="2711450"/>
          <p14:tracePt t="68563" x="9472613" y="2711450"/>
          <p14:tracePt t="68584" x="9480550" y="2711450"/>
          <p14:tracePt t="68967" x="9488488" y="2711450"/>
          <p14:tracePt t="69007" x="9488488" y="2719388"/>
          <p14:tracePt t="69047" x="9496425" y="2719388"/>
          <p14:tracePt t="69057" x="9512300" y="2719388"/>
          <p14:tracePt t="69067" x="9520238" y="2719388"/>
          <p14:tracePt t="69080" x="9528175" y="2719388"/>
          <p14:tracePt t="69096" x="9536113" y="2719388"/>
          <p14:tracePt t="69098" x="9551988" y="2719388"/>
          <p14:tracePt t="69118" x="9559925" y="2719388"/>
          <p14:tracePt t="69138" x="9567863" y="2711450"/>
          <p14:tracePt t="69168" x="9567863" y="2703513"/>
          <p14:tracePt t="69471" x="9575800" y="2695575"/>
          <p14:tracePt t="69481" x="9575800" y="2687638"/>
          <p14:tracePt t="69491" x="9585325" y="2687638"/>
          <p14:tracePt t="69501" x="9585325" y="2679700"/>
          <p14:tracePt t="69513" x="9593263" y="2679700"/>
          <p14:tracePt t="69529" x="9601200" y="2671763"/>
          <p14:tracePt t="69531" x="9617075" y="2671763"/>
          <p14:tracePt t="69546" x="9625013" y="2663825"/>
          <p14:tracePt t="69563" x="9648825" y="2655888"/>
          <p14:tracePt t="69579" x="9672638" y="2655888"/>
          <p14:tracePt t="69582" x="9688513" y="2655888"/>
          <p14:tracePt t="69596" x="9696450" y="2655888"/>
          <p14:tracePt t="69613" x="9712325" y="2655888"/>
          <p14:tracePt t="69629" x="9720263" y="2655888"/>
          <p14:tracePt t="69753" x="9712325" y="2655888"/>
          <p14:tracePt t="69763" x="9696450" y="2655888"/>
          <p14:tracePt t="69773" x="9688513" y="2655888"/>
          <p14:tracePt t="69783" x="9672638" y="2655888"/>
          <p14:tracePt t="69796" x="9664700" y="2655888"/>
          <p14:tracePt t="69813" x="9656763" y="2655888"/>
          <p14:tracePt t="69829" x="9648825" y="2655888"/>
          <p14:tracePt t="69846" x="9640888" y="2655888"/>
          <p14:tracePt t="71597" x="9632950" y="2647950"/>
          <p14:tracePt t="71607" x="9617075" y="2647950"/>
          <p14:tracePt t="71617" x="9601200" y="2647950"/>
          <p14:tracePt t="71629" x="9551988" y="2655888"/>
          <p14:tracePt t="71646" x="9321800" y="2735263"/>
          <p14:tracePt t="71662" x="9105900" y="2798763"/>
          <p14:tracePt t="71679" x="8499475" y="2951163"/>
          <p14:tracePt t="71696" x="8180388" y="3014663"/>
          <p14:tracePt t="71698" x="7894638" y="3054350"/>
          <p14:tracePt t="71712" x="7599363" y="3078163"/>
          <p14:tracePt t="71729" x="7104063" y="3133725"/>
          <p14:tracePt t="71746" x="6929438" y="3141663"/>
          <p14:tracePt t="71749" x="6777038" y="3141663"/>
          <p14:tracePt t="71762" x="6681788" y="3141663"/>
          <p14:tracePt t="71779" x="6602413" y="3141663"/>
          <p14:tracePt t="72068" x="6578600" y="3133725"/>
          <p14:tracePt t="72078" x="6530975" y="3109913"/>
          <p14:tracePt t="72090" x="6459538" y="3070225"/>
          <p14:tracePt t="72100" x="6346825" y="2998788"/>
          <p14:tracePt t="72112" x="6075363" y="2901950"/>
          <p14:tracePt t="72127" x="5797550" y="2830513"/>
          <p14:tracePt t="72143" x="5095875" y="2759075"/>
          <p14:tracePt t="72160" x="4370388" y="2798763"/>
          <p14:tracePt t="72178" x="4051300" y="2854325"/>
          <p14:tracePt t="72181" x="3819525" y="2901950"/>
          <p14:tracePt t="72195" x="3651250" y="2935288"/>
          <p14:tracePt t="72212" x="3524250" y="2974975"/>
          <p14:tracePt t="72452" x="3524250" y="2982913"/>
          <p14:tracePt t="72463" x="3508375" y="2990850"/>
          <p14:tracePt t="72473" x="3476625" y="2990850"/>
          <p14:tracePt t="72483" x="3405188" y="3006725"/>
          <p14:tracePt t="72494" x="3333750" y="3022600"/>
          <p14:tracePt t="72511" x="3236913" y="3038475"/>
          <p14:tracePt t="72513" x="3149600" y="3046413"/>
          <p14:tracePt t="72527" x="3062288" y="3054350"/>
          <p14:tracePt t="72544" x="2941638" y="3070225"/>
          <p14:tracePt t="72561" x="2909888" y="3070225"/>
          <p14:tracePt t="72563" x="2894013" y="3070225"/>
          <p14:tracePt t="72577" x="2878138" y="3070225"/>
          <p14:tracePt t="72595" x="2870200" y="3070225"/>
          <p14:tracePt t="72611" x="2862263" y="3070225"/>
          <p14:tracePt t="72634" x="2846388" y="3070225"/>
          <p14:tracePt t="72654" x="2838450" y="3070225"/>
          <p14:tracePt t="72665" x="2822575" y="3070225"/>
          <p14:tracePt t="72678" x="2814638" y="3070225"/>
          <p14:tracePt t="72697" x="2790825" y="3062288"/>
          <p14:tracePt t="72716" x="2767013" y="3062288"/>
          <p14:tracePt t="72729" x="2751138" y="3062288"/>
          <p14:tracePt t="72747" x="2727325" y="3062288"/>
          <p14:tracePt t="72762" x="2711450" y="3062288"/>
          <p14:tracePt t="72779" x="2695575" y="3062288"/>
          <p14:tracePt t="72796" x="2679700" y="3062288"/>
          <p14:tracePt t="73159" x="2671763" y="3062288"/>
          <p14:tracePt t="73170" x="2655888" y="3070225"/>
          <p14:tracePt t="73181" x="2640013" y="3078163"/>
          <p14:tracePt t="73196" x="2616200" y="3078163"/>
          <p14:tracePt t="73213" x="2574925" y="3086100"/>
          <p14:tracePt t="73228" x="2559050" y="3086100"/>
          <p14:tracePt t="73244" x="2543175" y="3086100"/>
          <p14:tracePt t="73261" x="2535238" y="3086100"/>
          <p14:tracePt t="73764" x="2543175" y="3086100"/>
          <p14:tracePt t="73865" x="2551113" y="3086100"/>
          <p14:tracePt t="73875" x="2559050" y="3086100"/>
          <p14:tracePt t="73896" x="2566988" y="3086100"/>
          <p14:tracePt t="73915" x="2574925" y="3086100"/>
          <p14:tracePt t="73925" x="2590800" y="3086100"/>
          <p14:tracePt t="73935" x="2598738" y="3086100"/>
          <p14:tracePt t="73946" x="2616200" y="3086100"/>
          <p14:tracePt t="73962" x="2632075" y="3086100"/>
          <p14:tracePt t="73965" x="2655888" y="3086100"/>
          <p14:tracePt t="73980" x="2687638" y="3086100"/>
          <p14:tracePt t="73997" x="2782888" y="3086100"/>
          <p14:tracePt t="74015" x="2949575" y="3101975"/>
          <p14:tracePt t="74029" x="3046413" y="3117850"/>
          <p14:tracePt t="74046" x="3317875" y="3141663"/>
          <p14:tracePt t="74062" x="3500438" y="3165475"/>
          <p14:tracePt t="74079" x="3803650" y="3213100"/>
          <p14:tracePt t="74097" x="4011613" y="3213100"/>
          <p14:tracePt t="74389" x="4019550" y="3213100"/>
          <p14:tracePt t="74399" x="4035425" y="3205163"/>
          <p14:tracePt t="74412" x="4059238" y="3197225"/>
          <p14:tracePt t="74430" x="4130675" y="3149600"/>
          <p14:tracePt t="74446" x="4170363" y="3133725"/>
          <p14:tracePt t="74450" x="4217988" y="3101975"/>
          <p14:tracePt t="74462" x="4273550" y="3086100"/>
          <p14:tracePt t="74479" x="4394200" y="3062288"/>
          <p14:tracePt t="74495" x="4457700" y="3062288"/>
          <p14:tracePt t="74499" x="4513263" y="3062288"/>
          <p14:tracePt t="74512" x="4560888" y="3062288"/>
          <p14:tracePt t="74530" x="4632325" y="3062288"/>
          <p14:tracePt t="74548" x="4648200" y="3062288"/>
          <p14:tracePt t="74551" x="4656138" y="3062288"/>
          <p14:tracePt t="74782" x="4664075" y="3070225"/>
          <p14:tracePt t="74802" x="4672013" y="3078163"/>
          <p14:tracePt t="74853" x="4656138" y="3078163"/>
          <p14:tracePt t="74862" x="4624388" y="3078163"/>
          <p14:tracePt t="74873" x="4576763" y="3078163"/>
          <p14:tracePt t="74883" x="4513263" y="3078163"/>
          <p14:tracePt t="74896" x="4418013" y="3086100"/>
          <p14:tracePt t="74913" x="4217988" y="3094038"/>
          <p14:tracePt t="74929" x="4122738" y="3094038"/>
          <p14:tracePt t="74933" x="4027488" y="3094038"/>
          <p14:tracePt t="74946" x="3938588" y="3094038"/>
          <p14:tracePt t="74963" x="3843338" y="3094038"/>
          <p14:tracePt t="74979" x="3819525" y="3094038"/>
          <p14:tracePt t="74983" x="3811588" y="3094038"/>
          <p14:tracePt t="74997" x="3803650" y="3086100"/>
          <p14:tracePt t="75226" x="3795713" y="3094038"/>
          <p14:tracePt t="75236" x="3779838" y="3109913"/>
          <p14:tracePt t="75246" x="3740150" y="3133725"/>
          <p14:tracePt t="75262" x="3708400" y="3149600"/>
          <p14:tracePt t="75265" x="3635375" y="3189288"/>
          <p14:tracePt t="75279" x="3548063" y="3228975"/>
          <p14:tracePt t="75296" x="3228975" y="3333750"/>
          <p14:tracePt t="75312" x="3014663" y="3381375"/>
          <p14:tracePt t="75316" x="2878138" y="3389313"/>
          <p14:tracePt t="75328" x="2743200" y="3389313"/>
          <p14:tracePt t="75346" x="2559050" y="3341688"/>
          <p14:tracePt t="75362" x="2511425" y="3286125"/>
          <p14:tracePt t="75379" x="2487613" y="3189288"/>
          <p14:tracePt t="75396" x="2487613" y="3173413"/>
          <p14:tracePt t="75398" x="2503488" y="3141663"/>
          <p14:tracePt t="75412" x="2559050" y="3101975"/>
          <p14:tracePt t="75429" x="2870200" y="2909888"/>
          <p14:tracePt t="75445" x="3086100" y="2806700"/>
          <p14:tracePt t="75447" x="3276600" y="2743200"/>
          <p14:tracePt t="75462" x="3436938" y="2735263"/>
          <p14:tracePt t="75479" x="3724275" y="2767013"/>
          <p14:tracePt t="75495" x="3819525" y="2798763"/>
          <p14:tracePt t="75498" x="3906838" y="2854325"/>
          <p14:tracePt t="75512" x="3978275" y="2909888"/>
          <p14:tracePt t="75530" x="4051300" y="3006725"/>
          <p14:tracePt t="75546" x="4067175" y="3030538"/>
          <p14:tracePt t="75548" x="4083050" y="3070225"/>
          <p14:tracePt t="75562" x="4090988" y="3101975"/>
          <p14:tracePt t="75581" x="4090988" y="3157538"/>
          <p14:tracePt t="75595" x="4098925" y="3205163"/>
          <p14:tracePt t="75599" x="4114800" y="3228975"/>
          <p14:tracePt t="75613" x="4122738" y="3252788"/>
          <p14:tracePt t="75619" x="4122738" y="3270250"/>
          <p14:tracePt t="75629" x="4130675" y="3286125"/>
          <p14:tracePt t="75646" x="4138613" y="3294063"/>
          <p14:tracePt t="75649" x="4138613" y="3302000"/>
          <p14:tracePt t="75662" x="4146550" y="3302000"/>
          <p14:tracePt t="75679" x="4154488" y="3309938"/>
          <p14:tracePt t="75695" x="4162425" y="3309938"/>
          <p14:tracePt t="76022" x="4186238" y="3294063"/>
          <p14:tracePt t="76032" x="4217988" y="3286125"/>
          <p14:tracePt t="76045" x="4273550" y="3262313"/>
          <p14:tracePt t="76063" x="4441825" y="3213100"/>
          <p14:tracePt t="76079" x="4545013" y="3197225"/>
          <p14:tracePt t="76082" x="4632325" y="3189288"/>
          <p14:tracePt t="76095" x="4705350" y="3181350"/>
          <p14:tracePt t="76113" x="4816475" y="3181350"/>
          <p14:tracePt t="76128" x="4856163" y="3181350"/>
          <p14:tracePt t="76131" x="4872038" y="3181350"/>
          <p14:tracePt t="76145" x="4895850" y="3181350"/>
          <p14:tracePt t="76163" x="4943475" y="3197225"/>
          <p14:tracePt t="76179" x="4959350" y="3205163"/>
          <p14:tracePt t="76183" x="4983163" y="3205163"/>
          <p14:tracePt t="76195" x="5006975" y="3213100"/>
          <p14:tracePt t="76214" x="5064125" y="3236913"/>
          <p14:tracePt t="76229" x="5087938" y="3236913"/>
          <p14:tracePt t="76245" x="5135563" y="3236913"/>
          <p14:tracePt t="76929" x="5143500" y="3236913"/>
          <p14:tracePt t="76940" x="5151438" y="3228975"/>
          <p14:tracePt t="76951" x="5167313" y="3228975"/>
          <p14:tracePt t="76962" x="5183188" y="3221038"/>
          <p14:tracePt t="76980" x="5254625" y="3197225"/>
          <p14:tracePt t="76995" x="5294313" y="3189288"/>
          <p14:tracePt t="77011" x="5407025" y="3165475"/>
          <p14:tracePt t="77029" x="5526088" y="3149600"/>
          <p14:tracePt t="77045" x="5605463" y="3149600"/>
          <p14:tracePt t="77063" x="5732463" y="3133725"/>
          <p14:tracePt t="77079" x="5868988" y="3133725"/>
          <p14:tracePt t="77096" x="5932488" y="3133725"/>
          <p14:tracePt t="77113" x="6067425" y="3133725"/>
          <p14:tracePt t="77128" x="6132513" y="3133725"/>
          <p14:tracePt t="77131" x="6172200" y="3141663"/>
          <p14:tracePt t="77145" x="6219825" y="3141663"/>
          <p14:tracePt t="77164" x="6243638" y="3141663"/>
          <p14:tracePt t="77756" x="6235700" y="3149600"/>
          <p14:tracePt t="77796" x="6227763" y="3149600"/>
          <p14:tracePt t="77877" x="6219825" y="3149600"/>
          <p14:tracePt t="77887" x="6211888" y="3149600"/>
          <p14:tracePt t="77897" x="6203950" y="3149600"/>
          <p14:tracePt t="77912" x="6188075" y="3149600"/>
          <p14:tracePt t="77929" x="6164263" y="3149600"/>
          <p14:tracePt t="77945" x="6148388" y="3149600"/>
          <p14:tracePt t="77948" x="6132513" y="3149600"/>
          <p14:tracePt t="77962" x="6116638" y="3149600"/>
          <p14:tracePt t="77979" x="6108700" y="3141663"/>
          <p14:tracePt t="78007" x="6108700" y="3133725"/>
          <p14:tracePt t="78048" x="6124575" y="3133725"/>
          <p14:tracePt t="78058" x="6148388" y="3125788"/>
          <p14:tracePt t="78068" x="6203950" y="3117850"/>
          <p14:tracePt t="78078" x="6267450" y="3101975"/>
          <p14:tracePt t="78095" x="6354763" y="3094038"/>
          <p14:tracePt t="78099" x="6451600" y="3086100"/>
          <p14:tracePt t="78112" x="6546850" y="3070225"/>
          <p14:tracePt t="78130" x="6761163" y="3038475"/>
          <p14:tracePt t="78146" x="6858000" y="3030538"/>
          <p14:tracePt t="78149" x="6937375" y="3022600"/>
          <p14:tracePt t="78162" x="7024688" y="3014663"/>
          <p14:tracePt t="78179" x="7169150" y="2998788"/>
          <p14:tracePt t="78195" x="7216775" y="2998788"/>
          <p14:tracePt t="78350" x="7216775" y="3022600"/>
          <p14:tracePt t="78363" x="7216775" y="3030538"/>
          <p14:tracePt t="78370" x="7216775" y="3038475"/>
          <p14:tracePt t="78380" x="7216775" y="3046413"/>
          <p14:tracePt t="78395" x="7208838" y="3046413"/>
          <p14:tracePt t="78412" x="7200900" y="3046413"/>
          <p14:tracePt t="78428" x="7192963" y="3046413"/>
          <p14:tracePt t="78431" x="7185025" y="3030538"/>
          <p14:tracePt t="78445" x="7177088" y="3022600"/>
          <p14:tracePt t="78462" x="7169150" y="3014663"/>
          <p14:tracePt t="78478" x="7169150" y="3006725"/>
          <p14:tracePt t="78562" x="7169150" y="3014663"/>
          <p14:tracePt t="78582" x="7169150" y="3022600"/>
          <p14:tracePt t="78592" x="7161213" y="3030538"/>
          <p14:tracePt t="78602" x="7135813" y="3046413"/>
          <p14:tracePt t="78612" x="7080250" y="3078163"/>
          <p14:tracePt t="78628" x="7016750" y="3117850"/>
          <p14:tracePt t="78632" x="6921500" y="3157538"/>
          <p14:tracePt t="78645" x="6818313" y="3189288"/>
          <p14:tracePt t="78663" x="6618288" y="3221038"/>
          <p14:tracePt t="78678" x="6523038" y="3228975"/>
          <p14:tracePt t="78695" x="6386513" y="3228975"/>
          <p14:tracePt t="78713" x="6307138" y="3213100"/>
          <p14:tracePt t="78728" x="6283325" y="3205163"/>
          <p14:tracePt t="78745" x="6259513" y="3181350"/>
          <p14:tracePt t="78763" x="6251575" y="3173413"/>
          <p14:tracePt t="78778" x="6243638" y="3165475"/>
          <p14:tracePt t="78945" x="6259513" y="3165475"/>
          <p14:tracePt t="78965" x="6259513" y="3173413"/>
          <p14:tracePt t="78975" x="6259513" y="3189288"/>
          <p14:tracePt t="78985" x="6251575" y="3213100"/>
          <p14:tracePt t="78995" x="6227763" y="3244850"/>
          <p14:tracePt t="79012" x="6180138" y="3278188"/>
          <p14:tracePt t="79015" x="6091238" y="3302000"/>
          <p14:tracePt t="79028" x="5980113" y="3333750"/>
          <p14:tracePt t="79047" x="5732463" y="3349625"/>
          <p14:tracePt t="79062" x="5621338" y="3333750"/>
          <p14:tracePt t="79065" x="5526088" y="3286125"/>
          <p14:tracePt t="79078" x="5438775" y="3189288"/>
          <p14:tracePt t="79096" x="5357813" y="2990850"/>
          <p14:tracePt t="79112" x="5357813" y="2919413"/>
          <p14:tracePt t="79129" x="5462588" y="2767013"/>
          <p14:tracePt t="79146" x="5813425" y="2592388"/>
          <p14:tracePt t="79162" x="6035675" y="2511425"/>
          <p14:tracePt t="79178" x="6394450" y="2487613"/>
          <p14:tracePt t="79196" x="6650038" y="2511425"/>
          <p14:tracePt t="79212" x="6753225" y="2559050"/>
          <p14:tracePt t="79228" x="6873875" y="2679700"/>
          <p14:tracePt t="79245" x="6905625" y="2743200"/>
          <p14:tracePt t="79247" x="6921500" y="2814638"/>
          <p14:tracePt t="79262" x="6921500" y="2886075"/>
          <p14:tracePt t="79279" x="6913563" y="3030538"/>
          <p14:tracePt t="79296" x="6881813" y="3086100"/>
          <p14:tracePt t="79299" x="6834188" y="3141663"/>
          <p14:tracePt t="79312" x="6761163" y="3205163"/>
          <p14:tracePt t="79328" x="6618288" y="3317875"/>
          <p14:tracePt t="79345" x="6554788" y="3341688"/>
          <p14:tracePt t="79348" x="6491288" y="3341688"/>
          <p14:tracePt t="79362" x="6434138" y="3325813"/>
          <p14:tracePt t="79379" x="6378575" y="3213100"/>
          <p14:tracePt t="81803" x="6386513" y="3205163"/>
          <p14:tracePt t="81813" x="6410325" y="3189288"/>
          <p14:tracePt t="81824" x="6459538" y="3181350"/>
          <p14:tracePt t="81833" x="6523038" y="3157538"/>
          <p14:tracePt t="81845" x="6610350" y="3149600"/>
          <p14:tracePt t="81861" x="6713538" y="3133725"/>
          <p14:tracePt t="81864" x="6810375" y="3125788"/>
          <p14:tracePt t="81878" x="6913563" y="3125788"/>
          <p14:tracePt t="81895" x="7127875" y="3141663"/>
          <p14:tracePt t="81911" x="7216775" y="3181350"/>
          <p14:tracePt t="81914" x="7296150" y="3213100"/>
          <p14:tracePt t="81928" x="7359650" y="3236913"/>
          <p14:tracePt t="81945" x="7399338" y="3270250"/>
          <p14:tracePt t="82176" x="7415213" y="3270250"/>
          <p14:tracePt t="82186" x="7439025" y="3270250"/>
          <p14:tracePt t="82196" x="7478713" y="3270250"/>
          <p14:tracePt t="82212" x="7551738" y="3262313"/>
          <p14:tracePt t="82216" x="7615238" y="3252788"/>
          <p14:tracePt t="82228" x="7710488" y="3236913"/>
          <p14:tracePt t="82245" x="7797800" y="3228975"/>
          <p14:tracePt t="82247" x="7878763" y="3221038"/>
          <p14:tracePt t="82261" x="7966075" y="3221038"/>
          <p14:tracePt t="82278" x="8132763" y="3221038"/>
          <p14:tracePt t="82295" x="8213725" y="3221038"/>
          <p14:tracePt t="82297" x="8261350" y="3221038"/>
          <p14:tracePt t="82993" x="8261350" y="3213100"/>
          <p14:tracePt t="83005" x="8261350" y="3205163"/>
          <p14:tracePt t="83012" x="8261350" y="3197225"/>
          <p14:tracePt t="83033" x="8261350" y="3189288"/>
          <p14:tracePt t="83114" x="8261350" y="3181350"/>
          <p14:tracePt t="83154" x="8261350" y="3173413"/>
          <p14:tracePt t="83163" x="8261350" y="3165475"/>
          <p14:tracePt t="83178" x="8277225" y="3165475"/>
          <p14:tracePt t="83195" x="8285163" y="3149600"/>
          <p14:tracePt t="83211" x="8293100" y="3141663"/>
          <p14:tracePt t="83214" x="8301038" y="3141663"/>
          <p14:tracePt t="83228" x="8316913" y="3133725"/>
          <p14:tracePt t="83245" x="8324850" y="3133725"/>
          <p14:tracePt t="83261" x="8332788" y="3133725"/>
          <p14:tracePt t="83265" x="8340725" y="3133725"/>
          <p14:tracePt t="83295" x="8348663" y="3133725"/>
          <p14:tracePt t="83668" x="8356600" y="3133725"/>
          <p14:tracePt t="83678" x="8364538" y="3133725"/>
          <p14:tracePt t="83688" x="8372475" y="3133725"/>
          <p14:tracePt t="83728" x="8380413" y="3133725"/>
          <p14:tracePt t="83769" x="8380413" y="3141663"/>
          <p14:tracePt t="83839" x="8364538" y="3141663"/>
          <p14:tracePt t="83849" x="8348663" y="3141663"/>
          <p14:tracePt t="83861" x="8340725" y="3133725"/>
          <p14:tracePt t="83879" x="8301038" y="3109913"/>
          <p14:tracePt t="83895" x="8293100" y="3094038"/>
          <p14:tracePt t="83911" x="8277225" y="3086100"/>
          <p14:tracePt t="83928" x="8269288" y="3078163"/>
          <p14:tracePt t="83961" x="8261350" y="3086100"/>
          <p14:tracePt t="84565" x="8253413" y="3086100"/>
          <p14:tracePt t="84585" x="8245475" y="3086100"/>
          <p14:tracePt t="84666" x="8253413" y="3086100"/>
          <p14:tracePt t="84676" x="8269288" y="3086100"/>
          <p14:tracePt t="84685" x="8285163" y="3078163"/>
          <p14:tracePt t="84696" x="8301038" y="3078163"/>
          <p14:tracePt t="84711" x="8324850" y="3070225"/>
          <p14:tracePt t="84728" x="8396288" y="3070225"/>
          <p14:tracePt t="84746" x="8467725" y="3062288"/>
          <p14:tracePt t="84761" x="8507413" y="3054350"/>
          <p14:tracePt t="84778" x="8564563" y="3046413"/>
          <p14:tracePt t="84794" x="8588375" y="3038475"/>
          <p14:tracePt t="84797" x="8604250" y="3030538"/>
          <p14:tracePt t="85049" x="8612188" y="3038475"/>
          <p14:tracePt t="85069" x="8628063" y="3038475"/>
          <p14:tracePt t="85078" x="8651875" y="3038475"/>
          <p14:tracePt t="85089" x="8683625" y="3038475"/>
          <p14:tracePt t="85099" x="8731250" y="3046413"/>
          <p14:tracePt t="85111" x="8763000" y="3046413"/>
          <p14:tracePt t="85128" x="8842375" y="3046413"/>
          <p14:tracePt t="85144" x="8866188" y="3054350"/>
          <p14:tracePt t="85162" x="8915400" y="3062288"/>
          <p14:tracePt t="85178" x="8939213" y="3070225"/>
          <p14:tracePt t="85180" x="8963025" y="3078163"/>
          <p14:tracePt t="85194" x="8978900" y="3086100"/>
          <p14:tracePt t="85211" x="8994775" y="3101975"/>
          <p14:tracePt t="85228" x="9002713" y="3109913"/>
          <p14:tracePt t="85231" x="9010650" y="3109913"/>
          <p14:tracePt t="85244" x="9018588" y="3117850"/>
          <p14:tracePt t="85261" x="9018588" y="3125788"/>
          <p14:tracePt t="85805" x="9026525" y="3125788"/>
          <p14:tracePt t="85814" x="9034463" y="3133725"/>
          <p14:tracePt t="85828" x="9050338" y="3133725"/>
          <p14:tracePt t="85846" x="9097963" y="3133725"/>
          <p14:tracePt t="85861" x="9129713" y="3133725"/>
          <p14:tracePt t="85864" x="9185275" y="3133725"/>
          <p14:tracePt t="85878" x="9234488" y="3141663"/>
          <p14:tracePt t="85895" x="9337675" y="3141663"/>
          <p14:tracePt t="85911" x="9377363" y="3141663"/>
          <p14:tracePt t="85915" x="9424988" y="3149600"/>
          <p14:tracePt t="85928" x="9464675" y="3149600"/>
          <p14:tracePt t="85946" x="9536113" y="3149600"/>
          <p14:tracePt t="85961" x="9567863" y="3149600"/>
          <p14:tracePt t="85978" x="9593263" y="3149600"/>
          <p14:tracePt t="86379" x="9609138" y="3149600"/>
          <p14:tracePt t="86389" x="9632950" y="3149600"/>
          <p14:tracePt t="86399" x="9656763" y="3141663"/>
          <p14:tracePt t="86411" x="9696450" y="3133725"/>
          <p14:tracePt t="86429" x="9783763" y="3125788"/>
          <p14:tracePt t="86444" x="9831388" y="3117850"/>
          <p14:tracePt t="86461" x="9910763" y="3117850"/>
          <p14:tracePt t="86480" x="9975850" y="3117850"/>
          <p14:tracePt t="86495" x="9999663" y="3117850"/>
          <p14:tracePt t="86511" x="10039350" y="3117850"/>
          <p14:tracePt t="86528" x="10047288" y="3117850"/>
          <p14:tracePt t="86530" x="10055225" y="3117850"/>
          <p14:tracePt t="86762" x="10047288" y="3117850"/>
          <p14:tracePt t="87357" x="10039350" y="3117850"/>
          <p14:tracePt t="87367" x="10023475" y="3117850"/>
          <p14:tracePt t="87379" x="9975850" y="3117850"/>
          <p14:tracePt t="87395" x="9886950" y="3117850"/>
          <p14:tracePt t="87397" x="9736138" y="3117850"/>
          <p14:tracePt t="87411" x="9456738" y="3117850"/>
          <p14:tracePt t="87428" x="8540750" y="3078163"/>
          <p14:tracePt t="87444" x="8061325" y="3046413"/>
          <p14:tracePt t="87448" x="7607300" y="3014663"/>
          <p14:tracePt t="87463" x="7543800" y="3006725"/>
          <p14:tracePt t="87478" x="7096125" y="2982913"/>
          <p14:tracePt t="87494" x="6834188" y="2982913"/>
          <p14:tracePt t="87498" x="6642100" y="2982913"/>
          <p14:tracePt t="87740" x="6626225" y="2982913"/>
          <p14:tracePt t="87749" x="6602413" y="2982913"/>
          <p14:tracePt t="87761" x="6562725" y="2990850"/>
          <p14:tracePt t="87778" x="6491288" y="3006725"/>
          <p14:tracePt t="87780" x="6378575" y="3014663"/>
          <p14:tracePt t="87794" x="6203950" y="3038475"/>
          <p14:tracePt t="87811" x="5486400" y="3125788"/>
          <p14:tracePt t="87828" x="5064125" y="3189288"/>
          <p14:tracePt t="87831" x="4624388" y="3252788"/>
          <p14:tracePt t="87844" x="4241800" y="3317875"/>
          <p14:tracePt t="87862" x="3627438" y="3444875"/>
          <p14:tracePt t="87878" x="3476625" y="3476625"/>
          <p14:tracePt t="87881" x="3421063" y="3500438"/>
          <p14:tracePt t="88052" x="3421063" y="3556000"/>
          <p14:tracePt t="88062" x="3421063" y="3563938"/>
          <p14:tracePt t="88072" x="3397250" y="3579813"/>
          <p14:tracePt t="88082" x="3365500" y="3605213"/>
          <p14:tracePt t="88094" x="3317875" y="3629025"/>
          <p14:tracePt t="88111" x="3244850" y="3644900"/>
          <p14:tracePt t="88113" x="3165475" y="3660775"/>
          <p14:tracePt t="88128" x="3070225" y="3668713"/>
          <p14:tracePt t="88144" x="2854325" y="3668713"/>
          <p14:tracePt t="88161" x="2759075" y="3660775"/>
          <p14:tracePt t="88163" x="2671763" y="3621088"/>
          <p14:tracePt t="88178" x="2616200" y="3587750"/>
          <p14:tracePt t="88195" x="2551113" y="3540125"/>
          <p14:tracePt t="88212" x="2535238" y="3524250"/>
          <p14:tracePt t="88214" x="2535238" y="3516313"/>
          <p14:tracePt t="88476" x="2527300" y="3516313"/>
          <p14:tracePt t="88485" x="2487613" y="3532188"/>
          <p14:tracePt t="88495" x="2424113" y="3571875"/>
          <p14:tracePt t="88511" x="2328863" y="3605213"/>
          <p14:tracePt t="88528" x="1912938" y="3700463"/>
          <p14:tracePt t="88544" x="1682750" y="3740150"/>
          <p14:tracePt t="88546" x="1482725" y="3763963"/>
          <p14:tracePt t="88561" x="1323975" y="3763963"/>
          <p14:tracePt t="88578" x="1108075" y="3724275"/>
          <p14:tracePt t="88594" x="1052513" y="3700463"/>
          <p14:tracePt t="88597" x="1036638" y="3692525"/>
          <p14:tracePt t="88611" x="1028700" y="3676650"/>
          <p14:tracePt t="88628" x="1036638" y="3668713"/>
          <p14:tracePt t="88644" x="1044575" y="3660775"/>
          <p14:tracePt t="88647" x="1052513" y="3660775"/>
          <p14:tracePt t="88662" x="1076325" y="3652838"/>
          <p14:tracePt t="88666" x="1123950" y="3644900"/>
          <p14:tracePt t="88678" x="1179513" y="3629025"/>
          <p14:tracePt t="88695" x="1260475" y="3613150"/>
          <p14:tracePt t="88697" x="1355725" y="3595688"/>
          <p14:tracePt t="88711" x="1466850" y="3587750"/>
          <p14:tracePt t="88728" x="1722438" y="3563938"/>
          <p14:tracePt t="88744" x="1833563" y="3556000"/>
          <p14:tracePt t="88747" x="1954213" y="3548063"/>
          <p14:tracePt t="88761" x="2057400" y="3548063"/>
          <p14:tracePt t="88778" x="2232025" y="3556000"/>
          <p14:tracePt t="88794" x="2312988" y="3579813"/>
          <p14:tracePt t="88798" x="2392363" y="3613150"/>
          <p14:tracePt t="88811" x="2439988" y="3644900"/>
          <p14:tracePt t="88828" x="2503488" y="3692525"/>
          <p14:tracePt t="88844" x="2519363" y="3708400"/>
          <p14:tracePt t="88848" x="2519363" y="3724275"/>
          <p14:tracePt t="89090" x="2519363" y="3740150"/>
          <p14:tracePt t="89111" x="2519363" y="3748088"/>
          <p14:tracePt t="89161" x="2535238" y="3748088"/>
          <p14:tracePt t="89171" x="2543175" y="3724275"/>
          <p14:tracePt t="89181" x="2566988" y="3692525"/>
          <p14:tracePt t="89194" x="2582863" y="3660775"/>
          <p14:tracePt t="89212" x="2616200" y="3605213"/>
          <p14:tracePt t="89227" x="2632075" y="3571875"/>
          <p14:tracePt t="89231" x="2632075" y="3563938"/>
          <p14:tracePt t="89244" x="2640013" y="3556000"/>
          <p14:tracePt t="89261" x="2640013" y="3548063"/>
          <p14:tracePt t="89312" x="2647950" y="3548063"/>
          <p14:tracePt t="89322" x="2655888" y="3532188"/>
          <p14:tracePt t="89332" x="2679700" y="3516313"/>
          <p14:tracePt t="89947" x="2687638" y="3508375"/>
          <p14:tracePt t="89957" x="2695575" y="3500438"/>
          <p14:tracePt t="89967" x="2703513" y="3484563"/>
          <p14:tracePt t="89977" x="2719388" y="3476625"/>
          <p14:tracePt t="89994" x="2735263" y="3468688"/>
          <p14:tracePt t="89997" x="2751138" y="3460750"/>
          <p14:tracePt t="90010" x="2767013" y="3460750"/>
          <p14:tracePt t="90028" x="2798763" y="3460750"/>
          <p14:tracePt t="90047" x="2822575" y="3460750"/>
          <p14:tracePt t="90061" x="2838450" y="3460750"/>
          <p14:tracePt t="90078" x="2846388" y="3460750"/>
          <p14:tracePt t="90094" x="2854325" y="3460750"/>
          <p14:tracePt t="90098" x="2862263" y="3452813"/>
          <p14:tracePt t="90111" x="2878138" y="3452813"/>
          <p14:tracePt t="90128" x="2894013" y="3444875"/>
          <p14:tracePt t="91016" x="2901950" y="3444875"/>
          <p14:tracePt t="91028" x="2917825" y="3444875"/>
          <p14:tracePt t="91035" x="2941638" y="3444875"/>
          <p14:tracePt t="91045" x="2967038" y="3444875"/>
          <p14:tracePt t="91061" x="2990850" y="3444875"/>
          <p14:tracePt t="91077" x="3038475" y="3444875"/>
          <p14:tracePt t="91094" x="3062288" y="3452813"/>
          <p14:tracePt t="91096" x="3086100" y="3460750"/>
          <p14:tracePt t="91111" x="3101975" y="3468688"/>
          <p14:tracePt t="91127" x="3125788" y="3484563"/>
          <p14:tracePt t="91144" x="3125788" y="3492500"/>
          <p14:tracePt t="91146" x="3125788" y="3500438"/>
          <p14:tracePt t="91408" x="3133725" y="3500438"/>
          <p14:tracePt t="91418" x="3157538" y="3500438"/>
          <p14:tracePt t="91428" x="3181350" y="3500438"/>
          <p14:tracePt t="91444" x="3205163" y="3500438"/>
          <p14:tracePt t="91460" x="3268663" y="3500438"/>
          <p14:tracePt t="91478" x="3333750" y="3500438"/>
          <p14:tracePt t="91494" x="3365500" y="3500438"/>
          <p14:tracePt t="91511" x="3405188" y="3492500"/>
          <p14:tracePt t="91527" x="3421063" y="3492500"/>
          <p14:tracePt t="91529" x="3444875" y="3492500"/>
          <p14:tracePt t="91544" x="3452813" y="3492500"/>
          <p14:tracePt t="91561" x="3468688" y="3492500"/>
          <p14:tracePt t="91577" x="3476625" y="3492500"/>
          <p14:tracePt t="92799" x="3476625" y="3500438"/>
          <p14:tracePt t="92819" x="3484563" y="3500438"/>
          <p14:tracePt t="92829" x="3500438" y="3500438"/>
          <p14:tracePt t="92839" x="3524250" y="3500438"/>
          <p14:tracePt t="92849" x="3548063" y="3484563"/>
          <p14:tracePt t="92862" x="3587750" y="3460750"/>
          <p14:tracePt t="92878" x="3619500" y="3452813"/>
          <p14:tracePt t="92880" x="3660775" y="3436938"/>
          <p14:tracePt t="92894" x="3700463" y="3436938"/>
          <p14:tracePt t="92911" x="3740150" y="3429000"/>
          <p14:tracePt t="92928" x="3756025" y="3429000"/>
          <p14:tracePt t="92930" x="3763963" y="3429000"/>
          <p14:tracePt t="92944" x="3771900" y="3429000"/>
          <p14:tracePt t="92961" x="3779838" y="3429000"/>
          <p14:tracePt t="92977" x="3795713" y="3429000"/>
          <p14:tracePt t="92980" x="3803650" y="3429000"/>
          <p14:tracePt t="92993" x="3827463" y="3429000"/>
          <p14:tracePt t="93012" x="3883025" y="3444875"/>
          <p14:tracePt t="93027" x="3898900" y="3452813"/>
          <p14:tracePt t="93031" x="3922713" y="3468688"/>
          <p14:tracePt t="93044" x="3938588" y="3468688"/>
          <p14:tracePt t="93061" x="3954463" y="3468688"/>
          <p14:tracePt t="94251" x="3962400" y="3468688"/>
          <p14:tracePt t="94261" x="3978275" y="3468688"/>
          <p14:tracePt t="94270" x="4002088" y="3468688"/>
          <p14:tracePt t="94280" x="4027488" y="3468688"/>
          <p14:tracePt t="94294" x="4059238" y="3468688"/>
          <p14:tracePt t="94312" x="4178300" y="3468688"/>
          <p14:tracePt t="94327" x="4257675" y="3468688"/>
          <p14:tracePt t="94330" x="4352925" y="3468688"/>
          <p14:tracePt t="94344" x="4473575" y="3460750"/>
          <p14:tracePt t="94361" x="4721225" y="3460750"/>
          <p14:tracePt t="94377" x="4848225" y="3460750"/>
          <p14:tracePt t="94393" x="5046663" y="3492500"/>
          <p14:tracePt t="94411" x="5183188" y="3516313"/>
          <p14:tracePt t="94427" x="5207000" y="3516313"/>
          <p14:tracePt t="94445" x="5214938" y="3516313"/>
          <p14:tracePt t="95017" x="5222875" y="3516313"/>
          <p14:tracePt t="95027" x="5238750" y="3516313"/>
          <p14:tracePt t="95037" x="5262563" y="3516313"/>
          <p14:tracePt t="95047" x="5302250" y="3516313"/>
          <p14:tracePt t="95061" x="5365750" y="3516313"/>
          <p14:tracePt t="95078" x="5541963" y="3516313"/>
          <p14:tracePt t="95094" x="5637213" y="3532188"/>
          <p14:tracePt t="95098" x="5732463" y="3540125"/>
          <p14:tracePt t="95110" x="5821363" y="3556000"/>
          <p14:tracePt t="95128" x="5956300" y="3563938"/>
          <p14:tracePt t="95144" x="6003925" y="3563938"/>
          <p14:tracePt t="95147" x="6035675" y="3556000"/>
          <p14:tracePt t="95160" x="6075363" y="3540125"/>
          <p14:tracePt t="95178" x="6140450" y="3500438"/>
          <p14:tracePt t="95194" x="6164263" y="3492500"/>
          <p14:tracePt t="95197" x="6172200" y="3492500"/>
          <p14:tracePt t="95211" x="6196013" y="3492500"/>
          <p14:tracePt t="95420" x="6203950" y="3492500"/>
          <p14:tracePt t="95440" x="6211888" y="3492500"/>
          <p14:tracePt t="95450" x="6235700" y="3492500"/>
          <p14:tracePt t="95460" x="6275388" y="3484563"/>
          <p14:tracePt t="95477" x="6330950" y="3468688"/>
          <p14:tracePt t="95480" x="6402388" y="3444875"/>
          <p14:tracePt t="95493" x="6483350" y="3429000"/>
          <p14:tracePt t="95511" x="6634163" y="3413125"/>
          <p14:tracePt t="95527" x="6705600" y="3413125"/>
          <p14:tracePt t="95530" x="6769100" y="3413125"/>
          <p14:tracePt t="95543" x="6826250" y="3436938"/>
          <p14:tracePt t="95561" x="6905625" y="3468688"/>
          <p14:tracePt t="95577" x="6921500" y="3468688"/>
          <p14:tracePt t="95593" x="6937375" y="3476625"/>
          <p14:tracePt t="95873" x="6953250" y="3476625"/>
          <p14:tracePt t="95884" x="6969125" y="3476625"/>
          <p14:tracePt t="95896" x="6985000" y="3476625"/>
          <p14:tracePt t="95910" x="7008813" y="3476625"/>
          <p14:tracePt t="95913" x="7024688" y="3476625"/>
          <p14:tracePt t="95927" x="7048500" y="3476625"/>
          <p14:tracePt t="95944" x="7080250" y="3476625"/>
          <p14:tracePt t="95960" x="7088188" y="3468688"/>
          <p14:tracePt t="95963" x="7104063" y="3468688"/>
          <p14:tracePt t="95977" x="7112000" y="3468688"/>
          <p14:tracePt t="95995" x="7153275" y="3460750"/>
          <p14:tracePt t="96010" x="7169150" y="3460750"/>
          <p14:tracePt t="96013" x="7192963" y="3460750"/>
          <p14:tracePt t="96027" x="7216775" y="3460750"/>
          <p14:tracePt t="96045" x="7248525" y="3460750"/>
          <p14:tracePt t="96062" x="7256463" y="3460750"/>
          <p14:tracePt t="96065" x="7272338" y="3460750"/>
          <p14:tracePt t="96710" x="7288213" y="3460750"/>
          <p14:tracePt t="96720" x="7312025" y="3460750"/>
          <p14:tracePt t="96730" x="7335838" y="3460750"/>
          <p14:tracePt t="96743" x="7375525" y="3460750"/>
          <p14:tracePt t="96761" x="7496175" y="3452813"/>
          <p14:tracePt t="96777" x="7559675" y="3452813"/>
          <p14:tracePt t="96780" x="7631113" y="3452813"/>
          <p14:tracePt t="96793" x="7710488" y="3452813"/>
          <p14:tracePt t="96811" x="7878763" y="3452813"/>
          <p14:tracePt t="96827" x="7950200" y="3460750"/>
          <p14:tracePt t="96830" x="8029575" y="3468688"/>
          <p14:tracePt t="96843" x="8093075" y="3484563"/>
          <p14:tracePt t="96861" x="8156575" y="3508375"/>
          <p14:tracePt t="96877" x="8172450" y="3524250"/>
          <p14:tracePt t="97194" x="8197850" y="3524250"/>
          <p14:tracePt t="97204" x="8213725" y="3524250"/>
          <p14:tracePt t="97214" x="8245475" y="3524250"/>
          <p14:tracePt t="97227" x="8285163" y="3524250"/>
          <p14:tracePt t="97244" x="8404225" y="3524250"/>
          <p14:tracePt t="97260" x="8467725" y="3524250"/>
          <p14:tracePt t="97263" x="8540750" y="3524250"/>
          <p14:tracePt t="97277" x="8604250" y="3524250"/>
          <p14:tracePt t="97295" x="8747125" y="3524250"/>
          <p14:tracePt t="97311" x="8802688" y="3524250"/>
          <p14:tracePt t="97314" x="8842375" y="3524250"/>
          <p14:tracePt t="97327" x="8866188" y="3524250"/>
          <p14:tracePt t="97627" x="8874125" y="3540125"/>
          <p14:tracePt t="97647" x="8874125" y="3548063"/>
          <p14:tracePt t="97668" x="8883650" y="3548063"/>
          <p14:tracePt t="97688" x="8899525" y="3548063"/>
          <p14:tracePt t="97697" x="8907463" y="3548063"/>
          <p14:tracePt t="97710" x="8915400" y="3548063"/>
          <p14:tracePt t="97725" x="8931275" y="3548063"/>
          <p14:tracePt t="97726" x="8947150" y="3548063"/>
          <p14:tracePt t="97741" x="8963025" y="3540125"/>
          <p14:tracePt t="97758" x="8994775" y="3532188"/>
          <p14:tracePt t="97775" x="9010650" y="3532188"/>
          <p14:tracePt t="97778" x="9026525" y="3524250"/>
          <p14:tracePt t="97792" x="9034463" y="3524250"/>
          <p14:tracePt t="97808" x="9066213" y="3516313"/>
          <p14:tracePt t="97825" x="9082088" y="3508375"/>
          <p14:tracePt t="97827" x="9097963" y="3508375"/>
          <p14:tracePt t="97843" x="9105900" y="3508375"/>
          <p14:tracePt t="97861" x="9145588" y="3508375"/>
          <p14:tracePt t="97877" x="9153525" y="3508375"/>
          <p14:tracePt t="97880" x="9161463" y="3508375"/>
          <p14:tracePt t="97894" x="9177338" y="3508375"/>
          <p14:tracePt t="97910" x="9193213" y="3508375"/>
          <p14:tracePt t="97927" x="9201150" y="3508375"/>
          <p14:tracePt t="97930" x="9209088" y="3508375"/>
          <p14:tracePt t="97950" x="9217025" y="3508375"/>
          <p14:tracePt t="97960" x="9224963" y="3508375"/>
          <p14:tracePt t="97977" x="9234488" y="3508375"/>
          <p14:tracePt t="97980" x="9242425" y="3500438"/>
          <p14:tracePt t="97993" x="9250363" y="3500438"/>
          <p14:tracePt t="98011" x="9274175" y="3492500"/>
          <p14:tracePt t="98028" x="9282113" y="3492500"/>
          <p14:tracePt t="98031" x="9290050" y="3484563"/>
          <p14:tracePt t="99397" x="9297988" y="3484563"/>
          <p14:tracePt t="99417" x="9313863" y="3484563"/>
          <p14:tracePt t="99427" x="9321800" y="3484563"/>
          <p14:tracePt t="99437" x="9337675" y="3484563"/>
          <p14:tracePt t="99447" x="9353550" y="3484563"/>
          <p14:tracePt t="99460" x="9377363" y="3484563"/>
          <p14:tracePt t="99478" x="9448800" y="3492500"/>
          <p14:tracePt t="99493" x="9480550" y="3508375"/>
          <p14:tracePt t="99510" x="9575800" y="3548063"/>
          <p14:tracePt t="99527" x="9648825" y="3579813"/>
          <p14:tracePt t="99543" x="9672638" y="3587750"/>
          <p14:tracePt t="99560" x="9712325" y="3587750"/>
          <p14:tracePt t="99576" x="9728200" y="3587750"/>
          <p14:tracePt t="99579" x="9728200" y="3579813"/>
          <p14:tracePt t="99951" x="9728200" y="3571875"/>
          <p14:tracePt t="99972" x="9728200" y="3563938"/>
          <p14:tracePt t="99993" x="9720263" y="3563938"/>
          <p14:tracePt t="100002" x="9696450" y="3556000"/>
          <p14:tracePt t="100012" x="9648825" y="3540125"/>
          <p14:tracePt t="100026" x="9575800" y="3532188"/>
          <p14:tracePt t="100044" x="9266238" y="3532188"/>
          <p14:tracePt t="100060" x="8978900" y="3556000"/>
          <p14:tracePt t="100063" x="8620125" y="3613150"/>
          <p14:tracePt t="100076" x="8261350" y="3676650"/>
          <p14:tracePt t="100094" x="7551738" y="3851275"/>
          <p14:tracePt t="100110" x="7248525" y="3938588"/>
          <p14:tracePt t="100113" x="6992938" y="3995738"/>
          <p14:tracePt t="100126" x="6818313" y="4043363"/>
          <p14:tracePt t="100144" x="6594475" y="4075113"/>
          <p14:tracePt t="100160" x="6530975" y="4075113"/>
          <p14:tracePt t="100435" x="6515100" y="4075113"/>
          <p14:tracePt t="100445" x="6475413" y="4083050"/>
          <p14:tracePt t="100455" x="6386513" y="4083050"/>
          <p14:tracePt t="100465" x="6259513" y="4090988"/>
          <p14:tracePt t="100477" x="6075363" y="4114800"/>
          <p14:tracePt t="100493" x="5797550" y="4154488"/>
          <p14:tracePt t="100496" x="5534025" y="4186238"/>
          <p14:tracePt t="100510" x="5302250" y="4210050"/>
          <p14:tracePt t="100527" x="4903788" y="4249738"/>
          <p14:tracePt t="100543" x="4760913" y="4265613"/>
          <p14:tracePt t="100547" x="4648200" y="4273550"/>
          <p14:tracePt t="100560" x="4568825" y="4281488"/>
          <p14:tracePt t="100577" x="4465638" y="4281488"/>
          <p14:tracePt t="100593" x="4449763" y="4281488"/>
          <p14:tracePt t="100610" x="4449763" y="4273550"/>
          <p14:tracePt t="100808" x="4449763" y="4291013"/>
          <p14:tracePt t="100818" x="4433888" y="4314825"/>
          <p14:tracePt t="100828" x="4418013" y="4330700"/>
          <p14:tracePt t="100843" x="4394200" y="4346575"/>
          <p14:tracePt t="100860" x="4257675" y="4386263"/>
          <p14:tracePt t="100876" x="4138613" y="4402138"/>
          <p14:tracePt t="100879" x="3986213" y="4402138"/>
          <p14:tracePt t="100893" x="3748088" y="4402138"/>
          <p14:tracePt t="100910" x="3181350" y="4330700"/>
          <p14:tracePt t="100927" x="2886075" y="4273550"/>
          <p14:tracePt t="100929" x="2624138" y="4186238"/>
          <p14:tracePt t="100943" x="2384425" y="4122738"/>
          <p14:tracePt t="100960" x="2136775" y="4003675"/>
          <p14:tracePt t="100976" x="2065338" y="3956050"/>
          <p14:tracePt t="100980" x="2041525" y="3930650"/>
          <p14:tracePt t="100993" x="2025650" y="3906838"/>
          <p14:tracePt t="101241" x="2009775" y="3906838"/>
          <p14:tracePt t="101251" x="1978025" y="3906838"/>
          <p14:tracePt t="101262" x="1938338" y="3906838"/>
          <p14:tracePt t="101277" x="1881188" y="3898900"/>
          <p14:tracePt t="101294" x="1730375" y="3883025"/>
          <p14:tracePt t="101310" x="1643063" y="3867150"/>
          <p14:tracePt t="101312" x="1579563" y="3851275"/>
          <p14:tracePt t="101326" x="1522413" y="3843338"/>
          <p14:tracePt t="101343" x="1458913" y="3819525"/>
          <p14:tracePt t="101360" x="1450975" y="3811588"/>
          <p14:tracePt t="101433" x="1450975" y="3803650"/>
          <p14:tracePt t="101443" x="1443038" y="3803650"/>
          <p14:tracePt t="101453" x="1435100" y="3795713"/>
          <p14:tracePt t="101473" x="1435100" y="3787775"/>
          <p14:tracePt t="101483" x="1427163" y="3787775"/>
          <p14:tracePt t="101625" x="1435100" y="3787775"/>
          <p14:tracePt t="101635" x="1458913" y="3787775"/>
          <p14:tracePt t="101644" x="1482725" y="3787775"/>
          <p14:tracePt t="101660" x="1506538" y="3787775"/>
          <p14:tracePt t="101676" x="1603375" y="3787775"/>
          <p14:tracePt t="101694" x="1778000" y="3787775"/>
          <p14:tracePt t="101710" x="1857375" y="3787775"/>
          <p14:tracePt t="101727" x="2017713" y="3787775"/>
          <p14:tracePt t="101744" x="2081213" y="3787775"/>
          <p14:tracePt t="101746" x="2136775" y="3787775"/>
          <p14:tracePt t="101759" x="2168525" y="3787775"/>
          <p14:tracePt t="101776" x="2216150" y="3787775"/>
          <p14:tracePt t="101793" x="2224088" y="3787775"/>
          <p14:tracePt t="101795" x="2232025" y="3787775"/>
          <p14:tracePt t="102098" x="2247900" y="3787775"/>
          <p14:tracePt t="102108" x="2273300" y="3787775"/>
          <p14:tracePt t="102117" x="2305050" y="3787775"/>
          <p14:tracePt t="102128" x="2352675" y="3787775"/>
          <p14:tracePt t="102143" x="2384425" y="3787775"/>
          <p14:tracePt t="102160" x="2471738" y="3787775"/>
          <p14:tracePt t="102176" x="2511425" y="3779838"/>
          <p14:tracePt t="102178" x="2559050" y="3779838"/>
          <p14:tracePt t="102193" x="2598738" y="3779838"/>
          <p14:tracePt t="102210" x="2703513" y="3763963"/>
          <p14:tracePt t="102226" x="2751138" y="3763963"/>
          <p14:tracePt t="102229" x="2806700" y="3763963"/>
          <p14:tracePt t="102243" x="2862263" y="3763963"/>
          <p14:tracePt t="102261" x="2957513" y="3763963"/>
          <p14:tracePt t="102276" x="3006725" y="3779838"/>
          <p14:tracePt t="102279" x="3038475" y="3779838"/>
          <p14:tracePt t="102293" x="3070225" y="3795713"/>
          <p14:tracePt t="102310" x="3109913" y="3811588"/>
          <p14:tracePt t="102326" x="3117850" y="3811588"/>
          <p14:tracePt t="102330" x="3125788" y="3811588"/>
          <p14:tracePt t="104249" x="3117850" y="3811588"/>
          <p14:tracePt t="104260" x="3086100" y="3811588"/>
          <p14:tracePt t="104270" x="3038475" y="3795713"/>
          <p14:tracePt t="104280" x="2974975" y="3787775"/>
          <p14:tracePt t="104293" x="2886075" y="3771900"/>
          <p14:tracePt t="104310" x="2687638" y="3740150"/>
          <p14:tracePt t="104326" x="2590800" y="3740150"/>
          <p14:tracePt t="104330" x="2503488" y="3740150"/>
          <p14:tracePt t="104343" x="2432050" y="3740150"/>
          <p14:tracePt t="104360" x="2305050" y="3740150"/>
          <p14:tracePt t="104376" x="2265363" y="3740150"/>
          <p14:tracePt t="104380" x="2239963" y="3740150"/>
          <p14:tracePt t="104393" x="2208213" y="3748088"/>
          <p14:tracePt t="104602" x="2192338" y="3756025"/>
          <p14:tracePt t="104612" x="2160588" y="3779838"/>
          <p14:tracePt t="104626" x="2105025" y="3811588"/>
          <p14:tracePt t="104643" x="1905000" y="3922713"/>
          <p14:tracePt t="104660" x="1746250" y="3995738"/>
          <p14:tracePt t="104663" x="1579563" y="4075113"/>
          <p14:tracePt t="104676" x="1419225" y="4130675"/>
          <p14:tracePt t="104694" x="1220788" y="4233863"/>
          <p14:tracePt t="104709" x="1155700" y="4273550"/>
          <p14:tracePt t="104712" x="1116013" y="4291013"/>
          <p14:tracePt t="104726" x="1108075" y="4298950"/>
          <p14:tracePt t="104743" x="1108075" y="4306888"/>
          <p14:tracePt t="104784" x="1108075" y="4322763"/>
          <p14:tracePt t="104814" x="1116013" y="4330700"/>
          <p14:tracePt t="104834" x="1123950" y="4330700"/>
          <p14:tracePt t="104844" x="1131888" y="4338638"/>
          <p14:tracePt t="104864" x="1139825" y="4346575"/>
          <p14:tracePt t="104874" x="1147763" y="4354513"/>
          <p14:tracePt t="104884" x="1155700" y="4362450"/>
          <p14:tracePt t="104896" x="1163638" y="4370388"/>
          <p14:tracePt t="104909" x="1171575" y="4378325"/>
          <p14:tracePt t="104926" x="1179513" y="4394200"/>
          <p14:tracePt t="104945" x="1179513" y="4402138"/>
          <p14:tracePt t="104960" x="1187450" y="4402138"/>
          <p14:tracePt t="105610" x="1195388" y="4402138"/>
          <p14:tracePt t="106215" x="1203325" y="4402138"/>
          <p14:tracePt t="175350" x="1203325" y="4410075"/>
          <p14:tracePt t="175359" x="1203325" y="4418013"/>
          <p14:tracePt t="175370" x="1211263" y="4418013"/>
          <p14:tracePt t="175386" x="1220788" y="4433888"/>
          <p14:tracePt t="175403" x="1228725" y="4433888"/>
          <p14:tracePt t="175420" x="1252538" y="4433888"/>
          <p14:tracePt t="175437" x="1284288" y="4433888"/>
          <p14:tracePt t="175440" x="1339850" y="4433888"/>
          <p14:tracePt t="175454" x="1435100" y="4433888"/>
          <p14:tracePt t="175471" x="1658938" y="4425950"/>
          <p14:tracePt t="175487" x="1785938" y="4425950"/>
          <p14:tracePt t="175490" x="1889125" y="4425950"/>
          <p14:tracePt t="175503" x="1993900" y="4425950"/>
          <p14:tracePt t="175521" x="2200275" y="4465638"/>
          <p14:tracePt t="175537" x="2281238" y="4489450"/>
          <p14:tracePt t="175540" x="2352675" y="4513263"/>
          <p14:tracePt t="175553" x="2416175" y="4537075"/>
          <p14:tracePt t="175571" x="2463800" y="4616450"/>
          <p14:tracePt t="175587" x="2479675" y="4681538"/>
          <p14:tracePt t="175590" x="2479675" y="4776788"/>
          <p14:tracePt t="175603" x="2439988" y="4919663"/>
          <p14:tracePt t="175621" x="2017713" y="5486400"/>
          <p14:tracePt t="175637" x="1730375" y="5821363"/>
          <p14:tracePt t="175653" x="1068388" y="6403975"/>
          <p14:tracePt t="175671" x="446088" y="6818313"/>
          <p14:tracePt t="175876" x="95250" y="5407025"/>
          <p14:tracePt t="175886" x="184150" y="5375275"/>
          <p14:tracePt t="175904" x="350838" y="5335588"/>
          <p14:tracePt t="175920" x="422275" y="5327650"/>
          <p14:tracePt t="175923" x="509588" y="5327650"/>
          <p14:tracePt t="175936" x="598488" y="5335588"/>
          <p14:tracePt t="175954" x="765175" y="5367338"/>
          <p14:tracePt t="175970" x="852488" y="5391150"/>
          <p14:tracePt t="175973" x="941388" y="5422900"/>
          <p14:tracePt t="175986" x="1044575" y="5462588"/>
          <p14:tracePt t="176004" x="1395413" y="5637213"/>
          <p14:tracePt t="176020" x="1603375" y="5749925"/>
          <p14:tracePt t="176024" x="1849438" y="5837238"/>
          <p14:tracePt t="176036" x="2057400" y="5932488"/>
          <p14:tracePt t="176054" x="2447925" y="6108700"/>
          <p14:tracePt t="176070" x="2574925" y="6196013"/>
          <p14:tracePt t="176073" x="2647950" y="6251575"/>
          <p14:tracePt t="176306" x="2663825" y="6227763"/>
          <p14:tracePt t="176316" x="2838450" y="6076950"/>
          <p14:tracePt t="176326" x="3373438" y="5678488"/>
          <p14:tracePt t="176337" x="4083050" y="5246688"/>
          <p14:tracePt t="176353" x="4911725" y="4784725"/>
          <p14:tracePt t="176356" x="5534025" y="4449763"/>
          <p14:tracePt t="176370" x="6100763" y="4202113"/>
          <p14:tracePt t="176387" x="7407275" y="4051300"/>
          <p14:tracePt t="176403" x="8013700" y="4051300"/>
          <p14:tracePt t="176407" x="8293100" y="4114800"/>
          <p14:tracePt t="176589" x="8301038" y="4114800"/>
          <p14:tracePt t="176599" x="8316913" y="4114800"/>
          <p14:tracePt t="176608" x="8356600" y="4114800"/>
          <p14:tracePt t="176619" x="8435975" y="4114800"/>
          <p14:tracePt t="176636" x="8612188" y="4114800"/>
          <p14:tracePt t="176639" x="8915400" y="4114800"/>
          <p14:tracePt t="176653" x="9329738" y="4114800"/>
          <p14:tracePt t="176670" x="10150475" y="4114800"/>
          <p14:tracePt t="176686" x="10493375" y="4114800"/>
          <p14:tracePt t="176689" x="10756900" y="4130675"/>
          <p14:tracePt t="176703" x="11004550" y="4154488"/>
          <p14:tracePt t="176720" x="11298238" y="4186238"/>
          <p14:tracePt t="176736" x="11363325" y="4194175"/>
          <p14:tracePt t="176861" x="11363325" y="4210050"/>
          <p14:tracePt t="176892" x="11371263" y="4217988"/>
          <p14:tracePt t="176901" x="11379200" y="4217988"/>
          <p14:tracePt t="176911" x="11387138" y="4217988"/>
          <p14:tracePt t="176922" x="11434763" y="4202113"/>
          <p14:tracePt t="176937" x="11537950" y="4138613"/>
          <p14:tracePt t="176940" x="11737975" y="3987800"/>
          <p14:tracePt t="176953" x="12007850" y="38274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4">
            <a:extLst>
              <a:ext uri="{FF2B5EF4-FFF2-40B4-BE49-F238E27FC236}">
                <a16:creationId xmlns:a16="http://schemas.microsoft.com/office/drawing/2014/main" id="{BF31F59E-690C-316C-36B0-5B100A5247C6}"/>
              </a:ext>
            </a:extLst>
          </p:cNvPr>
          <p:cNvSpPr txBox="1"/>
          <p:nvPr/>
        </p:nvSpPr>
        <p:spPr>
          <a:xfrm>
            <a:off x="2035770" y="2572439"/>
            <a:ext cx="7228304" cy="1983235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299085" indent="-286385" algn="just">
              <a:spcBef>
                <a:spcPts val="869"/>
              </a:spcBef>
              <a:buFont typeface="Arial"/>
              <a:buChar char="•"/>
              <a:tabLst>
                <a:tab pos="299085" algn="l"/>
              </a:tabLst>
            </a:pPr>
            <a:r>
              <a:rPr lang="en-US" b="1" dirty="0">
                <a:latin typeface="Arial"/>
                <a:cs typeface="Arial"/>
              </a:rPr>
              <a:t>“the</a:t>
            </a:r>
            <a:r>
              <a:rPr lang="en-US" b="1" spc="-3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capacity</a:t>
            </a:r>
            <a:r>
              <a:rPr lang="en-US" b="1" spc="-25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to</a:t>
            </a:r>
            <a:r>
              <a:rPr lang="en-US" b="1" spc="-15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learn</a:t>
            </a:r>
            <a:r>
              <a:rPr lang="en-US" b="1" spc="-2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and</a:t>
            </a:r>
            <a:r>
              <a:rPr lang="en-US" b="1" spc="-25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solve</a:t>
            </a:r>
            <a:r>
              <a:rPr lang="en-US" b="1" spc="1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problems”</a:t>
            </a:r>
            <a:r>
              <a:rPr lang="en-US" b="1" spc="-25" dirty="0">
                <a:latin typeface="Arial"/>
                <a:cs typeface="Arial"/>
              </a:rPr>
              <a:t> </a:t>
            </a:r>
            <a:r>
              <a:rPr lang="en-US" dirty="0">
                <a:latin typeface="Arial"/>
                <a:cs typeface="Arial"/>
              </a:rPr>
              <a:t>(Websters</a:t>
            </a:r>
            <a:r>
              <a:rPr lang="en-US" spc="-15" dirty="0">
                <a:latin typeface="Arial"/>
                <a:cs typeface="Arial"/>
              </a:rPr>
              <a:t> </a:t>
            </a:r>
            <a:r>
              <a:rPr lang="en-US" spc="-10" dirty="0">
                <a:latin typeface="Arial"/>
                <a:cs typeface="Arial"/>
              </a:rPr>
              <a:t>dictionary)</a:t>
            </a:r>
            <a:endParaRPr lang="en-US" dirty="0">
              <a:latin typeface="Arial"/>
              <a:cs typeface="Arial"/>
            </a:endParaRPr>
          </a:p>
          <a:p>
            <a:pPr marL="469900" lvl="1" algn="just">
              <a:spcBef>
                <a:spcPts val="865"/>
              </a:spcBef>
              <a:tabLst>
                <a:tab pos="756285" algn="l"/>
              </a:tabLst>
            </a:pPr>
            <a:r>
              <a:rPr lang="en-US" dirty="0">
                <a:latin typeface="Arial"/>
                <a:cs typeface="Arial"/>
              </a:rPr>
              <a:t>in</a:t>
            </a:r>
            <a:r>
              <a:rPr lang="en-US" spc="-10" dirty="0">
                <a:latin typeface="Arial"/>
                <a:cs typeface="Arial"/>
              </a:rPr>
              <a:t> particular</a:t>
            </a:r>
            <a:endParaRPr lang="en-US" i="1" dirty="0">
              <a:latin typeface="Arial"/>
              <a:cs typeface="Arial"/>
            </a:endParaRPr>
          </a:p>
          <a:p>
            <a:pPr marL="298450" indent="385763">
              <a:spcBef>
                <a:spcPts val="965"/>
              </a:spcBef>
              <a:buFont typeface="Arial"/>
              <a:buChar char="•"/>
              <a:tabLst>
                <a:tab pos="299085" algn="l"/>
              </a:tabLst>
            </a:pPr>
            <a:r>
              <a:rPr i="1" dirty="0">
                <a:latin typeface="Arial"/>
                <a:cs typeface="Arial"/>
              </a:rPr>
              <a:t>the</a:t>
            </a:r>
            <a:r>
              <a:rPr i="1" spc="-3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ability</a:t>
            </a:r>
            <a:r>
              <a:rPr i="1" spc="-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to</a:t>
            </a:r>
            <a:r>
              <a:rPr i="1" spc="-1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solve</a:t>
            </a:r>
            <a:r>
              <a:rPr i="1" spc="-2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novel</a:t>
            </a:r>
            <a:r>
              <a:rPr i="1" spc="-10" dirty="0">
                <a:latin typeface="Arial"/>
                <a:cs typeface="Arial"/>
              </a:rPr>
              <a:t> problems</a:t>
            </a:r>
            <a:endParaRPr dirty="0">
              <a:latin typeface="Arial"/>
              <a:cs typeface="Arial"/>
            </a:endParaRPr>
          </a:p>
          <a:p>
            <a:pPr marL="298450" indent="385763">
              <a:spcBef>
                <a:spcPts val="860"/>
              </a:spcBef>
              <a:buFont typeface="Arial"/>
              <a:buChar char="•"/>
              <a:tabLst>
                <a:tab pos="299085" algn="l"/>
              </a:tabLst>
            </a:pPr>
            <a:r>
              <a:rPr i="1" dirty="0">
                <a:latin typeface="Arial"/>
                <a:cs typeface="Arial"/>
              </a:rPr>
              <a:t>the</a:t>
            </a:r>
            <a:r>
              <a:rPr i="1" spc="-1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ability to</a:t>
            </a:r>
            <a:r>
              <a:rPr i="1" spc="-1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act</a:t>
            </a:r>
            <a:r>
              <a:rPr i="1" spc="-15" dirty="0">
                <a:latin typeface="Arial"/>
                <a:cs typeface="Arial"/>
              </a:rPr>
              <a:t> </a:t>
            </a:r>
            <a:r>
              <a:rPr i="1" spc="-10" dirty="0">
                <a:latin typeface="Arial"/>
                <a:cs typeface="Arial"/>
              </a:rPr>
              <a:t>rationally</a:t>
            </a:r>
            <a:endParaRPr dirty="0">
              <a:latin typeface="Arial"/>
              <a:cs typeface="Arial"/>
            </a:endParaRPr>
          </a:p>
          <a:p>
            <a:pPr marL="298450" indent="385763">
              <a:spcBef>
                <a:spcPts val="870"/>
              </a:spcBef>
              <a:buFont typeface="Arial"/>
              <a:buChar char="•"/>
              <a:tabLst>
                <a:tab pos="299085" algn="l"/>
              </a:tabLst>
            </a:pPr>
            <a:r>
              <a:rPr i="1" dirty="0">
                <a:latin typeface="Arial"/>
                <a:cs typeface="Arial"/>
              </a:rPr>
              <a:t>the</a:t>
            </a:r>
            <a:r>
              <a:rPr i="1" spc="-2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ability</a:t>
            </a:r>
            <a:r>
              <a:rPr i="1" spc="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to</a:t>
            </a:r>
            <a:r>
              <a:rPr i="1" spc="-1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act</a:t>
            </a:r>
            <a:r>
              <a:rPr i="1" spc="-2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like </a:t>
            </a:r>
            <a:r>
              <a:rPr i="1" spc="-10" dirty="0">
                <a:latin typeface="Arial"/>
                <a:cs typeface="Arial"/>
              </a:rPr>
              <a:t>humans</a:t>
            </a:r>
            <a:endParaRPr dirty="0"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B6E4FB-F72F-5CE5-3FDA-C8A1B2432059}"/>
              </a:ext>
            </a:extLst>
          </p:cNvPr>
          <p:cNvSpPr txBox="1"/>
          <p:nvPr/>
        </p:nvSpPr>
        <p:spPr>
          <a:xfrm>
            <a:off x="1893454" y="175035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Arial"/>
                <a:cs typeface="Arial"/>
              </a:rPr>
              <a:t>INTELLIGENCE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14CE48-CBF4-F32D-69C9-30CC14AB5015}"/>
              </a:ext>
            </a:extLst>
          </p:cNvPr>
          <p:cNvSpPr txBox="1"/>
          <p:nvPr/>
        </p:nvSpPr>
        <p:spPr>
          <a:xfrm>
            <a:off x="3509818" y="5033818"/>
            <a:ext cx="2586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Knowledge Transfer</a:t>
            </a:r>
          </a:p>
        </p:txBody>
      </p:sp>
    </p:spTree>
    <p:extLst>
      <p:ext uri="{BB962C8B-B14F-4D97-AF65-F5344CB8AC3E}">
        <p14:creationId xmlns:p14="http://schemas.microsoft.com/office/powerpoint/2010/main" val="266639173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05070">
        <p159:morph option="byObject"/>
      </p:transition>
    </mc:Choice>
    <mc:Fallback>
      <p:transition spd="slow" advTm="105070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0105" x="11730038" y="2927350"/>
          <p14:tracePt t="20115" x="11363325" y="3022600"/>
          <p14:tracePt t="20125" x="11012488" y="3054350"/>
          <p14:tracePt t="20142" x="10709275" y="3054350"/>
          <p14:tracePt t="20145" x="10429875" y="3006725"/>
          <p14:tracePt t="20157" x="10166350" y="2894013"/>
          <p14:tracePt t="20174" x="9952038" y="2774950"/>
          <p14:tracePt t="20176" x="9791700" y="2640013"/>
          <p14:tracePt t="20190" x="9672638" y="2479675"/>
          <p14:tracePt t="20207" x="9520238" y="2152650"/>
          <p14:tracePt t="20224" x="9488488" y="2001838"/>
          <p14:tracePt t="20227" x="9480550" y="1865313"/>
          <p14:tracePt t="20240" x="9488488" y="1722438"/>
          <p14:tracePt t="20259" x="9601200" y="1450975"/>
          <p14:tracePt t="20275" x="9688513" y="1323975"/>
          <p14:tracePt t="20278" x="9815513" y="1179513"/>
          <p14:tracePt t="20291" x="9999663" y="1004888"/>
          <p14:tracePt t="20307" x="10245725" y="820738"/>
          <p14:tracePt t="20448" x="10245725" y="836613"/>
          <p14:tracePt t="20458" x="10245725" y="862013"/>
          <p14:tracePt t="20468" x="10221913" y="917575"/>
          <p14:tracePt t="20478" x="10150475" y="981075"/>
          <p14:tracePt t="20490" x="9991725" y="1131888"/>
          <p14:tracePt t="20508" x="9385300" y="1571625"/>
          <p14:tracePt t="20524" x="9034463" y="1809750"/>
          <p14:tracePt t="20540" x="8140700" y="2360613"/>
          <p14:tracePt t="20558" x="7112000" y="2935288"/>
          <p14:tracePt t="20574" x="6953250" y="3213100"/>
          <p14:tracePt t="20591" x="6283325" y="3700463"/>
          <p14:tracePt t="20607" x="5948363" y="3835400"/>
          <p14:tracePt t="20609" x="5740400" y="3875088"/>
          <p14:tracePt t="20624" x="5645150" y="3875088"/>
          <p14:tracePt t="20642" x="5613400" y="3843338"/>
          <p14:tracePt t="20851" x="5597525" y="3835400"/>
          <p14:tracePt t="20861" x="5557838" y="3827463"/>
          <p14:tracePt t="20874" x="5486400" y="3811588"/>
          <p14:tracePt t="20892" x="5262563" y="3787775"/>
          <p14:tracePt t="20908" x="5103813" y="3763963"/>
          <p14:tracePt t="20911" x="4959350" y="3756025"/>
          <p14:tracePt t="20924" x="4840288" y="3732213"/>
          <p14:tracePt t="20941" x="4695825" y="3700463"/>
          <p14:tracePt t="20957" x="4648200" y="3668713"/>
          <p14:tracePt t="20974" x="4624388" y="3605213"/>
          <p14:tracePt t="20990" x="4624388" y="3571875"/>
          <p14:tracePt t="20993" x="4624388" y="3548063"/>
          <p14:tracePt t="21007" x="4640263" y="3524250"/>
          <p14:tracePt t="21024" x="4687888" y="3444875"/>
          <p14:tracePt t="21042" x="4752975" y="3333750"/>
          <p14:tracePt t="21057" x="4784725" y="3262313"/>
          <p14:tracePt t="21074" x="4872038" y="3094038"/>
          <p14:tracePt t="21091" x="4919663" y="3022600"/>
          <p14:tracePt t="21094" x="4967288" y="2943225"/>
          <p14:tracePt t="21108" x="5014913" y="2878138"/>
          <p14:tracePt t="21124" x="5080000" y="2822575"/>
          <p14:tracePt t="21141" x="5103813" y="2814638"/>
          <p14:tracePt t="21144" x="5127625" y="2814638"/>
          <p14:tracePt t="21157" x="5143500" y="2814638"/>
          <p14:tracePt t="21174" x="5183188" y="2838450"/>
          <p14:tracePt t="21191" x="5199063" y="2846388"/>
          <p14:tracePt t="21194" x="5207000" y="2862263"/>
          <p14:tracePt t="21207" x="5214938" y="2886075"/>
          <p14:tracePt t="21225" x="5214938" y="2927350"/>
          <p14:tracePt t="21476" x="5199063" y="2935288"/>
          <p14:tracePt t="21486" x="5183188" y="2951163"/>
          <p14:tracePt t="21496" x="5143500" y="2974975"/>
          <p14:tracePt t="21507" x="5103813" y="2998788"/>
          <p14:tracePt t="21524" x="5030788" y="3054350"/>
          <p14:tracePt t="21526" x="4911725" y="3109913"/>
          <p14:tracePt t="21541" x="4760913" y="3228975"/>
          <p14:tracePt t="21557" x="4449763" y="3460750"/>
          <p14:tracePt t="21574" x="4344988" y="3516313"/>
          <p14:tracePt t="21577" x="4265613" y="3556000"/>
          <p14:tracePt t="21590" x="4217988" y="3563938"/>
          <p14:tracePt t="21607" x="4186238" y="3563938"/>
          <p14:tracePt t="21624" x="4186238" y="3548063"/>
          <p14:tracePt t="21627" x="4186238" y="3532188"/>
          <p14:tracePt t="21642" x="4202113" y="3516313"/>
          <p14:tracePt t="21646" x="4225925" y="3500438"/>
          <p14:tracePt t="21657" x="4273550" y="3452813"/>
          <p14:tracePt t="21674" x="4337050" y="3405188"/>
          <p14:tracePt t="21677" x="4489450" y="3317875"/>
          <p14:tracePt t="21690" x="4672013" y="3244850"/>
          <p14:tracePt t="21708" x="5080000" y="3133725"/>
          <p14:tracePt t="21724" x="5246688" y="3109913"/>
          <p14:tracePt t="21727" x="5357813" y="3101975"/>
          <p14:tracePt t="21740" x="5454650" y="3101975"/>
          <p14:tracePt t="21759" x="5541963" y="3101975"/>
          <p14:tracePt t="21774" x="5549900" y="3109913"/>
          <p14:tracePt t="21778" x="5549900" y="3125788"/>
          <p14:tracePt t="21790" x="5549900" y="3133725"/>
          <p14:tracePt t="21808" x="5526088" y="3149600"/>
          <p14:tracePt t="21824" x="5486400" y="3165475"/>
          <p14:tracePt t="21840" x="5365750" y="3221038"/>
          <p14:tracePt t="21857" x="5270500" y="3262313"/>
          <p14:tracePt t="21859" x="5183188" y="3286125"/>
          <p14:tracePt t="21874" x="5080000" y="3302000"/>
          <p14:tracePt t="21891" x="4935538" y="3302000"/>
          <p14:tracePt t="21907" x="4879975" y="3286125"/>
          <p14:tracePt t="21909" x="4840288" y="3252788"/>
          <p14:tracePt t="21924" x="4816475" y="3197225"/>
          <p14:tracePt t="21941" x="4808538" y="3117850"/>
          <p14:tracePt t="21958" x="4808538" y="3094038"/>
          <p14:tracePt t="21960" x="4816475" y="3062288"/>
          <p14:tracePt t="21974" x="4848225" y="3022600"/>
          <p14:tracePt t="21991" x="4967288" y="2943225"/>
          <p14:tracePt t="22008" x="5046663" y="2901950"/>
          <p14:tracePt t="22010" x="5127625" y="2870200"/>
          <p14:tracePt t="22024" x="5222875" y="2846388"/>
          <p14:tracePt t="22041" x="5389563" y="2822575"/>
          <p14:tracePt t="22057" x="5478463" y="2822575"/>
          <p14:tracePt t="22060" x="5565775" y="2830513"/>
          <p14:tracePt t="22074" x="5629275" y="2854325"/>
          <p14:tracePt t="22091" x="5757863" y="2909888"/>
          <p14:tracePt t="22107" x="5797550" y="2935288"/>
          <p14:tracePt t="22110" x="5813425" y="2951163"/>
          <p14:tracePt t="22124" x="5829300" y="2974975"/>
          <p14:tracePt t="22141" x="5845175" y="2990850"/>
          <p14:tracePt t="22157" x="5845175" y="3006725"/>
          <p14:tracePt t="22192" x="5845175" y="3014663"/>
          <p14:tracePt t="22292" x="5845175" y="3022600"/>
          <p14:tracePt t="22323" x="5845175" y="3030538"/>
          <p14:tracePt t="22332" x="5845175" y="3038475"/>
          <p14:tracePt t="22362" x="5845175" y="3046413"/>
          <p14:tracePt t="22423" x="5845175" y="3054350"/>
          <p14:tracePt t="22635" x="5829300" y="3054350"/>
          <p14:tracePt t="22646" x="5813425" y="3062288"/>
          <p14:tracePt t="22656" x="5773738" y="3086100"/>
          <p14:tracePt t="22675" x="5518150" y="3221038"/>
          <p14:tracePt t="22691" x="5270500" y="3333750"/>
          <p14:tracePt t="22694" x="5006975" y="3429000"/>
          <p14:tracePt t="22708" x="4695825" y="3548063"/>
          <p14:tracePt t="22725" x="4130675" y="3716338"/>
          <p14:tracePt t="22740" x="3827463" y="3803650"/>
          <p14:tracePt t="22757" x="3284538" y="3971925"/>
          <p14:tracePt t="22774" x="3086100" y="4043363"/>
          <p14:tracePt t="22776" x="2917825" y="4075113"/>
          <p14:tracePt t="22790" x="2830513" y="4106863"/>
          <p14:tracePt t="22807" x="2790825" y="4106863"/>
          <p14:tracePt t="23007" x="2782888" y="4106863"/>
          <p14:tracePt t="23017" x="2767013" y="4106863"/>
          <p14:tracePt t="23027" x="2743200" y="4106863"/>
          <p14:tracePt t="23040" x="2727325" y="4106863"/>
          <p14:tracePt t="23058" x="2703513" y="4083050"/>
          <p14:tracePt t="23074" x="2695575" y="4075113"/>
          <p14:tracePt t="23077" x="2687638" y="4051300"/>
          <p14:tracePt t="23090" x="2687638" y="4043363"/>
          <p14:tracePt t="23108" x="2687638" y="4019550"/>
          <p14:tracePt t="23124" x="2687638" y="4011613"/>
          <p14:tracePt t="23149" x="2687638" y="4003675"/>
          <p14:tracePt t="23168" x="2703513" y="3995738"/>
          <p14:tracePt t="23179" x="2711450" y="3987800"/>
          <p14:tracePt t="23190" x="2727325" y="3979863"/>
          <p14:tracePt t="23207" x="2743200" y="3971925"/>
          <p14:tracePt t="23209" x="2759075" y="3956050"/>
          <p14:tracePt t="23225" x="2774950" y="3938588"/>
          <p14:tracePt t="23229" x="2798763" y="3922713"/>
          <p14:tracePt t="23240" x="2806700" y="3906838"/>
          <p14:tracePt t="23257" x="2822575" y="3898900"/>
          <p14:tracePt t="23259" x="2838450" y="3898900"/>
          <p14:tracePt t="23274" x="2854325" y="3890963"/>
          <p14:tracePt t="23291" x="2878138" y="3890963"/>
          <p14:tracePt t="23307" x="2894013" y="3890963"/>
          <p14:tracePt t="23310" x="2917825" y="3890963"/>
          <p14:tracePt t="23324" x="2933700" y="3890963"/>
          <p14:tracePt t="23340" x="2967038" y="3898900"/>
          <p14:tracePt t="23357" x="2982913" y="3906838"/>
          <p14:tracePt t="23360" x="2998788" y="3914775"/>
          <p14:tracePt t="23374" x="3030538" y="3922713"/>
          <p14:tracePt t="23391" x="3078163" y="3938588"/>
          <p14:tracePt t="23407" x="3101975" y="3938588"/>
          <p14:tracePt t="23410" x="3141663" y="3938588"/>
          <p14:tracePt t="23424" x="3197225" y="3938588"/>
          <p14:tracePt t="23441" x="3357563" y="3930650"/>
          <p14:tracePt t="23457" x="3452813" y="3898900"/>
          <p14:tracePt t="23460" x="3548063" y="3803650"/>
          <p14:tracePt t="23683" x="3563938" y="3803650"/>
          <p14:tracePt t="23692" x="3579813" y="3795713"/>
          <p14:tracePt t="23707" x="3619500" y="3771900"/>
          <p14:tracePt t="23724" x="3803650" y="3724275"/>
          <p14:tracePt t="23740" x="3914775" y="3692525"/>
          <p14:tracePt t="23744" x="4051300" y="3652838"/>
          <p14:tracePt t="23757" x="4178300" y="3636963"/>
          <p14:tracePt t="23774" x="4370388" y="3629025"/>
          <p14:tracePt t="23790" x="4433888" y="3629025"/>
          <p14:tracePt t="23794" x="4473575" y="3629025"/>
          <p14:tracePt t="23808" x="4497388" y="3629025"/>
          <p14:tracePt t="23824" x="4545013" y="3660775"/>
          <p14:tracePt t="23840" x="4552950" y="3676650"/>
          <p14:tracePt t="23844" x="4568825" y="3684588"/>
          <p14:tracePt t="23856" x="4568825" y="3692525"/>
          <p14:tracePt t="23872" x="4584700" y="3708400"/>
          <p14:tracePt t="23892" x="4592638" y="3708400"/>
          <p14:tracePt t="23904" x="4592638" y="3716338"/>
          <p14:tracePt t="23944" x="4600575" y="3716338"/>
          <p14:tracePt t="23955" x="4608513" y="3716338"/>
          <p14:tracePt t="23975" x="4616450" y="3724275"/>
          <p14:tracePt t="23985" x="4624388" y="3724275"/>
          <p14:tracePt t="23995" x="4640263" y="3732213"/>
          <p14:tracePt t="24007" x="4656138" y="3732213"/>
          <p14:tracePt t="24024" x="4687888" y="3748088"/>
          <p14:tracePt t="24040" x="4705350" y="3756025"/>
          <p14:tracePt t="24057" x="4729163" y="3763963"/>
          <p14:tracePt t="24074" x="4745038" y="3763963"/>
          <p14:tracePt t="24076" x="4752975" y="3763963"/>
          <p14:tracePt t="24091" x="4760913" y="3763963"/>
          <p14:tracePt t="24108" x="4768850" y="3763963"/>
          <p14:tracePt t="24399" x="4776788" y="3763963"/>
          <p14:tracePt t="24408" x="4784725" y="3763963"/>
          <p14:tracePt t="24418" x="4792663" y="3763963"/>
          <p14:tracePt t="24428" x="4808538" y="3763963"/>
          <p14:tracePt t="24440" x="4824413" y="3763963"/>
          <p14:tracePt t="24458" x="4879975" y="3763963"/>
          <p14:tracePt t="24473" x="4911725" y="3763963"/>
          <p14:tracePt t="24490" x="4991100" y="3763963"/>
          <p14:tracePt t="24507" x="5038725" y="3756025"/>
          <p14:tracePt t="24509" x="5095875" y="3740150"/>
          <p14:tracePt t="24523" x="5135563" y="3732213"/>
          <p14:tracePt t="24541" x="5222875" y="3732213"/>
          <p14:tracePt t="24559" x="5270500" y="3724275"/>
          <p14:tracePt t="24561" x="5302250" y="3724275"/>
          <p14:tracePt t="24574" x="5326063" y="3724275"/>
          <p14:tracePt t="24590" x="5365750" y="3724275"/>
          <p14:tracePt t="24607" x="5381625" y="3724275"/>
          <p14:tracePt t="24610" x="5397500" y="3724275"/>
          <p14:tracePt t="24623" x="5414963" y="3724275"/>
          <p14:tracePt t="24641" x="5446713" y="3724275"/>
          <p14:tracePt t="24658" x="5454650" y="3724275"/>
          <p14:tracePt t="24660" x="5470525" y="3724275"/>
          <p14:tracePt t="24673" x="5478463" y="3724275"/>
          <p14:tracePt t="24691" x="5494338" y="3732213"/>
          <p14:tracePt t="25003" x="5502275" y="3732213"/>
          <p14:tracePt t="25013" x="5510213" y="3732213"/>
          <p14:tracePt t="25024" x="5526088" y="3732213"/>
          <p14:tracePt t="25040" x="5534025" y="3732213"/>
          <p14:tracePt t="25043" x="5549900" y="3732213"/>
          <p14:tracePt t="25057" x="5557838" y="3732213"/>
          <p14:tracePt t="25074" x="5589588" y="3732213"/>
          <p14:tracePt t="25090" x="5597525" y="3732213"/>
          <p14:tracePt t="25093" x="5613400" y="3732213"/>
          <p14:tracePt t="25107" x="5629275" y="3724275"/>
          <p14:tracePt t="25124" x="5653088" y="3724275"/>
          <p14:tracePt t="25140" x="5668963" y="3716338"/>
          <p14:tracePt t="25143" x="5676900" y="3716338"/>
          <p14:tracePt t="25159" x="5684838" y="3716338"/>
          <p14:tracePt t="25163" x="5692775" y="3716338"/>
          <p14:tracePt t="25184" x="5700713" y="3716338"/>
          <p14:tracePt t="28238" x="5692775" y="3716338"/>
          <p14:tracePt t="28278" x="5684838" y="3716338"/>
          <p14:tracePt t="28290" x="5676900" y="3716338"/>
          <p14:tracePt t="28298" x="5668963" y="3724275"/>
          <p14:tracePt t="28310" x="5661025" y="3732213"/>
          <p14:tracePt t="28324" x="5645150" y="3740150"/>
          <p14:tracePt t="28340" x="5629275" y="3748088"/>
          <p14:tracePt t="28357" x="5621338" y="3748088"/>
          <p14:tracePt t="28373" x="5605463" y="3748088"/>
          <p14:tracePt t="28390" x="5597525" y="3748088"/>
          <p14:tracePt t="28407" x="5581650" y="3748088"/>
          <p14:tracePt t="28409" x="5573713" y="3748088"/>
          <p14:tracePt t="28430" x="5557838" y="3748088"/>
          <p14:tracePt t="28440" x="5541963" y="3740150"/>
          <p14:tracePt t="28457" x="5534025" y="3724275"/>
          <p14:tracePt t="28460" x="5518150" y="3724275"/>
          <p14:tracePt t="28473" x="5510213" y="3716338"/>
          <p14:tracePt t="28491" x="5494338" y="3708400"/>
          <p14:tracePt t="28507" x="5486400" y="3708400"/>
          <p14:tracePt t="28752" x="5470525" y="3708400"/>
          <p14:tracePt t="28762" x="5446713" y="3716338"/>
          <p14:tracePt t="28773" x="5414963" y="3724275"/>
          <p14:tracePt t="28790" x="5365750" y="3724275"/>
          <p14:tracePt t="28792" x="5302250" y="3724275"/>
          <p14:tracePt t="28806" x="5230813" y="3724275"/>
          <p14:tracePt t="28823" x="5022850" y="3700463"/>
          <p14:tracePt t="28840" x="4911725" y="3668713"/>
          <p14:tracePt t="28843" x="4776788" y="3595688"/>
          <p14:tracePt t="28856" x="4672013" y="3556000"/>
          <p14:tracePt t="28874" x="4560888" y="3492500"/>
          <p14:tracePt t="28890" x="4545013" y="3476625"/>
          <p14:tracePt t="28893" x="4545013" y="3468688"/>
          <p14:tracePt t="28906" x="4545013" y="3460750"/>
          <p14:tracePt t="28933" x="4552950" y="3460750"/>
          <p14:tracePt t="28943" x="4560888" y="3452813"/>
          <p14:tracePt t="28956" x="4576763" y="3452813"/>
          <p14:tracePt t="28974" x="4608513" y="3444875"/>
          <p14:tracePt t="28990" x="4640263" y="3436938"/>
          <p14:tracePt t="28993" x="4687888" y="3429000"/>
          <p14:tracePt t="29006" x="4745038" y="3421063"/>
          <p14:tracePt t="29024" x="4903788" y="3413125"/>
          <p14:tracePt t="29040" x="4991100" y="3413125"/>
          <p14:tracePt t="29056" x="5159375" y="3436938"/>
          <p14:tracePt t="29074" x="5286375" y="3476625"/>
          <p14:tracePt t="29090" x="5318125" y="3484563"/>
          <p14:tracePt t="29106" x="5349875" y="3532188"/>
          <p14:tracePt t="29124" x="5349875" y="3563938"/>
          <p14:tracePt t="29140" x="5318125" y="3579813"/>
          <p14:tracePt t="29147" x="5278438" y="3629025"/>
          <p14:tracePt t="31295" x="5278438" y="3636963"/>
          <p14:tracePt t="31306" x="5270500" y="3644900"/>
          <p14:tracePt t="31315" x="5262563" y="3652838"/>
          <p14:tracePt t="31325" x="5254625" y="3660775"/>
          <p14:tracePt t="31340" x="5238750" y="3676650"/>
          <p14:tracePt t="31356" x="5207000" y="3700463"/>
          <p14:tracePt t="31374" x="5199063" y="3724275"/>
          <p14:tracePt t="31376" x="5183188" y="3732213"/>
          <p14:tracePt t="31390" x="5183188" y="3740150"/>
          <p14:tracePt t="31407" x="5183188" y="3756025"/>
          <p14:tracePt t="31423" x="5183188" y="3763963"/>
          <p14:tracePt t="31476" x="5183188" y="3771900"/>
          <p14:tracePt t="31497" x="5183188" y="3779838"/>
          <p14:tracePt t="31527" x="5183188" y="3787775"/>
          <p14:tracePt t="31557" x="5183188" y="3795713"/>
          <p14:tracePt t="31587" x="5191125" y="3795713"/>
          <p14:tracePt t="31597" x="5199063" y="3803650"/>
          <p14:tracePt t="31617" x="5207000" y="3803650"/>
          <p14:tracePt t="31638" x="5214938" y="3803650"/>
          <p14:tracePt t="31647" x="5222875" y="3803650"/>
          <p14:tracePt t="31658" x="5230813" y="3803650"/>
          <p14:tracePt t="31673" x="5238750" y="3811588"/>
          <p14:tracePt t="31690" x="5246688" y="3811588"/>
          <p14:tracePt t="31706" x="5254625" y="3811588"/>
          <p14:tracePt t="31728" x="5262563" y="3811588"/>
          <p14:tracePt t="31748" x="5270500" y="3811588"/>
          <p14:tracePt t="31769" x="5278438" y="3811588"/>
          <p14:tracePt t="31778" x="5294313" y="3811588"/>
          <p14:tracePt t="31790" x="5302250" y="3795713"/>
          <p14:tracePt t="32645" x="5302250" y="3803650"/>
          <p14:tracePt t="32656" x="5302250" y="3811588"/>
          <p14:tracePt t="32676" x="5302250" y="3819525"/>
          <p14:tracePt t="32726" x="5286375" y="3819525"/>
          <p14:tracePt t="32736" x="5262563" y="3819525"/>
          <p14:tracePt t="32746" x="5246688" y="3819525"/>
          <p14:tracePt t="32757" x="5222875" y="3819525"/>
          <p14:tracePt t="32773" x="5207000" y="3819525"/>
          <p14:tracePt t="32776" x="5175250" y="3819525"/>
          <p14:tracePt t="32789" x="5143500" y="3819525"/>
          <p14:tracePt t="32807" x="5080000" y="3819525"/>
          <p14:tracePt t="32823" x="5056188" y="3819525"/>
          <p14:tracePt t="32826" x="5022850" y="3819525"/>
          <p14:tracePt t="32839" x="4999038" y="3819525"/>
          <p14:tracePt t="32857" x="4951413" y="3827463"/>
          <p14:tracePt t="32873" x="4935538" y="3843338"/>
          <p14:tracePt t="32876" x="4911725" y="3843338"/>
          <p14:tracePt t="32897" x="4903788" y="3851275"/>
          <p14:tracePt t="32917" x="4903788" y="3859213"/>
          <p14:tracePt t="33401" x="4903788" y="3867150"/>
          <p14:tracePt t="33422" x="4887913" y="3867150"/>
          <p14:tracePt t="33432" x="4879975" y="3867150"/>
          <p14:tracePt t="33442" x="4872038" y="3867150"/>
          <p14:tracePt t="33456" x="4856163" y="3867150"/>
          <p14:tracePt t="33473" x="4816475" y="3867150"/>
          <p14:tracePt t="33489" x="4792663" y="3867150"/>
          <p14:tracePt t="33492" x="4760913" y="3867150"/>
          <p14:tracePt t="33506" x="4705350" y="3867150"/>
          <p14:tracePt t="33523" x="4545013" y="3867150"/>
          <p14:tracePt t="33540" x="4457700" y="3875088"/>
          <p14:tracePt t="33543" x="4337050" y="3906838"/>
          <p14:tracePt t="33556" x="4178300" y="3963988"/>
          <p14:tracePt t="33575" x="3867150" y="4075113"/>
          <p14:tracePt t="33589" x="3763963" y="4130675"/>
          <p14:tracePt t="33592" x="3684588" y="4170363"/>
          <p14:tracePt t="33606" x="3635375" y="4202113"/>
          <p14:tracePt t="33624" x="3603625" y="4233863"/>
          <p14:tracePt t="33639" x="3603625" y="4249738"/>
          <p14:tracePt t="33835" x="3587750" y="4249738"/>
          <p14:tracePt t="33845" x="3571875" y="4249738"/>
          <p14:tracePt t="33857" x="3548063" y="4241800"/>
          <p14:tracePt t="33873" x="3516313" y="4241800"/>
          <p14:tracePt t="33875" x="3484563" y="4233863"/>
          <p14:tracePt t="33889" x="3429000" y="4225925"/>
          <p14:tracePt t="33897" x="3381375" y="4225925"/>
          <p14:tracePt t="33906" x="3349625" y="4225925"/>
          <p14:tracePt t="33922" x="3317875" y="4225925"/>
          <p14:tracePt t="33926" x="3300413" y="4225925"/>
          <p14:tracePt t="33939" x="3284538" y="4225925"/>
          <p14:tracePt t="33956" x="3276600" y="4225925"/>
          <p14:tracePt t="34007" x="3276600" y="4217988"/>
          <p14:tracePt t="34046" x="3284538" y="4217988"/>
          <p14:tracePt t="34077" x="3292475" y="4217988"/>
          <p14:tracePt t="34087" x="3300413" y="4217988"/>
          <p14:tracePt t="34097" x="3308350" y="4217988"/>
          <p14:tracePt t="34106" x="3333750" y="4217988"/>
          <p14:tracePt t="34123" x="3357563" y="4217988"/>
          <p14:tracePt t="34139" x="3421063" y="4217988"/>
          <p14:tracePt t="34157" x="3508375" y="4210050"/>
          <p14:tracePt t="34173" x="3556000" y="4202113"/>
          <p14:tracePt t="34189" x="3651250" y="4194175"/>
          <p14:tracePt t="34207" x="3763963" y="4194175"/>
          <p14:tracePt t="34223" x="3803650" y="4186238"/>
          <p14:tracePt t="34240" x="3906838" y="4186238"/>
          <p14:tracePt t="34256" x="3970338" y="4194175"/>
          <p14:tracePt t="34258" x="4027488" y="4210050"/>
          <p14:tracePt t="34273" x="4075113" y="4241800"/>
          <p14:tracePt t="34581" x="4083050" y="4241800"/>
          <p14:tracePt t="34590" x="4090988" y="4241800"/>
          <p14:tracePt t="34601" x="4106863" y="4241800"/>
          <p14:tracePt t="34611" x="4122738" y="4241800"/>
          <p14:tracePt t="34622" x="4138613" y="4241800"/>
          <p14:tracePt t="34639" x="4162425" y="4241800"/>
          <p14:tracePt t="34642" x="4186238" y="4241800"/>
          <p14:tracePt t="34656" x="4202113" y="4241800"/>
          <p14:tracePt t="34673" x="4241800" y="4241800"/>
          <p14:tracePt t="34690" x="4257675" y="4241800"/>
          <p14:tracePt t="34692" x="4273550" y="4241800"/>
          <p14:tracePt t="34706" x="4289425" y="4241800"/>
          <p14:tracePt t="34724" x="4321175" y="4241800"/>
          <p14:tracePt t="34740" x="4337050" y="4241800"/>
          <p14:tracePt t="34742" x="4352925" y="4241800"/>
          <p14:tracePt t="34756" x="4362450" y="4241800"/>
          <p14:tracePt t="34773" x="4394200" y="4241800"/>
          <p14:tracePt t="34790" x="4402138" y="4241800"/>
          <p14:tracePt t="34792" x="4418013" y="4241800"/>
          <p14:tracePt t="34806" x="4433888" y="4241800"/>
          <p14:tracePt t="34823" x="4457700" y="4241800"/>
          <p14:tracePt t="34840" x="4473575" y="4241800"/>
          <p14:tracePt t="34842" x="4489450" y="4241800"/>
          <p14:tracePt t="34856" x="4497388" y="4241800"/>
          <p14:tracePt t="35397" x="4505325" y="4241800"/>
          <p14:tracePt t="35417" x="4513263" y="4233863"/>
          <p14:tracePt t="35427" x="4529138" y="4233863"/>
          <p14:tracePt t="35439" x="4545013" y="4225925"/>
          <p14:tracePt t="35457" x="4576763" y="4217988"/>
          <p14:tracePt t="35473" x="4600575" y="4217988"/>
          <p14:tracePt t="35490" x="4664075" y="4202113"/>
          <p14:tracePt t="35506" x="4695825" y="4202113"/>
          <p14:tracePt t="35509" x="4729163" y="4194175"/>
          <p14:tracePt t="35523" x="4776788" y="4186238"/>
          <p14:tracePt t="35540" x="4832350" y="4178300"/>
          <p14:tracePt t="35557" x="4895850" y="4154488"/>
          <p14:tracePt t="35573" x="4919663" y="4146550"/>
          <p14:tracePt t="35589" x="4975225" y="4146550"/>
          <p14:tracePt t="35606" x="4999038" y="4146550"/>
          <p14:tracePt t="35608" x="5014913" y="4146550"/>
          <p14:tracePt t="35622" x="5038725" y="4146550"/>
          <p14:tracePt t="35640" x="5064125" y="4146550"/>
          <p14:tracePt t="45333" x="5064125" y="4154488"/>
          <p14:tracePt t="45342" x="5064125" y="4170363"/>
          <p14:tracePt t="45355" x="5064125" y="4186238"/>
          <p14:tracePt t="45372" x="5022850" y="4241800"/>
          <p14:tracePt t="45388" x="4991100" y="4273550"/>
          <p14:tracePt t="45405" x="4935538" y="4354513"/>
          <p14:tracePt t="45422" x="4903788" y="4394200"/>
          <p14:tracePt t="45424" x="4872038" y="4433888"/>
          <p14:tracePt t="45439" x="4840288" y="4457700"/>
          <p14:tracePt t="45455" x="4776788" y="4521200"/>
          <p14:tracePt t="45472" x="4752975" y="4529138"/>
          <p14:tracePt t="45474" x="4705350" y="4537075"/>
          <p14:tracePt t="45488" x="4664075" y="4537075"/>
          <p14:tracePt t="45505" x="4560888" y="4545013"/>
          <p14:tracePt t="45522" x="4521200" y="4545013"/>
          <p14:tracePt t="45524" x="4473575" y="4545013"/>
          <p14:tracePt t="45539" x="4418013" y="4545013"/>
          <p14:tracePt t="45556" x="4329113" y="4505325"/>
          <p14:tracePt t="45572" x="4297363" y="4489450"/>
          <p14:tracePt t="45575" x="4281488" y="4473575"/>
          <p14:tracePt t="45806" x="4273550" y="4473575"/>
          <p14:tracePt t="45816" x="4257675" y="4473575"/>
          <p14:tracePt t="45826" x="4225925" y="4489450"/>
          <p14:tracePt t="45838" x="4186238" y="4513263"/>
          <p14:tracePt t="45855" x="4138613" y="4537075"/>
          <p14:tracePt t="45857" x="4083050" y="4560888"/>
          <p14:tracePt t="45872" x="4043363" y="4568825"/>
          <p14:tracePt t="45888" x="3978275" y="4592638"/>
          <p14:tracePt t="45905" x="3970338" y="4600575"/>
          <p14:tracePt t="45908" x="3962400" y="4600575"/>
          <p14:tracePt t="46058" x="3970338" y="4600575"/>
          <p14:tracePt t="46068" x="3978275" y="4600575"/>
          <p14:tracePt t="46078" x="3978275" y="4608513"/>
          <p14:tracePt t="46089" x="3986213" y="4608513"/>
          <p14:tracePt t="46105" x="3994150" y="4608513"/>
          <p14:tracePt t="46108" x="4002088" y="4608513"/>
          <p14:tracePt t="46122" x="4011613" y="4616450"/>
          <p14:tracePt t="46139" x="4019550" y="4624388"/>
          <p14:tracePt t="46155" x="4035425" y="4624388"/>
          <p14:tracePt t="46171" x="4043363" y="4624388"/>
          <p14:tracePt t="46189" x="4075113" y="4633913"/>
          <p14:tracePt t="46205" x="4090988" y="4641850"/>
          <p14:tracePt t="46222" x="4130675" y="4649788"/>
          <p14:tracePt t="46239" x="4154488" y="4657725"/>
          <p14:tracePt t="46256" x="4170363" y="4657725"/>
          <p14:tracePt t="46845" x="4178300" y="4657725"/>
          <p14:tracePt t="46864" x="4186238" y="4657725"/>
          <p14:tracePt t="46875" x="4194175" y="4657725"/>
          <p14:tracePt t="46888" x="4217988" y="4657725"/>
          <p14:tracePt t="46905" x="4273550" y="4657725"/>
          <p14:tracePt t="46922" x="4305300" y="4657725"/>
          <p14:tracePt t="46925" x="4362450" y="4657725"/>
          <p14:tracePt t="46938" x="4418013" y="4657725"/>
          <p14:tracePt t="46956" x="4545013" y="4665663"/>
          <p14:tracePt t="46971" x="4600575" y="4665663"/>
          <p14:tracePt t="46975" x="4664075" y="4665663"/>
          <p14:tracePt t="46988" x="4713288" y="4665663"/>
          <p14:tracePt t="47006" x="4824413" y="4673600"/>
          <p14:tracePt t="47022" x="4872038" y="4681538"/>
          <p14:tracePt t="47025" x="4911725" y="4689475"/>
          <p14:tracePt t="47039" x="4959350" y="4697413"/>
          <p14:tracePt t="47056" x="5006975" y="4697413"/>
          <p14:tracePt t="47072" x="5030788" y="4697413"/>
          <p14:tracePt t="47076" x="5046663" y="4673600"/>
          <p14:tracePt t="47923" x="5056188" y="4673600"/>
          <p14:tracePt t="47943" x="5064125" y="4673600"/>
          <p14:tracePt t="47955" x="5072063" y="4665663"/>
          <p14:tracePt t="47964" x="5080000" y="4665663"/>
          <p14:tracePt t="47974" x="5087938" y="4665663"/>
          <p14:tracePt t="47988" x="5095875" y="4657725"/>
          <p14:tracePt t="48005" x="5119688" y="4657725"/>
          <p14:tracePt t="48022" x="5127625" y="4657725"/>
          <p14:tracePt t="48025" x="5143500" y="4657725"/>
          <p14:tracePt t="48043" x="5151438" y="4657725"/>
          <p14:tracePt t="48055" x="5159375" y="4657725"/>
          <p14:tracePt t="48074" x="5167313" y="4657725"/>
          <p14:tracePt t="48094" x="5175250" y="4657725"/>
          <p14:tracePt t="49738" x="5175250" y="4665663"/>
          <p14:tracePt t="56736" x="5167313" y="4665663"/>
          <p14:tracePt t="56746" x="5151438" y="4665663"/>
          <p14:tracePt t="56756" x="5119688" y="4665663"/>
          <p14:tracePt t="56771" x="5080000" y="4681538"/>
          <p14:tracePt t="56788" x="4887913" y="4737100"/>
          <p14:tracePt t="56804" x="4760913" y="4784725"/>
          <p14:tracePt t="56807" x="4584700" y="4848225"/>
          <p14:tracePt t="56821" x="4370388" y="4895850"/>
          <p14:tracePt t="56838" x="3986213" y="4992688"/>
          <p14:tracePt t="56855" x="3779838" y="5016500"/>
          <p14:tracePt t="56857" x="3603625" y="5032375"/>
          <p14:tracePt t="56871" x="3405188" y="5032375"/>
          <p14:tracePt t="56888" x="3117850" y="5032375"/>
          <p14:tracePt t="56904" x="2982913" y="4984750"/>
          <p14:tracePt t="56907" x="2870200" y="4951413"/>
          <p14:tracePt t="56922" x="2798763" y="4911725"/>
          <p14:tracePt t="56927" x="2743200" y="4864100"/>
          <p14:tracePt t="56938" x="2703513" y="4824413"/>
          <p14:tracePt t="56954" x="2671763" y="4784725"/>
          <p14:tracePt t="56957" x="2655888" y="4752975"/>
          <p14:tracePt t="56971" x="2655888" y="4737100"/>
          <p14:tracePt t="56988" x="2655888" y="4697413"/>
          <p14:tracePt t="57004" x="2655888" y="4673600"/>
          <p14:tracePt t="57020" x="2655888" y="4608513"/>
          <p14:tracePt t="57038" x="2727325" y="4441825"/>
          <p14:tracePt t="57054" x="2782888" y="4354513"/>
          <p14:tracePt t="57070" x="2990850" y="4035425"/>
          <p14:tracePt t="57088" x="3244850" y="3716338"/>
          <p14:tracePt t="57104" x="3357563" y="3595688"/>
          <p14:tracePt t="57121" x="3571875" y="3357563"/>
          <p14:tracePt t="57138" x="3692525" y="3228975"/>
          <p14:tracePt t="57140" x="3795713" y="3141663"/>
          <p14:tracePt t="57154" x="3890963" y="3054350"/>
          <p14:tracePt t="57171" x="4067175" y="2951163"/>
          <p14:tracePt t="57187" x="4170363" y="2894013"/>
          <p14:tracePt t="57190" x="4265613" y="2862263"/>
          <p14:tracePt t="57204" x="4352925" y="2830513"/>
          <p14:tracePt t="57221" x="4529138" y="2806700"/>
          <p14:tracePt t="57237" x="4616450" y="2806700"/>
          <p14:tracePt t="57240" x="4687888" y="2806700"/>
          <p14:tracePt t="57254" x="4752975" y="2806700"/>
          <p14:tracePt t="57271" x="4872038" y="2838450"/>
          <p14:tracePt t="57288" x="4935538" y="2870200"/>
          <p14:tracePt t="57290" x="4975225" y="2886075"/>
          <p14:tracePt t="57304" x="5038725" y="2919413"/>
          <p14:tracePt t="57321" x="5143500" y="2990850"/>
          <p14:tracePt t="57337" x="5191125" y="3030538"/>
          <p14:tracePt t="57340" x="5230813" y="3062288"/>
          <p14:tracePt t="57354" x="5262563" y="3101975"/>
          <p14:tracePt t="57372" x="5334000" y="3236913"/>
          <p14:tracePt t="57387" x="5357813" y="3294063"/>
          <p14:tracePt t="57391" x="5389563" y="3365500"/>
          <p14:tracePt t="57406" x="5397500" y="3429000"/>
          <p14:tracePt t="57410" x="5397500" y="3492500"/>
          <p14:tracePt t="57421" x="5397500" y="3540125"/>
          <p14:tracePt t="57437" x="5397500" y="3595688"/>
          <p14:tracePt t="57440" x="5397500" y="3652838"/>
          <p14:tracePt t="57454" x="5397500" y="3684588"/>
          <p14:tracePt t="57472" x="5349875" y="3779838"/>
          <p14:tracePt t="57487" x="5318125" y="3819525"/>
          <p14:tracePt t="57504" x="5246688" y="3890963"/>
          <p14:tracePt t="57522" x="5175250" y="3956050"/>
          <p14:tracePt t="57537" x="5119688" y="4003675"/>
          <p14:tracePt t="57555" x="4999038" y="4106863"/>
          <p14:tracePt t="57572" x="4872038" y="4210050"/>
          <p14:tracePt t="57588" x="4784725" y="4273550"/>
          <p14:tracePt t="57606" x="4632325" y="4386263"/>
          <p14:tracePt t="57621" x="4545013" y="4449763"/>
          <p14:tracePt t="57623" x="4457700" y="4505325"/>
          <p14:tracePt t="57637" x="4370388" y="4529138"/>
          <p14:tracePt t="57654" x="4162425" y="4576763"/>
          <p14:tracePt t="57671" x="4059238" y="4592638"/>
          <p14:tracePt t="57673" x="3946525" y="4592638"/>
          <p14:tracePt t="57687" x="3843338" y="4584700"/>
          <p14:tracePt t="57704" x="3660775" y="4497388"/>
          <p14:tracePt t="57721" x="3603625" y="4441825"/>
          <p14:tracePt t="57724" x="3548063" y="4394200"/>
          <p14:tracePt t="57737" x="3532188" y="4354513"/>
          <p14:tracePt t="57754" x="3516313" y="4265613"/>
          <p14:tracePt t="57771" x="3516313" y="4233863"/>
          <p14:tracePt t="57774" x="3516313" y="4210050"/>
          <p14:tracePt t="57788" x="3524250" y="4178300"/>
          <p14:tracePt t="57806" x="3595688" y="4067175"/>
          <p14:tracePt t="57821" x="3660775" y="4003675"/>
          <p14:tracePt t="57824" x="3732213" y="3922713"/>
          <p14:tracePt t="57838" x="3827463" y="3835400"/>
          <p14:tracePt t="57855" x="4067175" y="3676650"/>
          <p14:tracePt t="57870" x="4210050" y="3613150"/>
          <p14:tracePt t="57874" x="4344988" y="3548063"/>
          <p14:tracePt t="57888" x="4505325" y="3492500"/>
          <p14:tracePt t="57905" x="4808538" y="3444875"/>
          <p14:tracePt t="57920" x="4943475" y="3444875"/>
          <p14:tracePt t="57937" x="5183188" y="3468688"/>
          <p14:tracePt t="57955" x="5389563" y="3556000"/>
          <p14:tracePt t="57970" x="5470525" y="3595688"/>
          <p14:tracePt t="57987" x="5573713" y="3692525"/>
          <p14:tracePt t="58004" x="5605463" y="3740150"/>
          <p14:tracePt t="58007" x="5621338" y="3779838"/>
          <p14:tracePt t="58021" x="5637213" y="3819525"/>
          <p14:tracePt t="58038" x="5645150" y="3914775"/>
          <p14:tracePt t="58056" x="5653088" y="3995738"/>
          <p14:tracePt t="58071" x="5653088" y="4027488"/>
          <p14:tracePt t="58088" x="5637213" y="4090988"/>
          <p14:tracePt t="58104" x="5637213" y="4106863"/>
          <p14:tracePt t="58107" x="5629275" y="4114800"/>
          <p14:tracePt t="58120" x="5621338" y="4122738"/>
          <p14:tracePt t="58147" x="5613400" y="4122738"/>
          <p14:tracePt t="73370" x="5637213" y="4114800"/>
          <p14:tracePt t="73380" x="5676900" y="4003675"/>
          <p14:tracePt t="73388" x="5700713" y="3938588"/>
          <p14:tracePt t="73403" x="5861050" y="3571875"/>
          <p14:tracePt t="73406" x="5956300" y="3309938"/>
          <p14:tracePt t="73410" x="6051550" y="3022600"/>
          <p14:tracePt t="73420" x="6148388" y="2774950"/>
          <p14:tracePt t="73437" x="6203950" y="2471738"/>
          <p14:tracePt t="73453" x="6211888" y="2424113"/>
          <p14:tracePt t="73472" x="6211888" y="2416175"/>
          <p14:tracePt t="101170" x="6196013" y="2416175"/>
          <p14:tracePt t="101180" x="6180138" y="2432050"/>
          <p14:tracePt t="101190" x="6148388" y="2463800"/>
          <p14:tracePt t="101200" x="6083300" y="2503488"/>
          <p14:tracePt t="101217" x="6011863" y="2576513"/>
          <p14:tracePt t="101220" x="5876925" y="2695575"/>
          <p14:tracePt t="101233" x="5684838" y="2886075"/>
          <p14:tracePt t="101251" x="5278438" y="3317875"/>
          <p14:tracePt t="101267" x="5135563" y="3444875"/>
          <p14:tracePt t="101271" x="5056188" y="3524250"/>
          <p14:tracePt t="101284" x="5006975" y="3579813"/>
          <p14:tracePt t="101301" x="4951413" y="3613150"/>
          <p14:tracePt t="101320" x="4943475" y="3613150"/>
          <p14:tracePt t="101322" x="4935538" y="3613150"/>
          <p14:tracePt t="101362" x="4935538" y="3605213"/>
          <p14:tracePt t="101392" x="4943475" y="3595688"/>
          <p14:tracePt t="101422" x="4951413" y="3587750"/>
          <p14:tracePt t="101452" x="4959350" y="3587750"/>
          <p14:tracePt t="101483" x="4959350" y="3579813"/>
          <p14:tracePt t="101513" x="4967288" y="3579813"/>
          <p14:tracePt t="102117" x="4959350" y="3579813"/>
          <p14:tracePt t="102137" x="4943475" y="3579813"/>
          <p14:tracePt t="102148" x="4919663" y="3595688"/>
          <p14:tracePt t="102157" x="4872038" y="3621088"/>
          <p14:tracePt t="102167" x="4800600" y="3652838"/>
          <p14:tracePt t="102183" x="4648200" y="3716338"/>
          <p14:tracePt t="102186" x="4473575" y="3787775"/>
          <p14:tracePt t="102200" x="4281488" y="3875088"/>
          <p14:tracePt t="102218" x="3954463" y="3987800"/>
          <p14:tracePt t="102233" x="3843338" y="4019550"/>
          <p14:tracePt t="102251" x="3676650" y="4043363"/>
          <p14:tracePt t="102267" x="3619500" y="4043363"/>
          <p14:tracePt t="102269" x="3587750" y="4043363"/>
          <p14:tracePt t="102283" x="3571875" y="4043363"/>
          <p14:tracePt t="102300" x="3571875" y="4035425"/>
          <p14:tracePt t="102560" x="3563938" y="4027488"/>
          <p14:tracePt t="102581" x="3556000" y="4003675"/>
          <p14:tracePt t="102591" x="3540125" y="3987800"/>
          <p14:tracePt t="102600" x="3516313" y="3948113"/>
          <p14:tracePt t="102617" x="3484563" y="3914775"/>
          <p14:tracePt t="102633" x="3413125" y="3803650"/>
          <p14:tracePt t="102651" x="3292475" y="3613150"/>
          <p14:tracePt t="102667" x="3205163" y="3468688"/>
          <p14:tracePt t="102683" x="3022600" y="3197225"/>
          <p14:tracePt t="102701" x="2830513" y="2935288"/>
          <p14:tracePt t="102718" x="2735263" y="2814638"/>
          <p14:tracePt t="102721" x="2663825" y="2735263"/>
          <p14:tracePt t="102733" x="2606675" y="2671763"/>
          <p14:tracePt t="102750" x="2551113" y="2608263"/>
          <p14:tracePt t="102752" x="2503488" y="2576513"/>
          <p14:tracePt t="102767" x="2463800" y="2527300"/>
          <p14:tracePt t="102784" x="2392363" y="2439988"/>
          <p14:tracePt t="102801" x="2360613" y="2400300"/>
          <p14:tracePt t="102803" x="2360613" y="2376488"/>
          <p14:tracePt t="102817" x="2352675" y="2360613"/>
          <p14:tracePt t="103044" x="2344738" y="2360613"/>
          <p14:tracePt t="103054" x="2336800" y="2360613"/>
          <p14:tracePt t="103066" x="2320925" y="2360613"/>
          <p14:tracePt t="103084" x="2255838" y="2328863"/>
          <p14:tracePt t="103100" x="2208213" y="2312988"/>
          <p14:tracePt t="103117" x="2033588" y="2257425"/>
          <p14:tracePt t="103133" x="1889125" y="2249488"/>
          <p14:tracePt t="103136" x="1682750" y="2224088"/>
          <p14:tracePt t="103150" x="1458913" y="2208213"/>
          <p14:tracePt t="103167" x="1036638" y="2176463"/>
          <p14:tracePt t="103183" x="860425" y="2128838"/>
          <p14:tracePt t="103187" x="717550" y="2065338"/>
          <p14:tracePt t="103200" x="638175" y="2001838"/>
          <p14:tracePt t="103218" x="550863" y="1857375"/>
          <p14:tracePt t="103233" x="542925" y="1778000"/>
          <p14:tracePt t="103236" x="566738" y="1698625"/>
          <p14:tracePt t="103427" x="566738" y="1690688"/>
          <p14:tracePt t="103437" x="566738" y="1682750"/>
          <p14:tracePt t="103450" x="566738" y="1666875"/>
          <p14:tracePt t="103468" x="542925" y="1619250"/>
          <p14:tracePt t="103483" x="501650" y="1571625"/>
          <p14:tracePt t="103500" x="358775" y="1379538"/>
          <p14:tracePt t="103517" x="119063" y="1084263"/>
          <p14:tracePt t="103533" x="7938" y="917575"/>
          <p14:tracePt t="105070" x="0" y="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9AE7304-F1A4-9FAA-2A7C-9B67DA2BE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3255" y="1392814"/>
            <a:ext cx="5038725" cy="5810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3998A-97C3-D25C-DA43-BF1FC7A1798B}"/>
              </a:ext>
            </a:extLst>
          </p:cNvPr>
          <p:cNvSpPr txBox="1"/>
          <p:nvPr/>
        </p:nvSpPr>
        <p:spPr>
          <a:xfrm>
            <a:off x="2770909" y="434109"/>
            <a:ext cx="4655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What is Artificial Intelligence?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97726F-492D-2EF8-0AC4-0510F6B56A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5437" y="2262910"/>
            <a:ext cx="9001125" cy="205667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3629C96-9DD1-13DA-6FCA-28679CBFE2B8}"/>
              </a:ext>
            </a:extLst>
          </p:cNvPr>
          <p:cNvSpPr txBox="1"/>
          <p:nvPr/>
        </p:nvSpPr>
        <p:spPr>
          <a:xfrm>
            <a:off x="2650835" y="4544291"/>
            <a:ext cx="4405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Lisp Language=&gt; List processing Language</a:t>
            </a:r>
          </a:p>
        </p:txBody>
      </p:sp>
    </p:spTree>
    <p:extLst>
      <p:ext uri="{BB962C8B-B14F-4D97-AF65-F5344CB8AC3E}">
        <p14:creationId xmlns:p14="http://schemas.microsoft.com/office/powerpoint/2010/main" val="19536521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16695">
        <p159:morph option="byObject"/>
      </p:transition>
    </mc:Choice>
    <mc:Fallback>
      <p:transition spd="slow" advTm="116695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7887" x="4159250" y="6356350"/>
          <p14:tracePt t="8158" x="3365500" y="6746875"/>
          <p14:tracePt t="8167" x="3228975" y="6650038"/>
          <p14:tracePt t="8183" x="3030538" y="6499225"/>
          <p14:tracePt t="8199" x="2606675" y="6061075"/>
          <p14:tracePt t="8216" x="2432050" y="5861050"/>
          <p14:tracePt t="8218" x="2239963" y="5597525"/>
          <p14:tracePt t="8232" x="2073275" y="5375275"/>
          <p14:tracePt t="8250" x="1873250" y="4976813"/>
          <p14:tracePt t="8267" x="1825625" y="4879975"/>
          <p14:tracePt t="8269" x="1801813" y="4784725"/>
          <p14:tracePt t="8283" x="1770063" y="4673600"/>
          <p14:tracePt t="8301" x="1770063" y="4465638"/>
          <p14:tracePt t="8316" x="1793875" y="4314825"/>
          <p14:tracePt t="8319" x="1865313" y="4075113"/>
          <p14:tracePt t="8333" x="1978025" y="3803650"/>
          <p14:tracePt t="8351" x="2400300" y="3078163"/>
          <p14:tracePt t="8367" x="2663825" y="2767013"/>
          <p14:tracePt t="8540" x="2647950" y="2774950"/>
          <p14:tracePt t="8549" x="2624138" y="2790825"/>
          <p14:tracePt t="8560" x="2582863" y="2790825"/>
          <p14:tracePt t="8571" x="2535238" y="2806700"/>
          <p14:tracePt t="8582" x="2495550" y="2806700"/>
          <p14:tracePt t="8600" x="2352675" y="2790825"/>
          <p14:tracePt t="8617" x="2265363" y="2719388"/>
          <p14:tracePt t="8620" x="2152650" y="2640013"/>
          <p14:tracePt t="8633" x="2017713" y="2479675"/>
          <p14:tracePt t="8649" x="1897063" y="2336800"/>
          <p14:tracePt t="8651" x="1809750" y="2152650"/>
          <p14:tracePt t="8666" x="1770063" y="2017713"/>
          <p14:tracePt t="8684" x="1738313" y="1809750"/>
          <p14:tracePt t="8699" x="1738313" y="1754188"/>
          <p14:tracePt t="8702" x="1754188" y="1682750"/>
          <p14:tracePt t="8716" x="1793875" y="1627188"/>
          <p14:tracePt t="8733" x="1962150" y="1458913"/>
          <p14:tracePt t="8749" x="2049463" y="1387475"/>
          <p14:tracePt t="8752" x="2144713" y="1316038"/>
          <p14:tracePt t="8766" x="2232025" y="1260475"/>
          <p14:tracePt t="8783" x="2392363" y="1187450"/>
          <p14:tracePt t="8799" x="2471738" y="1171575"/>
          <p14:tracePt t="8803" x="2535238" y="1163638"/>
          <p14:tracePt t="8816" x="2582863" y="1163638"/>
          <p14:tracePt t="8834" x="2687638" y="1187450"/>
          <p14:tracePt t="8850" x="2727325" y="1212850"/>
          <p14:tracePt t="8853" x="2751138" y="1228725"/>
          <p14:tracePt t="8866" x="2790825" y="1260475"/>
          <p14:tracePt t="8883" x="2822575" y="1316038"/>
          <p14:tracePt t="8899" x="2838450" y="1347788"/>
          <p14:tracePt t="8902" x="2846388" y="1387475"/>
          <p14:tracePt t="8916" x="2846388" y="1419225"/>
          <p14:tracePt t="8934" x="2846388" y="1490663"/>
          <p14:tracePt t="8949" x="2846388" y="1538288"/>
          <p14:tracePt t="8953" x="2846388" y="1571625"/>
          <p14:tracePt t="8966" x="2830513" y="1611313"/>
          <p14:tracePt t="8984" x="2806700" y="1666875"/>
          <p14:tracePt t="9000" x="2790825" y="1690688"/>
          <p14:tracePt t="9016" x="2782888" y="1714500"/>
          <p14:tracePt t="9034" x="2774950" y="1714500"/>
          <p14:tracePt t="9049" x="2767013" y="1714500"/>
          <p14:tracePt t="9066" x="2743200" y="1722438"/>
          <p14:tracePt t="9083" x="2719388" y="1722438"/>
          <p14:tracePt t="9085" x="2703513" y="1730375"/>
          <p14:tracePt t="9099" x="2679700" y="1730375"/>
          <p14:tracePt t="9116" x="2655888" y="1738313"/>
          <p14:tracePt t="9133" x="2647950" y="1746250"/>
          <p14:tracePt t="9337" x="2655888" y="1746250"/>
          <p14:tracePt t="9407" x="2655888" y="1754188"/>
          <p14:tracePt t="9699" x="2655888" y="1762125"/>
          <p14:tracePt t="9719" x="2655888" y="1770063"/>
          <p14:tracePt t="9750" x="2655888" y="1778000"/>
          <p14:tracePt t="9871" x="2647950" y="1785938"/>
          <p14:tracePt t="9881" x="2632075" y="1793875"/>
          <p14:tracePt t="9891" x="2606675" y="1825625"/>
          <p14:tracePt t="9901" x="2566988" y="1857375"/>
          <p14:tracePt t="9916" x="2527300" y="1898650"/>
          <p14:tracePt t="9933" x="2455863" y="1962150"/>
          <p14:tracePt t="9949" x="2416175" y="1985963"/>
          <p14:tracePt t="9952" x="2376488" y="2001838"/>
          <p14:tracePt t="9966" x="2344738" y="2001838"/>
          <p14:tracePt t="9983" x="2289175" y="2009775"/>
          <p14:tracePt t="10000" x="2265363" y="2009775"/>
          <p14:tracePt t="10003" x="2255838" y="2001838"/>
          <p14:tracePt t="10016" x="2232025" y="1993900"/>
          <p14:tracePt t="10033" x="2208213" y="1962150"/>
          <p14:tracePt t="10049" x="2208213" y="1946275"/>
          <p14:tracePt t="10053" x="2200275" y="1922463"/>
          <p14:tracePt t="10066" x="2192338" y="1906588"/>
          <p14:tracePt t="10083" x="2184400" y="1857375"/>
          <p14:tracePt t="10100" x="2184400" y="1841500"/>
          <p14:tracePt t="10103" x="2184400" y="1825625"/>
          <p14:tracePt t="10116" x="2184400" y="1817688"/>
          <p14:tracePt t="10133" x="2184400" y="1809750"/>
          <p14:tracePt t="10149" x="2184400" y="1801813"/>
          <p14:tracePt t="10173" x="2192338" y="1793875"/>
          <p14:tracePt t="10183" x="2208213" y="1785938"/>
          <p14:tracePt t="10201" x="2224088" y="1770063"/>
          <p14:tracePt t="10204" x="2239963" y="1754188"/>
          <p14:tracePt t="10216" x="2255838" y="1746250"/>
          <p14:tracePt t="10234" x="2297113" y="1722438"/>
          <p14:tracePt t="10249" x="2328863" y="1706563"/>
          <p14:tracePt t="10266" x="2400300" y="1674813"/>
          <p14:tracePt t="10283" x="2471738" y="1651000"/>
          <p14:tracePt t="10299" x="2511425" y="1635125"/>
          <p14:tracePt t="10316" x="2624138" y="1611313"/>
          <p14:tracePt t="10334" x="2703513" y="1603375"/>
          <p14:tracePt t="10337" x="2774950" y="1587500"/>
          <p14:tracePt t="10350" x="2870200" y="1563688"/>
          <p14:tracePt t="10366" x="3078163" y="1563688"/>
          <p14:tracePt t="10385" x="3260725" y="1563688"/>
          <p14:tracePt t="10399" x="3365500" y="1587500"/>
          <p14:tracePt t="10416" x="3524250" y="1658938"/>
          <p14:tracePt t="10433" x="3587750" y="1698625"/>
          <p14:tracePt t="10435" x="3651250" y="1778000"/>
          <p14:tracePt t="10449" x="3700463" y="1857375"/>
          <p14:tracePt t="10466" x="3740150" y="1985963"/>
          <p14:tracePt t="10482" x="3740150" y="2033588"/>
          <p14:tracePt t="10486" x="3740150" y="2081213"/>
          <p14:tracePt t="12546" x="3732213" y="2081213"/>
          <p14:tracePt t="12556" x="3716338" y="2081213"/>
          <p14:tracePt t="12566" x="3700463" y="2081213"/>
          <p14:tracePt t="12582" x="3684588" y="2081213"/>
          <p14:tracePt t="12586" x="3660775" y="2081213"/>
          <p14:tracePt t="12600" x="3635375" y="2081213"/>
          <p14:tracePt t="12617" x="3587750" y="2081213"/>
          <p14:tracePt t="12634" x="3556000" y="2081213"/>
          <p14:tracePt t="12637" x="3532188" y="2081213"/>
          <p14:tracePt t="12649" x="3500438" y="2073275"/>
          <p14:tracePt t="12666" x="3429000" y="2057400"/>
          <p14:tracePt t="12683" x="3397250" y="2033588"/>
          <p14:tracePt t="12686" x="3357563" y="2025650"/>
          <p14:tracePt t="12699" x="3333750" y="2009775"/>
          <p14:tracePt t="12717" x="3292475" y="1993900"/>
          <p14:tracePt t="12732" x="3276600" y="1993900"/>
          <p14:tracePt t="12749" x="3244850" y="1985963"/>
          <p14:tracePt t="12767" x="3213100" y="1978025"/>
          <p14:tracePt t="12782" x="3197225" y="1978025"/>
          <p14:tracePt t="12799" x="3189288" y="1978025"/>
          <p14:tracePt t="14615" x="3197225" y="1978025"/>
          <p14:tracePt t="14625" x="3205163" y="1978025"/>
          <p14:tracePt t="14635" x="3221038" y="1970088"/>
          <p14:tracePt t="14649" x="3244850" y="1970088"/>
          <p14:tracePt t="14666" x="3325813" y="1970088"/>
          <p14:tracePt t="14682" x="3357563" y="1970088"/>
          <p14:tracePt t="14686" x="3413125" y="1970088"/>
          <p14:tracePt t="14699" x="3444875" y="1970088"/>
          <p14:tracePt t="14716" x="3516313" y="1970088"/>
          <p14:tracePt t="14732" x="3540125" y="1970088"/>
          <p14:tracePt t="14735" x="3571875" y="1970088"/>
          <p14:tracePt t="14749" x="3595688" y="1970088"/>
          <p14:tracePt t="14766" x="3643313" y="1962150"/>
          <p14:tracePt t="14783" x="3660775" y="1962150"/>
          <p14:tracePt t="17168" x="3660775" y="1954213"/>
          <p14:tracePt t="17178" x="3684588" y="1946275"/>
          <p14:tracePt t="17188" x="3732213" y="1914525"/>
          <p14:tracePt t="17198" x="3827463" y="1849438"/>
          <p14:tracePt t="17215" x="3970338" y="1762125"/>
          <p14:tracePt t="17218" x="4225925" y="1627188"/>
          <p14:tracePt t="17231" x="4473575" y="1514475"/>
          <p14:tracePt t="17249" x="4983163" y="1323975"/>
          <p14:tracePt t="17265" x="5199063" y="1268413"/>
          <p14:tracePt t="17269" x="5389563" y="1220788"/>
          <p14:tracePt t="17282" x="5549900" y="1212850"/>
          <p14:tracePt t="17299" x="5740400" y="1212850"/>
          <p14:tracePt t="17315" x="5813425" y="1212850"/>
          <p14:tracePt t="17319" x="5876925" y="1244600"/>
          <p14:tracePt t="17332" x="5924550" y="1268413"/>
          <p14:tracePt t="17350" x="5964238" y="1331913"/>
          <p14:tracePt t="17366" x="5972175" y="1355725"/>
          <p14:tracePt t="17369" x="5972175" y="1395413"/>
          <p14:tracePt t="17382" x="5972175" y="1427163"/>
          <p14:tracePt t="17399" x="5948363" y="1514475"/>
          <p14:tracePt t="17415" x="5940425" y="1579563"/>
          <p14:tracePt t="17432" x="5924550" y="1674813"/>
          <p14:tracePt t="17449" x="5908675" y="1714500"/>
          <p14:tracePt t="17465" x="5884863" y="1722438"/>
          <p14:tracePt t="17483" x="5805488" y="1746250"/>
          <p14:tracePt t="17499" x="5740400" y="1754188"/>
          <p14:tracePt t="17501" x="5653088" y="1778000"/>
          <p14:tracePt t="17515" x="5557838" y="1793875"/>
          <p14:tracePt t="17532" x="5214938" y="1898650"/>
          <p14:tracePt t="17549" x="4991100" y="1985963"/>
          <p14:tracePt t="17552" x="4745038" y="2097088"/>
          <p14:tracePt t="17566" x="4537075" y="2200275"/>
          <p14:tracePt t="17583" x="4170363" y="2376488"/>
          <p14:tracePt t="17599" x="4043363" y="2432050"/>
          <p14:tracePt t="17601" x="3946525" y="2479675"/>
          <p14:tracePt t="17615" x="3859213" y="2487613"/>
          <p14:tracePt t="17632" x="3748088" y="2463800"/>
          <p14:tracePt t="17649" x="3700463" y="2416175"/>
          <p14:tracePt t="17652" x="3676650" y="2360613"/>
          <p14:tracePt t="17665" x="3651250" y="2289175"/>
          <p14:tracePt t="17683" x="3651250" y="2112963"/>
          <p14:tracePt t="17699" x="3676650" y="2001838"/>
          <p14:tracePt t="17702" x="3748088" y="1857375"/>
          <p14:tracePt t="17715" x="3843338" y="1690688"/>
          <p14:tracePt t="17733" x="4114800" y="1347788"/>
          <p14:tracePt t="17749" x="4249738" y="1212850"/>
          <p14:tracePt t="17752" x="4386263" y="1076325"/>
          <p14:tracePt t="17765" x="4529138" y="965200"/>
          <p14:tracePt t="17783" x="4848225" y="749300"/>
          <p14:tracePt t="17799" x="5006975" y="693738"/>
          <p14:tracePt t="17803" x="5175250" y="654050"/>
          <p14:tracePt t="17815" x="5318125" y="646113"/>
          <p14:tracePt t="17833" x="5573713" y="693738"/>
          <p14:tracePt t="17849" x="5692775" y="749300"/>
          <p14:tracePt t="17852" x="5821363" y="828675"/>
          <p14:tracePt t="17865" x="5916613" y="901700"/>
          <p14:tracePt t="17883" x="6083300" y="1028700"/>
          <p14:tracePt t="17898" x="6156325" y="1076325"/>
          <p14:tracePt t="17915" x="6275388" y="1163638"/>
          <p14:tracePt t="17932" x="6315075" y="1220788"/>
          <p14:tracePt t="17934" x="6362700" y="1292225"/>
          <p14:tracePt t="17948" x="6402388" y="1347788"/>
          <p14:tracePt t="17965" x="6459538" y="1490663"/>
          <p14:tracePt t="17982" x="6467475" y="1555750"/>
          <p14:tracePt t="17985" x="6467475" y="1611313"/>
          <p14:tracePt t="17998" x="6467475" y="1674813"/>
          <p14:tracePt t="18016" x="6467475" y="1770063"/>
          <p14:tracePt t="18034" x="6467475" y="1833563"/>
          <p14:tracePt t="18049" x="6467475" y="1857375"/>
          <p14:tracePt t="18065" x="6467475" y="1865313"/>
          <p14:tracePt t="18115" x="6459538" y="1865313"/>
          <p14:tracePt t="18125" x="6434138" y="1873250"/>
          <p14:tracePt t="18135" x="6402388" y="1881188"/>
          <p14:tracePt t="18148" x="6386513" y="1890713"/>
          <p14:tracePt t="18166" x="6362700" y="1898650"/>
          <p14:tracePt t="18182" x="6354763" y="1898650"/>
          <p14:tracePt t="18185" x="6338888" y="1914525"/>
          <p14:tracePt t="18199" x="6323013" y="1922463"/>
          <p14:tracePt t="18216" x="6307138" y="1938338"/>
          <p14:tracePt t="18232" x="6299200" y="1946275"/>
          <p14:tracePt t="18266" x="6283325" y="1954213"/>
          <p14:tracePt t="18276" x="6259513" y="1970088"/>
          <p14:tracePt t="18286" x="6227763" y="1985963"/>
          <p14:tracePt t="18298" x="6203950" y="2001838"/>
          <p14:tracePt t="18316" x="6164263" y="2009775"/>
          <p14:tracePt t="18332" x="6148388" y="2017713"/>
          <p14:tracePt t="18349" x="6132513" y="2017713"/>
          <p14:tracePt t="18368" x="6116638" y="2025650"/>
          <p14:tracePt t="22140" x="6100763" y="2025650"/>
          <p14:tracePt t="22150" x="6083300" y="2025650"/>
          <p14:tracePt t="22161" x="6059488" y="2025650"/>
          <p14:tracePt t="22171" x="6027738" y="2025650"/>
          <p14:tracePt t="22183" x="5972175" y="2025650"/>
          <p14:tracePt t="22199" x="5876925" y="2049463"/>
          <p14:tracePt t="22201" x="5732463" y="2112963"/>
          <p14:tracePt t="22215" x="5414963" y="2281238"/>
          <p14:tracePt t="22232" x="4768850" y="2695575"/>
          <p14:tracePt t="22248" x="4449763" y="2894013"/>
          <p14:tracePt t="22252" x="4194175" y="3062288"/>
          <p14:tracePt t="22265" x="3994150" y="3197225"/>
          <p14:tracePt t="22282" x="3795713" y="3325813"/>
          <p14:tracePt t="22298" x="3763963" y="3341688"/>
          <p14:tracePt t="22302" x="3748088" y="3341688"/>
          <p14:tracePt t="22317" x="3740150" y="3341688"/>
          <p14:tracePt t="22343" x="3748088" y="3333750"/>
          <p14:tracePt t="22353" x="3756025" y="3317875"/>
          <p14:tracePt t="22365" x="3763963" y="3309938"/>
          <p14:tracePt t="22382" x="3779838" y="3302000"/>
          <p14:tracePt t="22399" x="3795713" y="3294063"/>
          <p14:tracePt t="25142" x="3795713" y="3286125"/>
          <p14:tracePt t="25151" x="3787775" y="3270250"/>
          <p14:tracePt t="25165" x="3771900" y="3252788"/>
          <p14:tracePt t="25182" x="3732213" y="3221038"/>
          <p14:tracePt t="25198" x="3700463" y="3205163"/>
          <p14:tracePt t="25214" x="3660775" y="3181350"/>
          <p14:tracePt t="25232" x="3595688" y="3149600"/>
          <p14:tracePt t="25248" x="3556000" y="3125788"/>
          <p14:tracePt t="25264" x="3508375" y="3078163"/>
          <p14:tracePt t="25282" x="3500438" y="3030538"/>
          <p14:tracePt t="25298" x="3500438" y="3022600"/>
          <p14:tracePt t="25314" x="3500438" y="3014663"/>
          <p14:tracePt t="25331" x="3500438" y="2998788"/>
          <p14:tracePt t="25334" x="3532188" y="2982913"/>
          <p14:tracePt t="25348" x="3595688" y="2927350"/>
          <p14:tracePt t="25365" x="3803650" y="2822575"/>
          <p14:tracePt t="25382" x="3938588" y="2767013"/>
          <p14:tracePt t="25384" x="4043363" y="2751138"/>
          <p14:tracePt t="25398" x="4162425" y="2727325"/>
          <p14:tracePt t="25415" x="4362450" y="2727325"/>
          <p14:tracePt t="25431" x="4441825" y="2735263"/>
          <p14:tracePt t="25434" x="4521200" y="2767013"/>
          <p14:tracePt t="25448" x="4576763" y="2790825"/>
          <p14:tracePt t="25465" x="4687888" y="2838450"/>
          <p14:tracePt t="25481" x="4737100" y="2862263"/>
          <p14:tracePt t="25484" x="4784725" y="2878138"/>
          <p14:tracePt t="25498" x="4832350" y="2901950"/>
          <p14:tracePt t="25515" x="4935538" y="2974975"/>
          <p14:tracePt t="25531" x="4975225" y="3006725"/>
          <p14:tracePt t="25534" x="5014913" y="3038475"/>
          <p14:tracePt t="25548" x="5046663" y="3046413"/>
          <p14:tracePt t="25565" x="5080000" y="3054350"/>
          <p14:tracePt t="25897" x="5095875" y="3054350"/>
          <p14:tracePt t="25917" x="5111750" y="3054350"/>
          <p14:tracePt t="25928" x="5127625" y="3054350"/>
          <p14:tracePt t="25937" x="5151438" y="3054350"/>
          <p14:tracePt t="25948" x="5175250" y="3054350"/>
          <p14:tracePt t="25965" x="5207000" y="3054350"/>
          <p14:tracePt t="25968" x="5230813" y="3054350"/>
          <p14:tracePt t="25981" x="5254625" y="3054350"/>
          <p14:tracePt t="25999" x="5302250" y="3054350"/>
          <p14:tracePt t="26015" x="5318125" y="3054350"/>
          <p14:tracePt t="26018" x="5326063" y="3054350"/>
          <p14:tracePt t="26031" x="5334000" y="3054350"/>
          <p14:tracePt t="26049" x="5341938" y="3054350"/>
          <p14:tracePt t="26064" x="5349875" y="3054350"/>
          <p14:tracePt t="26081" x="5365750" y="3054350"/>
          <p14:tracePt t="26098" x="5373688" y="3054350"/>
          <p14:tracePt t="26119" x="5389563" y="3054350"/>
          <p14:tracePt t="26140" x="5397500" y="3054350"/>
          <p14:tracePt t="26149" x="5407025" y="3054350"/>
          <p14:tracePt t="26165" x="5414963" y="3054350"/>
          <p14:tracePt t="26181" x="5430838" y="3054350"/>
          <p14:tracePt t="26198" x="5438775" y="3054350"/>
          <p14:tracePt t="26200" x="5446713" y="3054350"/>
          <p14:tracePt t="26215" x="5454650" y="3054350"/>
          <p14:tracePt t="26232" x="5470525" y="3054350"/>
          <p14:tracePt t="26250" x="5494338" y="3054350"/>
          <p14:tracePt t="26266" x="5510213" y="3054350"/>
          <p14:tracePt t="26573" x="5518150" y="3054350"/>
          <p14:tracePt t="26582" x="5526088" y="3054350"/>
          <p14:tracePt t="26592" x="5534025" y="3054350"/>
          <p14:tracePt t="26603" x="5549900" y="3054350"/>
          <p14:tracePt t="26614" x="5573713" y="3046413"/>
          <p14:tracePt t="26631" x="5605463" y="3046413"/>
          <p14:tracePt t="26634" x="5645150" y="3046413"/>
          <p14:tracePt t="26648" x="5716588" y="3030538"/>
          <p14:tracePt t="26665" x="5853113" y="3022600"/>
          <p14:tracePt t="26682" x="5932488" y="3014663"/>
          <p14:tracePt t="26684" x="6011863" y="3014663"/>
          <p14:tracePt t="26698" x="6091238" y="3014663"/>
          <p14:tracePt t="26715" x="6227763" y="3014663"/>
          <p14:tracePt t="26731" x="6283325" y="3014663"/>
          <p14:tracePt t="26734" x="6323013" y="3014663"/>
          <p14:tracePt t="26747" x="6370638" y="3030538"/>
          <p14:tracePt t="26765" x="6442075" y="3046413"/>
          <p14:tracePt t="27702" x="6451600" y="3078163"/>
          <p14:tracePt t="27711" x="6451600" y="3086100"/>
          <p14:tracePt t="27721" x="6459538" y="3086100"/>
          <p14:tracePt t="27731" x="6475413" y="3086100"/>
          <p14:tracePt t="27748" x="6507163" y="3086100"/>
          <p14:tracePt t="27751" x="6538913" y="3086100"/>
          <p14:tracePt t="27764" x="6602413" y="3086100"/>
          <p14:tracePt t="27783" x="6777038" y="3046413"/>
          <p14:tracePt t="27798" x="6881813" y="3014663"/>
          <p14:tracePt t="27814" x="7088188" y="2951163"/>
          <p14:tracePt t="27832" x="7296150" y="2894013"/>
          <p14:tracePt t="27847" x="7399338" y="2886075"/>
          <p14:tracePt t="27865" x="7583488" y="2886075"/>
          <p14:tracePt t="27881" x="7670800" y="2894013"/>
          <p14:tracePt t="27885" x="7734300" y="2909888"/>
          <p14:tracePt t="27898" x="7781925" y="2927350"/>
          <p14:tracePt t="27916" x="7821613" y="2943225"/>
          <p14:tracePt t="28609" x="7847013" y="2943225"/>
          <p14:tracePt t="28618" x="7878763" y="2943225"/>
          <p14:tracePt t="28631" x="7910513" y="2943225"/>
          <p14:tracePt t="28649" x="8005763" y="2935288"/>
          <p14:tracePt t="28664" x="8069263" y="2935288"/>
          <p14:tracePt t="28682" x="8197850" y="2935288"/>
          <p14:tracePt t="28698" x="8324850" y="2935288"/>
          <p14:tracePt t="28714" x="8380413" y="2935288"/>
          <p14:tracePt t="28731" x="8475663" y="2935288"/>
          <p14:tracePt t="28748" x="8531225" y="2943225"/>
          <p14:tracePt t="28750" x="8580438" y="2951163"/>
          <p14:tracePt t="28764" x="8604250" y="2959100"/>
          <p14:tracePt t="28781" x="8643938" y="2967038"/>
          <p14:tracePt t="28798" x="8659813" y="2967038"/>
          <p14:tracePt t="28800" x="8667750" y="2967038"/>
          <p14:tracePt t="28840" x="8667750" y="2974975"/>
          <p14:tracePt t="28850" x="8675688" y="2974975"/>
          <p14:tracePt t="28891" x="8683625" y="2982913"/>
          <p14:tracePt t="29133" x="8683625" y="2990850"/>
          <p14:tracePt t="29224" x="8675688" y="2990850"/>
          <p14:tracePt t="29284" x="8667750" y="2990850"/>
          <p14:tracePt t="29294" x="8643938" y="2990850"/>
          <p14:tracePt t="29304" x="8628063" y="2990850"/>
          <p14:tracePt t="29315" x="8612188" y="2998788"/>
          <p14:tracePt t="29331" x="8588375" y="3006725"/>
          <p14:tracePt t="29334" x="8540750" y="3022600"/>
          <p14:tracePt t="29347" x="8491538" y="3038475"/>
          <p14:tracePt t="29365" x="8364538" y="3070225"/>
          <p14:tracePt t="29381" x="8301038" y="3070225"/>
          <p14:tracePt t="29385" x="8213725" y="3070225"/>
          <p14:tracePt t="29398" x="8124825" y="3062288"/>
          <p14:tracePt t="29415" x="7902575" y="2982913"/>
          <p14:tracePt t="29430" x="7813675" y="2951163"/>
          <p14:tracePt t="29447" x="7615238" y="2854325"/>
          <p14:tracePt t="29465" x="7486650" y="2830513"/>
          <p14:tracePt t="29481" x="7446963" y="2830513"/>
          <p14:tracePt t="29497" x="7351713" y="2846388"/>
          <p14:tracePt t="29516" x="7272338" y="2901950"/>
          <p14:tracePt t="29531" x="7216775" y="2935288"/>
          <p14:tracePt t="29548" x="7112000" y="3006725"/>
          <p14:tracePt t="29564" x="7064375" y="3030538"/>
          <p14:tracePt t="29566" x="7016750" y="3054350"/>
          <p14:tracePt t="29581" x="6985000" y="3070225"/>
          <p14:tracePt t="29598" x="6945313" y="3086100"/>
          <p14:tracePt t="29858" x="6937375" y="3086100"/>
          <p14:tracePt t="29869" x="6913563" y="3086100"/>
          <p14:tracePt t="29881" x="6889750" y="3086100"/>
          <p14:tracePt t="29898" x="6810375" y="3086100"/>
          <p14:tracePt t="29914" x="6761163" y="3086100"/>
          <p14:tracePt t="29931" x="6650038" y="3046413"/>
          <p14:tracePt t="29948" x="6530975" y="2998788"/>
          <p14:tracePt t="29964" x="6483350" y="2974975"/>
          <p14:tracePt t="29981" x="6434138" y="2935288"/>
          <p14:tracePt t="29998" x="6426200" y="2909888"/>
          <p14:tracePt t="30000" x="6426200" y="2878138"/>
          <p14:tracePt t="30014" x="6426200" y="2838450"/>
          <p14:tracePt t="30033" x="6459538" y="2711450"/>
          <p14:tracePt t="30048" x="6491288" y="2655888"/>
          <p14:tracePt t="30050" x="6538913" y="2608263"/>
          <p14:tracePt t="30064" x="6594475" y="2551113"/>
          <p14:tracePt t="30081" x="6753225" y="2447925"/>
          <p14:tracePt t="30098" x="6858000" y="2392363"/>
          <p14:tracePt t="30101" x="6969125" y="2344738"/>
          <p14:tracePt t="30114" x="7096125" y="2281238"/>
          <p14:tracePt t="30131" x="7272338" y="2224088"/>
          <p14:tracePt t="30148" x="7343775" y="2208213"/>
          <p14:tracePt t="30151" x="7407275" y="2200275"/>
          <p14:tracePt t="30165" x="7470775" y="2200275"/>
          <p14:tracePt t="30182" x="7559675" y="2200275"/>
          <p14:tracePt t="30197" x="7599363" y="2200275"/>
          <p14:tracePt t="30201" x="7631113" y="2216150"/>
          <p14:tracePt t="30214" x="7662863" y="2233613"/>
          <p14:tracePt t="30232" x="7702550" y="2249488"/>
          <p14:tracePt t="30248" x="7734300" y="2257425"/>
          <p14:tracePt t="30251" x="7766050" y="2265363"/>
          <p14:tracePt t="30264" x="7789863" y="2273300"/>
          <p14:tracePt t="30282" x="7839075" y="2273300"/>
          <p14:tracePt t="30297" x="7862888" y="2273300"/>
          <p14:tracePt t="30301" x="7886700" y="2289175"/>
          <p14:tracePt t="30314" x="7910513" y="2297113"/>
          <p14:tracePt t="30332" x="7950200" y="2305050"/>
          <p14:tracePt t="30347" x="7966075" y="2312988"/>
          <p14:tracePt t="30364" x="8013700" y="2336800"/>
          <p14:tracePt t="30382" x="8045450" y="2352675"/>
          <p14:tracePt t="30398" x="8061325" y="2368550"/>
          <p14:tracePt t="30414" x="8101013" y="2392363"/>
          <p14:tracePt t="30431" x="8116888" y="2400300"/>
          <p14:tracePt t="30434" x="8132763" y="2424113"/>
          <p14:tracePt t="30447" x="8164513" y="2439988"/>
          <p14:tracePt t="30464" x="8205788" y="2487613"/>
          <p14:tracePt t="30481" x="8237538" y="2527300"/>
          <p14:tracePt t="30484" x="8253413" y="2551113"/>
          <p14:tracePt t="30497" x="8285163" y="2592388"/>
          <p14:tracePt t="30514" x="8308975" y="2647950"/>
          <p14:tracePt t="30531" x="8332788" y="2671763"/>
          <p14:tracePt t="30534" x="8340725" y="2695575"/>
          <p14:tracePt t="30547" x="8348663" y="2719388"/>
          <p14:tracePt t="30565" x="8348663" y="2798763"/>
          <p14:tracePt t="30581" x="8348663" y="2854325"/>
          <p14:tracePt t="30584" x="8348663" y="2909888"/>
          <p14:tracePt t="30597" x="8340725" y="2951163"/>
          <p14:tracePt t="30615" x="8293100" y="3054350"/>
          <p14:tracePt t="30631" x="8269288" y="3094038"/>
          <p14:tracePt t="30635" x="8245475" y="3109913"/>
          <p14:tracePt t="30648" x="8229600" y="3125788"/>
          <p14:tracePt t="30665" x="8189913" y="3133725"/>
          <p14:tracePt t="30681" x="8172450" y="3133725"/>
          <p14:tracePt t="30684" x="8156575" y="3133725"/>
          <p14:tracePt t="30697" x="8148638" y="3133725"/>
          <p14:tracePt t="30715" x="8124825" y="3133725"/>
          <p14:tracePt t="30731" x="8101013" y="3133725"/>
          <p14:tracePt t="30747" x="8077200" y="3133725"/>
          <p14:tracePt t="30765" x="8061325" y="3133725"/>
          <p14:tracePt t="30781" x="8053388" y="3133725"/>
          <p14:tracePt t="30797" x="8045450" y="3133725"/>
          <p14:tracePt t="30816" x="8037513" y="3133725"/>
          <p14:tracePt t="30847" x="8029575" y="3133725"/>
          <p14:tracePt t="30856" x="8013700" y="3141663"/>
          <p14:tracePt t="30866" x="7997825" y="3149600"/>
          <p14:tracePt t="30881" x="7989888" y="3149600"/>
          <p14:tracePt t="30906" x="7981950" y="3149600"/>
          <p14:tracePt t="30937" x="7981950" y="3157538"/>
          <p14:tracePt t="30947" x="7974013" y="3157538"/>
          <p14:tracePt t="30958" x="7966075" y="3173413"/>
          <p14:tracePt t="30977" x="7958138" y="3173413"/>
          <p14:tracePt t="30987" x="7950200" y="3181350"/>
          <p14:tracePt t="31844" x="7942263" y="3181350"/>
          <p14:tracePt t="32066" x="7926388" y="3181350"/>
          <p14:tracePt t="32075" x="7902575" y="3181350"/>
          <p14:tracePt t="32085" x="7886700" y="3181350"/>
          <p14:tracePt t="32097" x="7870825" y="3181350"/>
          <p14:tracePt t="32115" x="7862888" y="3189288"/>
          <p14:tracePt t="32131" x="7854950" y="3189288"/>
          <p14:tracePt t="32549" x="7862888" y="3189288"/>
          <p14:tracePt t="32559" x="7886700" y="3189288"/>
          <p14:tracePt t="32569" x="7918450" y="3189288"/>
          <p14:tracePt t="32580" x="7981950" y="3189288"/>
          <p14:tracePt t="32597" x="8061325" y="3181350"/>
          <p14:tracePt t="32600" x="8148638" y="3181350"/>
          <p14:tracePt t="32614" x="8229600" y="3165475"/>
          <p14:tracePt t="32631" x="8435975" y="3165475"/>
          <p14:tracePt t="32648" x="8523288" y="3165475"/>
          <p14:tracePt t="32651" x="8612188" y="3165475"/>
          <p14:tracePt t="32664" x="8699500" y="3165475"/>
          <p14:tracePt t="32681" x="8834438" y="3165475"/>
          <p14:tracePt t="32697" x="8891588" y="3181350"/>
          <p14:tracePt t="32701" x="8939213" y="3181350"/>
          <p14:tracePt t="32714" x="8978900" y="3181350"/>
          <p14:tracePt t="32732" x="9042400" y="3181350"/>
          <p14:tracePt t="32747" x="9074150" y="3165475"/>
          <p14:tracePt t="32751" x="9113838" y="3133725"/>
          <p14:tracePt t="32765" x="9129713" y="3101975"/>
          <p14:tracePt t="33033" x="9153525" y="3094038"/>
          <p14:tracePt t="33043" x="9169400" y="3086100"/>
          <p14:tracePt t="33053" x="9185275" y="3086100"/>
          <p14:tracePt t="33064" x="9201150" y="3078163"/>
          <p14:tracePt t="33081" x="9224963" y="3070225"/>
          <p14:tracePt t="33084" x="9250363" y="3070225"/>
          <p14:tracePt t="33097" x="9274175" y="3070225"/>
          <p14:tracePt t="33115" x="9337675" y="3070225"/>
          <p14:tracePt t="33131" x="9369425" y="3070225"/>
          <p14:tracePt t="33134" x="9409113" y="3078163"/>
          <p14:tracePt t="33147" x="9440863" y="3086100"/>
          <p14:tracePt t="33165" x="9504363" y="3109913"/>
          <p14:tracePt t="33181" x="9536113" y="3133725"/>
          <p14:tracePt t="33184" x="9551988" y="3141663"/>
          <p14:tracePt t="33199" x="9559925" y="3157538"/>
          <p14:tracePt t="33215" x="9567863" y="3165475"/>
          <p14:tracePt t="33234" x="9567863" y="3173413"/>
          <p14:tracePt t="33295" x="9559925" y="3173413"/>
          <p14:tracePt t="33376" x="9551988" y="3173413"/>
          <p14:tracePt t="33397" x="9544050" y="3173413"/>
          <p14:tracePt t="33406" x="9544050" y="3165475"/>
          <p14:tracePt t="33416" x="9536113" y="3165475"/>
          <p14:tracePt t="33538" x="9520238" y="3157538"/>
          <p14:tracePt t="33548" x="9512300" y="3157538"/>
          <p14:tracePt t="33557" x="9504363" y="3149600"/>
          <p14:tracePt t="33567" x="9488488" y="3141663"/>
          <p14:tracePt t="33580" x="9472613" y="3133725"/>
          <p14:tracePt t="33598" x="9456738" y="3109913"/>
          <p14:tracePt t="33614" x="9448800" y="3109913"/>
          <p14:tracePt t="33617" x="9448800" y="3101975"/>
          <p14:tracePt t="33688" x="9456738" y="3101975"/>
          <p14:tracePt t="33698" x="9472613" y="3086100"/>
          <p14:tracePt t="33708" x="9496425" y="3078163"/>
          <p14:tracePt t="33718" x="9520238" y="3062288"/>
          <p14:tracePt t="33730" x="9567863" y="3046413"/>
          <p14:tracePt t="33748" x="9640888" y="3030538"/>
          <p14:tracePt t="33766" x="9672638" y="3030538"/>
          <p14:tracePt t="33769" x="9696450" y="3030538"/>
          <p14:tracePt t="33780" x="9712325" y="3030538"/>
          <p14:tracePt t="33797" x="9728200" y="3030538"/>
          <p14:tracePt t="33799" x="9744075" y="3046413"/>
          <p14:tracePt t="33820" x="9752013" y="3054350"/>
          <p14:tracePt t="33831" x="9752013" y="3062288"/>
          <p14:tracePt t="33847" x="9752013" y="3070225"/>
          <p14:tracePt t="33850" x="9752013" y="3078163"/>
          <p14:tracePt t="39486" x="9736138" y="3078163"/>
          <p14:tracePt t="39497" x="9712325" y="3070225"/>
          <p14:tracePt t="39506" x="9640888" y="3022600"/>
          <p14:tracePt t="39516" x="9512300" y="2974975"/>
          <p14:tracePt t="39530" x="9169400" y="2886075"/>
          <p14:tracePt t="39547" x="8396288" y="2814638"/>
          <p14:tracePt t="39564" x="8013700" y="2814638"/>
          <p14:tracePt t="39567" x="7662863" y="2814638"/>
          <p14:tracePt t="39580" x="7359650" y="2814638"/>
          <p14:tracePt t="39597" x="6929438" y="2870200"/>
          <p14:tracePt t="39613" x="6834188" y="2870200"/>
          <p14:tracePt t="39616" x="6794500" y="2870200"/>
          <p14:tracePt t="39630" x="6784975" y="2870200"/>
          <p14:tracePt t="39828" x="6777038" y="2870200"/>
          <p14:tracePt t="39838" x="6761163" y="2870200"/>
          <p14:tracePt t="39848" x="6713538" y="2870200"/>
          <p14:tracePt t="39863" x="6634163" y="2862263"/>
          <p14:tracePt t="39880" x="6235700" y="2814638"/>
          <p14:tracePt t="39897" x="5884863" y="2767013"/>
          <p14:tracePt t="39899" x="5486400" y="2743200"/>
          <p14:tracePt t="39913" x="5111750" y="2711450"/>
          <p14:tracePt t="39930" x="4457700" y="2679700"/>
          <p14:tracePt t="39947" x="4210050" y="2655888"/>
          <p14:tracePt t="39950" x="4059238" y="2655888"/>
          <p14:tracePt t="39963" x="3970338" y="2647950"/>
          <p14:tracePt t="39980" x="3938588" y="2647950"/>
          <p14:tracePt t="40141" x="3930650" y="2647950"/>
          <p14:tracePt t="40151" x="3906838" y="2647950"/>
          <p14:tracePt t="40163" x="3883025" y="2647950"/>
          <p14:tracePt t="40181" x="3756025" y="2671763"/>
          <p14:tracePt t="40197" x="3635375" y="2703513"/>
          <p14:tracePt t="40200" x="3413125" y="2767013"/>
          <p14:tracePt t="40213" x="3133725" y="2870200"/>
          <p14:tracePt t="40231" x="2590800" y="3006725"/>
          <p14:tracePt t="40247" x="2344738" y="3046413"/>
          <p14:tracePt t="40263" x="2041525" y="3125788"/>
          <p14:tracePt t="40280" x="1954213" y="3133725"/>
          <p14:tracePt t="40282" x="1912938" y="3133725"/>
          <p14:tracePt t="40296" x="1889125" y="3133725"/>
          <p14:tracePt t="40313" x="1889125" y="3125788"/>
          <p14:tracePt t="40493" x="1881188" y="3125788"/>
          <p14:tracePt t="40513" x="1881188" y="3133725"/>
          <p14:tracePt t="40564" x="1881188" y="3141663"/>
          <p14:tracePt t="40595" x="1889125" y="3141663"/>
          <p14:tracePt t="40604" x="1905000" y="3149600"/>
          <p14:tracePt t="40614" x="1930400" y="3157538"/>
          <p14:tracePt t="40631" x="1954213" y="3165475"/>
          <p14:tracePt t="40635" x="2009775" y="3197225"/>
          <p14:tracePt t="40646" x="2089150" y="3221038"/>
          <p14:tracePt t="40664" x="2239963" y="3270250"/>
          <p14:tracePt t="40680" x="2344738" y="3302000"/>
          <p14:tracePt t="40697" x="2503488" y="3341688"/>
          <p14:tracePt t="40713" x="2590800" y="3357563"/>
          <p14:tracePt t="40715" x="2687638" y="3365500"/>
          <p14:tracePt t="40730" x="2774950" y="3365500"/>
          <p14:tracePt t="40747" x="2901950" y="3349625"/>
          <p14:tracePt t="41018" x="2909888" y="3341688"/>
          <p14:tracePt t="41028" x="2925763" y="3333750"/>
          <p14:tracePt t="41038" x="2957513" y="3333750"/>
          <p14:tracePt t="41048" x="3022600" y="3317875"/>
          <p14:tracePt t="41063" x="3109913" y="3286125"/>
          <p14:tracePt t="41080" x="3397250" y="3236913"/>
          <p14:tracePt t="41098" x="3756025" y="3213100"/>
          <p14:tracePt t="41114" x="3890963" y="3205163"/>
          <p14:tracePt t="41130" x="4106863" y="3205163"/>
          <p14:tracePt t="41147" x="4194175" y="3228975"/>
          <p14:tracePt t="41149" x="4257675" y="3244850"/>
          <p14:tracePt t="41163" x="4297363" y="3270250"/>
          <p14:tracePt t="41180" x="4362450" y="3302000"/>
          <p14:tracePt t="41197" x="4378325" y="3325813"/>
          <p14:tracePt t="41199" x="4402138" y="3349625"/>
          <p14:tracePt t="41213" x="4418013" y="3365500"/>
          <p14:tracePt t="41220" x="4425950" y="3373438"/>
          <p14:tracePt t="41230" x="4433888" y="3381375"/>
          <p14:tracePt t="41246" x="4441825" y="3389313"/>
          <p14:tracePt t="41250" x="4457700" y="3389313"/>
          <p14:tracePt t="41263" x="4465638" y="3389313"/>
          <p14:tracePt t="72000" x="4465638" y="3397250"/>
          <p14:tracePt t="72010" x="4457700" y="3421063"/>
          <p14:tracePt t="72020" x="4441825" y="3452813"/>
          <p14:tracePt t="72030" x="4433888" y="3484563"/>
          <p14:tracePt t="72044" x="4433888" y="3508375"/>
          <p14:tracePt t="72061" x="4449763" y="3571875"/>
          <p14:tracePt t="72078" x="4505325" y="3605213"/>
          <p14:tracePt t="72080" x="4592638" y="3644900"/>
          <p14:tracePt t="72094" x="4705350" y="3692525"/>
          <p14:tracePt t="72111" x="5064125" y="3763963"/>
          <p14:tracePt t="72127" x="5286375" y="3779838"/>
          <p14:tracePt t="72131" x="5470525" y="3795713"/>
          <p14:tracePt t="72144" x="5661025" y="3835400"/>
          <p14:tracePt t="72162" x="6027738" y="3930650"/>
          <p14:tracePt t="72178" x="6188075" y="3995738"/>
          <p14:tracePt t="72182" x="6354763" y="4098925"/>
          <p14:tracePt t="72194" x="6475413" y="4202113"/>
          <p14:tracePt t="72212" x="6697663" y="4497388"/>
          <p14:tracePt t="72227" x="6753225" y="4576763"/>
          <p14:tracePt t="72244" x="6802438" y="4665663"/>
          <p14:tracePt t="72261" x="6802438" y="4673600"/>
          <p14:tracePt t="72277" x="6794500" y="4657725"/>
          <p14:tracePt t="72443" x="6794500" y="4641850"/>
          <p14:tracePt t="72453" x="6794500" y="4624388"/>
          <p14:tracePt t="72463" x="6794500" y="4600575"/>
          <p14:tracePt t="72477" x="6794500" y="4576763"/>
          <p14:tracePt t="72494" x="6826250" y="4473575"/>
          <p14:tracePt t="72510" x="6865938" y="4394200"/>
          <p14:tracePt t="72513" x="6937375" y="4257675"/>
          <p14:tracePt t="72527" x="7032625" y="4146550"/>
          <p14:tracePt t="72545" x="7224713" y="3906838"/>
          <p14:tracePt t="72560" x="7319963" y="3819525"/>
          <p14:tracePt t="72564" x="7399338" y="3763963"/>
          <p14:tracePt t="72577" x="7478713" y="3716338"/>
          <p14:tracePt t="72596" x="7599363" y="3676650"/>
          <p14:tracePt t="72611" x="7646988" y="3676650"/>
          <p14:tracePt t="72614" x="7678738" y="3676650"/>
          <p14:tracePt t="72628" x="7710488" y="3676650"/>
          <p14:tracePt t="72645" x="7750175" y="3708400"/>
          <p14:tracePt t="72660" x="7766050" y="3740150"/>
          <p14:tracePt t="72677" x="7797800" y="3787775"/>
          <p14:tracePt t="72695" x="7805738" y="3827463"/>
          <p14:tracePt t="72710" x="7821613" y="3835400"/>
          <p14:tracePt t="72727" x="7821613" y="3859213"/>
          <p14:tracePt t="72744" x="7829550" y="3883025"/>
          <p14:tracePt t="72816" x="7829550" y="3890963"/>
          <p14:tracePt t="72827" x="7821613" y="3890963"/>
          <p14:tracePt t="72836" x="7797800" y="3890963"/>
          <p14:tracePt t="72846" x="7773988" y="3890963"/>
          <p14:tracePt t="72860" x="7726363" y="3890963"/>
          <p14:tracePt t="72878" x="7599363" y="3890963"/>
          <p14:tracePt t="72894" x="7496175" y="3890963"/>
          <p14:tracePt t="72897" x="7399338" y="3914775"/>
          <p14:tracePt t="72910" x="7272338" y="3938588"/>
          <p14:tracePt t="72927" x="7088188" y="3979863"/>
          <p14:tracePt t="72944" x="7000875" y="3987800"/>
          <p14:tracePt t="72947" x="6929438" y="3995738"/>
          <p14:tracePt t="72960" x="6858000" y="4003675"/>
          <p14:tracePt t="72978" x="6681788" y="4003675"/>
          <p14:tracePt t="72994" x="6610350" y="4003675"/>
          <p14:tracePt t="72997" x="6523038" y="3987800"/>
          <p14:tracePt t="73010" x="6467475" y="3956050"/>
          <p14:tracePt t="73028" x="6402388" y="3930650"/>
          <p14:tracePt t="73045" x="6394450" y="3922713"/>
          <p14:tracePt t="73060" x="6394450" y="3914775"/>
          <p14:tracePt t="73098" x="6402388" y="3914775"/>
          <p14:tracePt t="73118" x="6410325" y="3914775"/>
          <p14:tracePt t="73138" x="6418263" y="3914775"/>
          <p14:tracePt t="73159" x="6434138" y="3914775"/>
          <p14:tracePt t="73169" x="6442075" y="3914775"/>
          <p14:tracePt t="73179" x="6459538" y="3914775"/>
          <p14:tracePt t="73194" x="6483350" y="3914775"/>
          <p14:tracePt t="73210" x="6538913" y="3922713"/>
          <p14:tracePt t="73227" x="6578600" y="3938588"/>
          <p14:tracePt t="73230" x="6610350" y="3948113"/>
          <p14:tracePt t="73244" x="6642100" y="3948113"/>
          <p14:tracePt t="73261" x="6689725" y="3948113"/>
          <p14:tracePt t="73277" x="6705600" y="3956050"/>
          <p14:tracePt t="73280" x="6721475" y="3956050"/>
          <p14:tracePt t="73295" x="6729413" y="3963988"/>
          <p14:tracePt t="73299" x="6737350" y="3963988"/>
          <p14:tracePt t="73320" x="6737350" y="3971925"/>
          <p14:tracePt t="73340" x="6737350" y="3979863"/>
          <p14:tracePt t="73542" x="6729413" y="3979863"/>
          <p14:tracePt t="73562" x="6729413" y="3987800"/>
          <p14:tracePt t="73733" x="6721475" y="3987800"/>
          <p14:tracePt t="73925" x="6713538" y="3987800"/>
          <p14:tracePt t="73935" x="6705600" y="3987800"/>
          <p14:tracePt t="73944" x="6689725" y="3995738"/>
          <p14:tracePt t="73960" x="6665913" y="4011613"/>
          <p14:tracePt t="73977" x="6610350" y="4027488"/>
          <p14:tracePt t="73994" x="6562725" y="4051300"/>
          <p14:tracePt t="73996" x="6530975" y="4059238"/>
          <p14:tracePt t="74010" x="6507163" y="4075113"/>
          <p14:tracePt t="74028" x="6467475" y="4075113"/>
          <p14:tracePt t="74488" x="6451600" y="4075113"/>
          <p14:tracePt t="74499" x="6434138" y="4075113"/>
          <p14:tracePt t="74510" x="6410325" y="4075113"/>
          <p14:tracePt t="74527" x="6386513" y="4067175"/>
          <p14:tracePt t="74529" x="6338888" y="4043363"/>
          <p14:tracePt t="74544" x="6267450" y="4019550"/>
          <p14:tracePt t="74561" x="6059488" y="3922713"/>
          <p14:tracePt t="74578" x="5837238" y="3811588"/>
          <p14:tracePt t="74580" x="5557838" y="3652838"/>
          <p14:tracePt t="74595" x="5214938" y="3452813"/>
          <p14:tracePt t="74610" x="4449763" y="3006725"/>
          <p14:tracePt t="74627" x="4114800" y="2735263"/>
          <p14:tracePt t="74630" x="3859213" y="2463800"/>
          <p14:tracePt t="74645" x="3668713" y="2184400"/>
          <p14:tracePt t="74650" x="3603625" y="1930400"/>
          <p14:tracePt t="74660" x="3603625" y="1690688"/>
          <p14:tracePt t="74862" x="3603625" y="1698625"/>
          <p14:tracePt t="74882" x="3595688" y="1698625"/>
          <p14:tracePt t="74893" x="3579813" y="1698625"/>
          <p14:tracePt t="74902" x="3571875" y="1698625"/>
          <p14:tracePt t="74912" x="3548063" y="1690688"/>
          <p14:tracePt t="74927" x="3508375" y="1674813"/>
          <p14:tracePt t="74944" x="3389313" y="1643063"/>
          <p14:tracePt t="74960" x="3300413" y="1635125"/>
          <p14:tracePt t="74962" x="3197225" y="1619250"/>
          <p14:tracePt t="74977" x="3101975" y="1619250"/>
          <p14:tracePt t="74995" x="2917825" y="1627188"/>
          <p14:tracePt t="75011" x="2862263" y="1643063"/>
          <p14:tracePt t="75014" x="2806700" y="1666875"/>
          <p14:tracePt t="75027" x="2759075" y="1682750"/>
          <p14:tracePt t="75044" x="2727325" y="1730375"/>
          <p14:tracePt t="75376" x="2711450" y="1754188"/>
          <p14:tracePt t="75386" x="2679700" y="1770063"/>
          <p14:tracePt t="75396" x="2624138" y="1778000"/>
          <p14:tracePt t="75410" x="2551113" y="1793875"/>
          <p14:tracePt t="75428" x="2336800" y="1825625"/>
          <p14:tracePt t="75444" x="2208213" y="1849438"/>
          <p14:tracePt t="75446" x="2105025" y="1857375"/>
          <p14:tracePt t="75460" x="2009775" y="1873250"/>
          <p14:tracePt t="75477" x="1881188" y="1890713"/>
          <p14:tracePt t="75493" x="1841500" y="1890713"/>
          <p14:tracePt t="75497" x="1817688" y="1881188"/>
          <p14:tracePt t="75510" x="1809750" y="1857375"/>
          <p14:tracePt t="75528" x="1809750" y="1785938"/>
          <p14:tracePt t="75543" x="1817688" y="1730375"/>
          <p14:tracePt t="75547" x="1857375" y="1658938"/>
          <p14:tracePt t="75560" x="1912938" y="1571625"/>
          <p14:tracePt t="75578" x="2136775" y="1292225"/>
          <p14:tracePt t="75593" x="2312988" y="1131888"/>
          <p14:tracePt t="75597" x="2503488" y="1020763"/>
          <p14:tracePt t="75610" x="2719388" y="901700"/>
          <p14:tracePt t="75629" x="3165475" y="796925"/>
          <p14:tracePt t="75645" x="3389313" y="781050"/>
          <p14:tracePt t="75648" x="3603625" y="781050"/>
          <p14:tracePt t="75660" x="3811588" y="812800"/>
          <p14:tracePt t="75678" x="4186238" y="869950"/>
          <p14:tracePt t="75694" x="4313238" y="893763"/>
          <p14:tracePt t="75710" x="4513263" y="973138"/>
          <p14:tracePt t="75727" x="4584700" y="1020763"/>
          <p14:tracePt t="75730" x="4656138" y="1084263"/>
          <p14:tracePt t="75743" x="4721225" y="1179513"/>
          <p14:tracePt t="75760" x="4792663" y="1339850"/>
          <p14:tracePt t="75777" x="4808538" y="1443038"/>
          <p14:tracePt t="75779" x="4808538" y="1555750"/>
          <p14:tracePt t="75793" x="4808538" y="1674813"/>
          <p14:tracePt t="75810" x="4768850" y="1865313"/>
          <p14:tracePt t="75827" x="4737100" y="1946275"/>
          <p14:tracePt t="75830" x="4687888" y="1985963"/>
          <p14:tracePt t="75843" x="4608513" y="2041525"/>
          <p14:tracePt t="75861" x="4378325" y="2073275"/>
          <p14:tracePt t="75877" x="4225925" y="2073275"/>
          <p14:tracePt t="75880" x="4098925" y="2057400"/>
          <p14:tracePt t="75893" x="3962400" y="1954213"/>
          <p14:tracePt t="75911" x="3708400" y="1450975"/>
          <p14:tracePt t="75927" x="3635375" y="1268413"/>
          <p14:tracePt t="75930" x="3611563" y="1179513"/>
          <p14:tracePt t="75943" x="3611563" y="1147763"/>
          <p14:tracePt t="75961" x="3611563" y="1123950"/>
          <p14:tracePt t="76001" x="3619500" y="1123950"/>
          <p14:tracePt t="76031" x="3619500" y="1131888"/>
          <p14:tracePt t="76061" x="3619500" y="1139825"/>
          <p14:tracePt t="76112" x="3619500" y="1147763"/>
          <p14:tracePt t="76244" x="3627438" y="1147763"/>
          <p14:tracePt t="76273" x="3627438" y="1155700"/>
          <p14:tracePt t="76294" x="3635375" y="1163638"/>
          <p14:tracePt t="76303" x="3643313" y="1195388"/>
          <p14:tracePt t="76313" x="3660775" y="1228725"/>
          <p14:tracePt t="76327" x="3668713" y="1268413"/>
          <p14:tracePt t="76344" x="3692525" y="1323975"/>
          <p14:tracePt t="76361" x="3708400" y="1355725"/>
          <p14:tracePt t="76363" x="3708400" y="1379538"/>
          <p14:tracePt t="76377" x="3716338" y="1403350"/>
          <p14:tracePt t="76394" x="3732213" y="1427163"/>
          <p14:tracePt t="76410" x="3732213" y="1443038"/>
          <p14:tracePt t="76413" x="3732213" y="1450975"/>
          <p14:tracePt t="76427" x="3732213" y="1458913"/>
          <p14:tracePt t="76444" x="3740150" y="1482725"/>
          <p14:tracePt t="76460" x="3740150" y="1490663"/>
          <p14:tracePt t="76463" x="3748088" y="1498600"/>
          <p14:tracePt t="76477" x="3748088" y="1506538"/>
          <p14:tracePt t="76494" x="3748088" y="1522413"/>
          <p14:tracePt t="76510" x="3748088" y="1530350"/>
          <p14:tracePt t="76514" x="3748088" y="1538288"/>
          <p14:tracePt t="76527" x="3748088" y="1555750"/>
          <p14:tracePt t="76545" x="3756025" y="1587500"/>
          <p14:tracePt t="76560" x="3763963" y="1603375"/>
          <p14:tracePt t="76578" x="3771900" y="1651000"/>
          <p14:tracePt t="76594" x="3787775" y="1674813"/>
          <p14:tracePt t="76610" x="3787775" y="1682750"/>
          <p14:tracePt t="88151" x="3787775" y="1698625"/>
          <p14:tracePt t="88171" x="3787775" y="1706563"/>
          <p14:tracePt t="88182" x="3787775" y="1738313"/>
          <p14:tracePt t="88192" x="3763963" y="1770063"/>
          <p14:tracePt t="88209" x="3708400" y="1849438"/>
          <p14:tracePt t="88212" x="3651250" y="1985963"/>
          <p14:tracePt t="88226" x="3548063" y="2168525"/>
          <p14:tracePt t="88243" x="3357563" y="2511425"/>
          <p14:tracePt t="88260" x="3292475" y="2632075"/>
          <p14:tracePt t="88262" x="3228975" y="2774950"/>
          <p14:tracePt t="88276" x="3189288" y="2870200"/>
          <p14:tracePt t="88294" x="3133725" y="2974975"/>
          <p14:tracePt t="88309" x="3117850" y="3006725"/>
          <p14:tracePt t="88312" x="3101975" y="3022600"/>
          <p14:tracePt t="88325" x="3101975" y="3030538"/>
          <p14:tracePt t="88343" x="3094038" y="3054350"/>
          <p14:tracePt t="88363" x="3094038" y="3070225"/>
          <p14:tracePt t="88376" x="3086100" y="3078163"/>
          <p14:tracePt t="88393" x="3086100" y="3101975"/>
          <p14:tracePt t="88409" x="3086100" y="3117850"/>
          <p14:tracePt t="88413" x="3086100" y="3125788"/>
          <p14:tracePt t="88425" x="3086100" y="3133725"/>
          <p14:tracePt t="88443" x="3101975" y="3181350"/>
          <p14:tracePt t="88459" x="3117850" y="3213100"/>
          <p14:tracePt t="88476" x="3149600" y="3317875"/>
          <p14:tracePt t="88494" x="3228975" y="3500438"/>
          <p14:tracePt t="88509" x="3268663" y="3629025"/>
          <p14:tracePt t="88526" x="3381375" y="4059238"/>
          <p14:tracePt t="88542" x="3429000" y="4249738"/>
          <p14:tracePt t="88544" x="3460750" y="4441825"/>
          <p14:tracePt t="88559" x="3500438" y="4649788"/>
          <p14:tracePt t="88576" x="3556000" y="4984750"/>
          <p14:tracePt t="114682" x="3563938" y="4984750"/>
          <p14:tracePt t="114691" x="3587750" y="4976813"/>
          <p14:tracePt t="114702" x="3684588" y="4919663"/>
          <p14:tracePt t="114712" x="3890963" y="4816475"/>
          <p14:tracePt t="114724" x="4352925" y="4616450"/>
          <p14:tracePt t="114740" x="4879975" y="4362450"/>
          <p14:tracePt t="114743" x="5470525" y="4154488"/>
          <p14:tracePt t="114757" x="6051550" y="3987800"/>
          <p14:tracePt t="114774" x="6459538" y="3938588"/>
          <p14:tracePt t="114790" x="6784975" y="4035425"/>
          <p14:tracePt t="114792" x="7096125" y="4170363"/>
          <p14:tracePt t="114807" x="7375525" y="4362450"/>
          <p14:tracePt t="114824" x="7766050" y="4745038"/>
          <p14:tracePt t="115025" x="7773988" y="4745038"/>
          <p14:tracePt t="115035" x="7789863" y="4745038"/>
          <p14:tracePt t="115045" x="7839075" y="4745038"/>
          <p14:tracePt t="115056" x="7942263" y="4721225"/>
          <p14:tracePt t="115074" x="8499475" y="4600575"/>
          <p14:tracePt t="115090" x="8883650" y="4521200"/>
          <p14:tracePt t="115107" x="9640888" y="4402138"/>
          <p14:tracePt t="115123" x="9952038" y="4370388"/>
          <p14:tracePt t="115126" x="10221913" y="4362450"/>
          <p14:tracePt t="115140" x="10374313" y="4346575"/>
          <p14:tracePt t="115157" x="10533063" y="4291013"/>
          <p14:tracePt t="115174" x="10572750" y="4265613"/>
          <p14:tracePt t="115367" x="10588625" y="4265613"/>
          <p14:tracePt t="115377" x="10629900" y="4265613"/>
          <p14:tracePt t="115390" x="10693400" y="4265613"/>
          <p14:tracePt t="115408" x="10947400" y="4257675"/>
          <p14:tracePt t="115423" x="11195050" y="4225925"/>
          <p14:tracePt t="115426" x="11482388" y="4202113"/>
          <p14:tracePt t="115440" x="11785600" y="4202113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0BBE14-FA20-B89B-CF3D-B234EABFAC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462" y="1450108"/>
            <a:ext cx="8601075" cy="443634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A6F708-C514-A0C0-8803-50C2E8641123}"/>
              </a:ext>
            </a:extLst>
          </p:cNvPr>
          <p:cNvSpPr txBox="1"/>
          <p:nvPr/>
        </p:nvSpPr>
        <p:spPr>
          <a:xfrm>
            <a:off x="2770909" y="434109"/>
            <a:ext cx="4655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What is Artificial Intelligence?</a:t>
            </a:r>
          </a:p>
        </p:txBody>
      </p:sp>
    </p:spTree>
    <p:extLst>
      <p:ext uri="{BB962C8B-B14F-4D97-AF65-F5344CB8AC3E}">
        <p14:creationId xmlns:p14="http://schemas.microsoft.com/office/powerpoint/2010/main" val="24672631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71881">
        <p159:morph option="byObject"/>
      </p:transition>
    </mc:Choice>
    <mc:Fallback>
      <p:transition spd="slow" advTm="71881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15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524000" y="649193"/>
            <a:ext cx="11002808" cy="68993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964689">
              <a:lnSpc>
                <a:spcPct val="100000"/>
              </a:lnSpc>
              <a:spcBef>
                <a:spcPts val="100"/>
              </a:spcBef>
            </a:pPr>
            <a:r>
              <a:rPr spc="-235" dirty="0">
                <a:solidFill>
                  <a:schemeClr val="bg1"/>
                </a:solidFill>
              </a:rPr>
              <a:t>What</a:t>
            </a:r>
            <a:r>
              <a:rPr spc="-630" dirty="0">
                <a:solidFill>
                  <a:schemeClr val="bg1"/>
                </a:solidFill>
              </a:rPr>
              <a:t> </a:t>
            </a:r>
            <a:r>
              <a:rPr lang="en-US" spc="-630" dirty="0">
                <a:solidFill>
                  <a:schemeClr val="bg1"/>
                </a:solidFill>
              </a:rPr>
              <a:t> </a:t>
            </a:r>
            <a:r>
              <a:rPr spc="-160" dirty="0">
                <a:solidFill>
                  <a:schemeClr val="bg1"/>
                </a:solidFill>
              </a:rPr>
              <a:t>is</a:t>
            </a:r>
            <a:r>
              <a:rPr spc="-605" dirty="0">
                <a:solidFill>
                  <a:schemeClr val="bg1"/>
                </a:solidFill>
              </a:rPr>
              <a:t> </a:t>
            </a:r>
            <a:r>
              <a:rPr lang="en-US" spc="-605" dirty="0">
                <a:solidFill>
                  <a:schemeClr val="bg1"/>
                </a:solidFill>
              </a:rPr>
              <a:t> </a:t>
            </a:r>
            <a:r>
              <a:rPr spc="-275" dirty="0">
                <a:solidFill>
                  <a:schemeClr val="bg1"/>
                </a:solidFill>
              </a:rPr>
              <a:t>Artificial</a:t>
            </a:r>
            <a:r>
              <a:rPr spc="-615" dirty="0">
                <a:solidFill>
                  <a:schemeClr val="bg1"/>
                </a:solidFill>
              </a:rPr>
              <a:t> </a:t>
            </a:r>
            <a:r>
              <a:rPr lang="en-US" spc="-615" dirty="0">
                <a:solidFill>
                  <a:schemeClr val="bg1"/>
                </a:solidFill>
              </a:rPr>
              <a:t> </a:t>
            </a:r>
            <a:r>
              <a:rPr spc="-235" dirty="0" err="1">
                <a:solidFill>
                  <a:schemeClr val="bg1"/>
                </a:solidFill>
              </a:rPr>
              <a:t>Inte</a:t>
            </a:r>
            <a:r>
              <a:rPr spc="-285" dirty="0" err="1">
                <a:solidFill>
                  <a:schemeClr val="bg1"/>
                </a:solidFill>
              </a:rPr>
              <a:t>ligence</a:t>
            </a:r>
            <a:r>
              <a:rPr spc="-285" dirty="0">
                <a:solidFill>
                  <a:schemeClr val="bg1"/>
                </a:solidFill>
              </a:rPr>
              <a:t>?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790701" y="2161309"/>
            <a:ext cx="6967855" cy="3588932"/>
            <a:chOff x="266700" y="1849437"/>
            <a:chExt cx="6967855" cy="3900804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01839" y="1849437"/>
              <a:ext cx="5232109" cy="390048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2231" y="2369819"/>
              <a:ext cx="1809750" cy="78714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6700" y="2796539"/>
              <a:ext cx="1791462" cy="787146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2010792" y="2737391"/>
            <a:ext cx="135128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5405">
              <a:spcBef>
                <a:spcPts val="95"/>
              </a:spcBef>
            </a:pPr>
            <a:r>
              <a:rPr sz="2800" b="1" spc="-10" dirty="0">
                <a:solidFill>
                  <a:srgbClr val="F79546"/>
                </a:solidFill>
                <a:latin typeface="Calibri"/>
                <a:cs typeface="Calibri"/>
              </a:rPr>
              <a:t>Thinking Humanly</a:t>
            </a:r>
            <a:endParaRPr sz="2800" dirty="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635252" y="4198620"/>
            <a:ext cx="2030730" cy="1214120"/>
            <a:chOff x="111252" y="4198620"/>
            <a:chExt cx="2030730" cy="1214120"/>
          </a:xfrm>
        </p:grpSpPr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2231" y="4198620"/>
              <a:ext cx="1809750" cy="78714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1252" y="4625340"/>
              <a:ext cx="1946910" cy="787145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843836" y="4278248"/>
            <a:ext cx="150749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0979">
              <a:spcBef>
                <a:spcPts val="95"/>
              </a:spcBef>
            </a:pPr>
            <a:r>
              <a:rPr sz="2800" b="1" spc="-10" dirty="0">
                <a:solidFill>
                  <a:srgbClr val="4AACC5"/>
                </a:solidFill>
                <a:latin typeface="Calibri"/>
                <a:cs typeface="Calibri"/>
              </a:rPr>
              <a:t>Thinking Rationally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8659368" y="2369820"/>
            <a:ext cx="1791970" cy="1214120"/>
            <a:chOff x="7135368" y="2369820"/>
            <a:chExt cx="1791970" cy="1214120"/>
          </a:xfrm>
        </p:grpSpPr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135368" y="2369820"/>
              <a:ext cx="1483614" cy="78714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135368" y="2796540"/>
              <a:ext cx="1791462" cy="787146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8868536" y="2449194"/>
            <a:ext cx="135128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z="2800" b="1" spc="-10" dirty="0">
                <a:solidFill>
                  <a:srgbClr val="8063A1"/>
                </a:solidFill>
                <a:latin typeface="Calibri"/>
                <a:cs typeface="Calibri"/>
              </a:rPr>
              <a:t>Acting Humanly</a:t>
            </a:r>
            <a:endParaRPr sz="2800" dirty="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8659368" y="4198620"/>
            <a:ext cx="1946910" cy="1214120"/>
            <a:chOff x="7135368" y="4198620"/>
            <a:chExt cx="1946910" cy="1214120"/>
          </a:xfrm>
        </p:grpSpPr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135368" y="4198620"/>
              <a:ext cx="1483614" cy="78714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135368" y="4625340"/>
              <a:ext cx="1946910" cy="787145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8868536" y="4278248"/>
            <a:ext cx="150749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z="2800" b="1" spc="-10" dirty="0">
                <a:solidFill>
                  <a:srgbClr val="C0504D"/>
                </a:solidFill>
                <a:latin typeface="Calibri"/>
                <a:cs typeface="Calibri"/>
              </a:rPr>
              <a:t>Acting Rationally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8CF3BA3-AD35-9DF4-174F-DCAF5F7E07C0}"/>
              </a:ext>
            </a:extLst>
          </p:cNvPr>
          <p:cNvSpPr txBox="1"/>
          <p:nvPr/>
        </p:nvSpPr>
        <p:spPr>
          <a:xfrm>
            <a:off x="2063901" y="1236032"/>
            <a:ext cx="79182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Four  main approaches that have been followed, each by different people with different methods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03292">
        <p159:morph option="byObject"/>
      </p:transition>
    </mc:Choice>
    <mc:Fallback>
      <p:transition spd="slow" advTm="103292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16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964689">
              <a:lnSpc>
                <a:spcPct val="100000"/>
              </a:lnSpc>
              <a:spcBef>
                <a:spcPts val="100"/>
              </a:spcBef>
            </a:pPr>
            <a:r>
              <a:rPr spc="-235" dirty="0">
                <a:solidFill>
                  <a:schemeClr val="bg1"/>
                </a:solidFill>
              </a:rPr>
              <a:t>What</a:t>
            </a:r>
            <a:r>
              <a:rPr spc="-630" dirty="0">
                <a:solidFill>
                  <a:schemeClr val="bg1"/>
                </a:solidFill>
              </a:rPr>
              <a:t> </a:t>
            </a:r>
            <a:r>
              <a:rPr lang="en-US" spc="-630" dirty="0">
                <a:solidFill>
                  <a:schemeClr val="bg1"/>
                </a:solidFill>
              </a:rPr>
              <a:t> </a:t>
            </a:r>
            <a:r>
              <a:rPr spc="-160" dirty="0">
                <a:solidFill>
                  <a:schemeClr val="bg1"/>
                </a:solidFill>
              </a:rPr>
              <a:t>is</a:t>
            </a:r>
            <a:r>
              <a:rPr lang="en-US" spc="-160" dirty="0">
                <a:solidFill>
                  <a:schemeClr val="bg1"/>
                </a:solidFill>
              </a:rPr>
              <a:t> </a:t>
            </a:r>
            <a:r>
              <a:rPr spc="-605" dirty="0">
                <a:solidFill>
                  <a:schemeClr val="bg1"/>
                </a:solidFill>
              </a:rPr>
              <a:t> </a:t>
            </a:r>
            <a:r>
              <a:rPr spc="-275" dirty="0">
                <a:solidFill>
                  <a:schemeClr val="bg1"/>
                </a:solidFill>
              </a:rPr>
              <a:t>Artificial</a:t>
            </a:r>
            <a:r>
              <a:rPr spc="-615" dirty="0">
                <a:solidFill>
                  <a:schemeClr val="bg1"/>
                </a:solidFill>
              </a:rPr>
              <a:t> </a:t>
            </a:r>
            <a:r>
              <a:rPr lang="en-US" spc="-615" dirty="0">
                <a:solidFill>
                  <a:schemeClr val="bg1"/>
                </a:solidFill>
              </a:rPr>
              <a:t> </a:t>
            </a:r>
            <a:r>
              <a:rPr spc="-235" dirty="0" err="1">
                <a:solidFill>
                  <a:schemeClr val="bg1"/>
                </a:solidFill>
              </a:rPr>
              <a:t>Inte</a:t>
            </a:r>
            <a:r>
              <a:rPr spc="-595" dirty="0">
                <a:solidFill>
                  <a:schemeClr val="bg1"/>
                </a:solidFill>
              </a:rPr>
              <a:t> </a:t>
            </a:r>
            <a:r>
              <a:rPr spc="-285" dirty="0">
                <a:solidFill>
                  <a:schemeClr val="bg1"/>
                </a:solidFill>
              </a:rPr>
              <a:t>ligence?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470963"/>
              </p:ext>
            </p:extLst>
          </p:nvPr>
        </p:nvGraphicFramePr>
        <p:xfrm>
          <a:off x="1833562" y="1219200"/>
          <a:ext cx="8660130" cy="47936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38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1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308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0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8508">
                <a:tc>
                  <a:txBody>
                    <a:bodyPr/>
                    <a:lstStyle/>
                    <a:p>
                      <a:pPr marL="91440" marR="7747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how</a:t>
                      </a:r>
                      <a:r>
                        <a:rPr sz="1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computers</a:t>
                      </a:r>
                      <a:r>
                        <a:rPr sz="1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do things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which,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moment,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people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are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better”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(Rich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Knight,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1991)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art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creating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perform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functions</a:t>
                      </a:r>
                      <a:r>
                        <a:rPr sz="1800" spc="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require</a:t>
                      </a:r>
                      <a:r>
                        <a:rPr sz="1800" spc="43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4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when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performed</a:t>
                      </a:r>
                      <a:r>
                        <a:rPr sz="1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people.”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(Kurzweil,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1990)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7493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mental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faculties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through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the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use</a:t>
                      </a:r>
                      <a:r>
                        <a:rPr sz="1800" spc="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computational</a:t>
                      </a:r>
                      <a:r>
                        <a:rPr sz="1800" spc="1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models”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(Charniack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McDermott,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1985).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92075" marR="7493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spc="-3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computations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it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possible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perceive,</a:t>
                      </a:r>
                      <a:r>
                        <a:rPr sz="1800" spc="4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reason,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4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act.”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(Winston,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1992)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353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4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8549">
                <a:tc>
                  <a:txBody>
                    <a:bodyPr/>
                    <a:lstStyle/>
                    <a:p>
                      <a:pPr marL="91440" marR="78105" algn="just">
                        <a:lnSpc>
                          <a:spcPct val="90000"/>
                        </a:lnSpc>
                        <a:spcBef>
                          <a:spcPts val="157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140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automation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activities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we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associate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human</a:t>
                      </a:r>
                      <a:r>
                        <a:rPr sz="1800" spc="3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thinking,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such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as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decision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making,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problem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solving,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learning”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(Bellman,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1978)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65"/>
                        </a:spcBef>
                      </a:pPr>
                      <a:r>
                        <a:rPr sz="1800" spc="-25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exciting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new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effort</a:t>
                      </a:r>
                      <a:r>
                        <a:rPr sz="1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computers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think</a:t>
                      </a:r>
                      <a:r>
                        <a:rPr sz="1800" spc="1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…</a:t>
                      </a:r>
                      <a:r>
                        <a:rPr sz="1800" spc="1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20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minds,</a:t>
                      </a:r>
                      <a:r>
                        <a:rPr sz="1800" spc="1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1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full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literal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sense.”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(Haugeland,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1985)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1993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 marL="92075" marR="76200" algn="just">
                        <a:lnSpc>
                          <a:spcPts val="1939"/>
                        </a:lnSpc>
                        <a:spcBef>
                          <a:spcPts val="125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“AI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..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concerned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behavior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artifacts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(Nilsson,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92075" marR="83820" algn="just">
                        <a:lnSpc>
                          <a:spcPts val="1939"/>
                        </a:lnSpc>
                        <a:spcBef>
                          <a:spcPts val="869"/>
                        </a:spcBef>
                      </a:pPr>
                      <a:r>
                        <a:rPr sz="1800" spc="-35" dirty="0">
                          <a:latin typeface="Arial"/>
                          <a:cs typeface="Arial"/>
                        </a:rPr>
                        <a:t>“Computational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of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design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agents.”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(Poole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et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al.,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37452">
        <p159:morph option="byObject"/>
      </p:transition>
    </mc:Choice>
    <mc:Fallback>
      <p:transition spd="slow" advTm="237452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17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964689">
              <a:lnSpc>
                <a:spcPct val="100000"/>
              </a:lnSpc>
              <a:spcBef>
                <a:spcPts val="100"/>
              </a:spcBef>
            </a:pPr>
            <a:r>
              <a:rPr spc="-235" dirty="0"/>
              <a:t>What</a:t>
            </a:r>
            <a:r>
              <a:rPr spc="-630" dirty="0"/>
              <a:t> </a:t>
            </a:r>
            <a:r>
              <a:rPr spc="-160" dirty="0"/>
              <a:t>is</a:t>
            </a:r>
            <a:r>
              <a:rPr spc="-605" dirty="0"/>
              <a:t> </a:t>
            </a:r>
            <a:r>
              <a:rPr spc="-275" dirty="0"/>
              <a:t>Artificial</a:t>
            </a:r>
            <a:r>
              <a:rPr spc="-615" dirty="0"/>
              <a:t> </a:t>
            </a:r>
            <a:r>
              <a:rPr spc="-235" dirty="0"/>
              <a:t>Inte</a:t>
            </a:r>
            <a:r>
              <a:rPr spc="-595" dirty="0"/>
              <a:t> </a:t>
            </a:r>
            <a:r>
              <a:rPr spc="-285" dirty="0"/>
              <a:t>ligence?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833562" y="1327213"/>
          <a:ext cx="8660130" cy="5110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38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1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0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1995">
                <a:tc>
                  <a:txBody>
                    <a:bodyPr/>
                    <a:lstStyle/>
                    <a:p>
                      <a:pPr marL="91440" marR="7747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how</a:t>
                      </a:r>
                      <a:r>
                        <a:rPr sz="1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computers</a:t>
                      </a:r>
                      <a:r>
                        <a:rPr sz="1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do things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which,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moment,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people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are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better”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(Rich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Knight,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1991)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art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creating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perform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functions</a:t>
                      </a:r>
                      <a:r>
                        <a:rPr sz="1800" spc="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require</a:t>
                      </a:r>
                      <a:r>
                        <a:rPr sz="1800" spc="43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4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when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performed</a:t>
                      </a:r>
                      <a:r>
                        <a:rPr sz="1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people.”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(Kurzweil,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1990)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7493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mental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faculties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through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the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use</a:t>
                      </a:r>
                      <a:r>
                        <a:rPr sz="1800" spc="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computational</a:t>
                      </a:r>
                      <a:r>
                        <a:rPr sz="1800" spc="1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models”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(Charniack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McDermott,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1985).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075" marR="7493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spc="-3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computations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it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possible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perceive,</a:t>
                      </a:r>
                      <a:r>
                        <a:rPr sz="1800" spc="4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reason,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4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act.”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(Winston,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1992)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4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7900">
                <a:tc>
                  <a:txBody>
                    <a:bodyPr/>
                    <a:lstStyle/>
                    <a:p>
                      <a:pPr marL="91440" marR="78105" algn="just">
                        <a:lnSpc>
                          <a:spcPct val="90000"/>
                        </a:lnSpc>
                        <a:spcBef>
                          <a:spcPts val="157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140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automation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activities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we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associate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human</a:t>
                      </a:r>
                      <a:r>
                        <a:rPr sz="1800" spc="3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thinking,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such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as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decision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making,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problem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solving,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learning”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(Bellman,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1978)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65"/>
                        </a:spcBef>
                      </a:pPr>
                      <a:r>
                        <a:rPr sz="1800" spc="-25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exciting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new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effort</a:t>
                      </a:r>
                      <a:r>
                        <a:rPr sz="1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computers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think</a:t>
                      </a:r>
                      <a:r>
                        <a:rPr sz="1800" spc="1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…</a:t>
                      </a:r>
                      <a:r>
                        <a:rPr sz="1800" spc="1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20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minds,</a:t>
                      </a:r>
                      <a:r>
                        <a:rPr sz="1800" spc="1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1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full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literal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sense.”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(Haugeland,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1985)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93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2075" marR="76200" algn="just">
                        <a:lnSpc>
                          <a:spcPts val="1939"/>
                        </a:lnSpc>
                        <a:spcBef>
                          <a:spcPts val="125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“AI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..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concerned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behavior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artifacts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(Nilsson,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075" marR="83820" algn="just">
                        <a:lnSpc>
                          <a:spcPts val="1939"/>
                        </a:lnSpc>
                        <a:spcBef>
                          <a:spcPts val="869"/>
                        </a:spcBef>
                      </a:pPr>
                      <a:r>
                        <a:rPr sz="1800" spc="-35" dirty="0">
                          <a:latin typeface="Arial"/>
                          <a:cs typeface="Arial"/>
                        </a:rPr>
                        <a:t>“Computational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of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design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agents.”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(Poole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et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al.,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8800">
        <p159:morph option="byObject"/>
      </p:transition>
    </mc:Choice>
    <mc:Fallback>
      <p:transition spd="slow" advTm="188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3D0731-F87A-1E3A-19C0-D450D65175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350" y="1394691"/>
            <a:ext cx="8271741" cy="4599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9835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323">
        <p159:morph option="byObject"/>
      </p:transition>
    </mc:Choice>
    <mc:Fallback>
      <p:transition spd="slow" advTm="2323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19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969818" y="1543050"/>
            <a:ext cx="2000250" cy="4075113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 marR="5080" indent="-1270" algn="ctr">
              <a:lnSpc>
                <a:spcPct val="100000"/>
              </a:lnSpc>
              <a:spcBef>
                <a:spcPts val="105"/>
              </a:spcBef>
            </a:pPr>
            <a:r>
              <a:rPr i="1" spc="-275" dirty="0">
                <a:latin typeface="Arial"/>
                <a:cs typeface="Arial"/>
              </a:rPr>
              <a:t>Systems </a:t>
            </a:r>
            <a:r>
              <a:rPr i="1" spc="-235" dirty="0">
                <a:latin typeface="Arial"/>
                <a:cs typeface="Arial"/>
              </a:rPr>
              <a:t>that</a:t>
            </a:r>
            <a:r>
              <a:rPr i="1" spc="-625" dirty="0">
                <a:latin typeface="Arial"/>
                <a:cs typeface="Arial"/>
              </a:rPr>
              <a:t> </a:t>
            </a:r>
            <a:r>
              <a:rPr i="1" spc="-210" dirty="0">
                <a:latin typeface="Arial"/>
                <a:cs typeface="Arial"/>
              </a:rPr>
              <a:t>Act</a:t>
            </a:r>
            <a:r>
              <a:rPr i="1" spc="-595" dirty="0">
                <a:latin typeface="Arial"/>
                <a:cs typeface="Arial"/>
              </a:rPr>
              <a:t> </a:t>
            </a:r>
            <a:r>
              <a:rPr i="1" spc="-235" dirty="0">
                <a:latin typeface="Arial"/>
                <a:cs typeface="Arial"/>
              </a:rPr>
              <a:t>Like </a:t>
            </a:r>
            <a:r>
              <a:rPr i="1" spc="-254" dirty="0">
                <a:latin typeface="Arial"/>
                <a:cs typeface="Arial"/>
              </a:rPr>
              <a:t>Humans</a:t>
            </a:r>
            <a:r>
              <a:rPr i="1" spc="-660" dirty="0">
                <a:latin typeface="Arial"/>
                <a:cs typeface="Arial"/>
              </a:rPr>
              <a:t> </a:t>
            </a:r>
            <a:r>
              <a:rPr i="1" spc="-50" dirty="0">
                <a:latin typeface="Arial"/>
                <a:cs typeface="Arial"/>
              </a:rPr>
              <a:t>…</a:t>
            </a:r>
          </a:p>
          <a:p>
            <a:pPr marR="30480" algn="ctr">
              <a:lnSpc>
                <a:spcPct val="100000"/>
              </a:lnSpc>
            </a:pPr>
            <a:r>
              <a:rPr i="1" spc="-330" dirty="0">
                <a:latin typeface="Arial"/>
                <a:cs typeface="Arial"/>
              </a:rPr>
              <a:t>?!</a:t>
            </a: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75888" y="1"/>
            <a:ext cx="4841748" cy="68579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90201">
        <p159:morph option="byObject"/>
      </p:transition>
    </mc:Choice>
    <mc:Fallback>
      <p:transition spd="slow" advTm="90201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object 49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20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7275513" y="-190500"/>
            <a:ext cx="4916487" cy="136683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65" dirty="0"/>
              <a:t>Systems</a:t>
            </a:r>
            <a:r>
              <a:rPr spc="-630" dirty="0"/>
              <a:t> </a:t>
            </a:r>
            <a:r>
              <a:rPr spc="-235" dirty="0"/>
              <a:t>that</a:t>
            </a:r>
            <a:r>
              <a:rPr spc="-615" dirty="0"/>
              <a:t> </a:t>
            </a:r>
            <a:r>
              <a:rPr spc="-210" dirty="0"/>
              <a:t>Act</a:t>
            </a:r>
            <a:r>
              <a:rPr spc="-610" dirty="0"/>
              <a:t> </a:t>
            </a:r>
            <a:r>
              <a:rPr spc="-235" dirty="0"/>
              <a:t>Like</a:t>
            </a:r>
            <a:r>
              <a:rPr spc="-615" dirty="0"/>
              <a:t> </a:t>
            </a:r>
            <a:r>
              <a:rPr spc="-265" dirty="0"/>
              <a:t>Humans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928620" y="615138"/>
            <a:ext cx="8425180" cy="25462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2085">
              <a:spcBef>
                <a:spcPts val="95"/>
              </a:spcBef>
            </a:pPr>
            <a:r>
              <a:rPr sz="2800" b="1" spc="-185" dirty="0">
                <a:solidFill>
                  <a:schemeClr val="bg1"/>
                </a:solidFill>
                <a:latin typeface="Arial"/>
                <a:cs typeface="Arial"/>
              </a:rPr>
              <a:t>Turing</a:t>
            </a:r>
            <a:r>
              <a:rPr lang="en-US" sz="2800" b="1" spc="-185" dirty="0">
                <a:solidFill>
                  <a:schemeClr val="bg1"/>
                </a:solidFill>
                <a:latin typeface="Arial"/>
                <a:cs typeface="Arial"/>
              </a:rPr>
              <a:t>  </a:t>
            </a:r>
            <a:r>
              <a:rPr sz="2800" b="1" spc="-185" dirty="0">
                <a:solidFill>
                  <a:schemeClr val="bg1"/>
                </a:solidFill>
                <a:latin typeface="Arial"/>
                <a:cs typeface="Arial"/>
              </a:rPr>
              <a:t>Test;</a:t>
            </a:r>
            <a:r>
              <a:rPr lang="en-US" sz="2800" b="1" spc="-18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b="1" i="1" spc="-185" dirty="0">
                <a:solidFill>
                  <a:schemeClr val="bg1"/>
                </a:solidFill>
                <a:latin typeface="Arial"/>
                <a:cs typeface="Arial"/>
              </a:rPr>
              <a:t>the</a:t>
            </a:r>
            <a:r>
              <a:rPr lang="en-US" sz="2800" b="1" i="1" spc="-185" dirty="0">
                <a:solidFill>
                  <a:schemeClr val="bg1"/>
                </a:solidFill>
                <a:latin typeface="Arial"/>
                <a:cs typeface="Arial"/>
              </a:rPr>
              <a:t>  </a:t>
            </a:r>
            <a:r>
              <a:rPr sz="2800" b="1" i="1" spc="-185" dirty="0">
                <a:solidFill>
                  <a:schemeClr val="bg1"/>
                </a:solidFill>
                <a:latin typeface="Arial"/>
                <a:cs typeface="Arial"/>
              </a:rPr>
              <a:t>Imitation</a:t>
            </a:r>
            <a:r>
              <a:rPr lang="en-US" sz="2800" b="1" i="1" spc="-18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b="1" i="1" spc="-185" dirty="0">
                <a:solidFill>
                  <a:schemeClr val="bg1"/>
                </a:solidFill>
                <a:latin typeface="Arial"/>
                <a:cs typeface="Arial"/>
              </a:rPr>
              <a:t>Game…</a:t>
            </a:r>
            <a:endParaRPr sz="2800" dirty="0">
              <a:solidFill>
                <a:schemeClr val="bg1"/>
              </a:solidFill>
              <a:latin typeface="Arial"/>
              <a:cs typeface="Arial"/>
            </a:endParaRPr>
          </a:p>
          <a:p>
            <a:pPr>
              <a:spcBef>
                <a:spcPts val="50"/>
              </a:spcBef>
            </a:pPr>
            <a:endParaRPr sz="3400" dirty="0">
              <a:latin typeface="Arial"/>
              <a:cs typeface="Arial"/>
            </a:endParaRPr>
          </a:p>
          <a:p>
            <a:pPr marL="12700"/>
            <a:r>
              <a:rPr sz="2400" spc="-60" dirty="0">
                <a:latin typeface="Calibri"/>
                <a:cs typeface="Calibri"/>
              </a:rPr>
              <a:t>In</a:t>
            </a:r>
            <a:r>
              <a:rPr sz="2400" spc="-170" dirty="0">
                <a:latin typeface="Calibri"/>
                <a:cs typeface="Calibri"/>
              </a:rPr>
              <a:t> </a:t>
            </a:r>
            <a:r>
              <a:rPr sz="2400" spc="-120" dirty="0">
                <a:latin typeface="Calibri"/>
                <a:cs typeface="Calibri"/>
              </a:rPr>
              <a:t>Turing’s</a:t>
            </a:r>
            <a:r>
              <a:rPr sz="2400" spc="-185" dirty="0">
                <a:latin typeface="Calibri"/>
                <a:cs typeface="Calibri"/>
              </a:rPr>
              <a:t> </a:t>
            </a:r>
            <a:r>
              <a:rPr sz="2400" spc="-95" dirty="0">
                <a:latin typeface="Calibri"/>
                <a:cs typeface="Calibri"/>
              </a:rPr>
              <a:t>(1950)</a:t>
            </a:r>
            <a:r>
              <a:rPr sz="2400" spc="-140" dirty="0">
                <a:latin typeface="Calibri"/>
                <a:cs typeface="Calibri"/>
              </a:rPr>
              <a:t> </a:t>
            </a:r>
            <a:r>
              <a:rPr sz="2400" spc="-85" dirty="0">
                <a:latin typeface="Calibri"/>
                <a:cs typeface="Calibri"/>
              </a:rPr>
              <a:t>paper</a:t>
            </a:r>
            <a:r>
              <a:rPr sz="2400" spc="-130" dirty="0">
                <a:latin typeface="Calibri"/>
                <a:cs typeface="Calibri"/>
              </a:rPr>
              <a:t> </a:t>
            </a:r>
            <a:r>
              <a:rPr sz="2400" spc="-75" dirty="0">
                <a:latin typeface="Calibri"/>
                <a:cs typeface="Calibri"/>
              </a:rPr>
              <a:t>“Computing</a:t>
            </a:r>
            <a:r>
              <a:rPr sz="2400" spc="-140" dirty="0">
                <a:latin typeface="Calibri"/>
                <a:cs typeface="Calibri"/>
              </a:rPr>
              <a:t> </a:t>
            </a:r>
            <a:r>
              <a:rPr sz="2400" spc="-135" dirty="0">
                <a:latin typeface="Calibri"/>
                <a:cs typeface="Calibri"/>
              </a:rPr>
              <a:t>machinery</a:t>
            </a:r>
            <a:r>
              <a:rPr sz="2400" spc="-290" dirty="0">
                <a:latin typeface="Calibri"/>
                <a:cs typeface="Calibri"/>
              </a:rPr>
              <a:t> </a:t>
            </a:r>
            <a:r>
              <a:rPr sz="2400" spc="-120" dirty="0">
                <a:latin typeface="Calibri"/>
                <a:cs typeface="Calibri"/>
              </a:rPr>
              <a:t>and</a:t>
            </a:r>
            <a:r>
              <a:rPr sz="2400" spc="-19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intelligence”:</a:t>
            </a:r>
            <a:endParaRPr sz="2400" dirty="0">
              <a:latin typeface="Calibri"/>
              <a:cs typeface="Calibri"/>
            </a:endParaRPr>
          </a:p>
          <a:p>
            <a:pPr marL="239395" indent="-226695">
              <a:spcBef>
                <a:spcPts val="1580"/>
              </a:spcBef>
              <a:buClr>
                <a:srgbClr val="000000"/>
              </a:buClr>
              <a:buFont typeface="Arial"/>
              <a:buChar char="♦"/>
              <a:tabLst>
                <a:tab pos="239395" algn="l"/>
              </a:tabLst>
            </a:pPr>
            <a:r>
              <a:rPr sz="2400" spc="-55" dirty="0">
                <a:solidFill>
                  <a:srgbClr val="FF0000"/>
                </a:solidFill>
                <a:latin typeface="Calibri"/>
                <a:cs typeface="Calibri"/>
              </a:rPr>
              <a:t>Can</a:t>
            </a:r>
            <a:r>
              <a:rPr sz="2400" spc="-1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spc="-165" dirty="0">
                <a:solidFill>
                  <a:srgbClr val="FF0000"/>
                </a:solidFill>
                <a:latin typeface="Calibri"/>
                <a:cs typeface="Calibri"/>
              </a:rPr>
              <a:t>machines</a:t>
            </a:r>
            <a:r>
              <a:rPr sz="2400" spc="-37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0000"/>
                </a:solidFill>
                <a:latin typeface="Calibri"/>
                <a:cs typeface="Calibri"/>
              </a:rPr>
              <a:t>think</a:t>
            </a:r>
            <a:r>
              <a:rPr sz="2400" spc="-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0000"/>
                </a:solidFill>
                <a:latin typeface="Calibri"/>
                <a:cs typeface="Calibri"/>
              </a:rPr>
              <a:t>?</a:t>
            </a:r>
            <a:r>
              <a:rPr sz="2400" spc="-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≡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(identical to)</a:t>
            </a:r>
            <a:r>
              <a:rPr sz="2400" i="1" spc="45" dirty="0">
                <a:latin typeface="Calibri"/>
                <a:cs typeface="Calibri"/>
              </a:rPr>
              <a:t> </a:t>
            </a:r>
            <a:r>
              <a:rPr sz="2400" spc="-55" dirty="0">
                <a:solidFill>
                  <a:srgbClr val="004A00"/>
                </a:solidFill>
                <a:latin typeface="Calibri"/>
                <a:cs typeface="Calibri"/>
              </a:rPr>
              <a:t>Can</a:t>
            </a:r>
            <a:r>
              <a:rPr sz="2400" spc="-160" dirty="0">
                <a:solidFill>
                  <a:srgbClr val="004A00"/>
                </a:solidFill>
                <a:latin typeface="Calibri"/>
                <a:cs typeface="Calibri"/>
              </a:rPr>
              <a:t> </a:t>
            </a:r>
            <a:r>
              <a:rPr sz="2400" spc="-165" dirty="0">
                <a:solidFill>
                  <a:srgbClr val="004A00"/>
                </a:solidFill>
                <a:latin typeface="Calibri"/>
                <a:cs typeface="Calibri"/>
              </a:rPr>
              <a:t>machines</a:t>
            </a:r>
            <a:r>
              <a:rPr sz="2400" spc="-370" dirty="0">
                <a:solidFill>
                  <a:srgbClr val="004A00"/>
                </a:solidFill>
                <a:latin typeface="Calibri"/>
                <a:cs typeface="Calibri"/>
              </a:rPr>
              <a:t> </a:t>
            </a:r>
            <a:r>
              <a:rPr sz="2400" spc="-180" dirty="0">
                <a:solidFill>
                  <a:srgbClr val="004A00"/>
                </a:solidFill>
                <a:latin typeface="Calibri"/>
                <a:cs typeface="Calibri"/>
              </a:rPr>
              <a:t>behave</a:t>
            </a:r>
            <a:r>
              <a:rPr sz="2400" spc="-50" dirty="0">
                <a:solidFill>
                  <a:srgbClr val="004A00"/>
                </a:solidFill>
                <a:latin typeface="Calibri"/>
                <a:cs typeface="Calibri"/>
              </a:rPr>
              <a:t> </a:t>
            </a:r>
            <a:r>
              <a:rPr sz="2400" spc="-60" dirty="0">
                <a:solidFill>
                  <a:srgbClr val="004A00"/>
                </a:solidFill>
                <a:latin typeface="Calibri"/>
                <a:cs typeface="Calibri"/>
              </a:rPr>
              <a:t>intelligently?</a:t>
            </a:r>
            <a:endParaRPr sz="2400" dirty="0">
              <a:latin typeface="Calibri"/>
              <a:cs typeface="Calibri"/>
            </a:endParaRPr>
          </a:p>
          <a:p>
            <a:pPr marL="239395" indent="-226695">
              <a:spcBef>
                <a:spcPts val="1545"/>
              </a:spcBef>
              <a:buFont typeface="Arial"/>
              <a:buChar char="♦"/>
              <a:tabLst>
                <a:tab pos="239395" algn="l"/>
              </a:tabLst>
            </a:pPr>
            <a:r>
              <a:rPr sz="2400" spc="-105" dirty="0">
                <a:latin typeface="Calibri"/>
                <a:cs typeface="Calibri"/>
              </a:rPr>
              <a:t>Operational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65" dirty="0">
                <a:latin typeface="Calibri"/>
                <a:cs typeface="Calibri"/>
              </a:rPr>
              <a:t>test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40" dirty="0">
                <a:latin typeface="Calibri"/>
                <a:cs typeface="Calibri"/>
              </a:rPr>
              <a:t>for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80" dirty="0">
                <a:latin typeface="Calibri"/>
                <a:cs typeface="Calibri"/>
              </a:rPr>
              <a:t>intelligent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5" dirty="0">
                <a:latin typeface="Calibri"/>
                <a:cs typeface="Calibri"/>
              </a:rPr>
              <a:t>behavior:</a:t>
            </a:r>
            <a:r>
              <a:rPr sz="2400" spc="114" dirty="0">
                <a:latin typeface="Calibri"/>
                <a:cs typeface="Calibri"/>
              </a:rPr>
              <a:t> </a:t>
            </a:r>
            <a:r>
              <a:rPr sz="2400" spc="-55" dirty="0">
                <a:latin typeface="Calibri"/>
                <a:cs typeface="Calibri"/>
              </a:rPr>
              <a:t>the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50" dirty="0">
                <a:solidFill>
                  <a:srgbClr val="00007D"/>
                </a:solidFill>
                <a:latin typeface="Calibri"/>
                <a:cs typeface="Calibri"/>
              </a:rPr>
              <a:t>Imitation</a:t>
            </a:r>
            <a:r>
              <a:rPr sz="2400" spc="-85" dirty="0">
                <a:solidFill>
                  <a:srgbClr val="00007D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00007D"/>
                </a:solidFill>
                <a:latin typeface="Calibri"/>
                <a:cs typeface="Calibri"/>
              </a:rPr>
              <a:t>Game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9084468" y="4283823"/>
            <a:ext cx="1298575" cy="365485"/>
          </a:xfrm>
          <a:prstGeom prst="rect">
            <a:avLst/>
          </a:prstGeom>
          <a:solidFill>
            <a:srgbClr val="7D7D7D"/>
          </a:solidFill>
          <a:ln w="7619">
            <a:solidFill>
              <a:srgbClr val="000000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>
              <a:spcBef>
                <a:spcPts val="30"/>
              </a:spcBef>
            </a:pPr>
            <a:endParaRPr sz="1150" dirty="0">
              <a:latin typeface="Times New Roman"/>
              <a:cs typeface="Times New Roman"/>
            </a:endParaRPr>
          </a:p>
          <a:p>
            <a:pPr marL="271780"/>
            <a:r>
              <a:rPr sz="1200" b="1" dirty="0">
                <a:latin typeface="Arial"/>
                <a:cs typeface="Arial"/>
              </a:rPr>
              <a:t>AI</a:t>
            </a:r>
            <a:r>
              <a:rPr sz="1200" b="1" spc="-25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SYSTEM</a:t>
            </a:r>
            <a:endParaRPr sz="1200" dirty="0">
              <a:latin typeface="Arial"/>
              <a:cs typeface="Arial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206B743-8BE8-5A6C-8930-505610F0D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8133" y="3161348"/>
            <a:ext cx="4794313" cy="276218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18212">
        <p159:morph option="byObject"/>
      </p:transition>
    </mc:Choice>
    <mc:Fallback>
      <p:transition spd="slow" advTm="118212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7275513" y="-190500"/>
            <a:ext cx="4916487" cy="136683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65" dirty="0"/>
              <a:t>Systems</a:t>
            </a:r>
            <a:r>
              <a:rPr spc="-630" dirty="0"/>
              <a:t> </a:t>
            </a:r>
            <a:r>
              <a:rPr spc="-235" dirty="0"/>
              <a:t>that</a:t>
            </a:r>
            <a:r>
              <a:rPr spc="-615" dirty="0"/>
              <a:t> </a:t>
            </a:r>
            <a:r>
              <a:rPr spc="-210" dirty="0"/>
              <a:t>Act</a:t>
            </a:r>
            <a:r>
              <a:rPr spc="-610" dirty="0"/>
              <a:t> </a:t>
            </a:r>
            <a:r>
              <a:rPr spc="-235" dirty="0"/>
              <a:t>Like</a:t>
            </a:r>
            <a:r>
              <a:rPr spc="-615" dirty="0"/>
              <a:t> </a:t>
            </a:r>
            <a:r>
              <a:rPr spc="-265" dirty="0"/>
              <a:t>Humans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51353" y="626901"/>
            <a:ext cx="8302625" cy="3540713"/>
          </a:xfrm>
          <a:prstGeom prst="rect">
            <a:avLst/>
          </a:prstGeom>
        </p:spPr>
        <p:txBody>
          <a:bodyPr vert="horz" wrap="square" lIns="0" tIns="158750" rIns="0" bIns="0" rtlCol="0">
            <a:spAutoFit/>
          </a:bodyPr>
          <a:lstStyle/>
          <a:p>
            <a:pPr marL="137160">
              <a:spcBef>
                <a:spcPts val="1250"/>
              </a:spcBef>
            </a:pPr>
            <a:r>
              <a:rPr sz="2800" b="1" spc="-185" dirty="0">
                <a:solidFill>
                  <a:schemeClr val="bg1"/>
                </a:solidFill>
                <a:latin typeface="Arial"/>
                <a:cs typeface="Arial"/>
              </a:rPr>
              <a:t>Turing</a:t>
            </a:r>
            <a:r>
              <a:rPr lang="en-US" sz="2800" b="1" spc="-18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b="1" spc="-185" dirty="0">
                <a:solidFill>
                  <a:schemeClr val="bg1"/>
                </a:solidFill>
                <a:latin typeface="Arial"/>
                <a:cs typeface="Arial"/>
              </a:rPr>
              <a:t>Test;</a:t>
            </a:r>
            <a:r>
              <a:rPr lang="en-US" sz="2800" b="1" spc="-18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b="1" i="1" spc="-185" dirty="0">
                <a:solidFill>
                  <a:schemeClr val="bg1"/>
                </a:solidFill>
                <a:latin typeface="Arial"/>
                <a:cs typeface="Arial"/>
              </a:rPr>
              <a:t>the</a:t>
            </a:r>
            <a:r>
              <a:rPr lang="en-US" sz="2800" b="1" i="1" spc="-18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b="1" i="1" spc="-185" dirty="0">
                <a:solidFill>
                  <a:schemeClr val="bg1"/>
                </a:solidFill>
                <a:latin typeface="Arial"/>
                <a:cs typeface="Arial"/>
              </a:rPr>
              <a:t>Imitation</a:t>
            </a:r>
            <a:r>
              <a:rPr lang="en-US" sz="2800" b="1" i="1" spc="-18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b="1" i="1" spc="-185" dirty="0">
                <a:solidFill>
                  <a:schemeClr val="bg1"/>
                </a:solidFill>
                <a:latin typeface="Arial"/>
                <a:cs typeface="Arial"/>
              </a:rPr>
              <a:t>Game…</a:t>
            </a:r>
            <a:endParaRPr sz="28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54330" marR="5080" indent="-342265" algn="just">
              <a:spcBef>
                <a:spcPts val="830"/>
              </a:spcBef>
              <a:buFont typeface="Arial"/>
              <a:buChar char="•"/>
              <a:tabLst>
                <a:tab pos="355600" algn="l"/>
              </a:tabLst>
            </a:pPr>
            <a:r>
              <a:rPr sz="2000" b="1" dirty="0">
                <a:latin typeface="Arial"/>
                <a:cs typeface="Arial"/>
              </a:rPr>
              <a:t>Turing</a:t>
            </a:r>
            <a:r>
              <a:rPr sz="2000" b="1" spc="3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test</a:t>
            </a:r>
            <a:r>
              <a:rPr sz="2000" b="1" spc="34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(1950)</a:t>
            </a:r>
            <a:r>
              <a:rPr sz="2000" dirty="0">
                <a:latin typeface="Arial"/>
                <a:cs typeface="Arial"/>
              </a:rPr>
              <a:t>:</a:t>
            </a:r>
            <a:r>
              <a:rPr sz="2000" spc="3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Can</a:t>
            </a:r>
            <a:r>
              <a:rPr sz="2000" spc="3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human</a:t>
            </a:r>
            <a:r>
              <a:rPr sz="2000" spc="3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interrogator</a:t>
            </a:r>
            <a:r>
              <a:rPr sz="2000" spc="3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tell</a:t>
            </a:r>
            <a:r>
              <a:rPr sz="2000" spc="3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whether</a:t>
            </a:r>
            <a:r>
              <a:rPr sz="2000" spc="35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(written) 	</a:t>
            </a:r>
            <a:r>
              <a:rPr sz="2000" dirty="0">
                <a:latin typeface="Arial"/>
                <a:cs typeface="Arial"/>
              </a:rPr>
              <a:t>responses</a:t>
            </a:r>
            <a:r>
              <a:rPr sz="2000" spc="130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125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her</a:t>
            </a:r>
            <a:r>
              <a:rPr sz="2000" spc="125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(written)</a:t>
            </a:r>
            <a:r>
              <a:rPr sz="2000" spc="130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questions</a:t>
            </a:r>
            <a:r>
              <a:rPr sz="2000" spc="125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come</a:t>
            </a:r>
            <a:r>
              <a:rPr sz="2000" spc="130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from</a:t>
            </a:r>
            <a:r>
              <a:rPr sz="2000" spc="125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130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human</a:t>
            </a:r>
            <a:r>
              <a:rPr sz="2000" spc="135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or</a:t>
            </a:r>
            <a:r>
              <a:rPr sz="2000" spc="125" dirty="0">
                <a:latin typeface="Arial"/>
                <a:cs typeface="Arial"/>
              </a:rPr>
              <a:t>  </a:t>
            </a:r>
            <a:r>
              <a:rPr sz="2000" spc="-50" dirty="0">
                <a:latin typeface="Arial"/>
                <a:cs typeface="Arial"/>
              </a:rPr>
              <a:t>a 	</a:t>
            </a:r>
            <a:r>
              <a:rPr sz="2000" spc="-10" dirty="0">
                <a:latin typeface="Arial"/>
                <a:cs typeface="Arial"/>
              </a:rPr>
              <a:t>machine?</a:t>
            </a:r>
            <a:endParaRPr sz="2000" dirty="0">
              <a:latin typeface="Arial"/>
              <a:cs typeface="Arial"/>
            </a:endParaRPr>
          </a:p>
          <a:p>
            <a:pPr marL="756285" lvl="1" indent="-286385">
              <a:spcBef>
                <a:spcPts val="600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Natural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Language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Processing</a:t>
            </a:r>
            <a:endParaRPr sz="2000" dirty="0">
              <a:latin typeface="Arial"/>
              <a:cs typeface="Arial"/>
            </a:endParaRPr>
          </a:p>
          <a:p>
            <a:pPr marL="756285" lvl="1" indent="-286385">
              <a:spcBef>
                <a:spcPts val="600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Knowledge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Representation</a:t>
            </a:r>
            <a:endParaRPr sz="2000" dirty="0">
              <a:latin typeface="Arial"/>
              <a:cs typeface="Arial"/>
            </a:endParaRPr>
          </a:p>
          <a:p>
            <a:pPr marL="756285" lvl="1" indent="-286385">
              <a:spcBef>
                <a:spcPts val="600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Automated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Reasoning</a:t>
            </a:r>
            <a:endParaRPr sz="2000" dirty="0">
              <a:latin typeface="Arial"/>
              <a:cs typeface="Arial"/>
            </a:endParaRPr>
          </a:p>
          <a:p>
            <a:pPr marL="756285" lvl="1" indent="-286385">
              <a:spcBef>
                <a:spcPts val="605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Machine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Learning</a:t>
            </a:r>
            <a:endParaRPr lang="en-US" sz="2000" spc="-10" dirty="0">
              <a:latin typeface="Arial"/>
              <a:cs typeface="Arial"/>
            </a:endParaRPr>
          </a:p>
          <a:p>
            <a:pPr marL="756285" lvl="1" indent="-286385">
              <a:spcBef>
                <a:spcPts val="605"/>
              </a:spcBef>
              <a:buChar char="•"/>
              <a:tabLst>
                <a:tab pos="756285" algn="l"/>
              </a:tabLst>
            </a:pPr>
            <a:endParaRPr sz="20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39020" y="6429552"/>
            <a:ext cx="19621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25" dirty="0">
                <a:solidFill>
                  <a:srgbClr val="888888"/>
                </a:solidFill>
                <a:latin typeface="Arial"/>
                <a:cs typeface="Arial"/>
              </a:rPr>
              <a:t>19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68190" y="4053148"/>
            <a:ext cx="6685788" cy="140970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2168145" y="6588688"/>
            <a:ext cx="114935" cy="2949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15"/>
              </a:lnSpc>
            </a:pPr>
            <a:r>
              <a:rPr sz="2000" dirty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02C3CA72-50BA-3306-7583-21D5CE75C74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092280" y="2312640"/>
              <a:ext cx="4298040" cy="9651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02C3CA72-50BA-3306-7583-21D5CE75C74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082920" y="2303280"/>
                <a:ext cx="4316760" cy="9838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62422">
        <p159:morph option="byObject"/>
      </p:transition>
    </mc:Choice>
    <mc:Fallback>
      <p:transition spd="slow" advTm="1624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3C7F90-C630-3CC3-A287-983D3ACE7673}"/>
              </a:ext>
            </a:extLst>
          </p:cNvPr>
          <p:cNvSpPr txBox="1"/>
          <p:nvPr/>
        </p:nvSpPr>
        <p:spPr>
          <a:xfrm>
            <a:off x="2068946" y="1390134"/>
            <a:ext cx="6096000" cy="4355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56285" lvl="1" indent="-286385">
              <a:spcBef>
                <a:spcPts val="600"/>
              </a:spcBef>
              <a:buChar char="•"/>
              <a:tabLst>
                <a:tab pos="756285" algn="l"/>
              </a:tabLst>
            </a:pPr>
            <a:r>
              <a:rPr lang="en-US" sz="2800" dirty="0">
                <a:latin typeface="Arial"/>
                <a:cs typeface="Arial"/>
              </a:rPr>
              <a:t>Natural</a:t>
            </a:r>
            <a:r>
              <a:rPr lang="en-US" sz="2800" spc="-40" dirty="0">
                <a:latin typeface="Arial"/>
                <a:cs typeface="Arial"/>
              </a:rPr>
              <a:t> </a:t>
            </a:r>
            <a:r>
              <a:rPr lang="en-US" sz="2800" dirty="0">
                <a:latin typeface="Arial"/>
                <a:cs typeface="Arial"/>
              </a:rPr>
              <a:t>Language</a:t>
            </a:r>
            <a:r>
              <a:rPr lang="en-US" sz="2800" spc="-35" dirty="0">
                <a:latin typeface="Arial"/>
                <a:cs typeface="Arial"/>
              </a:rPr>
              <a:t> </a:t>
            </a:r>
            <a:r>
              <a:rPr lang="en-US" sz="2800" spc="-10" dirty="0">
                <a:latin typeface="Arial"/>
                <a:cs typeface="Arial"/>
              </a:rPr>
              <a:t>Processing (NLP)</a:t>
            </a:r>
          </a:p>
          <a:p>
            <a:pPr marL="1212850" lvl="2" indent="-285750">
              <a:spcBef>
                <a:spcPts val="600"/>
              </a:spcBef>
              <a:buFont typeface="Wingdings" panose="05000000000000000000" pitchFamily="2" charset="2"/>
              <a:buChar char="ü"/>
              <a:tabLst>
                <a:tab pos="756285" algn="l"/>
              </a:tabLst>
            </a:pPr>
            <a:r>
              <a:rPr lang="en-US" sz="2800" spc="-10" dirty="0">
                <a:latin typeface="Arial"/>
                <a:cs typeface="Arial"/>
              </a:rPr>
              <a:t>Natural Language Understanding</a:t>
            </a:r>
          </a:p>
          <a:p>
            <a:pPr marL="1212850" lvl="2" indent="-285750">
              <a:spcBef>
                <a:spcPts val="600"/>
              </a:spcBef>
              <a:buFont typeface="Wingdings" panose="05000000000000000000" pitchFamily="2" charset="2"/>
              <a:buChar char="ü"/>
              <a:tabLst>
                <a:tab pos="756285" algn="l"/>
              </a:tabLst>
            </a:pPr>
            <a:r>
              <a:rPr lang="en-US" sz="2800" spc="-10" dirty="0">
                <a:latin typeface="Arial"/>
                <a:cs typeface="Arial"/>
              </a:rPr>
              <a:t> Natural Language Synthesis or generation</a:t>
            </a:r>
          </a:p>
          <a:p>
            <a:pPr marL="927100" lvl="2">
              <a:spcBef>
                <a:spcPts val="600"/>
              </a:spcBef>
              <a:tabLst>
                <a:tab pos="756285" algn="l"/>
              </a:tabLst>
            </a:pPr>
            <a:endParaRPr lang="en-US" sz="2800" spc="-10" dirty="0">
              <a:latin typeface="Arial"/>
              <a:cs typeface="Arial"/>
            </a:endParaRPr>
          </a:p>
          <a:p>
            <a:pPr marL="927100" lvl="2" indent="-4095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756285" algn="l"/>
              </a:tabLst>
            </a:pPr>
            <a:r>
              <a:rPr lang="en-US" sz="2800" dirty="0">
                <a:latin typeface="Arial"/>
                <a:cs typeface="Arial"/>
              </a:rPr>
              <a:t>Knowledge</a:t>
            </a:r>
            <a:r>
              <a:rPr lang="en-US" sz="2800" spc="-45" dirty="0">
                <a:latin typeface="Arial"/>
                <a:cs typeface="Arial"/>
              </a:rPr>
              <a:t> </a:t>
            </a:r>
            <a:r>
              <a:rPr lang="en-US" sz="2800" spc="-10" dirty="0">
                <a:latin typeface="Arial"/>
                <a:cs typeface="Arial"/>
              </a:rPr>
              <a:t>Representation  </a:t>
            </a:r>
          </a:p>
          <a:p>
            <a:pPr marL="803275" lvl="2" indent="111125">
              <a:spcBef>
                <a:spcPts val="600"/>
              </a:spcBef>
              <a:buFont typeface="Wingdings" panose="05000000000000000000" pitchFamily="2" charset="2"/>
              <a:buChar char="ü"/>
              <a:tabLst>
                <a:tab pos="756285" algn="l"/>
              </a:tabLst>
            </a:pPr>
            <a:r>
              <a:rPr lang="en-US" sz="2800" spc="-10" dirty="0">
                <a:latin typeface="Arial"/>
                <a:cs typeface="Arial"/>
              </a:rPr>
              <a:t>  to store knowledge</a:t>
            </a:r>
            <a:endParaRPr lang="en-US" sz="2800" dirty="0">
              <a:latin typeface="Arial"/>
              <a:cs typeface="Arial"/>
            </a:endParaRPr>
          </a:p>
        </p:txBody>
      </p:sp>
      <p:sp>
        <p:nvSpPr>
          <p:cNvPr id="4" name="Double Brace 3">
            <a:extLst>
              <a:ext uri="{FF2B5EF4-FFF2-40B4-BE49-F238E27FC236}">
                <a16:creationId xmlns:a16="http://schemas.microsoft.com/office/drawing/2014/main" id="{196154D4-9930-62A0-E204-9EA5D1542E87}"/>
              </a:ext>
            </a:extLst>
          </p:cNvPr>
          <p:cNvSpPr/>
          <p:nvPr/>
        </p:nvSpPr>
        <p:spPr>
          <a:xfrm>
            <a:off x="8164946" y="2382983"/>
            <a:ext cx="2133600" cy="1754908"/>
          </a:xfrm>
          <a:prstGeom prst="brace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/>
              <a:t>Speech recognition</a:t>
            </a:r>
          </a:p>
        </p:txBody>
      </p:sp>
    </p:spTree>
    <p:extLst>
      <p:ext uri="{BB962C8B-B14F-4D97-AF65-F5344CB8AC3E}">
        <p14:creationId xmlns:p14="http://schemas.microsoft.com/office/powerpoint/2010/main" val="15388677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77365">
        <p159:morph option="byObject"/>
      </p:transition>
    </mc:Choice>
    <mc:Fallback>
      <p:transition spd="slow" advTm="77365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9059" x="4095750" y="6407150"/>
          <p14:tracePt t="19154" x="3587750" y="6691313"/>
          <p14:tracePt t="19163" x="3587750" y="6626225"/>
          <p14:tracePt t="19180" x="3587750" y="6364288"/>
          <p14:tracePt t="19197" x="3587750" y="5972175"/>
          <p14:tracePt t="19213" x="3508375" y="5581650"/>
          <p14:tracePt t="19230" x="3436938" y="5310188"/>
          <p14:tracePt t="19247" x="3397250" y="5159375"/>
          <p14:tracePt t="19263" x="3333750" y="4919663"/>
          <p14:tracePt t="19280" x="3260725" y="4745038"/>
          <p14:tracePt t="19297" x="3221038" y="4633913"/>
          <p14:tracePt t="19313" x="3189288" y="4529138"/>
          <p14:tracePt t="19330" x="3157538" y="4433888"/>
          <p14:tracePt t="19331" x="3149600" y="4322763"/>
          <p14:tracePt t="19347" x="3125788" y="4146550"/>
          <p14:tracePt t="19363" x="3109913" y="4035425"/>
          <p14:tracePt t="19380" x="3101975" y="3843338"/>
          <p14:tracePt t="19397" x="3101975" y="3644900"/>
          <p14:tracePt t="19413" x="3101975" y="3325813"/>
          <p14:tracePt t="19430" x="3101975" y="2990850"/>
          <p14:tracePt t="19447" x="3117850" y="2687638"/>
          <p14:tracePt t="19464" x="3157538" y="2328863"/>
          <p14:tracePt t="19480" x="3157538" y="1954213"/>
          <p14:tracePt t="19481" x="3157538" y="1914525"/>
          <p14:tracePt t="19497" x="3157538" y="1801813"/>
          <p14:tracePt t="19498" x="3157538" y="1778000"/>
          <p14:tracePt t="19513" x="3157538" y="1746250"/>
          <p14:tracePt t="19530" x="3157538" y="1722438"/>
          <p14:tracePt t="19721" x="3157538" y="1730375"/>
          <p14:tracePt t="19726" x="3157538" y="1738313"/>
          <p14:tracePt t="19735" x="3157538" y="1785938"/>
          <p14:tracePt t="19749" x="3157538" y="1793875"/>
          <p14:tracePt t="19752" x="3181350" y="1833563"/>
          <p14:tracePt t="19765" x="3213100" y="1914525"/>
          <p14:tracePt t="19782" x="3236913" y="2017713"/>
          <p14:tracePt t="19797" x="3244850" y="2097088"/>
          <p14:tracePt t="19814" x="3260725" y="2152650"/>
          <p14:tracePt t="19815" x="3268663" y="2241550"/>
          <p14:tracePt t="19830" x="3284538" y="2320925"/>
          <p14:tracePt t="19847" x="3308350" y="2368550"/>
          <p14:tracePt t="19864" x="3325813" y="2424113"/>
          <p14:tracePt t="19880" x="3349625" y="2471738"/>
          <p14:tracePt t="19897" x="3365500" y="2511425"/>
          <p14:tracePt t="19914" x="3381375" y="2535238"/>
          <p14:tracePt t="19930" x="3405188" y="2559050"/>
          <p14:tracePt t="19947" x="3413125" y="2566988"/>
          <p14:tracePt t="19966" x="3421063" y="2576513"/>
          <p14:tracePt t="20032" x="3421063" y="2584450"/>
          <p14:tracePt t="20052" x="3429000" y="2584450"/>
          <p14:tracePt t="20062" x="3444875" y="2592388"/>
          <p14:tracePt t="20072" x="3460750" y="2600325"/>
          <p14:tracePt t="20082" x="3468688" y="2600325"/>
          <p14:tracePt t="20097" x="3508375" y="2600325"/>
          <p14:tracePt t="20114" x="3556000" y="2584450"/>
          <p14:tracePt t="20130" x="3587750" y="2559050"/>
          <p14:tracePt t="20147" x="3635375" y="2511425"/>
          <p14:tracePt t="20164" x="3684588" y="2455863"/>
          <p14:tracePt t="20180" x="3763963" y="2424113"/>
          <p14:tracePt t="20197" x="3898900" y="2376488"/>
          <p14:tracePt t="20217" x="4011613" y="2360613"/>
          <p14:tracePt t="20221" x="4178300" y="2320925"/>
          <p14:tracePt t="20225" x="4217988" y="2320925"/>
          <p14:tracePt t="20236" x="4321175" y="2312988"/>
          <p14:tracePt t="20248" x="4378325" y="2312988"/>
          <p14:tracePt t="20250" x="4394200" y="2305050"/>
          <p14:tracePt t="20267" x="4473575" y="2297113"/>
          <p14:tracePt t="20283" x="4529138" y="2289175"/>
          <p14:tracePt t="20287" x="4568825" y="2289175"/>
          <p14:tracePt t="20298" x="4584700" y="2289175"/>
          <p14:tracePt t="20300" x="4624388" y="2281238"/>
          <p14:tracePt t="20315" x="4705350" y="2281238"/>
          <p14:tracePt t="20332" x="4737100" y="2281238"/>
          <p14:tracePt t="20348" x="4824413" y="2281238"/>
          <p14:tracePt t="20365" x="4895850" y="2297113"/>
          <p14:tracePt t="20368" x="4943475" y="2328863"/>
          <p14:tracePt t="20382" x="5072063" y="2368550"/>
          <p14:tracePt t="20398" x="5175250" y="2416175"/>
          <p14:tracePt t="20415" x="5254625" y="2439988"/>
          <p14:tracePt t="20432" x="5381625" y="2479675"/>
          <p14:tracePt t="20448" x="5589588" y="2551113"/>
          <p14:tracePt t="20450" x="5613400" y="2559050"/>
          <p14:tracePt t="20465" x="5740400" y="2592388"/>
          <p14:tracePt t="20467" x="5765800" y="2600325"/>
          <p14:tracePt t="20482" x="5845175" y="2624138"/>
          <p14:tracePt t="20498" x="5900738" y="2640013"/>
          <p14:tracePt t="20515" x="5956300" y="2647950"/>
          <p14:tracePt t="20517" x="5995988" y="2655888"/>
          <p14:tracePt t="20532" x="6019800" y="2655888"/>
          <p14:tracePt t="20548" x="6051550" y="2655888"/>
          <p14:tracePt t="20565" x="6116638" y="2687638"/>
          <p14:tracePt t="20567" x="6140450" y="2687638"/>
          <p14:tracePt t="20582" x="6227763" y="2711450"/>
          <p14:tracePt t="20599" x="6307138" y="2735263"/>
          <p14:tracePt t="20615" x="6354763" y="2751138"/>
          <p14:tracePt t="20631" x="6402388" y="2774950"/>
          <p14:tracePt t="20648" x="6418263" y="2774950"/>
          <p14:tracePt t="20665" x="6426200" y="2782888"/>
          <p14:tracePt t="20693" x="6426200" y="2798763"/>
          <p14:tracePt t="20705" x="6402388" y="2870200"/>
          <p14:tracePt t="20715" x="6378575" y="2894013"/>
          <p14:tracePt t="20731" x="6283325" y="3022600"/>
          <p14:tracePt t="20734" x="6275388" y="3030538"/>
          <p14:tracePt t="20749" x="6243638" y="3070225"/>
          <p14:tracePt t="20765" x="6219825" y="3086100"/>
          <p14:tracePt t="20781" x="6188075" y="3094038"/>
          <p14:tracePt t="20784" x="6148388" y="3101975"/>
          <p14:tracePt t="20798" x="6067425" y="3101975"/>
          <p14:tracePt t="20815" x="5988050" y="3101975"/>
          <p14:tracePt t="20832" x="5845175" y="3133725"/>
          <p14:tracePt t="20848" x="5740400" y="3157538"/>
          <p14:tracePt t="20850" x="5661025" y="3181350"/>
          <p14:tracePt t="20854" x="5637213" y="3189288"/>
          <p14:tracePt t="20865" x="5549900" y="3236913"/>
          <p14:tracePt t="20882" x="5349875" y="3333750"/>
          <p14:tracePt t="20898" x="5238750" y="3389313"/>
          <p14:tracePt t="20915" x="5046663" y="3444875"/>
          <p14:tracePt t="20931" x="4848225" y="3484563"/>
          <p14:tracePt t="20948" x="4600575" y="3484563"/>
          <p14:tracePt t="20950" x="4552950" y="3484563"/>
          <p14:tracePt t="20965" x="4394200" y="3484563"/>
          <p14:tracePt t="20981" x="4352925" y="3484563"/>
          <p14:tracePt t="20998" x="4281488" y="3460750"/>
          <p14:tracePt t="21000" x="4249738" y="3444875"/>
          <p14:tracePt t="21015" x="4233863" y="3436938"/>
          <p14:tracePt t="21017" x="4217988" y="3436938"/>
          <p14:tracePt t="21032" x="4210050" y="3413125"/>
          <p14:tracePt t="21048" x="4202113" y="3405188"/>
          <p14:tracePt t="21065" x="4170363" y="3365500"/>
          <p14:tracePt t="21082" x="4138613" y="3325813"/>
          <p14:tracePt t="21098" x="4114800" y="3309938"/>
          <p14:tracePt t="21115" x="4075113" y="3294063"/>
          <p14:tracePt t="21132" x="4011613" y="3286125"/>
          <p14:tracePt t="21147" x="3946525" y="3252788"/>
          <p14:tracePt t="21164" x="3890963" y="3236913"/>
          <p14:tracePt t="21180" x="3835400" y="3213100"/>
          <p14:tracePt t="21197" x="3748088" y="3181350"/>
          <p14:tracePt t="21214" x="3684588" y="3173413"/>
          <p14:tracePt t="21230" x="3635375" y="3173413"/>
          <p14:tracePt t="21232" x="3627438" y="3165475"/>
          <p14:tracePt t="21247" x="3579813" y="3165475"/>
          <p14:tracePt t="21264" x="3532188" y="3165475"/>
          <p14:tracePt t="21280" x="3492500" y="3165475"/>
          <p14:tracePt t="21297" x="3436938" y="3165475"/>
          <p14:tracePt t="21314" x="3421063" y="3165475"/>
          <p14:tracePt t="21330" x="3413125" y="3165475"/>
          <p14:tracePt t="21347" x="3405188" y="3157538"/>
          <p14:tracePt t="21374" x="3405188" y="3141663"/>
          <p14:tracePt t="21380" x="3405188" y="3133725"/>
          <p14:tracePt t="21397" x="3389313" y="3086100"/>
          <p14:tracePt t="21414" x="3381375" y="2982913"/>
          <p14:tracePt t="21430" x="3381375" y="2830513"/>
          <p14:tracePt t="21447" x="3381375" y="2640013"/>
          <p14:tracePt t="21464" x="3381375" y="2511425"/>
          <p14:tracePt t="21480" x="3413125" y="2320925"/>
          <p14:tracePt t="21497" x="3540125" y="1970088"/>
          <p14:tracePt t="21514" x="3651250" y="1770063"/>
          <p14:tracePt t="21515" x="3676650" y="1746250"/>
          <p14:tracePt t="21530" x="3740150" y="1674813"/>
          <p14:tracePt t="21547" x="3819525" y="1643063"/>
          <p14:tracePt t="21564" x="4035425" y="1595438"/>
          <p14:tracePt t="21565" x="4186238" y="1579563"/>
          <p14:tracePt t="21580" x="4289425" y="1579563"/>
          <p14:tracePt t="21582" x="4329113" y="1579563"/>
          <p14:tracePt t="21597" x="4648200" y="1579563"/>
          <p14:tracePt t="21614" x="4879975" y="1579563"/>
          <p14:tracePt t="21615" x="5022850" y="1603375"/>
          <p14:tracePt t="21630" x="5080000" y="1619250"/>
          <p14:tracePt t="21632" x="5262563" y="1674813"/>
          <p14:tracePt t="21651" x="5486400" y="1746250"/>
          <p14:tracePt t="21666" x="5549900" y="1770063"/>
          <p14:tracePt t="21682" x="5589588" y="1793875"/>
          <p14:tracePt t="21698" x="5597525" y="1809750"/>
          <p14:tracePt t="21714" x="5605463" y="1857375"/>
          <p14:tracePt t="21716" x="5605463" y="1873250"/>
          <p14:tracePt t="21731" x="5605463" y="1930400"/>
          <p14:tracePt t="21748" x="5605463" y="2033588"/>
          <p14:tracePt t="21765" x="5605463" y="2192338"/>
          <p14:tracePt t="21782" x="5573713" y="2455863"/>
          <p14:tracePt t="21799" x="5534025" y="2608263"/>
          <p14:tracePt t="21815" x="5494338" y="2671763"/>
          <p14:tracePt t="21832" x="5422900" y="2767013"/>
          <p14:tracePt t="21848" x="5381625" y="2814638"/>
          <p14:tracePt t="21865" x="5357813" y="2846388"/>
          <p14:tracePt t="21881" x="5318125" y="2854325"/>
          <p14:tracePt t="21898" x="5270500" y="2854325"/>
          <p14:tracePt t="21915" x="5222875" y="2854325"/>
          <p14:tracePt t="21918" x="5214938" y="2854325"/>
          <p14:tracePt t="21931" x="5207000" y="2854325"/>
          <p14:tracePt t="21949" x="5191125" y="2854325"/>
          <p14:tracePt t="21995" x="5183188" y="2854325"/>
          <p14:tracePt t="22005" x="5175250" y="2854325"/>
          <p14:tracePt t="22016" x="5167313" y="2854325"/>
          <p14:tracePt t="22031" x="5159375" y="2854325"/>
          <p14:tracePt t="22034" x="5135563" y="2870200"/>
          <p14:tracePt t="22051" x="5119688" y="2886075"/>
          <p14:tracePt t="22065" x="5119688" y="2901950"/>
          <p14:tracePt t="22081" x="5111750" y="2909888"/>
          <p14:tracePt t="22192" x="5103813" y="2909888"/>
          <p14:tracePt t="23031" x="5095875" y="2909888"/>
          <p14:tracePt t="23039" x="5022850" y="2998788"/>
          <p14:tracePt t="23051" x="4879975" y="3173413"/>
          <p14:tracePt t="23066" x="4624388" y="3468688"/>
          <p14:tracePt t="23083" x="4313238" y="3819525"/>
          <p14:tracePt t="23099" x="4106863" y="4027488"/>
          <p14:tracePt t="23117" x="4090988" y="4051300"/>
          <p14:tracePt t="23133" x="4075113" y="4051300"/>
          <p14:tracePt t="23137" x="4075113" y="4059238"/>
          <p14:tracePt t="23233" x="4075113" y="4027488"/>
          <p14:tracePt t="23241" x="4075113" y="3995738"/>
          <p14:tracePt t="23252" x="4059238" y="3938588"/>
          <p14:tracePt t="23267" x="4019550" y="3890963"/>
          <p14:tracePt t="23284" x="3970338" y="3748088"/>
          <p14:tracePt t="23300" x="3890963" y="3684588"/>
          <p14:tracePt t="23315" x="3867150" y="3668713"/>
          <p14:tracePt t="23317" x="3803650" y="3644900"/>
          <p14:tracePt t="23331" x="3708400" y="3644900"/>
          <p14:tracePt t="23348" x="3668713" y="3636963"/>
          <p14:tracePt t="23364" x="3627438" y="3636963"/>
          <p14:tracePt t="23381" x="3619500" y="3629025"/>
          <p14:tracePt t="23384" x="3611563" y="3629025"/>
          <p14:tracePt t="23398" x="3595688" y="3629025"/>
          <p14:tracePt t="23415" x="3587750" y="3629025"/>
          <p14:tracePt t="23432" x="3579813" y="3629025"/>
          <p14:tracePt t="23454" x="3579813" y="3644900"/>
          <p14:tracePt t="23466" x="3579813" y="3660775"/>
          <p14:tracePt t="23468" x="3579813" y="3668713"/>
          <p14:tracePt t="23481" x="3579813" y="3676650"/>
          <p14:tracePt t="23497" x="3579813" y="3692525"/>
          <p14:tracePt t="23514" x="3579813" y="3708400"/>
          <p14:tracePt t="24902" x="3579813" y="3716338"/>
          <p14:tracePt t="28635" x="3579813" y="3724275"/>
          <p14:tracePt t="28644" x="3579813" y="3732213"/>
          <p14:tracePt t="28654" x="3587750" y="3740150"/>
          <p14:tracePt t="28670" x="3587750" y="3748088"/>
          <p14:tracePt t="28683" x="3579813" y="3740150"/>
          <p14:tracePt t="28698" x="3563938" y="3732213"/>
          <p14:tracePt t="28768" x="3563938" y="3708400"/>
          <p14:tracePt t="28774" x="3571875" y="3676650"/>
          <p14:tracePt t="28780" x="3595688" y="3636963"/>
          <p14:tracePt t="28797" x="3684588" y="3421063"/>
          <p14:tracePt t="28814" x="3763963" y="3333750"/>
          <p14:tracePt t="28830" x="3787775" y="3302000"/>
          <p14:tracePt t="28847" x="3803650" y="3294063"/>
          <p14:tracePt t="28863" x="3843338" y="3294063"/>
          <p14:tracePt t="28880" x="3859213" y="3278188"/>
          <p14:tracePt t="28904" x="3867150" y="3278188"/>
          <p14:tracePt t="28974" x="3875088" y="3278188"/>
          <p14:tracePt t="28981" x="3883025" y="3286125"/>
          <p14:tracePt t="28990" x="3890963" y="3294063"/>
          <p14:tracePt t="29006" x="3898900" y="3294063"/>
          <p14:tracePt t="29016" x="3914775" y="3302000"/>
          <p14:tracePt t="29030" x="3922713" y="3302000"/>
          <p14:tracePt t="29047" x="3938588" y="3302000"/>
          <p14:tracePt t="29063" x="3962400" y="3302000"/>
          <p14:tracePt t="29080" x="3970338" y="3302000"/>
          <p14:tracePt t="29147" x="3978275" y="3309938"/>
          <p14:tracePt t="29178" x="3978275" y="3317875"/>
          <p14:tracePt t="29187" x="3978275" y="3333750"/>
          <p14:tracePt t="29200" x="3970338" y="3341688"/>
          <p14:tracePt t="29216" x="3970338" y="3349625"/>
          <p14:tracePt t="29219" x="3962400" y="3357563"/>
          <p14:tracePt t="29233" x="3954463" y="3365500"/>
          <p14:tracePt t="29247" x="3946525" y="3373438"/>
          <p14:tracePt t="29264" x="3946525" y="3389313"/>
          <p14:tracePt t="29281" x="3946525" y="3397250"/>
          <p14:tracePt t="29284" x="3946525" y="3405188"/>
          <p14:tracePt t="29297" x="3946525" y="3413125"/>
          <p14:tracePt t="29314" x="3946525" y="3421063"/>
          <p14:tracePt t="29331" x="3946525" y="3429000"/>
          <p14:tracePt t="29347" x="3946525" y="3444875"/>
          <p14:tracePt t="29365" x="3946525" y="3468688"/>
          <p14:tracePt t="29381" x="3946525" y="3484563"/>
          <p14:tracePt t="29398" x="3946525" y="3508375"/>
          <p14:tracePt t="29414" x="3946525" y="3516313"/>
          <p14:tracePt t="29431" x="3946525" y="3540125"/>
          <p14:tracePt t="29447" x="3946525" y="3556000"/>
          <p14:tracePt t="29450" x="3954463" y="3556000"/>
          <p14:tracePt t="29464" x="3954463" y="3563938"/>
          <p14:tracePt t="30033" x="3962400" y="3563938"/>
          <p14:tracePt t="30037" x="3970338" y="3563938"/>
          <p14:tracePt t="30046" x="3978275" y="3563938"/>
          <p14:tracePt t="30057" x="3986213" y="3556000"/>
          <p14:tracePt t="30066" x="3994150" y="3556000"/>
          <p14:tracePt t="30081" x="4019550" y="3532188"/>
          <p14:tracePt t="30084" x="4027488" y="3524250"/>
          <p14:tracePt t="30098" x="4067175" y="3476625"/>
          <p14:tracePt t="30100" x="4067175" y="3468688"/>
          <p14:tracePt t="30116" x="4075113" y="3460750"/>
          <p14:tracePt t="30133" x="4106863" y="3429000"/>
          <p14:tracePt t="30136" x="4114800" y="3421063"/>
          <p14:tracePt t="30147" x="4122738" y="3413125"/>
          <p14:tracePt t="30163" x="4146550" y="3397250"/>
          <p14:tracePt t="30180" x="4154488" y="3397250"/>
          <p14:tracePt t="30196" x="4170363" y="3397250"/>
          <p14:tracePt t="30213" x="4178300" y="3397250"/>
          <p14:tracePt t="30230" x="4194175" y="3397250"/>
          <p14:tracePt t="30246" x="4210050" y="3397250"/>
          <p14:tracePt t="30263" x="4233863" y="3397250"/>
          <p14:tracePt t="30280" x="4241800" y="3397250"/>
          <p14:tracePt t="30282" x="4265613" y="3397250"/>
          <p14:tracePt t="30297" x="4281488" y="3397250"/>
          <p14:tracePt t="30314" x="4297363" y="3397250"/>
          <p14:tracePt t="30331" x="4329113" y="3405188"/>
          <p14:tracePt t="30346" x="4378325" y="3421063"/>
          <p14:tracePt t="30363" x="4449763" y="3460750"/>
          <p14:tracePt t="30379" x="4513263" y="3476625"/>
          <p14:tracePt t="30396" x="4537075" y="3484563"/>
          <p14:tracePt t="30413" x="4560888" y="3492500"/>
          <p14:tracePt t="30429" x="4576763" y="3500438"/>
          <p14:tracePt t="30484" x="4584700" y="3500438"/>
          <p14:tracePt t="30504" x="4592638" y="3500438"/>
          <p14:tracePt t="30513" x="4616450" y="3500438"/>
          <p14:tracePt t="30524" x="4687888" y="3468688"/>
          <p14:tracePt t="30529" x="4721225" y="3452813"/>
          <p14:tracePt t="30546" x="4911725" y="3381375"/>
          <p14:tracePt t="30563" x="5006975" y="3341688"/>
          <p14:tracePt t="30564" x="5119688" y="3309938"/>
          <p14:tracePt t="30579" x="5318125" y="3262313"/>
          <p14:tracePt t="30596" x="5462588" y="3244850"/>
          <p14:tracePt t="30613" x="5668963" y="3197225"/>
          <p14:tracePt t="30629" x="5845175" y="3189288"/>
          <p14:tracePt t="30646" x="6091238" y="3189288"/>
          <p14:tracePt t="30663" x="6196013" y="3189288"/>
          <p14:tracePt t="30664" x="6219825" y="3189288"/>
          <p14:tracePt t="30679" x="6291263" y="3189288"/>
          <p14:tracePt t="30696" x="6418263" y="3221038"/>
          <p14:tracePt t="30713" x="6499225" y="3270250"/>
          <p14:tracePt t="30729" x="6538913" y="3294063"/>
          <p14:tracePt t="30746" x="6570663" y="3325813"/>
          <p14:tracePt t="30763" x="6586538" y="3333750"/>
          <p14:tracePt t="30779" x="6586538" y="3341688"/>
          <p14:tracePt t="30796" x="6586538" y="3373438"/>
          <p14:tracePt t="30813" x="6586538" y="3397250"/>
          <p14:tracePt t="30829" x="6586538" y="3452813"/>
          <p14:tracePt t="30846" x="6586538" y="3508375"/>
          <p14:tracePt t="30863" x="6586538" y="3595688"/>
          <p14:tracePt t="30879" x="6586538" y="3652838"/>
          <p14:tracePt t="30896" x="6586538" y="3676650"/>
          <p14:tracePt t="30913" x="6586538" y="3716338"/>
          <p14:tracePt t="30929" x="6586538" y="3732213"/>
          <p14:tracePt t="30946" x="6586538" y="3748088"/>
          <p14:tracePt t="31066" x="6594475" y="3740150"/>
          <p14:tracePt t="31075" x="6602413" y="3740150"/>
          <p14:tracePt t="31083" x="6626225" y="3716338"/>
          <p14:tracePt t="31087" x="6634163" y="3716338"/>
          <p14:tracePt t="31099" x="6657975" y="3684588"/>
          <p14:tracePt t="31116" x="6769100" y="3595688"/>
          <p14:tracePt t="31131" x="6858000" y="3532188"/>
          <p14:tracePt t="31147" x="7024688" y="3500438"/>
          <p14:tracePt t="31164" x="7216775" y="3476625"/>
          <p14:tracePt t="31180" x="7312025" y="3468688"/>
          <p14:tracePt t="31197" x="7446963" y="3468688"/>
          <p14:tracePt t="31214" x="7567613" y="3468688"/>
          <p14:tracePt t="31216" x="7631113" y="3468688"/>
          <p14:tracePt t="31230" x="7742238" y="3468688"/>
          <p14:tracePt t="31232" x="7758113" y="3476625"/>
          <p14:tracePt t="31247" x="7839075" y="3500438"/>
          <p14:tracePt t="31264" x="7894638" y="3516313"/>
          <p14:tracePt t="31266" x="7902575" y="3516313"/>
          <p14:tracePt t="31280" x="7918450" y="3516313"/>
          <p14:tracePt t="31282" x="7926388" y="3532188"/>
          <p14:tracePt t="31298" x="7934325" y="3532188"/>
          <p14:tracePt t="31339" x="7934325" y="3540125"/>
          <p14:tracePt t="31349" x="7934325" y="3548063"/>
          <p14:tracePt t="31359" x="7934325" y="3556000"/>
          <p14:tracePt t="31369" x="7934325" y="3571875"/>
          <p14:tracePt t="31381" x="7942263" y="3605213"/>
          <p14:tracePt t="31397" x="7942263" y="3613150"/>
          <p14:tracePt t="31400" x="7958138" y="3636963"/>
          <p14:tracePt t="31700" x="7958138" y="3644900"/>
          <p14:tracePt t="31708" x="7950200" y="3652838"/>
          <p14:tracePt t="31717" x="7854950" y="3692525"/>
          <p14:tracePt t="31733" x="7805738" y="3708400"/>
          <p14:tracePt t="31746" x="7726363" y="3732213"/>
          <p14:tracePt t="31748" x="7718425" y="3732213"/>
          <p14:tracePt t="31763" x="7686675" y="3748088"/>
          <p14:tracePt t="31779" x="7670800" y="3748088"/>
          <p14:tracePt t="31796" x="7654925" y="3748088"/>
          <p14:tracePt t="31797" x="7639050" y="3748088"/>
          <p14:tracePt t="31812" x="7631113" y="3748088"/>
          <p14:tracePt t="31829" x="7615238" y="3748088"/>
          <p14:tracePt t="31846" x="7583488" y="3748088"/>
          <p14:tracePt t="31862" x="7543800" y="3748088"/>
          <p14:tracePt t="31879" x="7519988" y="3756025"/>
          <p14:tracePt t="31896" x="7486650" y="3763963"/>
          <p14:tracePt t="31912" x="7470775" y="3763963"/>
          <p14:tracePt t="31929" x="7462838" y="3771900"/>
          <p14:tracePt t="32279" x="7454900" y="3771900"/>
          <p14:tracePt t="32288" x="7446963" y="3779838"/>
          <p14:tracePt t="32300" x="7415213" y="3795713"/>
          <p14:tracePt t="32315" x="7335838" y="3803650"/>
          <p14:tracePt t="32330" x="7216775" y="3875088"/>
          <p14:tracePt t="32347" x="7208838" y="3890963"/>
          <p14:tracePt t="32364" x="7208838" y="3898900"/>
          <p14:tracePt t="32728" x="7208838" y="3906838"/>
          <p14:tracePt t="33500" x="7200900" y="3922713"/>
          <p14:tracePt t="33510" x="7169150" y="3948113"/>
          <p14:tracePt t="33519" x="7153275" y="3963988"/>
          <p14:tracePt t="33532" x="6969125" y="4067175"/>
          <p14:tracePt t="33549" x="6784975" y="4170363"/>
          <p14:tracePt t="33552" x="6769100" y="4170363"/>
          <p14:tracePt t="33564" x="6673850" y="4194175"/>
          <p14:tracePt t="33580" x="6618288" y="4217988"/>
          <p14:tracePt t="33596" x="6515100" y="4225925"/>
          <p14:tracePt t="33613" x="6378575" y="4233863"/>
          <p14:tracePt t="33630" x="6259513" y="4249738"/>
          <p14:tracePt t="33646" x="6180138" y="4265613"/>
          <p14:tracePt t="33648" x="6172200" y="4265613"/>
          <p14:tracePt t="33663" x="6140450" y="4281488"/>
          <p14:tracePt t="33680" x="6043613" y="4298950"/>
          <p14:tracePt t="33697" x="5948363" y="4322763"/>
          <p14:tracePt t="33699" x="5876925" y="4322763"/>
          <p14:tracePt t="33714" x="5661025" y="4322763"/>
          <p14:tracePt t="33730" x="5302250" y="4273550"/>
          <p14:tracePt t="33746" x="5199063" y="4241800"/>
          <p14:tracePt t="33764" x="5087938" y="4186238"/>
          <p14:tracePt t="33780" x="5080000" y="4170363"/>
          <p14:tracePt t="33796" x="5072063" y="4162425"/>
          <p14:tracePt t="33813" x="5064125" y="4154488"/>
          <p14:tracePt t="33830" x="4991100" y="4130675"/>
          <p14:tracePt t="33846" x="4832350" y="4106863"/>
          <p14:tracePt t="33863" x="4672013" y="4090988"/>
          <p14:tracePt t="33880" x="4402138" y="4090988"/>
          <p14:tracePt t="33896" x="4194175" y="4090988"/>
          <p14:tracePt t="33913" x="3978275" y="4090988"/>
          <p14:tracePt t="33930" x="3883025" y="4090988"/>
          <p14:tracePt t="33946" x="3867150" y="4090988"/>
          <p14:tracePt t="33963" x="3851275" y="4090988"/>
          <p14:tracePt t="33980" x="3827463" y="4090988"/>
          <p14:tracePt t="33996" x="3779838" y="4090988"/>
          <p14:tracePt t="34013" x="3724275" y="4106863"/>
          <p14:tracePt t="34030" x="3676650" y="4114800"/>
          <p14:tracePt t="34032" x="3611563" y="4130675"/>
          <p14:tracePt t="34046" x="3603625" y="4138613"/>
          <p14:tracePt t="34048" x="3540125" y="4186238"/>
          <p14:tracePt t="34064" x="3524250" y="4186238"/>
          <p14:tracePt t="34080" x="3500438" y="4202113"/>
          <p14:tracePt t="34082" x="3492500" y="4202113"/>
          <p14:tracePt t="34096" x="3484563" y="4210050"/>
          <p14:tracePt t="34113" x="3452813" y="4225925"/>
          <p14:tracePt t="34130" x="3413125" y="4241800"/>
          <p14:tracePt t="34146" x="3397250" y="4249738"/>
          <p14:tracePt t="34163" x="3373438" y="4281488"/>
          <p14:tracePt t="34180" x="3317875" y="4314825"/>
          <p14:tracePt t="34196" x="3236913" y="4362450"/>
          <p14:tracePt t="34198" x="3228975" y="4362450"/>
          <p14:tracePt t="34214" x="3197225" y="4362450"/>
          <p14:tracePt t="34230" x="3189288" y="4362450"/>
          <p14:tracePt t="34254" x="3189288" y="4346575"/>
          <p14:tracePt t="34264" x="3197225" y="4338638"/>
          <p14:tracePt t="34280" x="3228975" y="4314825"/>
          <p14:tracePt t="34296" x="3244850" y="4306888"/>
          <p14:tracePt t="34314" x="3333750" y="4257675"/>
          <p14:tracePt t="34330" x="3571875" y="4257675"/>
          <p14:tracePt t="34346" x="3771900" y="4241800"/>
          <p14:tracePt t="34363" x="4011613" y="4225925"/>
          <p14:tracePt t="34380" x="4210050" y="4202113"/>
          <p14:tracePt t="34396" x="4352925" y="4202113"/>
          <p14:tracePt t="34413" x="4394200" y="4202113"/>
          <p14:tracePt t="34460" x="4410075" y="4202113"/>
          <p14:tracePt t="34480" x="4418013" y="4210050"/>
          <p14:tracePt t="34490" x="4425950" y="4225925"/>
          <p14:tracePt t="34500" x="4433888" y="4241800"/>
          <p14:tracePt t="34516" x="4441825" y="4257675"/>
          <p14:tracePt t="34730" x="4449763" y="4257675"/>
          <p14:tracePt t="34738" x="4457700" y="4257675"/>
          <p14:tracePt t="34749" x="4473575" y="4257675"/>
          <p14:tracePt t="34764" x="4489450" y="4249738"/>
          <p14:tracePt t="34819" x="4489450" y="4241800"/>
          <p14:tracePt t="34915" x="4497388" y="4233863"/>
          <p14:tracePt t="34930" x="4513263" y="4233863"/>
          <p14:tracePt t="34945" x="4513263" y="4217988"/>
          <p14:tracePt t="34961" x="4521200" y="4217988"/>
          <p14:tracePt t="34977" x="4521200" y="4210050"/>
          <p14:tracePt t="34981" x="4529138" y="4210050"/>
          <p14:tracePt t="34996" x="4537075" y="4210050"/>
          <p14:tracePt t="35012" x="4545013" y="4210050"/>
          <p14:tracePt t="35029" x="4552950" y="4202113"/>
          <p14:tracePt t="35056" x="4560888" y="4202113"/>
          <p14:tracePt t="35096" x="4568825" y="4202113"/>
          <p14:tracePt t="35126" x="4576763" y="4194175"/>
          <p14:tracePt t="35136" x="4584700" y="4194175"/>
          <p14:tracePt t="35146" x="4592638" y="4186238"/>
          <p14:tracePt t="35163" x="4600575" y="4186238"/>
          <p14:tracePt t="35179" x="4640263" y="4178300"/>
          <p14:tracePt t="35196" x="4664075" y="4178300"/>
          <p14:tracePt t="35212" x="4713288" y="4170363"/>
          <p14:tracePt t="35229" x="4729163" y="4162425"/>
          <p14:tracePt t="35476" x="4737100" y="4162425"/>
          <p14:tracePt t="35533" x="4737100" y="4170363"/>
          <p14:tracePt t="35543" x="4737100" y="4178300"/>
          <p14:tracePt t="35558" x="4713288" y="4194175"/>
          <p14:tracePt t="35566" x="4695825" y="4194175"/>
          <p14:tracePt t="35582" x="4656138" y="4225925"/>
          <p14:tracePt t="35597" x="4648200" y="4225925"/>
          <p14:tracePt t="35613" x="4640263" y="4225925"/>
          <p14:tracePt t="35687" x="4632325" y="4225925"/>
          <p14:tracePt t="35778" x="4632325" y="4217988"/>
          <p14:tracePt t="35961" x="4648200" y="4210050"/>
          <p14:tracePt t="35976" x="4648200" y="4202113"/>
          <p14:tracePt t="51189" x="3125788" y="2073275"/>
          <p14:tracePt t="51474" x="63500" y="6188075"/>
          <p14:tracePt t="51483" x="63500" y="6132513"/>
          <p14:tracePt t="51496" x="63500" y="6100763"/>
          <p14:tracePt t="51498" x="63500" y="6061075"/>
          <p14:tracePt t="51513" x="47625" y="6005513"/>
          <p14:tracePt t="51529" x="15875" y="5956300"/>
          <p14:tracePt t="51546" x="7938" y="5948363"/>
          <p14:tracePt t="51548" x="0" y="5948363"/>
          <p14:tracePt t="51575" x="0" y="5940425"/>
          <p14:tracePt t="51596" x="0" y="5932488"/>
          <p14:tracePt t="51626" x="0" y="5924550"/>
          <p14:tracePt t="52122" x="0" y="5916613"/>
          <p14:tracePt t="52147" x="0" y="5908675"/>
          <p14:tracePt t="52156" x="23813" y="5892800"/>
          <p14:tracePt t="52164" x="55563" y="5861050"/>
          <p14:tracePt t="52181" x="311150" y="5741988"/>
          <p14:tracePt t="52197" x="820738" y="5494338"/>
          <p14:tracePt t="52201" x="1012825" y="5383213"/>
          <p14:tracePt t="52214" x="1147763" y="5294313"/>
          <p14:tracePt t="52218" x="1163638" y="5286375"/>
          <p14:tracePt t="52229" x="1260475" y="5262563"/>
          <p14:tracePt t="52231" x="1292225" y="5262563"/>
          <p14:tracePt t="52245" x="1371600" y="5238750"/>
          <p14:tracePt t="52262" x="1514475" y="5214938"/>
          <p14:tracePt t="52264" x="1619250" y="5199063"/>
          <p14:tracePt t="52279" x="1651000" y="5199063"/>
          <p14:tracePt t="52281" x="1714500" y="5199063"/>
          <p14:tracePt t="52295" x="1817688" y="5199063"/>
          <p14:tracePt t="52312" x="1873250" y="5199063"/>
          <p14:tracePt t="52329" x="1889125" y="5199063"/>
          <p14:tracePt t="52331" x="1912938" y="5199063"/>
          <p14:tracePt t="52345" x="1922463" y="5207000"/>
          <p14:tracePt t="52348" x="1938338" y="5207000"/>
          <p14:tracePt t="52362" x="1946275" y="5222875"/>
          <p14:tracePt t="52379" x="1978025" y="5230813"/>
          <p14:tracePt t="52395" x="2017713" y="5238750"/>
          <p14:tracePt t="52412" x="2041525" y="5254625"/>
          <p14:tracePt t="52428" x="2065338" y="5262563"/>
          <p14:tracePt t="52431" x="2081213" y="5270500"/>
          <p14:tracePt t="52445" x="2089150" y="5278438"/>
          <p14:tracePt t="52462" x="2105025" y="5278438"/>
          <p14:tracePt t="52478" x="2120900" y="5278438"/>
          <p14:tracePt t="52495" x="2152650" y="5294313"/>
          <p14:tracePt t="52498" x="2176463" y="5294313"/>
          <p14:tracePt t="52512" x="2247900" y="5302250"/>
          <p14:tracePt t="52528" x="2305050" y="5310188"/>
          <p14:tracePt t="52545" x="2447925" y="5343525"/>
          <p14:tracePt t="52548" x="2582863" y="5359400"/>
          <p14:tracePt t="52562" x="2679700" y="5375275"/>
          <p14:tracePt t="52579" x="2790825" y="5375275"/>
          <p14:tracePt t="52595" x="2878138" y="5375275"/>
          <p14:tracePt t="52612" x="2941638" y="5375275"/>
          <p14:tracePt t="52629" x="3006725" y="5375275"/>
          <p14:tracePt t="52632" x="3022600" y="5367338"/>
          <p14:tracePt t="52645" x="3046413" y="5351463"/>
          <p14:tracePt t="52662" x="3086100" y="5335588"/>
          <p14:tracePt t="52678" x="3133725" y="5310188"/>
          <p14:tracePt t="52695" x="3205163" y="5278438"/>
          <p14:tracePt t="52698" x="3213100" y="5278438"/>
          <p14:tracePt t="52712" x="3236913" y="5262563"/>
          <p14:tracePt t="52729" x="3260725" y="5254625"/>
          <p14:tracePt t="52745" x="3284538" y="5246688"/>
          <p14:tracePt t="52762" x="3284538" y="5238750"/>
          <p14:tracePt t="52764" x="3292475" y="5230813"/>
          <p14:tracePt t="52779" x="3308350" y="5214938"/>
          <p14:tracePt t="52795" x="3308350" y="5207000"/>
          <p14:tracePt t="52812" x="3317875" y="5199063"/>
          <p14:tracePt t="52831" x="3333750" y="5191125"/>
          <p14:tracePt t="52865" x="3333750" y="5183188"/>
          <p14:tracePt t="52875" x="3341688" y="5175250"/>
          <p14:tracePt t="52896" x="3349625" y="5167313"/>
          <p14:tracePt t="52905" x="3357563" y="5167313"/>
          <p14:tracePt t="52921" x="3365500" y="5159375"/>
          <p14:tracePt t="52931" x="3365500" y="5151438"/>
          <p14:tracePt t="54204" x="3365500" y="5143500"/>
          <p14:tracePt t="54224" x="3357563" y="5143500"/>
          <p14:tracePt t="54233" x="3341688" y="5151438"/>
          <p14:tracePt t="54246" x="3333750" y="5159375"/>
          <p14:tracePt t="54262" x="3317875" y="5167313"/>
          <p14:tracePt t="54279" x="3308350" y="5183188"/>
          <p14:tracePt t="54297" x="3252788" y="5230813"/>
          <p14:tracePt t="54313" x="3165475" y="5310188"/>
          <p14:tracePt t="54329" x="3101975" y="5383213"/>
          <p14:tracePt t="54346" x="2998788" y="5486400"/>
          <p14:tracePt t="54362" x="2967038" y="5526088"/>
          <p14:tracePt t="54427" x="2967038" y="5518150"/>
          <p14:tracePt t="54436" x="2949575" y="5462588"/>
          <p14:tracePt t="54447" x="2941638" y="5438775"/>
          <p14:tracePt t="54451" x="2917825" y="5383213"/>
          <p14:tracePt t="54462" x="2886075" y="5270500"/>
          <p14:tracePt t="54464" x="2870200" y="5238750"/>
          <p14:tracePt t="54479" x="2830513" y="5159375"/>
          <p14:tracePt t="54482" x="2822575" y="5143500"/>
          <p14:tracePt t="54496" x="2751138" y="5048250"/>
          <p14:tracePt t="54512" x="2727325" y="5016500"/>
          <p14:tracePt t="54529" x="2719388" y="5016500"/>
          <p14:tracePt t="54532" x="2719388" y="5000625"/>
          <p14:tracePt t="54545" x="2711450" y="4992688"/>
          <p14:tracePt t="54629" x="2711450" y="5000625"/>
          <p14:tracePt t="54636" x="2711450" y="5008563"/>
          <p14:tracePt t="54647" x="2711450" y="5032375"/>
          <p14:tracePt t="54664" x="2711450" y="5072063"/>
          <p14:tracePt t="54678" x="2711450" y="5080000"/>
          <p14:tracePt t="54695" x="2719388" y="5095875"/>
          <p14:tracePt t="54916" x="2727325" y="5095875"/>
          <p14:tracePt t="54952" x="2735263" y="5095875"/>
          <p14:tracePt t="54977" x="2743200" y="5095875"/>
          <p14:tracePt t="55064" x="2751138" y="5095875"/>
          <p14:tracePt t="55124" x="2759075" y="5095875"/>
          <p14:tracePt t="55132" x="2767013" y="5095875"/>
          <p14:tracePt t="55147" x="2814638" y="5095875"/>
          <p14:tracePt t="55164" x="2846388" y="5095875"/>
          <p14:tracePt t="55167" x="2862263" y="5095875"/>
          <p14:tracePt t="55178" x="2917825" y="5119688"/>
          <p14:tracePt t="55195" x="2990850" y="5143500"/>
          <p14:tracePt t="55198" x="3006725" y="5143500"/>
          <p14:tracePt t="55212" x="3070225" y="5143500"/>
          <p14:tracePt t="55229" x="3189288" y="5143500"/>
          <p14:tracePt t="55245" x="3300413" y="5143500"/>
          <p14:tracePt t="55248" x="3357563" y="5143500"/>
          <p14:tracePt t="55262" x="3508375" y="5143500"/>
          <p14:tracePt t="55279" x="3700463" y="5143500"/>
          <p14:tracePt t="55296" x="3763963" y="5143500"/>
          <p14:tracePt t="55299" x="3906838" y="5175250"/>
          <p14:tracePt t="55312" x="4114800" y="5191125"/>
          <p14:tracePt t="55329" x="4249738" y="5191125"/>
          <p14:tracePt t="55346" x="4441825" y="5207000"/>
          <p14:tracePt t="55362" x="4608513" y="5207000"/>
          <p14:tracePt t="55379" x="4752975" y="5207000"/>
          <p14:tracePt t="55395" x="4879975" y="5207000"/>
          <p14:tracePt t="55398" x="4903788" y="5207000"/>
          <p14:tracePt t="55412" x="4959350" y="5207000"/>
          <p14:tracePt t="55428" x="5151438" y="5167313"/>
          <p14:tracePt t="55445" x="5326063" y="5135563"/>
          <p14:tracePt t="55448" x="5407025" y="5127625"/>
          <p14:tracePt t="55462" x="5470525" y="5119688"/>
          <p14:tracePt t="55478" x="5589588" y="5095875"/>
          <p14:tracePt t="55481" x="5613400" y="5095875"/>
          <p14:tracePt t="55495" x="5676900" y="5095875"/>
          <p14:tracePt t="55512" x="5813425" y="5080000"/>
          <p14:tracePt t="55515" x="5908675" y="5072063"/>
          <p14:tracePt t="55529" x="5940425" y="5064125"/>
          <p14:tracePt t="55532" x="5988050" y="5064125"/>
          <p14:tracePt t="55546" x="6108700" y="5048250"/>
          <p14:tracePt t="55562" x="6188075" y="5024438"/>
          <p14:tracePt t="55578" x="6203950" y="5008563"/>
          <p14:tracePt t="55581" x="6243638" y="5000625"/>
          <p14:tracePt t="55595" x="6267450" y="5000625"/>
          <p14:tracePt t="55598" x="6315075" y="4984750"/>
          <p14:tracePt t="55612" x="6386513" y="4984750"/>
          <p14:tracePt t="55628" x="6491288" y="4959350"/>
          <p14:tracePt t="55646" x="6681788" y="4943475"/>
          <p14:tracePt t="55662" x="6929438" y="4919663"/>
          <p14:tracePt t="55679" x="7072313" y="4895850"/>
          <p14:tracePt t="55681" x="7104063" y="4887913"/>
          <p14:tracePt t="55695" x="7200900" y="4856163"/>
          <p14:tracePt t="55712" x="7351713" y="4808538"/>
          <p14:tracePt t="55728" x="7431088" y="4768850"/>
          <p14:tracePt t="55745" x="7575550" y="4665663"/>
          <p14:tracePt t="55748" x="7607300" y="4641850"/>
          <p14:tracePt t="55762" x="7678738" y="4576763"/>
          <p14:tracePt t="55779" x="7702550" y="4545013"/>
          <p14:tracePt t="55795" x="7742238" y="4505325"/>
          <p14:tracePt t="55798" x="7766050" y="4457700"/>
          <p14:tracePt t="55812" x="7773988" y="4425950"/>
          <p14:tracePt t="55829" x="7773988" y="4370388"/>
          <p14:tracePt t="55846" x="7773988" y="4338638"/>
          <p14:tracePt t="55864" x="7750175" y="4273550"/>
          <p14:tracePt t="55879" x="7662863" y="4154488"/>
          <p14:tracePt t="55894" x="7512050" y="4027488"/>
          <p14:tracePt t="55911" x="7415213" y="3971925"/>
          <p14:tracePt t="55928" x="7208838" y="3883025"/>
          <p14:tracePt t="55945" x="7008813" y="3811588"/>
          <p14:tracePt t="55961" x="6657975" y="3740150"/>
          <p14:tracePt t="55964" x="6618288" y="3740150"/>
          <p14:tracePt t="55978" x="6442075" y="3716338"/>
          <p14:tracePt t="55980" x="6402388" y="3708400"/>
          <p14:tracePt t="55995" x="6299200" y="3684588"/>
          <p14:tracePt t="56011" x="6059488" y="3668713"/>
          <p14:tracePt t="56028" x="5853113" y="3684588"/>
          <p14:tracePt t="56030" x="5668963" y="3716338"/>
          <p14:tracePt t="56045" x="5621338" y="3724275"/>
          <p14:tracePt t="56047" x="5510213" y="3756025"/>
          <p14:tracePt t="56061" x="5302250" y="3803650"/>
          <p14:tracePt t="56063" x="5254625" y="3819525"/>
          <p14:tracePt t="56077" x="4999038" y="3890963"/>
          <p14:tracePt t="56093" x="4784725" y="3906838"/>
          <p14:tracePt t="56110" x="4721225" y="3938588"/>
          <p14:tracePt t="56111" x="4616450" y="4003675"/>
          <p14:tracePt t="56130" x="4592638" y="4003675"/>
          <p14:tracePt t="56135" x="4465638" y="4067175"/>
          <p14:tracePt t="56147" x="4410075" y="4098925"/>
          <p14:tracePt t="56162" x="4225925" y="4178300"/>
          <p14:tracePt t="56179" x="4027488" y="4265613"/>
          <p14:tracePt t="56195" x="3787775" y="4394200"/>
          <p14:tracePt t="56198" x="3748088" y="4418013"/>
          <p14:tracePt t="56212" x="3532188" y="4560888"/>
          <p14:tracePt t="56214" x="3492500" y="4592638"/>
          <p14:tracePt t="56228" x="3397250" y="4649788"/>
          <p14:tracePt t="56245" x="3205163" y="4784725"/>
          <p14:tracePt t="56248" x="3157538" y="4840288"/>
          <p14:tracePt t="56262" x="3141663" y="4848225"/>
          <p14:tracePt t="56264" x="3125788" y="4864100"/>
          <p14:tracePt t="56279" x="3117850" y="4895850"/>
          <p14:tracePt t="56281" x="3117850" y="4911725"/>
          <p14:tracePt t="56295" x="3117850" y="4927600"/>
          <p14:tracePt t="56312" x="3117850" y="4943475"/>
          <p14:tracePt t="56314" x="3117850" y="4959350"/>
          <p14:tracePt t="56328" x="3109913" y="4959350"/>
          <p14:tracePt t="56330" x="3109913" y="4984750"/>
          <p14:tracePt t="56334" x="3109913" y="4992688"/>
          <p14:tracePt t="56346" x="3109913" y="5000625"/>
          <p14:tracePt t="56362" x="3109913" y="5056188"/>
          <p14:tracePt t="56378" x="3125788" y="5080000"/>
          <p14:tracePt t="56395" x="3125788" y="5087938"/>
          <p14:tracePt t="56398" x="3141663" y="5103813"/>
          <p14:tracePt t="56412" x="3141663" y="5111750"/>
          <p14:tracePt t="56457" x="3149600" y="5111750"/>
          <p14:tracePt t="56527" x="3157538" y="5111750"/>
          <p14:tracePt t="56537" x="3165475" y="5111750"/>
          <p14:tracePt t="56864" x="3173413" y="5111750"/>
          <p14:tracePt t="57069" x="3181350" y="5119688"/>
          <p14:tracePt t="57076" x="3189288" y="5143500"/>
          <p14:tracePt t="57085" x="3221038" y="5230813"/>
          <p14:tracePt t="57097" x="3244850" y="5270500"/>
          <p14:tracePt t="57100" x="3284538" y="5351463"/>
          <p14:tracePt t="57104" x="3300413" y="5367338"/>
          <p14:tracePt t="57112" x="3365500" y="5414963"/>
          <p14:tracePt t="57128" x="3429000" y="5446713"/>
          <p14:tracePt t="57144" x="3492500" y="5462588"/>
          <p14:tracePt t="57146" x="3500438" y="5462588"/>
          <p14:tracePt t="57161" x="3516313" y="5462588"/>
          <p14:tracePt t="57178" x="3532188" y="5462588"/>
          <p14:tracePt t="57212" x="3540125" y="5462588"/>
          <p14:tracePt t="57215" x="3548063" y="5462588"/>
          <p14:tracePt t="57228" x="3563938" y="5462588"/>
          <p14:tracePt t="57244" x="3611563" y="5462588"/>
          <p14:tracePt t="57261" x="3660775" y="5462588"/>
          <p14:tracePt t="57278" x="3756025" y="5478463"/>
          <p14:tracePt t="57280" x="3763963" y="5478463"/>
          <p14:tracePt t="57294" x="3827463" y="5494338"/>
          <p14:tracePt t="57296" x="3843338" y="5494338"/>
          <p14:tracePt t="57311" x="3875088" y="5518150"/>
          <p14:tracePt t="57328" x="3954463" y="5534025"/>
          <p14:tracePt t="57330" x="3986213" y="5541963"/>
          <p14:tracePt t="57346" x="3994150" y="5541963"/>
          <p14:tracePt t="57361" x="4019550" y="5549900"/>
          <p14:tracePt t="57378" x="4067175" y="5573713"/>
          <p14:tracePt t="57394" x="4075113" y="5581650"/>
          <p14:tracePt t="57396" x="4138613" y="5621338"/>
          <p14:tracePt t="57411" x="4225925" y="5662613"/>
          <p14:tracePt t="57428" x="4313238" y="5710238"/>
          <p14:tracePt t="57444" x="4465638" y="5765800"/>
          <p14:tracePt t="57461" x="4529138" y="5789613"/>
          <p14:tracePt t="57478" x="4545013" y="5789613"/>
          <p14:tracePt t="57634" x="4537075" y="5789613"/>
          <p14:tracePt t="57648" x="4529138" y="5789613"/>
          <p14:tracePt t="57656" x="4457700" y="5773738"/>
          <p14:tracePt t="57664" x="4433888" y="5773738"/>
          <p14:tracePt t="57678" x="4146550" y="5773738"/>
          <p14:tracePt t="57695" x="4051300" y="5789613"/>
          <p14:tracePt t="57972" x="4043363" y="5797550"/>
          <p14:tracePt t="57981" x="4019550" y="5797550"/>
          <p14:tracePt t="57997" x="3978275" y="5789613"/>
          <p14:tracePt t="58013" x="3962400" y="5781675"/>
          <p14:tracePt t="58044" x="3954463" y="5781675"/>
          <p14:tracePt t="58054" x="3962400" y="5789613"/>
          <p14:tracePt t="58064" x="3978275" y="5821363"/>
          <p14:tracePt t="58078" x="4043363" y="5884863"/>
          <p14:tracePt t="58094" x="4075113" y="5916613"/>
          <p14:tracePt t="58095" x="4098925" y="5924550"/>
          <p14:tracePt t="58110" x="4106863" y="5924550"/>
          <p14:tracePt t="58112" x="4114800" y="5924550"/>
          <p14:tracePt t="58127" x="4122738" y="5924550"/>
          <p14:tracePt t="58266" x="4130675" y="5924550"/>
          <p14:tracePt t="58290" x="4138613" y="5924550"/>
          <p14:tracePt t="58300" x="4162425" y="5924550"/>
          <p14:tracePt t="58314" x="4178300" y="5924550"/>
          <p14:tracePt t="58317" x="4186238" y="5940425"/>
          <p14:tracePt t="58321" x="4202113" y="5940425"/>
          <p14:tracePt t="58331" x="4217988" y="5940425"/>
          <p14:tracePt t="58344" x="4249738" y="5956300"/>
          <p14:tracePt t="58361" x="4281488" y="5956300"/>
          <p14:tracePt t="58377" x="4289425" y="5956300"/>
          <p14:tracePt t="58395" x="4352925" y="5956300"/>
          <p14:tracePt t="58411" x="4386263" y="5956300"/>
          <p14:tracePt t="58428" x="4418013" y="5940425"/>
          <p14:tracePt t="58444" x="4457700" y="5924550"/>
          <p14:tracePt t="58463" x="4481513" y="5924550"/>
          <p14:tracePt t="58468" x="4489450" y="5924550"/>
          <p14:tracePt t="58480" x="4505325" y="5916613"/>
          <p14:tracePt t="58495" x="4513263" y="5916613"/>
          <p14:tracePt t="58497" x="4521200" y="5916613"/>
          <p14:tracePt t="58511" x="4529138" y="5916613"/>
          <p14:tracePt t="58528" x="4545013" y="5916613"/>
          <p14:tracePt t="58545" x="4552950" y="5916613"/>
          <p14:tracePt t="58562" x="4584700" y="5940425"/>
          <p14:tracePt t="58578" x="4624388" y="5956300"/>
          <p14:tracePt t="58595" x="4679950" y="5956300"/>
          <p14:tracePt t="58598" x="4721225" y="5964238"/>
          <p14:tracePt t="58611" x="4745038" y="5964238"/>
          <p14:tracePt t="58881" x="4745038" y="5940425"/>
          <p14:tracePt t="58888" x="4745038" y="5932488"/>
          <p14:tracePt t="58898" x="4745038" y="5924550"/>
          <p14:tracePt t="58913" x="4745038" y="5868988"/>
          <p14:tracePt t="58927" x="4776788" y="5797550"/>
          <p14:tracePt t="58944" x="4808538" y="5734050"/>
          <p14:tracePt t="58961" x="4856163" y="5686425"/>
          <p14:tracePt t="58978" x="4903788" y="5653088"/>
          <p14:tracePt t="58994" x="4983163" y="5629275"/>
          <p14:tracePt t="59011" x="5072063" y="5605463"/>
          <p14:tracePt t="59027" x="5103813" y="5605463"/>
          <p14:tracePt t="59044" x="5111750" y="5589588"/>
          <p14:tracePt t="59063" x="5095875" y="5589588"/>
          <p14:tracePt t="59067" x="5046663" y="5581650"/>
          <p14:tracePt t="59071" x="5038725" y="5581650"/>
          <p14:tracePt t="59081" x="4959350" y="5573713"/>
          <p14:tracePt t="59094" x="4927600" y="5565775"/>
          <p14:tracePt t="59096" x="4887913" y="5565775"/>
          <p14:tracePt t="59111" x="4729163" y="5565775"/>
          <p14:tracePt t="59113" x="4679950" y="5565775"/>
          <p14:tracePt t="59128" x="4433888" y="5557838"/>
          <p14:tracePt t="59130" x="4402138" y="5541963"/>
          <p14:tracePt t="59144" x="4305300" y="5534025"/>
          <p14:tracePt t="59146" x="4257675" y="5534025"/>
          <p14:tracePt t="59324" x="4289425" y="5534025"/>
          <p14:tracePt t="59333" x="4297363" y="5534025"/>
          <p14:tracePt t="59347" x="4370388" y="5534025"/>
          <p14:tracePt t="59364" x="4418013" y="5534025"/>
          <p14:tracePt t="59367" x="4521200" y="5534025"/>
          <p14:tracePt t="59371" x="4545013" y="5534025"/>
          <p14:tracePt t="59381" x="4648200" y="5534025"/>
          <p14:tracePt t="59385" x="4672013" y="5534025"/>
          <p14:tracePt t="59395" x="4737100" y="5534025"/>
          <p14:tracePt t="59411" x="4856163" y="5510213"/>
          <p14:tracePt t="59427" x="4959350" y="5478463"/>
          <p14:tracePt t="59444" x="5046663" y="5454650"/>
          <p14:tracePt t="59461" x="5151438" y="5430838"/>
          <p14:tracePt t="59477" x="5207000" y="5430838"/>
          <p14:tracePt t="59494" x="5246688" y="5430838"/>
          <p14:tracePt t="59511" x="5286375" y="5430838"/>
          <p14:tracePt t="59528" x="5334000" y="5430838"/>
          <p14:tracePt t="59544" x="5397500" y="5430838"/>
          <p14:tracePt t="59546" x="5414963" y="5430838"/>
          <p14:tracePt t="59561" x="5438775" y="5430838"/>
          <p14:tracePt t="59563" x="5446713" y="5430838"/>
          <p14:tracePt t="59577" x="5454650" y="5430838"/>
          <p14:tracePt t="59594" x="5462588" y="5430838"/>
          <p14:tracePt t="59993" x="5470525" y="5430838"/>
          <p14:tracePt t="60001" x="5486400" y="5430838"/>
          <p14:tracePt t="60013" x="5494338" y="5430838"/>
          <p14:tracePt t="60017" x="5502275" y="5422900"/>
          <p14:tracePt t="60031" x="5526088" y="5422900"/>
          <p14:tracePt t="60048" x="5541963" y="5422900"/>
          <p14:tracePt t="60063" x="5557838" y="5422900"/>
          <p14:tracePt t="60082" x="5573713" y="5422900"/>
          <p14:tracePt t="60096" x="5589588" y="5422900"/>
          <p14:tracePt t="60116" x="5613400" y="5422900"/>
          <p14:tracePt t="60127" x="5621338" y="5422900"/>
          <p14:tracePt t="60143" x="5645150" y="5422900"/>
          <p14:tracePt t="60160" x="5661025" y="5422900"/>
          <p14:tracePt t="60176" x="5700713" y="5430838"/>
          <p14:tracePt t="60178" x="5716588" y="5438775"/>
          <p14:tracePt t="60193" x="5732463" y="5438775"/>
          <p14:tracePt t="60210" x="5740400" y="5438775"/>
          <p14:tracePt t="60226" x="5749925" y="5438775"/>
          <p14:tracePt t="60243" x="5749925" y="5446713"/>
          <p14:tracePt t="60350" x="5757863" y="5454650"/>
          <p14:tracePt t="60381" x="5765800" y="5454650"/>
          <p14:tracePt t="60397" x="5789613" y="5454650"/>
          <p14:tracePt t="60404" x="5805488" y="5454650"/>
          <p14:tracePt t="60411" x="5813425" y="5454650"/>
          <p14:tracePt t="60427" x="5821363" y="5462588"/>
          <p14:tracePt t="60444" x="5845175" y="5470525"/>
          <p14:tracePt t="60480" x="5853113" y="5478463"/>
          <p14:tracePt t="60500" x="5861050" y="5494338"/>
          <p14:tracePt t="75643" x="5884863" y="5494338"/>
          <p14:tracePt t="75647" x="9066213" y="3724275"/>
          <p14:tracePt t="75808" x="9161463" y="3676650"/>
          <p14:tracePt t="75902" x="9153525" y="3636963"/>
          <p14:tracePt t="75912" x="9137650" y="3571875"/>
          <p14:tracePt t="75916" x="9129713" y="3540125"/>
          <p14:tracePt t="75928" x="9129713" y="3492500"/>
          <p14:tracePt t="75932" x="9129713" y="3484563"/>
          <p14:tracePt t="75943" x="9153525" y="3444875"/>
          <p14:tracePt t="75945" x="9177338" y="3389313"/>
          <p14:tracePt t="75959" x="9209088" y="3365500"/>
          <p14:tracePt t="75976" x="9290050" y="3270250"/>
          <p14:tracePt t="75993" x="9432925" y="3149600"/>
          <p14:tracePt t="76010" x="9831388" y="2974975"/>
          <p14:tracePt t="76026" x="10469563" y="2838450"/>
          <p14:tracePt t="76043" x="10996613" y="279082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2FE492B-F6C1-57AD-55AC-F17498FB058F}"/>
              </a:ext>
            </a:extLst>
          </p:cNvPr>
          <p:cNvSpPr txBox="1"/>
          <p:nvPr/>
        </p:nvSpPr>
        <p:spPr>
          <a:xfrm>
            <a:off x="1699491" y="1672671"/>
            <a:ext cx="7462982" cy="2754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56285" lvl="1" indent="-286385">
              <a:spcBef>
                <a:spcPts val="600"/>
              </a:spcBef>
              <a:buChar char="•"/>
              <a:tabLst>
                <a:tab pos="756285" algn="l"/>
              </a:tabLst>
            </a:pPr>
            <a:r>
              <a:rPr lang="en-US" sz="2800" dirty="0">
                <a:latin typeface="Arial"/>
                <a:cs typeface="Arial"/>
              </a:rPr>
              <a:t>Automated</a:t>
            </a:r>
            <a:r>
              <a:rPr lang="en-US" sz="2800" spc="-65" dirty="0">
                <a:latin typeface="Arial"/>
                <a:cs typeface="Arial"/>
              </a:rPr>
              <a:t> </a:t>
            </a:r>
            <a:r>
              <a:rPr lang="en-US" sz="2800" spc="-10" dirty="0">
                <a:latin typeface="Arial"/>
                <a:cs typeface="Arial"/>
              </a:rPr>
              <a:t>Reasoning: to use the stored information and answer questions and to draw new  conclusion.</a:t>
            </a:r>
            <a:endParaRPr lang="en-US" sz="2800" dirty="0">
              <a:latin typeface="Arial"/>
              <a:cs typeface="Arial"/>
            </a:endParaRPr>
          </a:p>
          <a:p>
            <a:pPr marL="756285" lvl="1" indent="-286385">
              <a:spcBef>
                <a:spcPts val="605"/>
              </a:spcBef>
              <a:buChar char="•"/>
              <a:tabLst>
                <a:tab pos="756285" algn="l"/>
              </a:tabLst>
            </a:pPr>
            <a:r>
              <a:rPr lang="en-US" sz="2800" dirty="0">
                <a:latin typeface="Arial"/>
                <a:cs typeface="Arial"/>
              </a:rPr>
              <a:t>Machine</a:t>
            </a:r>
            <a:r>
              <a:rPr lang="en-US" sz="2800" spc="-40" dirty="0">
                <a:latin typeface="Arial"/>
                <a:cs typeface="Arial"/>
              </a:rPr>
              <a:t> </a:t>
            </a:r>
            <a:r>
              <a:rPr lang="en-US" sz="2800" spc="-10" dirty="0">
                <a:latin typeface="Arial"/>
                <a:cs typeface="Arial"/>
              </a:rPr>
              <a:t>Learning : to adapt to new circumstances and to detect and extrapolate patterns</a:t>
            </a:r>
            <a:r>
              <a:rPr lang="en-US" spc="-10" dirty="0">
                <a:latin typeface="Arial"/>
                <a:cs typeface="Arial"/>
              </a:rPr>
              <a:t>.</a:t>
            </a:r>
            <a:endParaRPr lang="en-US" sz="1800" spc="-10" dirty="0">
              <a:latin typeface="Arial"/>
              <a:cs typeface="Arial"/>
            </a:endParaRPr>
          </a:p>
        </p:txBody>
      </p:sp>
      <p:pic>
        <p:nvPicPr>
          <p:cNvPr id="4" name="object 6">
            <a:extLst>
              <a:ext uri="{FF2B5EF4-FFF2-40B4-BE49-F238E27FC236}">
                <a16:creationId xmlns:a16="http://schemas.microsoft.com/office/drawing/2014/main" id="{84DABCA2-0C15-F23C-CC6A-44415624FB98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88263" y="4427271"/>
            <a:ext cx="6685788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004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65855">
        <p159:morph option="byObject"/>
      </p:transition>
    </mc:Choice>
    <mc:Fallback>
      <p:transition spd="slow" advTm="65855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158" x="12088813" y="3413125"/>
          <p14:tracePt t="1164" x="11753850" y="3389313"/>
          <p14:tracePt t="1173" x="11250613" y="3357563"/>
          <p14:tracePt t="1180" x="10661650" y="3286125"/>
          <p14:tracePt t="1196" x="9337675" y="3086100"/>
          <p14:tracePt t="1211" x="8013700" y="2751138"/>
          <p14:tracePt t="1228" x="7367588" y="2559050"/>
          <p14:tracePt t="1230" x="6507163" y="2289175"/>
          <p14:tracePt t="1245" x="5948363" y="2041525"/>
          <p14:tracePt t="1261" x="5207000" y="1674813"/>
          <p14:tracePt t="1278" x="4600575" y="1371600"/>
          <p14:tracePt t="1295" x="4186238" y="1252538"/>
          <p14:tracePt t="1311" x="3922713" y="1244600"/>
          <p14:tracePt t="1328" x="3906838" y="1244600"/>
          <p14:tracePt t="1330" x="3898900" y="1244600"/>
          <p14:tracePt t="1350" x="3906838" y="1276350"/>
          <p14:tracePt t="1361" x="3914775" y="1292225"/>
          <p14:tracePt t="1378" x="3994150" y="1395413"/>
          <p14:tracePt t="1395" x="4241800" y="1571625"/>
          <p14:tracePt t="1411" x="4337050" y="1611313"/>
          <p14:tracePt t="1428" x="4352925" y="1611313"/>
          <p14:tracePt t="1445" x="4394200" y="1627188"/>
          <p14:tracePt t="1461" x="4410075" y="1627188"/>
          <p14:tracePt t="1498" x="4418013" y="1635125"/>
          <p14:tracePt t="1529" x="4402138" y="1643063"/>
          <p14:tracePt t="1535" x="4394200" y="1643063"/>
          <p14:tracePt t="1545" x="4378325" y="1658938"/>
          <p14:tracePt t="1561" x="4337050" y="1674813"/>
          <p14:tracePt t="1578" x="4305300" y="1690688"/>
          <p14:tracePt t="1595" x="4210050" y="1746250"/>
          <p14:tracePt t="1598" x="4170363" y="1762125"/>
          <p14:tracePt t="1612" x="4098925" y="1809750"/>
          <p14:tracePt t="1614" x="4019550" y="1873250"/>
          <p14:tracePt t="1628" x="3914775" y="1914525"/>
          <p14:tracePt t="1645" x="3708400" y="1985963"/>
          <p14:tracePt t="1647" x="3611563" y="2017713"/>
          <p14:tracePt t="1661" x="3524250" y="2049463"/>
          <p14:tracePt t="1664" x="3436938" y="2073275"/>
          <p14:tracePt t="1678" x="3292475" y="2152650"/>
          <p14:tracePt t="1695" x="3165475" y="2249488"/>
          <p14:tracePt t="1712" x="3141663" y="2281238"/>
          <p14:tracePt t="1714" x="3094038" y="2305050"/>
          <p14:tracePt t="1728" x="3078163" y="2320925"/>
          <p14:tracePt t="1731" x="3070225" y="2320925"/>
          <p14:tracePt t="1743" x="3062288" y="2320925"/>
          <p14:tracePt t="1891" x="3054350" y="2328863"/>
          <p14:tracePt t="1922" x="3054350" y="2336800"/>
          <p14:tracePt t="2123" x="3078163" y="2328863"/>
          <p14:tracePt t="2133" x="3117850" y="2289175"/>
          <p14:tracePt t="2146" x="3125788" y="2273300"/>
          <p14:tracePt t="2151" x="3165475" y="2265363"/>
          <p14:tracePt t="2155" x="3181350" y="2249488"/>
          <p14:tracePt t="2165" x="3189288" y="2241550"/>
          <p14:tracePt t="2180" x="3236913" y="2200275"/>
          <p14:tracePt t="2194" x="3276600" y="2192338"/>
          <p14:tracePt t="2211" x="3292475" y="2184400"/>
          <p14:tracePt t="2213" x="3308350" y="2184400"/>
          <p14:tracePt t="2227" x="3317875" y="2176463"/>
          <p14:tracePt t="2244" x="3325813" y="2176463"/>
          <p14:tracePt t="2261" x="3341688" y="2176463"/>
          <p14:tracePt t="2277" x="3389313" y="2184400"/>
          <p14:tracePt t="2294" x="3429000" y="2200275"/>
          <p14:tracePt t="2311" x="3476625" y="2200275"/>
          <p14:tracePt t="2312" x="3492500" y="2216150"/>
          <p14:tracePt t="2327" x="3508375" y="2216150"/>
          <p14:tracePt t="2344" x="3532188" y="2216150"/>
          <p14:tracePt t="2361" x="3556000" y="2208213"/>
          <p14:tracePt t="2363" x="3571875" y="2208213"/>
          <p14:tracePt t="2377" x="3587750" y="2208213"/>
          <p14:tracePt t="2379" x="3587750" y="2200275"/>
          <p14:tracePt t="2394" x="3595688" y="2200275"/>
          <p14:tracePt t="2425" x="3603625" y="2192338"/>
          <p14:tracePt t="2439" x="3611563" y="2192338"/>
          <p14:tracePt t="2455" x="3627438" y="2184400"/>
          <p14:tracePt t="2465" x="3635375" y="2184400"/>
          <p14:tracePt t="2477" x="3660775" y="2176463"/>
          <p14:tracePt t="2494" x="3668713" y="2176463"/>
          <p14:tracePt t="2496" x="3692525" y="2176463"/>
          <p14:tracePt t="2511" x="3716338" y="2176463"/>
          <p14:tracePt t="2527" x="3732213" y="2176463"/>
          <p14:tracePt t="2544" x="3748088" y="2176463"/>
          <p14:tracePt t="2561" x="3763963" y="2176463"/>
          <p14:tracePt t="2577" x="3779838" y="2176463"/>
          <p14:tracePt t="2594" x="3795713" y="2176463"/>
          <p14:tracePt t="2611" x="3811588" y="2168525"/>
          <p14:tracePt t="2627" x="3835400" y="2160588"/>
          <p14:tracePt t="2644" x="3843338" y="2152650"/>
          <p14:tracePt t="2661" x="3867150" y="2120900"/>
          <p14:tracePt t="2677" x="3883025" y="2120900"/>
          <p14:tracePt t="2694" x="3890963" y="2120900"/>
          <p14:tracePt t="2711" x="3930650" y="2105025"/>
          <p14:tracePt t="2728" x="3946525" y="2105025"/>
          <p14:tracePt t="2744" x="3962400" y="2105025"/>
          <p14:tracePt t="2761" x="3994150" y="2097088"/>
          <p14:tracePt t="2777" x="4051300" y="2089150"/>
          <p14:tracePt t="2794" x="4090988" y="2081213"/>
          <p14:tracePt t="2797" x="4122738" y="2081213"/>
          <p14:tracePt t="2811" x="4154488" y="2081213"/>
          <p14:tracePt t="2827" x="4225925" y="2073275"/>
          <p14:tracePt t="2844" x="4289425" y="2065338"/>
          <p14:tracePt t="2860" x="4425950" y="2065338"/>
          <p14:tracePt t="2862" x="4441825" y="2065338"/>
          <p14:tracePt t="2877" x="4481513" y="2065338"/>
          <p14:tracePt t="2879" x="4513263" y="2065338"/>
          <p14:tracePt t="2894" x="4521200" y="2065338"/>
          <p14:tracePt t="2911" x="4584700" y="2057400"/>
          <p14:tracePt t="2913" x="4608513" y="2057400"/>
          <p14:tracePt t="2927" x="4616450" y="2057400"/>
          <p14:tracePt t="2929" x="4632325" y="2057400"/>
          <p14:tracePt t="2944" x="4656138" y="2057400"/>
          <p14:tracePt t="2961" x="4695825" y="2057400"/>
          <p14:tracePt t="2977" x="4705350" y="2073275"/>
          <p14:tracePt t="2978" x="4729163" y="2089150"/>
          <p14:tracePt t="2993" x="4737100" y="2089150"/>
          <p14:tracePt t="3010" x="4752975" y="2105025"/>
          <p14:tracePt t="3034" x="4760913" y="2112963"/>
          <p14:tracePt t="3043" x="4768850" y="2112963"/>
          <p14:tracePt t="3060" x="4784725" y="2120900"/>
          <p14:tracePt t="3076" x="4792663" y="2128838"/>
          <p14:tracePt t="3093" x="4824413" y="2136775"/>
          <p14:tracePt t="3110" x="4887913" y="2136775"/>
          <p14:tracePt t="3126" x="4983163" y="2152650"/>
          <p14:tracePt t="3143" x="5127625" y="2152650"/>
          <p14:tracePt t="3144" x="5143500" y="2152650"/>
          <p14:tracePt t="3160" x="5191125" y="2152650"/>
          <p14:tracePt t="3161" x="5246688" y="2152650"/>
          <p14:tracePt t="3176" x="5262563" y="2152650"/>
          <p14:tracePt t="3193" x="5326063" y="2144713"/>
          <p14:tracePt t="3210" x="5365750" y="2120900"/>
          <p14:tracePt t="3211" x="5381625" y="2112963"/>
          <p14:tracePt t="3226" x="5397500" y="2105025"/>
          <p14:tracePt t="3243" x="5414963" y="2105025"/>
          <p14:tracePt t="3260" x="5422900" y="2105025"/>
          <p14:tracePt t="3261" x="5446713" y="2105025"/>
          <p14:tracePt t="3276" x="5454650" y="2105025"/>
          <p14:tracePt t="3317" x="5470525" y="2105025"/>
          <p14:tracePt t="3333" x="5478463" y="2105025"/>
          <p14:tracePt t="3344" x="5502275" y="2112963"/>
          <p14:tracePt t="3353" x="5502275" y="2120900"/>
          <p14:tracePt t="3541" x="5510213" y="2120900"/>
          <p14:tracePt t="3548" x="5510213" y="2128838"/>
          <p14:tracePt t="4632" x="5510213" y="2136775"/>
          <p14:tracePt t="4710" x="5518150" y="2136775"/>
          <p14:tracePt t="4720" x="5565775" y="2128838"/>
          <p14:tracePt t="4727" x="5621338" y="2097088"/>
          <p14:tracePt t="4745" x="5837238" y="2089150"/>
          <p14:tracePt t="4761" x="5884863" y="2089150"/>
          <p14:tracePt t="4777" x="6051550" y="2089150"/>
          <p14:tracePt t="4796" x="6275388" y="2128838"/>
          <p14:tracePt t="4800" x="6386513" y="2128838"/>
          <p14:tracePt t="4813" x="6483350" y="2128838"/>
          <p14:tracePt t="4815" x="6562725" y="2128838"/>
          <p14:tracePt t="4827" x="6618288" y="2128838"/>
          <p14:tracePt t="4844" x="6642100" y="2128838"/>
          <p14:tracePt t="4846" x="6650038" y="2128838"/>
          <p14:tracePt t="4875" x="6657975" y="2128838"/>
          <p14:tracePt t="4895" x="6657975" y="2105025"/>
          <p14:tracePt t="4905" x="6657975" y="2081213"/>
          <p14:tracePt t="4912" x="6657975" y="2065338"/>
          <p14:tracePt t="4928" x="6657975" y="2033588"/>
          <p14:tracePt t="4944" x="6657975" y="2017713"/>
          <p14:tracePt t="4947" x="6642100" y="1978025"/>
          <p14:tracePt t="4962" x="6618288" y="1946275"/>
          <p14:tracePt t="4978" x="6586538" y="1873250"/>
          <p14:tracePt t="4994" x="6515100" y="1785938"/>
          <p14:tracePt t="5011" x="6394450" y="1651000"/>
          <p14:tracePt t="5028" x="6227763" y="1579563"/>
          <p14:tracePt t="5031" x="6188075" y="1563688"/>
          <p14:tracePt t="5045" x="6116638" y="1555750"/>
          <p14:tracePt t="5061" x="5932488" y="1547813"/>
          <p14:tracePt t="5078" x="5700713" y="1547813"/>
          <p14:tracePt t="5094" x="5349875" y="1547813"/>
          <p14:tracePt t="5097" x="5199063" y="1547813"/>
          <p14:tracePt t="5111" x="4951413" y="1514475"/>
          <p14:tracePt t="5113" x="4903788" y="1506538"/>
          <p14:tracePt t="5128" x="4687888" y="1474788"/>
          <p14:tracePt t="5144" x="4584700" y="1474788"/>
          <p14:tracePt t="5161" x="4402138" y="1466850"/>
          <p14:tracePt t="5163" x="4337050" y="1466850"/>
          <p14:tracePt t="5179" x="4210050" y="1466850"/>
          <p14:tracePt t="5194" x="4106863" y="1482725"/>
          <p14:tracePt t="5211" x="3986213" y="1547813"/>
          <p14:tracePt t="5228" x="3922713" y="1587500"/>
          <p14:tracePt t="5231" x="3803650" y="1666875"/>
          <p14:tracePt t="5244" x="3748088" y="1706563"/>
          <p14:tracePt t="5261" x="3684588" y="1746250"/>
          <p14:tracePt t="5278" x="3603625" y="1793875"/>
          <p14:tracePt t="5294" x="3579813" y="1809750"/>
          <p14:tracePt t="5311" x="3556000" y="1833563"/>
          <p14:tracePt t="5327" x="3548063" y="1849438"/>
          <p14:tracePt t="5330" x="3532188" y="1865313"/>
          <p14:tracePt t="5344" x="3524250" y="1898650"/>
          <p14:tracePt t="5361" x="3508375" y="1970088"/>
          <p14:tracePt t="5378" x="3500438" y="2041525"/>
          <p14:tracePt t="5380" x="3500438" y="2057400"/>
          <p14:tracePt t="5397" x="3500438" y="2081213"/>
          <p14:tracePt t="5413" x="3500438" y="2105025"/>
          <p14:tracePt t="5451" x="3508375" y="2105025"/>
          <p14:tracePt t="5460" x="3516313" y="2105025"/>
          <p14:tracePt t="5471" x="3524250" y="2105025"/>
          <p14:tracePt t="5486" x="3540125" y="2105025"/>
          <p14:tracePt t="5495" x="3548063" y="2105025"/>
          <p14:tracePt t="5511" x="3587750" y="2097088"/>
          <p14:tracePt t="5528" x="3611563" y="2089150"/>
          <p14:tracePt t="5531" x="3619500" y="2081213"/>
          <p14:tracePt t="5544" x="3627438" y="2081213"/>
          <p14:tracePt t="7853" x="3635375" y="2081213"/>
          <p14:tracePt t="7909" x="3643313" y="2065338"/>
          <p14:tracePt t="7919" x="3692525" y="2049463"/>
          <p14:tracePt t="7928" x="3763963" y="2009775"/>
          <p14:tracePt t="7944" x="4067175" y="1906588"/>
          <p14:tracePt t="7960" x="5478463" y="1817688"/>
          <p14:tracePt t="7963" x="6156325" y="1954213"/>
          <p14:tracePt t="7978" x="7080250" y="2192338"/>
          <p14:tracePt t="7994" x="8180388" y="2551113"/>
          <p14:tracePt t="8010" x="9385300" y="2878138"/>
          <p14:tracePt t="8026" x="9894888" y="2974975"/>
          <p14:tracePt t="8043" x="10253663" y="2990850"/>
          <p14:tracePt t="8059" x="10302875" y="2974975"/>
          <p14:tracePt t="8076" x="10326688" y="2959100"/>
          <p14:tracePt t="8093" x="10350500" y="2909888"/>
          <p14:tracePt t="8110" x="10358438" y="2886075"/>
          <p14:tracePt t="8126" x="10358438" y="2854325"/>
          <p14:tracePt t="8143" x="10358438" y="2838450"/>
          <p14:tracePt t="8159" x="10358438" y="2814638"/>
          <p14:tracePt t="8176" x="10358438" y="2806700"/>
          <p14:tracePt t="8193" x="10350500" y="2774950"/>
          <p14:tracePt t="8210" x="10326688" y="2759075"/>
          <p14:tracePt t="8226" x="10310813" y="2751138"/>
          <p14:tracePt t="8243" x="10294938" y="2711450"/>
          <p14:tracePt t="8259" x="10279063" y="2711450"/>
          <p14:tracePt t="8276" x="10269538" y="2711450"/>
          <p14:tracePt t="8333" x="10269538" y="2727325"/>
          <p14:tracePt t="8340" x="10269538" y="2735263"/>
          <p14:tracePt t="8345" x="10269538" y="2743200"/>
          <p14:tracePt t="8353" x="10245725" y="2798763"/>
          <p14:tracePt t="8361" x="10229850" y="2870200"/>
          <p14:tracePt t="8378" x="10190163" y="2959100"/>
          <p14:tracePt t="8394" x="10190163" y="3014663"/>
          <p14:tracePt t="8411" x="10182225" y="3030538"/>
          <p14:tracePt t="8469" x="10182225" y="3022600"/>
          <p14:tracePt t="8480" x="10174288" y="3014663"/>
          <p14:tracePt t="8489" x="10166350" y="3014663"/>
          <p14:tracePt t="8499" x="10158413" y="3014663"/>
          <p14:tracePt t="8510" x="10150475" y="3006725"/>
          <p14:tracePt t="8527" x="10094913" y="2990850"/>
          <p14:tracePt t="8544" x="10039350" y="2967038"/>
          <p14:tracePt t="8560" x="9952038" y="2943225"/>
          <p14:tracePt t="8562" x="9910763" y="2935288"/>
          <p14:tracePt t="8577" x="9831388" y="2894013"/>
          <p14:tracePt t="8594" x="9759950" y="2838450"/>
          <p14:tracePt t="8610" x="9688513" y="2798763"/>
          <p14:tracePt t="8627" x="9672638" y="2782888"/>
          <p14:tracePt t="8644" x="9664700" y="2774950"/>
          <p14:tracePt t="8661" x="9656763" y="2774950"/>
          <p14:tracePt t="8663" x="9648825" y="2767013"/>
          <p14:tracePt t="8690" x="9632950" y="2751138"/>
          <p14:tracePt t="8703" x="9632950" y="2743200"/>
          <p14:tracePt t="8713" x="9625013" y="2735263"/>
          <p14:tracePt t="8727" x="9617075" y="2727325"/>
          <p14:tracePt t="8729" x="9609138" y="2719388"/>
          <p14:tracePt t="8744" x="9601200" y="2695575"/>
          <p14:tracePt t="8760" x="9585325" y="2679700"/>
          <p14:tracePt t="8777" x="9559925" y="2655888"/>
          <p14:tracePt t="8779" x="9559925" y="2647950"/>
          <p14:tracePt t="8794" x="9544050" y="2640013"/>
          <p14:tracePt t="8796" x="9520238" y="2600325"/>
          <p14:tracePt t="8810" x="9472613" y="2559050"/>
          <p14:tracePt t="8827" x="9417050" y="2511425"/>
          <p14:tracePt t="8844" x="9361488" y="2471738"/>
          <p14:tracePt t="8846" x="9321800" y="2447925"/>
          <p14:tracePt t="8861" x="9209088" y="2376488"/>
          <p14:tracePt t="8877" x="9050338" y="2289175"/>
          <p14:tracePt t="8894" x="8891588" y="2216150"/>
          <p14:tracePt t="8910" x="8818563" y="2200275"/>
          <p14:tracePt t="8927" x="8763000" y="2184400"/>
          <p14:tracePt t="8944" x="8723313" y="2184400"/>
          <p14:tracePt t="8961" x="8707438" y="2184400"/>
          <p14:tracePt t="8977" x="8699500" y="2184400"/>
          <p14:tracePt t="8993" x="8691563" y="2184400"/>
          <p14:tracePt t="9011" x="8667750" y="2192338"/>
          <p14:tracePt t="9027" x="8628063" y="2233613"/>
          <p14:tracePt t="9044" x="8588375" y="2249488"/>
          <p14:tracePt t="9061" x="8572500" y="2297113"/>
          <p14:tracePt t="9063" x="8564563" y="2297113"/>
          <p14:tracePt t="9094" x="8572500" y="2305050"/>
          <p14:tracePt t="9103" x="8596313" y="2328863"/>
          <p14:tracePt t="9110" x="8604250" y="2336800"/>
          <p14:tracePt t="9127" x="8620125" y="2336800"/>
          <p14:tracePt t="9191" x="8612188" y="2328863"/>
          <p14:tracePt t="9201" x="8612188" y="2305050"/>
          <p14:tracePt t="9215" x="8604250" y="2273300"/>
          <p14:tracePt t="9230" x="8596313" y="2265363"/>
          <p14:tracePt t="9246" x="8596313" y="2233613"/>
          <p14:tracePt t="9261" x="8596313" y="2208213"/>
          <p14:tracePt t="9263" x="8596313" y="2192338"/>
          <p14:tracePt t="9277" x="8596313" y="2184400"/>
          <p14:tracePt t="9279" x="8588375" y="2168525"/>
          <p14:tracePt t="9294" x="8556625" y="2136775"/>
          <p14:tracePt t="9296" x="8540750" y="2112963"/>
          <p14:tracePt t="9315" x="8540750" y="2105025"/>
          <p14:tracePt t="9327" x="8540750" y="2097088"/>
          <p14:tracePt t="9329" x="8540750" y="2081213"/>
          <p14:tracePt t="9344" x="8540750" y="2057400"/>
          <p14:tracePt t="9346" x="8540750" y="2025650"/>
          <p14:tracePt t="9361" x="8540750" y="2017713"/>
          <p14:tracePt t="9377" x="8540750" y="1993900"/>
          <p14:tracePt t="9394" x="8540750" y="1978025"/>
          <p14:tracePt t="10033" x="8540750" y="1970088"/>
          <p14:tracePt t="10040" x="8523288" y="1970088"/>
          <p14:tracePt t="10047" x="8483600" y="1985963"/>
          <p14:tracePt t="10063" x="8420100" y="2001838"/>
          <p14:tracePt t="10077" x="8332788" y="2033588"/>
          <p14:tracePt t="10094" x="8253413" y="2057400"/>
          <p14:tracePt t="10112" x="8172450" y="2073275"/>
          <p14:tracePt t="10128" x="8156575" y="2081213"/>
          <p14:tracePt t="10148" x="8148638" y="2081213"/>
          <p14:tracePt t="10161" x="8140700" y="2081213"/>
          <p14:tracePt t="10178" x="8101013" y="2089150"/>
          <p14:tracePt t="10181" x="8085138" y="2097088"/>
          <p14:tracePt t="10194" x="8053388" y="2097088"/>
          <p14:tracePt t="10197" x="8013700" y="2097088"/>
          <p14:tracePt t="10212" x="7950200" y="2097088"/>
          <p14:tracePt t="10228" x="7902575" y="2097088"/>
          <p14:tracePt t="10244" x="7829550" y="2097088"/>
          <p14:tracePt t="10259" x="7773988" y="2097088"/>
          <p14:tracePt t="10276" x="7670800" y="2097088"/>
          <p14:tracePt t="10293" x="7631113" y="2097088"/>
          <p14:tracePt t="10309" x="7607300" y="2097088"/>
          <p14:tracePt t="10326" x="7551738" y="2136775"/>
          <p14:tracePt t="10343" x="7504113" y="2144713"/>
          <p14:tracePt t="10359" x="7496175" y="2144713"/>
          <p14:tracePt t="10376" x="7486650" y="2144713"/>
          <p14:tracePt t="10467" x="7486650" y="2152650"/>
          <p14:tracePt t="10541" x="7478713" y="2152650"/>
          <p14:tracePt t="10573" x="7470775" y="2152650"/>
          <p14:tracePt t="10582" x="7462838" y="2152650"/>
          <p14:tracePt t="10773" x="7462838" y="2160588"/>
          <p14:tracePt t="10783" x="7462838" y="2168525"/>
          <p14:tracePt t="10796" x="7454900" y="2176463"/>
          <p14:tracePt t="10800" x="7423150" y="2176463"/>
          <p14:tracePt t="10804" x="7343775" y="2176463"/>
          <p14:tracePt t="10816" x="7177088" y="2120900"/>
          <p14:tracePt t="10821" x="7008813" y="2089150"/>
          <p14:tracePt t="10835" x="5821363" y="1970088"/>
          <p14:tracePt t="10839" x="5072063" y="1970088"/>
          <p14:tracePt t="10844" x="4449763" y="2105025"/>
          <p14:tracePt t="10856" x="4114800" y="2289175"/>
          <p14:tracePt t="10857" x="4035425" y="2336800"/>
          <p14:tracePt t="10868" x="3779838" y="2566988"/>
          <p14:tracePt t="10879" x="3611563" y="2735263"/>
          <p14:tracePt t="10892" x="3563938" y="2774950"/>
          <p14:tracePt t="10892" x="3460750" y="2854325"/>
          <p14:tracePt t="10908" x="3429000" y="2870200"/>
          <p14:tracePt t="10909" x="3405188" y="2894013"/>
          <p14:tracePt t="11217" x="3389313" y="2894013"/>
          <p14:tracePt t="11254" x="3381375" y="2894013"/>
          <p14:tracePt t="11263" x="3381375" y="2886075"/>
          <p14:tracePt t="11273" x="3381375" y="2878138"/>
          <p14:tracePt t="11289" x="3373438" y="2870200"/>
          <p14:tracePt t="11323" x="3373438" y="2862263"/>
          <p14:tracePt t="11330" x="3373438" y="2854325"/>
          <p14:tracePt t="11444" x="3381375" y="2846388"/>
          <p14:tracePt t="11447" x="3381375" y="2838450"/>
          <p14:tracePt t="11460" x="3389313" y="2830513"/>
          <p14:tracePt t="11479" x="3405188" y="2830513"/>
          <p14:tracePt t="11510" x="3413125" y="2830513"/>
          <p14:tracePt t="11599" x="3421063" y="2822575"/>
          <p14:tracePt t="11610" x="3429000" y="2822575"/>
          <p14:tracePt t="11625" x="3444875" y="2798763"/>
          <p14:tracePt t="11635" x="3468688" y="2790825"/>
          <p14:tracePt t="11643" x="3476625" y="2790825"/>
          <p14:tracePt t="11660" x="3548063" y="2735263"/>
          <p14:tracePt t="11676" x="3619500" y="2695575"/>
          <p14:tracePt t="11693" x="3668713" y="2679700"/>
          <p14:tracePt t="11710" x="3732213" y="2640013"/>
          <p14:tracePt t="11726" x="3827463" y="2592388"/>
          <p14:tracePt t="11743" x="4178300" y="2400300"/>
          <p14:tracePt t="11745" x="4386263" y="2312988"/>
          <p14:tracePt t="11760" x="4537075" y="2216150"/>
          <p14:tracePt t="11762" x="4584700" y="2192338"/>
          <p14:tracePt t="11776" x="4721225" y="2112963"/>
          <p14:tracePt t="11793" x="4784725" y="2065338"/>
          <p14:tracePt t="11795" x="4808538" y="2033588"/>
          <p14:tracePt t="11810" x="4816475" y="2033588"/>
          <p14:tracePt t="11812" x="4856163" y="2001838"/>
          <p14:tracePt t="11827" x="4911725" y="1946275"/>
          <p14:tracePt t="11843" x="4951413" y="1922463"/>
          <p14:tracePt t="11860" x="4999038" y="1881188"/>
          <p14:tracePt t="11862" x="5087938" y="1881188"/>
          <p14:tracePt t="11877" x="5254625" y="1857375"/>
          <p14:tracePt t="11893" x="5653088" y="1857375"/>
          <p14:tracePt t="11910" x="6475413" y="1857375"/>
          <p14:tracePt t="11926" x="7080250" y="1857375"/>
          <p14:tracePt t="11943" x="8116888" y="1857375"/>
          <p14:tracePt t="11960" x="8556625" y="1841500"/>
          <p14:tracePt t="11976" x="8818563" y="1825625"/>
          <p14:tracePt t="11993" x="8858250" y="1793875"/>
          <p14:tracePt t="12010" x="8874125" y="1785938"/>
          <p14:tracePt t="12027" x="8915400" y="1746250"/>
          <p14:tracePt t="12044" x="8923338" y="1730375"/>
          <p14:tracePt t="12060" x="8931275" y="1714500"/>
          <p14:tracePt t="12076" x="8955088" y="1698625"/>
          <p14:tracePt t="12160" x="8963025" y="1690688"/>
          <p14:tracePt t="12175" x="8978900" y="1674813"/>
          <p14:tracePt t="12185" x="8994775" y="1666875"/>
          <p14:tracePt t="12193" x="9002713" y="1651000"/>
          <p14:tracePt t="12383" x="9002713" y="1658938"/>
          <p14:tracePt t="12396" x="9002713" y="1666875"/>
          <p14:tracePt t="12741" x="9002713" y="1674813"/>
          <p14:tracePt t="12992" x="9002713" y="1690688"/>
          <p14:tracePt t="13011" x="8986838" y="1706563"/>
          <p14:tracePt t="13022" x="8931275" y="1762125"/>
          <p14:tracePt t="13028" x="8907463" y="1770063"/>
          <p14:tracePt t="13044" x="8802688" y="1841500"/>
          <p14:tracePt t="13061" x="8604250" y="1954213"/>
          <p14:tracePt t="13079" x="8404225" y="2049463"/>
          <p14:tracePt t="13093" x="8205788" y="2112963"/>
          <p14:tracePt t="13109" x="7934325" y="2184400"/>
          <p14:tracePt t="13126" x="7319963" y="2312988"/>
          <p14:tracePt t="13143" x="6713538" y="2384425"/>
          <p14:tracePt t="13160" x="6203950" y="2479675"/>
          <p14:tracePt t="13176" x="5700713" y="2551113"/>
          <p14:tracePt t="13193" x="5422900" y="2576513"/>
          <p14:tracePt t="13210" x="4967288" y="2600325"/>
          <p14:tracePt t="13226" x="4737100" y="2600325"/>
          <p14:tracePt t="13228" x="4687888" y="2600325"/>
          <p14:tracePt t="13243" x="4513263" y="2600325"/>
          <p14:tracePt t="13260" x="4321175" y="2600325"/>
          <p14:tracePt t="13276" x="4194175" y="2600325"/>
          <p14:tracePt t="13293" x="3962400" y="2600325"/>
          <p14:tracePt t="13310" x="3835400" y="2592388"/>
          <p14:tracePt t="13326" x="3603625" y="2551113"/>
          <p14:tracePt t="13343" x="3252788" y="2495550"/>
          <p14:tracePt t="13345" x="3109913" y="2479675"/>
          <p14:tracePt t="13360" x="2862263" y="2424113"/>
          <p14:tracePt t="13376" x="2647950" y="2384425"/>
          <p14:tracePt t="13393" x="2527300" y="2368550"/>
          <p14:tracePt t="13409" x="2384425" y="2368550"/>
          <p14:tracePt t="13455" x="2368550" y="2360613"/>
          <p14:tracePt t="13497" x="2376488" y="2360613"/>
          <p14:tracePt t="13517" x="2384425" y="2352675"/>
          <p14:tracePt t="14981" x="2400300" y="2352675"/>
          <p14:tracePt t="14991" x="2439988" y="2328863"/>
          <p14:tracePt t="14999" x="2455863" y="2320925"/>
          <p14:tracePt t="15012" x="2471738" y="2312988"/>
          <p14:tracePt t="15015" x="2471738" y="2305050"/>
          <p14:tracePt t="15203" x="2479675" y="2305050"/>
          <p14:tracePt t="15216" x="2487613" y="2297113"/>
          <p14:tracePt t="15223" x="2519363" y="2281238"/>
          <p14:tracePt t="15245" x="2582863" y="2241550"/>
          <p14:tracePt t="15262" x="2616200" y="2224088"/>
          <p14:tracePt t="15276" x="2640013" y="2200275"/>
          <p14:tracePt t="15293" x="2671763" y="2192338"/>
          <p14:tracePt t="15309" x="2711450" y="2176463"/>
          <p14:tracePt t="15311" x="2735263" y="2168525"/>
          <p14:tracePt t="15326" x="2806700" y="2160588"/>
          <p14:tracePt t="15343" x="2941638" y="2160588"/>
          <p14:tracePt t="15359" x="3030538" y="2152650"/>
          <p14:tracePt t="15376" x="3260725" y="2152650"/>
          <p14:tracePt t="15378" x="3413125" y="2152650"/>
          <p14:tracePt t="15393" x="3611563" y="2152650"/>
          <p14:tracePt t="15409" x="3740150" y="2152650"/>
          <p14:tracePt t="15425" x="3787775" y="2152650"/>
          <p14:tracePt t="15442" x="3795713" y="2152650"/>
          <p14:tracePt t="15483" x="3803650" y="2152650"/>
          <p14:tracePt t="15497" x="3811588" y="2152650"/>
          <p14:tracePt t="15503" x="3827463" y="2152650"/>
          <p14:tracePt t="15513" x="3843338" y="2152650"/>
          <p14:tracePt t="15525" x="3859213" y="2152650"/>
          <p14:tracePt t="15542" x="3938588" y="2184400"/>
          <p14:tracePt t="15559" x="3970338" y="2216150"/>
          <p14:tracePt t="15575" x="4002088" y="2241550"/>
          <p14:tracePt t="15592" x="4059238" y="2265363"/>
          <p14:tracePt t="15609" x="4090988" y="2281238"/>
          <p14:tracePt t="15625" x="4162425" y="2297113"/>
          <p14:tracePt t="15642" x="4297363" y="2320925"/>
          <p14:tracePt t="15659" x="4433888" y="2344738"/>
          <p14:tracePt t="15679" x="4465638" y="2344738"/>
          <p14:tracePt t="15695" x="4473575" y="2344738"/>
          <p14:tracePt t="15712" x="4497388" y="2344738"/>
          <p14:tracePt t="15716" x="4505325" y="2336800"/>
          <p14:tracePt t="15729" x="4537075" y="2336800"/>
          <p14:tracePt t="15743" x="4552950" y="2328863"/>
          <p14:tracePt t="15745" x="4568825" y="2328863"/>
          <p14:tracePt t="15760" x="4600575" y="2328863"/>
          <p14:tracePt t="15761" x="4632325" y="2328863"/>
          <p14:tracePt t="15776" x="4695825" y="2328863"/>
          <p14:tracePt t="15793" x="4808538" y="2328863"/>
          <p14:tracePt t="15794" x="4824413" y="2328863"/>
          <p14:tracePt t="15809" x="4840288" y="2328863"/>
          <p14:tracePt t="15811" x="4864100" y="2328863"/>
          <p14:tracePt t="15827" x="4879975" y="2328863"/>
          <p14:tracePt t="15843" x="4887913" y="2328863"/>
          <p14:tracePt t="15859" x="4895850" y="2320925"/>
          <p14:tracePt t="15876" x="4911725" y="2320925"/>
          <p14:tracePt t="15893" x="4959350" y="2320925"/>
          <p14:tracePt t="15909" x="5056188" y="2320925"/>
          <p14:tracePt t="15926" x="5159375" y="2352675"/>
          <p14:tracePt t="15943" x="5422900" y="2392363"/>
          <p14:tracePt t="15960" x="5589588" y="2447925"/>
          <p14:tracePt t="15962" x="5605463" y="2455863"/>
          <p14:tracePt t="15976" x="5653088" y="2487613"/>
          <p14:tracePt t="15993" x="5700713" y="2519363"/>
          <p14:tracePt t="16009" x="5708650" y="2527300"/>
          <p14:tracePt t="16026" x="5716588" y="2543175"/>
          <p14:tracePt t="16218" x="5724525" y="2543175"/>
          <p14:tracePt t="16230" x="5861050" y="2535238"/>
          <p14:tracePt t="16241" x="5932488" y="2527300"/>
          <p14:tracePt t="16262" x="6211888" y="2471738"/>
          <p14:tracePt t="16265" x="6307138" y="2455863"/>
          <p14:tracePt t="16271" x="6394450" y="2447925"/>
          <p14:tracePt t="16282" x="6483350" y="2439988"/>
          <p14:tracePt t="16296" x="6578600" y="2416175"/>
          <p14:tracePt t="16309" x="6610350" y="2392363"/>
          <p14:tracePt t="16432" x="6618288" y="2392363"/>
          <p14:tracePt t="16441" x="6618288" y="2408238"/>
          <p14:tracePt t="16447" x="6618288" y="2424113"/>
          <p14:tracePt t="16459" x="6618288" y="2447925"/>
          <p14:tracePt t="16476" x="6610350" y="2463800"/>
          <p14:tracePt t="16493" x="6602413" y="2471738"/>
          <p14:tracePt t="16511" x="6594475" y="2487613"/>
          <p14:tracePt t="16526" x="6586538" y="2503488"/>
          <p14:tracePt t="16553" x="6578600" y="2511425"/>
          <p14:tracePt t="16567" x="6570663" y="2511425"/>
          <p14:tracePt t="16653" x="6562725" y="2519363"/>
          <p14:tracePt t="16660" x="6554788" y="2527300"/>
          <p14:tracePt t="16669" x="6554788" y="2535238"/>
          <p14:tracePt t="16676" x="6546850" y="2543175"/>
          <p14:tracePt t="16693" x="6530975" y="2551113"/>
          <p14:tracePt t="16709" x="6515100" y="2551113"/>
          <p14:tracePt t="16726" x="6491288" y="2551113"/>
          <p14:tracePt t="16743" x="6451600" y="2551113"/>
          <p14:tracePt t="16759" x="6370638" y="2551113"/>
          <p14:tracePt t="16776" x="6299200" y="2543175"/>
          <p14:tracePt t="16793" x="6156325" y="2487613"/>
          <p14:tracePt t="16795" x="6091238" y="2463800"/>
          <p14:tracePt t="16809" x="6035675" y="2447925"/>
          <p14:tracePt t="16826" x="6003925" y="2432050"/>
          <p14:tracePt t="16843" x="5980113" y="2432050"/>
          <p14:tracePt t="16845" x="5972175" y="2432050"/>
          <p14:tracePt t="16860" x="5964238" y="2432050"/>
          <p14:tracePt t="16876" x="5948363" y="2439988"/>
          <p14:tracePt t="16893" x="5932488" y="2455863"/>
          <p14:tracePt t="16909" x="5900738" y="2495550"/>
          <p14:tracePt t="16911" x="5861050" y="2511425"/>
          <p14:tracePt t="16926" x="5805488" y="2543175"/>
          <p14:tracePt t="16942" x="5732463" y="2616200"/>
          <p14:tracePt t="16959" x="5700713" y="2640013"/>
          <p14:tracePt t="16976" x="5684838" y="2640013"/>
          <p14:tracePt t="17093" x="5676900" y="2640013"/>
          <p14:tracePt t="17120" x="5676900" y="2624138"/>
          <p14:tracePt t="17129" x="5700713" y="2608263"/>
          <p14:tracePt t="17145" x="5773738" y="2551113"/>
          <p14:tracePt t="17161" x="5900738" y="2527300"/>
          <p14:tracePt t="17178" x="6035675" y="2495550"/>
          <p14:tracePt t="17193" x="6227763" y="2471738"/>
          <p14:tracePt t="17209" x="6299200" y="2463800"/>
          <p14:tracePt t="17226" x="6346825" y="2463800"/>
          <p14:tracePt t="17242" x="6362700" y="2463800"/>
          <p14:tracePt t="17259" x="6394450" y="2463800"/>
          <p14:tracePt t="17276" x="6475413" y="2495550"/>
          <p14:tracePt t="17293" x="6578600" y="2543175"/>
          <p14:tracePt t="17309" x="6642100" y="2592388"/>
          <p14:tracePt t="17326" x="6705600" y="2624138"/>
          <p14:tracePt t="17343" x="6753225" y="2663825"/>
          <p14:tracePt t="17359" x="6784975" y="2687638"/>
          <p14:tracePt t="17376" x="6794500" y="2703513"/>
          <p14:tracePt t="17393" x="6802438" y="2719388"/>
          <p14:tracePt t="17409" x="6826250" y="2727325"/>
          <p14:tracePt t="17426" x="6842125" y="2727325"/>
          <p14:tracePt t="17443" x="6913563" y="2727325"/>
          <p14:tracePt t="17459" x="6977063" y="2727325"/>
          <p14:tracePt t="17476" x="7127875" y="2679700"/>
          <p14:tracePt t="17493" x="7232650" y="2632075"/>
          <p14:tracePt t="17494" x="7256463" y="2624138"/>
          <p14:tracePt t="17509" x="7335838" y="2592388"/>
          <p14:tracePt t="17526" x="7423150" y="2584450"/>
          <p14:tracePt t="17543" x="7462838" y="2584450"/>
          <p14:tracePt t="17545" x="7527925" y="2584450"/>
          <p14:tracePt t="17560" x="7559675" y="2584450"/>
          <p14:tracePt t="17561" x="7591425" y="2584450"/>
          <p14:tracePt t="17576" x="7670800" y="2584450"/>
          <p14:tracePt t="17593" x="7742238" y="2608263"/>
          <p14:tracePt t="17609" x="7902575" y="2655888"/>
          <p14:tracePt t="17611" x="7958138" y="2671763"/>
          <p14:tracePt t="17627" x="8069263" y="2695575"/>
          <p14:tracePt t="17643" x="8180388" y="2711450"/>
          <p14:tracePt t="17660" x="8237538" y="2743200"/>
          <p14:tracePt t="17677" x="8285163" y="2751138"/>
          <p14:tracePt t="18335" x="8293100" y="2751138"/>
          <p14:tracePt t="18343" x="8308975" y="2751138"/>
          <p14:tracePt t="18347" x="8324850" y="2751138"/>
          <p14:tracePt t="18355" x="8340725" y="2735263"/>
          <p14:tracePt t="18363" x="8356600" y="2727325"/>
          <p14:tracePt t="18376" x="8380413" y="2711450"/>
          <p14:tracePt t="18378" x="8396288" y="2711450"/>
          <p14:tracePt t="18393" x="8459788" y="2671763"/>
          <p14:tracePt t="18409" x="8540750" y="2663825"/>
          <p14:tracePt t="18426" x="8580438" y="2655888"/>
          <p14:tracePt t="18443" x="8604250" y="2647950"/>
          <p14:tracePt t="18459" x="8612188" y="2647950"/>
          <p14:tracePt t="18529" x="8612188" y="2655888"/>
          <p14:tracePt t="18533" x="8604250" y="2655888"/>
          <p14:tracePt t="18541" x="8580438" y="2679700"/>
          <p14:tracePt t="18549" x="8548688" y="2695575"/>
          <p14:tracePt t="18561" x="8507413" y="2695575"/>
          <p14:tracePt t="18578" x="8451850" y="2695575"/>
          <p14:tracePt t="18580" x="8435975" y="2695575"/>
          <p14:tracePt t="18593" x="8420100" y="2695575"/>
          <p14:tracePt t="18596" x="8412163" y="2695575"/>
          <p14:tracePt t="18612" x="8396288" y="2695575"/>
          <p14:tracePt t="18629" x="8380413" y="2679700"/>
          <p14:tracePt t="18632" x="8372475" y="2671763"/>
          <p14:tracePt t="18643" x="8364538" y="2671763"/>
          <p14:tracePt t="18665" x="8356600" y="2663825"/>
          <p14:tracePt t="18686" x="8356600" y="2655888"/>
          <p14:tracePt t="18696" x="8348663" y="2647950"/>
          <p14:tracePt t="18712" x="8348663" y="2640013"/>
          <p14:tracePt t="18726" x="8348663" y="2624138"/>
          <p14:tracePt t="18743" x="8356600" y="2600325"/>
          <p14:tracePt t="18760" x="8404225" y="2566988"/>
          <p14:tracePt t="18762" x="8420100" y="2559050"/>
          <p14:tracePt t="18777" x="8459788" y="2543175"/>
          <p14:tracePt t="18794" x="8540750" y="2527300"/>
          <p14:tracePt t="18810" x="8564563" y="2519363"/>
          <p14:tracePt t="18812" x="8572500" y="2519363"/>
          <p14:tracePt t="18864" x="8572500" y="2535238"/>
          <p14:tracePt t="18869" x="8572500" y="2576513"/>
          <p14:tracePt t="18877" x="8531225" y="2624138"/>
          <p14:tracePt t="18894" x="8459788" y="2711450"/>
          <p14:tracePt t="18910" x="8348663" y="2798763"/>
          <p14:tracePt t="18926" x="8277225" y="2830513"/>
          <p14:tracePt t="18943" x="8164513" y="2878138"/>
          <p14:tracePt t="18960" x="8061325" y="2901950"/>
          <p14:tracePt t="18976" x="8021638" y="2901950"/>
          <p14:tracePt t="18993" x="7989888" y="2901950"/>
          <p14:tracePt t="19010" x="7974013" y="2901950"/>
          <p14:tracePt t="19027" x="7958138" y="2901950"/>
          <p14:tracePt t="19044" x="7950200" y="2901950"/>
          <p14:tracePt t="19459" x="7966075" y="2878138"/>
          <p14:tracePt t="19467" x="7966075" y="2862263"/>
          <p14:tracePt t="19478" x="8005763" y="2798763"/>
          <p14:tracePt t="19494" x="8053388" y="2743200"/>
          <p14:tracePt t="19509" x="8085138" y="2711450"/>
          <p14:tracePt t="19526" x="8205788" y="2663825"/>
          <p14:tracePt t="19527" x="8221663" y="2663825"/>
          <p14:tracePt t="19543" x="8285163" y="2640013"/>
          <p14:tracePt t="19559" x="8324850" y="2632075"/>
          <p14:tracePt t="19575" x="8340725" y="2616200"/>
          <p14:tracePt t="19592" x="8364538" y="2600325"/>
          <p14:tracePt t="19609" x="8380413" y="2592388"/>
          <p14:tracePt t="19626" x="8404225" y="2576513"/>
          <p14:tracePt t="19643" x="8499475" y="2551113"/>
          <p14:tracePt t="19659" x="8596313" y="2551113"/>
          <p14:tracePt t="19676" x="8739188" y="2551113"/>
          <p14:tracePt t="19692" x="8891588" y="2551113"/>
          <p14:tracePt t="19709" x="8955088" y="2551113"/>
          <p14:tracePt t="19725" x="8994775" y="2551113"/>
          <p14:tracePt t="19943" x="8978900" y="2551113"/>
          <p14:tracePt t="19949" x="8970963" y="2551113"/>
          <p14:tracePt t="19961" x="8931275" y="2551113"/>
          <p14:tracePt t="19977" x="8826500" y="2551113"/>
          <p14:tracePt t="19992" x="8755063" y="2576513"/>
          <p14:tracePt t="20009" x="8588375" y="2608263"/>
          <p14:tracePt t="20026" x="8404225" y="2647950"/>
          <p14:tracePt t="20028" x="8356600" y="2655888"/>
          <p14:tracePt t="20042" x="8172450" y="2687638"/>
          <p14:tracePt t="20059" x="7989888" y="2695575"/>
          <p14:tracePt t="20076" x="7781925" y="2695575"/>
          <p14:tracePt t="20078" x="7496175" y="2695575"/>
          <p14:tracePt t="20093" x="7224713" y="2703513"/>
          <p14:tracePt t="20109" x="6985000" y="2719388"/>
          <p14:tracePt t="20126" x="6721475" y="2759075"/>
          <p14:tracePt t="20143" x="6219825" y="2759075"/>
          <p14:tracePt t="20160" x="5837238" y="2767013"/>
          <p14:tracePt t="20176" x="5478463" y="2790825"/>
          <p14:tracePt t="20192" x="5294313" y="2822575"/>
          <p14:tracePt t="20209" x="4808538" y="2846388"/>
          <p14:tracePt t="20226" x="4465638" y="2878138"/>
          <p14:tracePt t="20242" x="4313238" y="2894013"/>
          <p14:tracePt t="20259" x="4249738" y="2894013"/>
          <p14:tracePt t="20276" x="4217988" y="2894013"/>
          <p14:tracePt t="20292" x="4186238" y="2894013"/>
          <p14:tracePt t="20309" x="4170363" y="2894013"/>
          <p14:tracePt t="20326" x="4162425" y="2894013"/>
          <p14:tracePt t="20351" x="4154488" y="2894013"/>
          <p14:tracePt t="20361" x="4146550" y="2894013"/>
          <p14:tracePt t="20376" x="4114800" y="2894013"/>
          <p14:tracePt t="20392" x="4083050" y="2886075"/>
          <p14:tracePt t="20409" x="4011613" y="2886075"/>
          <p14:tracePt t="20411" x="3954463" y="2870200"/>
          <p14:tracePt t="20426" x="3779838" y="2838450"/>
          <p14:tracePt t="20445" x="3627438" y="2822575"/>
          <p14:tracePt t="20462" x="3571875" y="2814638"/>
          <p14:tracePt t="20478" x="3556000" y="2806700"/>
          <p14:tracePt t="20495" x="3548063" y="2806700"/>
          <p14:tracePt t="20498" x="3540125" y="2806700"/>
          <p14:tracePt t="20511" x="3532188" y="2806700"/>
          <p14:tracePt t="20526" x="3516313" y="2806700"/>
          <p14:tracePt t="20543" x="3500438" y="2814638"/>
          <p14:tracePt t="20560" x="3484563" y="2822575"/>
          <p14:tracePt t="20563" x="3484563" y="2830513"/>
          <p14:tracePt t="20577" x="3476625" y="2838450"/>
          <p14:tracePt t="20593" x="3452813" y="2846388"/>
          <p14:tracePt t="20610" x="3444875" y="2854325"/>
          <p14:tracePt t="20627" x="3421063" y="2870200"/>
          <p14:tracePt t="20693" x="3421063" y="2878138"/>
          <p14:tracePt t="20739" x="3421063" y="2886075"/>
          <p14:tracePt t="20749" x="3413125" y="2894013"/>
          <p14:tracePt t="20759" x="3413125" y="2909888"/>
          <p14:tracePt t="20775" x="3413125" y="2943225"/>
          <p14:tracePt t="20805" x="3413125" y="2951163"/>
          <p14:tracePt t="20891" x="3413125" y="2943225"/>
          <p14:tracePt t="20901" x="3421063" y="2935288"/>
          <p14:tracePt t="20912" x="3421063" y="2919413"/>
          <p14:tracePt t="20928" x="3444875" y="2901950"/>
          <p14:tracePt t="20932" x="3460750" y="2901950"/>
          <p14:tracePt t="20936" x="3460750" y="2894013"/>
          <p14:tracePt t="20946" x="3476625" y="2894013"/>
          <p14:tracePt t="20960" x="3492500" y="2886075"/>
          <p14:tracePt t="20976" x="3524250" y="2886075"/>
          <p14:tracePt t="20993" x="3563938" y="2878138"/>
          <p14:tracePt t="20995" x="3571875" y="2878138"/>
          <p14:tracePt t="21010" x="3595688" y="2878138"/>
          <p14:tracePt t="21026" x="3676650" y="2878138"/>
          <p14:tracePt t="21045" x="3779838" y="2919413"/>
          <p14:tracePt t="21049" x="4035425" y="3006725"/>
          <p14:tracePt t="21062" x="4418013" y="3101975"/>
          <p14:tracePt t="21077" x="4679950" y="3189288"/>
          <p14:tracePt t="21093" x="4967288" y="3262313"/>
          <p14:tracePt t="21109" x="5222875" y="3309938"/>
          <p14:tracePt t="21111" x="5302250" y="3309938"/>
          <p14:tracePt t="21126" x="5310188" y="3309938"/>
          <p14:tracePt t="21128" x="5326063" y="3309938"/>
          <p14:tracePt t="21184" x="5326063" y="3294063"/>
          <p14:tracePt t="21196" x="5326063" y="3270250"/>
          <p14:tracePt t="21205" x="5326063" y="3262313"/>
          <p14:tracePt t="21217" x="5326063" y="3252788"/>
          <p14:tracePt t="21237" x="5326063" y="3236913"/>
          <p14:tracePt t="21253" x="5326063" y="3228975"/>
          <p14:tracePt t="21264" x="5326063" y="3221038"/>
          <p14:tracePt t="21276" x="5326063" y="3205163"/>
          <p14:tracePt t="21292" x="5326063" y="3165475"/>
          <p14:tracePt t="21309" x="5373688" y="3109913"/>
          <p14:tracePt t="21326" x="5438775" y="3094038"/>
          <p14:tracePt t="21343" x="5668963" y="3054350"/>
          <p14:tracePt t="21359" x="5765800" y="3046413"/>
          <p14:tracePt t="21376" x="5876925" y="3030538"/>
          <p14:tracePt t="21392" x="5948363" y="3030538"/>
          <p14:tracePt t="21409" x="5964238" y="3030538"/>
          <p14:tracePt t="38819" x="5980113" y="3030538"/>
          <p14:tracePt t="38826" x="4687888" y="3851275"/>
          <p14:tracePt t="39001" x="1195388" y="3205163"/>
          <p14:tracePt t="39027" x="701675" y="3540125"/>
          <p14:tracePt t="39035" x="606425" y="3629025"/>
          <p14:tracePt t="39041" x="485775" y="3740150"/>
          <p14:tracePt t="39058" x="231775" y="3956050"/>
          <p14:tracePt t="39074" x="7938" y="4178300"/>
          <p14:tracePt t="39075" x="0" y="4194175"/>
          <p14:tracePt t="39124" x="127000" y="4122738"/>
          <p14:tracePt t="39140" x="223838" y="4059238"/>
          <p14:tracePt t="39157" x="788988" y="3819525"/>
          <p14:tracePt t="39174" x="1244600" y="3636963"/>
          <p14:tracePt t="39190" x="1339850" y="3524250"/>
          <p14:tracePt t="39207" x="1363663" y="3468688"/>
          <p14:tracePt t="39224" x="1379538" y="3444875"/>
          <p14:tracePt t="39240" x="1387475" y="3429000"/>
          <p14:tracePt t="39267" x="1395413" y="3421063"/>
          <p14:tracePt t="39277" x="1419225" y="3421063"/>
          <p14:tracePt t="39290" x="1466850" y="3421063"/>
          <p14:tracePt t="39307" x="1754188" y="3429000"/>
          <p14:tracePt t="39324" x="2232025" y="3524250"/>
          <p14:tracePt t="39340" x="2574925" y="3571875"/>
          <p14:tracePt t="39357" x="3086100" y="3621088"/>
          <p14:tracePt t="39374" x="3381375" y="3621088"/>
          <p14:tracePt t="39390" x="3595688" y="3621088"/>
          <p14:tracePt t="39407" x="3692525" y="3556000"/>
          <p14:tracePt t="39423" x="3716338" y="3532188"/>
          <p14:tracePt t="39439" x="3756025" y="3484563"/>
          <p14:tracePt t="39456" x="3756025" y="3460750"/>
          <p14:tracePt t="39783" x="3763963" y="3452813"/>
          <p14:tracePt t="39791" x="3771900" y="3452813"/>
          <p14:tracePt t="39795" x="3787775" y="3436938"/>
          <p14:tracePt t="39803" x="3843338" y="3413125"/>
          <p14:tracePt t="39811" x="3883025" y="3405188"/>
          <p14:tracePt t="39824" x="4019550" y="3381375"/>
          <p14:tracePt t="39841" x="4233863" y="3381375"/>
          <p14:tracePt t="39857" x="4513263" y="3389313"/>
          <p14:tracePt t="39874" x="4864100" y="3500438"/>
          <p14:tracePt t="39891" x="5080000" y="3540125"/>
          <p14:tracePt t="39907" x="5111750" y="3540125"/>
          <p14:tracePt t="39953" x="5119688" y="3540125"/>
          <p14:tracePt t="41034" x="5119688" y="3556000"/>
          <p14:tracePt t="41044" x="5080000" y="3595688"/>
          <p14:tracePt t="41049" x="5038725" y="3621088"/>
          <p14:tracePt t="41059" x="5022850" y="3629025"/>
          <p14:tracePt t="41075" x="4975225" y="3660775"/>
          <p14:tracePt t="41091" x="4935538" y="3684588"/>
          <p14:tracePt t="41108" x="4919663" y="3684588"/>
          <p14:tracePt t="41125" x="4879975" y="3700463"/>
          <p14:tracePt t="41141" x="4840288" y="3708400"/>
          <p14:tracePt t="41158" x="4808538" y="3716338"/>
          <p14:tracePt t="41173" x="4792663" y="3716338"/>
          <p14:tracePt t="41190" x="4768850" y="3716338"/>
          <p14:tracePt t="41207" x="4729163" y="3716338"/>
          <p14:tracePt t="41208" x="4695825" y="3716338"/>
          <p14:tracePt t="41223" x="4632325" y="3724275"/>
          <p14:tracePt t="41240" x="4576763" y="3724275"/>
          <p14:tracePt t="41257" x="4497388" y="3724275"/>
          <p14:tracePt t="41258" x="4473575" y="3724275"/>
          <p14:tracePt t="41275" x="4433888" y="3724275"/>
          <p14:tracePt t="41290" x="4410075" y="3724275"/>
          <p14:tracePt t="41307" x="4386263" y="3724275"/>
          <p14:tracePt t="41323" x="4337050" y="3724275"/>
          <p14:tracePt t="41325" x="4297363" y="3724275"/>
          <p14:tracePt t="41340" x="4186238" y="3700463"/>
          <p14:tracePt t="41357" x="4075113" y="3700463"/>
          <p14:tracePt t="41373" x="3938588" y="3692525"/>
          <p14:tracePt t="41390" x="3811588" y="3684588"/>
          <p14:tracePt t="41407" x="3524250" y="3652838"/>
          <p14:tracePt t="41423" x="3236913" y="3613150"/>
          <p14:tracePt t="41425" x="3181350" y="3613150"/>
          <p14:tracePt t="41440" x="2990850" y="3595688"/>
          <p14:tracePt t="41457" x="2894013" y="3587750"/>
          <p14:tracePt t="41473" x="2870200" y="3587750"/>
          <p14:tracePt t="41589" x="2878138" y="3587750"/>
          <p14:tracePt t="41599" x="2933700" y="3579813"/>
          <p14:tracePt t="41611" x="3038475" y="3571875"/>
          <p14:tracePt t="41626" x="3221038" y="3548063"/>
          <p14:tracePt t="41630" x="3268663" y="3540125"/>
          <p14:tracePt t="41641" x="3540125" y="3532188"/>
          <p14:tracePt t="41657" x="3827463" y="3516313"/>
          <p14:tracePt t="41674" x="3978275" y="3500438"/>
          <p14:tracePt t="41677" x="4090988" y="3484563"/>
          <p14:tracePt t="41691" x="4106863" y="3476625"/>
          <p14:tracePt t="41693" x="4130675" y="3460750"/>
          <p14:tracePt t="41830" x="4138613" y="3452813"/>
          <p14:tracePt t="41856" x="4154488" y="3452813"/>
          <p14:tracePt t="41866" x="4178300" y="3436938"/>
          <p14:tracePt t="41874" x="4210050" y="3429000"/>
          <p14:tracePt t="41891" x="4321175" y="3397250"/>
          <p14:tracePt t="41908" x="4441825" y="3397250"/>
          <p14:tracePt t="41910" x="4481513" y="3397250"/>
          <p14:tracePt t="41924" x="4616450" y="3397250"/>
          <p14:tracePt t="41943" x="4784725" y="3397250"/>
          <p14:tracePt t="41946" x="4848225" y="3397250"/>
          <p14:tracePt t="41960" x="4879975" y="3397250"/>
          <p14:tracePt t="41964" x="4975225" y="3397250"/>
          <p14:tracePt t="41977" x="5056188" y="3397250"/>
          <p14:tracePt t="41993" x="5072063" y="3397250"/>
          <p14:tracePt t="41996" x="5080000" y="3397250"/>
          <p14:tracePt t="42069" x="5087938" y="3397250"/>
          <p14:tracePt t="42080" x="5095875" y="3397250"/>
          <p14:tracePt t="42084" x="5119688" y="3397250"/>
          <p14:tracePt t="42095" x="5135563" y="3397250"/>
          <p14:tracePt t="42111" x="5191125" y="3397250"/>
          <p14:tracePt t="42114" x="5222875" y="3397250"/>
          <p14:tracePt t="42126" x="5310188" y="3397250"/>
          <p14:tracePt t="42143" x="5478463" y="3397250"/>
          <p14:tracePt t="42159" x="5605463" y="3397250"/>
          <p14:tracePt t="42176" x="5940425" y="3397250"/>
          <p14:tracePt t="42179" x="6019800" y="3397250"/>
          <p14:tracePt t="42191" x="6116638" y="3389313"/>
          <p14:tracePt t="42193" x="6140450" y="3389313"/>
          <p14:tracePt t="42208" x="6188075" y="3381375"/>
          <p14:tracePt t="42224" x="6251575" y="3365500"/>
          <p14:tracePt t="42241" x="6259513" y="3357563"/>
          <p14:tracePt t="42325" x="6299200" y="3357563"/>
          <p14:tracePt t="42334" x="6362700" y="3365500"/>
          <p14:tracePt t="42341" x="6418263" y="3381375"/>
          <p14:tracePt t="42357" x="6530975" y="3421063"/>
          <p14:tracePt t="42374" x="6769100" y="3484563"/>
          <p14:tracePt t="42391" x="6969125" y="3556000"/>
          <p14:tracePt t="42407" x="7272338" y="3636963"/>
          <p14:tracePt t="42424" x="7512050" y="3700463"/>
          <p14:tracePt t="42441" x="7575550" y="3708400"/>
          <p14:tracePt t="42546" x="7583488" y="3708400"/>
          <p14:tracePt t="42894" x="7575550" y="3708400"/>
          <p14:tracePt t="42901" x="7559675" y="3716338"/>
          <p14:tracePt t="42908" x="7496175" y="3716338"/>
          <p14:tracePt t="42925" x="7375525" y="3756025"/>
          <p14:tracePt t="42941" x="6802438" y="4011613"/>
          <p14:tracePt t="42944" x="6483350" y="4178300"/>
          <p14:tracePt t="42958" x="6188075" y="4322763"/>
          <p14:tracePt t="42961" x="6100763" y="4370388"/>
          <p14:tracePt t="42976" x="5716588" y="4529138"/>
          <p14:tracePt t="42980" x="5534025" y="4616450"/>
          <p14:tracePt t="42993" x="5407025" y="4641850"/>
          <p14:tracePt t="42996" x="5318125" y="4649788"/>
          <p14:tracePt t="42999" x="5286375" y="4649788"/>
          <p14:tracePt t="43010" x="5159375" y="4649788"/>
          <p14:tracePt t="43025" x="4943475" y="4641850"/>
          <p14:tracePt t="43041" x="4800600" y="4608513"/>
          <p14:tracePt t="43058" x="4632325" y="4576763"/>
          <p14:tracePt t="43061" x="4545013" y="4560888"/>
          <p14:tracePt t="43075" x="4378325" y="4529138"/>
          <p14:tracePt t="43092" x="4217988" y="4505325"/>
          <p14:tracePt t="43108" x="4067175" y="4481513"/>
          <p14:tracePt t="43124" x="3986213" y="4465638"/>
          <p14:tracePt t="43142" x="3898900" y="4433888"/>
          <p14:tracePt t="43145" x="3890963" y="4433888"/>
          <p14:tracePt t="43158" x="3875088" y="4433888"/>
          <p14:tracePt t="43175" x="3867150" y="4425950"/>
          <p14:tracePt t="43228" x="3867150" y="4418013"/>
          <p14:tracePt t="43242" x="3859213" y="4418013"/>
          <p14:tracePt t="43252" x="3835400" y="4410075"/>
          <p14:tracePt t="43262" x="3795713" y="4410075"/>
          <p14:tracePt t="43274" x="3763963" y="4410075"/>
          <p14:tracePt t="43277" x="3716338" y="4402138"/>
          <p14:tracePt t="43291" x="3627438" y="4394200"/>
          <p14:tracePt t="43308" x="3563938" y="4386263"/>
          <p14:tracePt t="43325" x="3548063" y="4378325"/>
          <p14:tracePt t="43364" x="3540125" y="4378325"/>
          <p14:tracePt t="43375" x="3532188" y="4370388"/>
          <p14:tracePt t="43380" x="3516313" y="4354513"/>
          <p14:tracePt t="43391" x="3476625" y="4354513"/>
          <p14:tracePt t="43408" x="3421063" y="4338638"/>
          <p14:tracePt t="43424" x="3373438" y="4338638"/>
          <p14:tracePt t="43441" x="3221038" y="4291013"/>
          <p14:tracePt t="43456" x="3054350" y="4257675"/>
          <p14:tracePt t="43472" x="2862263" y="4194175"/>
          <p14:tracePt t="43489" x="2624138" y="4098925"/>
          <p14:tracePt t="43507" x="2384425" y="4011613"/>
          <p14:tracePt t="43525" x="2297113" y="3963988"/>
          <p14:tracePt t="43542" x="2297113" y="3956050"/>
          <p14:tracePt t="43558" x="2312988" y="3930650"/>
          <p14:tracePt t="43575" x="2376488" y="3906838"/>
          <p14:tracePt t="43577" x="2424113" y="3898900"/>
          <p14:tracePt t="43592" x="2503488" y="3883025"/>
          <p14:tracePt t="43609" x="2535238" y="3883025"/>
          <p14:tracePt t="43624" x="2543175" y="3883025"/>
          <p14:tracePt t="43641" x="2551113" y="3883025"/>
          <p14:tracePt t="43727" x="2559050" y="3883025"/>
          <p14:tracePt t="43739" x="2566988" y="3883025"/>
          <p14:tracePt t="43747" x="2590800" y="3898900"/>
          <p14:tracePt t="43759" x="2655888" y="3938588"/>
          <p14:tracePt t="43773" x="2759075" y="4019550"/>
          <p14:tracePt t="43790" x="2933700" y="4090988"/>
          <p14:tracePt t="43807" x="3030538" y="4106863"/>
          <p14:tracePt t="43808" x="3165475" y="4114800"/>
          <p14:tracePt t="43823" x="3228975" y="4114800"/>
          <p14:tracePt t="43840" x="3244850" y="4114800"/>
          <p14:tracePt t="43857" x="3252788" y="4098925"/>
          <p14:tracePt t="43859" x="3252788" y="4090988"/>
          <p14:tracePt t="43873" x="3252788" y="4043363"/>
          <p14:tracePt t="43890" x="3252788" y="4011613"/>
          <p14:tracePt t="43907" x="3252788" y="3963988"/>
          <p14:tracePt t="43924" x="3252788" y="3938588"/>
          <p14:tracePt t="43940" x="3252788" y="3914775"/>
          <p14:tracePt t="44007" x="3260725" y="3906838"/>
          <p14:tracePt t="44016" x="3260725" y="3898900"/>
          <p14:tracePt t="44027" x="3300413" y="3890963"/>
          <p14:tracePt t="44043" x="3397250" y="3890963"/>
          <p14:tracePt t="44058" x="3532188" y="3898900"/>
          <p14:tracePt t="44075" x="4035425" y="3938588"/>
          <p14:tracePt t="44091" x="4265613" y="3956050"/>
          <p14:tracePt t="44107" x="4394200" y="3956050"/>
          <p14:tracePt t="44124" x="4402138" y="3956050"/>
          <p14:tracePt t="44435" x="4410075" y="3956050"/>
          <p14:tracePt t="44634" x="4402138" y="3971925"/>
          <p14:tracePt t="44643" x="4329113" y="4003675"/>
          <p14:tracePt t="44647" x="4281488" y="4019550"/>
          <p14:tracePt t="44655" x="4106863" y="4122738"/>
          <p14:tracePt t="44665" x="4035425" y="4178300"/>
          <p14:tracePt t="44673" x="3962400" y="4225925"/>
          <p14:tracePt t="44690" x="3811588" y="4330700"/>
          <p14:tracePt t="44706" x="3429000" y="4568825"/>
          <p14:tracePt t="44723" x="3228975" y="4641850"/>
          <p14:tracePt t="44740" x="3149600" y="4665663"/>
          <p14:tracePt t="44756" x="3125788" y="4657725"/>
          <p14:tracePt t="44773" x="3125788" y="4633913"/>
          <p14:tracePt t="44790" x="3181350" y="4481513"/>
          <p14:tracePt t="44791" x="3205163" y="4410075"/>
          <p14:tracePt t="44807" x="3228975" y="4346575"/>
          <p14:tracePt t="44823" x="3252788" y="4291013"/>
          <p14:tracePt t="44840" x="3260725" y="4225925"/>
          <p14:tracePt t="44856" x="3276600" y="4186238"/>
          <p14:tracePt t="44873" x="3276600" y="4162425"/>
          <p14:tracePt t="44981" x="3292475" y="4162425"/>
          <p14:tracePt t="44994" x="3300413" y="4146550"/>
          <p14:tracePt t="45006" x="3308350" y="4146550"/>
          <p14:tracePt t="45026" x="3349625" y="4130675"/>
          <p14:tracePt t="45030" x="3381375" y="4098925"/>
          <p14:tracePt t="45042" x="3405188" y="4083050"/>
          <p14:tracePt t="45046" x="3436938" y="4043363"/>
          <p14:tracePt t="45050" x="3444875" y="4035425"/>
          <p14:tracePt t="45059" x="3492500" y="4003675"/>
          <p14:tracePt t="45074" x="3524250" y="3963988"/>
          <p14:tracePt t="45076" x="3540125" y="3938588"/>
          <p14:tracePt t="45090" x="3579813" y="3883025"/>
          <p14:tracePt t="45107" x="3595688" y="3843338"/>
          <p14:tracePt t="45109" x="3611563" y="3835400"/>
          <p14:tracePt t="45124" x="3611563" y="3827463"/>
          <p14:tracePt t="45186" x="3627438" y="3827463"/>
          <p14:tracePt t="45196" x="3643313" y="3827463"/>
          <p14:tracePt t="45207" x="3651250" y="3827463"/>
          <p14:tracePt t="45224" x="3716338" y="3843338"/>
          <p14:tracePt t="45241" x="3851275" y="3883025"/>
          <p14:tracePt t="45257" x="3970338" y="3898900"/>
          <p14:tracePt t="45274" x="4146550" y="3898900"/>
          <p14:tracePt t="45291" x="4225925" y="3875088"/>
          <p14:tracePt t="45307" x="4249738" y="3859213"/>
          <p14:tracePt t="45324" x="4265613" y="3819525"/>
          <p14:tracePt t="45341" x="4273550" y="3763963"/>
          <p14:tracePt t="45358" x="4273550" y="3756025"/>
          <p14:tracePt t="45374" x="4273550" y="3748088"/>
          <p14:tracePt t="45377" x="4281488" y="3748088"/>
          <p14:tracePt t="45391" x="4281488" y="3740150"/>
          <p14:tracePt t="45407" x="4289425" y="3732213"/>
          <p14:tracePt t="45424" x="4297363" y="3724275"/>
          <p14:tracePt t="45441" x="4337050" y="3716338"/>
          <p14:tracePt t="45457" x="4362450" y="3708400"/>
          <p14:tracePt t="45474" x="4402138" y="3700463"/>
          <p14:tracePt t="45491" x="4418013" y="3700463"/>
          <p14:tracePt t="45507" x="4433888" y="3700463"/>
          <p14:tracePt t="45524" x="4441825" y="3700463"/>
          <p14:tracePt t="45540" x="4449763" y="3700463"/>
          <p14:tracePt t="45556" x="4465638" y="3700463"/>
          <p14:tracePt t="45573" x="4497388" y="3700463"/>
          <p14:tracePt t="45590" x="4537075" y="3716338"/>
          <p14:tracePt t="45606" x="4592638" y="3740150"/>
          <p14:tracePt t="45623" x="4624388" y="3748088"/>
          <p14:tracePt t="45624" x="4640263" y="3756025"/>
          <p14:tracePt t="45640" x="4687888" y="3779838"/>
          <p14:tracePt t="45656" x="4695825" y="3779838"/>
          <p14:tracePt t="45673" x="4713288" y="3787775"/>
          <p14:tracePt t="45674" x="4721225" y="3787775"/>
          <p14:tracePt t="45690" x="4752975" y="3787775"/>
          <p14:tracePt t="45706" x="4784725" y="3795713"/>
          <p14:tracePt t="45723" x="4832350" y="3795713"/>
          <p14:tracePt t="45739" x="4872038" y="3803650"/>
          <p14:tracePt t="45756" x="4967288" y="3803650"/>
          <p14:tracePt t="45773" x="5022850" y="3803650"/>
          <p14:tracePt t="45775" x="5046663" y="3803650"/>
          <p14:tracePt t="45790" x="5103813" y="3795713"/>
          <p14:tracePt t="45806" x="5111750" y="3795713"/>
          <p14:tracePt t="45857" x="5119688" y="3795713"/>
          <p14:tracePt t="45877" x="5127625" y="3795713"/>
          <p14:tracePt t="45887" x="5143500" y="3795713"/>
          <p14:tracePt t="45897" x="5151438" y="3795713"/>
          <p14:tracePt t="45907" x="5159375" y="3795713"/>
          <p14:tracePt t="45923" x="5175250" y="3795713"/>
          <p14:tracePt t="45940" x="5183188" y="3795713"/>
          <p14:tracePt t="46165" x="5199063" y="3787775"/>
          <p14:tracePt t="46175" x="5270500" y="3756025"/>
          <p14:tracePt t="46180" x="5365750" y="3716338"/>
          <p14:tracePt t="46191" x="5541963" y="3660775"/>
          <p14:tracePt t="46207" x="5813425" y="3579813"/>
          <p14:tracePt t="46223" x="5845175" y="3571875"/>
          <p14:tracePt t="46240" x="5868988" y="3571875"/>
          <p14:tracePt t="46257" x="5924550" y="3563938"/>
          <p14:tracePt t="46273" x="6051550" y="3563938"/>
          <p14:tracePt t="46275" x="6091238" y="3563938"/>
          <p14:tracePt t="46290" x="6235700" y="3563938"/>
          <p14:tracePt t="46307" x="6378575" y="3563938"/>
          <p14:tracePt t="46323" x="6426200" y="3563938"/>
          <p14:tracePt t="46340" x="6467475" y="3571875"/>
          <p14:tracePt t="46342" x="6491288" y="3579813"/>
          <p14:tracePt t="46357" x="6499225" y="3579813"/>
          <p14:tracePt t="46373" x="6499225" y="3587750"/>
          <p14:tracePt t="46390" x="6523038" y="3605213"/>
          <p14:tracePt t="46417" x="6530975" y="3605213"/>
          <p14:tracePt t="46424" x="6538913" y="3605213"/>
          <p14:tracePt t="46440" x="6578600" y="3621088"/>
          <p14:tracePt t="46457" x="6650038" y="3629025"/>
          <p14:tracePt t="46473" x="6713538" y="3652838"/>
          <p14:tracePt t="46493" x="6761163" y="3668713"/>
          <p14:tracePt t="46509" x="6818313" y="3692525"/>
          <p14:tracePt t="46526" x="6873875" y="3716338"/>
          <p14:tracePt t="46530" x="6929438" y="3732213"/>
          <p14:tracePt t="46541" x="6985000" y="3756025"/>
          <p14:tracePt t="46543" x="7032625" y="3763963"/>
          <p14:tracePt t="46557" x="7072313" y="3763963"/>
          <p14:tracePt t="46559" x="7080250" y="3763963"/>
          <p14:tracePt t="46573" x="7104063" y="3763963"/>
          <p14:tracePt t="46590" x="7135813" y="3763963"/>
          <p14:tracePt t="46607" x="7161213" y="3763963"/>
          <p14:tracePt t="46609" x="7177088" y="3763963"/>
          <p14:tracePt t="46624" x="7224713" y="3763963"/>
          <p14:tracePt t="46640" x="7256463" y="3763963"/>
          <p14:tracePt t="46657" x="7288213" y="3763963"/>
          <p14:tracePt t="46659" x="7312025" y="3763963"/>
          <p14:tracePt t="46673" x="7327900" y="3763963"/>
          <p14:tracePt t="46675" x="7359650" y="3763963"/>
          <p14:tracePt t="46679" x="7367588" y="3763963"/>
          <p14:tracePt t="46691" x="7383463" y="3763963"/>
          <p14:tracePt t="46707" x="7399338" y="3763963"/>
          <p14:tracePt t="46773" x="7407275" y="3763963"/>
          <p14:tracePt t="46783" x="7415213" y="3763963"/>
          <p14:tracePt t="47337" x="7423150" y="3763963"/>
          <p14:tracePt t="47363" x="7423150" y="3771900"/>
          <p14:tracePt t="47370" x="7423150" y="3795713"/>
          <p14:tracePt t="47393" x="7208838" y="3922713"/>
          <p14:tracePt t="47410" x="6834188" y="4098925"/>
          <p14:tracePt t="47426" x="6267450" y="4265613"/>
          <p14:tracePt t="47440" x="5916613" y="4370388"/>
          <p14:tracePt t="47457" x="5462588" y="4410075"/>
          <p14:tracePt t="47473" x="5254625" y="4410075"/>
          <p14:tracePt t="47490" x="5111750" y="4378325"/>
          <p14:tracePt t="47506" x="4999038" y="4346575"/>
          <p14:tracePt t="47523" x="4919663" y="4322763"/>
          <p14:tracePt t="47540" x="4729163" y="4306888"/>
          <p14:tracePt t="47557" x="4608513" y="4306888"/>
          <p14:tracePt t="47558" x="4481513" y="4306888"/>
          <p14:tracePt t="47573" x="4378325" y="4306888"/>
          <p14:tracePt t="47575" x="4233863" y="4330700"/>
          <p14:tracePt t="47593" x="4043363" y="4378325"/>
          <p14:tracePt t="47609" x="3875088" y="4418013"/>
          <p14:tracePt t="47613" x="3787775" y="4425950"/>
          <p14:tracePt t="47617" x="3740150" y="4433888"/>
          <p14:tracePt t="47627" x="3724275" y="4433888"/>
          <p14:tracePt t="47642" x="3700463" y="4433888"/>
          <p14:tracePt t="47656" x="3692525" y="4433888"/>
          <p14:tracePt t="47674" x="3684588" y="4433888"/>
          <p14:tracePt t="47690" x="3668713" y="4433888"/>
          <p14:tracePt t="47707" x="3627438" y="4433888"/>
          <p14:tracePt t="47723" x="3563938" y="4433888"/>
          <p14:tracePt t="47740" x="3476625" y="4433888"/>
          <p14:tracePt t="47757" x="3429000" y="4433888"/>
          <p14:tracePt t="47773" x="3349625" y="4433888"/>
          <p14:tracePt t="47790" x="3317875" y="4433888"/>
          <p14:tracePt t="47792" x="3300413" y="4433888"/>
          <p14:tracePt t="47807" x="3268663" y="4433888"/>
          <p14:tracePt t="47823" x="3236913" y="4433888"/>
          <p14:tracePt t="47840" x="3213100" y="4433888"/>
          <p14:tracePt t="47857" x="3157538" y="4433888"/>
          <p14:tracePt t="47873" x="3149600" y="4433888"/>
          <p14:tracePt t="47890" x="3125788" y="4433888"/>
          <p14:tracePt t="47907" x="3117850" y="4441825"/>
          <p14:tracePt t="48173" x="3117850" y="4433888"/>
          <p14:tracePt t="48181" x="3125788" y="4433888"/>
          <p14:tracePt t="48192" x="3141663" y="4425950"/>
          <p14:tracePt t="48197" x="3141663" y="4418013"/>
          <p14:tracePt t="48209" x="3173413" y="4402138"/>
          <p14:tracePt t="48223" x="3205163" y="4394200"/>
          <p14:tracePt t="48240" x="3221038" y="4386263"/>
          <p14:tracePt t="48257" x="3228975" y="4386263"/>
          <p14:tracePt t="48282" x="3236913" y="4386263"/>
          <p14:tracePt t="48302" x="3244850" y="4386263"/>
          <p14:tracePt t="48318" x="3252788" y="4386263"/>
          <p14:tracePt t="48327" x="3268663" y="4386263"/>
          <p14:tracePt t="48341" x="3300413" y="4386263"/>
          <p14:tracePt t="48357" x="3325813" y="4378325"/>
          <p14:tracePt t="48374" x="3349625" y="4378325"/>
          <p14:tracePt t="48390" x="3381375" y="4378325"/>
          <p14:tracePt t="48393" x="3389313" y="4378325"/>
          <p14:tracePt t="48407" x="3405188" y="4378325"/>
          <p14:tracePt t="48409" x="3421063" y="4378325"/>
          <p14:tracePt t="48424" x="3436938" y="4378325"/>
          <p14:tracePt t="48440" x="3476625" y="4378325"/>
          <p14:tracePt t="48457" x="3484563" y="4378325"/>
          <p14:tracePt t="48474" x="3500438" y="4370388"/>
          <p14:tracePt t="48490" x="3508375" y="4370388"/>
          <p14:tracePt t="48507" x="3516313" y="4370388"/>
          <p14:tracePt t="48541" x="3524250" y="4370388"/>
          <p14:tracePt t="48549" x="3532188" y="4370388"/>
          <p14:tracePt t="48559" x="3540125" y="4370388"/>
          <p14:tracePt t="48574" x="3548063" y="4370388"/>
          <p14:tracePt t="48576" x="3556000" y="4370388"/>
          <p14:tracePt t="48590" x="3563938" y="4370388"/>
          <p14:tracePt t="48607" x="3579813" y="4370388"/>
          <p14:tracePt t="48624" x="3603625" y="4370388"/>
          <p14:tracePt t="48626" x="3611563" y="4362450"/>
          <p14:tracePt t="48641" x="3627438" y="4362450"/>
          <p14:tracePt t="48657" x="3643313" y="4362450"/>
          <p14:tracePt t="48674" x="3651250" y="4354513"/>
          <p14:tracePt t="48690" x="3651250" y="4346575"/>
          <p14:tracePt t="48768" x="3660775" y="4346575"/>
          <p14:tracePt t="48781" x="3668713" y="4346575"/>
          <p14:tracePt t="48797" x="3676650" y="4346575"/>
          <p14:tracePt t="48801" x="3684588" y="4346575"/>
          <p14:tracePt t="48811" x="3692525" y="4346575"/>
          <p14:tracePt t="48822" x="3700463" y="4346575"/>
          <p14:tracePt t="48839" x="3748088" y="4330700"/>
          <p14:tracePt t="48856" x="3763963" y="4322763"/>
          <p14:tracePt t="48872" x="3787775" y="4314825"/>
          <p14:tracePt t="48889" x="3811588" y="4314825"/>
          <p14:tracePt t="48906" x="3827463" y="4306888"/>
          <p14:tracePt t="48943" x="3835400" y="4306888"/>
          <p14:tracePt t="48983" x="3843338" y="4306888"/>
          <p14:tracePt t="48993" x="3851275" y="4306888"/>
          <p14:tracePt t="49003" x="3859213" y="4306888"/>
          <p14:tracePt t="49029" x="3875088" y="4306888"/>
          <p14:tracePt t="49043" x="3890963" y="4306888"/>
          <p14:tracePt t="49059" x="3890963" y="4298950"/>
          <p14:tracePt t="49069" x="3898900" y="4298950"/>
          <p14:tracePt t="49090" x="3898900" y="4291013"/>
          <p14:tracePt t="49109" x="3906838" y="4291013"/>
          <p14:tracePt t="49135" x="3922713" y="4291013"/>
          <p14:tracePt t="49140" x="3922713" y="4273550"/>
          <p14:tracePt t="49149" x="3938588" y="4273550"/>
          <p14:tracePt t="49165" x="3954463" y="4273550"/>
          <p14:tracePt t="49175" x="3978275" y="4273550"/>
          <p14:tracePt t="49189" x="3978275" y="4265613"/>
          <p14:tracePt t="49190" x="3994150" y="4257675"/>
          <p14:tracePt t="49206" x="4019550" y="4257675"/>
          <p14:tracePt t="49222" x="4035425" y="4257675"/>
          <p14:tracePt t="49239" x="4051300" y="4257675"/>
          <p14:tracePt t="49240" x="4067175" y="4257675"/>
          <p14:tracePt t="49256" x="4083050" y="4257675"/>
          <p14:tracePt t="49272" x="4098925" y="4257675"/>
          <p14:tracePt t="49289" x="4114800" y="4257675"/>
          <p14:tracePt t="49306" x="4130675" y="4241800"/>
          <p14:tracePt t="49322" x="4154488" y="4241800"/>
          <p14:tracePt t="49339" x="4170363" y="4241800"/>
          <p14:tracePt t="49356" x="4186238" y="4241800"/>
          <p14:tracePt t="49372" x="4210050" y="4225925"/>
          <p14:tracePt t="49389" x="4217988" y="4225925"/>
          <p14:tracePt t="49390" x="4233863" y="4225925"/>
          <p14:tracePt t="49406" x="4249738" y="4225925"/>
          <p14:tracePt t="49423" x="4257675" y="4225925"/>
          <p14:tracePt t="49443" x="4273550" y="4225925"/>
          <p14:tracePt t="49456" x="4281488" y="4225925"/>
          <p14:tracePt t="49473" x="4297363" y="4225925"/>
          <p14:tracePt t="49489" x="4321175" y="4225925"/>
          <p14:tracePt t="49506" x="4329113" y="4225925"/>
          <p14:tracePt t="49523" x="4362450" y="4225925"/>
          <p14:tracePt t="49539" x="4386263" y="4225925"/>
          <p14:tracePt t="49556" x="4418013" y="4217988"/>
          <p14:tracePt t="49572" x="4441825" y="4210050"/>
          <p14:tracePt t="49589" x="4457700" y="4202113"/>
          <p14:tracePt t="49606" x="4497388" y="4194175"/>
          <p14:tracePt t="49623" x="4545013" y="4170363"/>
          <p14:tracePt t="49639" x="4560888" y="4162425"/>
          <p14:tracePt t="49656" x="4584700" y="4146550"/>
          <p14:tracePt t="49672" x="4600575" y="4146550"/>
          <p14:tracePt t="49689" x="4608513" y="4146550"/>
          <p14:tracePt t="49706" x="4616450" y="4146550"/>
          <p14:tracePt t="49722" x="4624388" y="4130675"/>
          <p14:tracePt t="49739" x="4632325" y="4130675"/>
          <p14:tracePt t="49756" x="4648200" y="4130675"/>
          <p14:tracePt t="49772" x="4656138" y="4130675"/>
          <p14:tracePt t="49789" x="4672013" y="4130675"/>
          <p14:tracePt t="49790" x="4679950" y="4130675"/>
          <p14:tracePt t="49811" x="4687888" y="4130675"/>
          <p14:tracePt t="49831" x="4695825" y="4130675"/>
          <p14:tracePt t="49851" x="4705350" y="4130675"/>
          <p14:tracePt t="49877" x="4713288" y="4138613"/>
          <p14:tracePt t="49887" x="4729163" y="4146550"/>
          <p14:tracePt t="49901" x="4737100" y="4146550"/>
          <p14:tracePt t="49906" x="4737100" y="4154488"/>
          <p14:tracePt t="49922" x="4752975" y="4162425"/>
          <p14:tracePt t="49939" x="4776788" y="4178300"/>
          <p14:tracePt t="49940" x="4784725" y="4178300"/>
          <p14:tracePt t="49956" x="4800600" y="4178300"/>
          <p14:tracePt t="49972" x="4808538" y="4186238"/>
          <p14:tracePt t="49989" x="4816475" y="4186238"/>
          <p14:tracePt t="50013" x="4824413" y="4186238"/>
          <p14:tracePt t="50261" x="4832350" y="4186238"/>
          <p14:tracePt t="51219" x="4832350" y="4194175"/>
          <p14:tracePt t="51305" x="4848225" y="4194175"/>
          <p14:tracePt t="51315" x="4895850" y="4162425"/>
          <p14:tracePt t="51326" x="4935538" y="4154488"/>
          <p14:tracePt t="51343" x="4991100" y="4138613"/>
          <p14:tracePt t="51346" x="5046663" y="4130675"/>
          <p14:tracePt t="51357" x="5143500" y="4130675"/>
          <p14:tracePt t="51358" x="5238750" y="4130675"/>
          <p14:tracePt t="51373" x="5334000" y="4130675"/>
          <p14:tracePt t="51375" x="5407025" y="4130675"/>
          <p14:tracePt t="51389" x="5789613" y="4130675"/>
          <p14:tracePt t="51406" x="6530975" y="4138613"/>
          <p14:tracePt t="51423" x="7056438" y="4210050"/>
          <p14:tracePt t="51425" x="7519988" y="4273550"/>
          <p14:tracePt t="51440" x="7847013" y="4330700"/>
          <p14:tracePt t="51456" x="8061325" y="4378325"/>
          <p14:tracePt t="51473" x="8301038" y="4441825"/>
          <p14:tracePt t="51474" x="8380413" y="4457700"/>
          <p14:tracePt t="51490" x="8412163" y="4481513"/>
          <p14:tracePt t="51525" x="8420100" y="4481513"/>
          <p14:tracePt t="51545" x="8420100" y="4489450"/>
          <p14:tracePt t="51555" x="8420100" y="4497388"/>
          <p14:tracePt t="51561" x="8412163" y="4497388"/>
          <p14:tracePt t="51572" x="8404225" y="4513263"/>
          <p14:tracePt t="51589" x="8372475" y="4537075"/>
          <p14:tracePt t="51606" x="8348663" y="4584700"/>
          <p14:tracePt t="51623" x="8332788" y="4624388"/>
          <p14:tracePt t="51640" x="8277225" y="4721225"/>
          <p14:tracePt t="51641" x="8269288" y="4737100"/>
          <p14:tracePt t="51657" x="8245475" y="4824413"/>
          <p14:tracePt t="51673" x="8221663" y="4879975"/>
          <p14:tracePt t="51690" x="8140700" y="5080000"/>
          <p14:tracePt t="51706" x="8116888" y="5238750"/>
          <p14:tracePt t="51723" x="8108950" y="5327650"/>
          <p14:tracePt t="51740" x="8108950" y="5351463"/>
          <p14:tracePt t="51756" x="8108950" y="5359400"/>
          <p14:tracePt t="51773" x="8108950" y="5367338"/>
          <p14:tracePt t="52199" x="8108950" y="5351463"/>
          <p14:tracePt t="52207" x="8085138" y="5335588"/>
          <p14:tracePt t="52211" x="8069263" y="5294313"/>
          <p14:tracePt t="52219" x="8069263" y="5214938"/>
          <p14:tracePt t="52226" x="8069263" y="5183188"/>
          <p14:tracePt t="52241" x="8045450" y="4984750"/>
          <p14:tracePt t="52258" x="8045450" y="4927600"/>
          <p14:tracePt t="52274" x="8045450" y="4856163"/>
          <p14:tracePt t="52277" x="8045450" y="4840288"/>
          <p14:tracePt t="52291" x="8037513" y="4792663"/>
          <p14:tracePt t="52307" x="8037513" y="4729163"/>
          <p14:tracePt t="52324" x="8037513" y="4721225"/>
          <p14:tracePt t="52340" x="8037513" y="4681538"/>
          <p14:tracePt t="52343" x="8037513" y="4665663"/>
          <p14:tracePt t="52357" x="8037513" y="4641850"/>
          <p14:tracePt t="52360" x="8037513" y="4633913"/>
          <p14:tracePt t="52374" x="8037513" y="4616450"/>
          <p14:tracePt t="52390" x="8037513" y="4584700"/>
          <p14:tracePt t="52393" x="8037513" y="4576763"/>
          <p14:tracePt t="52407" x="8037513" y="4568825"/>
          <p14:tracePt t="52409" x="8037513" y="4552950"/>
          <p14:tracePt t="52424" x="8037513" y="4529138"/>
          <p14:tracePt t="52426" x="8037513" y="4521200"/>
          <p14:tracePt t="52440" x="8037513" y="4489450"/>
          <p14:tracePt t="52457" x="8037513" y="4473575"/>
          <p14:tracePt t="52460" x="8037513" y="4457700"/>
          <p14:tracePt t="52474" x="8037513" y="4441825"/>
          <p14:tracePt t="52476" x="8037513" y="4433888"/>
          <p14:tracePt t="52491" x="8037513" y="4410075"/>
          <p14:tracePt t="52506" x="8037513" y="4386263"/>
          <p14:tracePt t="52522" x="8021638" y="4370388"/>
          <p14:tracePt t="52541" x="8021638" y="4346575"/>
          <p14:tracePt t="52557" x="8021638" y="4330700"/>
          <p14:tracePt t="52574" x="8013700" y="4306888"/>
          <p14:tracePt t="52590" x="8013700" y="4291013"/>
          <p14:tracePt t="52607" x="8013700" y="4281488"/>
          <p14:tracePt t="63897" x="7997825" y="4281488"/>
          <p14:tracePt t="63911" x="7112000" y="4911725"/>
          <p14:tracePt t="63939" x="7112000" y="4919663"/>
          <p14:tracePt t="64008" x="7224713" y="4848225"/>
          <p14:tracePt t="64017" x="7304088" y="4808538"/>
          <p14:tracePt t="64026" x="7391400" y="4776788"/>
          <p14:tracePt t="64041" x="7607300" y="4665663"/>
          <p14:tracePt t="64056" x="8301038" y="4314825"/>
          <p14:tracePt t="64073" x="9224963" y="4059238"/>
          <p14:tracePt t="64076" x="9424988" y="4011613"/>
          <p14:tracePt t="64090" x="10174288" y="3811588"/>
          <p14:tracePt t="64106" x="10899775" y="3629025"/>
          <p14:tracePt t="64123" x="11210925" y="3524250"/>
          <p14:tracePt t="64125" x="11442700" y="3452813"/>
          <p14:tracePt t="64140" x="11522075" y="3421063"/>
          <p14:tracePt t="64143" x="11537950" y="3413125"/>
          <p14:tracePt t="64156" x="11561763" y="3397250"/>
          <p14:tracePt t="64159" x="11569700" y="3397250"/>
          <p14:tracePt t="64192" x="11577638" y="3397250"/>
          <p14:tracePt t="64208" x="11577638" y="3452813"/>
          <p14:tracePt t="64218" x="11577638" y="3516313"/>
          <p14:tracePt t="64223" x="11585575" y="3579813"/>
          <p14:tracePt t="64240" x="11593513" y="3660775"/>
          <p14:tracePt t="64256" x="11593513" y="3708400"/>
          <p14:tracePt t="64259" x="11593513" y="3732213"/>
          <p14:tracePt t="64273" x="11537950" y="3763963"/>
          <p14:tracePt t="64289" x="11403013" y="3763963"/>
          <p14:tracePt t="64306" x="11195050" y="3756025"/>
          <p14:tracePt t="64324" x="11052175" y="3732213"/>
          <p14:tracePt t="64328" x="10963275" y="3724275"/>
          <p14:tracePt t="64341" x="10947400" y="3724275"/>
          <p14:tracePt t="64345" x="10931525" y="3724275"/>
          <p14:tracePt t="64357" x="10915650" y="3732213"/>
          <p14:tracePt t="64372" x="10891838" y="3732213"/>
          <p14:tracePt t="64388" x="10836275" y="3732213"/>
          <p14:tracePt t="64405" x="10796588" y="3732213"/>
          <p14:tracePt t="64422" x="10653713" y="3732213"/>
          <p14:tracePt t="64424" x="10596563" y="3732213"/>
          <p14:tracePt t="64439" x="10382250" y="3684588"/>
          <p14:tracePt t="64455" x="9991725" y="3587750"/>
          <p14:tracePt t="64472" x="9274175" y="3468688"/>
          <p14:tracePt t="64474" x="8891588" y="3397250"/>
          <p14:tracePt t="64489" x="8308975" y="3317875"/>
          <p14:tracePt t="64505" x="7813675" y="3252788"/>
          <p14:tracePt t="64522" x="7551738" y="3213100"/>
          <p14:tracePt t="64539" x="7351713" y="3189288"/>
          <p14:tracePt t="64557" x="7343775" y="3189288"/>
          <p14:tracePt t="64576" x="7335838" y="3189288"/>
          <p14:tracePt t="64589" x="7327900" y="3189288"/>
          <p14:tracePt t="64607" x="7319963" y="3189288"/>
          <p14:tracePt t="64652" x="7304088" y="3173413"/>
          <p14:tracePt t="64661" x="7272338" y="3133725"/>
          <p14:tracePt t="64672" x="7224713" y="3086100"/>
          <p14:tracePt t="64688" x="7088188" y="2974975"/>
          <p14:tracePt t="64705" x="5980113" y="2136775"/>
          <p14:tracePt t="64721" x="5349875" y="1666875"/>
          <p14:tracePt t="64738" x="4465638" y="1052513"/>
          <p14:tracePt t="64755" x="3460750" y="382588"/>
          <p14:tracePt t="64756" x="2982913" y="95250"/>
          <p14:tracePt t="65855" x="0" y="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4">
            <a:extLst>
              <a:ext uri="{FF2B5EF4-FFF2-40B4-BE49-F238E27FC236}">
                <a16:creationId xmlns:a16="http://schemas.microsoft.com/office/drawing/2014/main" id="{2A3E3400-13EA-CD29-3DAF-5AA685975A99}"/>
              </a:ext>
            </a:extLst>
          </p:cNvPr>
          <p:cNvSpPr txBox="1"/>
          <p:nvPr/>
        </p:nvSpPr>
        <p:spPr>
          <a:xfrm>
            <a:off x="1590054" y="2463717"/>
            <a:ext cx="8300720" cy="2707472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355600" marR="5080" indent="-343535">
              <a:lnSpc>
                <a:spcPct val="150000"/>
              </a:lnSpc>
              <a:spcBef>
                <a:spcPts val="375"/>
              </a:spcBef>
              <a:buFont typeface="Arial"/>
              <a:buChar char="•"/>
              <a:tabLst>
                <a:tab pos="355600" algn="l"/>
                <a:tab pos="3855085" algn="l"/>
                <a:tab pos="7172959" algn="l"/>
              </a:tabLst>
            </a:pPr>
            <a:r>
              <a:rPr sz="2800" b="1" dirty="0">
                <a:latin typeface="Arial"/>
                <a:cs typeface="Arial"/>
              </a:rPr>
              <a:t>Total</a:t>
            </a:r>
            <a:r>
              <a:rPr sz="2800" b="1" spc="28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Turing</a:t>
            </a:r>
            <a:r>
              <a:rPr sz="2800" b="1" spc="27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Test</a:t>
            </a:r>
            <a:r>
              <a:rPr sz="2800" b="1" spc="290" dirty="0">
                <a:latin typeface="Arial"/>
                <a:cs typeface="Arial"/>
              </a:rPr>
              <a:t> </a:t>
            </a:r>
            <a:r>
              <a:rPr sz="2800" i="1" spc="-10" dirty="0">
                <a:latin typeface="Arial"/>
                <a:cs typeface="Arial"/>
              </a:rPr>
              <a:t>(extended</a:t>
            </a:r>
            <a:r>
              <a:rPr lang="en-US" sz="2800" i="1" spc="-10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to</a:t>
            </a:r>
            <a:r>
              <a:rPr sz="2800" i="1" spc="400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include</a:t>
            </a:r>
            <a:r>
              <a:rPr sz="2800" i="1" spc="415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physical</a:t>
            </a:r>
            <a:r>
              <a:rPr sz="2800" i="1" spc="415" dirty="0">
                <a:latin typeface="Arial"/>
                <a:cs typeface="Arial"/>
              </a:rPr>
              <a:t> </a:t>
            </a:r>
            <a:r>
              <a:rPr sz="2800" i="1" spc="-10" dirty="0">
                <a:latin typeface="Arial"/>
                <a:cs typeface="Arial"/>
              </a:rPr>
              <a:t>aspects</a:t>
            </a:r>
            <a:r>
              <a:rPr lang="en-US" sz="2800" i="1" spc="-10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of</a:t>
            </a:r>
            <a:r>
              <a:rPr sz="2800" i="1" spc="420" dirty="0">
                <a:latin typeface="Arial"/>
                <a:cs typeface="Arial"/>
              </a:rPr>
              <a:t> </a:t>
            </a:r>
            <a:r>
              <a:rPr sz="2800" i="1" spc="-10" dirty="0">
                <a:latin typeface="Arial"/>
                <a:cs typeface="Arial"/>
              </a:rPr>
              <a:t>human behavior):</a:t>
            </a:r>
            <a:endParaRPr sz="2800" dirty="0">
              <a:latin typeface="Arial"/>
              <a:cs typeface="Arial"/>
            </a:endParaRPr>
          </a:p>
          <a:p>
            <a:pPr marL="756285" lvl="1" indent="-286385">
              <a:lnSpc>
                <a:spcPct val="150000"/>
              </a:lnSpc>
              <a:spcBef>
                <a:spcPts val="570"/>
              </a:spcBef>
              <a:buChar char="•"/>
              <a:tabLst>
                <a:tab pos="756285" algn="l"/>
              </a:tabLst>
            </a:pPr>
            <a:r>
              <a:rPr sz="2800" dirty="0">
                <a:latin typeface="Arial"/>
                <a:cs typeface="Arial"/>
              </a:rPr>
              <a:t>Computer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Vision</a:t>
            </a:r>
            <a:endParaRPr lang="en-US" sz="2800" spc="-10" dirty="0">
              <a:latin typeface="Arial"/>
              <a:cs typeface="Arial"/>
            </a:endParaRPr>
          </a:p>
          <a:p>
            <a:pPr marL="756285" lvl="1" indent="-286385">
              <a:lnSpc>
                <a:spcPct val="150000"/>
              </a:lnSpc>
              <a:spcBef>
                <a:spcPts val="570"/>
              </a:spcBef>
              <a:buFontTx/>
              <a:buChar char="•"/>
              <a:tabLst>
                <a:tab pos="756285" algn="l"/>
              </a:tabLst>
            </a:pPr>
            <a:r>
              <a:rPr lang="en-US" sz="2800" spc="-10" dirty="0">
                <a:latin typeface="Arial"/>
                <a:cs typeface="Arial"/>
              </a:rPr>
              <a:t>Robotics</a:t>
            </a:r>
            <a:endParaRPr lang="en-US" sz="2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19605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73210">
        <p159:morph option="byObject"/>
      </p:transition>
    </mc:Choice>
    <mc:Fallback>
      <p:transition spd="slow" advTm="7321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D49B74D2-FC04-C13D-04AC-CA9450DC5489}"/>
              </a:ext>
            </a:extLst>
          </p:cNvPr>
          <p:cNvSpPr txBox="1">
            <a:spLocks/>
          </p:cNvSpPr>
          <p:nvPr/>
        </p:nvSpPr>
        <p:spPr>
          <a:xfrm>
            <a:off x="7918228" y="6088495"/>
            <a:ext cx="2561315" cy="476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algn="l" defTabSz="914400" rtl="0" eaLnBrk="0" latinLnBrk="0" hangingPunct="0">
              <a:spcBef>
                <a:spcPct val="20000"/>
              </a:spcBef>
              <a:buChar char="•"/>
              <a:defRPr sz="3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742950" indent="-285750" algn="l" defTabSz="914400" rtl="0" eaLnBrk="0" latinLnBrk="0" hangingPunct="0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1143000" indent="-228600" algn="l" defTabSz="914400" rtl="0" eaLnBrk="0" latinLnBrk="0" hangingPunct="0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600200" indent="-228600" algn="l" defTabSz="914400" rtl="0" eaLnBrk="0" latinLnBrk="0" hangingPunct="0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2057400" indent="-228600" algn="l" defTabSz="914400" rtl="0" eaLnBrk="0" latinLnBrk="0" hangingPunct="0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5E34313-5469-4615-8469-864CDEA7D816}" type="slidenum">
              <a:rPr lang="en-US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25</a:t>
            </a:fld>
            <a:endParaRPr lang="en-US" altLang="en-US" sz="14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6C54AA-59C2-6FD1-5957-2C6A52579164}"/>
              </a:ext>
            </a:extLst>
          </p:cNvPr>
          <p:cNvSpPr txBox="1">
            <a:spLocks noChangeArrowheads="1"/>
          </p:cNvSpPr>
          <p:nvPr/>
        </p:nvSpPr>
        <p:spPr>
          <a:xfrm>
            <a:off x="1051347" y="581890"/>
            <a:ext cx="9879356" cy="67901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             Turing’s Test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C2D290-DFA6-35FA-7EB4-A931BB77858D}"/>
              </a:ext>
            </a:extLst>
          </p:cNvPr>
          <p:cNvSpPr txBox="1">
            <a:spLocks noChangeArrowheads="1"/>
          </p:cNvSpPr>
          <p:nvPr/>
        </p:nvSpPr>
        <p:spPr>
          <a:xfrm>
            <a:off x="1089891" y="1443470"/>
            <a:ext cx="9513454" cy="1828800"/>
          </a:xfrm>
          <a:prstGeom prst="rect">
            <a:avLst/>
          </a:prstGeo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If the human cannot tell whether the responses from the other side of a wall are coming from a human or computer, then the computer is intelligent. </a:t>
            </a:r>
            <a:r>
              <a:rPr lang="en-US" altLang="en-US" b="1" dirty="0">
                <a:solidFill>
                  <a:srgbClr val="FF0000"/>
                </a:solidFill>
              </a:rPr>
              <a:t>Machine pass the Turing’s Test.</a:t>
            </a:r>
          </a:p>
        </p:txBody>
      </p:sp>
      <p:pic>
        <p:nvPicPr>
          <p:cNvPr id="5" name="Picture 4" descr="turingstest_0001">
            <a:extLst>
              <a:ext uri="{FF2B5EF4-FFF2-40B4-BE49-F238E27FC236}">
                <a16:creationId xmlns:a16="http://schemas.microsoft.com/office/drawing/2014/main" id="{C53368FC-3EAD-1FDB-F04C-9787D6F3B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15"/>
          <a:stretch>
            <a:fillRect/>
          </a:stretch>
        </p:blipFill>
        <p:spPr>
          <a:xfrm>
            <a:off x="2951152" y="3653270"/>
            <a:ext cx="6311811" cy="2530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780493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31517">
        <p159:morph option="byObject"/>
      </p:transition>
    </mc:Choice>
    <mc:Fallback>
      <p:transition spd="slow" advTm="31517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26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9282113" y="-190500"/>
            <a:ext cx="2909887" cy="136683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0" dirty="0"/>
              <a:t>Total</a:t>
            </a:r>
            <a:r>
              <a:rPr spc="-640" dirty="0"/>
              <a:t> </a:t>
            </a:r>
            <a:r>
              <a:rPr spc="-254" dirty="0"/>
              <a:t>Turing</a:t>
            </a:r>
            <a:r>
              <a:rPr spc="-630" dirty="0"/>
              <a:t> </a:t>
            </a:r>
            <a:r>
              <a:rPr spc="-225" dirty="0"/>
              <a:t>Test?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873403" y="5350035"/>
            <a:ext cx="8241665" cy="1000760"/>
          </a:xfrm>
          <a:prstGeom prst="rect">
            <a:avLst/>
          </a:prstGeom>
        </p:spPr>
        <p:txBody>
          <a:bodyPr vert="horz" wrap="square" lIns="0" tIns="153670" rIns="0" bIns="0" rtlCol="0">
            <a:spAutoFit/>
          </a:bodyPr>
          <a:lstStyle/>
          <a:p>
            <a:pPr marL="12700">
              <a:spcBef>
                <a:spcPts val="1210"/>
              </a:spcBef>
            </a:pPr>
            <a:r>
              <a:rPr sz="2800" b="1" spc="-330" dirty="0">
                <a:solidFill>
                  <a:srgbClr val="374D81"/>
                </a:solidFill>
                <a:latin typeface="Arial"/>
                <a:cs typeface="Arial"/>
              </a:rPr>
              <a:t>Bu</a:t>
            </a:r>
            <a:r>
              <a:rPr sz="2800" b="1" spc="150" dirty="0">
                <a:solidFill>
                  <a:srgbClr val="374D81"/>
                </a:solidFill>
                <a:latin typeface="Arial"/>
                <a:cs typeface="Arial"/>
              </a:rPr>
              <a:t>t</a:t>
            </a:r>
            <a:r>
              <a:rPr sz="2800" b="1" spc="-330" dirty="0">
                <a:solidFill>
                  <a:srgbClr val="374D81"/>
                </a:solidFill>
                <a:latin typeface="Arial"/>
                <a:cs typeface="Arial"/>
              </a:rPr>
              <a:t>wh</a:t>
            </a:r>
            <a:r>
              <a:rPr sz="2800" b="1" spc="160" dirty="0">
                <a:solidFill>
                  <a:srgbClr val="374D81"/>
                </a:solidFill>
                <a:latin typeface="Arial"/>
                <a:cs typeface="Arial"/>
              </a:rPr>
              <a:t>y</a:t>
            </a:r>
            <a:r>
              <a:rPr sz="2800" b="1" spc="-330" dirty="0">
                <a:solidFill>
                  <a:srgbClr val="374D81"/>
                </a:solidFill>
                <a:latin typeface="Arial"/>
                <a:cs typeface="Arial"/>
              </a:rPr>
              <a:t>d</a:t>
            </a:r>
            <a:r>
              <a:rPr sz="2800" b="1" spc="140" dirty="0">
                <a:solidFill>
                  <a:srgbClr val="374D81"/>
                </a:solidFill>
                <a:latin typeface="Arial"/>
                <a:cs typeface="Arial"/>
              </a:rPr>
              <a:t>o</a:t>
            </a:r>
            <a:r>
              <a:rPr sz="2800" b="1" spc="-330" dirty="0">
                <a:solidFill>
                  <a:srgbClr val="374D81"/>
                </a:solidFill>
                <a:latin typeface="Arial"/>
                <a:cs typeface="Arial"/>
              </a:rPr>
              <a:t>w</a:t>
            </a:r>
            <a:r>
              <a:rPr sz="2800" b="1" spc="150" dirty="0">
                <a:solidFill>
                  <a:srgbClr val="374D81"/>
                </a:solidFill>
                <a:latin typeface="Arial"/>
                <a:cs typeface="Arial"/>
              </a:rPr>
              <a:t>e</a:t>
            </a:r>
            <a:r>
              <a:rPr sz="2800" b="1" spc="-330" dirty="0">
                <a:solidFill>
                  <a:srgbClr val="374D81"/>
                </a:solidFill>
                <a:latin typeface="Arial"/>
                <a:cs typeface="Arial"/>
              </a:rPr>
              <a:t>w</a:t>
            </a:r>
            <a:r>
              <a:rPr sz="2800" b="1" spc="-325" dirty="0">
                <a:solidFill>
                  <a:srgbClr val="374D81"/>
                </a:solidFill>
                <a:latin typeface="Arial"/>
                <a:cs typeface="Arial"/>
              </a:rPr>
              <a:t>a</a:t>
            </a:r>
            <a:r>
              <a:rPr sz="2800" b="1" spc="-330" dirty="0">
                <a:solidFill>
                  <a:srgbClr val="374D81"/>
                </a:solidFill>
                <a:latin typeface="Arial"/>
                <a:cs typeface="Arial"/>
              </a:rPr>
              <a:t>n</a:t>
            </a:r>
            <a:r>
              <a:rPr sz="2800" b="1" spc="150" dirty="0">
                <a:solidFill>
                  <a:srgbClr val="374D81"/>
                </a:solidFill>
                <a:latin typeface="Arial"/>
                <a:cs typeface="Arial"/>
              </a:rPr>
              <a:t>t</a:t>
            </a:r>
            <a:r>
              <a:rPr sz="2800" b="1" spc="-325" dirty="0">
                <a:solidFill>
                  <a:srgbClr val="374D81"/>
                </a:solidFill>
                <a:latin typeface="Arial"/>
                <a:cs typeface="Arial"/>
              </a:rPr>
              <a:t>a</a:t>
            </a:r>
            <a:r>
              <a:rPr sz="2800" b="1" spc="140" dirty="0">
                <a:solidFill>
                  <a:srgbClr val="374D81"/>
                </a:solidFill>
                <a:latin typeface="Arial"/>
                <a:cs typeface="Arial"/>
              </a:rPr>
              <a:t>n</a:t>
            </a:r>
            <a:r>
              <a:rPr sz="2800" b="1" spc="-325" dirty="0">
                <a:solidFill>
                  <a:srgbClr val="374D81"/>
                </a:solidFill>
                <a:latin typeface="Arial"/>
                <a:cs typeface="Arial"/>
              </a:rPr>
              <a:t>i</a:t>
            </a:r>
            <a:r>
              <a:rPr sz="2800" b="1" spc="-330" dirty="0">
                <a:solidFill>
                  <a:srgbClr val="374D81"/>
                </a:solidFill>
                <a:latin typeface="Arial"/>
                <a:cs typeface="Arial"/>
              </a:rPr>
              <a:t>n</a:t>
            </a:r>
            <a:r>
              <a:rPr sz="2800" b="1" spc="-325" dirty="0">
                <a:solidFill>
                  <a:srgbClr val="374D81"/>
                </a:solidFill>
                <a:latin typeface="Arial"/>
                <a:cs typeface="Arial"/>
              </a:rPr>
              <a:t>t</a:t>
            </a:r>
            <a:r>
              <a:rPr sz="2800" b="1" spc="160" dirty="0">
                <a:solidFill>
                  <a:srgbClr val="374D81"/>
                </a:solidFill>
                <a:latin typeface="Arial"/>
                <a:cs typeface="Arial"/>
              </a:rPr>
              <a:t>e</a:t>
            </a:r>
            <a:r>
              <a:rPr sz="2800" b="1" spc="-325" dirty="0">
                <a:solidFill>
                  <a:srgbClr val="374D81"/>
                </a:solidFill>
                <a:latin typeface="Arial"/>
                <a:cs typeface="Arial"/>
              </a:rPr>
              <a:t>li</a:t>
            </a:r>
            <a:r>
              <a:rPr sz="2800" b="1" spc="-330" dirty="0">
                <a:solidFill>
                  <a:srgbClr val="374D81"/>
                </a:solidFill>
                <a:latin typeface="Arial"/>
                <a:cs typeface="Arial"/>
              </a:rPr>
              <a:t>g</a:t>
            </a:r>
            <a:r>
              <a:rPr sz="2800" b="1" spc="-325" dirty="0">
                <a:solidFill>
                  <a:srgbClr val="374D81"/>
                </a:solidFill>
                <a:latin typeface="Arial"/>
                <a:cs typeface="Arial"/>
              </a:rPr>
              <a:t>e</a:t>
            </a:r>
            <a:r>
              <a:rPr sz="2800" b="1" spc="-330" dirty="0">
                <a:solidFill>
                  <a:srgbClr val="374D81"/>
                </a:solidFill>
                <a:latin typeface="Arial"/>
                <a:cs typeface="Arial"/>
              </a:rPr>
              <a:t>n</a:t>
            </a:r>
            <a:r>
              <a:rPr sz="2800" b="1" spc="110" dirty="0">
                <a:solidFill>
                  <a:srgbClr val="374D81"/>
                </a:solidFill>
                <a:latin typeface="Arial"/>
                <a:cs typeface="Arial"/>
              </a:rPr>
              <a:t>t</a:t>
            </a:r>
            <a:r>
              <a:rPr sz="2800" b="1" spc="-325" dirty="0">
                <a:solidFill>
                  <a:srgbClr val="374D81"/>
                </a:solidFill>
                <a:latin typeface="Arial"/>
                <a:cs typeface="Arial"/>
              </a:rPr>
              <a:t>s</a:t>
            </a:r>
            <a:r>
              <a:rPr sz="2800" b="1" spc="-360" dirty="0">
                <a:solidFill>
                  <a:srgbClr val="374D81"/>
                </a:solidFill>
                <a:latin typeface="Arial"/>
                <a:cs typeface="Arial"/>
              </a:rPr>
              <a:t>y</a:t>
            </a:r>
            <a:r>
              <a:rPr sz="2800" b="1" spc="-325" dirty="0">
                <a:solidFill>
                  <a:srgbClr val="374D81"/>
                </a:solidFill>
                <a:latin typeface="Arial"/>
                <a:cs typeface="Arial"/>
              </a:rPr>
              <a:t>ste</a:t>
            </a:r>
            <a:r>
              <a:rPr sz="2800" b="1" spc="-20" dirty="0">
                <a:solidFill>
                  <a:srgbClr val="374D81"/>
                </a:solidFill>
                <a:latin typeface="Arial"/>
                <a:cs typeface="Arial"/>
              </a:rPr>
              <a:t>m</a:t>
            </a:r>
            <a:r>
              <a:rPr sz="2800" b="1" spc="-34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800" b="1" spc="-140" dirty="0">
                <a:solidFill>
                  <a:srgbClr val="374D81"/>
                </a:solidFill>
                <a:latin typeface="Arial"/>
                <a:cs typeface="Arial"/>
              </a:rPr>
              <a:t>toactlikeahuman?</a:t>
            </a:r>
            <a:endParaRPr sz="2800">
              <a:latin typeface="Arial"/>
              <a:cs typeface="Arial"/>
            </a:endParaRPr>
          </a:p>
          <a:p>
            <a:pPr marL="12700">
              <a:spcBef>
                <a:spcPts val="805"/>
              </a:spcBef>
            </a:pP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-</a:t>
            </a:r>
            <a:r>
              <a:rPr sz="2000" b="1" i="1" spc="-30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Because</a:t>
            </a:r>
            <a:r>
              <a:rPr sz="2000" b="1" i="1" spc="-3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for</a:t>
            </a:r>
            <a:r>
              <a:rPr sz="2000" b="1" i="1" spc="-2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many</a:t>
            </a:r>
            <a:r>
              <a:rPr sz="2000" b="1" i="1" spc="-3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tasks,</a:t>
            </a:r>
            <a:r>
              <a:rPr sz="2000" b="1" i="1" spc="-40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humans</a:t>
            </a:r>
            <a:r>
              <a:rPr sz="2000" b="1" i="1" spc="-2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are</a:t>
            </a:r>
            <a:r>
              <a:rPr sz="2000" b="1" i="1" spc="-30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still</a:t>
            </a:r>
            <a:r>
              <a:rPr sz="2000" b="1" i="1" spc="-3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the</a:t>
            </a:r>
            <a:r>
              <a:rPr sz="2000" b="1" i="1" spc="-3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Gold</a:t>
            </a:r>
            <a:r>
              <a:rPr sz="2000" b="1" i="1" spc="-3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spc="-10" dirty="0">
                <a:solidFill>
                  <a:srgbClr val="0D0D0D"/>
                </a:solidFill>
                <a:latin typeface="Arial"/>
                <a:cs typeface="Arial"/>
              </a:rPr>
              <a:t>Standard.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4000" y="752855"/>
            <a:ext cx="9144000" cy="45003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38917">
        <p159:morph option="byObject"/>
      </p:transition>
    </mc:Choice>
    <mc:Fallback>
      <p:transition spd="slow" advTm="38917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>
            <a:extLst>
              <a:ext uri="{FF2B5EF4-FFF2-40B4-BE49-F238E27FC236}">
                <a16:creationId xmlns:a16="http://schemas.microsoft.com/office/drawing/2014/main" id="{3E7D1707-C25F-9C3E-E8CB-28216B849E1C}"/>
              </a:ext>
            </a:extLst>
          </p:cNvPr>
          <p:cNvSpPr txBox="1">
            <a:spLocks/>
          </p:cNvSpPr>
          <p:nvPr/>
        </p:nvSpPr>
        <p:spPr>
          <a:xfrm>
            <a:off x="7275513" y="-190500"/>
            <a:ext cx="4916487" cy="136683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pc="-265"/>
              <a:t>Systems</a:t>
            </a:r>
            <a:r>
              <a:rPr lang="en-US" spc="-630"/>
              <a:t> </a:t>
            </a:r>
            <a:r>
              <a:rPr lang="en-US" spc="-235"/>
              <a:t>that</a:t>
            </a:r>
            <a:r>
              <a:rPr lang="en-US" spc="-615"/>
              <a:t> </a:t>
            </a:r>
            <a:r>
              <a:rPr lang="en-US" spc="-210"/>
              <a:t>Act</a:t>
            </a:r>
            <a:r>
              <a:rPr lang="en-US" spc="-610"/>
              <a:t> </a:t>
            </a:r>
            <a:r>
              <a:rPr lang="en-US" spc="-235"/>
              <a:t>Like</a:t>
            </a:r>
            <a:r>
              <a:rPr lang="en-US" spc="-615"/>
              <a:t> </a:t>
            </a:r>
            <a:r>
              <a:rPr lang="en-US" spc="-265"/>
              <a:t>Humans</a:t>
            </a:r>
            <a:endParaRPr lang="en-US" spc="-265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F4064B6F-20E3-C77F-48E2-14BB90AFC4E4}"/>
              </a:ext>
            </a:extLst>
          </p:cNvPr>
          <p:cNvSpPr txBox="1"/>
          <p:nvPr/>
        </p:nvSpPr>
        <p:spPr>
          <a:xfrm>
            <a:off x="951353" y="626901"/>
            <a:ext cx="8302625" cy="3540713"/>
          </a:xfrm>
          <a:prstGeom prst="rect">
            <a:avLst/>
          </a:prstGeom>
        </p:spPr>
        <p:txBody>
          <a:bodyPr vert="horz" wrap="square" lIns="0" tIns="158750" rIns="0" bIns="0" rtlCol="0">
            <a:spAutoFit/>
          </a:bodyPr>
          <a:lstStyle/>
          <a:p>
            <a:pPr marL="137160">
              <a:spcBef>
                <a:spcPts val="1250"/>
              </a:spcBef>
            </a:pPr>
            <a:r>
              <a:rPr sz="2800" b="1" spc="-185" dirty="0">
                <a:solidFill>
                  <a:schemeClr val="bg1"/>
                </a:solidFill>
                <a:latin typeface="Arial"/>
                <a:cs typeface="Arial"/>
              </a:rPr>
              <a:t>Turing</a:t>
            </a:r>
            <a:r>
              <a:rPr lang="en-US" sz="2800" b="1" spc="-18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b="1" spc="-185" dirty="0">
                <a:solidFill>
                  <a:schemeClr val="bg1"/>
                </a:solidFill>
                <a:latin typeface="Arial"/>
                <a:cs typeface="Arial"/>
              </a:rPr>
              <a:t>Test;</a:t>
            </a:r>
            <a:r>
              <a:rPr lang="en-US" sz="2800" b="1" spc="-18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b="1" i="1" spc="-185" dirty="0">
                <a:solidFill>
                  <a:schemeClr val="bg1"/>
                </a:solidFill>
                <a:latin typeface="Arial"/>
                <a:cs typeface="Arial"/>
              </a:rPr>
              <a:t>the</a:t>
            </a:r>
            <a:r>
              <a:rPr lang="en-US" sz="2800" b="1" i="1" spc="-18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b="1" i="1" spc="-185" dirty="0">
                <a:solidFill>
                  <a:schemeClr val="bg1"/>
                </a:solidFill>
                <a:latin typeface="Arial"/>
                <a:cs typeface="Arial"/>
              </a:rPr>
              <a:t>Imitation</a:t>
            </a:r>
            <a:r>
              <a:rPr lang="en-US" sz="2800" b="1" i="1" spc="-18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b="1" i="1" spc="-185" dirty="0">
                <a:solidFill>
                  <a:schemeClr val="bg1"/>
                </a:solidFill>
                <a:latin typeface="Arial"/>
                <a:cs typeface="Arial"/>
              </a:rPr>
              <a:t>Game…</a:t>
            </a:r>
            <a:endParaRPr sz="28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54330" marR="5080" indent="-342265" algn="just">
              <a:spcBef>
                <a:spcPts val="830"/>
              </a:spcBef>
              <a:buFont typeface="Arial"/>
              <a:buChar char="•"/>
              <a:tabLst>
                <a:tab pos="355600" algn="l"/>
              </a:tabLst>
            </a:pPr>
            <a:r>
              <a:rPr sz="2000" b="1" dirty="0">
                <a:latin typeface="Arial"/>
                <a:cs typeface="Arial"/>
              </a:rPr>
              <a:t>Turing</a:t>
            </a:r>
            <a:r>
              <a:rPr sz="2000" b="1" spc="3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test</a:t>
            </a:r>
            <a:r>
              <a:rPr sz="2000" b="1" spc="34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(1950)</a:t>
            </a:r>
            <a:r>
              <a:rPr sz="2000" dirty="0">
                <a:latin typeface="Arial"/>
                <a:cs typeface="Arial"/>
              </a:rPr>
              <a:t>:</a:t>
            </a:r>
            <a:r>
              <a:rPr sz="2000" spc="3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Can</a:t>
            </a:r>
            <a:r>
              <a:rPr sz="2000" spc="3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human</a:t>
            </a:r>
            <a:r>
              <a:rPr sz="2000" spc="3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interrogator</a:t>
            </a:r>
            <a:r>
              <a:rPr sz="2000" spc="3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tell</a:t>
            </a:r>
            <a:r>
              <a:rPr sz="2000" spc="3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whether</a:t>
            </a:r>
            <a:r>
              <a:rPr sz="2000" spc="35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(written) 	</a:t>
            </a:r>
            <a:r>
              <a:rPr sz="2000" dirty="0">
                <a:latin typeface="Arial"/>
                <a:cs typeface="Arial"/>
              </a:rPr>
              <a:t>responses</a:t>
            </a:r>
            <a:r>
              <a:rPr sz="2000" spc="130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125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her</a:t>
            </a:r>
            <a:r>
              <a:rPr sz="2000" spc="125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(written)</a:t>
            </a:r>
            <a:r>
              <a:rPr sz="2000" spc="130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questions</a:t>
            </a:r>
            <a:r>
              <a:rPr sz="2000" spc="125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come</a:t>
            </a:r>
            <a:r>
              <a:rPr sz="2000" spc="130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from</a:t>
            </a:r>
            <a:r>
              <a:rPr sz="2000" spc="125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130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human</a:t>
            </a:r>
            <a:r>
              <a:rPr sz="2000" spc="135" dirty="0">
                <a:latin typeface="Arial"/>
                <a:cs typeface="Arial"/>
              </a:rPr>
              <a:t>  </a:t>
            </a:r>
            <a:r>
              <a:rPr sz="2000" dirty="0">
                <a:latin typeface="Arial"/>
                <a:cs typeface="Arial"/>
              </a:rPr>
              <a:t>or</a:t>
            </a:r>
            <a:r>
              <a:rPr sz="2000" spc="125" dirty="0">
                <a:latin typeface="Arial"/>
                <a:cs typeface="Arial"/>
              </a:rPr>
              <a:t>  </a:t>
            </a:r>
            <a:r>
              <a:rPr sz="2000" spc="-50" dirty="0">
                <a:latin typeface="Arial"/>
                <a:cs typeface="Arial"/>
              </a:rPr>
              <a:t>a 	</a:t>
            </a:r>
            <a:r>
              <a:rPr sz="2000" spc="-10" dirty="0">
                <a:latin typeface="Arial"/>
                <a:cs typeface="Arial"/>
              </a:rPr>
              <a:t>machine?</a:t>
            </a:r>
            <a:endParaRPr sz="2000" dirty="0">
              <a:latin typeface="Arial"/>
              <a:cs typeface="Arial"/>
            </a:endParaRPr>
          </a:p>
          <a:p>
            <a:pPr marL="756285" lvl="1" indent="-286385">
              <a:spcBef>
                <a:spcPts val="600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Natural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Language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Processing</a:t>
            </a:r>
            <a:endParaRPr sz="2000" dirty="0">
              <a:latin typeface="Arial"/>
              <a:cs typeface="Arial"/>
            </a:endParaRPr>
          </a:p>
          <a:p>
            <a:pPr marL="756285" lvl="1" indent="-286385">
              <a:spcBef>
                <a:spcPts val="600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Knowledge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Representation</a:t>
            </a:r>
            <a:endParaRPr sz="2000" dirty="0">
              <a:latin typeface="Arial"/>
              <a:cs typeface="Arial"/>
            </a:endParaRPr>
          </a:p>
          <a:p>
            <a:pPr marL="756285" lvl="1" indent="-286385">
              <a:spcBef>
                <a:spcPts val="600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Automated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Reasoning</a:t>
            </a:r>
            <a:endParaRPr sz="2000" dirty="0">
              <a:latin typeface="Arial"/>
              <a:cs typeface="Arial"/>
            </a:endParaRPr>
          </a:p>
          <a:p>
            <a:pPr marL="756285" lvl="1" indent="-286385">
              <a:spcBef>
                <a:spcPts val="605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Machine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Learning</a:t>
            </a:r>
            <a:endParaRPr lang="en-US" sz="2000" spc="-10" dirty="0">
              <a:latin typeface="Arial"/>
              <a:cs typeface="Arial"/>
            </a:endParaRPr>
          </a:p>
          <a:p>
            <a:pPr marL="756285" lvl="1" indent="-286385">
              <a:spcBef>
                <a:spcPts val="605"/>
              </a:spcBef>
              <a:buChar char="•"/>
              <a:tabLst>
                <a:tab pos="756285" algn="l"/>
              </a:tabLst>
            </a:pPr>
            <a:endParaRPr sz="2000" dirty="0">
              <a:latin typeface="Arial"/>
              <a:cs typeface="Arial"/>
            </a:endParaRP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411D68ED-7097-01E2-AF6B-B911C4855B08}"/>
              </a:ext>
            </a:extLst>
          </p:cNvPr>
          <p:cNvSpPr txBox="1"/>
          <p:nvPr/>
        </p:nvSpPr>
        <p:spPr>
          <a:xfrm>
            <a:off x="1433036" y="4486481"/>
            <a:ext cx="8300720" cy="1381789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355600" marR="5080" indent="-343535">
              <a:lnSpc>
                <a:spcPts val="2160"/>
              </a:lnSpc>
              <a:spcBef>
                <a:spcPts val="375"/>
              </a:spcBef>
              <a:buFont typeface="Arial"/>
              <a:buChar char="•"/>
              <a:tabLst>
                <a:tab pos="355600" algn="l"/>
                <a:tab pos="3855085" algn="l"/>
                <a:tab pos="7172959" algn="l"/>
              </a:tabLst>
            </a:pPr>
            <a:r>
              <a:rPr sz="2000" b="1" dirty="0">
                <a:latin typeface="Arial"/>
                <a:cs typeface="Arial"/>
              </a:rPr>
              <a:t>Total</a:t>
            </a:r>
            <a:r>
              <a:rPr sz="2000" b="1" spc="28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Turing</a:t>
            </a:r>
            <a:r>
              <a:rPr sz="2000" b="1" spc="27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Test</a:t>
            </a:r>
            <a:r>
              <a:rPr sz="2000" b="1" spc="290" dirty="0">
                <a:latin typeface="Arial"/>
                <a:cs typeface="Arial"/>
              </a:rPr>
              <a:t> </a:t>
            </a:r>
            <a:r>
              <a:rPr sz="2000" i="1" spc="-10" dirty="0">
                <a:latin typeface="Arial"/>
                <a:cs typeface="Arial"/>
              </a:rPr>
              <a:t>(extended</a:t>
            </a:r>
            <a:r>
              <a:rPr sz="2000" i="1" dirty="0">
                <a:latin typeface="Arial"/>
                <a:cs typeface="Arial"/>
              </a:rPr>
              <a:t>	to</a:t>
            </a:r>
            <a:r>
              <a:rPr sz="2000" i="1" spc="400" dirty="0">
                <a:latin typeface="Arial"/>
                <a:cs typeface="Arial"/>
              </a:rPr>
              <a:t> </a:t>
            </a:r>
            <a:r>
              <a:rPr sz="2000" i="1" dirty="0">
                <a:latin typeface="Arial"/>
                <a:cs typeface="Arial"/>
              </a:rPr>
              <a:t>include</a:t>
            </a:r>
            <a:r>
              <a:rPr sz="2000" i="1" spc="415" dirty="0">
                <a:latin typeface="Arial"/>
                <a:cs typeface="Arial"/>
              </a:rPr>
              <a:t> </a:t>
            </a:r>
            <a:r>
              <a:rPr sz="2000" i="1" dirty="0">
                <a:latin typeface="Arial"/>
                <a:cs typeface="Arial"/>
              </a:rPr>
              <a:t>physical</a:t>
            </a:r>
            <a:r>
              <a:rPr sz="2000" i="1" spc="415" dirty="0">
                <a:latin typeface="Arial"/>
                <a:cs typeface="Arial"/>
              </a:rPr>
              <a:t> </a:t>
            </a:r>
            <a:r>
              <a:rPr sz="2000" i="1" spc="-10" dirty="0">
                <a:latin typeface="Arial"/>
                <a:cs typeface="Arial"/>
              </a:rPr>
              <a:t>aspects</a:t>
            </a:r>
            <a:r>
              <a:rPr sz="2000" i="1" dirty="0">
                <a:latin typeface="Arial"/>
                <a:cs typeface="Arial"/>
              </a:rPr>
              <a:t>	of</a:t>
            </a:r>
            <a:r>
              <a:rPr sz="2000" i="1" spc="420" dirty="0">
                <a:latin typeface="Arial"/>
                <a:cs typeface="Arial"/>
              </a:rPr>
              <a:t> </a:t>
            </a:r>
            <a:r>
              <a:rPr sz="2000" i="1" spc="-10" dirty="0">
                <a:latin typeface="Arial"/>
                <a:cs typeface="Arial"/>
              </a:rPr>
              <a:t>human behavior):</a:t>
            </a:r>
            <a:endParaRPr sz="2000" dirty="0">
              <a:latin typeface="Arial"/>
              <a:cs typeface="Arial"/>
            </a:endParaRPr>
          </a:p>
          <a:p>
            <a:pPr marL="756285" lvl="1" indent="-286385">
              <a:spcBef>
                <a:spcPts val="570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Computer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Vision</a:t>
            </a:r>
            <a:endParaRPr lang="en-US" sz="2000" spc="-10" dirty="0">
              <a:latin typeface="Arial"/>
              <a:cs typeface="Arial"/>
            </a:endParaRPr>
          </a:p>
          <a:p>
            <a:pPr marL="756285" lvl="1" indent="-286385">
              <a:spcBef>
                <a:spcPts val="570"/>
              </a:spcBef>
              <a:buFontTx/>
              <a:buChar char="•"/>
              <a:tabLst>
                <a:tab pos="756285" algn="l"/>
              </a:tabLst>
            </a:pPr>
            <a:r>
              <a:rPr lang="en-US" sz="2000" spc="-10" dirty="0">
                <a:latin typeface="Arial"/>
                <a:cs typeface="Arial"/>
              </a:rPr>
              <a:t>Robotics</a:t>
            </a:r>
            <a:endParaRPr lang="en-US" sz="2000" dirty="0">
              <a:latin typeface="Arial"/>
              <a:cs typeface="Arial"/>
            </a:endParaRPr>
          </a:p>
        </p:txBody>
      </p:sp>
      <p:pic>
        <p:nvPicPr>
          <p:cNvPr id="7" name="object 6">
            <a:extLst>
              <a:ext uri="{FF2B5EF4-FFF2-40B4-BE49-F238E27FC236}">
                <a16:creationId xmlns:a16="http://schemas.microsoft.com/office/drawing/2014/main" id="{16058377-D9DC-98DB-A4AB-D095F66EB1E5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65520" y="3000202"/>
            <a:ext cx="6685788" cy="1409700"/>
          </a:xfrm>
          <a:prstGeom prst="rect">
            <a:avLst/>
          </a:prstGeom>
        </p:spPr>
      </p:pic>
      <p:sp>
        <p:nvSpPr>
          <p:cNvPr id="8" name="object 7">
            <a:extLst>
              <a:ext uri="{FF2B5EF4-FFF2-40B4-BE49-F238E27FC236}">
                <a16:creationId xmlns:a16="http://schemas.microsoft.com/office/drawing/2014/main" id="{D2FF4756-4A8D-A89A-3443-08AD10214CE3}"/>
              </a:ext>
            </a:extLst>
          </p:cNvPr>
          <p:cNvSpPr txBox="1"/>
          <p:nvPr/>
        </p:nvSpPr>
        <p:spPr>
          <a:xfrm>
            <a:off x="2168145" y="6588688"/>
            <a:ext cx="114935" cy="2949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15"/>
              </a:lnSpc>
            </a:pPr>
            <a:r>
              <a:rPr sz="2000" dirty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8580128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90829">
        <p159:morph option="byObject"/>
      </p:transition>
    </mc:Choice>
    <mc:Fallback>
      <p:transition spd="slow" advTm="90829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150704-46C4-0FCF-814A-C85572EA28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312" y="1348509"/>
            <a:ext cx="9978015" cy="468283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5AD0715-EA9C-43D3-0968-A616238BDF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563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05798">
        <p159:morph option="byObject"/>
      </p:transition>
    </mc:Choice>
    <mc:Fallback>
      <p:transition spd="slow" advTm="1057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8B5E5F-1BD9-8215-56BF-A5AF9E54A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873" y="1260821"/>
            <a:ext cx="10161515" cy="484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7021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60700">
        <p159:morph option="byObject"/>
      </p:transition>
    </mc:Choice>
    <mc:Fallback>
      <p:transition spd="slow" advTm="607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30</a:t>
            </a:fld>
            <a:endParaRPr spc="-2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2468419" y="25907"/>
            <a:ext cx="66294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spc="-265" dirty="0">
                <a:solidFill>
                  <a:schemeClr val="bg1"/>
                </a:solidFill>
              </a:rPr>
              <a:t>Systems</a:t>
            </a:r>
            <a:r>
              <a:rPr spc="-630" dirty="0">
                <a:solidFill>
                  <a:schemeClr val="bg1"/>
                </a:solidFill>
              </a:rPr>
              <a:t> </a:t>
            </a:r>
            <a:r>
              <a:rPr lang="en-US" spc="-630" dirty="0">
                <a:solidFill>
                  <a:schemeClr val="bg1"/>
                </a:solidFill>
              </a:rPr>
              <a:t> </a:t>
            </a:r>
            <a:r>
              <a:rPr spc="-235" dirty="0">
                <a:solidFill>
                  <a:schemeClr val="bg1"/>
                </a:solidFill>
              </a:rPr>
              <a:t>that</a:t>
            </a:r>
            <a:r>
              <a:rPr spc="-615" dirty="0">
                <a:solidFill>
                  <a:schemeClr val="bg1"/>
                </a:solidFill>
              </a:rPr>
              <a:t> </a:t>
            </a:r>
            <a:r>
              <a:rPr lang="en-US" spc="-615" dirty="0">
                <a:solidFill>
                  <a:schemeClr val="bg1"/>
                </a:solidFill>
              </a:rPr>
              <a:t>  </a:t>
            </a:r>
            <a:r>
              <a:rPr spc="-210" dirty="0">
                <a:solidFill>
                  <a:schemeClr val="bg1"/>
                </a:solidFill>
              </a:rPr>
              <a:t>Act</a:t>
            </a:r>
            <a:r>
              <a:rPr lang="en-US" spc="-210" dirty="0">
                <a:solidFill>
                  <a:schemeClr val="bg1"/>
                </a:solidFill>
              </a:rPr>
              <a:t> </a:t>
            </a:r>
            <a:r>
              <a:rPr spc="-610" dirty="0">
                <a:solidFill>
                  <a:schemeClr val="bg1"/>
                </a:solidFill>
              </a:rPr>
              <a:t> </a:t>
            </a:r>
            <a:r>
              <a:rPr spc="-235" dirty="0">
                <a:solidFill>
                  <a:schemeClr val="bg1"/>
                </a:solidFill>
              </a:rPr>
              <a:t>Like</a:t>
            </a:r>
            <a:r>
              <a:rPr spc="-615" dirty="0">
                <a:solidFill>
                  <a:schemeClr val="bg1"/>
                </a:solidFill>
              </a:rPr>
              <a:t> </a:t>
            </a:r>
            <a:r>
              <a:rPr lang="en-US" spc="-615" dirty="0">
                <a:solidFill>
                  <a:schemeClr val="bg1"/>
                </a:solidFill>
              </a:rPr>
              <a:t> </a:t>
            </a:r>
            <a:r>
              <a:rPr spc="-265" dirty="0">
                <a:solidFill>
                  <a:schemeClr val="bg1"/>
                </a:solidFill>
              </a:rPr>
              <a:t>Humans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1701800" y="844042"/>
            <a:ext cx="8792210" cy="52571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The</a:t>
            </a:r>
            <a:r>
              <a:rPr sz="2900" b="1" spc="-2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Chinese</a:t>
            </a:r>
            <a:r>
              <a:rPr sz="2900" b="1" spc="-5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Room</a:t>
            </a:r>
            <a:r>
              <a:rPr sz="2900" b="1" spc="-3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spc="-10" dirty="0">
                <a:solidFill>
                  <a:schemeClr val="bg1"/>
                </a:solidFill>
                <a:latin typeface="Arial"/>
                <a:cs typeface="Arial"/>
              </a:rPr>
              <a:t>Argument</a:t>
            </a:r>
            <a:endParaRPr sz="29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12700">
              <a:spcBef>
                <a:spcPts val="20"/>
              </a:spcBef>
            </a:pPr>
            <a:r>
              <a:rPr sz="2000" b="1" dirty="0">
                <a:solidFill>
                  <a:srgbClr val="374D81"/>
                </a:solidFill>
                <a:latin typeface="Arial"/>
                <a:cs typeface="Arial"/>
              </a:rPr>
              <a:t>John</a:t>
            </a:r>
            <a:r>
              <a:rPr sz="2000" b="1" spc="-2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74D81"/>
                </a:solidFill>
                <a:latin typeface="Arial"/>
                <a:cs typeface="Arial"/>
              </a:rPr>
              <a:t>Rogers</a:t>
            </a:r>
            <a:r>
              <a:rPr sz="2000" b="1" spc="-3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74D81"/>
                </a:solidFill>
                <a:latin typeface="Arial"/>
                <a:cs typeface="Arial"/>
              </a:rPr>
              <a:t>Searle</a:t>
            </a:r>
            <a:r>
              <a:rPr sz="2000" b="1" spc="-4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74D81"/>
                </a:solidFill>
                <a:latin typeface="Arial"/>
                <a:cs typeface="Arial"/>
              </a:rPr>
              <a:t>(born</a:t>
            </a:r>
            <a:r>
              <a:rPr sz="2000" b="1" spc="-3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74D81"/>
                </a:solidFill>
                <a:latin typeface="Arial"/>
                <a:cs typeface="Arial"/>
              </a:rPr>
              <a:t>July</a:t>
            </a:r>
            <a:r>
              <a:rPr sz="2000" b="1" spc="-1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74D81"/>
                </a:solidFill>
                <a:latin typeface="Arial"/>
                <a:cs typeface="Arial"/>
              </a:rPr>
              <a:t>31,</a:t>
            </a:r>
            <a:r>
              <a:rPr sz="2000" b="1" spc="-2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74D81"/>
                </a:solidFill>
                <a:latin typeface="Arial"/>
                <a:cs typeface="Arial"/>
              </a:rPr>
              <a:t>1932)</a:t>
            </a:r>
            <a:r>
              <a:rPr sz="2000" b="1" spc="-5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74D81"/>
                </a:solidFill>
                <a:latin typeface="Arial"/>
                <a:cs typeface="Arial"/>
              </a:rPr>
              <a:t>is</a:t>
            </a:r>
            <a:r>
              <a:rPr sz="2000" b="1" spc="-2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74D81"/>
                </a:solidFill>
                <a:latin typeface="Arial"/>
                <a:cs typeface="Arial"/>
              </a:rPr>
              <a:t>an</a:t>
            </a:r>
            <a:r>
              <a:rPr sz="2000" b="1" spc="-3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74D81"/>
                </a:solidFill>
                <a:latin typeface="Arial"/>
                <a:cs typeface="Arial"/>
              </a:rPr>
              <a:t>American</a:t>
            </a:r>
            <a:r>
              <a:rPr sz="2000" b="1" spc="-2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374D81"/>
                </a:solidFill>
                <a:latin typeface="Arial"/>
                <a:cs typeface="Arial"/>
              </a:rPr>
              <a:t>philosopher</a:t>
            </a:r>
            <a:endParaRPr sz="2000" dirty="0">
              <a:latin typeface="Arial"/>
              <a:cs typeface="Arial"/>
            </a:endParaRPr>
          </a:p>
          <a:p>
            <a:pPr marL="12700" marR="5080" algn="just">
              <a:spcBef>
                <a:spcPts val="1680"/>
              </a:spcBef>
            </a:pPr>
            <a:r>
              <a:rPr sz="2000" dirty="0">
                <a:latin typeface="Calibri"/>
                <a:cs typeface="Calibri"/>
              </a:rPr>
              <a:t>“Searle's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thought</a:t>
            </a:r>
            <a:r>
              <a:rPr sz="2000" spc="2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experiment</a:t>
            </a:r>
            <a:r>
              <a:rPr sz="2000" spc="2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begins</a:t>
            </a:r>
            <a:r>
              <a:rPr sz="2000" spc="2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hypothetical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premise:</a:t>
            </a:r>
            <a:r>
              <a:rPr sz="2000" spc="2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suppose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that </a:t>
            </a:r>
            <a:r>
              <a:rPr sz="2000" dirty="0">
                <a:latin typeface="Calibri"/>
                <a:cs typeface="Calibri"/>
              </a:rPr>
              <a:t>artificial</a:t>
            </a:r>
            <a:r>
              <a:rPr sz="2000" spc="12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intelligence</a:t>
            </a:r>
            <a:r>
              <a:rPr sz="2000" spc="13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research</a:t>
            </a:r>
            <a:r>
              <a:rPr sz="2000" spc="12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has</a:t>
            </a:r>
            <a:r>
              <a:rPr sz="2000" spc="13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succeeded</a:t>
            </a:r>
            <a:r>
              <a:rPr sz="2000" spc="13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13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constructing</a:t>
            </a:r>
            <a:r>
              <a:rPr sz="2000" spc="13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2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computer</a:t>
            </a:r>
            <a:r>
              <a:rPr sz="2000" spc="130" dirty="0">
                <a:latin typeface="Calibri"/>
                <a:cs typeface="Calibri"/>
              </a:rPr>
              <a:t>  </a:t>
            </a:r>
            <a:r>
              <a:rPr sz="2000" spc="-20" dirty="0">
                <a:latin typeface="Calibri"/>
                <a:cs typeface="Calibri"/>
              </a:rPr>
              <a:t>that </a:t>
            </a:r>
            <a:r>
              <a:rPr sz="2000" dirty="0">
                <a:latin typeface="Calibri"/>
                <a:cs typeface="Calibri"/>
              </a:rPr>
              <a:t>behaves</a:t>
            </a:r>
            <a:r>
              <a:rPr sz="2000" spc="22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if</a:t>
            </a:r>
            <a:r>
              <a:rPr sz="2000" spc="2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2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understands</a:t>
            </a:r>
            <a:r>
              <a:rPr sz="2000" spc="2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Chinese.</a:t>
            </a:r>
            <a:r>
              <a:rPr sz="2000" spc="2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takes</a:t>
            </a:r>
            <a:r>
              <a:rPr sz="2000" spc="22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Chinese</a:t>
            </a:r>
            <a:r>
              <a:rPr sz="2000" spc="2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characters</a:t>
            </a:r>
            <a:r>
              <a:rPr sz="2000" spc="2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22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input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and,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by </a:t>
            </a:r>
            <a:r>
              <a:rPr sz="2000" dirty="0">
                <a:latin typeface="Calibri"/>
                <a:cs typeface="Calibri"/>
              </a:rPr>
              <a:t>following</a:t>
            </a:r>
            <a:r>
              <a:rPr sz="2000" spc="2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2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instructions</a:t>
            </a:r>
            <a:r>
              <a:rPr sz="2000" spc="2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2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2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computer</a:t>
            </a:r>
            <a:r>
              <a:rPr sz="2000" spc="2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program,</a:t>
            </a:r>
            <a:r>
              <a:rPr sz="2000" spc="23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produces</a:t>
            </a:r>
            <a:r>
              <a:rPr sz="2000" spc="2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other</a:t>
            </a:r>
            <a:r>
              <a:rPr sz="2000" spc="240" dirty="0">
                <a:latin typeface="Calibri"/>
                <a:cs typeface="Calibri"/>
              </a:rPr>
              <a:t>  </a:t>
            </a:r>
            <a:r>
              <a:rPr sz="2000" spc="-10" dirty="0">
                <a:latin typeface="Calibri"/>
                <a:cs typeface="Calibri"/>
              </a:rPr>
              <a:t>Chinese </a:t>
            </a:r>
            <a:r>
              <a:rPr sz="2000" dirty="0">
                <a:latin typeface="Calibri"/>
                <a:cs typeface="Calibri"/>
              </a:rPr>
              <a:t>characters,</a:t>
            </a:r>
            <a:r>
              <a:rPr sz="2000" spc="3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which</a:t>
            </a:r>
            <a:r>
              <a:rPr sz="2000" spc="3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3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presents</a:t>
            </a:r>
            <a:r>
              <a:rPr sz="2000" spc="3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3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output.</a:t>
            </a:r>
            <a:r>
              <a:rPr sz="2000" spc="2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Suppose,</a:t>
            </a:r>
            <a:r>
              <a:rPr sz="2000" spc="3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says</a:t>
            </a:r>
            <a:r>
              <a:rPr sz="2000" spc="3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Searle,</a:t>
            </a:r>
            <a:r>
              <a:rPr sz="2000" spc="3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3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3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computer </a:t>
            </a:r>
            <a:r>
              <a:rPr sz="2000" dirty="0">
                <a:latin typeface="Calibri"/>
                <a:cs typeface="Calibri"/>
              </a:rPr>
              <a:t>performs</a:t>
            </a:r>
            <a:r>
              <a:rPr sz="2000" spc="3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its</a:t>
            </a:r>
            <a:r>
              <a:rPr sz="2000" spc="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task</a:t>
            </a:r>
            <a:r>
              <a:rPr sz="2000" spc="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so</a:t>
            </a:r>
            <a:r>
              <a:rPr sz="2000" spc="4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convincingly</a:t>
            </a:r>
            <a:r>
              <a:rPr sz="2000" spc="3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comfortably</a:t>
            </a:r>
            <a:r>
              <a:rPr sz="2000" spc="3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passes</a:t>
            </a:r>
            <a:r>
              <a:rPr sz="2000" spc="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4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Turing</a:t>
            </a:r>
            <a:r>
              <a:rPr sz="2000" spc="4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test:</a:t>
            </a:r>
            <a:r>
              <a:rPr sz="2000" spc="40" dirty="0">
                <a:latin typeface="Calibri"/>
                <a:cs typeface="Calibri"/>
              </a:rPr>
              <a:t>  </a:t>
            </a:r>
            <a:r>
              <a:rPr sz="2000" spc="-25" dirty="0">
                <a:latin typeface="Calibri"/>
                <a:cs typeface="Calibri"/>
              </a:rPr>
              <a:t>it </a:t>
            </a:r>
            <a:r>
              <a:rPr sz="2000" dirty="0">
                <a:latin typeface="Calibri"/>
                <a:cs typeface="Calibri"/>
              </a:rPr>
              <a:t>convinces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human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Chinese speaker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program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itself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live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Chinese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speaker.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19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all</a:t>
            </a:r>
            <a:r>
              <a:rPr sz="2000" spc="2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19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19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questions</a:t>
            </a:r>
            <a:r>
              <a:rPr sz="2000" spc="1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20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1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person</a:t>
            </a:r>
            <a:r>
              <a:rPr sz="2000" spc="20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asks,</a:t>
            </a:r>
            <a:r>
              <a:rPr sz="2000" spc="2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20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makes</a:t>
            </a:r>
            <a:r>
              <a:rPr sz="2000" spc="1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appropriate</a:t>
            </a:r>
            <a:r>
              <a:rPr sz="2000" spc="1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responses,</a:t>
            </a:r>
            <a:r>
              <a:rPr sz="2000" spc="2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such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4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any</a:t>
            </a:r>
            <a:r>
              <a:rPr sz="2000" spc="4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Chinese</a:t>
            </a:r>
            <a:r>
              <a:rPr sz="2000" spc="4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speaker</a:t>
            </a:r>
            <a:r>
              <a:rPr sz="2000" spc="48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would</a:t>
            </a:r>
            <a:r>
              <a:rPr sz="2000" spc="45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4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convinced</a:t>
            </a:r>
            <a:r>
              <a:rPr sz="2000" spc="4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4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they</a:t>
            </a:r>
            <a:r>
              <a:rPr sz="2000" spc="4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</a:t>
            </a:r>
            <a:r>
              <a:rPr sz="2000" spc="4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talking</a:t>
            </a:r>
            <a:r>
              <a:rPr sz="2000" spc="4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47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another Chinese-</a:t>
            </a:r>
            <a:r>
              <a:rPr sz="2000" dirty="0">
                <a:latin typeface="Calibri"/>
                <a:cs typeface="Calibri"/>
              </a:rPr>
              <a:t>speaking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human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being.”</a:t>
            </a:r>
            <a:endParaRPr sz="2000" dirty="0">
              <a:latin typeface="Calibri"/>
              <a:cs typeface="Calibri"/>
            </a:endParaRPr>
          </a:p>
          <a:p>
            <a:pPr>
              <a:spcBef>
                <a:spcPts val="25"/>
              </a:spcBef>
            </a:pPr>
            <a:endParaRPr sz="1950" dirty="0">
              <a:latin typeface="Calibri"/>
              <a:cs typeface="Calibri"/>
            </a:endParaRPr>
          </a:p>
          <a:p>
            <a:pPr marL="12700" marR="6985" algn="just"/>
            <a:r>
              <a:rPr sz="2000" dirty="0">
                <a:latin typeface="Calibri"/>
                <a:cs typeface="Calibri"/>
              </a:rPr>
              <a:t>The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question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Searle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wants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answer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this: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does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machine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literally</a:t>
            </a:r>
            <a:r>
              <a:rPr sz="2000" i="1" spc="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"understand" </a:t>
            </a:r>
            <a:r>
              <a:rPr sz="2000" dirty="0">
                <a:latin typeface="Calibri"/>
                <a:cs typeface="Calibri"/>
              </a:rPr>
              <a:t>Chinese?</a:t>
            </a:r>
            <a:r>
              <a:rPr sz="2000" spc="25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Or</a:t>
            </a:r>
            <a:r>
              <a:rPr sz="2000" spc="25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25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merely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simulating</a:t>
            </a:r>
            <a:r>
              <a:rPr sz="2000" i="1" spc="2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ability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understand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Chinese?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Searle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calls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first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position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"</a:t>
            </a:r>
            <a:r>
              <a:rPr sz="2000" b="1" dirty="0">
                <a:latin typeface="Calibri"/>
                <a:cs typeface="Calibri"/>
              </a:rPr>
              <a:t>strong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AI</a:t>
            </a:r>
            <a:r>
              <a:rPr sz="2000" dirty="0">
                <a:latin typeface="Calibri"/>
                <a:cs typeface="Calibri"/>
              </a:rPr>
              <a:t>"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latter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"</a:t>
            </a:r>
            <a:r>
              <a:rPr sz="2000" b="1" dirty="0">
                <a:latin typeface="Calibri"/>
                <a:cs typeface="Calibri"/>
              </a:rPr>
              <a:t>weak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AI</a:t>
            </a:r>
            <a:r>
              <a:rPr sz="2000" spc="-20" dirty="0">
                <a:latin typeface="Calibri"/>
                <a:cs typeface="Calibri"/>
              </a:rPr>
              <a:t>".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97582">
        <p159:morph option="byObject"/>
      </p:transition>
    </mc:Choice>
    <mc:Fallback>
      <p:transition spd="slow" advTm="197582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49136" x="4127500" y="6483350"/>
          <p14:tracePt t="49269" x="4154488" y="5637213"/>
          <p14:tracePt t="49279" x="4337050" y="5159375"/>
          <p14:tracePt t="49288" x="4386263" y="5048250"/>
          <p14:tracePt t="49304" x="4656138" y="4497388"/>
          <p14:tracePt t="49320" x="4808538" y="4122738"/>
          <p14:tracePt t="49337" x="4895850" y="3956050"/>
          <p14:tracePt t="49353" x="4983163" y="3835400"/>
          <p14:tracePt t="49370" x="5038725" y="3740150"/>
          <p14:tracePt t="49387" x="5222875" y="3563938"/>
          <p14:tracePt t="49404" x="5573713" y="3302000"/>
          <p14:tracePt t="49420" x="5868988" y="3157538"/>
          <p14:tracePt t="49437" x="6091238" y="3054350"/>
          <p14:tracePt t="49454" x="6196013" y="2998788"/>
          <p14:tracePt t="49456" x="6299200" y="2935288"/>
          <p14:tracePt t="49470" x="6378575" y="2878138"/>
          <p14:tracePt t="49487" x="6402388" y="2838450"/>
          <p14:tracePt t="49504" x="6459538" y="2782888"/>
          <p14:tracePt t="49520" x="6602413" y="2671763"/>
          <p14:tracePt t="49537" x="6713538" y="2576513"/>
          <p14:tracePt t="49554" x="6834188" y="2487613"/>
          <p14:tracePt t="49570" x="6905625" y="2432050"/>
          <p14:tracePt t="49587" x="6929438" y="2416175"/>
          <p14:tracePt t="49734" x="6913563" y="2424113"/>
          <p14:tracePt t="49744" x="6881813" y="2439988"/>
          <p14:tracePt t="49756" x="6826250" y="2495550"/>
          <p14:tracePt t="49771" x="6794500" y="2527300"/>
          <p14:tracePt t="49787" x="6769100" y="2543175"/>
          <p14:tracePt t="49836" x="6753225" y="2559050"/>
          <p14:tracePt t="49847" x="6745288" y="2559050"/>
          <p14:tracePt t="49857" x="6729413" y="2584450"/>
          <p14:tracePt t="49871" x="6713538" y="2584450"/>
          <p14:tracePt t="49888" x="6650038" y="2616200"/>
          <p14:tracePt t="49905" x="6642100" y="2624138"/>
          <p14:tracePt t="49922" x="6626225" y="2624138"/>
          <p14:tracePt t="49954" x="6618288" y="2624138"/>
          <p14:tracePt t="49964" x="6610350" y="2624138"/>
          <p14:tracePt t="49971" x="6602413" y="2624138"/>
          <p14:tracePt t="49987" x="6554788" y="2624138"/>
          <p14:tracePt t="50003" x="6475413" y="2647950"/>
          <p14:tracePt t="50020" x="6402388" y="2671763"/>
          <p14:tracePt t="50037" x="6370638" y="2687638"/>
          <p14:tracePt t="50053" x="6346825" y="2687638"/>
          <p14:tracePt t="50070" x="6338888" y="2695575"/>
          <p14:tracePt t="50087" x="6330950" y="2695575"/>
          <p14:tracePt t="50104" x="6315075" y="2695575"/>
          <p14:tracePt t="50121" x="6307138" y="2695575"/>
          <p14:tracePt t="50138" x="6299200" y="2703513"/>
          <p14:tracePt t="50157" x="6291263" y="2703513"/>
          <p14:tracePt t="50248" x="6283325" y="2703513"/>
          <p14:tracePt t="50264" x="6291263" y="2703513"/>
          <p14:tracePt t="50273" x="6299200" y="2695575"/>
          <p14:tracePt t="50288" x="6338888" y="2687638"/>
          <p14:tracePt t="50304" x="6426200" y="2687638"/>
          <p14:tracePt t="50321" x="6562725" y="2687638"/>
          <p14:tracePt t="50338" x="6642100" y="2687638"/>
          <p14:tracePt t="50354" x="6745288" y="2695575"/>
          <p14:tracePt t="50371" x="6810375" y="2703513"/>
          <p14:tracePt t="50388" x="6842125" y="2703513"/>
          <p14:tracePt t="50404" x="6850063" y="2703513"/>
          <p14:tracePt t="50421" x="6858000" y="2703513"/>
          <p14:tracePt t="50438" x="6865938" y="2703513"/>
          <p14:tracePt t="50454" x="6873875" y="2703513"/>
          <p14:tracePt t="50471" x="6881813" y="2703513"/>
          <p14:tracePt t="50488" x="6889750" y="2703513"/>
          <p14:tracePt t="50490" x="6897688" y="2703513"/>
          <p14:tracePt t="50505" x="6921500" y="2703513"/>
          <p14:tracePt t="50521" x="6953250" y="2703513"/>
          <p14:tracePt t="50538" x="6969125" y="2703513"/>
          <p14:tracePt t="50554" x="6992938" y="2703513"/>
          <p14:tracePt t="50571" x="7024688" y="2703513"/>
          <p14:tracePt t="50588" x="7040563" y="2703513"/>
          <p14:tracePt t="50605" x="7048500" y="2703513"/>
          <p14:tracePt t="50620" x="7064375" y="2703513"/>
          <p14:tracePt t="50636" x="7096125" y="2703513"/>
          <p14:tracePt t="50653" x="7135813" y="2703513"/>
          <p14:tracePt t="50669" x="7192963" y="2703513"/>
          <p14:tracePt t="50686" x="7224713" y="2703513"/>
          <p14:tracePt t="50703" x="7248525" y="2703513"/>
          <p14:tracePt t="50720" x="7296150" y="2703513"/>
          <p14:tracePt t="50736" x="7359650" y="2703513"/>
          <p14:tracePt t="50753" x="7399338" y="2703513"/>
          <p14:tracePt t="50770" x="7454900" y="2703513"/>
          <p14:tracePt t="50786" x="7583488" y="2711450"/>
          <p14:tracePt t="50803" x="7678738" y="2711450"/>
          <p14:tracePt t="50820" x="7734300" y="2711450"/>
          <p14:tracePt t="50836" x="7789863" y="2711450"/>
          <p14:tracePt t="50853" x="7854950" y="2711450"/>
          <p14:tracePt t="50870" x="7910513" y="2711450"/>
          <p14:tracePt t="50886" x="7981950" y="2711450"/>
          <p14:tracePt t="50903" x="8037513" y="2711450"/>
          <p14:tracePt t="50920" x="8108950" y="2711450"/>
          <p14:tracePt t="50936" x="8213725" y="2719388"/>
          <p14:tracePt t="50953" x="8253413" y="2719388"/>
          <p14:tracePt t="50970" x="8285163" y="2719388"/>
          <p14:tracePt t="50986" x="8301038" y="2719388"/>
          <p14:tracePt t="50987" x="8308975" y="2719388"/>
          <p14:tracePt t="51003" x="8324850" y="2719388"/>
          <p14:tracePt t="51404" x="8332788" y="2719388"/>
          <p14:tracePt t="51413" x="8332788" y="2711450"/>
          <p14:tracePt t="51423" x="8356600" y="2711450"/>
          <p14:tracePt t="51440" x="8412163" y="2711450"/>
          <p14:tracePt t="51455" x="8531225" y="2719388"/>
          <p14:tracePt t="51471" x="8636000" y="2735263"/>
          <p14:tracePt t="51474" x="8667750" y="2735263"/>
          <p14:tracePt t="51488" x="8723313" y="2743200"/>
          <p14:tracePt t="51504" x="8763000" y="2743200"/>
          <p14:tracePt t="51521" x="8778875" y="2743200"/>
          <p14:tracePt t="51538" x="8786813" y="2743200"/>
          <p14:tracePt t="51555" x="8810625" y="2743200"/>
          <p14:tracePt t="51571" x="8842375" y="2743200"/>
          <p14:tracePt t="51587" x="8907463" y="2743200"/>
          <p14:tracePt t="51603" x="8994775" y="2743200"/>
          <p14:tracePt t="51620" x="9105900" y="2790825"/>
          <p14:tracePt t="51636" x="9313863" y="2854325"/>
          <p14:tracePt t="51653" x="9409113" y="2870200"/>
          <p14:tracePt t="51670" x="9424988" y="2870200"/>
          <p14:tracePt t="52664" x="9448800" y="2870200"/>
          <p14:tracePt t="52673" x="9472613" y="2870200"/>
          <p14:tracePt t="52683" x="9488488" y="2870200"/>
          <p14:tracePt t="52691" x="9551988" y="2838450"/>
          <p14:tracePt t="52705" x="9680575" y="2798763"/>
          <p14:tracePt t="52721" x="9759950" y="2774950"/>
          <p14:tracePt t="52738" x="9831388" y="2751138"/>
          <p14:tracePt t="52755" x="9902825" y="2743200"/>
          <p14:tracePt t="52758" x="9910763" y="2743200"/>
          <p14:tracePt t="52771" x="9952038" y="2735263"/>
          <p14:tracePt t="52788" x="9999663" y="2711450"/>
          <p14:tracePt t="52805" x="10023475" y="2711450"/>
          <p14:tracePt t="52821" x="10055225" y="2703513"/>
          <p14:tracePt t="52838" x="10079038" y="2703513"/>
          <p14:tracePt t="52840" x="10086975" y="2703513"/>
          <p14:tracePt t="52855" x="10094913" y="2703513"/>
          <p14:tracePt t="52871" x="10102850" y="2703513"/>
          <p14:tracePt t="52960" x="10110788" y="2703513"/>
          <p14:tracePt t="52973" x="10079038" y="2727325"/>
          <p14:tracePt t="52982" x="10063163" y="2735263"/>
          <p14:tracePt t="52990" x="9952038" y="2782888"/>
          <p14:tracePt t="53004" x="9783763" y="2822575"/>
          <p14:tracePt t="53020" x="9361488" y="2878138"/>
          <p14:tracePt t="53037" x="8531225" y="2894013"/>
          <p14:tracePt t="53054" x="7821613" y="2901950"/>
          <p14:tracePt t="53056" x="7639050" y="2909888"/>
          <p14:tracePt t="53070" x="6802438" y="2927350"/>
          <p14:tracePt t="53087" x="6108700" y="2943225"/>
          <p14:tracePt t="53104" x="5230813" y="2982913"/>
          <p14:tracePt t="53106" x="4640263" y="3038475"/>
          <p14:tracePt t="53120" x="4394200" y="3062288"/>
          <p14:tracePt t="53122" x="4321175" y="3062288"/>
          <p14:tracePt t="53137" x="3906838" y="3070225"/>
          <p14:tracePt t="53154" x="3595688" y="3070225"/>
          <p14:tracePt t="53171" x="3349625" y="3086100"/>
          <p14:tracePt t="53172" x="2990850" y="3094038"/>
          <p14:tracePt t="53187" x="2909888" y="3109913"/>
          <p14:tracePt t="53189" x="2519363" y="3141663"/>
          <p14:tracePt t="53204" x="2176463" y="3173413"/>
          <p14:tracePt t="53220" x="1865313" y="3236913"/>
          <p14:tracePt t="53237" x="1746250" y="3252788"/>
          <p14:tracePt t="53239" x="1722438" y="3262313"/>
          <p14:tracePt t="53254" x="1706563" y="3262313"/>
          <p14:tracePt t="53512" x="1706563" y="3221038"/>
          <p14:tracePt t="53528" x="1706563" y="3197225"/>
          <p14:tracePt t="53540" x="1738313" y="3165475"/>
          <p14:tracePt t="53551" x="1778000" y="3141663"/>
          <p14:tracePt t="53560" x="1809750" y="3125788"/>
          <p14:tracePt t="53571" x="1825625" y="3117850"/>
          <p14:tracePt t="53587" x="1881188" y="3101975"/>
          <p14:tracePt t="53603" x="1946275" y="3062288"/>
          <p14:tracePt t="53620" x="1970088" y="3062288"/>
          <p14:tracePt t="53622" x="1978025" y="3054350"/>
          <p14:tracePt t="53637" x="1993900" y="3046413"/>
          <p14:tracePt t="53654" x="2025650" y="3046413"/>
          <p14:tracePt t="53656" x="2057400" y="3046413"/>
          <p14:tracePt t="53671" x="2073275" y="3046413"/>
          <p14:tracePt t="53672" x="2112963" y="3046413"/>
          <p14:tracePt t="53687" x="2144713" y="3046413"/>
          <p14:tracePt t="53704" x="2184400" y="3046413"/>
          <p14:tracePt t="53720" x="2208213" y="3046413"/>
          <p14:tracePt t="53722" x="2216150" y="3046413"/>
          <p14:tracePt t="53738" x="2265363" y="3046413"/>
          <p14:tracePt t="53753" x="2297113" y="3046413"/>
          <p14:tracePt t="53770" x="2352675" y="3062288"/>
          <p14:tracePt t="53787" x="2408238" y="3062288"/>
          <p14:tracePt t="53804" x="2471738" y="3062288"/>
          <p14:tracePt t="53820" x="2519363" y="3062288"/>
          <p14:tracePt t="53822" x="2535238" y="3062288"/>
          <p14:tracePt t="53837" x="2590800" y="3054350"/>
          <p14:tracePt t="53854" x="2632075" y="3038475"/>
          <p14:tracePt t="53870" x="2679700" y="3030538"/>
          <p14:tracePt t="53888" x="2782888" y="3022600"/>
          <p14:tracePt t="53904" x="2830513" y="3014663"/>
          <p14:tracePt t="53920" x="2854325" y="3014663"/>
          <p14:tracePt t="53937" x="2894013" y="3014663"/>
          <p14:tracePt t="53954" x="2917825" y="3014663"/>
          <p14:tracePt t="53971" x="2941638" y="3022600"/>
          <p14:tracePt t="53987" x="2982913" y="3030538"/>
          <p14:tracePt t="54004" x="3046413" y="3062288"/>
          <p14:tracePt t="54020" x="3094038" y="3070225"/>
          <p14:tracePt t="54037" x="3173413" y="3078163"/>
          <p14:tracePt t="54054" x="3244850" y="3078163"/>
          <p14:tracePt t="54070" x="3341688" y="3078163"/>
          <p14:tracePt t="54087" x="3452813" y="3078163"/>
          <p14:tracePt t="54104" x="3508375" y="3078163"/>
          <p14:tracePt t="54106" x="3524250" y="3078163"/>
          <p14:tracePt t="54121" x="3587750" y="3078163"/>
          <p14:tracePt t="54137" x="3635375" y="3078163"/>
          <p14:tracePt t="54140" x="3708400" y="3078163"/>
          <p14:tracePt t="54153" x="3724275" y="3078163"/>
          <p14:tracePt t="54170" x="3883025" y="3086100"/>
          <p14:tracePt t="54172" x="3914775" y="3086100"/>
          <p14:tracePt t="54187" x="4114800" y="3109913"/>
          <p14:tracePt t="54204" x="4233863" y="3141663"/>
          <p14:tracePt t="54206" x="4321175" y="3157538"/>
          <p14:tracePt t="54220" x="4352925" y="3157538"/>
          <p14:tracePt t="54222" x="4441825" y="3173413"/>
          <p14:tracePt t="54237" x="4560888" y="3189288"/>
          <p14:tracePt t="54254" x="4600575" y="3197225"/>
          <p14:tracePt t="54270" x="4632325" y="3197225"/>
          <p14:tracePt t="54287" x="4656138" y="3197225"/>
          <p14:tracePt t="54874" x="4664075" y="3197225"/>
          <p14:tracePt t="54883" x="4745038" y="3157538"/>
          <p14:tracePt t="54894" x="4784725" y="3133725"/>
          <p14:tracePt t="54906" x="5022850" y="2998788"/>
          <p14:tracePt t="54909" x="5175250" y="2919413"/>
          <p14:tracePt t="54914" x="5214938" y="2901950"/>
          <p14:tracePt t="54924" x="5318125" y="2854325"/>
          <p14:tracePt t="54937" x="5326063" y="2854325"/>
          <p14:tracePt t="54939" x="5349875" y="2846388"/>
          <p14:tracePt t="54953" x="5389563" y="2830513"/>
          <p14:tracePt t="54970" x="5454650" y="2790825"/>
          <p14:tracePt t="54987" x="5502275" y="2774950"/>
          <p14:tracePt t="54989" x="5549900" y="2759075"/>
          <p14:tracePt t="55004" x="5676900" y="2759075"/>
          <p14:tracePt t="55020" x="5876925" y="2759075"/>
          <p14:tracePt t="55037" x="6148388" y="2814638"/>
          <p14:tracePt t="55054" x="6467475" y="2886075"/>
          <p14:tracePt t="55070" x="6721475" y="2927350"/>
          <p14:tracePt t="55087" x="6865938" y="2951163"/>
          <p14:tracePt t="55089" x="6873875" y="2951163"/>
          <p14:tracePt t="55103" x="6905625" y="2959100"/>
          <p14:tracePt t="55120" x="6913563" y="2959100"/>
          <p14:tracePt t="55343" x="6921500" y="2959100"/>
          <p14:tracePt t="55353" x="6929438" y="2951163"/>
          <p14:tracePt t="55363" x="6929438" y="2943225"/>
          <p14:tracePt t="55379" x="6945313" y="2927350"/>
          <p14:tracePt t="55399" x="6969125" y="2927350"/>
          <p14:tracePt t="55409" x="6977063" y="2919413"/>
          <p14:tracePt t="55421" x="6985000" y="2919413"/>
          <p14:tracePt t="55424" x="6992938" y="2919413"/>
          <p14:tracePt t="55438" x="7008813" y="2909888"/>
          <p14:tracePt t="55440" x="7016750" y="2909888"/>
          <p14:tracePt t="55455" x="7032625" y="2909888"/>
          <p14:tracePt t="55469" x="7088188" y="2909888"/>
          <p14:tracePt t="55486" x="7145338" y="2909888"/>
          <p14:tracePt t="55488" x="7232650" y="2919413"/>
          <p14:tracePt t="55503" x="7272338" y="2927350"/>
          <p14:tracePt t="55504" x="7423150" y="2982913"/>
          <p14:tracePt t="55520" x="7615238" y="3014663"/>
          <p14:tracePt t="55537" x="7726363" y="3046413"/>
          <p14:tracePt t="55554" x="7805738" y="3054350"/>
          <p14:tracePt t="55571" x="7813675" y="3054350"/>
          <p14:tracePt t="56626" x="7829550" y="3054350"/>
          <p14:tracePt t="56635" x="7854950" y="3054350"/>
          <p14:tracePt t="56643" x="7966075" y="3054350"/>
          <p14:tracePt t="56656" x="8237538" y="3062288"/>
          <p14:tracePt t="56673" x="8628063" y="3109913"/>
          <p14:tracePt t="56687" x="8818563" y="3109913"/>
          <p14:tracePt t="56689" x="8907463" y="3109913"/>
          <p14:tracePt t="56704" x="9002713" y="3109913"/>
          <p14:tracePt t="56720" x="9058275" y="3109913"/>
          <p14:tracePt t="56737" x="9066213" y="3109913"/>
          <p14:tracePt t="56753" x="9074150" y="3109913"/>
          <p14:tracePt t="56840" x="9082088" y="3109913"/>
          <p14:tracePt t="56869" x="9097963" y="3109913"/>
          <p14:tracePt t="56876" x="9105900" y="3109913"/>
          <p14:tracePt t="56891" x="9113838" y="3109913"/>
          <p14:tracePt t="56904" x="9121775" y="3109913"/>
          <p14:tracePt t="56906" x="9129713" y="3109913"/>
          <p14:tracePt t="56921" x="9137650" y="3109913"/>
          <p14:tracePt t="56937" x="9145588" y="3109913"/>
          <p14:tracePt t="56954" x="9153525" y="3109913"/>
          <p14:tracePt t="56956" x="9161463" y="3109913"/>
          <p14:tracePt t="56970" x="9169400" y="3109913"/>
          <p14:tracePt t="57101" x="9177338" y="3109913"/>
          <p14:tracePt t="57123" x="9185275" y="3109913"/>
          <p14:tracePt t="57140" x="9201150" y="3109913"/>
          <p14:tracePt t="57149" x="9217025" y="3109913"/>
          <p14:tracePt t="57165" x="9250363" y="3101975"/>
          <p14:tracePt t="57175" x="9266238" y="3094038"/>
          <p14:tracePt t="57187" x="9274175" y="3094038"/>
          <p14:tracePt t="57189" x="9297988" y="3078163"/>
          <p14:tracePt t="57204" x="9305925" y="3062288"/>
          <p14:tracePt t="57220" x="9321800" y="3062288"/>
          <p14:tracePt t="57237" x="9337675" y="3054350"/>
          <p14:tracePt t="57254" x="9361488" y="3046413"/>
          <p14:tracePt t="57270" x="9440863" y="3038475"/>
          <p14:tracePt t="57287" x="9601200" y="3038475"/>
          <p14:tracePt t="57306" x="9712325" y="3038475"/>
          <p14:tracePt t="57322" x="9910763" y="3038475"/>
          <p14:tracePt t="57326" x="10023475" y="3038475"/>
          <p14:tracePt t="57337" x="10071100" y="3030538"/>
          <p14:tracePt t="57354" x="10126663" y="3022600"/>
          <p14:tracePt t="57370" x="10150475" y="3014663"/>
          <p14:tracePt t="57387" x="10166350" y="3006725"/>
          <p14:tracePt t="57467" x="10174288" y="3006725"/>
          <p14:tracePt t="57477" x="10174288" y="3014663"/>
          <p14:tracePt t="57487" x="10158413" y="3022600"/>
          <p14:tracePt t="57503" x="10134600" y="3038475"/>
          <p14:tracePt t="57520" x="10126663" y="3046413"/>
          <p14:tracePt t="57537" x="10015538" y="3078163"/>
          <p14:tracePt t="57553" x="9728200" y="3054350"/>
          <p14:tracePt t="57570" x="8866188" y="2927350"/>
          <p14:tracePt t="57587" x="8348663" y="2870200"/>
          <p14:tracePt t="57606" x="7726363" y="2854325"/>
          <p14:tracePt t="57610" x="7272338" y="2901950"/>
          <p14:tracePt t="57623" x="6889750" y="3030538"/>
          <p14:tracePt t="57637" x="6602413" y="3141663"/>
          <p14:tracePt t="57638" x="6586538" y="3149600"/>
          <p14:tracePt t="57653" x="6523038" y="3181350"/>
          <p14:tracePt t="57670" x="6459538" y="3213100"/>
          <p14:tracePt t="57672" x="6378575" y="3228975"/>
          <p14:tracePt t="57686" x="6346825" y="3244850"/>
          <p14:tracePt t="57688" x="6196013" y="3262313"/>
          <p14:tracePt t="57703" x="6083300" y="3262313"/>
          <p14:tracePt t="57721" x="5837238" y="3262313"/>
          <p14:tracePt t="57737" x="5534025" y="3262313"/>
          <p14:tracePt t="57740" x="5357813" y="3262313"/>
          <p14:tracePt t="57755" x="4927600" y="3262313"/>
          <p14:tracePt t="57771" x="4410075" y="3262313"/>
          <p14:tracePt t="57787" x="4011613" y="3262313"/>
          <p14:tracePt t="57804" x="3429000" y="3333750"/>
          <p14:tracePt t="57821" x="3054350" y="3381375"/>
          <p14:tracePt t="57836" x="3038475" y="3381375"/>
          <p14:tracePt t="57853" x="3022600" y="3381375"/>
          <p14:tracePt t="57870" x="3014663" y="3381375"/>
          <p14:tracePt t="57886" x="3006725" y="3381375"/>
          <p14:tracePt t="57930" x="2998788" y="3381375"/>
          <p14:tracePt t="57944" x="2990850" y="3381375"/>
          <p14:tracePt t="57954" x="2982913" y="3381375"/>
          <p14:tracePt t="57960" x="2974975" y="3365500"/>
          <p14:tracePt t="57970" x="2925763" y="3349625"/>
          <p14:tracePt t="57986" x="2814638" y="3317875"/>
          <p14:tracePt t="58002" x="2655888" y="3270250"/>
          <p14:tracePt t="58019" x="2200275" y="3157538"/>
          <p14:tracePt t="58035" x="1962150" y="3125788"/>
          <p14:tracePt t="58052" x="1912938" y="3125788"/>
          <p14:tracePt t="58069" x="1873250" y="3141663"/>
          <p14:tracePt t="58086" x="1857375" y="3165475"/>
          <p14:tracePt t="58102" x="1825625" y="3189288"/>
          <p14:tracePt t="58340" x="1833563" y="3189288"/>
          <p14:tracePt t="58351" x="1849438" y="3173413"/>
          <p14:tracePt t="58359" x="1865313" y="3165475"/>
          <p14:tracePt t="58372" x="1881188" y="3149600"/>
          <p14:tracePt t="58374" x="1922463" y="3133725"/>
          <p14:tracePt t="58388" x="1970088" y="3117850"/>
          <p14:tracePt t="58404" x="2001838" y="3117850"/>
          <p14:tracePt t="58420" x="2057400" y="3117850"/>
          <p14:tracePt t="58437" x="2097088" y="3117850"/>
          <p14:tracePt t="58454" x="2160588" y="3117850"/>
          <p14:tracePt t="58471" x="2192338" y="3117850"/>
          <p14:tracePt t="58488" x="2232025" y="3117850"/>
          <p14:tracePt t="58504" x="2265363" y="3117850"/>
          <p14:tracePt t="58521" x="2312988" y="3117850"/>
          <p14:tracePt t="58537" x="2360613" y="3125788"/>
          <p14:tracePt t="58554" x="2376488" y="3125788"/>
          <p14:tracePt t="58571" x="2384425" y="3133725"/>
          <p14:tracePt t="58588" x="2392363" y="3133725"/>
          <p14:tracePt t="59168" x="2400300" y="3133725"/>
          <p14:tracePt t="59256" x="2447925" y="3022600"/>
          <p14:tracePt t="59264" x="2495550" y="2901950"/>
          <p14:tracePt t="59272" x="2527300" y="2846388"/>
          <p14:tracePt t="59286" x="2751138" y="2535238"/>
          <p14:tracePt t="59303" x="3094038" y="2233613"/>
          <p14:tracePt t="59306" x="3149600" y="2192338"/>
          <p14:tracePt t="59320" x="3460750" y="2017713"/>
          <p14:tracePt t="59322" x="3524250" y="1985963"/>
          <p14:tracePt t="59337" x="3740150" y="1890713"/>
          <p14:tracePt t="59353" x="3811588" y="1833563"/>
          <p14:tracePt t="59373" x="3930650" y="1762125"/>
          <p14:tracePt t="59390" x="3954463" y="1746250"/>
          <p14:tracePt t="59406" x="3970338" y="1746250"/>
          <p14:tracePt t="59422" x="4002088" y="1746250"/>
          <p14:tracePt t="59437" x="4011613" y="1746250"/>
          <p14:tracePt t="59438" x="4067175" y="1746250"/>
          <p14:tracePt t="59453" x="4138613" y="1785938"/>
          <p14:tracePt t="59470" x="4210050" y="1817688"/>
          <p14:tracePt t="59486" x="4257675" y="1841500"/>
          <p14:tracePt t="59502" x="4329113" y="1890713"/>
          <p14:tracePt t="59503" x="4386263" y="1914525"/>
          <p14:tracePt t="59519" x="4592638" y="2041525"/>
          <p14:tracePt t="59536" x="4784725" y="2160588"/>
          <p14:tracePt t="59552" x="4991100" y="2297113"/>
          <p14:tracePt t="59569" x="5286375" y="2503488"/>
          <p14:tracePt t="59586" x="5373688" y="2559050"/>
          <p14:tracePt t="59602" x="5373688" y="2566988"/>
          <p14:tracePt t="59603" x="5373688" y="2576513"/>
          <p14:tracePt t="59624" x="5373688" y="2584450"/>
          <p14:tracePt t="59640" x="5373688" y="2592388"/>
          <p14:tracePt t="59655" x="5373688" y="2608263"/>
          <p14:tracePt t="59669" x="5373688" y="2632075"/>
          <p14:tracePt t="59685" x="5373688" y="2671763"/>
          <p14:tracePt t="59702" x="5365750" y="2711450"/>
          <p14:tracePt t="59719" x="5334000" y="2798763"/>
          <p14:tracePt t="59736" x="5302250" y="2854325"/>
          <p14:tracePt t="59752" x="5286375" y="2862263"/>
          <p14:tracePt t="59769" x="5270500" y="2886075"/>
          <p14:tracePt t="59786" x="5246688" y="2901950"/>
          <p14:tracePt t="59802" x="5214938" y="2909888"/>
          <p14:tracePt t="59819" x="5183188" y="2919413"/>
          <p14:tracePt t="59835" x="5159375" y="2943225"/>
          <p14:tracePt t="59852" x="5111750" y="2959100"/>
          <p14:tracePt t="59869" x="5046663" y="2974975"/>
          <p14:tracePt t="59886" x="4967288" y="3006725"/>
          <p14:tracePt t="59902" x="4911725" y="3022600"/>
          <p14:tracePt t="59919" x="4879975" y="3030538"/>
          <p14:tracePt t="59935" x="4840288" y="3030538"/>
          <p14:tracePt t="59952" x="4745038" y="3030538"/>
          <p14:tracePt t="59954" x="4729163" y="3030538"/>
          <p14:tracePt t="59969" x="4592638" y="3022600"/>
          <p14:tracePt t="59986" x="4362450" y="2974975"/>
          <p14:tracePt t="60002" x="3452813" y="2743200"/>
          <p14:tracePt t="60019" x="3038475" y="2647950"/>
          <p14:tracePt t="60035" x="2838450" y="2616200"/>
          <p14:tracePt t="60052" x="2632075" y="2592388"/>
          <p14:tracePt t="60069" x="2598738" y="2584450"/>
          <p14:tracePt t="60085" x="2590800" y="2576513"/>
          <p14:tracePt t="60124" x="2590800" y="2566988"/>
          <p14:tracePt t="60128" x="2590800" y="2559050"/>
          <p14:tracePt t="60138" x="2606675" y="2511425"/>
          <p14:tracePt t="60152" x="2616200" y="2471738"/>
          <p14:tracePt t="60153" x="2624138" y="2447925"/>
          <p14:tracePt t="60169" x="2640013" y="2368550"/>
          <p14:tracePt t="60170" x="2647950" y="2360613"/>
          <p14:tracePt t="60186" x="2695575" y="2281238"/>
          <p14:tracePt t="60202" x="2759075" y="2208213"/>
          <p14:tracePt t="60219" x="2846388" y="2136775"/>
          <p14:tracePt t="60220" x="2949575" y="2073275"/>
          <p14:tracePt t="60236" x="3094038" y="1993900"/>
          <p14:tracePt t="60252" x="3181350" y="1962150"/>
          <p14:tracePt t="60269" x="3308350" y="1930400"/>
          <p14:tracePt t="60286" x="3492500" y="1914525"/>
          <p14:tracePt t="60302" x="3692525" y="1914525"/>
          <p14:tracePt t="60319" x="3819525" y="1922463"/>
          <p14:tracePt t="60335" x="3970338" y="1954213"/>
          <p14:tracePt t="60352" x="4202113" y="2049463"/>
          <p14:tracePt t="60369" x="4529138" y="2192338"/>
          <p14:tracePt t="60385" x="4887913" y="2320925"/>
          <p14:tracePt t="60402" x="5230813" y="2455863"/>
          <p14:tracePt t="60419" x="5373688" y="2519363"/>
          <p14:tracePt t="60435" x="5381625" y="2519363"/>
          <p14:tracePt t="60458" x="5381625" y="2535238"/>
          <p14:tracePt t="60469" x="5381625" y="2551113"/>
          <p14:tracePt t="60485" x="5373688" y="2566988"/>
          <p14:tracePt t="60502" x="5341938" y="2608263"/>
          <p14:tracePt t="60519" x="5326063" y="2616200"/>
          <p14:tracePt t="60535" x="5318125" y="2624138"/>
          <p14:tracePt t="60558" x="5302250" y="2640013"/>
          <p14:tracePt t="62240" x="5302250" y="2647950"/>
          <p14:tracePt t="62249" x="5278438" y="2663825"/>
          <p14:tracePt t="62259" x="5222875" y="2687638"/>
          <p14:tracePt t="62272" x="5183188" y="2727325"/>
          <p14:tracePt t="62275" x="5175250" y="2727325"/>
          <p14:tracePt t="62286" x="5143500" y="2751138"/>
          <p14:tracePt t="62303" x="5127625" y="2767013"/>
          <p14:tracePt t="62320" x="5119688" y="2767013"/>
          <p14:tracePt t="62337" x="5111750" y="2774950"/>
          <p14:tracePt t="62407" x="5103813" y="2774950"/>
          <p14:tracePt t="62418" x="5103813" y="2782888"/>
          <p14:tracePt t="62434" x="5095875" y="2782888"/>
          <p14:tracePt t="62444" x="5095875" y="2790825"/>
          <p14:tracePt t="62513" x="5087938" y="2798763"/>
          <p14:tracePt t="62559" x="5080000" y="2806700"/>
          <p14:tracePt t="62620" x="5072063" y="2814638"/>
          <p14:tracePt t="62756" x="5072063" y="2822575"/>
          <p14:tracePt t="62766" x="5064125" y="2830513"/>
          <p14:tracePt t="62774" x="5022850" y="2870200"/>
          <p14:tracePt t="62786" x="4983163" y="2919413"/>
          <p14:tracePt t="62803" x="4879975" y="3014663"/>
          <p14:tracePt t="62819" x="4745038" y="3141663"/>
          <p14:tracePt t="62836" x="4679950" y="3197225"/>
          <p14:tracePt t="62853" x="4608513" y="3262313"/>
          <p14:tracePt t="62870" x="4552950" y="3302000"/>
          <p14:tracePt t="62887" x="4505325" y="3317875"/>
          <p14:tracePt t="62903" x="4473575" y="3341688"/>
          <p14:tracePt t="62919" x="4410075" y="3365500"/>
          <p14:tracePt t="62936" x="4051300" y="3484563"/>
          <p14:tracePt t="62953" x="3603625" y="3621088"/>
          <p14:tracePt t="62969" x="3205163" y="3716338"/>
          <p14:tracePt t="62986" x="2719388" y="3827463"/>
          <p14:tracePt t="63003" x="2265363" y="3883025"/>
          <p14:tracePt t="63019" x="2144713" y="3883025"/>
          <p14:tracePt t="63036" x="2128838" y="3883025"/>
          <p14:tracePt t="63053" x="2120900" y="3883025"/>
          <p14:tracePt t="63069" x="2112963" y="3867150"/>
          <p14:tracePt t="63086" x="2105025" y="3843338"/>
          <p14:tracePt t="63088" x="2105025" y="3827463"/>
          <p14:tracePt t="63103" x="2097088" y="3795713"/>
          <p14:tracePt t="63105" x="2089150" y="3787775"/>
          <p14:tracePt t="63119" x="2081213" y="3748088"/>
          <p14:tracePt t="63136" x="2065338" y="3732213"/>
          <p14:tracePt t="63138" x="2049463" y="3708400"/>
          <p14:tracePt t="63153" x="2025650" y="3708400"/>
          <p14:tracePt t="63155" x="1985963" y="3684588"/>
          <p14:tracePt t="63170" x="1922463" y="3684588"/>
          <p14:tracePt t="63186" x="1825625" y="3684588"/>
          <p14:tracePt t="63203" x="1746250" y="3684588"/>
          <p14:tracePt t="63205" x="1690688" y="3700463"/>
          <p14:tracePt t="63220" x="1579563" y="3716338"/>
          <p14:tracePt t="63236" x="1506538" y="3724275"/>
          <p14:tracePt t="63253" x="1474788" y="3724275"/>
          <p14:tracePt t="63270" x="1450975" y="3724275"/>
          <p14:tracePt t="63287" x="1435100" y="3724275"/>
          <p14:tracePt t="63303" x="1419225" y="3708400"/>
          <p14:tracePt t="63319" x="1403350" y="3692525"/>
          <p14:tracePt t="63336" x="1387475" y="3676650"/>
          <p14:tracePt t="63353" x="1371600" y="3644900"/>
          <p14:tracePt t="63370" x="1347788" y="3613150"/>
          <p14:tracePt t="63387" x="1339850" y="3587750"/>
          <p14:tracePt t="63403" x="1331913" y="3571875"/>
          <p14:tracePt t="63419" x="1331913" y="3556000"/>
          <p14:tracePt t="63436" x="1331913" y="3516313"/>
          <p14:tracePt t="63453" x="1331913" y="3500438"/>
          <p14:tracePt t="63469" x="1339850" y="3460750"/>
          <p14:tracePt t="63487" x="1371600" y="3389313"/>
          <p14:tracePt t="63503" x="1395413" y="3333750"/>
          <p14:tracePt t="63521" x="1419225" y="3286125"/>
          <p14:tracePt t="63539" x="1427163" y="3270250"/>
          <p14:tracePt t="63554" x="1443038" y="3228975"/>
          <p14:tracePt t="63570" x="1482725" y="3181350"/>
          <p14:tracePt t="63572" x="1490663" y="3181350"/>
          <p14:tracePt t="63587" x="1522413" y="3149600"/>
          <p14:tracePt t="63602" x="1562100" y="3125788"/>
          <p14:tracePt t="63619" x="1619250" y="3070225"/>
          <p14:tracePt t="63636" x="1635125" y="3070225"/>
          <p14:tracePt t="63652" x="1690688" y="3038475"/>
          <p14:tracePt t="63654" x="1690688" y="3030538"/>
          <p14:tracePt t="63669" x="1738313" y="3006725"/>
          <p14:tracePt t="63686" x="1770063" y="2990850"/>
          <p14:tracePt t="63702" x="1809750" y="2967038"/>
          <p14:tracePt t="63704" x="1849438" y="2951163"/>
          <p14:tracePt t="63719" x="1922463" y="2943225"/>
          <p14:tracePt t="63736" x="1970088" y="2935288"/>
          <p14:tracePt t="63752" x="2033588" y="2935288"/>
          <p14:tracePt t="63769" x="2081213" y="2935288"/>
          <p14:tracePt t="63771" x="2136775" y="2935288"/>
          <p14:tracePt t="63786" x="2224088" y="2935288"/>
          <p14:tracePt t="63802" x="2328863" y="2935288"/>
          <p14:tracePt t="63819" x="2424113" y="2935288"/>
          <p14:tracePt t="63835" x="2487613" y="2935288"/>
          <p14:tracePt t="63852" x="2511425" y="2935288"/>
          <p14:tracePt t="63869" x="2527300" y="2935288"/>
          <p14:tracePt t="63885" x="2543175" y="2951163"/>
          <p14:tracePt t="63902" x="2566988" y="2967038"/>
          <p14:tracePt t="63919" x="2574925" y="2982913"/>
          <p14:tracePt t="63921" x="2590800" y="2998788"/>
          <p14:tracePt t="63936" x="2606675" y="3022600"/>
          <p14:tracePt t="63952" x="2640013" y="3086100"/>
          <p14:tracePt t="63969" x="2663825" y="3125788"/>
          <p14:tracePt t="63986" x="2711450" y="3270250"/>
          <p14:tracePt t="64002" x="2751138" y="3389313"/>
          <p14:tracePt t="64019" x="2767013" y="3460750"/>
          <p14:tracePt t="64036" x="2806700" y="3548063"/>
          <p14:tracePt t="64052" x="2814638" y="3613150"/>
          <p14:tracePt t="64054" x="2814638" y="3644900"/>
          <p14:tracePt t="64069" x="2814638" y="3676650"/>
          <p14:tracePt t="64144" x="2814638" y="3684588"/>
          <p14:tracePt t="64152" x="2806700" y="3692525"/>
          <p14:tracePt t="64164" x="2806700" y="3700463"/>
          <p14:tracePt t="64174" x="2798763" y="3700463"/>
          <p14:tracePt t="64189" x="2782888" y="3716338"/>
          <p14:tracePt t="64204" x="2767013" y="3716338"/>
          <p14:tracePt t="64224" x="2759075" y="3732213"/>
          <p14:tracePt t="65810" x="2774950" y="3724275"/>
          <p14:tracePt t="65823" x="2878138" y="3629025"/>
          <p14:tracePt t="65834" x="2925763" y="3556000"/>
          <p14:tracePt t="65844" x="3030538" y="3436938"/>
          <p14:tracePt t="65855" x="3070225" y="3421063"/>
          <p14:tracePt t="65869" x="3252788" y="3373438"/>
          <p14:tracePt t="65886" x="3540125" y="3341688"/>
          <p14:tracePt t="65887" x="3571875" y="3333750"/>
          <p14:tracePt t="65902" x="3692525" y="3302000"/>
          <p14:tracePt t="65919" x="3732213" y="3286125"/>
          <p14:tracePt t="65936" x="3748088" y="3278188"/>
          <p14:tracePt t="66003" x="3756025" y="3278188"/>
          <p14:tracePt t="66017" x="3763963" y="3278188"/>
          <p14:tracePt t="66023" x="3787775" y="3278188"/>
          <p14:tracePt t="66035" x="3811588" y="3278188"/>
          <p14:tracePt t="66052" x="3835400" y="3302000"/>
          <p14:tracePt t="66068" x="3867150" y="3309938"/>
          <p14:tracePt t="66069" x="3875088" y="3325813"/>
          <p14:tracePt t="66085" x="3914775" y="3333750"/>
          <p14:tracePt t="66102" x="3946525" y="3333750"/>
          <p14:tracePt t="66118" x="3970338" y="3333750"/>
          <p14:tracePt t="66135" x="3978275" y="3333750"/>
          <p14:tracePt t="66152" x="3986213" y="3333750"/>
          <p14:tracePt t="66169" x="4002088" y="3333750"/>
          <p14:tracePt t="66200" x="4011613" y="3325813"/>
          <p14:tracePt t="66306" x="4035425" y="3325813"/>
          <p14:tracePt t="66328" x="4051300" y="3325813"/>
          <p14:tracePt t="66344" x="4059238" y="3325813"/>
          <p14:tracePt t="66358" x="4067175" y="3325813"/>
          <p14:tracePt t="66368" x="4083050" y="3325813"/>
          <p14:tracePt t="66382" x="4090988" y="3325813"/>
          <p14:tracePt t="66398" x="4098925" y="3325813"/>
          <p14:tracePt t="66422" x="4106863" y="3325813"/>
          <p14:tracePt t="66428" x="4114800" y="3325813"/>
          <p14:tracePt t="66442" x="4122738" y="3325813"/>
          <p14:tracePt t="66453" x="4130675" y="3325813"/>
          <p14:tracePt t="66469" x="4138613" y="3325813"/>
          <p14:tracePt t="66486" x="4146550" y="3325813"/>
          <p14:tracePt t="66488" x="4162425" y="3325813"/>
          <p14:tracePt t="66502" x="4178300" y="3325813"/>
          <p14:tracePt t="66504" x="4194175" y="3325813"/>
          <p14:tracePt t="66520" x="4210050" y="3325813"/>
          <p14:tracePt t="66536" x="4241800" y="3325813"/>
          <p14:tracePt t="66553" x="4281488" y="3302000"/>
          <p14:tracePt t="66570" x="4305300" y="3286125"/>
          <p14:tracePt t="66586" x="4329113" y="3270250"/>
          <p14:tracePt t="66603" x="4337050" y="3270250"/>
          <p14:tracePt t="66619" x="4352925" y="3252788"/>
          <p14:tracePt t="66636" x="4370388" y="3252788"/>
          <p14:tracePt t="66652" x="4378325" y="3252788"/>
          <p14:tracePt t="66670" x="4394200" y="3252788"/>
          <p14:tracePt t="66690" x="4418013" y="3252788"/>
          <p14:tracePt t="66702" x="4425950" y="3252788"/>
          <p14:tracePt t="66704" x="4465638" y="3252788"/>
          <p14:tracePt t="66719" x="4473575" y="3252788"/>
          <p14:tracePt t="66721" x="4489450" y="3252788"/>
          <p14:tracePt t="66736" x="4505325" y="3252788"/>
          <p14:tracePt t="66752" x="4521200" y="3252788"/>
          <p14:tracePt t="66770" x="4552950" y="3252788"/>
          <p14:tracePt t="66786" x="4568825" y="3252788"/>
          <p14:tracePt t="66802" x="4592638" y="3252788"/>
          <p14:tracePt t="66819" x="4632325" y="3244850"/>
          <p14:tracePt t="66836" x="4664075" y="3236913"/>
          <p14:tracePt t="66852" x="4705350" y="3228975"/>
          <p14:tracePt t="66869" x="4745038" y="3228975"/>
          <p14:tracePt t="66886" x="4760913" y="3228975"/>
          <p14:tracePt t="66902" x="4792663" y="3228975"/>
          <p14:tracePt t="66919" x="4895850" y="3228975"/>
          <p14:tracePt t="66936" x="5119688" y="3213100"/>
          <p14:tracePt t="66938" x="5151438" y="3213100"/>
          <p14:tracePt t="66952" x="5246688" y="3213100"/>
          <p14:tracePt t="66969" x="5270500" y="3221038"/>
          <p14:tracePt t="66986" x="5326063" y="3228975"/>
          <p14:tracePt t="67002" x="5334000" y="3228975"/>
          <p14:tracePt t="67028" x="5341938" y="3228975"/>
          <p14:tracePt t="67049" x="5357813" y="3236913"/>
          <p14:tracePt t="67058" x="5373688" y="3236913"/>
          <p14:tracePt t="67070" x="5397500" y="3236913"/>
          <p14:tracePt t="67086" x="5430838" y="3252788"/>
          <p14:tracePt t="67102" x="5462588" y="3252788"/>
          <p14:tracePt t="67119" x="5494338" y="3262313"/>
          <p14:tracePt t="67136" x="5526088" y="3278188"/>
          <p14:tracePt t="67155" x="5549900" y="3278188"/>
          <p14:tracePt t="67172" x="5557838" y="3278188"/>
          <p14:tracePt t="67186" x="5573713" y="3286125"/>
          <p14:tracePt t="67202" x="5581650" y="3286125"/>
          <p14:tracePt t="67219" x="5589588" y="3286125"/>
          <p14:tracePt t="67363" x="5597525" y="3286125"/>
          <p14:tracePt t="69744" x="5613400" y="3286125"/>
          <p14:tracePt t="69756" x="5700713" y="3278188"/>
          <p14:tracePt t="69760" x="5716588" y="3278188"/>
          <p14:tracePt t="69768" x="5813425" y="3244850"/>
          <p14:tracePt t="69789" x="6491288" y="3228975"/>
          <p14:tracePt t="69805" x="7008813" y="3244850"/>
          <p14:tracePt t="69808" x="7112000" y="3252788"/>
          <p14:tracePt t="69813" x="7200900" y="3252788"/>
          <p14:tracePt t="69823" x="7224713" y="3252788"/>
          <p14:tracePt t="69835" x="7232650" y="3252788"/>
          <p14:tracePt t="69933" x="7240588" y="3262313"/>
          <p14:tracePt t="69974" x="7240588" y="3270250"/>
          <p14:tracePt t="69985" x="7240588" y="3294063"/>
          <p14:tracePt t="69994" x="7240588" y="3373438"/>
          <p14:tracePt t="70002" x="7240588" y="3389313"/>
          <p14:tracePt t="70019" x="7240588" y="3516313"/>
          <p14:tracePt t="70035" x="7240588" y="3621088"/>
          <p14:tracePt t="70052" x="7240588" y="3636963"/>
          <p14:tracePt t="70113" x="7232650" y="3636963"/>
          <p14:tracePt t="70126" x="7224713" y="3636963"/>
          <p14:tracePt t="70138" x="7208838" y="3613150"/>
          <p14:tracePt t="70141" x="7192963" y="3605213"/>
          <p14:tracePt t="70155" x="7177088" y="3587750"/>
          <p14:tracePt t="70169" x="7161213" y="3571875"/>
          <p14:tracePt t="70186" x="7153275" y="3563938"/>
          <p14:tracePt t="70202" x="7135813" y="3540125"/>
          <p14:tracePt t="70219" x="7119938" y="3516313"/>
          <p14:tracePt t="70236" x="7112000" y="3476625"/>
          <p14:tracePt t="70252" x="7096125" y="3452813"/>
          <p14:tracePt t="70269" x="7096125" y="3397250"/>
          <p14:tracePt t="70286" x="7096125" y="3302000"/>
          <p14:tracePt t="70302" x="7161213" y="3205163"/>
          <p14:tracePt t="70319" x="7304088" y="3141663"/>
          <p14:tracePt t="70336" x="7478713" y="3125788"/>
          <p14:tracePt t="70352" x="7551738" y="3125788"/>
          <p14:tracePt t="70369" x="7813675" y="3125788"/>
          <p14:tracePt t="70386" x="8061325" y="3125788"/>
          <p14:tracePt t="70403" x="8132763" y="3157538"/>
          <p14:tracePt t="70419" x="8148638" y="3157538"/>
          <p14:tracePt t="70435" x="8148638" y="3173413"/>
          <p14:tracePt t="70452" x="8148638" y="3205163"/>
          <p14:tracePt t="70454" x="8132763" y="3278188"/>
          <p14:tracePt t="70469" x="8085138" y="3365500"/>
          <p14:tracePt t="70485" x="7942263" y="3492500"/>
          <p14:tracePt t="70502" x="7773988" y="3571875"/>
          <p14:tracePt t="70519" x="7543800" y="3605213"/>
          <p14:tracePt t="70535" x="7112000" y="3605213"/>
          <p14:tracePt t="70552" x="6953250" y="3540125"/>
          <p14:tracePt t="70554" x="6858000" y="3484563"/>
          <p14:tracePt t="70569" x="6753225" y="3421063"/>
          <p14:tracePt t="70585" x="6594475" y="3244850"/>
          <p14:tracePt t="70601" x="6570663" y="3149600"/>
          <p14:tracePt t="70618" x="6657975" y="2951163"/>
          <p14:tracePt t="70619" x="6689725" y="2909888"/>
          <p14:tracePt t="70635" x="6777038" y="2854325"/>
          <p14:tracePt t="70636" x="6842125" y="2814638"/>
          <p14:tracePt t="70651" x="6929438" y="2774950"/>
          <p14:tracePt t="70668" x="7216775" y="2711450"/>
          <p14:tracePt t="70669" x="7351713" y="2703513"/>
          <p14:tracePt t="70685" x="7504113" y="2703513"/>
          <p14:tracePt t="70686" x="7678738" y="2703513"/>
          <p14:tracePt t="70701" x="7966075" y="2711450"/>
          <p14:tracePt t="70718" x="8148638" y="2767013"/>
          <p14:tracePt t="70735" x="8164513" y="2782888"/>
          <p14:tracePt t="70736" x="8205788" y="2822575"/>
          <p14:tracePt t="70752" x="8205788" y="2854325"/>
          <p14:tracePt t="70768" x="8205788" y="2894013"/>
          <p14:tracePt t="70785" x="8197850" y="3006725"/>
          <p14:tracePt t="70801" x="8156575" y="3109913"/>
          <p14:tracePt t="70818" x="8093075" y="3213100"/>
          <p14:tracePt t="70835" x="8061325" y="3252788"/>
          <p14:tracePt t="70836" x="8037513" y="3278188"/>
          <p14:tracePt t="70851" x="8021638" y="3286125"/>
          <p14:tracePt t="70868" x="7989888" y="3302000"/>
          <p14:tracePt t="70885" x="7966075" y="3302000"/>
          <p14:tracePt t="70901" x="7958138" y="3302000"/>
          <p14:tracePt t="71009" x="7958138" y="3309938"/>
          <p14:tracePt t="71020" x="7958138" y="3317875"/>
          <p14:tracePt t="71026" x="7958138" y="3333750"/>
          <p14:tracePt t="71036" x="7997825" y="3349625"/>
          <p14:tracePt t="71038" x="8053388" y="3381375"/>
          <p14:tracePt t="71052" x="8140700" y="3389313"/>
          <p14:tracePt t="71068" x="8324850" y="3421063"/>
          <p14:tracePt t="71085" x="8459788" y="3421063"/>
          <p14:tracePt t="71102" x="8556625" y="3421063"/>
          <p14:tracePt t="71118" x="8564563" y="3421063"/>
          <p14:tracePt t="71135" x="8564563" y="3405188"/>
          <p14:tracePt t="71293" x="8548688" y="3405188"/>
          <p14:tracePt t="71302" x="8451850" y="3397250"/>
          <p14:tracePt t="71310" x="8412163" y="3389313"/>
          <p14:tracePt t="71320" x="8213725" y="3365500"/>
          <p14:tracePt t="71322" x="8013700" y="3349625"/>
          <p14:tracePt t="71336" x="7854950" y="3349625"/>
          <p14:tracePt t="71353" x="7781925" y="3357563"/>
          <p14:tracePt t="71370" x="7773988" y="3365500"/>
          <p14:tracePt t="71452" x="7773988" y="3373438"/>
          <p14:tracePt t="71478" x="7758113" y="3389313"/>
          <p14:tracePt t="71482" x="7742238" y="3397250"/>
          <p14:tracePt t="71502" x="7718425" y="3397250"/>
          <p14:tracePt t="71512" x="7710488" y="3397250"/>
          <p14:tracePt t="71532" x="7694613" y="3389313"/>
          <p14:tracePt t="71589" x="7694613" y="3381375"/>
          <p14:tracePt t="71605" x="7694613" y="3365500"/>
          <p14:tracePt t="71617" x="7694613" y="3357563"/>
          <p14:tracePt t="71626" x="7702550" y="3341688"/>
          <p14:tracePt t="71639" x="7710488" y="3325813"/>
          <p14:tracePt t="71652" x="7726363" y="3325813"/>
          <p14:tracePt t="71653" x="7734300" y="3325813"/>
          <p14:tracePt t="71668" x="7766050" y="3309938"/>
          <p14:tracePt t="71685" x="7781925" y="3302000"/>
          <p14:tracePt t="71828" x="7781925" y="3309938"/>
          <p14:tracePt t="71842" x="7781925" y="3341688"/>
          <p14:tracePt t="71850" x="7781925" y="3349625"/>
          <p14:tracePt t="71913" x="7789863" y="3357563"/>
          <p14:tracePt t="71926" x="7805738" y="3357563"/>
          <p14:tracePt t="71936" x="7813675" y="3333750"/>
          <p14:tracePt t="71946" x="7813675" y="3294063"/>
          <p14:tracePt t="71953" x="7821613" y="3286125"/>
          <p14:tracePt t="71969" x="7839075" y="3252788"/>
          <p14:tracePt t="71986" x="7862888" y="3228975"/>
          <p14:tracePt t="72002" x="7870825" y="3221038"/>
          <p14:tracePt t="72019" x="7886700" y="3221038"/>
          <p14:tracePt t="72035" x="7894638" y="3221038"/>
          <p14:tracePt t="72052" x="7934325" y="3228975"/>
          <p14:tracePt t="72069" x="8045450" y="3244850"/>
          <p14:tracePt t="72085" x="8085138" y="3252788"/>
          <p14:tracePt t="72102" x="8116888" y="3252788"/>
          <p14:tracePt t="72119" x="8140700" y="3262313"/>
          <p14:tracePt t="72316" x="8156575" y="3262313"/>
          <p14:tracePt t="72326" x="8180388" y="3262313"/>
          <p14:tracePt t="72342" x="8197850" y="3252788"/>
          <p14:tracePt t="72353" x="8237538" y="3228975"/>
          <p14:tracePt t="72370" x="8261350" y="3205163"/>
          <p14:tracePt t="72386" x="8269288" y="3197225"/>
          <p14:tracePt t="72403" x="8293100" y="3181350"/>
          <p14:tracePt t="72470" x="8308975" y="3205163"/>
          <p14:tracePt t="72476" x="8332788" y="3244850"/>
          <p14:tracePt t="72486" x="8396288" y="3309938"/>
          <p14:tracePt t="72501" x="8523288" y="3421063"/>
          <p14:tracePt t="72518" x="8715375" y="3508375"/>
          <p14:tracePt t="72538" x="8826500" y="3532188"/>
          <p14:tracePt t="72552" x="8907463" y="3532188"/>
          <p14:tracePt t="72568" x="8907463" y="3524250"/>
          <p14:tracePt t="72585" x="8907463" y="3484563"/>
          <p14:tracePt t="72602" x="8907463" y="3444875"/>
          <p14:tracePt t="72619" x="8907463" y="3429000"/>
          <p14:tracePt t="72635" x="8907463" y="3421063"/>
          <p14:tracePt t="72716" x="8915400" y="3405188"/>
          <p14:tracePt t="72725" x="8923338" y="3405188"/>
          <p14:tracePt t="72738" x="8931275" y="3413125"/>
          <p14:tracePt t="72816" x="8923338" y="3413125"/>
          <p14:tracePt t="72826" x="8915400" y="3413125"/>
          <p14:tracePt t="72866" x="8883650" y="3413125"/>
          <p14:tracePt t="72876" x="8810625" y="3429000"/>
          <p14:tracePt t="72886" x="8802688" y="3429000"/>
          <p14:tracePt t="72971" x="8786813" y="3429000"/>
          <p14:tracePt t="72977" x="8755063" y="3429000"/>
          <p14:tracePt t="72987" x="8723313" y="3429000"/>
          <p14:tracePt t="73003" x="8683625" y="3436938"/>
          <p14:tracePt t="73019" x="8683625" y="3452813"/>
          <p14:tracePt t="73036" x="8683625" y="3460750"/>
          <p14:tracePt t="73053" x="8683625" y="3484563"/>
          <p14:tracePt t="73069" x="8699500" y="3484563"/>
          <p14:tracePt t="73072" x="8707438" y="3484563"/>
          <p14:tracePt t="73086" x="8707438" y="3492500"/>
          <p14:tracePt t="73103" x="8731250" y="3492500"/>
          <p14:tracePt t="73419" x="8723313" y="3484563"/>
          <p14:tracePt t="73534" x="8723313" y="3476625"/>
          <p14:tracePt t="73558" x="8715375" y="3476625"/>
          <p14:tracePt t="73664" x="8715375" y="3468688"/>
          <p14:tracePt t="73746" x="8715375" y="3460750"/>
          <p14:tracePt t="73760" x="8715375" y="3452813"/>
          <p14:tracePt t="73772" x="8715375" y="3436938"/>
          <p14:tracePt t="73788" x="8763000" y="3405188"/>
          <p14:tracePt t="73804" x="8802688" y="3381375"/>
          <p14:tracePt t="73819" x="8858250" y="3365500"/>
          <p14:tracePt t="73835" x="8899525" y="3341688"/>
          <p14:tracePt t="73838" x="8955088" y="3317875"/>
          <p14:tracePt t="73852" x="8994775" y="3302000"/>
          <p14:tracePt t="73869" x="9145588" y="3262313"/>
          <p14:tracePt t="73885" x="9234488" y="3262313"/>
          <p14:tracePt t="73902" x="9266238" y="3262313"/>
          <p14:tracePt t="73961" x="9274175" y="3262313"/>
          <p14:tracePt t="73981" x="9290050" y="3262313"/>
          <p14:tracePt t="73996" x="9297988" y="3262313"/>
          <p14:tracePt t="74000" x="9305925" y="3262313"/>
          <p14:tracePt t="74010" x="9329738" y="3262313"/>
          <p14:tracePt t="74020" x="9353550" y="3262313"/>
          <p14:tracePt t="74035" x="9361488" y="3262313"/>
          <p14:tracePt t="74093" x="9361488" y="3270250"/>
          <p14:tracePt t="74103" x="9329738" y="3294063"/>
          <p14:tracePt t="74108" x="9305925" y="3302000"/>
          <p14:tracePt t="74118" x="9185275" y="3325813"/>
          <p14:tracePt t="74135" x="8643938" y="3413125"/>
          <p14:tracePt t="74152" x="7854950" y="3468688"/>
          <p14:tracePt t="74169" x="6913563" y="3492500"/>
          <p14:tracePt t="74186" x="5238750" y="3492500"/>
          <p14:tracePt t="74203" x="4194175" y="3532188"/>
          <p14:tracePt t="74219" x="3756025" y="3579813"/>
          <p14:tracePt t="74235" x="3038475" y="3692525"/>
          <p14:tracePt t="74252" x="2328863" y="3883025"/>
          <p14:tracePt t="74268" x="2073275" y="4067175"/>
          <p14:tracePt t="74285" x="2057400" y="4075113"/>
          <p14:tracePt t="74336" x="2049463" y="4075113"/>
          <p14:tracePt t="74340" x="2041525" y="4067175"/>
          <p14:tracePt t="74352" x="2033588" y="4051300"/>
          <p14:tracePt t="74368" x="2017713" y="4027488"/>
          <p14:tracePt t="74432" x="2009775" y="4019550"/>
          <p14:tracePt t="74456" x="1985963" y="4003675"/>
          <p14:tracePt t="74465" x="1985963" y="3995738"/>
          <p14:tracePt t="74484" x="1978025" y="3987800"/>
          <p14:tracePt t="74605" x="1978025" y="3979863"/>
          <p14:tracePt t="74615" x="1978025" y="3971925"/>
          <p14:tracePt t="74636" x="1978025" y="3922713"/>
          <p14:tracePt t="74641" x="1978025" y="3914775"/>
          <p14:tracePt t="74652" x="1978025" y="3890963"/>
          <p14:tracePt t="74654" x="1978025" y="3875088"/>
          <p14:tracePt t="74669" x="1978025" y="3851275"/>
          <p14:tracePt t="74686" x="1978025" y="3811588"/>
          <p14:tracePt t="74702" x="1978025" y="3795713"/>
          <p14:tracePt t="74704" x="1978025" y="3787775"/>
          <p14:tracePt t="74719" x="1978025" y="3779838"/>
          <p14:tracePt t="74736" x="1985963" y="3748088"/>
          <p14:tracePt t="74752" x="1993900" y="3740150"/>
          <p14:tracePt t="74754" x="2001838" y="3732213"/>
          <p14:tracePt t="74769" x="2009775" y="3732213"/>
          <p14:tracePt t="74771" x="2017713" y="3716338"/>
          <p14:tracePt t="74786" x="2041525" y="3700463"/>
          <p14:tracePt t="74802" x="2057400" y="3692525"/>
          <p14:tracePt t="74819" x="2081213" y="3676650"/>
          <p14:tracePt t="74841" x="2089150" y="3676650"/>
          <p14:tracePt t="74857" x="2097088" y="3676650"/>
          <p14:tracePt t="74877" x="2112963" y="3676650"/>
          <p14:tracePt t="74885" x="2120900" y="3676650"/>
          <p14:tracePt t="74902" x="2144713" y="3676650"/>
          <p14:tracePt t="74919" x="2192338" y="3676650"/>
          <p14:tracePt t="74936" x="2232025" y="3676650"/>
          <p14:tracePt t="74952" x="2239963" y="3676650"/>
          <p14:tracePt t="74969" x="2281238" y="3676650"/>
          <p14:tracePt t="74986" x="2297113" y="3668713"/>
          <p14:tracePt t="75003" x="2312988" y="3668713"/>
          <p14:tracePt t="75033" x="2320925" y="3668713"/>
          <p14:tracePt t="75039" x="2328863" y="3668713"/>
          <p14:tracePt t="75053" x="2344738" y="3668713"/>
          <p14:tracePt t="75069" x="2392363" y="3668713"/>
          <p14:tracePt t="75086" x="2416175" y="3668713"/>
          <p14:tracePt t="75102" x="2439988" y="3668713"/>
          <p14:tracePt t="75119" x="2471738" y="3668713"/>
          <p14:tracePt t="75136" x="2487613" y="3668713"/>
          <p14:tracePt t="75138" x="2503488" y="3660775"/>
          <p14:tracePt t="75155" x="2511425" y="3660775"/>
          <p14:tracePt t="75169" x="2527300" y="3660775"/>
          <p14:tracePt t="75186" x="2551113" y="3660775"/>
          <p14:tracePt t="75188" x="2574925" y="3660775"/>
          <p14:tracePt t="75202" x="2663825" y="3668713"/>
          <p14:tracePt t="75204" x="2687638" y="3676650"/>
          <p14:tracePt t="75219" x="2878138" y="3700463"/>
          <p14:tracePt t="75235" x="2982913" y="3700463"/>
          <p14:tracePt t="75252" x="3173413" y="3708400"/>
          <p14:tracePt t="75254" x="3236913" y="3708400"/>
          <p14:tracePt t="75269" x="3292475" y="3724275"/>
          <p14:tracePt t="75271" x="3333750" y="3724275"/>
          <p14:tracePt t="75286" x="3397250" y="3724275"/>
          <p14:tracePt t="75302" x="3421063" y="3724275"/>
          <p14:tracePt t="75420" x="3429000" y="3724275"/>
          <p14:tracePt t="75436" x="3436938" y="3724275"/>
          <p14:tracePt t="75462" x="3452813" y="3724275"/>
          <p14:tracePt t="75472" x="3468688" y="3724275"/>
          <p14:tracePt t="75478" x="3484563" y="3724275"/>
          <p14:tracePt t="75488" x="3508375" y="3724275"/>
          <p14:tracePt t="75501" x="3548063" y="3716338"/>
          <p14:tracePt t="75518" x="3571875" y="3708400"/>
          <p14:tracePt t="75771" x="3579813" y="3708400"/>
          <p14:tracePt t="75781" x="3603625" y="3708400"/>
          <p14:tracePt t="75786" x="3611563" y="3708400"/>
          <p14:tracePt t="75800" x="3676650" y="3708400"/>
          <p14:tracePt t="75817" x="3700463" y="3708400"/>
          <p14:tracePt t="75834" x="3756025" y="3692525"/>
          <p14:tracePt t="75850" x="3843338" y="3668713"/>
          <p14:tracePt t="75867" x="3898900" y="3668713"/>
          <p14:tracePt t="75883" x="3914775" y="3668713"/>
          <p14:tracePt t="75900" x="3938588" y="3668713"/>
          <p14:tracePt t="75917" x="3962400" y="3668713"/>
          <p14:tracePt t="75933" x="3986213" y="3668713"/>
          <p14:tracePt t="75950" x="4019550" y="3668713"/>
          <p14:tracePt t="75967" x="4051300" y="3668713"/>
          <p14:tracePt t="75984" x="4106863" y="3668713"/>
          <p14:tracePt t="76000" x="4138613" y="3668713"/>
          <p14:tracePt t="76001" x="4170363" y="3668713"/>
          <p14:tracePt t="76017" x="4202113" y="3668713"/>
          <p14:tracePt t="76034" x="4257675" y="3668713"/>
          <p14:tracePt t="76050" x="4281488" y="3668713"/>
          <p14:tracePt t="76068" x="4289425" y="3668713"/>
          <p14:tracePt t="76101" x="4297363" y="3668713"/>
          <p14:tracePt t="76122" x="4313238" y="3668713"/>
          <p14:tracePt t="76142" x="4329113" y="3668713"/>
          <p14:tracePt t="76151" x="4344988" y="3668713"/>
          <p14:tracePt t="76163" x="4352925" y="3668713"/>
          <p14:tracePt t="76174" x="4378325" y="3668713"/>
          <p14:tracePt t="76184" x="4433888" y="3684588"/>
          <p14:tracePt t="76200" x="4521200" y="3708400"/>
          <p14:tracePt t="76217" x="4560888" y="3708400"/>
          <p14:tracePt t="76592" x="4568825" y="3708400"/>
          <p14:tracePt t="76603" x="4576763" y="3716338"/>
          <p14:tracePt t="76607" x="4592638" y="3716338"/>
          <p14:tracePt t="76619" x="4624388" y="3716338"/>
          <p14:tracePt t="76630" x="4687888" y="3740150"/>
          <p14:tracePt t="76635" x="4705350" y="3740150"/>
          <p14:tracePt t="76652" x="4760913" y="3740150"/>
          <p14:tracePt t="76668" x="4824413" y="3740150"/>
          <p14:tracePt t="76684" x="4840288" y="3740150"/>
          <p14:tracePt t="76701" x="4879975" y="3740150"/>
          <p14:tracePt t="76719" x="4911725" y="3732213"/>
          <p14:tracePt t="76735" x="4927600" y="3732213"/>
          <p14:tracePt t="76751" x="4943475" y="3708400"/>
          <p14:tracePt t="76768" x="4983163" y="3668713"/>
          <p14:tracePt t="76785" x="4991100" y="3668713"/>
          <p14:tracePt t="76802" x="5022850" y="3652838"/>
          <p14:tracePt t="76804" x="5030788" y="3644900"/>
          <p14:tracePt t="76819" x="5080000" y="3629025"/>
          <p14:tracePt t="76835" x="5111750" y="3621088"/>
          <p14:tracePt t="76851" x="5151438" y="3613150"/>
          <p14:tracePt t="76868" x="5175250" y="3613150"/>
          <p14:tracePt t="76870" x="5191125" y="3613150"/>
          <p14:tracePt t="76885" x="5199063" y="3613150"/>
          <p14:tracePt t="76902" x="5214938" y="3613150"/>
          <p14:tracePt t="76930" x="5222875" y="3613150"/>
          <p14:tracePt t="76960" x="5230813" y="3613150"/>
          <p14:tracePt t="77910" x="5238750" y="3613150"/>
          <p14:tracePt t="77926" x="5246688" y="3613150"/>
          <p14:tracePt t="77940" x="5302250" y="3571875"/>
          <p14:tracePt t="77950" x="5326063" y="3563938"/>
          <p14:tracePt t="77968" x="5349875" y="3548063"/>
          <p14:tracePt t="77985" x="5381625" y="3532188"/>
          <p14:tracePt t="78001" x="5414963" y="3516313"/>
          <p14:tracePt t="78018" x="5422900" y="3516313"/>
          <p14:tracePt t="78020" x="5430838" y="3516313"/>
          <p14:tracePt t="78035" x="5438775" y="3516313"/>
          <p14:tracePt t="78052" x="5446713" y="3516313"/>
          <p14:tracePt t="78054" x="5462588" y="3516313"/>
          <p14:tracePt t="78068" x="5470525" y="3516313"/>
          <p14:tracePt t="78070" x="5478463" y="3516313"/>
          <p14:tracePt t="78085" x="5510213" y="3516313"/>
          <p14:tracePt t="78101" x="5573713" y="3516313"/>
          <p14:tracePt t="78118" x="5692775" y="3524250"/>
          <p14:tracePt t="78135" x="5749925" y="3540125"/>
          <p14:tracePt t="78137" x="5868988" y="3548063"/>
          <p14:tracePt t="78152" x="5956300" y="3563938"/>
          <p14:tracePt t="78169" x="6059488" y="3563938"/>
          <p14:tracePt t="78185" x="6116638" y="3571875"/>
          <p14:tracePt t="78188" x="6124575" y="3571875"/>
          <p14:tracePt t="78207" x="6132513" y="3571875"/>
          <p14:tracePt t="78219" x="6140450" y="3571875"/>
          <p14:tracePt t="78235" x="6148388" y="3571875"/>
          <p14:tracePt t="78252" x="6156325" y="3563938"/>
          <p14:tracePt t="78421" x="6180138" y="3556000"/>
          <p14:tracePt t="78430" x="6188075" y="3556000"/>
          <p14:tracePt t="78438" x="6196013" y="3556000"/>
          <p14:tracePt t="78442" x="6203950" y="3556000"/>
          <p14:tracePt t="78454" x="6219825" y="3556000"/>
          <p14:tracePt t="78468" x="6275388" y="3548063"/>
          <p14:tracePt t="78485" x="6315075" y="3548063"/>
          <p14:tracePt t="78501" x="6362700" y="3540125"/>
          <p14:tracePt t="78518" x="6394450" y="3540125"/>
          <p14:tracePt t="78535" x="6402388" y="3540125"/>
          <p14:tracePt t="78539" x="6418263" y="3540125"/>
          <p14:tracePt t="78555" x="6434138" y="3540125"/>
          <p14:tracePt t="78570" x="6442075" y="3540125"/>
          <p14:tracePt t="78585" x="6483350" y="3548063"/>
          <p14:tracePt t="78602" x="6515100" y="3563938"/>
          <p14:tracePt t="78619" x="6538913" y="3563938"/>
          <p14:tracePt t="78621" x="6586538" y="3595688"/>
          <p14:tracePt t="78635" x="6634163" y="3621088"/>
          <p14:tracePt t="78652" x="6737350" y="3668713"/>
          <p14:tracePt t="78669" x="6826250" y="3684588"/>
          <p14:tracePt t="78685" x="6881813" y="3684588"/>
          <p14:tracePt t="78702" x="6937375" y="3684588"/>
          <p14:tracePt t="78719" x="6961188" y="3676650"/>
          <p14:tracePt t="78721" x="6969125" y="3668713"/>
          <p14:tracePt t="78735" x="6985000" y="3668713"/>
          <p14:tracePt t="78761" x="6985000" y="3660775"/>
          <p14:tracePt t="78771" x="6992938" y="3652838"/>
          <p14:tracePt t="78847" x="7000875" y="3652838"/>
          <p14:tracePt t="78857" x="7008813" y="3652838"/>
          <p14:tracePt t="78869" x="7024688" y="3652838"/>
          <p14:tracePt t="78885" x="7064375" y="3652838"/>
          <p14:tracePt t="78902" x="7104063" y="3652838"/>
          <p14:tracePt t="78919" x="7145338" y="3644900"/>
          <p14:tracePt t="78922" x="7145338" y="3636963"/>
          <p14:tracePt t="78935" x="7153275" y="3629025"/>
          <p14:tracePt t="79024" x="7153275" y="3621088"/>
          <p14:tracePt t="79544" x="7161213" y="3621088"/>
          <p14:tracePt t="79555" x="7169150" y="3621088"/>
          <p14:tracePt t="79564" x="7177088" y="3621088"/>
          <p14:tracePt t="79578" x="7185025" y="3621088"/>
          <p14:tracePt t="79599" x="7200900" y="3621088"/>
          <p14:tracePt t="79603" x="7208838" y="3621088"/>
          <p14:tracePt t="79618" x="7224713" y="3629025"/>
          <p14:tracePt t="79635" x="7248525" y="3652838"/>
          <p14:tracePt t="79651" x="7359650" y="3756025"/>
          <p14:tracePt t="79668" x="7454900" y="3795713"/>
          <p14:tracePt t="79685" x="7527925" y="3827463"/>
          <p14:tracePt t="79701" x="7535863" y="3827463"/>
          <p14:tracePt t="79718" x="7543800" y="3827463"/>
          <p14:tracePt t="79745" x="7551738" y="3827463"/>
          <p14:tracePt t="79754" x="7567613" y="3827463"/>
          <p14:tracePt t="79774" x="7575550" y="3819525"/>
          <p14:tracePt t="79785" x="7583488" y="3811588"/>
          <p14:tracePt t="79841" x="7591425" y="3811588"/>
          <p14:tracePt t="79847" x="7607300" y="3811588"/>
          <p14:tracePt t="79860" x="7623175" y="3819525"/>
          <p14:tracePt t="79868" x="7631113" y="3827463"/>
          <p14:tracePt t="79885" x="7646988" y="3835400"/>
          <p14:tracePt t="79906" x="7599363" y="3835400"/>
          <p14:tracePt t="79918" x="7527925" y="3827463"/>
          <p14:tracePt t="79935" x="7431088" y="3819525"/>
          <p14:tracePt t="79951" x="7423150" y="3811588"/>
          <p14:tracePt t="80132" x="7407275" y="3811588"/>
          <p14:tracePt t="80136" x="7391400" y="3811588"/>
          <p14:tracePt t="80145" x="7343775" y="3811588"/>
          <p14:tracePt t="80154" x="7264400" y="3811588"/>
          <p14:tracePt t="80171" x="7200900" y="3811588"/>
          <p14:tracePt t="80185" x="7192963" y="3811588"/>
          <p14:tracePt t="80209" x="7200900" y="3811588"/>
          <p14:tracePt t="80218" x="7208838" y="3811588"/>
          <p14:tracePt t="80235" x="7256463" y="3811588"/>
          <p14:tracePt t="80252" x="7312025" y="3803650"/>
          <p14:tracePt t="80254" x="7319963" y="3803650"/>
          <p14:tracePt t="80289" x="7335838" y="3795713"/>
          <p14:tracePt t="80311" x="7343775" y="3787775"/>
          <p14:tracePt t="80321" x="7351713" y="3771900"/>
          <p14:tracePt t="80331" x="7359650" y="3771900"/>
          <p14:tracePt t="80336" x="7359650" y="3763963"/>
          <p14:tracePt t="80352" x="7383463" y="3763963"/>
          <p14:tracePt t="80368" x="7407275" y="3748088"/>
          <p14:tracePt t="80371" x="7446963" y="3740150"/>
          <p14:tracePt t="80385" x="7535863" y="3724275"/>
          <p14:tracePt t="80402" x="7678738" y="3708400"/>
          <p14:tracePt t="80418" x="7797800" y="3692525"/>
          <p14:tracePt t="80435" x="7918450" y="3652838"/>
          <p14:tracePt t="80451" x="7974013" y="3629025"/>
          <p14:tracePt t="80468" x="8013700" y="3621088"/>
          <p14:tracePt t="80470" x="8037513" y="3621088"/>
          <p14:tracePt t="80485" x="8061325" y="3621088"/>
          <p14:tracePt t="80502" x="8140700" y="3621088"/>
          <p14:tracePt t="80518" x="8229600" y="3621088"/>
          <p14:tracePt t="80520" x="8269288" y="3621088"/>
          <p14:tracePt t="80535" x="8332788" y="3621088"/>
          <p14:tracePt t="80537" x="8356600" y="3621088"/>
          <p14:tracePt t="80552" x="8420100" y="3621088"/>
          <p14:tracePt t="80567" x="8428038" y="3621088"/>
          <p14:tracePt t="80583" x="8499475" y="3621088"/>
          <p14:tracePt t="80600" x="8540750" y="3629025"/>
          <p14:tracePt t="80601" x="8572500" y="3629025"/>
          <p14:tracePt t="80617" x="8636000" y="3660775"/>
          <p14:tracePt t="80634" x="8691563" y="3668713"/>
          <p14:tracePt t="80650" x="8715375" y="3668713"/>
          <p14:tracePt t="80651" x="8747125" y="3676650"/>
          <p14:tracePt t="80667" x="8794750" y="3700463"/>
          <p14:tracePt t="80684" x="8883650" y="3716338"/>
          <p14:tracePt t="80700" x="9002713" y="3732213"/>
          <p14:tracePt t="80717" x="9145588" y="3732213"/>
          <p14:tracePt t="80734" x="9313863" y="3732213"/>
          <p14:tracePt t="80750" x="9432925" y="3732213"/>
          <p14:tracePt t="80751" x="9512300" y="3732213"/>
          <p14:tracePt t="80767" x="9575800" y="3732213"/>
          <p14:tracePt t="80784" x="9664700" y="3732213"/>
          <p14:tracePt t="80800" x="9775825" y="3732213"/>
          <p14:tracePt t="80817" x="9894888" y="3716338"/>
          <p14:tracePt t="80818" x="9910763" y="3716338"/>
          <p14:tracePt t="80834" x="9952038" y="3708400"/>
          <p14:tracePt t="80850" x="9959975" y="3700463"/>
          <p14:tracePt t="80867" x="9983788" y="3700463"/>
          <p14:tracePt t="80890" x="9991725" y="3700463"/>
          <p14:tracePt t="80902" x="9999663" y="3700463"/>
          <p14:tracePt t="80917" x="10007600" y="3700463"/>
          <p14:tracePt t="80934" x="10023475" y="3700463"/>
          <p14:tracePt t="80954" x="10039350" y="3700463"/>
          <p14:tracePt t="80967" x="10039350" y="3692525"/>
          <p14:tracePt t="80984" x="10047288" y="3684588"/>
          <p14:tracePt t="81000" x="10055225" y="3684588"/>
          <p14:tracePt t="81017" x="10063163" y="3684588"/>
          <p14:tracePt t="81036" x="10063163" y="3676650"/>
          <p14:tracePt t="81050" x="10071100" y="3668713"/>
          <p14:tracePt t="81067" x="10086975" y="3660775"/>
          <p14:tracePt t="81084" x="10102850" y="3660775"/>
          <p14:tracePt t="81100" x="10142538" y="3644900"/>
          <p14:tracePt t="81117" x="10166350" y="3629025"/>
          <p14:tracePt t="81138" x="10213975" y="3587750"/>
          <p14:tracePt t="81154" x="10229850" y="3579813"/>
          <p14:tracePt t="81157" x="10237788" y="3556000"/>
          <p14:tracePt t="81168" x="10253663" y="3524250"/>
          <p14:tracePt t="81185" x="10253663" y="3500438"/>
          <p14:tracePt t="96357" x="7200900" y="3325813"/>
          <p14:tracePt t="96372" x="6386513" y="3125788"/>
          <p14:tracePt t="96381" x="6148388" y="3086100"/>
          <p14:tracePt t="96392" x="6043613" y="3086100"/>
          <p14:tracePt t="96400" x="6019800" y="3086100"/>
          <p14:tracePt t="96416" x="6003925" y="3086100"/>
          <p14:tracePt t="96436" x="6043613" y="3109913"/>
          <p14:tracePt t="96440" x="6059488" y="3125788"/>
          <p14:tracePt t="96452" x="6196013" y="3221038"/>
          <p14:tracePt t="96467" x="6315075" y="3302000"/>
          <p14:tracePt t="96483" x="6410325" y="3341688"/>
          <p14:tracePt t="96500" x="6689725" y="3532188"/>
          <p14:tracePt t="96516" x="7088188" y="3748088"/>
          <p14:tracePt t="96533" x="7327900" y="3867150"/>
          <p14:tracePt t="96550" x="7575550" y="3948113"/>
          <p14:tracePt t="96552" x="7646988" y="3963988"/>
          <p14:tracePt t="96567" x="7694613" y="3971925"/>
          <p14:tracePt t="96596" x="7702550" y="3971925"/>
          <p14:tracePt t="96606" x="7734300" y="3971925"/>
          <p14:tracePt t="96618" x="7789863" y="3971925"/>
          <p14:tracePt t="96633" x="7981950" y="3971925"/>
          <p14:tracePt t="96650" x="8435975" y="3995738"/>
          <p14:tracePt t="96666" x="9274175" y="3995738"/>
          <p14:tracePt t="96683" x="9855200" y="3995738"/>
          <p14:tracePt t="96700" x="10461625" y="3922713"/>
          <p14:tracePt t="96702" x="10501313" y="3883025"/>
          <p14:tracePt t="96716" x="10509250" y="3859213"/>
          <p14:tracePt t="96733" x="10509250" y="3843338"/>
          <p14:tracePt t="96750" x="10509250" y="3835400"/>
          <p14:tracePt t="96825" x="10509250" y="3819525"/>
          <p14:tracePt t="96835" x="10501313" y="3819525"/>
          <p14:tracePt t="96841" x="10485438" y="3835400"/>
          <p14:tracePt t="96850" x="10461625" y="3843338"/>
          <p14:tracePt t="96866" x="10429875" y="3867150"/>
          <p14:tracePt t="96883" x="10398125" y="3875088"/>
          <p14:tracePt t="96900" x="10310813" y="3914775"/>
          <p14:tracePt t="96916" x="10221913" y="3938588"/>
          <p14:tracePt t="96933" x="10079038" y="3956050"/>
          <p14:tracePt t="96950" x="9944100" y="3956050"/>
          <p14:tracePt t="96966" x="9823450" y="3956050"/>
          <p14:tracePt t="96983" x="9625013" y="3956050"/>
          <p14:tracePt t="97000" x="9585325" y="3956050"/>
          <p14:tracePt t="97016" x="9575800" y="3956050"/>
          <p14:tracePt t="97113" x="9575800" y="3948113"/>
          <p14:tracePt t="97147" x="9575800" y="3938588"/>
          <p14:tracePt t="99594" x="9575800" y="3930650"/>
          <p14:tracePt t="99630" x="9609138" y="3906838"/>
          <p14:tracePt t="99639" x="9640888" y="3890963"/>
          <p14:tracePt t="99652" x="9967913" y="3676650"/>
          <p14:tracePt t="99669" x="10374313" y="3413125"/>
          <p14:tracePt t="99683" x="10374313" y="3405188"/>
          <p14:tracePt t="99685" x="10390188" y="3397250"/>
          <p14:tracePt t="99700" x="10398125" y="3397250"/>
          <p14:tracePt t="99849" x="10398125" y="3405188"/>
          <p14:tracePt t="99862" x="10390188" y="3429000"/>
          <p14:tracePt t="99871" x="10382250" y="3436938"/>
          <p14:tracePt t="99885" x="10350500" y="3468688"/>
          <p14:tracePt t="99890" x="10342563" y="3476625"/>
          <p14:tracePt t="99893" x="10326688" y="3484563"/>
          <p14:tracePt t="99907" x="10302875" y="3516313"/>
          <p14:tracePt t="99919" x="10287000" y="3532188"/>
          <p14:tracePt t="99933" x="10253663" y="3548063"/>
          <p14:tracePt t="99950" x="10206038" y="3587750"/>
          <p14:tracePt t="99967" x="10134600" y="3636963"/>
          <p14:tracePt t="99983" x="10102850" y="3644900"/>
          <p14:tracePt t="100000" x="10094913" y="3652838"/>
          <p14:tracePt t="100043" x="10086975" y="3652838"/>
          <p14:tracePt t="100048" x="10086975" y="3660775"/>
          <p14:tracePt t="100079" x="10079038" y="3668713"/>
          <p14:tracePt t="100089" x="10071100" y="3668713"/>
          <p14:tracePt t="100109" x="10063163" y="3668713"/>
          <p14:tracePt t="100119" x="10063163" y="3676650"/>
          <p14:tracePt t="100137" x="10047288" y="3684588"/>
          <p14:tracePt t="100151" x="10039350" y="3684588"/>
          <p14:tracePt t="100167" x="10015538" y="3700463"/>
          <p14:tracePt t="100169" x="9991725" y="3732213"/>
          <p14:tracePt t="100184" x="9936163" y="3763963"/>
          <p14:tracePt t="100200" x="9879013" y="3803650"/>
          <p14:tracePt t="100217" x="9871075" y="3819525"/>
          <p14:tracePt t="102359" x="9839325" y="3827463"/>
          <p14:tracePt t="102367" x="9767888" y="3867150"/>
          <p14:tracePt t="102376" x="9617075" y="3938588"/>
          <p14:tracePt t="102386" x="9528175" y="3979863"/>
          <p14:tracePt t="102389" x="8947150" y="4146550"/>
          <p14:tracePt t="102400" x="8412163" y="4257675"/>
          <p14:tracePt t="102402" x="7821613" y="4346575"/>
          <p14:tracePt t="102417" x="7232650" y="4410075"/>
          <p14:tracePt t="102419" x="7000875" y="4433888"/>
          <p14:tracePt t="102433" x="6051550" y="4513263"/>
          <p14:tracePt t="102450" x="4991100" y="4505325"/>
          <p14:tracePt t="102452" x="4529138" y="4457700"/>
          <p14:tracePt t="102469" x="3724275" y="4273550"/>
          <p14:tracePt t="102486" x="2998788" y="4098925"/>
          <p14:tracePt t="102500" x="2606675" y="3979863"/>
          <p14:tracePt t="102517" x="2336800" y="3906838"/>
          <p14:tracePt t="102518" x="2239963" y="3875088"/>
          <p14:tracePt t="102532" x="2232025" y="3867150"/>
          <p14:tracePt t="102611" x="2224088" y="3867150"/>
          <p14:tracePt t="102625" x="2224088" y="3875088"/>
          <p14:tracePt t="102641" x="2224088" y="3883025"/>
          <p14:tracePt t="102653" x="2224088" y="3890963"/>
          <p14:tracePt t="102668" x="2216150" y="3906838"/>
          <p14:tracePt t="102670" x="2176463" y="3948113"/>
          <p14:tracePt t="102684" x="2112963" y="4003675"/>
          <p14:tracePt t="102701" x="2065338" y="4059238"/>
          <p14:tracePt t="102717" x="2049463" y="4083050"/>
          <p14:tracePt t="102767" x="2041525" y="4083050"/>
          <p14:tracePt t="102807" x="2081213" y="4051300"/>
          <p14:tracePt t="102818" x="2144713" y="4019550"/>
          <p14:tracePt t="102823" x="2176463" y="4003675"/>
          <p14:tracePt t="102834" x="2208213" y="3979863"/>
          <p14:tracePt t="102852" x="2289175" y="3948113"/>
          <p14:tracePt t="102868" x="2400300" y="3883025"/>
          <p14:tracePt t="102886" x="2503488" y="3859213"/>
          <p14:tracePt t="102889" x="2774950" y="3859213"/>
          <p14:tracePt t="102903" x="3692525" y="3914775"/>
          <p14:tracePt t="102916" x="4083050" y="3914775"/>
          <p14:tracePt t="102932" x="4449763" y="3914775"/>
          <p14:tracePt t="102949" x="4552950" y="3914775"/>
          <p14:tracePt t="102966" x="4576763" y="3906838"/>
          <p14:tracePt t="103080" x="4584700" y="3906838"/>
          <p14:tracePt t="103090" x="4608513" y="3906838"/>
          <p14:tracePt t="103100" x="4687888" y="3938588"/>
          <p14:tracePt t="103116" x="4840288" y="4003675"/>
          <p14:tracePt t="103132" x="5214938" y="4090988"/>
          <p14:tracePt t="103149" x="5724525" y="4217988"/>
          <p14:tracePt t="103166" x="6043613" y="4273550"/>
          <p14:tracePt t="103183" x="6386513" y="4314825"/>
          <p14:tracePt t="103200" x="6426200" y="4298950"/>
          <p14:tracePt t="103216" x="6426200" y="4281488"/>
          <p14:tracePt t="103232" x="6426200" y="4265613"/>
          <p14:tracePt t="103249" x="6426200" y="4249738"/>
          <p14:tracePt t="103251" x="6426200" y="4233863"/>
          <p14:tracePt t="103266" x="6418263" y="4217988"/>
          <p14:tracePt t="103349" x="6410325" y="4217988"/>
          <p14:tracePt t="103370" x="6394450" y="4217988"/>
          <p14:tracePt t="103377" x="6370638" y="4217988"/>
          <p14:tracePt t="103384" x="6307138" y="4210050"/>
          <p14:tracePt t="103399" x="6164263" y="4170363"/>
          <p14:tracePt t="103416" x="6132513" y="4170363"/>
          <p14:tracePt t="103432" x="6091238" y="4170363"/>
          <p14:tracePt t="103512" x="6083300" y="4170363"/>
          <p14:tracePt t="103528" x="6075363" y="4170363"/>
          <p14:tracePt t="103544" x="6067425" y="4170363"/>
          <p14:tracePt t="103564" x="6059488" y="4170363"/>
          <p14:tracePt t="103574" x="6011863" y="4170363"/>
          <p14:tracePt t="103584" x="5988050" y="4170363"/>
          <p14:tracePt t="103599" x="5948363" y="4170363"/>
          <p14:tracePt t="103616" x="5916613" y="4162425"/>
          <p14:tracePt t="103654" x="5908675" y="4154488"/>
          <p14:tracePt t="103806" x="5908675" y="4146550"/>
          <p14:tracePt t="103815" x="5908675" y="4138613"/>
          <p14:tracePt t="103835" x="5908675" y="4130675"/>
          <p14:tracePt t="103839" x="5900738" y="4130675"/>
          <p14:tracePt t="103849" x="5900738" y="4114800"/>
          <p14:tracePt t="103872" x="5892800" y="4106863"/>
          <p14:tracePt t="103882" x="5892800" y="4083050"/>
          <p14:tracePt t="103898" x="5884863" y="4075113"/>
          <p14:tracePt t="103915" x="5884863" y="4059238"/>
          <p14:tracePt t="103932" x="5876925" y="4051300"/>
          <p14:tracePt t="103933" x="5868988" y="4043363"/>
          <p14:tracePt t="103949" x="5868988" y="4035425"/>
          <p14:tracePt t="104010" x="5868988" y="4027488"/>
          <p14:tracePt t="104036" x="5868988" y="4019550"/>
          <p14:tracePt t="104054" x="5868988" y="4011613"/>
          <p14:tracePt t="104061" x="5868988" y="4003675"/>
          <p14:tracePt t="104069" x="5868988" y="3995738"/>
          <p14:tracePt t="104085" x="5868988" y="3987800"/>
          <p14:tracePt t="104100" x="5876925" y="3979863"/>
          <p14:tracePt t="104116" x="5892800" y="3963988"/>
          <p14:tracePt t="104133" x="5900738" y="3956050"/>
          <p14:tracePt t="104134" x="5916613" y="3948113"/>
          <p14:tracePt t="104149" x="5932488" y="3948113"/>
          <p14:tracePt t="104166" x="5948363" y="3930650"/>
          <p14:tracePt t="104168" x="5956300" y="3930650"/>
          <p14:tracePt t="104182" x="5964238" y="3930650"/>
          <p14:tracePt t="104199" x="5980113" y="3930650"/>
          <p14:tracePt t="104216" x="5995988" y="3922713"/>
          <p14:tracePt t="104233" x="6011863" y="3922713"/>
          <p14:tracePt t="104234" x="6027738" y="3922713"/>
          <p14:tracePt t="104250" x="6043613" y="3922713"/>
          <p14:tracePt t="104266" x="6067425" y="3922713"/>
          <p14:tracePt t="104282" x="6132513" y="3922713"/>
          <p14:tracePt t="104284" x="6164263" y="3922713"/>
          <p14:tracePt t="104300" x="6259513" y="3922713"/>
          <p14:tracePt t="104316" x="6362700" y="3922713"/>
          <p14:tracePt t="104333" x="6418263" y="3922713"/>
          <p14:tracePt t="104350" x="6507163" y="3922713"/>
          <p14:tracePt t="104367" x="6546850" y="3922713"/>
          <p14:tracePt t="104383" x="6578600" y="3922713"/>
          <p14:tracePt t="104399" x="6602413" y="3922713"/>
          <p14:tracePt t="104416" x="6618288" y="3922713"/>
          <p14:tracePt t="104433" x="6634163" y="3922713"/>
          <p14:tracePt t="104449" x="6657975" y="3922713"/>
          <p14:tracePt t="104466" x="6697663" y="3922713"/>
          <p14:tracePt t="104483" x="6745288" y="3922713"/>
          <p14:tracePt t="104499" x="6784975" y="3922713"/>
          <p14:tracePt t="104516" x="6969125" y="3971925"/>
          <p14:tracePt t="104533" x="7024688" y="3979863"/>
          <p14:tracePt t="104549" x="7135813" y="4003675"/>
          <p14:tracePt t="104566" x="7264400" y="4043363"/>
          <p14:tracePt t="104568" x="7319963" y="4059238"/>
          <p14:tracePt t="104583" x="7391400" y="4090988"/>
          <p14:tracePt t="104599" x="7399338" y="4106863"/>
          <p14:tracePt t="104616" x="7399338" y="4114800"/>
          <p14:tracePt t="104632" x="7399338" y="4122738"/>
          <p14:tracePt t="104648" x="7399338" y="4138613"/>
          <p14:tracePt t="104694" x="7391400" y="4138613"/>
          <p14:tracePt t="104745" x="7391400" y="4130675"/>
          <p14:tracePt t="104755" x="7399338" y="4130675"/>
          <p14:tracePt t="104767" x="7407275" y="4122738"/>
          <p14:tracePt t="104811" x="7415213" y="4122738"/>
          <p14:tracePt t="104902" x="7383463" y="4114800"/>
          <p14:tracePt t="104910" x="7359650" y="4114800"/>
          <p14:tracePt t="104919" x="7304088" y="4114800"/>
          <p14:tracePt t="104924" x="7240588" y="4106863"/>
          <p14:tracePt t="104935" x="7145338" y="4098925"/>
          <p14:tracePt t="104939" x="7104063" y="4083050"/>
          <p14:tracePt t="104951" x="6985000" y="4083050"/>
          <p14:tracePt t="104966" x="6753225" y="4067175"/>
          <p14:tracePt t="104982" x="6602413" y="4051300"/>
          <p14:tracePt t="104999" x="6346825" y="4027488"/>
          <p14:tracePt t="105001" x="6299200" y="4011613"/>
          <p14:tracePt t="105016" x="6267450" y="3995738"/>
          <p14:tracePt t="105032" x="6259513" y="3995738"/>
          <p14:tracePt t="105062" x="6243638" y="3995738"/>
          <p14:tracePt t="105072" x="6235700" y="3995738"/>
          <p14:tracePt t="105112" x="6227763" y="3995738"/>
          <p14:tracePt t="105116" x="6219825" y="4003675"/>
          <p14:tracePt t="105132" x="6116638" y="4051300"/>
          <p14:tracePt t="105150" x="5892800" y="4146550"/>
          <p14:tracePt t="105166" x="5757863" y="4225925"/>
          <p14:tracePt t="105183" x="5605463" y="4314825"/>
          <p14:tracePt t="105200" x="5222875" y="4465638"/>
          <p14:tracePt t="105216" x="4529138" y="4673600"/>
          <p14:tracePt t="105218" x="4170363" y="4729163"/>
          <p14:tracePt t="105233" x="3771900" y="4776788"/>
          <p14:tracePt t="105236" x="3397250" y="4808538"/>
          <p14:tracePt t="105250" x="2949575" y="4808538"/>
          <p14:tracePt t="105266" x="2463800" y="4768850"/>
          <p14:tracePt t="105283" x="1801813" y="4608513"/>
          <p14:tracePt t="105300" x="1163638" y="4354513"/>
          <p14:tracePt t="105302" x="868363" y="4225925"/>
          <p14:tracePt t="105317" x="438150" y="4011613"/>
          <p14:tracePt t="105333" x="111125" y="3843338"/>
          <p14:tracePt t="105410" x="119063" y="3756025"/>
          <p14:tracePt t="105416" x="200025" y="3756025"/>
          <p14:tracePt t="105433" x="295275" y="3756025"/>
          <p14:tracePt t="105450" x="414338" y="3756025"/>
          <p14:tracePt t="105453" x="558800" y="3787775"/>
          <p14:tracePt t="105466" x="582613" y="3795713"/>
          <p14:tracePt t="105469" x="590550" y="3795713"/>
          <p14:tracePt t="105483" x="630238" y="3803650"/>
          <p14:tracePt t="105499" x="661988" y="3803650"/>
          <p14:tracePt t="105555" x="677863" y="3803650"/>
          <p14:tracePt t="105560" x="685800" y="3803650"/>
          <p14:tracePt t="105569" x="709613" y="3803650"/>
          <p14:tracePt t="105583" x="725488" y="3803650"/>
          <p14:tracePt t="105586" x="757238" y="3803650"/>
          <p14:tracePt t="105600" x="844550" y="3803650"/>
          <p14:tracePt t="105616" x="909638" y="3803650"/>
          <p14:tracePt t="105633" x="973138" y="3803650"/>
          <p14:tracePt t="105648" x="1012825" y="3803650"/>
          <p14:tracePt t="105650" x="1052513" y="3803650"/>
          <p14:tracePt t="105665" x="1131888" y="3803650"/>
          <p14:tracePt t="105682" x="1236663" y="3803650"/>
          <p14:tracePt t="105698" x="1363663" y="3827463"/>
          <p14:tracePt t="105715" x="1458913" y="3843338"/>
          <p14:tracePt t="105732" x="1754188" y="3859213"/>
          <p14:tracePt t="105748" x="1938338" y="3859213"/>
          <p14:tracePt t="105750" x="1954213" y="3859213"/>
          <p14:tracePt t="105765" x="1978025" y="3859213"/>
          <p14:tracePt t="105782" x="1993900" y="3851275"/>
          <p14:tracePt t="105798" x="2001838" y="3851275"/>
          <p14:tracePt t="105896" x="2017713" y="3851275"/>
          <p14:tracePt t="105916" x="2033588" y="3851275"/>
          <p14:tracePt t="105922" x="2041525" y="3851275"/>
          <p14:tracePt t="105933" x="2065338" y="3851275"/>
          <p14:tracePt t="105949" x="2168525" y="3851275"/>
          <p14:tracePt t="105965" x="2384425" y="3890963"/>
          <p14:tracePt t="105982" x="2616200" y="3930650"/>
          <p14:tracePt t="105998" x="2735263" y="3938588"/>
          <p14:tracePt t="106015" x="2798763" y="3948113"/>
          <p14:tracePt t="106296" x="2806700" y="3948113"/>
          <p14:tracePt t="106300" x="2806700" y="3956050"/>
          <p14:tracePt t="106316" x="2798763" y="3963988"/>
          <p14:tracePt t="106331" x="2790825" y="3971925"/>
          <p14:tracePt t="106348" x="2703513" y="4019550"/>
          <p14:tracePt t="106365" x="2606675" y="4043363"/>
          <p14:tracePt t="106366" x="2400300" y="4090988"/>
          <p14:tracePt t="106381" x="2281238" y="4130675"/>
          <p14:tracePt t="106398" x="2265363" y="4130675"/>
          <p14:tracePt t="106471" x="2273300" y="4130675"/>
          <p14:tracePt t="106486" x="2281238" y="4114800"/>
          <p14:tracePt t="106496" x="2289175" y="4106863"/>
          <p14:tracePt t="106502" x="2289175" y="4083050"/>
          <p14:tracePt t="106514" x="2289175" y="4059238"/>
          <p14:tracePt t="106532" x="2297113" y="4003675"/>
          <p14:tracePt t="106547" x="2305050" y="3963988"/>
          <p14:tracePt t="106564" x="2312988" y="3938588"/>
          <p14:tracePt t="106581" x="2320925" y="3906838"/>
          <p14:tracePt t="106598" x="2344738" y="3867150"/>
          <p14:tracePt t="106614" x="2352675" y="3859213"/>
          <p14:tracePt t="106631" x="2360613" y="3851275"/>
          <p14:tracePt t="106648" x="2368550" y="3851275"/>
          <p14:tracePt t="106665" x="2384425" y="3851275"/>
          <p14:tracePt t="106681" x="2416175" y="3851275"/>
          <p14:tracePt t="106698" x="2455863" y="3875088"/>
          <p14:tracePt t="106715" x="2535238" y="3930650"/>
          <p14:tracePt t="106731" x="2624138" y="3979863"/>
          <p14:tracePt t="106748" x="2759075" y="4019550"/>
          <p14:tracePt t="106765" x="2878138" y="4027488"/>
          <p14:tracePt t="106782" x="2925763" y="4027488"/>
          <p14:tracePt t="106798" x="2967038" y="4019550"/>
          <p14:tracePt t="106815" x="2974975" y="4003675"/>
          <p14:tracePt t="106831" x="2974975" y="3971925"/>
          <p14:tracePt t="106848" x="2982913" y="3938588"/>
          <p14:tracePt t="106849" x="2982913" y="3922713"/>
          <p14:tracePt t="106865" x="2990850" y="3906838"/>
          <p14:tracePt t="106882" x="2990850" y="3898900"/>
          <p14:tracePt t="107282" x="2990850" y="3890963"/>
          <p14:tracePt t="107303" x="2998788" y="3890963"/>
          <p14:tracePt t="107337" x="3006725" y="3890963"/>
          <p14:tracePt t="107340" x="3014663" y="3890963"/>
          <p14:tracePt t="107360" x="3030538" y="3890963"/>
          <p14:tracePt t="107366" x="3038475" y="3890963"/>
          <p14:tracePt t="107381" x="3054350" y="3890963"/>
          <p14:tracePt t="107398" x="3094038" y="3890963"/>
          <p14:tracePt t="107415" x="3141663" y="3890963"/>
          <p14:tracePt t="107416" x="3189288" y="3890963"/>
          <p14:tracePt t="107431" x="3357563" y="3898900"/>
          <p14:tracePt t="107448" x="3500438" y="3898900"/>
          <p14:tracePt t="107465" x="3627438" y="3914775"/>
          <p14:tracePt t="107482" x="3700463" y="3922713"/>
          <p14:tracePt t="107498" x="3732213" y="3922713"/>
          <p14:tracePt t="107515" x="3740150" y="3922713"/>
          <p14:tracePt t="107690" x="3748088" y="3922713"/>
          <p14:tracePt t="107703" x="3756025" y="3922713"/>
          <p14:tracePt t="107706" x="3771900" y="3922713"/>
          <p14:tracePt t="107716" x="3795713" y="3930650"/>
          <p14:tracePt t="107719" x="3803650" y="3930650"/>
          <p14:tracePt t="107731" x="3883025" y="3930650"/>
          <p14:tracePt t="107739" x="3930650" y="3930650"/>
          <p14:tracePt t="107749" x="4011613" y="3930650"/>
          <p14:tracePt t="107765" x="4098925" y="3930650"/>
          <p14:tracePt t="107782" x="4265613" y="3930650"/>
          <p14:tracePt t="107784" x="4297363" y="3930650"/>
          <p14:tracePt t="107799" x="4329113" y="3930650"/>
          <p14:tracePt t="107801" x="4344988" y="3930650"/>
          <p14:tracePt t="107816" x="4378325" y="3930650"/>
          <p14:tracePt t="107832" x="4394200" y="3930650"/>
          <p14:tracePt t="107834" x="4402138" y="3930650"/>
          <p14:tracePt t="107850" x="4418013" y="3930650"/>
          <p14:tracePt t="107865" x="4425950" y="3922713"/>
          <p14:tracePt t="107882" x="4441825" y="3922713"/>
          <p14:tracePt t="107884" x="4457700" y="3922713"/>
          <p14:tracePt t="107899" x="4473575" y="3922713"/>
          <p14:tracePt t="107916" x="4489450" y="3922713"/>
          <p14:tracePt t="107932" x="4497388" y="3914775"/>
          <p14:tracePt t="107949" x="4505325" y="3914775"/>
          <p14:tracePt t="108135" x="4513263" y="3914775"/>
          <p14:tracePt t="108152" x="4513263" y="3948113"/>
          <p14:tracePt t="108160" x="4497388" y="3971925"/>
          <p14:tracePt t="108169" x="4473575" y="3971925"/>
          <p14:tracePt t="108185" x="4289425" y="3971925"/>
          <p14:tracePt t="108189" x="4202113" y="3971925"/>
          <p14:tracePt t="108201" x="4059238" y="3971925"/>
          <p14:tracePt t="108203" x="4051300" y="3971925"/>
          <p14:tracePt t="108472" x="4043363" y="3971925"/>
          <p14:tracePt t="108498" x="4043363" y="3963988"/>
          <p14:tracePt t="108512" x="4067175" y="3963988"/>
          <p14:tracePt t="108522" x="4098925" y="3963988"/>
          <p14:tracePt t="108535" x="4122738" y="3963988"/>
          <p14:tracePt t="108538" x="4138613" y="3963988"/>
          <p14:tracePt t="108549" x="4154488" y="3963988"/>
          <p14:tracePt t="108552" x="4202113" y="3963988"/>
          <p14:tracePt t="108566" x="4249738" y="3971925"/>
          <p14:tracePt t="108583" x="4297363" y="3971925"/>
          <p14:tracePt t="108599" x="4305300" y="3971925"/>
          <p14:tracePt t="108616" x="4313238" y="3971925"/>
          <p14:tracePt t="108637" x="4321175" y="3971925"/>
          <p14:tracePt t="108653" x="4329113" y="3971925"/>
          <p14:tracePt t="108666" x="4337050" y="3971925"/>
          <p14:tracePt t="108683" x="4370388" y="3971925"/>
          <p14:tracePt t="108699" x="4449763" y="3971925"/>
          <p14:tracePt t="108716" x="4537075" y="3971925"/>
          <p14:tracePt t="108733" x="4584700" y="3971925"/>
          <p14:tracePt t="108749" x="4656138" y="3938588"/>
          <p14:tracePt t="108752" x="4664075" y="3938588"/>
          <p14:tracePt t="108766" x="4672013" y="3938588"/>
          <p14:tracePt t="108783" x="4672013" y="3930650"/>
          <p14:tracePt t="108798" x="4687888" y="3922713"/>
          <p14:tracePt t="108815" x="4695825" y="3922713"/>
          <p14:tracePt t="108832" x="4713288" y="3922713"/>
          <p14:tracePt t="108849" x="4737100" y="3922713"/>
          <p14:tracePt t="108865" x="4776788" y="3914775"/>
          <p14:tracePt t="108881" x="4864100" y="3914775"/>
          <p14:tracePt t="108898" x="5080000" y="3922713"/>
          <p14:tracePt t="108914" x="5286375" y="3948113"/>
          <p14:tracePt t="108931" x="5430838" y="3971925"/>
          <p14:tracePt t="108948" x="5518150" y="3971925"/>
          <p14:tracePt t="108949" x="5534025" y="3971925"/>
          <p14:tracePt t="109169" x="5549900" y="3971925"/>
          <p14:tracePt t="109176" x="5589588" y="3971925"/>
          <p14:tracePt t="109185" x="5740400" y="3948113"/>
          <p14:tracePt t="109201" x="5956300" y="3948113"/>
          <p14:tracePt t="109217" x="6083300" y="3948113"/>
          <p14:tracePt t="109232" x="6148388" y="3938588"/>
          <p14:tracePt t="109476" x="6148388" y="3930650"/>
          <p14:tracePt t="109507" x="6148388" y="3922713"/>
          <p14:tracePt t="109519" x="6132513" y="3906838"/>
          <p14:tracePt t="109541" x="6132513" y="3898900"/>
          <p14:tracePt t="109623" x="6148388" y="3898900"/>
          <p14:tracePt t="109642" x="6156325" y="3890963"/>
          <p14:tracePt t="109651" x="6164263" y="3890963"/>
          <p14:tracePt t="109661" x="6164263" y="3883025"/>
          <p14:tracePt t="109668" x="6180138" y="3875088"/>
          <p14:tracePt t="109682" x="6188075" y="3859213"/>
          <p14:tracePt t="109699" x="6203950" y="3851275"/>
          <p14:tracePt t="109716" x="6299200" y="3819525"/>
          <p14:tracePt t="109732" x="6394450" y="3787775"/>
          <p14:tracePt t="109749" x="6530975" y="3756025"/>
          <p14:tracePt t="109766" x="6673850" y="3732213"/>
          <p14:tracePt t="109783" x="6761163" y="3732213"/>
          <p14:tracePt t="109799" x="6929438" y="3732213"/>
          <p14:tracePt t="109816" x="7032625" y="3748088"/>
          <p14:tracePt t="109832" x="7048500" y="3748088"/>
          <p14:tracePt t="109849" x="7064375" y="3756025"/>
          <p14:tracePt t="109989" x="7064375" y="3771900"/>
          <p14:tracePt t="110000" x="7064375" y="3787775"/>
          <p14:tracePt t="110005" x="7072313" y="3803650"/>
          <p14:tracePt t="110016" x="7072313" y="3835400"/>
          <p14:tracePt t="110018" x="7088188" y="3843338"/>
          <p14:tracePt t="110032" x="7104063" y="3898900"/>
          <p14:tracePt t="110049" x="7145338" y="3963988"/>
          <p14:tracePt t="110066" x="7153275" y="3987800"/>
          <p14:tracePt t="110068" x="7169150" y="4011613"/>
          <p14:tracePt t="110083" x="7169150" y="4019550"/>
          <p14:tracePt t="110085" x="7177088" y="4019550"/>
          <p14:tracePt t="110099" x="7185025" y="4035425"/>
          <p14:tracePt t="110223" x="7192963" y="4035425"/>
          <p14:tracePt t="110232" x="7208838" y="4035425"/>
          <p14:tracePt t="110241" x="7248525" y="4019550"/>
          <p14:tracePt t="110249" x="7272338" y="4003675"/>
          <p14:tracePt t="110266" x="7319963" y="4003675"/>
          <p14:tracePt t="110283" x="7439025" y="3971925"/>
          <p14:tracePt t="110299" x="7567613" y="3956050"/>
          <p14:tracePt t="110302" x="7591425" y="3938588"/>
          <p14:tracePt t="110316" x="7662863" y="3922713"/>
          <p14:tracePt t="110333" x="7694613" y="3922713"/>
          <p14:tracePt t="110349" x="7710488" y="3922713"/>
          <p14:tracePt t="110525" x="7718425" y="3922713"/>
          <p14:tracePt t="110532" x="7718425" y="3930650"/>
          <p14:tracePt t="110539" x="7734300" y="3938588"/>
          <p14:tracePt t="110551" x="7734300" y="3948113"/>
          <p14:tracePt t="110568" x="7805738" y="3995738"/>
          <p14:tracePt t="110571" x="7862888" y="4003675"/>
          <p14:tracePt t="110582" x="7950200" y="4019550"/>
          <p14:tracePt t="110585" x="7981950" y="4027488"/>
          <p14:tracePt t="110599" x="8037513" y="4027488"/>
          <p14:tracePt t="110616" x="8085138" y="4027488"/>
          <p14:tracePt t="110618" x="8093075" y="4027488"/>
          <p14:tracePt t="110632" x="8101013" y="4027488"/>
          <p14:tracePt t="110650" x="8108950" y="4019550"/>
          <p14:tracePt t="110665" x="8108950" y="4011613"/>
          <p14:tracePt t="110681" x="8116888" y="4003675"/>
          <p14:tracePt t="110928" x="8108950" y="4003675"/>
          <p14:tracePt t="110936" x="8108950" y="4011613"/>
          <p14:tracePt t="110951" x="8101013" y="4019550"/>
          <p14:tracePt t="110967" x="8093075" y="4027488"/>
          <p14:tracePt t="110984" x="8085138" y="4035425"/>
          <p14:tracePt t="111032" x="8053388" y="4035425"/>
          <p14:tracePt t="111038" x="8037513" y="4035425"/>
          <p14:tracePt t="111049" x="7974013" y="4035425"/>
          <p14:tracePt t="111065" x="7902575" y="4035425"/>
          <p14:tracePt t="111082" x="7862888" y="4035425"/>
          <p14:tracePt t="111099" x="7829550" y="4035425"/>
          <p14:tracePt t="111115" x="7813675" y="4035425"/>
          <p14:tracePt t="111138" x="7805738" y="4035425"/>
          <p14:tracePt t="111149" x="7797800" y="4035425"/>
          <p14:tracePt t="111165" x="7789863" y="4035425"/>
          <p14:tracePt t="111182" x="7773988" y="4035425"/>
          <p14:tracePt t="111184" x="7766050" y="4035425"/>
          <p14:tracePt t="111199" x="7750175" y="4035425"/>
          <p14:tracePt t="111215" x="7742238" y="4035425"/>
          <p14:tracePt t="111254" x="7734300" y="4027488"/>
          <p14:tracePt t="111291" x="7734300" y="4011613"/>
          <p14:tracePt t="111310" x="7734300" y="4003675"/>
          <p14:tracePt t="111330" x="7734300" y="3987800"/>
          <p14:tracePt t="111340" x="7750175" y="3987800"/>
          <p14:tracePt t="111348" x="7758113" y="3987800"/>
          <p14:tracePt t="111364" x="7789863" y="3971925"/>
          <p14:tracePt t="111381" x="7829550" y="3971925"/>
          <p14:tracePt t="111398" x="7862888" y="3956050"/>
          <p14:tracePt t="111414" x="7910513" y="3948113"/>
          <p14:tracePt t="111416" x="7926388" y="3948113"/>
          <p14:tracePt t="111431" x="7934325" y="3938588"/>
          <p14:tracePt t="111568" x="7942263" y="3938588"/>
          <p14:tracePt t="111585" x="7950200" y="3938588"/>
          <p14:tracePt t="111601" x="7966075" y="3938588"/>
          <p14:tracePt t="111610" x="7974013" y="3938588"/>
          <p14:tracePt t="111620" x="7981950" y="3938588"/>
          <p14:tracePt t="111634" x="7989888" y="3938588"/>
          <p14:tracePt t="111652" x="7997825" y="3938588"/>
          <p14:tracePt t="111665" x="8005763" y="3938588"/>
          <p14:tracePt t="111682" x="8037513" y="3938588"/>
          <p14:tracePt t="111698" x="8061325" y="3938588"/>
          <p14:tracePt t="111716" x="8069263" y="3938588"/>
          <p14:tracePt t="111732" x="8085138" y="3938588"/>
          <p14:tracePt t="111734" x="8093075" y="3938588"/>
          <p14:tracePt t="111749" x="8108950" y="3938588"/>
          <p14:tracePt t="111766" x="8132763" y="3938588"/>
          <p14:tracePt t="111782" x="8164513" y="3938588"/>
          <p14:tracePt t="111799" x="8172450" y="3938588"/>
          <p14:tracePt t="111815" x="8189913" y="3938588"/>
          <p14:tracePt t="111832" x="8197850" y="3938588"/>
          <p14:tracePt t="111849" x="8205788" y="3938588"/>
          <p14:tracePt t="111865" x="8221663" y="3938588"/>
          <p14:tracePt t="111882" x="8229600" y="3938588"/>
          <p14:tracePt t="111884" x="8237538" y="3948113"/>
          <p14:tracePt t="111900" x="8245475" y="3956050"/>
          <p14:tracePt t="111916" x="8253413" y="3956050"/>
          <p14:tracePt t="111936" x="8261350" y="3956050"/>
          <p14:tracePt t="111948" x="8269288" y="3956050"/>
          <p14:tracePt t="111950" x="8277225" y="3956050"/>
          <p14:tracePt t="111966" x="8301038" y="3956050"/>
          <p14:tracePt t="111982" x="8316913" y="3956050"/>
          <p14:tracePt t="112000" x="8324850" y="3956050"/>
          <p14:tracePt t="112015" x="8332788" y="3956050"/>
          <p14:tracePt t="112017" x="8340725" y="3956050"/>
          <p14:tracePt t="112032" x="8356600" y="3956050"/>
          <p14:tracePt t="112049" x="8396288" y="3956050"/>
          <p14:tracePt t="112065" x="8420100" y="3956050"/>
          <p14:tracePt t="112082" x="8443913" y="3956050"/>
          <p14:tracePt t="112098" x="8475663" y="3956050"/>
          <p14:tracePt t="112115" x="8483600" y="3956050"/>
          <p14:tracePt t="112117" x="8499475" y="3956050"/>
          <p14:tracePt t="112132" x="8523288" y="3938588"/>
          <p14:tracePt t="112149" x="8548688" y="3930650"/>
          <p14:tracePt t="112165" x="8556625" y="3922713"/>
          <p14:tracePt t="112182" x="8620125" y="3922713"/>
          <p14:tracePt t="112199" x="8643938" y="3914775"/>
          <p14:tracePt t="112215" x="8691563" y="3914775"/>
          <p14:tracePt t="112232" x="8786813" y="3914775"/>
          <p14:tracePt t="112249" x="8818563" y="3914775"/>
          <p14:tracePt t="112265" x="8842375" y="3906838"/>
          <p14:tracePt t="112282" x="8850313" y="3906838"/>
          <p14:tracePt t="112298" x="8858250" y="3906838"/>
          <p14:tracePt t="112315" x="8874125" y="3906838"/>
          <p14:tracePt t="112338" x="8866188" y="3930650"/>
          <p14:tracePt t="112348" x="8826500" y="3979863"/>
          <p14:tracePt t="112653" x="8826500" y="3987800"/>
          <p14:tracePt t="112664" x="8834438" y="3987800"/>
          <p14:tracePt t="112669" x="8899525" y="4003675"/>
          <p14:tracePt t="112683" x="8939213" y="4003675"/>
          <p14:tracePt t="112698" x="8994775" y="4003675"/>
          <p14:tracePt t="112716" x="9177338" y="4027488"/>
          <p14:tracePt t="112732" x="9369425" y="4027488"/>
          <p14:tracePt t="112751" x="9617075" y="4027488"/>
          <p14:tracePt t="112767" x="9767888" y="4027488"/>
          <p14:tracePt t="112782" x="10023475" y="4027488"/>
          <p14:tracePt t="112799" x="10166350" y="4011613"/>
          <p14:tracePt t="112816" x="10261600" y="3979863"/>
          <p14:tracePt t="112832" x="10310813" y="3948113"/>
          <p14:tracePt t="112849" x="10326688" y="3930650"/>
          <p14:tracePt t="112866" x="10342563" y="3906838"/>
          <p14:tracePt t="112869" x="10342563" y="3898900"/>
          <p14:tracePt t="112884" x="10358438" y="3890963"/>
          <p14:tracePt t="112899" x="10366375" y="3883025"/>
          <p14:tracePt t="112916" x="10374313" y="3859213"/>
          <p14:tracePt t="112918" x="10382250" y="3859213"/>
          <p14:tracePt t="112934" x="10390188" y="3843338"/>
          <p14:tracePt t="112984" x="10398125" y="3843338"/>
          <p14:tracePt t="112989" x="10406063" y="3843338"/>
          <p14:tracePt t="112999" x="10414000" y="3843338"/>
          <p14:tracePt t="113014" x="10421938" y="3843338"/>
          <p14:tracePt t="113848" x="10350500" y="3883025"/>
          <p14:tracePt t="113856" x="10279063" y="3930650"/>
          <p14:tracePt t="113868" x="10142538" y="4027488"/>
          <p14:tracePt t="113887" x="9918700" y="4146550"/>
          <p14:tracePt t="113893" x="9712325" y="4241800"/>
          <p14:tracePt t="113902" x="9625013" y="4273550"/>
          <p14:tracePt t="113915" x="9593263" y="4291013"/>
          <p14:tracePt t="113932" x="9145588" y="4314825"/>
          <p14:tracePt t="113949" x="8723313" y="4281488"/>
          <p14:tracePt t="113965" x="8140700" y="4186238"/>
          <p14:tracePt t="113982" x="6689725" y="4027488"/>
          <p14:tracePt t="113998" x="5645150" y="3938588"/>
          <p14:tracePt t="114015" x="4418013" y="3787775"/>
          <p14:tracePt t="114032" x="3587750" y="3708400"/>
          <p14:tracePt t="114049" x="2551113" y="3579813"/>
          <p14:tracePt t="114065" x="2305050" y="3548063"/>
          <p14:tracePt t="114068" x="2289175" y="3540125"/>
          <p14:tracePt t="114082" x="2281238" y="3540125"/>
          <p14:tracePt t="114098" x="2265363" y="3540125"/>
          <p14:tracePt t="114124" x="2281238" y="3540125"/>
          <p14:tracePt t="114131" x="2305050" y="3540125"/>
          <p14:tracePt t="114134" x="2360613" y="3556000"/>
          <p14:tracePt t="114148" x="2424113" y="3571875"/>
          <p14:tracePt t="114150" x="2471738" y="3579813"/>
          <p14:tracePt t="114165" x="2759075" y="3605213"/>
          <p14:tracePt t="114182" x="3365500" y="3605213"/>
          <p14:tracePt t="114184" x="3716338" y="3605213"/>
          <p14:tracePt t="114198" x="3827463" y="3605213"/>
          <p14:tracePt t="114200" x="4352925" y="3587750"/>
          <p14:tracePt t="114215" x="4999038" y="3516313"/>
          <p14:tracePt t="114232" x="5302250" y="3468688"/>
          <p14:tracePt t="114248" x="5462588" y="3444875"/>
          <p14:tracePt t="114250" x="5478463" y="3436938"/>
          <p14:tracePt t="114297" x="5470525" y="3436938"/>
          <p14:tracePt t="114307" x="5422900" y="3436938"/>
          <p14:tracePt t="114315" x="5381625" y="3436938"/>
          <p14:tracePt t="114332" x="5262563" y="3484563"/>
          <p14:tracePt t="114348" x="5214938" y="3540125"/>
          <p14:tracePt t="114365" x="5191125" y="3579813"/>
          <p14:tracePt t="114382" x="5183188" y="3595688"/>
          <p14:tracePt t="114398" x="5175250" y="3605213"/>
          <p14:tracePt t="114415" x="5175250" y="3613150"/>
          <p14:tracePt t="114470" x="5191125" y="3613150"/>
          <p14:tracePt t="114477" x="5207000" y="3613150"/>
          <p14:tracePt t="114485" x="5310188" y="3613150"/>
          <p14:tracePt t="114501" x="5653088" y="3613150"/>
          <p14:tracePt t="114517" x="5995988" y="3613150"/>
          <p14:tracePt t="114532" x="6530975" y="3613150"/>
          <p14:tracePt t="114548" x="6881813" y="3613150"/>
          <p14:tracePt t="114565" x="7232650" y="3613150"/>
          <p14:tracePt t="114582" x="7535863" y="3613150"/>
          <p14:tracePt t="114598" x="7773988" y="3629025"/>
          <p14:tracePt t="114615" x="8308975" y="3692525"/>
          <p14:tracePt t="114632" x="8755063" y="3779838"/>
          <p14:tracePt t="114633" x="8850313" y="3803650"/>
          <p14:tracePt t="114648" x="9321800" y="3883025"/>
          <p14:tracePt t="114665" x="10118725" y="3987800"/>
          <p14:tracePt t="114682" x="10661650" y="4067175"/>
          <p14:tracePt t="114684" x="11234738" y="4186238"/>
          <p14:tracePt t="114698" x="11530013" y="4217988"/>
          <p14:tracePt t="114700" x="11682413" y="4217988"/>
          <p14:tracePt t="114715" x="11737975" y="4217988"/>
          <p14:tracePt t="114732" x="11745913" y="4217988"/>
          <p14:tracePt t="114781" x="11722100" y="4217988"/>
          <p14:tracePt t="114790" x="11682413" y="4217988"/>
          <p14:tracePt t="114799" x="11664950" y="4210050"/>
          <p14:tracePt t="114815" x="11593513" y="4194175"/>
          <p14:tracePt t="114817" x="11545888" y="4178300"/>
          <p14:tracePt t="114832" x="11442700" y="4146550"/>
          <p14:tracePt t="114848" x="11395075" y="4138613"/>
          <p14:tracePt t="114865" x="11331575" y="4138613"/>
          <p14:tracePt t="114882" x="11282363" y="4138613"/>
          <p14:tracePt t="114899" x="11187113" y="4138613"/>
          <p14:tracePt t="114900" x="11163300" y="4146550"/>
          <p14:tracePt t="114915" x="11107738" y="4162425"/>
          <p14:tracePt t="114917" x="11075988" y="4194175"/>
          <p14:tracePt t="114932" x="11036300" y="4210050"/>
          <p14:tracePt t="114948" x="10971213" y="4233863"/>
          <p14:tracePt t="114965" x="10939463" y="4241800"/>
          <p14:tracePt t="114968" x="10883900" y="4257675"/>
          <p14:tracePt t="114982" x="10828338" y="4265613"/>
          <p14:tracePt t="114999" x="10748963" y="4265613"/>
          <p14:tracePt t="115015" x="10669588" y="4265613"/>
          <p14:tracePt t="115017" x="10580688" y="4265613"/>
          <p14:tracePt t="115032" x="10421938" y="4265613"/>
          <p14:tracePt t="115049" x="10229850" y="4265613"/>
          <p14:tracePt t="115065" x="10071100" y="4265613"/>
          <p14:tracePt t="115082" x="9944100" y="4257675"/>
          <p14:tracePt t="115099" x="9680575" y="4217988"/>
          <p14:tracePt t="115115" x="9609138" y="4210050"/>
          <p14:tracePt t="115132" x="9593263" y="4210050"/>
          <p14:tracePt t="115199" x="9585325" y="4210050"/>
          <p14:tracePt t="115224" x="9575800" y="4210050"/>
          <p14:tracePt t="115392" x="9567863" y="4225925"/>
          <p14:tracePt t="115412" x="9559925" y="4233863"/>
          <p14:tracePt t="115423" x="9544050" y="4241800"/>
          <p14:tracePt t="115434" x="9512300" y="4281488"/>
          <p14:tracePt t="115437" x="9472613" y="4298950"/>
          <p14:tracePt t="115441" x="9456738" y="4298950"/>
          <p14:tracePt t="115452" x="9337675" y="4306888"/>
          <p14:tracePt t="115464" x="9224963" y="4306888"/>
          <p14:tracePt t="115466" x="9034463" y="4306888"/>
          <p14:tracePt t="115481" x="8915400" y="4306888"/>
          <p14:tracePt t="115498" x="8907463" y="4306888"/>
          <p14:tracePt t="115515" x="8899525" y="4306888"/>
          <p14:tracePt t="117551" x="8883650" y="4306888"/>
          <p14:tracePt t="117559" x="8778875" y="4362450"/>
          <p14:tracePt t="117572" x="8699500" y="4410075"/>
          <p14:tracePt t="117582" x="8667750" y="4425950"/>
          <p14:tracePt t="117584" x="8475663" y="4592638"/>
          <p14:tracePt t="117599" x="8420100" y="4649788"/>
          <p14:tracePt t="117601" x="8013700" y="4935538"/>
          <p14:tracePt t="117615" x="7280275" y="5286375"/>
          <p14:tracePt t="117633" x="5724525" y="5621338"/>
          <p14:tracePt t="117649" x="4225925" y="5613400"/>
          <p14:tracePt t="117651" x="3373438" y="5462588"/>
          <p14:tracePt t="117665" x="1954213" y="5032375"/>
          <p14:tracePt t="117682" x="1092200" y="4608513"/>
          <p14:tracePt t="117699" x="836613" y="4418013"/>
          <p14:tracePt t="117714" x="796925" y="4346575"/>
          <p14:tracePt t="117731" x="796925" y="4322763"/>
          <p14:tracePt t="117747" x="804863" y="4291013"/>
          <p14:tracePt t="117764" x="860425" y="4257675"/>
          <p14:tracePt t="117781" x="893763" y="4233863"/>
          <p14:tracePt t="117797" x="933450" y="4194175"/>
          <p14:tracePt t="117814" x="1052513" y="4106863"/>
          <p14:tracePt t="117816" x="1068388" y="4098925"/>
          <p14:tracePt t="117831" x="1179513" y="4067175"/>
          <p14:tracePt t="117832" x="1203325" y="4067175"/>
          <p14:tracePt t="117847" x="1300163" y="4067175"/>
          <p14:tracePt t="117864" x="1403350" y="4067175"/>
          <p14:tracePt t="117866" x="1490663" y="4067175"/>
          <p14:tracePt t="117881" x="1514475" y="4067175"/>
          <p14:tracePt t="117882" x="1643063" y="4106863"/>
          <p14:tracePt t="117897" x="1754188" y="4154488"/>
          <p14:tracePt t="117914" x="1922463" y="4210050"/>
          <p14:tracePt t="117931" x="2065338" y="4265613"/>
          <p14:tracePt t="117932" x="2144713" y="4306888"/>
          <p14:tracePt t="117948" x="2336800" y="4425950"/>
          <p14:tracePt t="117964" x="2582863" y="4497388"/>
          <p14:tracePt t="117981" x="2751138" y="4529138"/>
          <p14:tracePt t="117997" x="3006725" y="4545013"/>
          <p14:tracePt t="118014" x="3141663" y="4505325"/>
          <p14:tracePt t="118031" x="3197225" y="4457700"/>
          <p14:tracePt t="118048" x="3213100" y="4410075"/>
          <p14:tracePt t="118064" x="3228975" y="4370388"/>
          <p14:tracePt t="118089" x="3236913" y="4330700"/>
          <p14:tracePt t="118090" x="3236913" y="4322763"/>
          <p14:tracePt t="118100" x="3236913" y="4306888"/>
          <p14:tracePt t="118116" x="3236913" y="4298950"/>
          <p14:tracePt t="118131" x="3244850" y="4291013"/>
          <p14:tracePt t="118147" x="3252788" y="4291013"/>
          <p14:tracePt t="118166" x="3260725" y="4291013"/>
          <p14:tracePt t="118370" x="3260725" y="4281488"/>
          <p14:tracePt t="118380" x="3276600" y="4273550"/>
          <p14:tracePt t="118389" x="3300413" y="4257675"/>
          <p14:tracePt t="118401" x="3333750" y="4233863"/>
          <p14:tracePt t="118417" x="3397250" y="4186238"/>
          <p14:tracePt t="118432" x="3484563" y="4130675"/>
          <p14:tracePt t="118449" x="3595688" y="4083050"/>
          <p14:tracePt t="118465" x="3676650" y="4051300"/>
          <p14:tracePt t="118482" x="3716338" y="4043363"/>
          <p14:tracePt t="118498" x="3740150" y="4035425"/>
          <p14:tracePt t="118515" x="3771900" y="4027488"/>
          <p14:tracePt t="118532" x="3795713" y="4027488"/>
          <p14:tracePt t="118549" x="3898900" y="4027488"/>
          <p14:tracePt t="118551" x="3922713" y="4027488"/>
          <p14:tracePt t="118566" x="4019550" y="4027488"/>
          <p14:tracePt t="118568" x="4043363" y="4027488"/>
          <p14:tracePt t="118582" x="4154488" y="4027488"/>
          <p14:tracePt t="118598" x="4194175" y="4035425"/>
          <p14:tracePt t="118615" x="4241800" y="4051300"/>
          <p14:tracePt t="118632" x="4249738" y="4059238"/>
          <p14:tracePt t="118723" x="4249738" y="4067175"/>
          <p14:tracePt t="118729" x="4249738" y="4075113"/>
          <p14:tracePt t="118739" x="4249738" y="4130675"/>
          <p14:tracePt t="118749" x="4249738" y="4146550"/>
          <p14:tracePt t="118765" x="4233863" y="4170363"/>
          <p14:tracePt t="118782" x="4225925" y="4170363"/>
          <p14:tracePt t="118866" x="4217988" y="4170363"/>
          <p14:tracePt t="118875" x="4202113" y="4178300"/>
          <p14:tracePt t="118884" x="4194175" y="4194175"/>
          <p14:tracePt t="118899" x="4178300" y="4194175"/>
          <p14:tracePt t="118919" x="4170363" y="4202113"/>
          <p14:tracePt t="118931" x="4146550" y="4202113"/>
          <p14:tracePt t="118948" x="4130675" y="4202113"/>
          <p14:tracePt t="118965" x="4090988" y="4194175"/>
          <p14:tracePt t="118982" x="3922713" y="4138613"/>
          <p14:tracePt t="118998" x="3843338" y="4122738"/>
          <p14:tracePt t="119015" x="3716338" y="4106863"/>
          <p14:tracePt t="119031" x="3643313" y="4075113"/>
          <p14:tracePt t="119034" x="3627438" y="4075113"/>
          <p14:tracePt t="119048" x="3587750" y="4059238"/>
          <p14:tracePt t="119051" x="3579813" y="4051300"/>
          <p14:tracePt t="119065" x="3548063" y="4011613"/>
          <p14:tracePt t="119082" x="3516313" y="3979863"/>
          <p14:tracePt t="119098" x="3492500" y="3890963"/>
          <p14:tracePt t="119101" x="3484563" y="3787775"/>
          <p14:tracePt t="119115" x="3484563" y="3692525"/>
          <p14:tracePt t="119117" x="3484563" y="3652838"/>
          <p14:tracePt t="119132" x="3540125" y="3492500"/>
          <p14:tracePt t="119148" x="3692525" y="3286125"/>
          <p14:tracePt t="119150" x="3835400" y="3157538"/>
          <p14:tracePt t="119165" x="3906838" y="3101975"/>
          <p14:tracePt t="119168" x="4305300" y="2919413"/>
          <p14:tracePt t="119182" x="5095875" y="2767013"/>
          <p14:tracePt t="119199" x="5557838" y="2735263"/>
          <p14:tracePt t="119215" x="6346825" y="2735263"/>
          <p14:tracePt t="119232" x="7008813" y="2901950"/>
          <p14:tracePt t="119248" x="7351713" y="3094038"/>
          <p14:tracePt t="119265" x="7551738" y="3294063"/>
          <p14:tracePt t="119282" x="7599363" y="3381375"/>
          <p14:tracePt t="119299" x="7607300" y="3492500"/>
          <p14:tracePt t="119315" x="7527925" y="3676650"/>
          <p14:tracePt t="119332" x="7327900" y="3851275"/>
          <p14:tracePt t="119348" x="7072313" y="3948113"/>
          <p14:tracePt t="119365" x="6777038" y="4019550"/>
          <p14:tracePt t="119382" x="5908675" y="4019550"/>
          <p14:tracePt t="119399" x="5549900" y="3963988"/>
          <p14:tracePt t="119415" x="5119688" y="3835400"/>
          <p14:tracePt t="119431" x="5006975" y="3803650"/>
          <p14:tracePt t="119449" x="5006975" y="3795713"/>
          <p14:tracePt t="119465" x="5006975" y="3787775"/>
          <p14:tracePt t="119482" x="5046663" y="3756025"/>
          <p14:tracePt t="119498" x="5207000" y="3748088"/>
          <p14:tracePt t="119515" x="5573713" y="3748088"/>
          <p14:tracePt t="119532" x="5773738" y="3748088"/>
          <p14:tracePt t="119534" x="5797550" y="3748088"/>
          <p14:tracePt t="119548" x="5829300" y="3748088"/>
          <p14:tracePt t="119601" x="5837238" y="3748088"/>
          <p14:tracePt t="119616" x="5837238" y="3756025"/>
          <p14:tracePt t="119625" x="5837238" y="3779838"/>
          <p14:tracePt t="119634" x="5837238" y="3811588"/>
          <p14:tracePt t="119650" x="5837238" y="3835400"/>
          <p14:tracePt t="119666" x="5837238" y="3875088"/>
          <p14:tracePt t="119681" x="5837238" y="3898900"/>
          <p14:tracePt t="119698" x="5829300" y="3922713"/>
          <p14:tracePt t="119715" x="5829300" y="3930650"/>
          <p14:tracePt t="119717" x="5821363" y="3938588"/>
          <p14:tracePt t="119732" x="5821363" y="3948113"/>
          <p14:tracePt t="119748" x="5813425" y="3956050"/>
          <p14:tracePt t="119767" x="5797550" y="3956050"/>
          <p14:tracePt t="119787" x="5789613" y="3956050"/>
          <p14:tracePt t="119798" x="5781675" y="3963988"/>
          <p14:tracePt t="119815" x="5765800" y="3971925"/>
          <p14:tracePt t="119817" x="5757863" y="3979863"/>
          <p14:tracePt t="119832" x="5732463" y="3995738"/>
          <p14:tracePt t="119848" x="5708650" y="4011613"/>
          <p14:tracePt t="119865" x="5676900" y="4035425"/>
          <p14:tracePt t="119882" x="5589588" y="4130675"/>
          <p14:tracePt t="119899" x="5510213" y="4210050"/>
          <p14:tracePt t="119915" x="5381625" y="4298950"/>
          <p14:tracePt t="119932" x="5127625" y="4441825"/>
          <p14:tracePt t="119948" x="4903788" y="4545013"/>
          <p14:tracePt t="119965" x="4776788" y="4608513"/>
          <p14:tracePt t="119982" x="4640263" y="4657725"/>
          <p14:tracePt t="119998" x="4457700" y="4673600"/>
          <p14:tracePt t="120015" x="4337050" y="4673600"/>
          <p14:tracePt t="120018" x="4305300" y="4673600"/>
          <p14:tracePt t="120032" x="4194175" y="4673600"/>
          <p14:tracePt t="120048" x="4098925" y="4665663"/>
          <p14:tracePt t="120065" x="3938588" y="4616450"/>
          <p14:tracePt t="120081" x="3748088" y="4545013"/>
          <p14:tracePt t="120098" x="3635375" y="4505325"/>
          <p14:tracePt t="120101" x="3611563" y="4497388"/>
          <p14:tracePt t="120115" x="3587750" y="4489450"/>
          <p14:tracePt t="120132" x="3571875" y="4481513"/>
          <p14:tracePt t="120148" x="3571875" y="4465638"/>
          <p14:tracePt t="120165" x="3563938" y="4449763"/>
          <p14:tracePt t="120181" x="3556000" y="4418013"/>
          <p14:tracePt t="120198" x="3556000" y="4394200"/>
          <p14:tracePt t="120200" x="3556000" y="4386263"/>
          <p14:tracePt t="120215" x="3556000" y="4370388"/>
          <p14:tracePt t="120218" x="3556000" y="4346575"/>
          <p14:tracePt t="120232" x="3595688" y="4306888"/>
          <p14:tracePt t="120248" x="3668713" y="4291013"/>
          <p14:tracePt t="120265" x="3795713" y="4273550"/>
          <p14:tracePt t="120282" x="4257675" y="4210050"/>
          <p14:tracePt t="120298" x="4584700" y="4146550"/>
          <p14:tracePt t="120300" x="4632325" y="4138613"/>
          <p14:tracePt t="120315" x="4745038" y="4098925"/>
          <p14:tracePt t="120332" x="4784725" y="4075113"/>
          <p14:tracePt t="120347" x="4800600" y="4059238"/>
          <p14:tracePt t="120412" x="4808538" y="4059238"/>
          <p14:tracePt t="120422" x="4808538" y="4075113"/>
          <p14:tracePt t="120432" x="4808538" y="4114800"/>
          <p14:tracePt t="120447" x="4824413" y="4170363"/>
          <p14:tracePt t="120464" x="4856163" y="4233863"/>
          <p14:tracePt t="120480" x="4951413" y="4330700"/>
          <p14:tracePt t="120482" x="5038725" y="4354513"/>
          <p14:tracePt t="120497" x="5207000" y="4362450"/>
          <p14:tracePt t="120514" x="5407025" y="4338638"/>
          <p14:tracePt t="120531" x="5502275" y="4281488"/>
          <p14:tracePt t="120547" x="5534025" y="4241800"/>
          <p14:tracePt t="120564" x="5549900" y="4210050"/>
          <p14:tracePt t="120580" x="5565775" y="4194175"/>
          <p14:tracePt t="120924" x="5565775" y="4202113"/>
          <p14:tracePt t="122284" x="5573713" y="4202113"/>
          <p14:tracePt t="122292" x="5581650" y="4202113"/>
          <p14:tracePt t="122300" x="5605463" y="4194175"/>
          <p14:tracePt t="122315" x="5724525" y="4130675"/>
          <p14:tracePt t="122332" x="5861050" y="4075113"/>
          <p14:tracePt t="122334" x="5868988" y="4075113"/>
          <p14:tracePt t="122348" x="5916613" y="4067175"/>
          <p14:tracePt t="122365" x="5940425" y="4067175"/>
          <p14:tracePt t="122382" x="5948363" y="4067175"/>
          <p14:tracePt t="122398" x="5956300" y="4067175"/>
          <p14:tracePt t="122421" x="5964238" y="4067175"/>
          <p14:tracePt t="122461" x="5972175" y="4067175"/>
          <p14:tracePt t="122472" x="5988050" y="4075113"/>
          <p14:tracePt t="122484" x="6043613" y="4130675"/>
          <p14:tracePt t="122500" x="6180138" y="4241800"/>
          <p14:tracePt t="122517" x="6538913" y="4465638"/>
          <p14:tracePt t="122531" x="6905625" y="4649788"/>
          <p14:tracePt t="122547" x="6969125" y="4657725"/>
          <p14:tracePt t="122564" x="6985000" y="4657725"/>
          <p14:tracePt t="122581" x="6985000" y="4633913"/>
          <p14:tracePt t="122598" x="6985000" y="4616450"/>
          <p14:tracePt t="122599" x="6985000" y="4568825"/>
          <p14:tracePt t="122614" x="6985000" y="4560888"/>
          <p14:tracePt t="122616" x="6985000" y="4552950"/>
          <p14:tracePt t="122631" x="6985000" y="4537075"/>
          <p14:tracePt t="122647" x="6985000" y="4529138"/>
          <p14:tracePt t="122672" x="6985000" y="4521200"/>
          <p14:tracePt t="122713" x="6985000" y="4513263"/>
          <p14:tracePt t="122723" x="6985000" y="4505325"/>
          <p14:tracePt t="122736" x="6985000" y="4489450"/>
          <p14:tracePt t="122748" x="6985000" y="4481513"/>
          <p14:tracePt t="122768" x="6985000" y="4465638"/>
          <p14:tracePt t="122781" x="6985000" y="4457700"/>
          <p14:tracePt t="122798" x="6969125" y="4425950"/>
          <p14:tracePt t="122814" x="6969125" y="4418013"/>
          <p14:tracePt t="122831" x="6961188" y="4402138"/>
          <p14:tracePt t="122833" x="6953250" y="4394200"/>
          <p14:tracePt t="122848" x="6945313" y="4394200"/>
          <p14:tracePt t="122864" x="6945313" y="4386263"/>
          <p14:tracePt t="122881" x="6929438" y="4378325"/>
          <p14:tracePt t="122897" x="6921500" y="4370388"/>
          <p14:tracePt t="122915" x="6913563" y="4362450"/>
          <p14:tracePt t="125519" x="6905625" y="4362450"/>
          <p14:tracePt t="125614" x="6905625" y="4354513"/>
          <p14:tracePt t="125623" x="6945313" y="4314825"/>
          <p14:tracePt t="125633" x="6961188" y="4233863"/>
          <p14:tracePt t="125650" x="6992938" y="4035425"/>
          <p14:tracePt t="125666" x="7016750" y="3803650"/>
          <p14:tracePt t="125681" x="7032625" y="3732213"/>
          <p14:tracePt t="125683" x="7080250" y="3668713"/>
          <p14:tracePt t="125698" x="7135813" y="3595688"/>
          <p14:tracePt t="125714" x="7192963" y="3571875"/>
          <p14:tracePt t="125730" x="7272338" y="3556000"/>
          <p14:tracePt t="125747" x="7439025" y="3556000"/>
          <p14:tracePt t="125764" x="7670800" y="3556000"/>
          <p14:tracePt t="125780" x="7974013" y="3613150"/>
          <p14:tracePt t="125797" x="8156575" y="3644900"/>
          <p14:tracePt t="125813" x="8451850" y="3692525"/>
          <p14:tracePt t="125830" x="8564563" y="3724275"/>
          <p14:tracePt t="125847" x="8588375" y="3740150"/>
          <p14:tracePt t="125910" x="8588375" y="3756025"/>
          <p14:tracePt t="125914" x="8588375" y="3763963"/>
          <p14:tracePt t="125931" x="8588375" y="3771900"/>
          <p14:tracePt t="125947" x="8588375" y="3787775"/>
          <p14:tracePt t="125963" x="8588375" y="3795713"/>
          <p14:tracePt t="125964" x="8604250" y="3827463"/>
          <p14:tracePt t="125981" x="8604250" y="3835400"/>
          <p14:tracePt t="125997" x="8604250" y="3851275"/>
          <p14:tracePt t="126013" x="8612188" y="3851275"/>
          <p14:tracePt t="126030" x="8612188" y="3859213"/>
          <p14:tracePt t="126047" x="8612188" y="3875088"/>
          <p14:tracePt t="126066" x="8612188" y="3883025"/>
          <p14:tracePt t="126080" x="8612188" y="3890963"/>
          <p14:tracePt t="126097" x="8612188" y="3898900"/>
          <p14:tracePt t="126113" x="8612188" y="3906838"/>
          <p14:tracePt t="126130" x="8604250" y="3948113"/>
          <p14:tracePt t="126147" x="8596313" y="3956050"/>
          <p14:tracePt t="126163" x="8588375" y="3963988"/>
          <p14:tracePt t="126180" x="8564563" y="3995738"/>
          <p14:tracePt t="126181" x="8556625" y="4003675"/>
          <p14:tracePt t="126197" x="8548688" y="4011613"/>
          <p14:tracePt t="126198" x="8523288" y="4043363"/>
          <p14:tracePt t="126213" x="8467725" y="4090988"/>
          <p14:tracePt t="126230" x="8404225" y="4138613"/>
          <p14:tracePt t="126247" x="8356600" y="4170363"/>
          <p14:tracePt t="126248" x="8277225" y="4194175"/>
          <p14:tracePt t="126263" x="8156575" y="4249738"/>
          <p14:tracePt t="126280" x="8077200" y="4273550"/>
          <p14:tracePt t="126297" x="7974013" y="4314825"/>
          <p14:tracePt t="126313" x="7894638" y="4330700"/>
          <p14:tracePt t="126330" x="7862888" y="4346575"/>
          <p14:tracePt t="126442" x="7902575" y="4314825"/>
          <p14:tracePt t="126451" x="8037513" y="4225925"/>
          <p14:tracePt t="126465" x="8443913" y="4067175"/>
          <p14:tracePt t="126481" x="8715375" y="4011613"/>
          <p14:tracePt t="126498" x="9082088" y="3922713"/>
          <p14:tracePt t="126514" x="9337675" y="3883025"/>
          <p14:tracePt t="126531" x="9601200" y="3883025"/>
          <p14:tracePt t="126534" x="9625013" y="3883025"/>
          <p14:tracePt t="126548" x="9664700" y="3883025"/>
          <p14:tracePt t="126564" x="9672638" y="3883025"/>
          <p14:tracePt t="126642" x="9672638" y="3898900"/>
          <p14:tracePt t="126652" x="9672638" y="3930650"/>
          <p14:tracePt t="126668" x="9664700" y="3995738"/>
          <p14:tracePt t="126673" x="9664700" y="4003675"/>
          <p14:tracePt t="126683" x="9656763" y="4051300"/>
          <p14:tracePt t="126697" x="9601200" y="4146550"/>
          <p14:tracePt t="126714" x="9585325" y="4233863"/>
          <p14:tracePt t="126731" x="9559925" y="4265613"/>
          <p14:tracePt t="126732" x="9551988" y="4322763"/>
          <p14:tracePt t="126748" x="9544050" y="4346575"/>
          <p14:tracePt t="126766" x="9536113" y="4354513"/>
          <p14:tracePt t="126828" x="9528175" y="4362450"/>
          <p14:tracePt t="126832" x="9520238" y="4362450"/>
          <p14:tracePt t="126848" x="9512300" y="4362450"/>
          <p14:tracePt t="126890" x="9512300" y="4370388"/>
          <p14:tracePt t="126904" x="9504363" y="4370388"/>
          <p14:tracePt t="129251" x="9488488" y="4394200"/>
          <p14:tracePt t="129260" x="9401175" y="4433888"/>
          <p14:tracePt t="129271" x="9345613" y="4465638"/>
          <p14:tracePt t="129283" x="9224963" y="4529138"/>
          <p14:tracePt t="129286" x="9082088" y="4608513"/>
          <p14:tracePt t="129300" x="8540750" y="4800600"/>
          <p14:tracePt t="129314" x="7694613" y="4895850"/>
          <p14:tracePt t="129330" x="7216775" y="4943475"/>
          <p14:tracePt t="129347" x="6330950" y="4967288"/>
          <p14:tracePt t="129364" x="5357813" y="4919663"/>
          <p14:tracePt t="129380" x="5046663" y="4840288"/>
          <p14:tracePt t="129397" x="4919663" y="4784725"/>
          <p14:tracePt t="129414" x="4737100" y="4689475"/>
          <p14:tracePt t="129431" x="4679950" y="4681538"/>
          <p14:tracePt t="129447" x="4592638" y="4673600"/>
          <p14:tracePt t="129464" x="4568825" y="4673600"/>
          <p14:tracePt t="129480" x="4513263" y="4689475"/>
          <p14:tracePt t="129497" x="4441825" y="4752975"/>
          <p14:tracePt t="129514" x="4449763" y="4872038"/>
          <p14:tracePt t="129516" x="4529138" y="5072063"/>
          <p14:tracePt t="129530" x="4513263" y="5119688"/>
          <p14:tracePt t="129547" x="4441825" y="5207000"/>
          <p14:tracePt t="129564" x="4378325" y="5286375"/>
          <p14:tracePt t="129566" x="4362450" y="5302250"/>
          <p14:tracePt t="129580" x="4281488" y="5343525"/>
          <p14:tracePt t="129582" x="4257675" y="5351463"/>
          <p14:tracePt t="129597" x="4122738" y="5367338"/>
          <p14:tracePt t="129614" x="4011613" y="5367338"/>
          <p14:tracePt t="129616" x="3883025" y="5367338"/>
          <p14:tracePt t="129630" x="3851275" y="5367338"/>
          <p14:tracePt t="129632" x="3748088" y="5367338"/>
          <p14:tracePt t="129647" x="3524250" y="5367338"/>
          <p14:tracePt t="129664" x="3213100" y="5367338"/>
          <p14:tracePt t="129680" x="2941638" y="5335588"/>
          <p14:tracePt t="129697" x="2838450" y="5319713"/>
          <p14:tracePt t="129699" x="2671763" y="5302250"/>
          <p14:tracePt t="129714" x="2559050" y="5286375"/>
          <p14:tracePt t="129730" x="2487613" y="5286375"/>
          <p14:tracePt t="129747" x="2439988" y="5286375"/>
          <p14:tracePt t="129764" x="2408238" y="5286375"/>
          <p14:tracePt t="129780" x="2376488" y="5286375"/>
          <p14:tracePt t="129797" x="2344738" y="5302250"/>
          <p14:tracePt t="129799" x="2289175" y="5327650"/>
          <p14:tracePt t="129814" x="2255838" y="5335588"/>
          <p14:tracePt t="129830" x="2208213" y="5407025"/>
          <p14:tracePt t="130078" x="2208213" y="5383213"/>
          <p14:tracePt t="130086" x="2128838" y="5327650"/>
          <p14:tracePt t="130099" x="2097088" y="5278438"/>
          <p14:tracePt t="130103" x="2089150" y="5214938"/>
          <p14:tracePt t="130114" x="2089150" y="5207000"/>
          <p14:tracePt t="130116" x="2089150" y="5199063"/>
          <p14:tracePt t="130131" x="2057400" y="5119688"/>
          <p14:tracePt t="130133" x="2001838" y="5032375"/>
          <p14:tracePt t="130147" x="1922463" y="4864100"/>
          <p14:tracePt t="130164" x="1912938" y="4760913"/>
          <p14:tracePt t="130181" x="1912938" y="4713288"/>
          <p14:tracePt t="130183" x="1946275" y="4624388"/>
          <p14:tracePt t="130197" x="2001838" y="4537075"/>
          <p14:tracePt t="130214" x="2097088" y="4449763"/>
          <p14:tracePt t="130231" x="2184400" y="4402138"/>
          <p14:tracePt t="130247" x="2312988" y="4378325"/>
          <p14:tracePt t="130264" x="2527300" y="4354513"/>
          <p14:tracePt t="130281" x="2735263" y="4354513"/>
          <p14:tracePt t="130283" x="2909888" y="4354513"/>
          <p14:tracePt t="130297" x="3117850" y="4370388"/>
          <p14:tracePt t="130314" x="3556000" y="4441825"/>
          <p14:tracePt t="130331" x="3748088" y="4513263"/>
          <p14:tracePt t="130333" x="3795713" y="4545013"/>
          <p14:tracePt t="130347" x="3827463" y="4576763"/>
          <p14:tracePt t="130364" x="3835400" y="4600575"/>
          <p14:tracePt t="130381" x="3835400" y="4616450"/>
          <p14:tracePt t="130398" x="3795713" y="4705350"/>
          <p14:tracePt t="130414" x="3756025" y="4752975"/>
          <p14:tracePt t="130431" x="3708400" y="4784725"/>
          <p14:tracePt t="130447" x="3676650" y="4808538"/>
          <p14:tracePt t="130464" x="3651250" y="4824413"/>
          <p14:tracePt t="130481" x="3643313" y="4824413"/>
          <p14:tracePt t="130497" x="3627438" y="4824413"/>
          <p14:tracePt t="130514" x="3619500" y="4824413"/>
          <p14:tracePt t="130530" x="3603625" y="4824413"/>
          <p14:tracePt t="130547" x="3587750" y="4824413"/>
          <p14:tracePt t="130565" x="3571875" y="4800600"/>
          <p14:tracePt t="130581" x="3563938" y="4776788"/>
          <p14:tracePt t="130597" x="3563938" y="4768850"/>
          <p14:tracePt t="130614" x="3563938" y="4760913"/>
          <p14:tracePt t="130616" x="3563938" y="4752975"/>
          <p14:tracePt t="130631" x="3563938" y="4745038"/>
          <p14:tracePt t="130647" x="3563938" y="4737100"/>
          <p14:tracePt t="130743" x="3540125" y="4745038"/>
          <p14:tracePt t="130747" x="3532188" y="4745038"/>
          <p14:tracePt t="130763" x="3492500" y="4760913"/>
          <p14:tracePt t="130780" x="3436938" y="4776788"/>
          <p14:tracePt t="130797" x="3365500" y="4792663"/>
          <p14:tracePt t="130814" x="3268663" y="4792663"/>
          <p14:tracePt t="130830" x="3149600" y="4792663"/>
          <p14:tracePt t="130847" x="3125788" y="4784725"/>
          <p14:tracePt t="130849" x="3109913" y="4784725"/>
          <p14:tracePt t="130864" x="3070225" y="4760913"/>
          <p14:tracePt t="130880" x="3046413" y="4737100"/>
          <p14:tracePt t="130881" x="3030538" y="4729163"/>
          <p14:tracePt t="130897" x="3022600" y="4721225"/>
          <p14:tracePt t="130899" x="3014663" y="4713288"/>
          <p14:tracePt t="130914" x="2982913" y="4665663"/>
          <p14:tracePt t="130930" x="2957513" y="4624388"/>
          <p14:tracePt t="130947" x="2949575" y="4616450"/>
          <p14:tracePt t="130949" x="2933700" y="4560888"/>
          <p14:tracePt t="130964" x="2925763" y="4545013"/>
          <p14:tracePt t="130980" x="2925763" y="4497388"/>
          <p14:tracePt t="130997" x="2925763" y="4449763"/>
          <p14:tracePt t="131014" x="2925763" y="4410075"/>
          <p14:tracePt t="131030" x="3006725" y="4298950"/>
          <p14:tracePt t="131047" x="3101975" y="4273550"/>
          <p14:tracePt t="131062" x="3365500" y="4233863"/>
          <p14:tracePt t="131079" x="3684588" y="4186238"/>
          <p14:tracePt t="131095" x="3867150" y="4170363"/>
          <p14:tracePt t="131112" x="4002088" y="4162425"/>
          <p14:tracePt t="131113" x="4011613" y="4162425"/>
          <p14:tracePt t="131129" x="4011613" y="4154488"/>
          <p14:tracePt t="131170" x="4011613" y="4178300"/>
          <p14:tracePt t="131179" x="4011613" y="4210050"/>
          <p14:tracePt t="131190" x="3954463" y="4298950"/>
          <p14:tracePt t="131196" x="3922713" y="4346575"/>
          <p14:tracePt t="131212" x="3803650" y="4497388"/>
          <p14:tracePt t="131229" x="3595688" y="4705350"/>
          <p14:tracePt t="131246" x="3468688" y="4776788"/>
          <p14:tracePt t="131263" x="3308350" y="4816475"/>
          <p14:tracePt t="131279" x="3173413" y="4816475"/>
          <p14:tracePt t="131296" x="3149600" y="4808538"/>
          <p14:tracePt t="131312" x="3117850" y="4776788"/>
          <p14:tracePt t="131329" x="3101975" y="4768850"/>
          <p14:tracePt t="131346" x="3094038" y="4729163"/>
          <p14:tracePt t="131363" x="3086100" y="4681538"/>
          <p14:tracePt t="131379" x="3086100" y="4649788"/>
          <p14:tracePt t="131396" x="3078163" y="4624388"/>
          <p14:tracePt t="131412" x="3078163" y="4616450"/>
          <p14:tracePt t="131429" x="3078163" y="4600575"/>
          <p14:tracePt t="131446" x="3078163" y="4584700"/>
          <p14:tracePt t="131462" x="3078163" y="4576763"/>
          <p14:tracePt t="131488" x="3086100" y="4576763"/>
          <p14:tracePt t="131498" x="3094038" y="4576763"/>
          <p14:tracePt t="131518" x="3109913" y="4576763"/>
          <p14:tracePt t="131529" x="3125788" y="4576763"/>
          <p14:tracePt t="131546" x="3284538" y="4665663"/>
          <p14:tracePt t="131562" x="3500438" y="4745038"/>
          <p14:tracePt t="131579" x="3835400" y="4856163"/>
          <p14:tracePt t="131596" x="4122738" y="4919663"/>
          <p14:tracePt t="131612" x="4225925" y="4919663"/>
          <p14:tracePt t="131636" x="4233863" y="4919663"/>
          <p14:tracePt t="131656" x="4233863" y="4903788"/>
          <p14:tracePt t="131668" x="4233863" y="4879975"/>
          <p14:tracePt t="131682" x="4233863" y="4872038"/>
          <p14:tracePt t="131686" x="4233863" y="4848225"/>
          <p14:tracePt t="131699" x="4233863" y="4824413"/>
          <p14:tracePt t="131716" x="4233863" y="4808538"/>
          <p14:tracePt t="131730" x="4233863" y="4800600"/>
          <p14:tracePt t="131732" x="4249738" y="4784725"/>
          <p14:tracePt t="131747" x="4249738" y="4768850"/>
          <p14:tracePt t="131763" x="4257675" y="4752975"/>
          <p14:tracePt t="131780" x="4273550" y="4729163"/>
          <p14:tracePt t="131797" x="4281488" y="4705350"/>
          <p14:tracePt t="131813" x="4297363" y="4697413"/>
          <p14:tracePt t="131830" x="4297363" y="4657725"/>
          <p14:tracePt t="131832" x="4297363" y="4649788"/>
          <p14:tracePt t="131848" x="4305300" y="4649788"/>
          <p14:tracePt t="131863" x="4313238" y="4641850"/>
          <p14:tracePt t="131880" x="4329113" y="4633913"/>
          <p14:tracePt t="131898" x="4337050" y="4633913"/>
          <p14:tracePt t="131913" x="4344988" y="4633913"/>
          <p14:tracePt t="131932" x="4352925" y="4633913"/>
          <p14:tracePt t="132278" x="4378325" y="4624388"/>
          <p14:tracePt t="132288" x="4394200" y="4608513"/>
          <p14:tracePt t="132308" x="4402138" y="4608513"/>
          <p14:tracePt t="132318" x="4410075" y="4600575"/>
          <p14:tracePt t="132733" x="4418013" y="4600575"/>
          <p14:tracePt t="132741" x="4425950" y="4600575"/>
          <p14:tracePt t="132749" x="4441825" y="4584700"/>
          <p14:tracePt t="132766" x="4481513" y="4584700"/>
          <p14:tracePt t="132782" x="4545013" y="4552950"/>
          <p14:tracePt t="132797" x="4648200" y="4537075"/>
          <p14:tracePt t="132814" x="4752975" y="4529138"/>
          <p14:tracePt t="132830" x="4967288" y="4521200"/>
          <p14:tracePt t="132847" x="5326063" y="4513263"/>
          <p14:tracePt t="132863" x="5549900" y="4489450"/>
          <p14:tracePt t="132884" x="5789613" y="4481513"/>
          <p14:tracePt t="132899" x="5837238" y="4473575"/>
          <p14:tracePt t="132914" x="5845175" y="4473575"/>
          <p14:tracePt t="133054" x="5861050" y="4473575"/>
          <p14:tracePt t="133063" x="5900738" y="4473575"/>
          <p14:tracePt t="133070" x="5948363" y="4473575"/>
          <p14:tracePt t="133082" x="6091238" y="4497388"/>
          <p14:tracePt t="133086" x="6108700" y="4505325"/>
          <p14:tracePt t="133100" x="6219825" y="4513263"/>
          <p14:tracePt t="133115" x="6267450" y="4513263"/>
          <p14:tracePt t="133130" x="6315075" y="4513263"/>
          <p14:tracePt t="133147" x="6330950" y="4513263"/>
          <p14:tracePt t="133149" x="6338888" y="4513263"/>
          <p14:tracePt t="133164" x="6346825" y="4513263"/>
          <p14:tracePt t="133180" x="6370638" y="4513263"/>
          <p14:tracePt t="133197" x="6386513" y="4513263"/>
          <p14:tracePt t="133198" x="6402388" y="4513263"/>
          <p14:tracePt t="133212" x="6418263" y="4513263"/>
          <p14:tracePt t="133213" x="6459538" y="4513263"/>
          <p14:tracePt t="133229" x="6538913" y="4513263"/>
          <p14:tracePt t="133230" x="6626225" y="4521200"/>
          <p14:tracePt t="133246" x="6810375" y="4568825"/>
          <p14:tracePt t="133262" x="7177088" y="4641850"/>
          <p14:tracePt t="133279" x="7535863" y="4840288"/>
          <p14:tracePt t="133296" x="7559675" y="4856163"/>
          <p14:tracePt t="133574" x="7567613" y="4856163"/>
          <p14:tracePt t="133631" x="7583488" y="4856163"/>
          <p14:tracePt t="133639" x="7591425" y="4848225"/>
          <p14:tracePt t="133650" x="7599363" y="4848225"/>
          <p14:tracePt t="133665" x="7599363" y="4840288"/>
          <p14:tracePt t="133684" x="7599363" y="4824413"/>
          <p14:tracePt t="133704" x="7599363" y="4808538"/>
          <p14:tracePt t="133714" x="7599363" y="4800600"/>
          <p14:tracePt t="133729" x="7599363" y="4792663"/>
          <p14:tracePt t="133746" x="7599363" y="4784725"/>
          <p14:tracePt t="133774" x="7583488" y="4776788"/>
          <p14:tracePt t="133816" x="7575550" y="4776788"/>
          <p14:tracePt t="133856" x="7559675" y="4776788"/>
          <p14:tracePt t="133876" x="7543800" y="4776788"/>
          <p14:tracePt t="133879" x="7535863" y="4776788"/>
          <p14:tracePt t="133898" x="7527925" y="4776788"/>
          <p14:tracePt t="133914" x="7519988" y="4776788"/>
          <p14:tracePt t="133919" x="7512050" y="4776788"/>
          <p14:tracePt t="133937" x="7496175" y="4776788"/>
          <p14:tracePt t="133964" x="7486650" y="4776788"/>
          <p14:tracePt t="133997" x="7478713" y="4776788"/>
          <p14:tracePt t="134110" x="7478713" y="4768850"/>
          <p14:tracePt t="134121" x="7504113" y="4729163"/>
          <p14:tracePt t="134133" x="7512050" y="4705350"/>
          <p14:tracePt t="134150" x="7527925" y="4673600"/>
          <p14:tracePt t="134165" x="7567613" y="4624388"/>
          <p14:tracePt t="134180" x="7599363" y="4600575"/>
          <p14:tracePt t="134196" x="7607300" y="4592638"/>
          <p14:tracePt t="134197" x="7615238" y="4592638"/>
          <p14:tracePt t="134213" x="7639050" y="4592638"/>
          <p14:tracePt t="134229" x="7678738" y="4592638"/>
          <p14:tracePt t="134246" x="7750175" y="4592638"/>
          <p14:tracePt t="134262" x="7862888" y="4592638"/>
          <p14:tracePt t="134280" x="7997825" y="4624388"/>
          <p14:tracePt t="134296" x="8029575" y="4624388"/>
          <p14:tracePt t="134312" x="8061325" y="4624388"/>
          <p14:tracePt t="134329" x="8069263" y="4624388"/>
          <p14:tracePt t="134442" x="8069263" y="4633913"/>
          <p14:tracePt t="134452" x="8069263" y="4641850"/>
          <p14:tracePt t="134465" x="7974013" y="4665663"/>
          <p14:tracePt t="134482" x="6737350" y="4665663"/>
          <p14:tracePt t="134496" x="5765800" y="4633913"/>
          <p14:tracePt t="134513" x="4529138" y="4568825"/>
          <p14:tracePt t="134530" x="3883025" y="4568825"/>
          <p14:tracePt t="134546" x="3890963" y="4608513"/>
          <p14:tracePt t="134563" x="4418013" y="4657725"/>
          <p14:tracePt t="134566" x="4568825" y="4657725"/>
          <p14:tracePt t="134580" x="5095875" y="4721225"/>
          <p14:tracePt t="134582" x="5510213" y="4737100"/>
          <p14:tracePt t="134596" x="5749925" y="4737100"/>
          <p14:tracePt t="134613" x="6083300" y="4737100"/>
          <p14:tracePt t="134630" x="6108700" y="4737100"/>
          <p14:tracePt t="134678" x="6116638" y="4737100"/>
          <p14:tracePt t="134698" x="6124575" y="4729163"/>
          <p14:tracePt t="134702" x="6124575" y="4721225"/>
          <p14:tracePt t="134714" x="6132513" y="4713288"/>
          <p14:tracePt t="134735" x="6140450" y="4713288"/>
          <p14:tracePt t="134780" x="6140450" y="4705350"/>
          <p14:tracePt t="134790" x="6148388" y="4697413"/>
          <p14:tracePt t="134807" x="6172200" y="4681538"/>
          <p14:tracePt t="134821" x="6180138" y="4673600"/>
          <p14:tracePt t="134832" x="6203950" y="4665663"/>
          <p14:tracePt t="134836" x="6211888" y="4657725"/>
          <p14:tracePt t="134849" x="6243638" y="4624388"/>
          <p14:tracePt t="134851" x="6243638" y="4616450"/>
          <p14:tracePt t="134864" x="6275388" y="4592638"/>
          <p14:tracePt t="134880" x="6283325" y="4584700"/>
          <p14:tracePt t="134897" x="6283325" y="4568825"/>
          <p14:tracePt t="134914" x="6291263" y="4552950"/>
          <p14:tracePt t="134935" x="6291263" y="4537075"/>
          <p14:tracePt t="135023" x="6299200" y="4529138"/>
          <p14:tracePt t="135049" x="6307138" y="4513263"/>
          <p14:tracePt t="135058" x="6323013" y="4513263"/>
          <p14:tracePt t="135065" x="6330950" y="4513263"/>
          <p14:tracePt t="135070" x="6338888" y="4505325"/>
          <p14:tracePt t="135082" x="6362700" y="4497388"/>
          <p14:tracePt t="135097" x="6402388" y="4489450"/>
          <p14:tracePt t="135114" x="6410325" y="4481513"/>
          <p14:tracePt t="135116" x="6426200" y="4481513"/>
          <p14:tracePt t="135132" x="6434138" y="4481513"/>
          <p14:tracePt t="135146" x="6451600" y="4473575"/>
          <p14:tracePt t="135164" x="6459538" y="4473575"/>
          <p14:tracePt t="135166" x="6483350" y="4473575"/>
          <p14:tracePt t="135183" x="6491288" y="4465638"/>
          <p14:tracePt t="135197" x="6499225" y="4465638"/>
          <p14:tracePt t="135200" x="6507163" y="4465638"/>
          <p14:tracePt t="135214" x="6523038" y="4465638"/>
          <p14:tracePt t="135217" x="6538913" y="4465638"/>
          <p14:tracePt t="135231" x="6562725" y="4465638"/>
          <p14:tracePt t="135248" x="6578600" y="4465638"/>
          <p14:tracePt t="135250" x="6618288" y="4465638"/>
          <p14:tracePt t="135264" x="6642100" y="4465638"/>
          <p14:tracePt t="135281" x="6657975" y="4465638"/>
          <p14:tracePt t="135297" x="6673850" y="4465638"/>
          <p14:tracePt t="135313" x="6689725" y="4473575"/>
          <p14:tracePt t="135329" x="6705600" y="4489450"/>
          <p14:tracePt t="135348" x="6721475" y="4489450"/>
          <p14:tracePt t="135368" x="6729413" y="4489450"/>
          <p14:tracePt t="135379" x="6729413" y="4497388"/>
          <p14:tracePt t="135396" x="6745288" y="4497388"/>
          <p14:tracePt t="135413" x="6761163" y="4497388"/>
          <p14:tracePt t="135430" x="6777038" y="4497388"/>
          <p14:tracePt t="135446" x="6784975" y="4497388"/>
          <p14:tracePt t="135463" x="6802438" y="4497388"/>
          <p14:tracePt t="135464" x="6810375" y="4497388"/>
          <p14:tracePt t="135491" x="6826250" y="4497388"/>
          <p14:tracePt t="135530" x="6834188" y="4497388"/>
          <p14:tracePt t="135560" x="6842125" y="4497388"/>
          <p14:tracePt t="135576" x="6850063" y="4497388"/>
          <p14:tracePt t="135590" x="6858000" y="4497388"/>
          <p14:tracePt t="135600" x="6865938" y="4497388"/>
          <p14:tracePt t="135613" x="6881813" y="4497388"/>
          <p14:tracePt t="135630" x="6897688" y="4497388"/>
          <p14:tracePt t="135646" x="6897688" y="4505325"/>
          <p14:tracePt t="135663" x="6913563" y="4505325"/>
          <p14:tracePt t="135679" x="6929438" y="4505325"/>
          <p14:tracePt t="135696" x="6985000" y="4521200"/>
          <p14:tracePt t="135713" x="7008813" y="4521200"/>
          <p14:tracePt t="135729" x="7024688" y="4537075"/>
          <p14:tracePt t="135746" x="7104063" y="4560888"/>
          <p14:tracePt t="135763" x="7145338" y="4568825"/>
          <p14:tracePt t="135779" x="7208838" y="4568825"/>
          <p14:tracePt t="135795" x="7240588" y="4568825"/>
          <p14:tracePt t="135812" x="7256463" y="4568825"/>
          <p14:tracePt t="135936" x="7264400" y="4568825"/>
          <p14:tracePt t="135946" x="7272338" y="4568825"/>
          <p14:tracePt t="135953" x="7280275" y="4568825"/>
          <p14:tracePt t="135964" x="7288213" y="4568825"/>
          <p14:tracePt t="135980" x="7312025" y="4560888"/>
          <p14:tracePt t="135999" x="7343775" y="4560888"/>
          <p14:tracePt t="136016" x="7391400" y="4560888"/>
          <p14:tracePt t="136030" x="7415213" y="4560888"/>
          <p14:tracePt t="136046" x="7439025" y="4560888"/>
          <p14:tracePt t="136063" x="7462838" y="4560888"/>
          <p14:tracePt t="136080" x="7486650" y="4545013"/>
          <p14:tracePt t="136097" x="7512050" y="4545013"/>
          <p14:tracePt t="136113" x="7519988" y="4537075"/>
          <p14:tracePt t="136130" x="7527925" y="4529138"/>
          <p14:tracePt t="136146" x="7559675" y="4529138"/>
          <p14:tracePt t="136163" x="7567613" y="4521200"/>
          <p14:tracePt t="136180" x="7591425" y="4521200"/>
          <p14:tracePt t="136196" x="7607300" y="4521200"/>
          <p14:tracePt t="136213" x="7623175" y="4521200"/>
          <p14:tracePt t="136229" x="7646988" y="4521200"/>
          <p14:tracePt t="136246" x="7702550" y="4521200"/>
          <p14:tracePt t="136264" x="7758113" y="4521200"/>
          <p14:tracePt t="136281" x="7829550" y="4521200"/>
          <p14:tracePt t="136297" x="7942263" y="4521200"/>
          <p14:tracePt t="136314" x="7974013" y="4521200"/>
          <p14:tracePt t="136317" x="7981950" y="4521200"/>
          <p14:tracePt t="136330" x="7997825" y="4521200"/>
          <p14:tracePt t="136347" x="8005763" y="4521200"/>
          <p14:tracePt t="136379" x="8021638" y="4521200"/>
          <p14:tracePt t="136393" x="8029575" y="4521200"/>
          <p14:tracePt t="136398" x="8037513" y="4521200"/>
          <p14:tracePt t="136414" x="8069263" y="4521200"/>
          <p14:tracePt t="136430" x="8140700" y="4529138"/>
          <p14:tracePt t="136432" x="8172450" y="4552950"/>
          <p14:tracePt t="136447" x="8213725" y="4560888"/>
          <p14:tracePt t="136450" x="8261350" y="4576763"/>
          <p14:tracePt t="136464" x="8396288" y="4600575"/>
          <p14:tracePt t="136480" x="8540750" y="4624388"/>
          <p14:tracePt t="136497" x="8620125" y="4641850"/>
          <p14:tracePt t="136499" x="8715375" y="4641850"/>
          <p14:tracePt t="136514" x="8763000" y="4641850"/>
          <p14:tracePt t="136530" x="8786813" y="4641850"/>
          <p14:tracePt t="136547" x="8794750" y="4641850"/>
          <p14:tracePt t="136749" x="8802688" y="4641850"/>
          <p14:tracePt t="136759" x="8826500" y="4641850"/>
          <p14:tracePt t="136766" x="8850313" y="4624388"/>
          <p14:tracePt t="136783" x="9010650" y="4608513"/>
          <p14:tracePt t="136787" x="9018588" y="4608513"/>
          <p14:tracePt t="136800" x="9042400" y="4608513"/>
          <p14:tracePt t="136816" x="9113838" y="4608513"/>
          <p14:tracePt t="136829" x="9161463" y="4608513"/>
          <p14:tracePt t="136846" x="9201150" y="4608513"/>
          <p14:tracePt t="136863" x="9224963" y="4608513"/>
          <p14:tracePt t="137202" x="9234488" y="4608513"/>
          <p14:tracePt t="137232" x="9242425" y="4608513"/>
          <p14:tracePt t="137242" x="9250363" y="4608513"/>
          <p14:tracePt t="137256" x="9266238" y="4608513"/>
          <p14:tracePt t="137262" x="9290050" y="4608513"/>
          <p14:tracePt t="137280" x="9321800" y="4592638"/>
          <p14:tracePt t="137297" x="9353550" y="4584700"/>
          <p14:tracePt t="137300" x="9369425" y="4584700"/>
          <p14:tracePt t="137314" x="9393238" y="4584700"/>
          <p14:tracePt t="137330" x="9448800" y="4576763"/>
          <p14:tracePt t="137347" x="9496425" y="4568825"/>
          <p14:tracePt t="137363" x="9512300" y="4568825"/>
          <p14:tracePt t="137382" x="9536113" y="4560888"/>
          <p14:tracePt t="137386" x="9544050" y="4552950"/>
          <p14:tracePt t="137398" x="9551988" y="4552950"/>
          <p14:tracePt t="137414" x="9585325" y="4552950"/>
          <p14:tracePt t="137416" x="9593263" y="4552950"/>
          <p14:tracePt t="137430" x="9601200" y="4552950"/>
          <p14:tracePt t="137432" x="9617075" y="4552950"/>
          <p14:tracePt t="137447" x="9656763" y="4545013"/>
          <p14:tracePt t="137463" x="9696450" y="4545013"/>
          <p14:tracePt t="137480" x="9704388" y="4545013"/>
          <p14:tracePt t="137484" x="9728200" y="4545013"/>
          <p14:tracePt t="137500" x="9752013" y="4545013"/>
          <p14:tracePt t="137515" x="9775825" y="4545013"/>
          <p14:tracePt t="137518" x="9783763" y="4545013"/>
          <p14:tracePt t="137530" x="9783763" y="4537075"/>
          <p14:tracePt t="137601" x="9775825" y="4537075"/>
          <p14:tracePt t="137611" x="9712325" y="4537075"/>
          <p14:tracePt t="137621" x="9536113" y="4537075"/>
          <p14:tracePt t="137631" x="9456738" y="4537075"/>
          <p14:tracePt t="137647" x="9058275" y="4624388"/>
          <p14:tracePt t="137664" x="8293100" y="4832350"/>
          <p14:tracePt t="137681" x="7662863" y="4967288"/>
          <p14:tracePt t="137697" x="7304088" y="5008563"/>
          <p14:tracePt t="137714" x="6483350" y="5024438"/>
          <p14:tracePt t="137716" x="6203950" y="5048250"/>
          <p14:tracePt t="137732" x="5597525" y="5119688"/>
          <p14:tracePt t="137749" x="4808538" y="5199063"/>
          <p14:tracePt t="137765" x="4059238" y="5278438"/>
          <p14:tracePt t="137782" x="3086100" y="5294313"/>
          <p14:tracePt t="137796" x="2767013" y="5294313"/>
          <p14:tracePt t="137813" x="2439988" y="5294313"/>
          <p14:tracePt t="137830" x="2239963" y="5294313"/>
          <p14:tracePt t="137846" x="2208213" y="5294313"/>
          <p14:tracePt t="137863" x="2192338" y="5278438"/>
          <p14:tracePt t="137880" x="2168525" y="5270500"/>
          <p14:tracePt t="137896" x="2152650" y="5262563"/>
          <p14:tracePt t="137913" x="2136775" y="5254625"/>
          <p14:tracePt t="137916" x="2128838" y="5254625"/>
          <p14:tracePt t="137930" x="2112963" y="5246688"/>
          <p14:tracePt t="137932" x="2089150" y="5246688"/>
          <p14:tracePt t="137946" x="2065338" y="5238750"/>
          <p14:tracePt t="137948" x="2049463" y="5230813"/>
          <p14:tracePt t="137963" x="1993900" y="5222875"/>
          <p14:tracePt t="137980" x="1938338" y="5214938"/>
          <p14:tracePt t="137996" x="1849438" y="5199063"/>
          <p14:tracePt t="137998" x="1801813" y="5199063"/>
          <p14:tracePt t="138013" x="1722438" y="5175250"/>
          <p14:tracePt t="138030" x="1651000" y="5159375"/>
          <p14:tracePt t="138046" x="1635125" y="5151438"/>
          <p14:tracePt t="138063" x="1611313" y="5151438"/>
          <p14:tracePt t="138080" x="1587500" y="5143500"/>
          <p14:tracePt t="138096" x="1571625" y="5135563"/>
          <p14:tracePt t="138131" x="1571625" y="5127625"/>
          <p14:tracePt t="138145" x="1571625" y="5111750"/>
          <p14:tracePt t="138161" x="1603375" y="5095875"/>
          <p14:tracePt t="138166" x="1619250" y="5087938"/>
          <p14:tracePt t="138180" x="1690688" y="5048250"/>
          <p14:tracePt t="138196" x="1746250" y="5032375"/>
          <p14:tracePt t="138213" x="1841500" y="4984750"/>
          <p14:tracePt t="138217" x="1912938" y="4967288"/>
          <p14:tracePt t="138231" x="1922463" y="4959350"/>
          <p14:tracePt t="138234" x="1954213" y="4951413"/>
          <p14:tracePt t="138247" x="1978025" y="4927600"/>
          <p14:tracePt t="138264" x="1993900" y="4919663"/>
          <p14:tracePt t="138309" x="2001838" y="4919663"/>
          <p14:tracePt t="138319" x="2025650" y="4919663"/>
          <p14:tracePt t="138330" x="2073275" y="4919663"/>
          <p14:tracePt t="138347" x="2144713" y="4943475"/>
          <p14:tracePt t="138365" x="2216150" y="4951413"/>
          <p14:tracePt t="138369" x="2239963" y="4959350"/>
          <p14:tracePt t="138405" x="2247900" y="4967288"/>
          <p14:tracePt t="138499" x="2255838" y="4967288"/>
          <p14:tracePt t="138505" x="2265363" y="4967288"/>
          <p14:tracePt t="138514" x="2297113" y="4967288"/>
          <p14:tracePt t="138531" x="2344738" y="4967288"/>
          <p14:tracePt t="138547" x="2400300" y="4967288"/>
          <p14:tracePt t="138564" x="2432050" y="4967288"/>
          <p14:tracePt t="138580" x="2463800" y="4967288"/>
          <p14:tracePt t="138597" x="2471738" y="4967288"/>
          <p14:tracePt t="138613" x="2479675" y="4967288"/>
          <p14:tracePt t="138630" x="2511425" y="4959350"/>
          <p14:tracePt t="138647" x="2519363" y="4959350"/>
          <p14:tracePt t="138664" x="2559050" y="4951413"/>
          <p14:tracePt t="138680" x="2616200" y="4935538"/>
          <p14:tracePt t="138695" x="2647950" y="4935538"/>
          <p14:tracePt t="138712" x="2751138" y="4911725"/>
          <p14:tracePt t="138728" x="2838450" y="4895850"/>
          <p14:tracePt t="138730" x="2886075" y="4872038"/>
          <p14:tracePt t="138745" x="2925763" y="4864100"/>
          <p14:tracePt t="138762" x="2949575" y="4856163"/>
          <p14:tracePt t="138778" x="2957513" y="4848225"/>
          <p14:tracePt t="138795" x="2982913" y="4848225"/>
          <p14:tracePt t="138812" x="2998788" y="4848225"/>
          <p14:tracePt t="138828" x="3030538" y="4856163"/>
          <p14:tracePt t="138845" x="3117850" y="4887913"/>
          <p14:tracePt t="138862" x="3333750" y="4976813"/>
          <p14:tracePt t="138879" x="3429000" y="4992688"/>
          <p14:tracePt t="138895" x="3595688" y="5024438"/>
          <p14:tracePt t="138912" x="3716338" y="5032375"/>
          <p14:tracePt t="138928" x="3732213" y="5032375"/>
          <p14:tracePt t="139008" x="3740150" y="5032375"/>
          <p14:tracePt t="139018" x="3748088" y="5032375"/>
          <p14:tracePt t="139028" x="3756025" y="5032375"/>
          <p14:tracePt t="139044" x="3763963" y="5032375"/>
          <p14:tracePt t="139054" x="3771900" y="5024438"/>
          <p14:tracePt t="139064" x="3803650" y="5016500"/>
          <p14:tracePt t="139079" x="3843338" y="5008563"/>
          <p14:tracePt t="139095" x="3962400" y="4976813"/>
          <p14:tracePt t="139112" x="4130675" y="4951413"/>
          <p14:tracePt t="139129" x="4265613" y="4943475"/>
          <p14:tracePt t="139146" x="4568825" y="4927600"/>
          <p14:tracePt t="139162" x="4695825" y="4919663"/>
          <p14:tracePt t="139163" x="4768850" y="4895850"/>
          <p14:tracePt t="139179" x="4808538" y="4887913"/>
          <p14:tracePt t="139195" x="4864100" y="4848225"/>
          <p14:tracePt t="139212" x="4872038" y="4848225"/>
          <p14:tracePt t="139236" x="4872038" y="4840288"/>
          <p14:tracePt t="139266" x="4879975" y="4840288"/>
          <p14:tracePt t="139276" x="4887913" y="4840288"/>
          <p14:tracePt t="139280" x="4895850" y="4840288"/>
          <p14:tracePt t="139295" x="4935538" y="4840288"/>
          <p14:tracePt t="139312" x="4959350" y="4848225"/>
          <p14:tracePt t="139329" x="5030788" y="4872038"/>
          <p14:tracePt t="139346" x="5151438" y="4895850"/>
          <p14:tracePt t="139362" x="5222875" y="4903788"/>
          <p14:tracePt t="139379" x="5310188" y="4927600"/>
          <p14:tracePt t="139395" x="5365750" y="4927600"/>
          <p14:tracePt t="139412" x="5397500" y="4935538"/>
          <p14:tracePt t="139429" x="5407025" y="4935538"/>
          <p14:tracePt t="139586" x="5414963" y="4935538"/>
          <p14:tracePt t="139593" x="5422900" y="4935538"/>
          <p14:tracePt t="139599" x="5438775" y="4935538"/>
          <p14:tracePt t="139615" x="5446713" y="4927600"/>
          <p14:tracePt t="139629" x="5486400" y="4903788"/>
          <p14:tracePt t="139646" x="5502275" y="4903788"/>
          <p14:tracePt t="139648" x="5510213" y="4895850"/>
          <p14:tracePt t="139664" x="5518150" y="4895850"/>
          <p14:tracePt t="187922" x="5238750" y="5135563"/>
          <p14:tracePt t="188001" x="5230813" y="5135563"/>
          <p14:tracePt t="188011" x="5222875" y="5135563"/>
          <p14:tracePt t="188017" x="5207000" y="5151438"/>
          <p14:tracePt t="188026" x="5159375" y="5207000"/>
          <p14:tracePt t="188041" x="5064125" y="5351463"/>
          <p14:tracePt t="188058" x="4903788" y="5549900"/>
          <p14:tracePt t="188074" x="4687888" y="5789613"/>
          <p14:tracePt t="188076" x="4568825" y="5900738"/>
          <p14:tracePt t="188091" x="4386263" y="6045200"/>
          <p14:tracePt t="188108" x="4281488" y="6124575"/>
          <p14:tracePt t="188124" x="4249738" y="6156325"/>
          <p14:tracePt t="188141" x="4249738" y="6172200"/>
          <p14:tracePt t="188158" x="4273550" y="6188075"/>
          <p14:tracePt t="188174" x="4297363" y="6188075"/>
          <p14:tracePt t="188212" x="4289425" y="6172200"/>
          <p14:tracePt t="188216" x="4273550" y="6148388"/>
          <p14:tracePt t="188228" x="4186238" y="6100763"/>
          <p14:tracePt t="188241" x="4083050" y="6069013"/>
          <p14:tracePt t="188258" x="3970338" y="6037263"/>
          <p14:tracePt t="188274" x="3859213" y="6005513"/>
          <p14:tracePt t="188291" x="3635375" y="5940425"/>
          <p14:tracePt t="188308" x="3595688" y="5932488"/>
          <p14:tracePt t="188324" x="3587750" y="5924550"/>
          <p14:tracePt t="188341" x="3587750" y="5916613"/>
          <p14:tracePt t="188358" x="3579813" y="5908675"/>
          <p14:tracePt t="188425" x="3571875" y="5908675"/>
          <p14:tracePt t="188428" x="3563938" y="5908675"/>
          <p14:tracePt t="188444" x="3556000" y="5908675"/>
          <p14:tracePt t="188502" x="3540125" y="5900738"/>
          <p14:tracePt t="188542" x="3532188" y="5900738"/>
          <p14:tracePt t="188552" x="3524250" y="5900738"/>
          <p14:tracePt t="188561" x="3508375" y="5900738"/>
          <p14:tracePt t="188565" x="3484563" y="5900738"/>
          <p14:tracePt t="188576" x="3468688" y="5900738"/>
          <p14:tracePt t="188592" x="3389313" y="5900738"/>
          <p14:tracePt t="188609" x="3349625" y="5900738"/>
          <p14:tracePt t="188626" x="3333750" y="5900738"/>
          <p14:tracePt t="188642" x="3300413" y="5900738"/>
          <p14:tracePt t="188659" x="3284538" y="5908675"/>
          <p14:tracePt t="188676" x="3268663" y="5924550"/>
          <p14:tracePt t="188692" x="3244850" y="5940425"/>
          <p14:tracePt t="188709" x="3221038" y="5964238"/>
          <p14:tracePt t="188726" x="3181350" y="5995988"/>
          <p14:tracePt t="188742" x="3165475" y="6021388"/>
          <p14:tracePt t="188761" x="3141663" y="6037263"/>
          <p14:tracePt t="188764" x="3133725" y="6045200"/>
          <p14:tracePt t="188769" x="3125788" y="6053138"/>
          <p14:tracePt t="188783" x="3117850" y="6061075"/>
          <p14:tracePt t="188793" x="3109913" y="6069013"/>
          <p14:tracePt t="189066" x="3101975" y="6069013"/>
          <p14:tracePt t="189075" x="3101975" y="6076950"/>
          <p14:tracePt t="189083" x="3086100" y="6076950"/>
          <p14:tracePt t="189095" x="3062288" y="6076950"/>
          <p14:tracePt t="189108" x="3038475" y="6076950"/>
          <p14:tracePt t="189125" x="2998788" y="6076950"/>
          <p14:tracePt t="189144" x="2933700" y="6076950"/>
          <p14:tracePt t="189147" x="2886075" y="6076950"/>
          <p14:tracePt t="189161" x="2822575" y="6076950"/>
          <p14:tracePt t="189175" x="2743200" y="6084888"/>
          <p14:tracePt t="189191" x="2598738" y="6100763"/>
          <p14:tracePt t="189208" x="2479675" y="6108700"/>
          <p14:tracePt t="189210" x="2376488" y="6108700"/>
          <p14:tracePt t="189225" x="2289175" y="6108700"/>
          <p14:tracePt t="189227" x="2192338" y="6108700"/>
          <p14:tracePt t="189241" x="2057400" y="6108700"/>
          <p14:tracePt t="189258" x="1930400" y="6108700"/>
          <p14:tracePt t="189275" x="1833563" y="6108700"/>
          <p14:tracePt t="189277" x="1825625" y="6108700"/>
          <p14:tracePt t="189292" x="1817688" y="6108700"/>
          <p14:tracePt t="189464" x="1809750" y="6108700"/>
          <p14:tracePt t="189496" x="1778000" y="6084888"/>
          <p14:tracePt t="189507" x="1722438" y="6029325"/>
          <p14:tracePt t="189516" x="1690688" y="5988050"/>
          <p14:tracePt t="189525" x="1658938" y="5900738"/>
          <p14:tracePt t="189542" x="1643063" y="5845175"/>
          <p14:tracePt t="189544" x="1643063" y="5813425"/>
          <p14:tracePt t="189652" x="1651000" y="5821363"/>
          <p14:tracePt t="189672" x="1666875" y="5829300"/>
          <p14:tracePt t="189686" x="1674813" y="5829300"/>
          <p14:tracePt t="189695" x="1682750" y="5829300"/>
          <p14:tracePt t="193753" x="1698625" y="5829300"/>
          <p14:tracePt t="193762" x="1714500" y="5821363"/>
          <p14:tracePt t="193778" x="1730375" y="5821363"/>
          <p14:tracePt t="193795" x="1841500" y="5853113"/>
          <p14:tracePt t="193811" x="2232025" y="6084888"/>
          <p14:tracePt t="193828" x="2616200" y="6291263"/>
          <p14:tracePt t="193832" x="2671763" y="6315075"/>
          <p14:tracePt t="193842" x="2806700" y="6372225"/>
          <p14:tracePt t="193858" x="3014663" y="6475413"/>
          <p14:tracePt t="193875" x="3117850" y="6507163"/>
          <p14:tracePt t="193892" x="3149600" y="6515100"/>
          <p14:tracePt t="193908" x="3157538" y="6515100"/>
          <p14:tracePt t="193925" x="3165475" y="6515100"/>
          <p14:tracePt t="193927" x="3173413" y="6515100"/>
          <p14:tracePt t="193941" x="3189288" y="6507163"/>
          <p14:tracePt t="193958" x="3236913" y="6451600"/>
          <p14:tracePt t="193974" x="3284538" y="6388100"/>
          <p14:tracePt t="193990" x="3333750" y="6338888"/>
          <p14:tracePt t="193991" x="3365500" y="6323013"/>
          <p14:tracePt t="194007" x="3405188" y="6307138"/>
          <p14:tracePt t="194023" x="3603625" y="6283325"/>
          <p14:tracePt t="194040" x="3787775" y="6275388"/>
          <p14:tracePt t="194266" x="3787775" y="6267450"/>
          <p14:tracePt t="194278" x="3779838" y="6251575"/>
          <p14:tracePt t="194301" x="3771900" y="6243638"/>
          <p14:tracePt t="194310" x="3732213" y="6219825"/>
          <p14:tracePt t="194316" x="3724275" y="6211888"/>
          <p14:tracePt t="194327" x="3716338" y="6196013"/>
          <p14:tracePt t="194507" x="3716338" y="6188075"/>
          <p14:tracePt t="194527" x="3716338" y="6156325"/>
          <p14:tracePt t="194532" x="3716338" y="6148388"/>
          <p14:tracePt t="194542" x="3716338" y="6140450"/>
          <p14:tracePt t="194558" x="3716338" y="6116638"/>
          <p14:tracePt t="194575" x="3716338" y="6100763"/>
          <p14:tracePt t="194592" x="3716338" y="6092825"/>
          <p14:tracePt t="194608" x="3716338" y="6084888"/>
          <p14:tracePt t="195246" x="3716338" y="6061075"/>
          <p14:tracePt t="195256" x="3803650" y="5892800"/>
          <p14:tracePt t="195264" x="3835400" y="5821363"/>
          <p14:tracePt t="195277" x="3970338" y="5613400"/>
          <p14:tracePt t="195294" x="3994150" y="5565775"/>
          <p14:tracePt t="195298" x="4067175" y="5462588"/>
          <p14:tracePt t="195301" x="4083050" y="5446713"/>
          <p14:tracePt t="195311" x="4154488" y="5351463"/>
          <p14:tracePt t="195325" x="4186238" y="5286375"/>
          <p14:tracePt t="195341" x="4194175" y="5230813"/>
          <p14:tracePt t="195358" x="4225925" y="5143500"/>
          <p14:tracePt t="195375" x="4257675" y="5080000"/>
          <p14:tracePt t="195391" x="4265613" y="5064125"/>
          <p14:tracePt t="195408" x="4273550" y="5048250"/>
          <p14:tracePt t="195425" x="4281488" y="5040313"/>
          <p14:tracePt t="195442" x="4305300" y="5024438"/>
          <p14:tracePt t="195458" x="4313238" y="5024438"/>
          <p14:tracePt t="195475" x="4321175" y="5024438"/>
          <p14:tracePt t="195638" x="4329113" y="5024438"/>
          <p14:tracePt t="196057" x="4337050" y="5016500"/>
          <p14:tracePt t="196071" x="4344988" y="5016500"/>
          <p14:tracePt t="196077" x="4378325" y="4984750"/>
          <p14:tracePt t="196092" x="4608513" y="4872038"/>
          <p14:tracePt t="196107" x="4927600" y="4768850"/>
          <p14:tracePt t="196124" x="5813425" y="4649788"/>
          <p14:tracePt t="196140" x="7064375" y="4489450"/>
          <p14:tracePt t="196156" x="9034463" y="4249738"/>
          <p14:tracePt t="196173" x="10350500" y="4114800"/>
          <p14:tracePt t="196190" x="11147425" y="3979863"/>
          <p14:tracePt t="196207" x="12049125" y="3787775"/>
          <p14:tracePt t="196414" x="12096750" y="4083050"/>
          <p14:tracePt t="196423" x="12096750" y="4090988"/>
          <p14:tracePt t="196441" x="12096750" y="4106863"/>
          <p14:tracePt t="196464" x="12096750" y="4114800"/>
          <p14:tracePt t="196474" x="12136438" y="4114800"/>
          <p14:tracePt t="196490" x="12176125" y="409892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63700" y="6372860"/>
            <a:ext cx="19786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"strong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AI"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 </a:t>
            </a:r>
            <a:r>
              <a:rPr sz="2000" spc="-10" dirty="0">
                <a:latin typeface="Calibri"/>
                <a:cs typeface="Calibri"/>
              </a:rPr>
              <a:t>false.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63700" y="844041"/>
            <a:ext cx="8792210" cy="55549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">
              <a:spcBef>
                <a:spcPts val="105"/>
              </a:spcBef>
            </a:pP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The</a:t>
            </a:r>
            <a:r>
              <a:rPr sz="2900" b="1" spc="-2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Chinese</a:t>
            </a:r>
            <a:r>
              <a:rPr sz="2900" b="1" spc="-5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Room</a:t>
            </a:r>
            <a:r>
              <a:rPr sz="2900" b="1" spc="-3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spc="-10" dirty="0">
                <a:solidFill>
                  <a:schemeClr val="bg1"/>
                </a:solidFill>
                <a:latin typeface="Arial"/>
                <a:cs typeface="Arial"/>
              </a:rPr>
              <a:t>Argument</a:t>
            </a:r>
            <a:endParaRPr sz="29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50800">
              <a:spcBef>
                <a:spcPts val="20"/>
              </a:spcBef>
            </a:pPr>
            <a:r>
              <a:rPr sz="2000" b="1" i="1" spc="-10" dirty="0">
                <a:solidFill>
                  <a:srgbClr val="374D81"/>
                </a:solidFill>
                <a:latin typeface="Arial"/>
                <a:cs typeface="Arial"/>
              </a:rPr>
              <a:t>(Continued)</a:t>
            </a:r>
            <a:endParaRPr sz="2000" dirty="0">
              <a:latin typeface="Arial"/>
              <a:cs typeface="Arial"/>
            </a:endParaRPr>
          </a:p>
          <a:p>
            <a:pPr marL="12700" marR="5080" algn="just">
              <a:spcBef>
                <a:spcPts val="1620"/>
              </a:spcBef>
            </a:pPr>
            <a:r>
              <a:rPr sz="2000" dirty="0">
                <a:latin typeface="Calibri"/>
                <a:cs typeface="Calibri"/>
              </a:rPr>
              <a:t>Searle</a:t>
            </a:r>
            <a:r>
              <a:rPr sz="2000" spc="2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then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supposes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he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closed</a:t>
            </a:r>
            <a:r>
              <a:rPr sz="2000" spc="2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room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has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book</a:t>
            </a:r>
            <a:r>
              <a:rPr sz="2000" spc="2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</a:t>
            </a:r>
            <a:r>
              <a:rPr sz="2000" spc="254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English </a:t>
            </a:r>
            <a:r>
              <a:rPr sz="2000" dirty="0">
                <a:latin typeface="Calibri"/>
                <a:cs typeface="Calibri"/>
              </a:rPr>
              <a:t>version</a:t>
            </a:r>
            <a:r>
              <a:rPr sz="2000" spc="1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1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computer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program,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along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1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sufficient</a:t>
            </a:r>
            <a:r>
              <a:rPr sz="2000" spc="1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paper,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pencils,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erasers,</a:t>
            </a:r>
            <a:r>
              <a:rPr sz="2000" spc="1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and </a:t>
            </a:r>
            <a:r>
              <a:rPr sz="2000" dirty="0">
                <a:latin typeface="Calibri"/>
                <a:cs typeface="Calibri"/>
              </a:rPr>
              <a:t>filing</a:t>
            </a:r>
            <a:r>
              <a:rPr sz="2000" spc="2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cabinets.</a:t>
            </a:r>
            <a:r>
              <a:rPr sz="2000" spc="2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Searle</a:t>
            </a:r>
            <a:r>
              <a:rPr sz="2000" spc="2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could</a:t>
            </a:r>
            <a:r>
              <a:rPr sz="2000" spc="22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receive</a:t>
            </a:r>
            <a:r>
              <a:rPr sz="2000" spc="2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Chinese</a:t>
            </a:r>
            <a:r>
              <a:rPr sz="2000" spc="2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characters</a:t>
            </a:r>
            <a:r>
              <a:rPr sz="2000" spc="2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through</a:t>
            </a:r>
            <a:r>
              <a:rPr sz="2000" spc="22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2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slot</a:t>
            </a:r>
            <a:r>
              <a:rPr sz="2000" spc="2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22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2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door, </a:t>
            </a:r>
            <a:r>
              <a:rPr sz="2000" dirty="0">
                <a:latin typeface="Calibri"/>
                <a:cs typeface="Calibri"/>
              </a:rPr>
              <a:t>process</a:t>
            </a:r>
            <a:r>
              <a:rPr sz="2000" spc="17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them</a:t>
            </a:r>
            <a:r>
              <a:rPr sz="2000" spc="18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according</a:t>
            </a:r>
            <a:r>
              <a:rPr sz="2000" spc="18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17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17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program's</a:t>
            </a:r>
            <a:r>
              <a:rPr sz="2000" spc="18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instructions,</a:t>
            </a:r>
            <a:r>
              <a:rPr sz="2000" spc="18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17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produce</a:t>
            </a:r>
            <a:r>
              <a:rPr sz="2000" spc="180" dirty="0">
                <a:latin typeface="Calibri"/>
                <a:cs typeface="Calibri"/>
              </a:rPr>
              <a:t>  </a:t>
            </a:r>
            <a:r>
              <a:rPr sz="2000" spc="-10" dirty="0">
                <a:latin typeface="Calibri"/>
                <a:cs typeface="Calibri"/>
              </a:rPr>
              <a:t>Chinese </a:t>
            </a:r>
            <a:r>
              <a:rPr sz="2000" dirty="0">
                <a:latin typeface="Calibri"/>
                <a:cs typeface="Calibri"/>
              </a:rPr>
              <a:t>characters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output.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If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computer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had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passed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Turing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test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way,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follows, </a:t>
            </a:r>
            <a:r>
              <a:rPr sz="2000" dirty="0">
                <a:latin typeface="Calibri"/>
                <a:cs typeface="Calibri"/>
              </a:rPr>
              <a:t>says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Searle,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would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well,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simply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by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running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program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manually.</a:t>
            </a:r>
            <a:endParaRPr sz="2000" dirty="0">
              <a:latin typeface="Calibri"/>
              <a:cs typeface="Calibri"/>
            </a:endParaRPr>
          </a:p>
          <a:p>
            <a:pPr>
              <a:spcBef>
                <a:spcPts val="25"/>
              </a:spcBef>
            </a:pPr>
            <a:endParaRPr sz="1950" dirty="0">
              <a:latin typeface="Calibri"/>
              <a:cs typeface="Calibri"/>
            </a:endParaRPr>
          </a:p>
          <a:p>
            <a:pPr marL="12700" marR="6350" algn="just"/>
            <a:r>
              <a:rPr sz="2000" dirty="0">
                <a:latin typeface="Calibri"/>
                <a:cs typeface="Calibri"/>
              </a:rPr>
              <a:t>Searle</a:t>
            </a:r>
            <a:r>
              <a:rPr sz="2000" spc="10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asserts</a:t>
            </a:r>
            <a:r>
              <a:rPr sz="2000" spc="10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10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there</a:t>
            </a:r>
            <a:r>
              <a:rPr sz="2000" spc="10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10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9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essential</a:t>
            </a:r>
            <a:r>
              <a:rPr sz="2000" spc="10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difference</a:t>
            </a:r>
            <a:r>
              <a:rPr sz="2000" spc="9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between</a:t>
            </a:r>
            <a:r>
              <a:rPr sz="2000" spc="10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10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roles</a:t>
            </a:r>
            <a:r>
              <a:rPr sz="2000" spc="100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100" dirty="0">
                <a:latin typeface="Calibri"/>
                <a:cs typeface="Calibri"/>
              </a:rPr>
              <a:t>  </a:t>
            </a:r>
            <a:r>
              <a:rPr sz="2000" spc="-25" dirty="0">
                <a:latin typeface="Calibri"/>
                <a:cs typeface="Calibri"/>
              </a:rPr>
              <a:t>the </a:t>
            </a:r>
            <a:r>
              <a:rPr sz="2000" dirty="0">
                <a:latin typeface="Calibri"/>
                <a:cs typeface="Calibri"/>
              </a:rPr>
              <a:t>computer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2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himself</a:t>
            </a:r>
            <a:r>
              <a:rPr sz="2000" spc="2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2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experiment.</a:t>
            </a:r>
            <a:r>
              <a:rPr sz="2000" spc="2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Each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simply</a:t>
            </a:r>
            <a:r>
              <a:rPr sz="2000" spc="2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follows</a:t>
            </a:r>
            <a:r>
              <a:rPr sz="2000" spc="2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2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program,</a:t>
            </a:r>
            <a:r>
              <a:rPr sz="2000" spc="2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step-</a:t>
            </a:r>
            <a:r>
              <a:rPr sz="2000" spc="-25" dirty="0">
                <a:latin typeface="Calibri"/>
                <a:cs typeface="Calibri"/>
              </a:rPr>
              <a:t>by- </a:t>
            </a:r>
            <a:r>
              <a:rPr sz="2000" dirty="0">
                <a:latin typeface="Calibri"/>
                <a:cs typeface="Calibri"/>
              </a:rPr>
              <a:t>step,</a:t>
            </a:r>
            <a:r>
              <a:rPr sz="2000" spc="1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producing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behaviour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which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then</a:t>
            </a:r>
            <a:r>
              <a:rPr sz="2000" spc="19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interpreted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demonstrating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intelligent </a:t>
            </a:r>
            <a:r>
              <a:rPr sz="2000" dirty="0">
                <a:latin typeface="Calibri"/>
                <a:cs typeface="Calibri"/>
              </a:rPr>
              <a:t>conversation.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However,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Searle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would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not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able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understand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conversation.</a:t>
            </a:r>
            <a:endParaRPr sz="2000" dirty="0">
              <a:latin typeface="Calibri"/>
              <a:cs typeface="Calibri"/>
            </a:endParaRPr>
          </a:p>
          <a:p>
            <a:pPr>
              <a:spcBef>
                <a:spcPts val="20"/>
              </a:spcBef>
            </a:pPr>
            <a:endParaRPr sz="1950" dirty="0">
              <a:latin typeface="Calibri"/>
              <a:cs typeface="Calibri"/>
            </a:endParaRPr>
          </a:p>
          <a:p>
            <a:pPr marL="12700" marR="5715" algn="just">
              <a:spcBef>
                <a:spcPts val="5"/>
              </a:spcBef>
            </a:pPr>
            <a:r>
              <a:rPr sz="2000" dirty="0">
                <a:latin typeface="Calibri"/>
                <a:cs typeface="Calibri"/>
              </a:rPr>
              <a:t>Searle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argues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without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"understanding"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(or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"intentionality"),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cannot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describe </a:t>
            </a:r>
            <a:r>
              <a:rPr sz="2000" dirty="0">
                <a:latin typeface="Calibri"/>
                <a:cs typeface="Calibri"/>
              </a:rPr>
              <a:t>what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machine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doing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"thinking"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since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does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not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think,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does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not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have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"mind"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anything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like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normal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sense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word.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Therefore,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concludes </a:t>
            </a:r>
            <a:r>
              <a:rPr sz="2000" spc="-20" dirty="0">
                <a:latin typeface="Calibri"/>
                <a:cs typeface="Calibri"/>
              </a:rPr>
              <a:t>that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 idx="4294967295"/>
          </p:nvPr>
        </p:nvSpPr>
        <p:spPr>
          <a:xfrm>
            <a:off x="2844801" y="147953"/>
            <a:ext cx="9347200" cy="68993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265" dirty="0">
                <a:solidFill>
                  <a:schemeClr val="bg1"/>
                </a:solidFill>
              </a:rPr>
              <a:t>Systems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lang="en-US" b="1" spc="-630" dirty="0">
                <a:solidFill>
                  <a:schemeClr val="bg1"/>
                </a:solidFill>
              </a:rPr>
              <a:t> </a:t>
            </a:r>
            <a:r>
              <a:rPr b="1" spc="-235" dirty="0">
                <a:solidFill>
                  <a:schemeClr val="bg1"/>
                </a:solidFill>
              </a:rPr>
              <a:t>that</a:t>
            </a:r>
            <a:r>
              <a:rPr b="1" spc="-615" dirty="0">
                <a:solidFill>
                  <a:schemeClr val="bg1"/>
                </a:solidFill>
              </a:rPr>
              <a:t> </a:t>
            </a:r>
            <a:r>
              <a:rPr lang="en-US" b="1" spc="-615" dirty="0">
                <a:solidFill>
                  <a:schemeClr val="bg1"/>
                </a:solidFill>
              </a:rPr>
              <a:t> </a:t>
            </a:r>
            <a:r>
              <a:rPr b="1" spc="-210" dirty="0">
                <a:solidFill>
                  <a:schemeClr val="bg1"/>
                </a:solidFill>
              </a:rPr>
              <a:t>Act</a:t>
            </a:r>
            <a:r>
              <a:rPr lang="en-US" b="1" spc="-210" dirty="0">
                <a:solidFill>
                  <a:schemeClr val="bg1"/>
                </a:solidFill>
              </a:rPr>
              <a:t> 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b="1" spc="-235" dirty="0">
                <a:solidFill>
                  <a:schemeClr val="bg1"/>
                </a:solidFill>
              </a:rPr>
              <a:t>Like</a:t>
            </a:r>
            <a:r>
              <a:rPr b="1" spc="-615" dirty="0">
                <a:solidFill>
                  <a:schemeClr val="bg1"/>
                </a:solidFill>
              </a:rPr>
              <a:t> </a:t>
            </a:r>
            <a:r>
              <a:rPr lang="en-US" b="1" spc="-615" dirty="0">
                <a:solidFill>
                  <a:schemeClr val="bg1"/>
                </a:solidFill>
              </a:rPr>
              <a:t> </a:t>
            </a:r>
            <a:r>
              <a:rPr b="1" spc="-265" dirty="0">
                <a:solidFill>
                  <a:schemeClr val="bg1"/>
                </a:solidFill>
              </a:rPr>
              <a:t>Humans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939020" y="6429552"/>
            <a:ext cx="19621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25" dirty="0">
                <a:solidFill>
                  <a:srgbClr val="888888"/>
                </a:solidFill>
                <a:latin typeface="Arial"/>
                <a:cs typeface="Arial"/>
              </a:rPr>
              <a:t>22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3AABCD7-2117-7DC1-ED91-50426B09DE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4014">
        <p159:morph option="byObject"/>
      </p:transition>
    </mc:Choice>
    <mc:Fallback>
      <p:transition spd="slow" advTm="40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42" x="10796588" y="3571875"/>
          <p14:tracePt t="148" x="10645775" y="3571875"/>
          <p14:tracePt t="158" x="10174288" y="3571875"/>
          <p14:tracePt t="172" x="9440863" y="3571875"/>
          <p14:tracePt t="174" x="9329738" y="3571875"/>
          <p14:tracePt t="189" x="8826500" y="3595688"/>
          <p14:tracePt t="206" x="8699500" y="3595688"/>
          <p14:tracePt t="222" x="8604250" y="3595688"/>
          <p14:tracePt t="244" x="8588375" y="3595688"/>
          <p14:tracePt t="264" x="8580438" y="3595688"/>
          <p14:tracePt t="274" x="8572500" y="3595688"/>
          <p14:tracePt t="290" x="8548688" y="3595688"/>
          <p14:tracePt t="306" x="8507413" y="3613150"/>
          <p14:tracePt t="322" x="8475663" y="3621088"/>
          <p14:tracePt t="339" x="8435975" y="3652838"/>
          <p14:tracePt t="356" x="8364538" y="3708400"/>
          <p14:tracePt t="372" x="8205788" y="3803650"/>
          <p14:tracePt t="389" x="8061325" y="3827463"/>
          <p14:tracePt t="390" x="8029575" y="3827463"/>
          <p14:tracePt t="406" x="7942263" y="3843338"/>
          <p14:tracePt t="422" x="7758113" y="3890963"/>
          <p14:tracePt t="440" x="7446963" y="3948113"/>
          <p14:tracePt t="456" x="7112000" y="3979863"/>
          <p14:tracePt t="473" x="6858000" y="3979863"/>
          <p14:tracePt t="490" x="6657975" y="3979863"/>
          <p14:tracePt t="506" x="6594475" y="3979863"/>
          <p14:tracePt t="523" x="6546850" y="3979863"/>
          <p14:tracePt t="540" x="6459538" y="3979863"/>
          <p14:tracePt t="556" x="6338888" y="3979863"/>
          <p14:tracePt t="573" x="6108700" y="3979863"/>
          <p14:tracePt t="590" x="5813425" y="3979863"/>
          <p14:tracePt t="606" x="5605463" y="3979863"/>
          <p14:tracePt t="623" x="5191125" y="3979863"/>
          <p14:tracePt t="640" x="4816475" y="3995738"/>
          <p14:tracePt t="656" x="4273550" y="4059238"/>
          <p14:tracePt t="658" x="4194175" y="4067175"/>
          <p14:tracePt t="673" x="3835400" y="4146550"/>
          <p14:tracePt t="690" x="3619500" y="4178300"/>
          <p14:tracePt t="706" x="3101975" y="4249738"/>
          <p14:tracePt t="708" x="2743200" y="4291013"/>
          <p14:tracePt t="725" x="2495550" y="4291013"/>
          <p14:tracePt t="741" x="2057400" y="4291013"/>
          <p14:tracePt t="756" x="1738313" y="4210050"/>
          <p14:tracePt t="773" x="1595438" y="4154488"/>
          <p14:tracePt t="775" x="1292225" y="3938588"/>
          <p14:tracePt t="790" x="1020763" y="3684588"/>
          <p14:tracePt t="807" x="852488" y="3476625"/>
          <p14:tracePt t="823" x="646113" y="3101975"/>
          <p14:tracePt t="840" x="598488" y="2822575"/>
          <p14:tracePt t="856" x="598488" y="2535238"/>
          <p14:tracePt t="873" x="654050" y="2344738"/>
          <p14:tracePt t="875" x="677863" y="2312988"/>
          <p14:tracePt t="890" x="733425" y="2249488"/>
          <p14:tracePt t="906" x="828675" y="2128838"/>
          <p14:tracePt t="923" x="1028700" y="1985963"/>
          <p14:tracePt t="925" x="1131888" y="1914525"/>
          <p14:tracePt t="940" x="1363663" y="1809750"/>
          <p14:tracePt t="956" x="1522413" y="1730375"/>
          <p14:tracePt t="973" x="1635125" y="1674813"/>
          <p14:tracePt t="990" x="2305050" y="1466850"/>
          <p14:tracePt t="1007" x="2566988" y="1419225"/>
          <p14:tracePt t="1023" x="3078163" y="1387475"/>
          <p14:tracePt t="1040" x="3508375" y="1379538"/>
          <p14:tracePt t="1057" x="4130675" y="1379538"/>
          <p14:tracePt t="1073" x="4481513" y="1379538"/>
          <p14:tracePt t="1090" x="4648200" y="1379538"/>
          <p14:tracePt t="1106" x="4760913" y="1379538"/>
          <p14:tracePt t="1123" x="4768850" y="1379538"/>
          <p14:tracePt t="1147" x="4776788" y="1379538"/>
          <p14:tracePt t="1177" x="4776788" y="1443038"/>
          <p14:tracePt t="1183" x="4784725" y="1482725"/>
          <p14:tracePt t="1193" x="4784725" y="1643063"/>
          <p14:tracePt t="1207" x="4784725" y="1666875"/>
          <p14:tracePt t="1208" x="4792663" y="1746250"/>
          <p14:tracePt t="1223" x="4808538" y="1930400"/>
          <p14:tracePt t="1240" x="4895850" y="2273300"/>
          <p14:tracePt t="1256" x="4951413" y="2432050"/>
          <p14:tracePt t="1258" x="5006975" y="2711450"/>
          <p14:tracePt t="1273" x="5095875" y="2982913"/>
          <p14:tracePt t="1290" x="5151438" y="3117850"/>
          <p14:tracePt t="1307" x="5159375" y="3157538"/>
          <p14:tracePt t="1477" x="5159375" y="3181350"/>
          <p14:tracePt t="1485" x="5159375" y="3197225"/>
          <p14:tracePt t="1493" x="5159375" y="3236913"/>
          <p14:tracePt t="1509" x="5159375" y="3429000"/>
          <p14:tracePt t="1526" x="5143500" y="3563938"/>
          <p14:tracePt t="1543" x="5111750" y="3803650"/>
          <p14:tracePt t="1547" x="5087938" y="3851275"/>
          <p14:tracePt t="1562" x="5038725" y="4003675"/>
          <p14:tracePt t="1573" x="5014913" y="4122738"/>
          <p14:tracePt t="1590" x="4943475" y="4418013"/>
          <p14:tracePt t="1606" x="4864100" y="4641850"/>
          <p14:tracePt t="1623" x="4792663" y="4792663"/>
          <p14:tracePt t="1640" x="4752975" y="4848225"/>
          <p14:tracePt t="1656" x="4745038" y="4856163"/>
          <p14:tracePt t="1673" x="4737100" y="4864100"/>
          <p14:tracePt t="1753" x="4737100" y="4872038"/>
          <p14:tracePt t="1758" x="4729163" y="4872038"/>
          <p14:tracePt t="1773" x="4721225" y="4887913"/>
          <p14:tracePt t="1790" x="4705350" y="4895850"/>
          <p14:tracePt t="1806" x="4705350" y="4903788"/>
          <p14:tracePt t="1823" x="4695825" y="4903788"/>
          <p14:tracePt t="1859" x="4721225" y="4903788"/>
          <p14:tracePt t="1863" x="4729163" y="4903788"/>
          <p14:tracePt t="1873" x="4768850" y="4895850"/>
          <p14:tracePt t="1890" x="4983163" y="4895850"/>
          <p14:tracePt t="1907" x="6035675" y="4895850"/>
          <p14:tracePt t="1909" x="6227763" y="4895850"/>
          <p14:tracePt t="1923" x="7088188" y="4879975"/>
          <p14:tracePt t="1925" x="7208838" y="4872038"/>
          <p14:tracePt t="1940" x="7559675" y="4848225"/>
          <p14:tracePt t="1957" x="8285163" y="4705350"/>
          <p14:tracePt t="1958" x="8755063" y="4600575"/>
          <p14:tracePt t="1973" x="8850313" y="4584700"/>
          <p14:tracePt t="1975" x="9058275" y="4521200"/>
          <p14:tracePt t="1990" x="9512300" y="4418013"/>
          <p14:tracePt t="2006" x="9775825" y="4354513"/>
          <p14:tracePt t="2023" x="9863138" y="4346575"/>
          <p14:tracePt t="2026" x="9991725" y="4346575"/>
          <p14:tracePt t="2040" x="10071100" y="4386263"/>
          <p14:tracePt t="2057" x="10071100" y="4433888"/>
          <p14:tracePt t="2391" x="10110788" y="4433888"/>
          <p14:tracePt t="2405" x="10126663" y="4433888"/>
          <p14:tracePt t="2420" x="10134600" y="4433888"/>
          <p14:tracePt t="2459" x="10190163" y="4410075"/>
          <p14:tracePt t="2465" x="10229850" y="4378325"/>
          <p14:tracePt t="2475" x="10350500" y="4265613"/>
          <p14:tracePt t="2490" x="10596563" y="3987800"/>
          <p14:tracePt t="2506" x="10701338" y="3875088"/>
          <p14:tracePt t="2523" x="10741025" y="3827463"/>
          <p14:tracePt t="2525" x="10820400" y="3700463"/>
          <p14:tracePt t="2540" x="10875963" y="3629025"/>
          <p14:tracePt t="2557" x="10907713" y="3587750"/>
          <p14:tracePt t="2574" x="10931525" y="3571875"/>
          <p14:tracePt t="2590" x="10939463" y="3563938"/>
          <p14:tracePt t="2615" x="10947400" y="3563938"/>
          <p14:tracePt t="2623" x="10955338" y="3563938"/>
          <p14:tracePt t="2625" x="10963275" y="3563938"/>
          <p14:tracePt t="2640" x="10996613" y="3571875"/>
          <p14:tracePt t="2657" x="11068050" y="3587750"/>
          <p14:tracePt t="2673" x="11123613" y="3613150"/>
          <p14:tracePt t="2675" x="11163300" y="3629025"/>
          <p14:tracePt t="2690" x="11242675" y="3660775"/>
          <p14:tracePt t="2707" x="11323638" y="3700463"/>
          <p14:tracePt t="2723" x="11379200" y="3740150"/>
          <p14:tracePt t="2740" x="11753850" y="3851275"/>
          <p14:tracePt t="2757" x="11944350" y="3890963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63824" y="1576934"/>
            <a:ext cx="6504161" cy="328520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080510" y="4692333"/>
            <a:ext cx="7812405" cy="1398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If</a:t>
            </a:r>
            <a:r>
              <a:rPr sz="2000" b="1" spc="-30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person</a:t>
            </a:r>
            <a:r>
              <a:rPr sz="2000" b="1" spc="-3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inside</a:t>
            </a:r>
            <a:r>
              <a:rPr sz="2000" b="1" spc="-2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does</a:t>
            </a:r>
            <a:r>
              <a:rPr sz="2000" b="1" spc="-30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a</a:t>
            </a:r>
            <a:r>
              <a:rPr sz="2000" b="1" spc="-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great</a:t>
            </a:r>
            <a:r>
              <a:rPr sz="2000" b="1" spc="-3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job</a:t>
            </a:r>
            <a:r>
              <a:rPr sz="2000" b="1" spc="-1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of</a:t>
            </a:r>
            <a:r>
              <a:rPr sz="2000" b="1" spc="-2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answering</a:t>
            </a:r>
            <a:r>
              <a:rPr sz="2000" b="1" spc="-50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questions,</a:t>
            </a:r>
            <a:r>
              <a:rPr sz="2000" b="1" spc="-50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can</a:t>
            </a:r>
            <a:r>
              <a:rPr sz="2000" b="1" spc="-25" dirty="0">
                <a:solidFill>
                  <a:srgbClr val="4F81BC"/>
                </a:solidFill>
                <a:latin typeface="Arial"/>
                <a:cs typeface="Arial"/>
              </a:rPr>
              <a:t> we</a:t>
            </a:r>
            <a:endParaRPr sz="2000" dirty="0">
              <a:latin typeface="Arial"/>
              <a:cs typeface="Arial"/>
            </a:endParaRPr>
          </a:p>
          <a:p>
            <a:pPr marL="12700"/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say</a:t>
            </a:r>
            <a:r>
              <a:rPr sz="2000" b="1" spc="-2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he</a:t>
            </a:r>
            <a:r>
              <a:rPr sz="2000" b="1" spc="-10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or</a:t>
            </a:r>
            <a:r>
              <a:rPr sz="2000" b="1" spc="-2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she</a:t>
            </a:r>
            <a:r>
              <a:rPr sz="2000" b="1" spc="-1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i="1" u="sng" spc="-10" dirty="0">
                <a:solidFill>
                  <a:srgbClr val="4F81BC"/>
                </a:solidFill>
                <a:uFill>
                  <a:solidFill>
                    <a:srgbClr val="4F81BC"/>
                  </a:solidFill>
                </a:uFill>
                <a:latin typeface="Arial"/>
                <a:cs typeface="Arial"/>
              </a:rPr>
              <a:t>understands</a:t>
            </a:r>
            <a:r>
              <a:rPr sz="2000" b="1" spc="-10" dirty="0">
                <a:solidFill>
                  <a:srgbClr val="4F81BC"/>
                </a:solidFill>
                <a:latin typeface="Arial"/>
                <a:cs typeface="Arial"/>
              </a:rPr>
              <a:t>?</a:t>
            </a:r>
            <a:endParaRPr sz="2000" dirty="0">
              <a:latin typeface="Arial"/>
              <a:cs typeface="Arial"/>
            </a:endParaRPr>
          </a:p>
          <a:p>
            <a:pPr marL="12700">
              <a:spcBef>
                <a:spcPts val="600"/>
              </a:spcBef>
            </a:pP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Even if</a:t>
            </a:r>
            <a:r>
              <a:rPr sz="2000" b="1" spc="-3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she</a:t>
            </a:r>
            <a:r>
              <a:rPr sz="2000" b="1" spc="-2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or</a:t>
            </a:r>
            <a:r>
              <a:rPr sz="2000" b="1" spc="-10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he</a:t>
            </a:r>
            <a:r>
              <a:rPr sz="2000" b="1" spc="-3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is</a:t>
            </a:r>
            <a:r>
              <a:rPr sz="2000" b="1" spc="-20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only</a:t>
            </a:r>
            <a:r>
              <a:rPr sz="2000" b="1" spc="-40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blindly</a:t>
            </a:r>
            <a:r>
              <a:rPr sz="2000" b="1" spc="-3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F81BC"/>
                </a:solidFill>
                <a:latin typeface="Arial"/>
                <a:cs typeface="Arial"/>
              </a:rPr>
              <a:t>following</a:t>
            </a:r>
            <a:r>
              <a:rPr sz="2000" b="1" spc="-55" dirty="0">
                <a:solidFill>
                  <a:srgbClr val="4F81BC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4F81BC"/>
                </a:solidFill>
                <a:latin typeface="Arial"/>
                <a:cs typeface="Arial"/>
              </a:rPr>
              <a:t>rules?</a:t>
            </a:r>
            <a:endParaRPr sz="2000" dirty="0">
              <a:latin typeface="Arial"/>
              <a:cs typeface="Arial"/>
            </a:endParaRPr>
          </a:p>
          <a:p>
            <a:pPr marL="12700">
              <a:spcBef>
                <a:spcPts val="600"/>
              </a:spcBef>
            </a:pPr>
            <a:r>
              <a:rPr sz="2000" b="1" i="1" spc="-10" dirty="0">
                <a:solidFill>
                  <a:srgbClr val="0D0D0D"/>
                </a:solidFill>
                <a:latin typeface="Arial"/>
                <a:cs typeface="Arial"/>
              </a:rPr>
              <a:t>(Obviously,</a:t>
            </a:r>
            <a:r>
              <a:rPr sz="2000" b="1" i="1" spc="-60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the</a:t>
            </a:r>
            <a:r>
              <a:rPr sz="2000" b="1" i="1" spc="-2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‘person</a:t>
            </a:r>
            <a:r>
              <a:rPr sz="2000" b="1" i="1" spc="-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inside’</a:t>
            </a:r>
            <a:r>
              <a:rPr sz="2000" b="1" i="1" spc="-110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is</a:t>
            </a:r>
            <a:r>
              <a:rPr sz="2000" b="1" i="1" spc="-1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acting</a:t>
            </a:r>
            <a:r>
              <a:rPr sz="2000" b="1" i="1" spc="-40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like</a:t>
            </a:r>
            <a:r>
              <a:rPr sz="2000" b="1" i="1" spc="-2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an</a:t>
            </a:r>
            <a:r>
              <a:rPr sz="2000" b="1" i="1" spc="-7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0D0D0D"/>
                </a:solidFill>
                <a:latin typeface="Arial"/>
                <a:cs typeface="Arial"/>
              </a:rPr>
              <a:t>AI</a:t>
            </a:r>
            <a:r>
              <a:rPr sz="2000" b="1" i="1" spc="-2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2000" b="1" i="1" spc="-10" dirty="0">
                <a:solidFill>
                  <a:srgbClr val="0D0D0D"/>
                </a:solidFill>
                <a:latin typeface="Arial"/>
                <a:cs typeface="Arial"/>
              </a:rPr>
              <a:t>program)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32</a:t>
            </a:fld>
            <a:endParaRPr spc="-25" dirty="0"/>
          </a:p>
        </p:txBody>
      </p:sp>
      <p:sp>
        <p:nvSpPr>
          <p:cNvPr id="4" name="object 4"/>
          <p:cNvSpPr txBox="1">
            <a:spLocks noGrp="1"/>
          </p:cNvSpPr>
          <p:nvPr>
            <p:ph type="title" idx="4294967295"/>
          </p:nvPr>
        </p:nvSpPr>
        <p:spPr>
          <a:xfrm>
            <a:off x="7275513" y="-190500"/>
            <a:ext cx="4916487" cy="136683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65" dirty="0"/>
              <a:t>Systems</a:t>
            </a:r>
            <a:r>
              <a:rPr spc="-630" dirty="0"/>
              <a:t> </a:t>
            </a:r>
            <a:r>
              <a:rPr spc="-235" dirty="0"/>
              <a:t>that</a:t>
            </a:r>
            <a:r>
              <a:rPr spc="-615" dirty="0"/>
              <a:t> </a:t>
            </a:r>
            <a:r>
              <a:rPr spc="-210" dirty="0"/>
              <a:t>Act</a:t>
            </a:r>
            <a:r>
              <a:rPr spc="-610" dirty="0"/>
              <a:t> </a:t>
            </a:r>
            <a:r>
              <a:rPr spc="-235" dirty="0"/>
              <a:t>Like</a:t>
            </a:r>
            <a:r>
              <a:rPr spc="-615" dirty="0"/>
              <a:t> </a:t>
            </a:r>
            <a:r>
              <a:rPr spc="-265" dirty="0"/>
              <a:t>Humans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821874" y="800964"/>
            <a:ext cx="5205095" cy="7759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The</a:t>
            </a:r>
            <a:r>
              <a:rPr sz="2900" b="1" spc="-2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Chinese</a:t>
            </a:r>
            <a:r>
              <a:rPr sz="2900" b="1" spc="-5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Room</a:t>
            </a:r>
            <a:r>
              <a:rPr sz="2900" b="1" spc="-3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spc="-10" dirty="0">
                <a:solidFill>
                  <a:schemeClr val="bg1"/>
                </a:solidFill>
                <a:latin typeface="Arial"/>
                <a:cs typeface="Arial"/>
              </a:rPr>
              <a:t>Argument</a:t>
            </a:r>
            <a:endParaRPr sz="29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12700">
              <a:spcBef>
                <a:spcPts val="20"/>
              </a:spcBef>
            </a:pPr>
            <a:r>
              <a:rPr sz="2000" b="1" i="1" spc="-10" dirty="0">
                <a:solidFill>
                  <a:srgbClr val="374D81"/>
                </a:solidFill>
                <a:latin typeface="Arial"/>
                <a:cs typeface="Arial"/>
              </a:rPr>
              <a:t>(Continued)</a:t>
            </a:r>
            <a:endParaRPr sz="2000" dirty="0">
              <a:latin typeface="Arial"/>
              <a:cs typeface="Arial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80907A6-C87F-DD7D-3438-026A9D8CF7C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028200" y="2783160"/>
              <a:ext cx="774000" cy="828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80907A6-C87F-DD7D-3438-026A9D8CF7C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018840" y="2773800"/>
                <a:ext cx="792720" cy="270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91144">
        <p159:morph option="byObject"/>
      </p:transition>
    </mc:Choice>
    <mc:Fallback>
      <p:transition spd="slow" advTm="1911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40910" y="3962568"/>
            <a:ext cx="4017708" cy="205954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86068" y="1350813"/>
            <a:ext cx="8439150" cy="2611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900" b="1" dirty="0">
                <a:latin typeface="Arial"/>
                <a:cs typeface="Arial"/>
              </a:rPr>
              <a:t>The</a:t>
            </a:r>
            <a:r>
              <a:rPr sz="2900" b="1" spc="-20" dirty="0">
                <a:latin typeface="Arial"/>
                <a:cs typeface="Arial"/>
              </a:rPr>
              <a:t> </a:t>
            </a:r>
            <a:r>
              <a:rPr sz="2900" b="1" dirty="0">
                <a:latin typeface="Arial"/>
                <a:cs typeface="Arial"/>
              </a:rPr>
              <a:t>Chinese</a:t>
            </a:r>
            <a:r>
              <a:rPr sz="2900" b="1" spc="-55" dirty="0">
                <a:latin typeface="Arial"/>
                <a:cs typeface="Arial"/>
              </a:rPr>
              <a:t> </a:t>
            </a:r>
            <a:r>
              <a:rPr sz="2900" b="1" dirty="0">
                <a:latin typeface="Arial"/>
                <a:cs typeface="Arial"/>
              </a:rPr>
              <a:t>Room</a:t>
            </a:r>
            <a:r>
              <a:rPr sz="2900" b="1" spc="-30" dirty="0">
                <a:latin typeface="Arial"/>
                <a:cs typeface="Arial"/>
              </a:rPr>
              <a:t> </a:t>
            </a:r>
            <a:r>
              <a:rPr sz="2900" b="1" spc="-10" dirty="0">
                <a:latin typeface="Arial"/>
                <a:cs typeface="Arial"/>
              </a:rPr>
              <a:t>Argument</a:t>
            </a:r>
            <a:endParaRPr sz="2900" dirty="0">
              <a:latin typeface="Arial"/>
              <a:cs typeface="Arial"/>
            </a:endParaRPr>
          </a:p>
          <a:p>
            <a:pPr marL="12700">
              <a:spcBef>
                <a:spcPts val="20"/>
              </a:spcBef>
            </a:pPr>
            <a:r>
              <a:rPr sz="2000" b="1" i="1" spc="-10" dirty="0">
                <a:solidFill>
                  <a:srgbClr val="374D81"/>
                </a:solidFill>
                <a:latin typeface="Arial"/>
                <a:cs typeface="Arial"/>
              </a:rPr>
              <a:t>(Continued)</a:t>
            </a:r>
            <a:endParaRPr sz="2000" dirty="0">
              <a:latin typeface="Arial"/>
              <a:cs typeface="Arial"/>
            </a:endParaRPr>
          </a:p>
          <a:p>
            <a:pPr marL="186055">
              <a:spcBef>
                <a:spcPts val="995"/>
              </a:spcBef>
            </a:pP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Strong</a:t>
            </a:r>
            <a:r>
              <a:rPr sz="2400" b="1" spc="-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vs.</a:t>
            </a:r>
            <a:r>
              <a:rPr sz="2400" b="1" spc="-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Weak</a:t>
            </a:r>
            <a:r>
              <a:rPr sz="2400" b="1" spc="-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AI</a:t>
            </a:r>
            <a:r>
              <a:rPr sz="2400" b="1" spc="-4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Hypotheses?</a:t>
            </a:r>
            <a:endParaRPr sz="2400" dirty="0">
              <a:latin typeface="Calibri"/>
              <a:cs typeface="Calibri"/>
            </a:endParaRPr>
          </a:p>
          <a:p>
            <a:pPr marL="186055" marR="6350" indent="184150">
              <a:spcBef>
                <a:spcPts val="20"/>
              </a:spcBef>
              <a:buChar char="-"/>
              <a:tabLst>
                <a:tab pos="370205" algn="l"/>
                <a:tab pos="6487160" algn="l"/>
              </a:tabLst>
            </a:pPr>
            <a:r>
              <a:rPr sz="2200" b="1" dirty="0">
                <a:solidFill>
                  <a:srgbClr val="FF0000"/>
                </a:solidFill>
                <a:latin typeface="Calibri"/>
                <a:cs typeface="Calibri"/>
              </a:rPr>
              <a:t>WEAK</a:t>
            </a:r>
            <a:r>
              <a:rPr sz="2200" b="1" spc="2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0000"/>
                </a:solidFill>
                <a:latin typeface="Calibri"/>
                <a:cs typeface="Calibri"/>
              </a:rPr>
              <a:t>AI</a:t>
            </a:r>
            <a:r>
              <a:rPr sz="2200" b="1" spc="2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0000"/>
                </a:solidFill>
                <a:latin typeface="Calibri"/>
                <a:cs typeface="Calibri"/>
              </a:rPr>
              <a:t>Hypothesis;</a:t>
            </a:r>
            <a:r>
              <a:rPr sz="2200" b="1" spc="2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We</a:t>
            </a:r>
            <a:r>
              <a:rPr sz="2200" b="1" i="1" spc="215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can</a:t>
            </a:r>
            <a:r>
              <a:rPr sz="2200" b="1" i="1" spc="215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accurately</a:t>
            </a:r>
            <a:r>
              <a:rPr sz="2200" b="1" i="1" spc="215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u="sng" spc="-10" dirty="0">
                <a:solidFill>
                  <a:srgbClr val="0D0D0D"/>
                </a:solidFill>
                <a:uFill>
                  <a:solidFill>
                    <a:srgbClr val="0D0D0D"/>
                  </a:solidFill>
                </a:uFill>
                <a:latin typeface="Calibri"/>
                <a:cs typeface="Calibri"/>
              </a:rPr>
              <a:t>simulate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	animal</a:t>
            </a:r>
            <a:r>
              <a:rPr sz="2200" b="1" i="1" spc="235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/</a:t>
            </a:r>
            <a:r>
              <a:rPr sz="2200" b="1" i="1" spc="240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spc="-10" dirty="0">
                <a:solidFill>
                  <a:srgbClr val="0D0D0D"/>
                </a:solidFill>
                <a:latin typeface="Calibri"/>
                <a:cs typeface="Calibri"/>
              </a:rPr>
              <a:t>human intelligence</a:t>
            </a:r>
            <a:r>
              <a:rPr sz="2200" b="1" i="1" spc="-30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in</a:t>
            </a:r>
            <a:r>
              <a:rPr sz="2200" b="1" i="1" spc="-20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a</a:t>
            </a:r>
            <a:r>
              <a:rPr sz="2200" b="1" i="1" spc="-10" dirty="0">
                <a:solidFill>
                  <a:srgbClr val="0D0D0D"/>
                </a:solidFill>
                <a:latin typeface="Calibri"/>
                <a:cs typeface="Calibri"/>
              </a:rPr>
              <a:t> computer.</a:t>
            </a:r>
            <a:endParaRPr sz="2200" dirty="0">
              <a:latin typeface="Calibri"/>
              <a:cs typeface="Calibri"/>
            </a:endParaRPr>
          </a:p>
          <a:p>
            <a:pPr marL="342265" indent="-156210">
              <a:buChar char="-"/>
              <a:tabLst>
                <a:tab pos="342265" algn="l"/>
              </a:tabLst>
            </a:pPr>
            <a:r>
              <a:rPr sz="2200" b="1" dirty="0">
                <a:solidFill>
                  <a:srgbClr val="FF0000"/>
                </a:solidFill>
                <a:latin typeface="Calibri"/>
                <a:cs typeface="Calibri"/>
              </a:rPr>
              <a:t>STRONG</a:t>
            </a:r>
            <a:r>
              <a:rPr sz="2200" b="1" spc="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0000"/>
                </a:solidFill>
                <a:latin typeface="Calibri"/>
                <a:cs typeface="Calibri"/>
              </a:rPr>
              <a:t>AI</a:t>
            </a:r>
            <a:r>
              <a:rPr sz="2200" b="1" spc="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0000"/>
                </a:solidFill>
                <a:latin typeface="Calibri"/>
                <a:cs typeface="Calibri"/>
              </a:rPr>
              <a:t>Hypothesis;</a:t>
            </a:r>
            <a:r>
              <a:rPr sz="2200" b="1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We</a:t>
            </a:r>
            <a:r>
              <a:rPr sz="2200" b="1" i="1" spc="10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can</a:t>
            </a:r>
            <a:r>
              <a:rPr sz="2200" b="1" i="1" spc="20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create</a:t>
            </a:r>
            <a:r>
              <a:rPr sz="2200" b="1" i="1" spc="10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algorithms</a:t>
            </a:r>
            <a:r>
              <a:rPr sz="2200" b="1" i="1" spc="25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dirty="0">
                <a:solidFill>
                  <a:srgbClr val="0D0D0D"/>
                </a:solidFill>
                <a:latin typeface="Calibri"/>
                <a:cs typeface="Calibri"/>
              </a:rPr>
              <a:t>that</a:t>
            </a:r>
            <a:r>
              <a:rPr sz="2200" b="1" i="1" spc="10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u="sng" dirty="0">
                <a:solidFill>
                  <a:srgbClr val="0D0D0D"/>
                </a:solidFill>
                <a:uFill>
                  <a:solidFill>
                    <a:srgbClr val="0D0D0D"/>
                  </a:solidFill>
                </a:uFill>
                <a:latin typeface="Calibri"/>
                <a:cs typeface="Calibri"/>
              </a:rPr>
              <a:t>are</a:t>
            </a:r>
            <a:r>
              <a:rPr sz="2200" b="1" i="1" spc="5" dirty="0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sz="2200" b="1" i="1" spc="-10" dirty="0">
                <a:solidFill>
                  <a:srgbClr val="0D0D0D"/>
                </a:solidFill>
                <a:latin typeface="Calibri"/>
                <a:cs typeface="Calibri"/>
              </a:rPr>
              <a:t>intelligent</a:t>
            </a:r>
            <a:endParaRPr sz="2200" dirty="0">
              <a:latin typeface="Calibri"/>
              <a:cs typeface="Calibri"/>
            </a:endParaRPr>
          </a:p>
          <a:p>
            <a:pPr marL="186055"/>
            <a:r>
              <a:rPr sz="2200" b="1" i="1" spc="-10" dirty="0">
                <a:solidFill>
                  <a:srgbClr val="0D0D0D"/>
                </a:solidFill>
                <a:latin typeface="Calibri"/>
                <a:cs typeface="Calibri"/>
              </a:rPr>
              <a:t>(conscious?)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33</a:t>
            </a:fld>
            <a:endParaRPr spc="-25" dirty="0"/>
          </a:p>
        </p:txBody>
      </p:sp>
      <p:sp>
        <p:nvSpPr>
          <p:cNvPr id="4" name="object 4"/>
          <p:cNvSpPr txBox="1">
            <a:spLocks noGrp="1"/>
          </p:cNvSpPr>
          <p:nvPr>
            <p:ph type="title" idx="4294967295"/>
          </p:nvPr>
        </p:nvSpPr>
        <p:spPr>
          <a:xfrm>
            <a:off x="2586183" y="147953"/>
            <a:ext cx="9605818" cy="68993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265" dirty="0">
                <a:solidFill>
                  <a:schemeClr val="bg1"/>
                </a:solidFill>
              </a:rPr>
              <a:t>Systems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lang="en-US" b="1" spc="-630" dirty="0">
                <a:solidFill>
                  <a:schemeClr val="bg1"/>
                </a:solidFill>
              </a:rPr>
              <a:t> </a:t>
            </a:r>
            <a:r>
              <a:rPr b="1" spc="-235" dirty="0">
                <a:solidFill>
                  <a:schemeClr val="bg1"/>
                </a:solidFill>
              </a:rPr>
              <a:t>that</a:t>
            </a:r>
            <a:r>
              <a:rPr b="1" spc="-615" dirty="0">
                <a:solidFill>
                  <a:schemeClr val="bg1"/>
                </a:solidFill>
              </a:rPr>
              <a:t> </a:t>
            </a:r>
            <a:r>
              <a:rPr lang="en-US" b="1" spc="-615" dirty="0">
                <a:solidFill>
                  <a:schemeClr val="bg1"/>
                </a:solidFill>
              </a:rPr>
              <a:t> </a:t>
            </a:r>
            <a:r>
              <a:rPr b="1" spc="-210" dirty="0">
                <a:solidFill>
                  <a:schemeClr val="bg1"/>
                </a:solidFill>
              </a:rPr>
              <a:t>Act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610" dirty="0">
                <a:solidFill>
                  <a:schemeClr val="bg1"/>
                </a:solidFill>
              </a:rPr>
              <a:t> </a:t>
            </a:r>
            <a:r>
              <a:rPr b="1" spc="-235" dirty="0">
                <a:solidFill>
                  <a:schemeClr val="bg1"/>
                </a:solidFill>
              </a:rPr>
              <a:t>Like</a:t>
            </a:r>
            <a:r>
              <a:rPr b="1" spc="-615" dirty="0">
                <a:solidFill>
                  <a:schemeClr val="bg1"/>
                </a:solidFill>
              </a:rPr>
              <a:t> </a:t>
            </a:r>
            <a:r>
              <a:rPr lang="en-US" b="1" spc="-615" dirty="0">
                <a:solidFill>
                  <a:schemeClr val="bg1"/>
                </a:solidFill>
              </a:rPr>
              <a:t> </a:t>
            </a:r>
            <a:r>
              <a:rPr b="1" spc="-265" dirty="0">
                <a:solidFill>
                  <a:schemeClr val="bg1"/>
                </a:solidFill>
              </a:rPr>
              <a:t>Humans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793241" y="4331334"/>
            <a:ext cx="24771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541655" algn="l"/>
                <a:tab pos="1175385" algn="l"/>
              </a:tabLst>
            </a:pPr>
            <a:r>
              <a:rPr sz="2400" i="1" spc="-25" dirty="0">
                <a:latin typeface="Calibri"/>
                <a:cs typeface="Calibri"/>
              </a:rPr>
              <a:t>Do</a:t>
            </a:r>
            <a:r>
              <a:rPr sz="2400" i="1" dirty="0">
                <a:latin typeface="Calibri"/>
                <a:cs typeface="Calibri"/>
              </a:rPr>
              <a:t>	</a:t>
            </a:r>
            <a:r>
              <a:rPr sz="2400" i="1" spc="-25" dirty="0">
                <a:latin typeface="Calibri"/>
                <a:cs typeface="Calibri"/>
              </a:rPr>
              <a:t>you</a:t>
            </a:r>
            <a:r>
              <a:rPr sz="2400" i="1" dirty="0">
                <a:latin typeface="Calibri"/>
                <a:cs typeface="Calibri"/>
              </a:rPr>
              <a:t>	</a:t>
            </a:r>
            <a:r>
              <a:rPr sz="2400" i="1" spc="-10" dirty="0">
                <a:latin typeface="Calibri"/>
                <a:cs typeface="Calibri"/>
              </a:rPr>
              <a:t>remember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93240" y="4697348"/>
            <a:ext cx="26619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602615" algn="l"/>
                <a:tab pos="1464945" algn="l"/>
                <a:tab pos="2243455" algn="l"/>
              </a:tabLst>
            </a:pPr>
            <a:r>
              <a:rPr sz="2400" i="1" spc="-25" dirty="0">
                <a:latin typeface="Calibri"/>
                <a:cs typeface="Calibri"/>
              </a:rPr>
              <a:t>the</a:t>
            </a:r>
            <a:r>
              <a:rPr sz="2400" i="1" dirty="0">
                <a:latin typeface="Calibri"/>
                <a:cs typeface="Calibri"/>
              </a:rPr>
              <a:t>	</a:t>
            </a:r>
            <a:r>
              <a:rPr sz="2400" i="1" spc="-10" dirty="0">
                <a:latin typeface="Calibri"/>
                <a:cs typeface="Calibri"/>
              </a:rPr>
              <a:t>robot</a:t>
            </a:r>
            <a:r>
              <a:rPr sz="2400" i="1" dirty="0">
                <a:latin typeface="Calibri"/>
                <a:cs typeface="Calibri"/>
              </a:rPr>
              <a:t>	</a:t>
            </a:r>
            <a:r>
              <a:rPr sz="2400" i="1" spc="-20" dirty="0">
                <a:latin typeface="Calibri"/>
                <a:cs typeface="Calibri"/>
              </a:rPr>
              <a:t>from</a:t>
            </a:r>
            <a:r>
              <a:rPr sz="2400" i="1" dirty="0">
                <a:latin typeface="Calibri"/>
                <a:cs typeface="Calibri"/>
              </a:rPr>
              <a:t>	</a:t>
            </a:r>
            <a:r>
              <a:rPr sz="2400" i="1" spc="-25" dirty="0">
                <a:latin typeface="Calibri"/>
                <a:cs typeface="Calibri"/>
              </a:rPr>
              <a:t>the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30396" y="4331335"/>
            <a:ext cx="82486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6850" marR="5080" indent="-184785">
              <a:spcBef>
                <a:spcPts val="100"/>
              </a:spcBef>
            </a:pPr>
            <a:r>
              <a:rPr sz="2400" i="1" spc="-40" dirty="0">
                <a:latin typeface="Calibri"/>
                <a:cs typeface="Calibri"/>
              </a:rPr>
              <a:t>Sonny, </a:t>
            </a:r>
            <a:r>
              <a:rPr sz="2400" i="1" spc="-25" dirty="0">
                <a:latin typeface="Calibri"/>
                <a:cs typeface="Calibri"/>
              </a:rPr>
              <a:t>2004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93241" y="5063109"/>
            <a:ext cx="346138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z="2400" i="1" spc="-10" dirty="0">
                <a:latin typeface="Calibri"/>
                <a:cs typeface="Calibri"/>
              </a:rPr>
              <a:t>science-</a:t>
            </a:r>
            <a:r>
              <a:rPr sz="2400" i="1" dirty="0">
                <a:latin typeface="Calibri"/>
                <a:cs typeface="Calibri"/>
              </a:rPr>
              <a:t>fiction</a:t>
            </a:r>
            <a:r>
              <a:rPr sz="2400" i="1" spc="280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/</a:t>
            </a:r>
            <a:r>
              <a:rPr sz="2400" i="1" spc="28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action</a:t>
            </a:r>
            <a:r>
              <a:rPr sz="2400" i="1" spc="290" dirty="0">
                <a:latin typeface="Calibri"/>
                <a:cs typeface="Calibri"/>
              </a:rPr>
              <a:t> </a:t>
            </a:r>
            <a:r>
              <a:rPr sz="2400" i="1" spc="-20" dirty="0">
                <a:latin typeface="Calibri"/>
                <a:cs typeface="Calibri"/>
              </a:rPr>
              <a:t>film </a:t>
            </a:r>
            <a:r>
              <a:rPr sz="2400" i="1" dirty="0">
                <a:latin typeface="Calibri"/>
                <a:cs typeface="Calibri"/>
              </a:rPr>
              <a:t>"I,</a:t>
            </a:r>
            <a:r>
              <a:rPr sz="2400" i="1" spc="-25" dirty="0">
                <a:latin typeface="Calibri"/>
                <a:cs typeface="Calibri"/>
              </a:rPr>
              <a:t> </a:t>
            </a:r>
            <a:r>
              <a:rPr sz="2400" i="1" spc="-10" dirty="0">
                <a:latin typeface="Calibri"/>
                <a:cs typeface="Calibri"/>
              </a:rPr>
              <a:t>Robot"?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20244">
        <p159:morph option="byObject"/>
      </p:transition>
    </mc:Choice>
    <mc:Fallback>
      <p:transition spd="slow" advTm="120244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57345" y="235713"/>
            <a:ext cx="491744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1" spc="-265" dirty="0">
                <a:solidFill>
                  <a:schemeClr val="bg1"/>
                </a:solidFill>
                <a:latin typeface="Arial"/>
                <a:cs typeface="Arial"/>
              </a:rPr>
              <a:t>Systems</a:t>
            </a:r>
            <a:r>
              <a:rPr sz="3200" b="1" spc="-63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3200" b="1" spc="-235" dirty="0">
                <a:solidFill>
                  <a:schemeClr val="bg1"/>
                </a:solidFill>
                <a:latin typeface="Arial"/>
                <a:cs typeface="Arial"/>
              </a:rPr>
              <a:t>that</a:t>
            </a:r>
            <a:r>
              <a:rPr sz="3200" b="1" spc="-6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3200" b="1" spc="-210" dirty="0">
                <a:solidFill>
                  <a:schemeClr val="bg1"/>
                </a:solidFill>
                <a:latin typeface="Arial"/>
                <a:cs typeface="Arial"/>
              </a:rPr>
              <a:t>Act</a:t>
            </a:r>
            <a:r>
              <a:rPr sz="3200" b="1" spc="-61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3200" b="1" spc="-235" dirty="0">
                <a:solidFill>
                  <a:schemeClr val="bg1"/>
                </a:solidFill>
                <a:latin typeface="Arial"/>
                <a:cs typeface="Arial"/>
              </a:rPr>
              <a:t>Like</a:t>
            </a:r>
            <a:r>
              <a:rPr sz="3200" b="1" spc="-6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3200" b="1" spc="-265" dirty="0">
                <a:solidFill>
                  <a:schemeClr val="bg1"/>
                </a:solidFill>
                <a:latin typeface="Arial"/>
                <a:cs typeface="Arial"/>
              </a:rPr>
              <a:t>Humans</a:t>
            </a:r>
            <a:endParaRPr sz="32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39020" y="6429552"/>
            <a:ext cx="19621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25" dirty="0">
                <a:solidFill>
                  <a:srgbClr val="7E7E7E"/>
                </a:solidFill>
                <a:latin typeface="Arial"/>
                <a:cs typeface="Arial"/>
              </a:rPr>
              <a:t>25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01801" y="844042"/>
            <a:ext cx="6406515" cy="467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Strong</a:t>
            </a:r>
            <a:r>
              <a:rPr sz="2900" b="1" spc="-2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Vs.</a:t>
            </a:r>
            <a:r>
              <a:rPr sz="2900" b="1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Wek</a:t>
            </a:r>
            <a:r>
              <a:rPr sz="2900" b="1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AI</a:t>
            </a:r>
            <a:r>
              <a:rPr sz="2900" b="1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dirty="0">
                <a:solidFill>
                  <a:schemeClr val="bg1"/>
                </a:solidFill>
                <a:latin typeface="Arial"/>
                <a:cs typeface="Arial"/>
              </a:rPr>
              <a:t>..</a:t>
            </a:r>
            <a:r>
              <a:rPr sz="2900" b="1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i="1" dirty="0">
                <a:solidFill>
                  <a:schemeClr val="bg1"/>
                </a:solidFill>
                <a:latin typeface="Arial"/>
                <a:cs typeface="Arial"/>
              </a:rPr>
              <a:t>Where</a:t>
            </a:r>
            <a:r>
              <a:rPr sz="2900" b="1" i="1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i="1" dirty="0">
                <a:solidFill>
                  <a:schemeClr val="bg1"/>
                </a:solidFill>
                <a:latin typeface="Arial"/>
                <a:cs typeface="Arial"/>
              </a:rPr>
              <a:t>are</a:t>
            </a:r>
            <a:r>
              <a:rPr sz="2900" b="1" i="1" spc="-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900" b="1" i="1" spc="-25" dirty="0">
                <a:solidFill>
                  <a:schemeClr val="bg1"/>
                </a:solidFill>
                <a:latin typeface="Arial"/>
                <a:cs typeface="Arial"/>
              </a:rPr>
              <a:t>we?</a:t>
            </a:r>
            <a:endParaRPr sz="29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D9831C9-93DB-E7B7-9B50-41F593E927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073" y="1292834"/>
            <a:ext cx="10178472" cy="46950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35198">
        <p159:morph option="byObject"/>
      </p:transition>
    </mc:Choice>
    <mc:Fallback>
      <p:transition spd="slow" advTm="135198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5023" x="4102100" y="6419850"/>
          <p14:tracePt t="7834" x="4418013" y="6665913"/>
          <p14:tracePt t="7839" x="4745038" y="6578600"/>
          <p14:tracePt t="7849" x="5030788" y="6538913"/>
          <p14:tracePt t="7859" x="5341938" y="6523038"/>
          <p14:tracePt t="7870" x="5613400" y="6562725"/>
          <p14:tracePt t="7886" x="5900738" y="6657975"/>
          <p14:tracePt t="7889" x="6132513" y="6778625"/>
          <p14:tracePt t="8358" x="6753225" y="6802438"/>
          <p14:tracePt t="8370" x="6761163" y="6802438"/>
          <p14:tracePt t="8434" x="6769100" y="6802438"/>
          <p14:tracePt t="8444" x="6777038" y="6810375"/>
          <p14:tracePt t="8454" x="6784975" y="6826250"/>
          <p14:tracePt t="8470" x="6802438" y="6842125"/>
          <p14:tracePt t="8565" x="6873875" y="6842125"/>
          <p14:tracePt t="8575" x="6873875" y="6834188"/>
          <p14:tracePt t="8587" x="6873875" y="6826250"/>
          <p14:tracePt t="8604" x="6873875" y="6818313"/>
          <p14:tracePt t="8907" x="6865938" y="6834188"/>
          <p14:tracePt t="8994" x="6546850" y="6794500"/>
          <p14:tracePt t="9005" x="6467475" y="6699250"/>
          <p14:tracePt t="9009" x="6378575" y="6570663"/>
          <p14:tracePt t="9021" x="6275388" y="6411913"/>
          <p14:tracePt t="9037" x="6203950" y="6211888"/>
          <p14:tracePt t="9039" x="6140450" y="6013450"/>
          <p14:tracePt t="9052" x="6091238" y="5805488"/>
          <p14:tracePt t="9069" x="6067425" y="5422900"/>
          <p14:tracePt t="9086" x="6067425" y="5270500"/>
          <p14:tracePt t="9087" x="6075363" y="5143500"/>
          <p14:tracePt t="9102" x="6083300" y="5048250"/>
          <p14:tracePt t="9119" x="6100763" y="4911725"/>
          <p14:tracePt t="9136" x="6116638" y="4856163"/>
          <p14:tracePt t="9152" x="6196013" y="4737100"/>
          <p14:tracePt t="9332" x="6188075" y="4737100"/>
          <p14:tracePt t="9342" x="6172200" y="4737100"/>
          <p14:tracePt t="9354" x="6140450" y="4737100"/>
          <p14:tracePt t="9373" x="6051550" y="4745038"/>
          <p14:tracePt t="9386" x="5995988" y="4752975"/>
          <p14:tracePt t="9403" x="5861050" y="4760913"/>
          <p14:tracePt t="9420" x="5716588" y="4776788"/>
          <p14:tracePt t="9436" x="5629275" y="4784725"/>
          <p14:tracePt t="9453" x="5486400" y="4800600"/>
          <p14:tracePt t="9469" x="5422900" y="4808538"/>
          <p14:tracePt t="9471" x="5373688" y="4816475"/>
          <p14:tracePt t="9486" x="5341938" y="4816475"/>
          <p14:tracePt t="9503" x="5310188" y="4816475"/>
          <p14:tracePt t="9532" x="5302250" y="4816475"/>
          <p14:tracePt t="9562" x="5294313" y="4808538"/>
          <p14:tracePt t="9572" x="5294313" y="4800600"/>
          <p14:tracePt t="9592" x="5286375" y="4784725"/>
          <p14:tracePt t="9613" x="5278438" y="4776788"/>
          <p14:tracePt t="9622" x="5270500" y="4776788"/>
          <p14:tracePt t="9631" x="5262563" y="4776788"/>
          <p14:tracePt t="9642" x="5254625" y="4768850"/>
          <p14:tracePt t="9652" x="5246688" y="4768850"/>
          <p14:tracePt t="9668" x="5230813" y="4760913"/>
          <p14:tracePt t="9685" x="5207000" y="4760913"/>
          <p14:tracePt t="9702" x="5183188" y="4760913"/>
          <p14:tracePt t="9719" x="5159375" y="4760913"/>
          <p14:tracePt t="9735" x="5151438" y="4760913"/>
          <p14:tracePt t="10087" x="5159375" y="4760913"/>
          <p14:tracePt t="10106" x="5175250" y="4760913"/>
          <p14:tracePt t="10117" x="5183188" y="4760913"/>
          <p14:tracePt t="10127" x="5199063" y="4760913"/>
          <p14:tracePt t="10138" x="5214938" y="4760913"/>
          <p14:tracePt t="10154" x="5238750" y="4768850"/>
          <p14:tracePt t="10156" x="5270500" y="4768850"/>
          <p14:tracePt t="10170" x="5302250" y="4768850"/>
          <p14:tracePt t="10187" x="5407025" y="4768850"/>
          <p14:tracePt t="10203" x="5454650" y="4768850"/>
          <p14:tracePt t="10220" x="5541963" y="4768850"/>
          <p14:tracePt t="10237" x="5613400" y="4768850"/>
          <p14:tracePt t="10253" x="5629275" y="4776788"/>
          <p14:tracePt t="10270" x="5661025" y="4784725"/>
          <p14:tracePt t="10298" x="5661025" y="4792663"/>
          <p14:tracePt t="10318" x="5661025" y="4800600"/>
          <p14:tracePt t="10612" x="5668963" y="4800600"/>
          <p14:tracePt t="10623" x="5676900" y="4800600"/>
          <p14:tracePt t="10632" x="5692775" y="4800600"/>
          <p14:tracePt t="10642" x="5716588" y="4800600"/>
          <p14:tracePt t="10656" x="5749925" y="4800600"/>
          <p14:tracePt t="10671" x="5813425" y="4800600"/>
          <p14:tracePt t="10687" x="5845175" y="4800600"/>
          <p14:tracePt t="10703" x="5892800" y="4800600"/>
          <p14:tracePt t="10719" x="5908675" y="4800600"/>
          <p14:tracePt t="10722" x="5916613" y="4800600"/>
          <p14:tracePt t="10736" x="5924550" y="4800600"/>
          <p14:tracePt t="10753" x="5932488" y="4800600"/>
          <p14:tracePt t="10781" x="5940425" y="4800600"/>
          <p14:tracePt t="10791" x="5948363" y="4800600"/>
          <p14:tracePt t="10822" x="5956300" y="4800600"/>
          <p14:tracePt t="10832" x="5964238" y="4800600"/>
          <p14:tracePt t="10852" x="5964238" y="4808538"/>
          <p14:tracePt t="10862" x="5972175" y="4808538"/>
          <p14:tracePt t="10872" x="5980113" y="4808538"/>
          <p14:tracePt t="10953" x="5988050" y="4808538"/>
          <p14:tracePt t="10963" x="5988050" y="4816475"/>
          <p14:tracePt t="10983" x="5995988" y="4816475"/>
          <p14:tracePt t="10993" x="5995988" y="4824413"/>
          <p14:tracePt t="11033" x="5995988" y="4832350"/>
          <p14:tracePt t="11245" x="5988050" y="4832350"/>
          <p14:tracePt t="11255" x="5972175" y="4832350"/>
          <p14:tracePt t="11265" x="5932488" y="4840288"/>
          <p14:tracePt t="11275" x="5876925" y="4848225"/>
          <p14:tracePt t="11286" x="5821363" y="4848225"/>
          <p14:tracePt t="11302" x="5773738" y="4856163"/>
          <p14:tracePt t="11318" x="5700713" y="4864100"/>
          <p14:tracePt t="11335" x="5653088" y="4864100"/>
          <p14:tracePt t="11352" x="5645150" y="4864100"/>
          <p14:tracePt t="11368" x="5629275" y="4864100"/>
          <p14:tracePt t="11567" x="5637213" y="4864100"/>
          <p14:tracePt t="11577" x="5645150" y="4864100"/>
          <p14:tracePt t="11597" x="5645150" y="4856163"/>
          <p14:tracePt t="11607" x="5653088" y="4856163"/>
          <p14:tracePt t="11618" x="5668963" y="4856163"/>
          <p14:tracePt t="11635" x="5676900" y="4856163"/>
          <p14:tracePt t="11652" x="5700713" y="4856163"/>
          <p14:tracePt t="11668" x="5716588" y="4856163"/>
          <p14:tracePt t="11685" x="5732463" y="4856163"/>
          <p14:tracePt t="11702" x="5765800" y="4856163"/>
          <p14:tracePt t="11718" x="5789613" y="4856163"/>
          <p14:tracePt t="11735" x="5805488" y="4848225"/>
          <p14:tracePt t="11752" x="5845175" y="4848225"/>
          <p14:tracePt t="11768" x="5892800" y="4848225"/>
          <p14:tracePt t="11785" x="5916613" y="4848225"/>
          <p14:tracePt t="11802" x="5948363" y="4848225"/>
          <p14:tracePt t="11819" x="5964238" y="4848225"/>
          <p14:tracePt t="11835" x="5972175" y="4848225"/>
          <p14:tracePt t="11852" x="5980113" y="4840288"/>
          <p14:tracePt t="12223" x="5988050" y="4840288"/>
          <p14:tracePt t="12233" x="6003925" y="4840288"/>
          <p14:tracePt t="12243" x="6019800" y="4840288"/>
          <p14:tracePt t="12254" x="6035675" y="4840288"/>
          <p14:tracePt t="12270" x="6059488" y="4840288"/>
          <p14:tracePt t="12273" x="6083300" y="4840288"/>
          <p14:tracePt t="12287" x="6116638" y="4840288"/>
          <p14:tracePt t="12302" x="6164263" y="4840288"/>
          <p14:tracePt t="12319" x="6188075" y="4840288"/>
          <p14:tracePt t="12335" x="6219825" y="4840288"/>
          <p14:tracePt t="12352" x="6243638" y="4840288"/>
          <p14:tracePt t="12536" x="6259513" y="4840288"/>
          <p14:tracePt t="12545" x="6267450" y="4840288"/>
          <p14:tracePt t="12555" x="6275388" y="4840288"/>
          <p14:tracePt t="12569" x="6291263" y="4840288"/>
          <p14:tracePt t="12585" x="6338888" y="4840288"/>
          <p14:tracePt t="12602" x="6362700" y="4840288"/>
          <p14:tracePt t="12619" x="6434138" y="4840288"/>
          <p14:tracePt t="12636" x="6467475" y="4848225"/>
          <p14:tracePt t="12652" x="6483350" y="4848225"/>
          <p14:tracePt t="12669" x="6491288" y="4848225"/>
          <p14:tracePt t="12918" x="6499225" y="4848225"/>
          <p14:tracePt t="12958" x="6507163" y="4840288"/>
          <p14:tracePt t="12969" x="6515100" y="4840288"/>
          <p14:tracePt t="12978" x="6530975" y="4840288"/>
          <p14:tracePt t="12988" x="6546850" y="4840288"/>
          <p14:tracePt t="13002" x="6570663" y="4840288"/>
          <p14:tracePt t="13019" x="6626225" y="4840288"/>
          <p14:tracePt t="13035" x="6657975" y="4840288"/>
          <p14:tracePt t="13052" x="6745288" y="4840288"/>
          <p14:tracePt t="13069" x="6826250" y="4840288"/>
          <p14:tracePt t="13085" x="6865938" y="4840288"/>
          <p14:tracePt t="13102" x="6945313" y="4840288"/>
          <p14:tracePt t="13119" x="7016750" y="4840288"/>
          <p14:tracePt t="13135" x="7056438" y="4848225"/>
          <p14:tracePt t="13152" x="7119938" y="4856163"/>
          <p14:tracePt t="13169" x="7161213" y="4872038"/>
          <p14:tracePt t="13185" x="7177088" y="4872038"/>
          <p14:tracePt t="13205" x="7192963" y="4872038"/>
          <p14:tracePt t="13433" x="7192963" y="4887913"/>
          <p14:tracePt t="13505" x="7200900" y="4887913"/>
          <p14:tracePt t="13515" x="7208838" y="4887913"/>
          <p14:tracePt t="13525" x="7216775" y="4887913"/>
          <p14:tracePt t="13538" x="7232650" y="4887913"/>
          <p14:tracePt t="13553" x="7288213" y="4887913"/>
          <p14:tracePt t="13569" x="7312025" y="4887913"/>
          <p14:tracePt t="13586" x="7383463" y="4887913"/>
          <p14:tracePt t="13603" x="7462838" y="4879975"/>
          <p14:tracePt t="13619" x="7504113" y="4872038"/>
          <p14:tracePt t="13636" x="7599363" y="4872038"/>
          <p14:tracePt t="13652" x="7639050" y="4872038"/>
          <p14:tracePt t="13654" x="7670800" y="4872038"/>
          <p14:tracePt t="13669" x="7694613" y="4872038"/>
          <p14:tracePt t="13686" x="7718425" y="4864100"/>
          <p14:tracePt t="13705" x="7750175" y="4856163"/>
          <p14:tracePt t="13721" x="7750175" y="4832350"/>
          <p14:tracePt t="13987" x="7758113" y="4832350"/>
          <p14:tracePt t="14007" x="7766050" y="4832350"/>
          <p14:tracePt t="14017" x="7789863" y="4832350"/>
          <p14:tracePt t="14027" x="7813675" y="4832350"/>
          <p14:tracePt t="14039" x="7847013" y="4824413"/>
          <p14:tracePt t="14055" x="7886700" y="4816475"/>
          <p14:tracePt t="14058" x="7934325" y="4808538"/>
          <p14:tracePt t="14071" x="7989888" y="4800600"/>
          <p14:tracePt t="14086" x="8069263" y="4792663"/>
          <p14:tracePt t="14088" x="8132763" y="4792663"/>
          <p14:tracePt t="14102" x="8197850" y="4784725"/>
          <p14:tracePt t="14119" x="8348663" y="4776788"/>
          <p14:tracePt t="14136" x="8412163" y="4768850"/>
          <p14:tracePt t="14138" x="8467725" y="4768850"/>
          <p14:tracePt t="14152" x="8515350" y="4776788"/>
          <p14:tracePt t="14169" x="8580438" y="4792663"/>
          <p14:tracePt t="14186" x="8604250" y="4792663"/>
          <p14:tracePt t="14188" x="8620125" y="4792663"/>
          <p14:tracePt t="14208" x="8628063" y="4800600"/>
          <p14:tracePt t="14352" x="8628063" y="4808538"/>
          <p14:tracePt t="14392" x="8636000" y="4816475"/>
          <p14:tracePt t="14402" x="8643938" y="4816475"/>
          <p14:tracePt t="14411" x="8659813" y="4816475"/>
          <p14:tracePt t="14422" x="8675688" y="4816475"/>
          <p14:tracePt t="14438" x="8691563" y="4824413"/>
          <p14:tracePt t="14442" x="8707438" y="4824413"/>
          <p14:tracePt t="14453" x="8715375" y="4824413"/>
          <p14:tracePt t="14470" x="8747125" y="4832350"/>
          <p14:tracePt t="14486" x="8755063" y="4832350"/>
          <p14:tracePt t="14988" x="8763000" y="4824413"/>
          <p14:tracePt t="15004" x="8770938" y="4824413"/>
          <p14:tracePt t="15070" x="8770938" y="4816475"/>
          <p14:tracePt t="15327" x="8778875" y="4808538"/>
          <p14:tracePt t="15337" x="8794750" y="4760913"/>
          <p14:tracePt t="15347" x="8826500" y="4697413"/>
          <p14:tracePt t="15357" x="8858250" y="4592638"/>
          <p14:tracePt t="15369" x="8915400" y="4505325"/>
          <p14:tracePt t="15387" x="9010650" y="4370388"/>
          <p14:tracePt t="15402" x="9058275" y="4314825"/>
          <p14:tracePt t="15419" x="9201150" y="4210050"/>
          <p14:tracePt t="15436" x="9274175" y="4170363"/>
          <p14:tracePt t="15439" x="9353550" y="4146550"/>
          <p14:tracePt t="15453" x="9440863" y="4130675"/>
          <p14:tracePt t="15469" x="9601200" y="4114800"/>
          <p14:tracePt t="15486" x="9656763" y="4114800"/>
          <p14:tracePt t="15489" x="9704388" y="4114800"/>
          <p14:tracePt t="15504" x="9744075" y="4114800"/>
          <p14:tracePt t="15521" x="9823450" y="4114800"/>
          <p14:tracePt t="15536" x="9847263" y="4130675"/>
          <p14:tracePt t="15538" x="9871075" y="4138613"/>
          <p14:tracePt t="15552" x="9886950" y="4146550"/>
          <p14:tracePt t="15570" x="9902825" y="4154488"/>
          <p14:tracePt t="15586" x="9918700" y="4170363"/>
          <p14:tracePt t="15589" x="9918700" y="4194175"/>
          <p14:tracePt t="15603" x="9918700" y="4217988"/>
          <p14:tracePt t="15619" x="9918700" y="4241800"/>
          <p14:tracePt t="15863" x="9918700" y="4249738"/>
          <p14:tracePt t="15893" x="9918700" y="4257675"/>
          <p14:tracePt t="15908" x="9886950" y="4281488"/>
          <p14:tracePt t="15916" x="9831388" y="4322763"/>
          <p14:tracePt t="15922" x="9752013" y="4370388"/>
          <p14:tracePt t="15936" x="9664700" y="4402138"/>
          <p14:tracePt t="15953" x="9609138" y="4425950"/>
          <p14:tracePt t="15956" x="9551988" y="4441825"/>
          <p14:tracePt t="15970" x="9512300" y="4441825"/>
          <p14:tracePt t="15972" x="9480550" y="4441825"/>
          <p14:tracePt t="15986" x="9456738" y="4441825"/>
          <p14:tracePt t="16003" x="9424988" y="4441825"/>
          <p14:tracePt t="16020" x="9417050" y="4433888"/>
          <p14:tracePt t="16022" x="9409113" y="4425950"/>
          <p14:tracePt t="16037" x="9401175" y="4418013"/>
          <p14:tracePt t="16053" x="9401175" y="4394200"/>
          <p14:tracePt t="16073" x="9401175" y="4386263"/>
          <p14:tracePt t="16093" x="9401175" y="4378325"/>
          <p14:tracePt t="16104" x="9409113" y="4362450"/>
          <p14:tracePt t="16120" x="9440863" y="4322763"/>
          <p14:tracePt t="16123" x="9480550" y="4273550"/>
          <p14:tracePt t="16134" x="9528175" y="4225925"/>
          <p14:tracePt t="16151" x="9575800" y="4186238"/>
          <p14:tracePt t="16153" x="9625013" y="4146550"/>
          <p14:tracePt t="16168" x="9680575" y="4122738"/>
          <p14:tracePt t="16185" x="9775825" y="4098925"/>
          <p14:tracePt t="16201" x="9823450" y="4098925"/>
          <p14:tracePt t="16203" x="9863138" y="4106863"/>
          <p14:tracePt t="16218" x="9886950" y="4114800"/>
          <p14:tracePt t="16235" x="9910763" y="4154488"/>
          <p14:tracePt t="16252" x="9926638" y="4178300"/>
          <p14:tracePt t="16253" x="9926638" y="4194175"/>
          <p14:tracePt t="16268" x="9926638" y="4210050"/>
          <p14:tracePt t="16285" x="9926638" y="4225925"/>
          <p14:tracePt t="16301" x="9926638" y="4233863"/>
          <p14:tracePt t="16324" x="9926638" y="4241800"/>
          <p14:tracePt t="16365" x="9926638" y="4249738"/>
          <p14:tracePt t="16374" x="9894888" y="4257675"/>
          <p14:tracePt t="16629" x="9855200" y="4322763"/>
          <p14:tracePt t="16638" x="9847263" y="4338638"/>
          <p14:tracePt t="16658" x="9839325" y="4346575"/>
          <p14:tracePt t="16669" x="9807575" y="4370388"/>
          <p14:tracePt t="16677" x="9759950" y="4394200"/>
          <p14:tracePt t="16687" x="9704388" y="4425950"/>
          <p14:tracePt t="16702" x="9632950" y="4449763"/>
          <p14:tracePt t="16719" x="9472613" y="4497388"/>
          <p14:tracePt t="16736" x="9393238" y="4513263"/>
          <p14:tracePt t="16738" x="9329738" y="4513263"/>
          <p14:tracePt t="16752" x="9290050" y="4513263"/>
          <p14:tracePt t="16771" x="9266238" y="4513263"/>
          <p14:tracePt t="16775" x="9258300" y="4497388"/>
          <p14:tracePt t="16787" x="9250363" y="4489450"/>
          <p14:tracePt t="16791" x="9250363" y="4481513"/>
          <p14:tracePt t="16810" x="9250363" y="4473575"/>
          <p14:tracePt t="16838" x="9258300" y="4465638"/>
          <p14:tracePt t="16859" x="9266238" y="4465638"/>
          <p14:tracePt t="16869" x="9274175" y="4465638"/>
          <p14:tracePt t="16879" x="9282113" y="4465638"/>
          <p14:tracePt t="16889" x="9305925" y="4457700"/>
          <p14:tracePt t="16902" x="9329738" y="4449763"/>
          <p14:tracePt t="16919" x="9432925" y="4433888"/>
          <p14:tracePt t="16936" x="9488488" y="4425950"/>
          <p14:tracePt t="16952" x="9593263" y="4425950"/>
          <p14:tracePt t="16969" x="9688513" y="4425950"/>
          <p14:tracePt t="16985" x="9720263" y="4425950"/>
          <p14:tracePt t="17002" x="9775825" y="4433888"/>
          <p14:tracePt t="17019" x="9799638" y="4457700"/>
          <p14:tracePt t="17035" x="9807575" y="4481513"/>
          <p14:tracePt t="17052" x="9807575" y="4513263"/>
          <p14:tracePt t="17070" x="9807575" y="4529138"/>
          <p14:tracePt t="17342" x="9815513" y="4529138"/>
          <p14:tracePt t="17353" x="9839325" y="4529138"/>
          <p14:tracePt t="17362" x="9863138" y="4521200"/>
          <p14:tracePt t="17372" x="9902825" y="4513263"/>
          <p14:tracePt t="17385" x="9959975" y="4497388"/>
          <p14:tracePt t="17402" x="10110788" y="4473575"/>
          <p14:tracePt t="17419" x="10190163" y="4473575"/>
          <p14:tracePt t="17435" x="10350500" y="4465638"/>
          <p14:tracePt t="17453" x="10477500" y="4465638"/>
          <p14:tracePt t="17469" x="10517188" y="4465638"/>
          <p14:tracePt t="17486" x="10612438" y="4465638"/>
          <p14:tracePt t="17502" x="10637838" y="4465638"/>
          <p14:tracePt t="17504" x="10653713" y="4481513"/>
          <p14:tracePt t="17544" x="10653713" y="4497388"/>
          <p14:tracePt t="17907" x="10653713" y="4521200"/>
          <p14:tracePt t="17937" x="10629900" y="4521200"/>
          <p14:tracePt t="17947" x="10604500" y="4521200"/>
          <p14:tracePt t="17957" x="10564813" y="4497388"/>
          <p14:tracePt t="17968" x="10509250" y="4457700"/>
          <p14:tracePt t="17985" x="10429875" y="4402138"/>
          <p14:tracePt t="17987" x="10342563" y="4354513"/>
          <p14:tracePt t="18002" x="10253663" y="4298950"/>
          <p14:tracePt t="18018" x="10094913" y="4217988"/>
          <p14:tracePt t="18035" x="10047288" y="4194175"/>
          <p14:tracePt t="18037" x="10023475" y="4194175"/>
          <p14:tracePt t="18052" x="10015538" y="4194175"/>
          <p14:tracePt t="18141" x="10023475" y="4194175"/>
          <p14:tracePt t="18172" x="10031413" y="4194175"/>
          <p14:tracePt t="18199" x="10047288" y="4194175"/>
          <p14:tracePt t="18210" x="10063163" y="4194175"/>
          <p14:tracePt t="18220" x="10079038" y="4194175"/>
          <p14:tracePt t="18236" x="10102850" y="4194175"/>
          <p14:tracePt t="18252" x="10166350" y="4194175"/>
          <p14:tracePt t="18270" x="10229850" y="4194175"/>
          <p14:tracePt t="18286" x="10261600" y="4194175"/>
          <p14:tracePt t="18302" x="10318750" y="4194175"/>
          <p14:tracePt t="18320" x="10350500" y="4194175"/>
          <p14:tracePt t="18336" x="10366375" y="4194175"/>
          <p14:tracePt t="18352" x="10374313" y="4194175"/>
          <p14:tracePt t="18369" x="10398125" y="4194175"/>
          <p14:tracePt t="18372" x="10414000" y="4186238"/>
          <p14:tracePt t="18386" x="10429875" y="4178300"/>
          <p14:tracePt t="18402" x="10461625" y="4154488"/>
          <p14:tracePt t="18735" x="10469563" y="4154488"/>
          <p14:tracePt t="18745" x="10477500" y="4154488"/>
          <p14:tracePt t="18755" x="10477500" y="4162425"/>
          <p14:tracePt t="18771" x="10485438" y="4162425"/>
          <p14:tracePt t="18774" x="10493375" y="4162425"/>
          <p14:tracePt t="18804" x="10509250" y="4170363"/>
          <p14:tracePt t="18824" x="10525125" y="4178300"/>
          <p14:tracePt t="18835" x="10541000" y="4178300"/>
          <p14:tracePt t="18845" x="10556875" y="4186238"/>
          <p14:tracePt t="18854" x="10572750" y="4194175"/>
          <p14:tracePt t="18869" x="10588625" y="4202113"/>
          <p14:tracePt t="18886" x="10645775" y="4233863"/>
          <p14:tracePt t="18902" x="10661650" y="4249738"/>
          <p14:tracePt t="18905" x="10693400" y="4265613"/>
          <p14:tracePt t="18919" x="10701338" y="4281488"/>
          <p14:tracePt t="18936" x="10717213" y="4291013"/>
          <p14:tracePt t="18952" x="10725150" y="4306888"/>
          <p14:tracePt t="19026" x="10733088" y="4306888"/>
          <p14:tracePt t="19046" x="10733088" y="4314825"/>
          <p14:tracePt t="19056" x="10741025" y="4314825"/>
          <p14:tracePt t="19147" x="10748963" y="4314825"/>
          <p14:tracePt t="19401" x="10741025" y="4314825"/>
          <p14:tracePt t="19411" x="10717213" y="4314825"/>
          <p14:tracePt t="19422" x="10677525" y="4314825"/>
          <p14:tracePt t="19438" x="10629900" y="4314825"/>
          <p14:tracePt t="19442" x="10580688" y="4314825"/>
          <p14:tracePt t="19453" x="10525125" y="4314825"/>
          <p14:tracePt t="19469" x="10461625" y="4314825"/>
          <p14:tracePt t="19485" x="10437813" y="4314825"/>
          <p14:tracePt t="19502" x="10414000" y="4314825"/>
          <p14:tracePt t="19519" x="10350500" y="4322763"/>
          <p14:tracePt t="19536" x="10294938" y="4338638"/>
          <p14:tracePt t="19552" x="10118725" y="4394200"/>
          <p14:tracePt t="19570" x="9936163" y="4418013"/>
          <p14:tracePt t="19586" x="9879013" y="4418013"/>
          <p14:tracePt t="19602" x="9831388" y="4418013"/>
          <p14:tracePt t="19620" x="9815513" y="4418013"/>
          <p14:tracePt t="19636" x="9815513" y="4410075"/>
          <p14:tracePt t="19661" x="9823450" y="4402138"/>
          <p14:tracePt t="19883" x="9831388" y="4402138"/>
          <p14:tracePt t="19923" x="9839325" y="4402138"/>
          <p14:tracePt t="19943" x="9847263" y="4402138"/>
          <p14:tracePt t="19954" x="9855200" y="4402138"/>
          <p14:tracePt t="19964" x="9863138" y="4402138"/>
          <p14:tracePt t="19973" x="9879013" y="4402138"/>
          <p14:tracePt t="19987" x="9894888" y="4410075"/>
          <p14:tracePt t="20005" x="9944100" y="4425950"/>
          <p14:tracePt t="20018" x="9967913" y="4441825"/>
          <p14:tracePt t="20036" x="10007600" y="4457700"/>
          <p14:tracePt t="20053" x="10031413" y="4473575"/>
          <p14:tracePt t="20054" x="10047288" y="4473575"/>
          <p14:tracePt t="20069" x="10063163" y="4489450"/>
          <p14:tracePt t="20085" x="10094913" y="4497388"/>
          <p14:tracePt t="20102" x="10110788" y="4505325"/>
          <p14:tracePt t="20104" x="10118725" y="4513263"/>
          <p14:tracePt t="20118" x="10134600" y="4513263"/>
          <p14:tracePt t="20135" x="10158413" y="4513263"/>
          <p14:tracePt t="20152" x="10174288" y="4513263"/>
          <p14:tracePt t="20154" x="10190163" y="4513263"/>
          <p14:tracePt t="20168" x="10206038" y="4513263"/>
          <p14:tracePt t="20185" x="10237788" y="4513263"/>
          <p14:tracePt t="20205" x="10261600" y="4513263"/>
          <p14:tracePt t="20218" x="10269538" y="4513263"/>
          <p14:tracePt t="20235" x="10287000" y="4513263"/>
          <p14:tracePt t="20252" x="10302875" y="4513263"/>
          <p14:tracePt t="20318" x="10310813" y="4513263"/>
          <p14:tracePt t="20671" x="10318750" y="4513263"/>
          <p14:tracePt t="20675" x="10318750" y="4497388"/>
          <p14:tracePt t="20786" x="10326688" y="4497388"/>
          <p14:tracePt t="20846" x="10334625" y="4489450"/>
          <p14:tracePt t="20862" x="10342563" y="4481513"/>
          <p14:tracePt t="20872" x="10350500" y="4481513"/>
          <p14:tracePt t="21255" x="10342563" y="4481513"/>
          <p14:tracePt t="21275" x="10326688" y="4481513"/>
          <p14:tracePt t="21285" x="10310813" y="4481513"/>
          <p14:tracePt t="21295" x="10287000" y="4481513"/>
          <p14:tracePt t="21304" x="10253663" y="4473575"/>
          <p14:tracePt t="21318" x="10221913" y="4457700"/>
          <p14:tracePt t="21335" x="10166350" y="4449763"/>
          <p14:tracePt t="21351" x="10150475" y="4441825"/>
          <p14:tracePt t="21436" x="10142538" y="4441825"/>
          <p14:tracePt t="21444" x="10118725" y="4441825"/>
          <p14:tracePt t="21454" x="10102850" y="4441825"/>
          <p14:tracePt t="21468" x="10094913" y="4441825"/>
          <p14:tracePt t="21485" x="10079038" y="4441825"/>
          <p14:tracePt t="21505" x="10071100" y="4441825"/>
          <p14:tracePt t="21555" x="10071100" y="4433888"/>
          <p14:tracePt t="21645" x="10079038" y="4433888"/>
          <p14:tracePt t="21655" x="10094913" y="4433888"/>
          <p14:tracePt t="21665" x="10126663" y="4433888"/>
          <p14:tracePt t="21675" x="10182225" y="4441825"/>
          <p14:tracePt t="21685" x="10269538" y="4457700"/>
          <p14:tracePt t="21700" x="10366375" y="4489450"/>
          <p14:tracePt t="21717" x="10548938" y="4513263"/>
          <p14:tracePt t="21733" x="10629900" y="4529138"/>
          <p14:tracePt t="21750" x="10741025" y="4568825"/>
          <p14:tracePt t="21767" x="10788650" y="4592638"/>
          <p14:tracePt t="21786" x="10804525" y="4600575"/>
          <p14:tracePt t="21907" x="10812463" y="4600575"/>
          <p14:tracePt t="22231" x="10820400" y="4600575"/>
          <p14:tracePt t="22241" x="10844213" y="4600575"/>
          <p14:tracePt t="22253" x="10868025" y="4600575"/>
          <p14:tracePt t="22269" x="10891838" y="4600575"/>
          <p14:tracePt t="22272" x="10915650" y="4600575"/>
          <p14:tracePt t="22285" x="10947400" y="4600575"/>
          <p14:tracePt t="22302" x="11004550" y="4600575"/>
          <p14:tracePt t="22319" x="11020425" y="4600575"/>
          <p14:tracePt t="22321" x="11036300" y="4600575"/>
          <p14:tracePt t="22626" x="11012488" y="4600575"/>
          <p14:tracePt t="22635" x="10988675" y="4600575"/>
          <p14:tracePt t="22645" x="10963275" y="4600575"/>
          <p14:tracePt t="22654" x="10923588" y="4592638"/>
          <p14:tracePt t="22670" x="10891838" y="4584700"/>
          <p14:tracePt t="22685" x="10812463" y="4560888"/>
          <p14:tracePt t="22701" x="10772775" y="4552950"/>
          <p14:tracePt t="22718" x="10685463" y="4529138"/>
          <p14:tracePt t="22735" x="10548938" y="4505325"/>
          <p14:tracePt t="22751" x="10477500" y="4497388"/>
          <p14:tracePt t="22768" x="10261600" y="4497388"/>
          <p14:tracePt t="22785" x="9952038" y="4521200"/>
          <p14:tracePt t="22802" x="9775825" y="4568825"/>
          <p14:tracePt t="22818" x="9432925" y="4665663"/>
          <p14:tracePt t="22835" x="9193213" y="4721225"/>
          <p14:tracePt t="22852" x="9121775" y="4737100"/>
          <p14:tracePt t="22868" x="9010650" y="4752975"/>
          <p14:tracePt t="22885" x="8970963" y="4752975"/>
          <p14:tracePt t="23148" x="8947150" y="4752975"/>
          <p14:tracePt t="23158" x="8915400" y="4752975"/>
          <p14:tracePt t="23169" x="8842375" y="4745038"/>
          <p14:tracePt t="23185" x="8715375" y="4737100"/>
          <p14:tracePt t="23201" x="8197850" y="4737100"/>
          <p14:tracePt t="23219" x="7343775" y="4792663"/>
          <p14:tracePt t="23235" x="6889750" y="4903788"/>
          <p14:tracePt t="23251" x="6011863" y="5111750"/>
          <p14:tracePt t="23268" x="5821363" y="5222875"/>
          <p14:tracePt t="23285" x="5645150" y="5270500"/>
          <p14:tracePt t="23301" x="5407025" y="5286375"/>
          <p14:tracePt t="23321" x="5341938" y="5254625"/>
          <p14:tracePt t="23511" x="5326063" y="5246688"/>
          <p14:tracePt t="23520" x="5302250" y="5246688"/>
          <p14:tracePt t="23531" x="5270500" y="5238750"/>
          <p14:tracePt t="23541" x="5214938" y="5230813"/>
          <p14:tracePt t="23552" x="5135563" y="5230813"/>
          <p14:tracePt t="23568" x="5014913" y="5222875"/>
          <p14:tracePt t="23570" x="4872038" y="5222875"/>
          <p14:tracePt t="23585" x="4695825" y="5222875"/>
          <p14:tracePt t="23601" x="4281488" y="5214938"/>
          <p14:tracePt t="23621" x="4051300" y="5191125"/>
          <p14:tracePt t="23624" x="3867150" y="5151438"/>
          <p14:tracePt t="23637" x="3732213" y="5103813"/>
          <p14:tracePt t="23652" x="3556000" y="4992688"/>
          <p14:tracePt t="23669" x="3508375" y="4927600"/>
          <p14:tracePt t="23686" x="3452813" y="4800600"/>
          <p14:tracePt t="23702" x="3436938" y="4689475"/>
          <p14:tracePt t="23721" x="3436938" y="4649788"/>
          <p14:tracePt t="23724" x="3429000" y="4600575"/>
          <p14:tracePt t="23735" x="3429000" y="4576763"/>
          <p14:tracePt t="23752" x="3429000" y="4529138"/>
          <p14:tracePt t="23769" x="3429000" y="4521200"/>
          <p14:tracePt t="23785" x="3429000" y="4513263"/>
          <p14:tracePt t="23803" x="3436938" y="4497388"/>
          <p14:tracePt t="23819" x="3476625" y="4473575"/>
          <p14:tracePt t="23835" x="3684588" y="4378325"/>
          <p14:tracePt t="23853" x="3994150" y="4306888"/>
          <p14:tracePt t="23869" x="4098925" y="4306888"/>
          <p14:tracePt t="23885" x="4289425" y="4386263"/>
          <p14:tracePt t="23902" x="4344988" y="4465638"/>
          <p14:tracePt t="23905" x="4378325" y="4552950"/>
          <p14:tracePt t="23919" x="4378325" y="4649788"/>
          <p14:tracePt t="23935" x="4352925" y="4800600"/>
          <p14:tracePt t="23952" x="4321175" y="4848225"/>
          <p14:tracePt t="23954" x="4289425" y="4879975"/>
          <p14:tracePt t="23969" x="4273550" y="4887913"/>
          <p14:tracePt t="23985" x="4249738" y="4895850"/>
          <p14:tracePt t="23988" x="4202113" y="4911725"/>
          <p14:tracePt t="24002" x="4154488" y="4927600"/>
          <p14:tracePt t="24005" x="4098925" y="4951413"/>
          <p14:tracePt t="24018" x="4051300" y="4967288"/>
          <p14:tracePt t="24035" x="3986213" y="4992688"/>
          <p14:tracePt t="24052" x="3962400" y="4992688"/>
          <p14:tracePt t="24055" x="3954463" y="4992688"/>
          <p14:tracePt t="24146" x="3962400" y="4984750"/>
          <p14:tracePt t="24156" x="3962400" y="4976813"/>
          <p14:tracePt t="24217" x="3970338" y="4976813"/>
          <p14:tracePt t="24863" x="3978275" y="4976813"/>
          <p14:tracePt t="24883" x="3978275" y="4967288"/>
          <p14:tracePt t="24913" x="3994150" y="4967288"/>
          <p14:tracePt t="24922" x="4011613" y="4951413"/>
          <p14:tracePt t="24935" x="4043363" y="4935538"/>
          <p14:tracePt t="24952" x="4122738" y="4887913"/>
          <p14:tracePt t="24968" x="4170363" y="4872038"/>
          <p14:tracePt t="24985" x="4233863" y="4864100"/>
          <p14:tracePt t="25002" x="4281488" y="4864100"/>
          <p14:tracePt t="25018" x="4297363" y="4864100"/>
          <p14:tracePt t="25035" x="4321175" y="4872038"/>
          <p14:tracePt t="25052" x="4344988" y="4879975"/>
          <p14:tracePt t="25069" x="4352925" y="4887913"/>
          <p14:tracePt t="25085" x="4394200" y="4895850"/>
          <p14:tracePt t="25101" x="4410075" y="4903788"/>
          <p14:tracePt t="25103" x="4433888" y="4911725"/>
          <p14:tracePt t="25118" x="4449763" y="4911725"/>
          <p14:tracePt t="25135" x="4497388" y="4919663"/>
          <p14:tracePt t="25151" x="4513263" y="4919663"/>
          <p14:tracePt t="25154" x="4537075" y="4919663"/>
          <p14:tracePt t="25168" x="4560888" y="4919663"/>
          <p14:tracePt t="25185" x="4600575" y="4927600"/>
          <p14:tracePt t="25201" x="4616450" y="4927600"/>
          <p14:tracePt t="25203" x="4640263" y="4927600"/>
          <p14:tracePt t="25218" x="4656138" y="4927600"/>
          <p14:tracePt t="25235" x="4705350" y="4927600"/>
          <p14:tracePt t="25251" x="4729163" y="4927600"/>
          <p14:tracePt t="25253" x="4760913" y="4927600"/>
          <p14:tracePt t="25268" x="4784725" y="4927600"/>
          <p14:tracePt t="25285" x="4840288" y="4927600"/>
          <p14:tracePt t="25302" x="4864100" y="4927600"/>
          <p14:tracePt t="26152" x="4864100" y="4919663"/>
          <p14:tracePt t="26171" x="4856163" y="4911725"/>
          <p14:tracePt t="26181" x="4848225" y="4887913"/>
          <p14:tracePt t="26191" x="4848225" y="4864100"/>
          <p14:tracePt t="26203" x="4848225" y="4824413"/>
          <p14:tracePt t="26218" x="4848225" y="4760913"/>
          <p14:tracePt t="26221" x="4864100" y="4689475"/>
          <p14:tracePt t="26235" x="4895850" y="4608513"/>
          <p14:tracePt t="26253" x="5030788" y="4410075"/>
          <p14:tracePt t="26269" x="5135563" y="4314825"/>
          <p14:tracePt t="26271" x="5246688" y="4217988"/>
          <p14:tracePt t="26285" x="5365750" y="4170363"/>
          <p14:tracePt t="26302" x="5565775" y="4146550"/>
          <p14:tracePt t="26318" x="5653088" y="4154488"/>
          <p14:tracePt t="26335" x="5781675" y="4225925"/>
          <p14:tracePt t="26353" x="5861050" y="4306888"/>
          <p14:tracePt t="26369" x="5884863" y="4362450"/>
          <p14:tracePt t="26385" x="5892800" y="4449763"/>
          <p14:tracePt t="26403" x="5892800" y="4529138"/>
          <p14:tracePt t="26418" x="5884863" y="4600575"/>
          <p14:tracePt t="26739" x="5892800" y="4608513"/>
          <p14:tracePt t="26748" x="5916613" y="4616450"/>
          <p14:tracePt t="26758" x="5940425" y="4616450"/>
          <p14:tracePt t="26769" x="5964238" y="4633913"/>
          <p14:tracePt t="26786" x="6035675" y="4673600"/>
          <p14:tracePt t="26801" x="6075363" y="4681538"/>
          <p14:tracePt t="26817" x="6140450" y="4713288"/>
          <p14:tracePt t="26834" x="6156325" y="4721225"/>
          <p14:tracePt t="26836" x="6164263" y="4737100"/>
          <p14:tracePt t="27108" x="6172200" y="4737100"/>
          <p14:tracePt t="27118" x="6180138" y="4721225"/>
          <p14:tracePt t="27128" x="6211888" y="4689475"/>
          <p14:tracePt t="27138" x="6259513" y="4608513"/>
          <p14:tracePt t="27151" x="6323013" y="4529138"/>
          <p14:tracePt t="27167" x="6394450" y="4457700"/>
          <p14:tracePt t="27169" x="6459538" y="4386263"/>
          <p14:tracePt t="27184" x="6515100" y="4338638"/>
          <p14:tracePt t="27201" x="6650038" y="4273550"/>
          <p14:tracePt t="27217" x="6713538" y="4249738"/>
          <p14:tracePt t="27219" x="6769100" y="4249738"/>
          <p14:tracePt t="27234" x="6818313" y="4249738"/>
          <p14:tracePt t="27251" x="6858000" y="4273550"/>
          <p14:tracePt t="27267" x="6873875" y="4291013"/>
          <p14:tracePt t="27269" x="6881813" y="4306888"/>
          <p14:tracePt t="27284" x="6881813" y="4322763"/>
          <p14:tracePt t="27301" x="6889750" y="4354513"/>
          <p14:tracePt t="27321" x="6889750" y="4362450"/>
          <p14:tracePt t="27341" x="6889750" y="4378325"/>
          <p14:tracePt t="27352" x="6889750" y="4386263"/>
          <p14:tracePt t="27368" x="6889750" y="4410075"/>
          <p14:tracePt t="27370" x="6889750" y="4418013"/>
          <p14:tracePt t="27385" x="6881813" y="4433888"/>
          <p14:tracePt t="27402" x="6881813" y="4441825"/>
          <p14:tracePt t="27766" x="6881813" y="4449763"/>
          <p14:tracePt t="27806" x="6881813" y="4457700"/>
          <p14:tracePt t="27857" x="6897688" y="4457700"/>
          <p14:tracePt t="27867" x="6929438" y="4457700"/>
          <p14:tracePt t="27877" x="6977063" y="4441825"/>
          <p14:tracePt t="27888" x="7032625" y="4402138"/>
          <p14:tracePt t="27904" x="7112000" y="4354513"/>
          <p14:tracePt t="27908" x="7200900" y="4306888"/>
          <p14:tracePt t="27918" x="7288213" y="4257675"/>
          <p14:tracePt t="27935" x="7462838" y="4178300"/>
          <p14:tracePt t="27951" x="7543800" y="4146550"/>
          <p14:tracePt t="27968" x="7662863" y="4106863"/>
          <p14:tracePt t="27985" x="7718425" y="4090988"/>
          <p14:tracePt t="28005" x="7726363" y="4090988"/>
          <p14:tracePt t="28045" x="7726363" y="4106863"/>
          <p14:tracePt t="28056" x="7726363" y="4138613"/>
          <p14:tracePt t="28065" x="7734300" y="4170363"/>
          <p14:tracePt t="28076" x="7734300" y="4202113"/>
          <p14:tracePt t="28086" x="7742238" y="4241800"/>
          <p14:tracePt t="28101" x="7742238" y="4265613"/>
          <p14:tracePt t="28117" x="7742238" y="4330700"/>
          <p14:tracePt t="28134" x="7742238" y="4370388"/>
          <p14:tracePt t="28136" x="7742238" y="4402138"/>
          <p14:tracePt t="28151" x="7742238" y="4433888"/>
          <p14:tracePt t="28168" x="7742238" y="4473575"/>
          <p14:tracePt t="28184" x="7742238" y="4481513"/>
          <p14:tracePt t="28227" x="7726363" y="4481513"/>
          <p14:tracePt t="28560" x="7710488" y="4481513"/>
          <p14:tracePt t="28570" x="7678738" y="4481513"/>
          <p14:tracePt t="28581" x="7615238" y="4481513"/>
          <p14:tracePt t="28591" x="7527925" y="4481513"/>
          <p14:tracePt t="28604" x="7415213" y="4481513"/>
          <p14:tracePt t="28621" x="7016750" y="4481513"/>
          <p14:tracePt t="28634" x="6842125" y="4481513"/>
          <p14:tracePt t="28651" x="6530975" y="4433888"/>
          <p14:tracePt t="28668" x="6459538" y="4418013"/>
          <p14:tracePt t="28684" x="6418263" y="4402138"/>
          <p14:tracePt t="28701" x="6418263" y="4394200"/>
          <p14:tracePt t="28718" x="6434138" y="4394200"/>
          <p14:tracePt t="28953" x="6410325" y="4394200"/>
          <p14:tracePt t="28963" x="6370638" y="4386263"/>
          <p14:tracePt t="28973" x="6315075" y="4378325"/>
          <p14:tracePt t="28984" x="6251575" y="4354513"/>
          <p14:tracePt t="29001" x="6164263" y="4346575"/>
          <p14:tracePt t="29003" x="6083300" y="4330700"/>
          <p14:tracePt t="29018" x="5988050" y="4330700"/>
          <p14:tracePt t="29034" x="5900738" y="4330700"/>
          <p14:tracePt t="29036" x="5813425" y="4346575"/>
          <p14:tracePt t="29051" x="5749925" y="4362450"/>
          <p14:tracePt t="29053" x="5700713" y="4378325"/>
          <p14:tracePt t="29068" x="5684838" y="4378325"/>
          <p14:tracePt t="29084" x="5676900" y="4378325"/>
          <p14:tracePt t="29124" x="5684838" y="4378325"/>
          <p14:tracePt t="29155" x="5692775" y="4378325"/>
          <p14:tracePt t="29346" x="5700713" y="4378325"/>
          <p14:tracePt t="29377" x="5716588" y="4378325"/>
          <p14:tracePt t="29387" x="5740400" y="4378325"/>
          <p14:tracePt t="29397" x="5773738" y="4378325"/>
          <p14:tracePt t="29406" x="5837238" y="4386263"/>
          <p14:tracePt t="29417" x="5924550" y="4394200"/>
          <p14:tracePt t="29433" x="6051550" y="4402138"/>
          <p14:tracePt t="29450" x="6402388" y="4418013"/>
          <p14:tracePt t="29467" x="6889750" y="4433888"/>
          <p14:tracePt t="29484" x="7048500" y="4441825"/>
          <p14:tracePt t="29501" x="7280275" y="4489450"/>
          <p14:tracePt t="29517" x="7512050" y="4521200"/>
          <p14:tracePt t="29810" x="7519988" y="4521200"/>
          <p14:tracePt t="29820" x="7527925" y="4521200"/>
          <p14:tracePt t="29830" x="7551738" y="4521200"/>
          <p14:tracePt t="29840" x="7591425" y="4521200"/>
          <p14:tracePt t="29852" x="7654925" y="4513263"/>
          <p14:tracePt t="29868" x="7734300" y="4513263"/>
          <p14:tracePt t="29870" x="7813675" y="4513263"/>
          <p14:tracePt t="29885" x="7902575" y="4529138"/>
          <p14:tracePt t="29901" x="8069263" y="4616450"/>
          <p14:tracePt t="29918" x="8132763" y="4665663"/>
          <p14:tracePt t="29920" x="8180388" y="4697413"/>
          <p14:tracePt t="29934" x="8197850" y="4713288"/>
          <p14:tracePt t="29951" x="8205788" y="4737100"/>
          <p14:tracePt t="30021" x="8197850" y="4737100"/>
          <p14:tracePt t="30084" x="8205788" y="4737100"/>
          <p14:tracePt t="30106" x="8213725" y="4729163"/>
          <p14:tracePt t="30117" x="8237538" y="4729163"/>
          <p14:tracePt t="30122" x="8261350" y="4721225"/>
          <p14:tracePt t="30134" x="8285163" y="4713288"/>
          <p14:tracePt t="30151" x="8324850" y="4705350"/>
          <p14:tracePt t="30153" x="8372475" y="4689475"/>
          <p14:tracePt t="30167" x="8420100" y="4681538"/>
          <p14:tracePt t="30184" x="8499475" y="4657725"/>
          <p14:tracePt t="30201" x="8523288" y="4657725"/>
          <p14:tracePt t="30202" x="8540750" y="4649788"/>
          <p14:tracePt t="30218" x="8556625" y="4633913"/>
          <p14:tracePt t="30234" x="8556625" y="4608513"/>
          <p14:tracePt t="31190" x="8556625" y="4616450"/>
          <p14:tracePt t="31565" x="8556625" y="4624388"/>
          <p14:tracePt t="31867" x="8548688" y="4624388"/>
          <p14:tracePt t="31878" x="8531225" y="4624388"/>
          <p14:tracePt t="31887" x="8491538" y="4608513"/>
          <p14:tracePt t="31903" x="8435975" y="4584700"/>
          <p14:tracePt t="31910" x="8356600" y="4529138"/>
          <p14:tracePt t="31919" x="8293100" y="4481513"/>
          <p14:tracePt t="31934" x="8221663" y="4418013"/>
          <p14:tracePt t="31936" x="8148638" y="4362450"/>
          <p14:tracePt t="31951" x="8077200" y="4298950"/>
          <p14:tracePt t="31970" x="7950200" y="4233863"/>
          <p14:tracePt t="31984" x="7902575" y="4194175"/>
          <p14:tracePt t="31986" x="7847013" y="4170363"/>
          <p14:tracePt t="32001" x="7797800" y="4138613"/>
          <p14:tracePt t="32020" x="7734300" y="4083050"/>
          <p14:tracePt t="32037" x="7710488" y="4051300"/>
          <p14:tracePt t="32329" x="7694613" y="4051300"/>
          <p14:tracePt t="32340" x="7670800" y="4035425"/>
          <p14:tracePt t="32349" x="7631113" y="4011613"/>
          <p14:tracePt t="32360" x="7575550" y="3987800"/>
          <p14:tracePt t="32370" x="7486650" y="3963988"/>
          <p14:tracePt t="32383" x="7367588" y="3948113"/>
          <p14:tracePt t="32400" x="7080250" y="3906838"/>
          <p14:tracePt t="32417" x="6961188" y="3883025"/>
          <p14:tracePt t="32420" x="6850063" y="3875088"/>
          <p14:tracePt t="32434" x="6769100" y="3875088"/>
          <p14:tracePt t="32451" x="6665913" y="3867150"/>
          <p14:tracePt t="32467" x="6657975" y="3867150"/>
          <p14:tracePt t="32745" x="6642100" y="3867150"/>
          <p14:tracePt t="32754" x="6618288" y="3867150"/>
          <p14:tracePt t="32764" x="6602413" y="3867150"/>
          <p14:tracePt t="32775" x="6578600" y="3867150"/>
          <p14:tracePt t="32786" x="6546850" y="3867150"/>
          <p14:tracePt t="32801" x="6515100" y="3867150"/>
          <p14:tracePt t="32803" x="6475413" y="3867150"/>
          <p14:tracePt t="32817" x="6434138" y="3867150"/>
          <p14:tracePt t="32834" x="6394450" y="3867150"/>
          <p14:tracePt t="32851" x="6370638" y="3859213"/>
          <p14:tracePt t="32852" x="6362700" y="3859213"/>
          <p14:tracePt t="32867" x="6346825" y="3851275"/>
          <p14:tracePt t="32884" x="6307138" y="3843338"/>
          <p14:tracePt t="32901" x="6291263" y="3835400"/>
          <p14:tracePt t="32917" x="6259513" y="3819525"/>
          <p14:tracePt t="32934" x="6235700" y="3779838"/>
          <p14:tracePt t="32950" x="6227763" y="3763963"/>
          <p14:tracePt t="32967" x="6219825" y="3740150"/>
          <p14:tracePt t="32984" x="6219825" y="3724275"/>
          <p14:tracePt t="33001" x="6219825" y="3716338"/>
          <p14:tracePt t="33017" x="6219825" y="3708400"/>
          <p14:tracePt t="33035" x="6267450" y="3613150"/>
          <p14:tracePt t="33051" x="6330950" y="3516313"/>
          <p14:tracePt t="33067" x="6434138" y="3381375"/>
          <p14:tracePt t="33084" x="6546850" y="3286125"/>
          <p14:tracePt t="33100" x="6602413" y="3228975"/>
          <p14:tracePt t="33117" x="6729413" y="3165475"/>
          <p14:tracePt t="33135" x="6850063" y="3149600"/>
          <p14:tracePt t="33151" x="6889750" y="3149600"/>
          <p14:tracePt t="33167" x="6969125" y="3149600"/>
          <p14:tracePt t="33184" x="6992938" y="3149600"/>
          <p14:tracePt t="33186" x="7016750" y="3165475"/>
          <p14:tracePt t="33201" x="7040563" y="3197225"/>
          <p14:tracePt t="33217" x="7080250" y="3286125"/>
          <p14:tracePt t="33234" x="7088188" y="3333750"/>
          <p14:tracePt t="33236" x="7088188" y="3389313"/>
          <p14:tracePt t="33251" x="7096125" y="3429000"/>
          <p14:tracePt t="33268" x="7096125" y="3492500"/>
          <p14:tracePt t="33284" x="7096125" y="3516313"/>
          <p14:tracePt t="33287" x="7064375" y="3540125"/>
          <p14:tracePt t="33302" x="7048500" y="3579813"/>
          <p14:tracePt t="33318" x="6985000" y="3621088"/>
          <p14:tracePt t="33334" x="6929438" y="3636963"/>
          <p14:tracePt t="33337" x="6873875" y="3644900"/>
          <p14:tracePt t="33351" x="6818313" y="3652838"/>
          <p14:tracePt t="33368" x="6721475" y="3652838"/>
          <p14:tracePt t="33384" x="6697663" y="3652838"/>
          <p14:tracePt t="33387" x="6673850" y="3652838"/>
          <p14:tracePt t="33401" x="6657975" y="3652838"/>
          <p14:tracePt t="33418" x="6650038" y="3636963"/>
          <p14:tracePt t="33438" x="6650038" y="3629025"/>
          <p14:tracePt t="33477" x="6650038" y="3621088"/>
          <p14:tracePt t="33517" x="6657975" y="3621088"/>
          <p14:tracePt t="33652" x="6665913" y="3621088"/>
          <p14:tracePt t="33792" x="6665913" y="3629025"/>
          <p14:tracePt t="33852" x="6657975" y="3629025"/>
          <p14:tracePt t="33863" x="6642100" y="3629025"/>
          <p14:tracePt t="33872" x="6626225" y="3629025"/>
          <p14:tracePt t="33885" x="6618288" y="3629025"/>
          <p14:tracePt t="33902" x="6578600" y="3629025"/>
          <p14:tracePt t="33918" x="6562725" y="3629025"/>
          <p14:tracePt t="33935" x="6523038" y="3629025"/>
          <p14:tracePt t="33952" x="6491288" y="3629025"/>
          <p14:tracePt t="33967" x="6483350" y="3629025"/>
          <p14:tracePt t="33984" x="6467475" y="3629025"/>
          <p14:tracePt t="34000" x="6459538" y="3629025"/>
          <p14:tracePt t="34002" x="6459538" y="3621088"/>
          <p14:tracePt t="35761" x="6459538" y="3613150"/>
          <p14:tracePt t="35771" x="6442075" y="3613150"/>
          <p14:tracePt t="35781" x="6418263" y="3605213"/>
          <p14:tracePt t="35789" x="6362700" y="3587750"/>
          <p14:tracePt t="35800" x="6251575" y="3563938"/>
          <p14:tracePt t="35817" x="6100763" y="3540125"/>
          <p14:tracePt t="35819" x="5829300" y="3500438"/>
          <p14:tracePt t="35834" x="5494338" y="3460750"/>
          <p14:tracePt t="35851" x="5103813" y="3444875"/>
          <p14:tracePt t="35853" x="4713288" y="3429000"/>
          <p14:tracePt t="35867" x="4321175" y="3429000"/>
          <p14:tracePt t="35884" x="3708400" y="3444875"/>
          <p14:tracePt t="35901" x="3373438" y="3516313"/>
          <p14:tracePt t="35917" x="3300413" y="3524250"/>
          <p14:tracePt t="35934" x="3252788" y="3524250"/>
          <p14:tracePt t="36223" x="3244850" y="3524250"/>
          <p14:tracePt t="36234" x="3228975" y="3524250"/>
          <p14:tracePt t="36243" x="3205163" y="3524250"/>
          <p14:tracePt t="36253" x="3181350" y="3524250"/>
          <p14:tracePt t="36267" x="3165475" y="3524250"/>
          <p14:tracePt t="36284" x="3149600" y="3524250"/>
          <p14:tracePt t="36300" x="3141663" y="3524250"/>
          <p14:tracePt t="36323" x="3141663" y="3532188"/>
          <p14:tracePt t="36334" x="3141663" y="3563938"/>
          <p14:tracePt t="36350" x="3133725" y="3605213"/>
          <p14:tracePt t="36367" x="3117850" y="3716338"/>
          <p14:tracePt t="36384" x="3117850" y="3835400"/>
          <p14:tracePt t="36400" x="3117850" y="3898900"/>
          <p14:tracePt t="36417" x="3165475" y="4027488"/>
          <p14:tracePt t="36434" x="3213100" y="4098925"/>
          <p14:tracePt t="36450" x="3244850" y="4130675"/>
          <p14:tracePt t="36467" x="3284538" y="4130675"/>
          <p14:tracePt t="36697" x="3284538" y="4122738"/>
          <p14:tracePt t="36727" x="3284538" y="4114800"/>
          <p14:tracePt t="36737" x="3284538" y="4098925"/>
          <p14:tracePt t="36747" x="3292475" y="4067175"/>
          <p14:tracePt t="36757" x="3325813" y="4003675"/>
          <p14:tracePt t="36769" x="3365500" y="3922713"/>
          <p14:tracePt t="36784" x="3413125" y="3843338"/>
          <p14:tracePt t="36787" x="3452813" y="3795713"/>
          <p14:tracePt t="36801" x="3500438" y="3748088"/>
          <p14:tracePt t="36817" x="3635375" y="3700463"/>
          <p14:tracePt t="36833" x="3692525" y="3684588"/>
          <p14:tracePt t="36850" x="3787775" y="3684588"/>
          <p14:tracePt t="36867" x="3867150" y="3684588"/>
          <p14:tracePt t="36883" x="3890963" y="3700463"/>
          <p14:tracePt t="36900" x="3930650" y="3740150"/>
          <p14:tracePt t="36916" x="3930650" y="3763963"/>
          <p14:tracePt t="36933" x="3930650" y="3779838"/>
          <p14:tracePt t="36950" x="3930650" y="3787775"/>
          <p14:tracePt t="36998" x="3914775" y="3787775"/>
          <p14:tracePt t="37008" x="3883025" y="3795713"/>
          <p14:tracePt t="37019" x="3859213" y="3795713"/>
          <p14:tracePt t="37033" x="3827463" y="3795713"/>
          <p14:tracePt t="37050" x="3795713" y="3795713"/>
          <p14:tracePt t="37066" x="3787775" y="3795713"/>
          <p14:tracePt t="37083" x="3787775" y="3779838"/>
          <p14:tracePt t="37110" x="3787775" y="3771900"/>
          <p14:tracePt t="37129" x="3795713" y="3756025"/>
          <p14:tracePt t="37140" x="3819525" y="3732213"/>
          <p14:tracePt t="37150" x="3827463" y="3732213"/>
          <p14:tracePt t="37166" x="3835400" y="3716338"/>
          <p14:tracePt t="37183" x="3859213" y="3708400"/>
          <p14:tracePt t="37200" x="3906838" y="3692525"/>
          <p14:tracePt t="37219" x="3930650" y="3684588"/>
          <p14:tracePt t="37223" x="3954463" y="3684588"/>
          <p14:tracePt t="37236" x="3986213" y="3684588"/>
          <p14:tracePt t="37251" x="4035425" y="3684588"/>
          <p14:tracePt t="37266" x="4059238" y="3692525"/>
          <p14:tracePt t="37283" x="4090988" y="3708400"/>
          <p14:tracePt t="37300" x="4106863" y="3716338"/>
          <p14:tracePt t="37341" x="4106863" y="3724275"/>
          <p14:tracePt t="37634" x="4114800" y="3724275"/>
          <p14:tracePt t="37644" x="4130675" y="3724275"/>
          <p14:tracePt t="37654" x="4170363" y="3700463"/>
          <p14:tracePt t="37666" x="4257675" y="3660775"/>
          <p14:tracePt t="37683" x="4568825" y="3524250"/>
          <p14:tracePt t="37700" x="4808538" y="3460750"/>
          <p14:tracePt t="37716" x="5270500" y="3381375"/>
          <p14:tracePt t="37734" x="5708650" y="3373438"/>
          <p14:tracePt t="37750" x="5900738" y="3397250"/>
          <p14:tracePt t="37766" x="6235700" y="3468688"/>
          <p14:tracePt t="37783" x="6362700" y="3508375"/>
          <p14:tracePt t="37785" x="6475413" y="3532188"/>
          <p14:tracePt t="37799" x="6562725" y="3571875"/>
          <p14:tracePt t="37816" x="6681788" y="3629025"/>
          <p14:tracePt t="37833" x="6721475" y="3644900"/>
          <p14:tracePt t="38150" x="6729413" y="3644900"/>
          <p14:tracePt t="38160" x="6745288" y="3644900"/>
          <p14:tracePt t="38170" x="6761163" y="3644900"/>
          <p14:tracePt t="38186" x="6769100" y="3644900"/>
          <p14:tracePt t="38189" x="6784975" y="3644900"/>
          <p14:tracePt t="38201" x="6794500" y="3644900"/>
          <p14:tracePt t="38218" x="6810375" y="3644900"/>
          <p14:tracePt t="38234" x="6818313" y="3644900"/>
          <p14:tracePt t="38251" x="6834188" y="3652838"/>
          <p14:tracePt t="38267" x="6842125" y="3660775"/>
          <p14:tracePt t="38289" x="6850063" y="3668713"/>
          <p14:tracePt t="38490" x="6858000" y="3668713"/>
          <p14:tracePt t="38510" x="6865938" y="3668713"/>
          <p14:tracePt t="38540" x="6873875" y="3668713"/>
          <p14:tracePt t="39884" x="6881813" y="3668713"/>
          <p14:tracePt t="39893" x="6905625" y="3668713"/>
          <p14:tracePt t="39901" x="6929438" y="3660775"/>
          <p14:tracePt t="39916" x="6977063" y="3644900"/>
          <p14:tracePt t="39933" x="7096125" y="3621088"/>
          <p14:tracePt t="39950" x="7169150" y="3613150"/>
          <p14:tracePt t="39952" x="7256463" y="3595688"/>
          <p14:tracePt t="39967" x="7319963" y="3595688"/>
          <p14:tracePt t="39983" x="7446963" y="3595688"/>
          <p14:tracePt t="40000" x="7496175" y="3605213"/>
          <p14:tracePt t="40002" x="7535863" y="3613150"/>
          <p14:tracePt t="40016" x="7567613" y="3629025"/>
          <p14:tracePt t="40033" x="7607300" y="3644900"/>
          <p14:tracePt t="40051" x="7623175" y="3652838"/>
          <p14:tracePt t="40067" x="7631113" y="3652838"/>
          <p14:tracePt t="40660" x="7623175" y="3652838"/>
          <p14:tracePt t="40671" x="7599363" y="3652838"/>
          <p14:tracePt t="40679" x="7567613" y="3652838"/>
          <p14:tracePt t="40690" x="7527925" y="3652838"/>
          <p14:tracePt t="40702" x="7454900" y="3660775"/>
          <p14:tracePt t="40720" x="7312025" y="3676650"/>
          <p14:tracePt t="40733" x="7224713" y="3676650"/>
          <p14:tracePt t="40750" x="7096125" y="3676650"/>
          <p14:tracePt t="40766" x="7040563" y="3676650"/>
          <p14:tracePt t="40768" x="7008813" y="3668713"/>
          <p14:tracePt t="40783" x="6969125" y="3644900"/>
          <p14:tracePt t="40800" x="6905625" y="3613150"/>
          <p14:tracePt t="40816" x="6897688" y="3613150"/>
          <p14:tracePt t="40818" x="6881813" y="3595688"/>
          <p14:tracePt t="40833" x="6873875" y="3595688"/>
          <p14:tracePt t="40850" x="6865938" y="3579813"/>
          <p14:tracePt t="40866" x="6865938" y="3571875"/>
          <p14:tracePt t="40869" x="6858000" y="3571875"/>
          <p14:tracePt t="40883" x="6858000" y="3563938"/>
          <p14:tracePt t="40901" x="6858000" y="3556000"/>
          <p14:tracePt t="40919" x="6858000" y="3548063"/>
          <p14:tracePt t="40940" x="6858000" y="3540125"/>
          <p14:tracePt t="40951" x="6858000" y="3508375"/>
          <p14:tracePt t="40967" x="6865938" y="3476625"/>
          <p14:tracePt t="40983" x="6889750" y="3421063"/>
          <p14:tracePt t="41000" x="6905625" y="3405188"/>
          <p14:tracePt t="41020" x="6921500" y="3381375"/>
          <p14:tracePt t="41033" x="6945313" y="3365500"/>
          <p14:tracePt t="41050" x="6985000" y="3325813"/>
          <p14:tracePt t="41066" x="7016750" y="3309938"/>
          <p14:tracePt t="41083" x="7064375" y="3294063"/>
          <p14:tracePt t="41101" x="7135813" y="3286125"/>
          <p14:tracePt t="41117" x="7161213" y="3286125"/>
          <p14:tracePt t="41133" x="7208838" y="3286125"/>
          <p14:tracePt t="41151" x="7248525" y="3286125"/>
          <p14:tracePt t="41167" x="7264400" y="3302000"/>
          <p14:tracePt t="41183" x="7296150" y="3325813"/>
          <p14:tracePt t="41201" x="7304088" y="3349625"/>
          <p14:tracePt t="41203" x="7319963" y="3365500"/>
          <p14:tracePt t="41217" x="7319963" y="3373438"/>
          <p14:tracePt t="41233" x="7327900" y="3397250"/>
          <p14:tracePt t="41250" x="7327900" y="3405188"/>
          <p14:tracePt t="41267" x="7319963" y="3413125"/>
          <p14:tracePt t="41283" x="7232650" y="3492500"/>
          <p14:tracePt t="41300" x="7145338" y="3579813"/>
          <p14:tracePt t="41302" x="7000875" y="3692525"/>
          <p14:tracePt t="41317" x="6826250" y="3819525"/>
          <p14:tracePt t="41333" x="6562725" y="3963988"/>
          <p14:tracePt t="41350" x="6467475" y="3979863"/>
          <p14:tracePt t="41352" x="6386513" y="3987800"/>
          <p14:tracePt t="41367" x="6323013" y="3987800"/>
          <p14:tracePt t="41383" x="6227763" y="3930650"/>
          <p14:tracePt t="41400" x="6196013" y="3883025"/>
          <p14:tracePt t="41417" x="6156325" y="3763963"/>
          <p14:tracePt t="41434" x="6156325" y="3676650"/>
          <p14:tracePt t="41450" x="6156325" y="3644900"/>
          <p14:tracePt t="41466" x="6211888" y="3540125"/>
          <p14:tracePt t="41484" x="6323013" y="3429000"/>
          <p14:tracePt t="41500" x="6402388" y="3365500"/>
          <p14:tracePt t="41517" x="6578600" y="3270250"/>
          <p14:tracePt t="41533" x="6665913" y="3244850"/>
          <p14:tracePt t="41535" x="6753225" y="3221038"/>
          <p14:tracePt t="41550" x="6826250" y="3221038"/>
          <p14:tracePt t="41565" x="6937375" y="3252788"/>
          <p14:tracePt t="41582" x="6977063" y="3286125"/>
          <p14:tracePt t="41583" x="7000875" y="3325813"/>
          <p14:tracePt t="41599" x="7016750" y="3357563"/>
          <p14:tracePt t="41616" x="7024688" y="3413125"/>
          <p14:tracePt t="41632" x="7024688" y="3421063"/>
          <p14:tracePt t="41634" x="7024688" y="3429000"/>
          <p14:tracePt t="41649" x="7024688" y="3436938"/>
          <p14:tracePt t="41675" x="7024688" y="3444875"/>
          <p14:tracePt t="42009" x="7040563" y="3444875"/>
          <p14:tracePt t="42019" x="7040563" y="3452813"/>
          <p14:tracePt t="42039" x="7048500" y="3460750"/>
          <p14:tracePt t="42059" x="7048500" y="3468688"/>
          <p14:tracePt t="42080" x="7048500" y="3476625"/>
          <p14:tracePt t="42090" x="7048500" y="3484563"/>
          <p14:tracePt t="42110" x="7040563" y="3492500"/>
          <p14:tracePt t="42119" x="6977063" y="3524250"/>
          <p14:tracePt t="42133" x="6889750" y="3571875"/>
          <p14:tracePt t="42149" x="6802438" y="3595688"/>
          <p14:tracePt t="42151" x="6721475" y="3605213"/>
          <p14:tracePt t="42166" x="6665913" y="3605213"/>
          <p14:tracePt t="42183" x="6578600" y="3548063"/>
          <p14:tracePt t="42199" x="6546850" y="3468688"/>
          <p14:tracePt t="42216" x="6546850" y="3421063"/>
          <p14:tracePt t="42233" x="6586538" y="3302000"/>
          <p14:tracePt t="42250" x="6769100" y="3086100"/>
          <p14:tracePt t="42266" x="6913563" y="2974975"/>
          <p14:tracePt t="42283" x="7185025" y="2822575"/>
          <p14:tracePt t="42300" x="7407275" y="2751138"/>
          <p14:tracePt t="42316" x="7496175" y="2751138"/>
          <p14:tracePt t="42333" x="7646988" y="2822575"/>
          <p14:tracePt t="42350" x="7766050" y="3006725"/>
          <p14:tracePt t="42366" x="7789863" y="3109913"/>
          <p14:tracePt t="42383" x="7797800" y="3373438"/>
          <p14:tracePt t="42399" x="7773988" y="3563938"/>
          <p14:tracePt t="42400" x="7702550" y="3748088"/>
          <p14:tracePt t="42415" x="7607300" y="3914775"/>
          <p14:tracePt t="42432" x="7327900" y="4217988"/>
          <p14:tracePt t="42449" x="7185025" y="4346575"/>
          <p14:tracePt t="42450" x="7032625" y="4441825"/>
          <p14:tracePt t="42465" x="6913563" y="4489450"/>
          <p14:tracePt t="42482" x="6745288" y="4505325"/>
          <p14:tracePt t="42499" x="6665913" y="4489450"/>
          <p14:tracePt t="42515" x="6570663" y="4402138"/>
          <p14:tracePt t="42532" x="6530975" y="4291013"/>
          <p14:tracePt t="42549" x="6530975" y="4225925"/>
          <p14:tracePt t="42565" x="6546850" y="4075113"/>
          <p14:tracePt t="42582" x="6618288" y="3938588"/>
          <p14:tracePt t="42583" x="6729413" y="3748088"/>
          <p14:tracePt t="42599" x="6865938" y="3548063"/>
          <p14:tracePt t="42615" x="7088188" y="3278188"/>
          <p14:tracePt t="42632" x="7264400" y="3149600"/>
          <p14:tracePt t="42649" x="7343775" y="3117850"/>
          <p14:tracePt t="42665" x="7462838" y="3125788"/>
          <p14:tracePt t="42682" x="7551738" y="3213100"/>
          <p14:tracePt t="42699" x="7575550" y="3252788"/>
          <p14:tracePt t="42715" x="7591425" y="3365500"/>
          <p14:tracePt t="42732" x="7591425" y="3460750"/>
          <p14:tracePt t="42749" x="7591425" y="3508375"/>
          <p14:tracePt t="42765" x="7543800" y="3595688"/>
          <p14:tracePt t="45410" x="7543800" y="3587750"/>
          <p14:tracePt t="45419" x="7543800" y="3579813"/>
          <p14:tracePt t="45430" x="7551738" y="3556000"/>
          <p14:tracePt t="45440" x="7575550" y="3524250"/>
          <p14:tracePt t="45452" x="7607300" y="3500438"/>
          <p14:tracePt t="45466" x="7631113" y="3468688"/>
          <p14:tracePt t="45469" x="7662863" y="3444875"/>
          <p14:tracePt t="45482" x="7686675" y="3436938"/>
          <p14:tracePt t="45500" x="7742238" y="3421063"/>
          <p14:tracePt t="45516" x="7781925" y="3413125"/>
          <p14:tracePt t="45518" x="7805738" y="3413125"/>
          <p14:tracePt t="45533" x="7829550" y="3413125"/>
          <p14:tracePt t="45549" x="7870825" y="3429000"/>
          <p14:tracePt t="45566" x="7886700" y="3452813"/>
          <p14:tracePt t="45569" x="7894638" y="3460750"/>
          <p14:tracePt t="45583" x="7902575" y="3468688"/>
          <p14:tracePt t="45600" x="7910513" y="3500438"/>
          <p14:tracePt t="45615" x="7910513" y="3508375"/>
          <p14:tracePt t="45632" x="7910513" y="3516313"/>
          <p14:tracePt t="45761" x="7918450" y="3516313"/>
          <p14:tracePt t="45771" x="7918450" y="3524250"/>
          <p14:tracePt t="45781" x="7926388" y="3524250"/>
          <p14:tracePt t="45800" x="7934325" y="3524250"/>
          <p14:tracePt t="45821" x="7950200" y="3532188"/>
          <p14:tracePt t="45831" x="7974013" y="3548063"/>
          <p14:tracePt t="45840" x="7997825" y="3556000"/>
          <p14:tracePt t="45850" x="8013700" y="3563938"/>
          <p14:tracePt t="45865" x="8037513" y="3579813"/>
          <p14:tracePt t="45882" x="8061325" y="3587750"/>
          <p14:tracePt t="46104" x="8045450" y="3587750"/>
          <p14:tracePt t="46114" x="8021638" y="3587750"/>
          <p14:tracePt t="46124" x="8005763" y="3587750"/>
          <p14:tracePt t="46134" x="7950200" y="3587750"/>
          <p14:tracePt t="46149" x="7886700" y="3587750"/>
          <p14:tracePt t="46166" x="7678738" y="3587750"/>
          <p14:tracePt t="46183" x="7335838" y="3644900"/>
          <p14:tracePt t="46199" x="7104063" y="3668713"/>
          <p14:tracePt t="46216" x="6753225" y="3724275"/>
          <p14:tracePt t="46232" x="6634163" y="3748088"/>
          <p14:tracePt t="46234" x="6523038" y="3763963"/>
          <p14:tracePt t="46249" x="6451600" y="3763963"/>
          <p14:tracePt t="46266" x="6354763" y="3763963"/>
          <p14:tracePt t="46282" x="6330950" y="3763963"/>
          <p14:tracePt t="46284" x="6323013" y="3763963"/>
          <p14:tracePt t="46299" x="6307138" y="3756025"/>
          <p14:tracePt t="46315" x="6307138" y="3748088"/>
          <p14:tracePt t="46539" x="6291263" y="3748088"/>
          <p14:tracePt t="46549" x="6267450" y="3748088"/>
          <p14:tracePt t="46558" x="6243638" y="3748088"/>
          <p14:tracePt t="46567" x="6219825" y="3748088"/>
          <p14:tracePt t="46583" x="6188075" y="3748088"/>
          <p14:tracePt t="46599" x="6140450" y="3748088"/>
          <p14:tracePt t="46616" x="6116638" y="3740150"/>
          <p14:tracePt t="46789" x="6124575" y="3740150"/>
          <p14:tracePt t="46809" x="6132513" y="3740150"/>
          <p14:tracePt t="46819" x="6140450" y="3740150"/>
          <p14:tracePt t="46829" x="6156325" y="3740150"/>
          <p14:tracePt t="46839" x="6164263" y="3740150"/>
          <p14:tracePt t="46850" x="6180138" y="3740150"/>
          <p14:tracePt t="46869" x="6188075" y="3740150"/>
          <p14:tracePt t="46883" x="6211888" y="3740150"/>
          <p14:tracePt t="46901" x="6227763" y="3740150"/>
          <p14:tracePt t="46916" x="6235700" y="3740150"/>
          <p14:tracePt t="46933" x="6259513" y="3740150"/>
          <p14:tracePt t="46949" x="6275388" y="3740150"/>
          <p14:tracePt t="46966" x="6291263" y="3740150"/>
          <p14:tracePt t="46983" x="6338888" y="3740150"/>
          <p14:tracePt t="47000" x="6402388" y="3763963"/>
          <p14:tracePt t="47016" x="6426200" y="3771900"/>
          <p14:tracePt t="47033" x="6442075" y="3771900"/>
          <p14:tracePt t="47597" x="6451600" y="3771900"/>
          <p14:tracePt t="47607" x="6467475" y="3771900"/>
          <p14:tracePt t="47618" x="6491288" y="3763963"/>
          <p14:tracePt t="47636" x="6586538" y="3748088"/>
          <p14:tracePt t="47652" x="6657975" y="3740150"/>
          <p14:tracePt t="47668" x="6826250" y="3724275"/>
          <p14:tracePt t="47685" x="6913563" y="3724275"/>
          <p14:tracePt t="47689" x="6992938" y="3724275"/>
          <p14:tracePt t="47701" x="7072313" y="3724275"/>
          <p14:tracePt t="47716" x="7216775" y="3724275"/>
          <p14:tracePt t="47732" x="7280275" y="3724275"/>
          <p14:tracePt t="47749" x="7367588" y="3724275"/>
          <p14:tracePt t="47766" x="7423150" y="3732213"/>
          <p14:tracePt t="47782" x="7431088" y="3732213"/>
          <p14:tracePt t="50850" x="7439025" y="3732213"/>
          <p14:tracePt t="50860" x="7446963" y="3732213"/>
          <p14:tracePt t="50870" x="7454900" y="3732213"/>
          <p14:tracePt t="50883" x="7470775" y="3732213"/>
          <p14:tracePt t="50900" x="7512050" y="3732213"/>
          <p14:tracePt t="50917" x="7535863" y="3732213"/>
          <p14:tracePt t="50922" x="7567613" y="3732213"/>
          <p14:tracePt t="50933" x="7599363" y="3732213"/>
          <p14:tracePt t="50950" x="7694613" y="3732213"/>
          <p14:tracePt t="50966" x="7742238" y="3740150"/>
          <p14:tracePt t="50983" x="7821613" y="3740150"/>
          <p14:tracePt t="51000" x="7878763" y="3740150"/>
          <p14:tracePt t="51016" x="7894638" y="3740150"/>
          <p14:tracePt t="51033" x="7926388" y="3740150"/>
          <p14:tracePt t="51050" x="7934325" y="3740150"/>
          <p14:tracePt t="51070" x="7942263" y="3740150"/>
          <p14:tracePt t="51100" x="7958138" y="3740150"/>
          <p14:tracePt t="51375" x="7950200" y="3740150"/>
          <p14:tracePt t="51385" x="7934325" y="3740150"/>
          <p14:tracePt t="51395" x="7910513" y="3740150"/>
          <p14:tracePt t="51405" x="7870825" y="3740150"/>
          <p14:tracePt t="51417" x="7813675" y="3740150"/>
          <p14:tracePt t="51433" x="7639050" y="3756025"/>
          <p14:tracePt t="51449" x="7512050" y="3787775"/>
          <p14:tracePt t="51466" x="7185025" y="3890963"/>
          <p14:tracePt t="51482" x="7032625" y="3922713"/>
          <p14:tracePt t="51484" x="6929438" y="3948113"/>
          <p14:tracePt t="51499" x="6842125" y="3971925"/>
          <p14:tracePt t="51515" x="6721475" y="4003675"/>
          <p14:tracePt t="51532" x="6697663" y="4019550"/>
          <p14:tracePt t="51549" x="6689725" y="4019550"/>
          <p14:tracePt t="51785" x="6705600" y="4067175"/>
          <p14:tracePt t="51795" x="6705600" y="4083050"/>
          <p14:tracePt t="51806" x="6705600" y="4090988"/>
          <p14:tracePt t="51815" x="6697663" y="4098925"/>
          <p14:tracePt t="51831" x="6681788" y="4098925"/>
          <p14:tracePt t="51848" x="6657975" y="4098925"/>
          <p14:tracePt t="51864" x="6650038" y="4098925"/>
          <p14:tracePt t="51865" x="6634163" y="4098925"/>
          <p14:tracePt t="51886" x="6634163" y="4090988"/>
          <p14:tracePt t="51957" x="6634163" y="4083050"/>
          <p14:tracePt t="51967" x="6634163" y="4067175"/>
          <p14:tracePt t="51977" x="6634163" y="4043363"/>
          <p14:tracePt t="51987" x="6634163" y="4019550"/>
          <p14:tracePt t="51998" x="6634163" y="4003675"/>
          <p14:tracePt t="52014" x="6642100" y="3979863"/>
          <p14:tracePt t="52031" x="6650038" y="3948113"/>
          <p14:tracePt t="52048" x="6657975" y="3922713"/>
          <p14:tracePt t="52064" x="6665913" y="3906838"/>
          <p14:tracePt t="52088" x="6673850" y="3906838"/>
          <p14:tracePt t="52118" x="6697663" y="3898900"/>
          <p14:tracePt t="52128" x="6713538" y="3898900"/>
          <p14:tracePt t="52138" x="6737350" y="3898900"/>
          <p14:tracePt t="52148" x="6753225" y="3898900"/>
          <p14:tracePt t="52164" x="6777038" y="3898900"/>
          <p14:tracePt t="52181" x="6794500" y="3898900"/>
          <p14:tracePt t="52198" x="6810375" y="3914775"/>
          <p14:tracePt t="52214" x="6834188" y="3922713"/>
          <p14:tracePt t="52231" x="6842125" y="3930650"/>
          <p14:tracePt t="52248" x="6850063" y="3938588"/>
          <p14:tracePt t="52264" x="6865938" y="3938588"/>
          <p14:tracePt t="52289" x="6873875" y="3938588"/>
          <p14:tracePt t="52319" x="6881813" y="3930650"/>
          <p14:tracePt t="52664" x="6889750" y="3930650"/>
          <p14:tracePt t="52694" x="6897688" y="3930650"/>
          <p14:tracePt t="52704" x="6913563" y="3922713"/>
          <p14:tracePt t="52714" x="6929438" y="3914775"/>
          <p14:tracePt t="52725" x="6953250" y="3906838"/>
          <p14:tracePt t="52733" x="6977063" y="3898900"/>
          <p14:tracePt t="52749" x="7008813" y="3890963"/>
          <p14:tracePt t="52766" x="7072313" y="3875088"/>
          <p14:tracePt t="52783" x="7088188" y="3875088"/>
          <p14:tracePt t="52786" x="7104063" y="3875088"/>
          <p14:tracePt t="52799" x="7112000" y="3875088"/>
          <p14:tracePt t="52816" x="7135813" y="3875088"/>
          <p14:tracePt t="52833" x="7145338" y="3875088"/>
          <p14:tracePt t="52835" x="7161213" y="3875088"/>
          <p14:tracePt t="52849" x="7169150" y="3875088"/>
          <p14:tracePt t="52866" x="7192963" y="3875088"/>
          <p14:tracePt t="52883" x="7208838" y="3875088"/>
          <p14:tracePt t="52885" x="7224713" y="3875088"/>
          <p14:tracePt t="52899" x="7240588" y="3875088"/>
          <p14:tracePt t="52916" x="7272338" y="3875088"/>
          <p14:tracePt t="52933" x="7288213" y="3875088"/>
          <p14:tracePt t="52935" x="7312025" y="3875088"/>
          <p14:tracePt t="52949" x="7327900" y="3875088"/>
          <p14:tracePt t="52966" x="7383463" y="3875088"/>
          <p14:tracePt t="52983" x="7407275" y="3875088"/>
          <p14:tracePt t="52985" x="7431088" y="3875088"/>
          <p14:tracePt t="53331" x="7446963" y="3875088"/>
          <p14:tracePt t="53340" x="7446963" y="3867150"/>
          <p14:tracePt t="53381" x="7439025" y="3867150"/>
          <p14:tracePt t="53391" x="7415213" y="3867150"/>
          <p14:tracePt t="53402" x="7391400" y="3867150"/>
          <p14:tracePt t="53416" x="7351713" y="3867150"/>
          <p14:tracePt t="53432" x="7224713" y="3898900"/>
          <p14:tracePt t="53450" x="7000875" y="3956050"/>
          <p14:tracePt t="53467" x="6850063" y="3987800"/>
          <p14:tracePt t="53469" x="6753225" y="4019550"/>
          <p14:tracePt t="53482" x="6681788" y="4027488"/>
          <p14:tracePt t="53499" x="6602413" y="4027488"/>
          <p14:tracePt t="53516" x="6586538" y="4027488"/>
          <p14:tracePt t="53533" x="6586538" y="4019550"/>
          <p14:tracePt t="53549" x="6586538" y="4011613"/>
          <p14:tracePt t="53566" x="6594475" y="4011613"/>
          <p14:tracePt t="53584" x="6618288" y="4011613"/>
          <p14:tracePt t="53913" x="6626225" y="4011613"/>
          <p14:tracePt t="53933" x="6642100" y="4011613"/>
          <p14:tracePt t="53943" x="6657975" y="4011613"/>
          <p14:tracePt t="53953" x="6665913" y="4003675"/>
          <p14:tracePt t="53965" x="6681788" y="4003675"/>
          <p14:tracePt t="53993" x="6689725" y="4003675"/>
          <p14:tracePt t="54067" x="6697663" y="4003675"/>
          <p14:tracePt t="54428" x="6689725" y="3995738"/>
          <p14:tracePt t="54438" x="6681788" y="3979863"/>
          <p14:tracePt t="54458" x="6681788" y="3963988"/>
          <p14:tracePt t="54468" x="6681788" y="3948113"/>
          <p14:tracePt t="54483" x="6681788" y="3930650"/>
          <p14:tracePt t="54500" x="6737350" y="3827463"/>
          <p14:tracePt t="54516" x="6802438" y="3748088"/>
          <p14:tracePt t="54518" x="6881813" y="3692525"/>
          <p14:tracePt t="54533" x="6969125" y="3636963"/>
          <p14:tracePt t="54550" x="7088188" y="3571875"/>
          <p14:tracePt t="54567" x="7145338" y="3563938"/>
          <p14:tracePt t="54569" x="7177088" y="3563938"/>
          <p14:tracePt t="54583" x="7200900" y="3563938"/>
          <p14:tracePt t="54599" x="7224713" y="3579813"/>
          <p14:tracePt t="54616" x="7232650" y="3595688"/>
          <p14:tracePt t="54619" x="7232650" y="3621088"/>
          <p14:tracePt t="54922" x="7240588" y="3621088"/>
          <p14:tracePt t="54934" x="7256463" y="3636963"/>
          <p14:tracePt t="54942" x="7264400" y="3636963"/>
          <p14:tracePt t="54952" x="7280275" y="3652838"/>
          <p14:tracePt t="54966" x="7304088" y="3660775"/>
          <p14:tracePt t="54983" x="7327900" y="3676650"/>
          <p14:tracePt t="55000" x="7343775" y="3684588"/>
          <p14:tracePt t="55002" x="7359650" y="3684588"/>
          <p14:tracePt t="55016" x="7359650" y="3692525"/>
          <p14:tracePt t="55064" x="7375525" y="3692525"/>
          <p14:tracePt t="55074" x="7391400" y="3700463"/>
          <p14:tracePt t="55087" x="7407275" y="3700463"/>
          <p14:tracePt t="55101" x="7423150" y="3708400"/>
          <p14:tracePt t="55104" x="7446963" y="3716338"/>
          <p14:tracePt t="55117" x="7486650" y="3724275"/>
          <p14:tracePt t="55132" x="7527925" y="3748088"/>
          <p14:tracePt t="55149" x="7543800" y="3748088"/>
          <p14:tracePt t="55395" x="7551738" y="3748088"/>
          <p14:tracePt t="55405" x="7551738" y="3756025"/>
          <p14:tracePt t="55416" x="7567613" y="3763963"/>
          <p14:tracePt t="55432" x="7583488" y="3763963"/>
          <p14:tracePt t="55449" x="7615238" y="3779838"/>
          <p14:tracePt t="55466" x="7670800" y="3803650"/>
          <p14:tracePt t="55482" x="7702550" y="3819525"/>
          <p14:tracePt t="55499" x="7766050" y="3851275"/>
          <p14:tracePt t="55516" x="7821613" y="3883025"/>
          <p14:tracePt t="56264" x="7839075" y="3883025"/>
          <p14:tracePt t="56274" x="7878763" y="3875088"/>
          <p14:tracePt t="56285" x="7974013" y="3827463"/>
          <p14:tracePt t="56301" x="8085138" y="3763963"/>
          <p14:tracePt t="56305" x="8308975" y="3676650"/>
          <p14:tracePt t="56318" x="8556625" y="3595688"/>
          <p14:tracePt t="56333" x="8978900" y="3492500"/>
          <p14:tracePt t="56349" x="9185275" y="3468688"/>
          <p14:tracePt t="56366" x="9559925" y="3460750"/>
          <p14:tracePt t="56383" x="9831388" y="3468688"/>
          <p14:tracePt t="56399" x="9944100" y="3484563"/>
          <p14:tracePt t="56416" x="10063163" y="3516313"/>
          <p14:tracePt t="56433" x="10086975" y="3548063"/>
          <p14:tracePt t="56453" x="10086975" y="3571875"/>
          <p14:tracePt t="56879" x="10079038" y="3571875"/>
          <p14:tracePt t="56888" x="10071100" y="3571875"/>
          <p14:tracePt t="56901" x="10055225" y="3571875"/>
          <p14:tracePt t="56916" x="10015538" y="3563938"/>
          <p14:tracePt t="56932" x="9991725" y="3556000"/>
          <p14:tracePt t="56949" x="9959975" y="3540125"/>
          <p14:tracePt t="56966" x="9944100" y="3524250"/>
          <p14:tracePt t="56968" x="9926638" y="3524250"/>
          <p14:tracePt t="56982" x="9926638" y="3508375"/>
          <p14:tracePt t="56999" x="9910763" y="3492500"/>
          <p14:tracePt t="57016" x="9910763" y="3484563"/>
          <p14:tracePt t="57018" x="9902825" y="3476625"/>
          <p14:tracePt t="57032" x="9902825" y="3468688"/>
          <p14:tracePt t="57058" x="9902825" y="3460750"/>
          <p14:tracePt t="57109" x="9918700" y="3460750"/>
          <p14:tracePt t="57119" x="9926638" y="3460750"/>
          <p14:tracePt t="57129" x="9944100" y="3460750"/>
          <p14:tracePt t="57150" x="9952038" y="3460750"/>
          <p14:tracePt t="57181" x="9959975" y="3460750"/>
          <p14:tracePt t="57252" x="9952038" y="3460750"/>
          <p14:tracePt t="57262" x="9936163" y="3460750"/>
          <p14:tracePt t="57272" x="9918700" y="3460750"/>
          <p14:tracePt t="57284" x="9902825" y="3460750"/>
          <p14:tracePt t="57302" x="9871075" y="3460750"/>
          <p14:tracePt t="57316" x="9855200" y="3460750"/>
          <p14:tracePt t="57332" x="9831388" y="3460750"/>
          <p14:tracePt t="57349" x="9823450" y="3460750"/>
          <p14:tracePt t="57371" x="9823450" y="3452813"/>
          <p14:tracePt t="57554" x="9807575" y="3452813"/>
          <p14:tracePt t="57574" x="9799638" y="3452813"/>
          <p14:tracePt t="57585" x="9783763" y="3452813"/>
          <p14:tracePt t="57595" x="9767888" y="3460750"/>
          <p14:tracePt t="57602" x="9752013" y="3468688"/>
          <p14:tracePt t="57615" x="9728200" y="3468688"/>
          <p14:tracePt t="57632" x="9664700" y="3468688"/>
          <p14:tracePt t="57649" x="9632950" y="3476625"/>
          <p14:tracePt t="57665" x="9567863" y="3476625"/>
          <p14:tracePt t="57682" x="9512300" y="3476625"/>
          <p14:tracePt t="57698" x="9496425" y="3452813"/>
          <p14:tracePt t="57715" x="9488488" y="3429000"/>
          <p14:tracePt t="57732" x="9488488" y="3421063"/>
          <p14:tracePt t="57734" x="9488488" y="3405188"/>
          <p14:tracePt t="57748" x="9504363" y="3389313"/>
          <p14:tracePt t="57763" x="9601200" y="3294063"/>
          <p14:tracePt t="57781" x="9664700" y="3244850"/>
          <p14:tracePt t="57797" x="9767888" y="3205163"/>
          <p14:tracePt t="57814" x="9839325" y="3197225"/>
          <p14:tracePt t="57831" x="9863138" y="3197225"/>
          <p14:tracePt t="57847" x="9902825" y="3221038"/>
          <p14:tracePt t="57864" x="9918700" y="3252788"/>
          <p14:tracePt t="57881" x="9918700" y="3278188"/>
          <p14:tracePt t="57897" x="9918700" y="3341688"/>
          <p14:tracePt t="57914" x="9886950" y="3413125"/>
          <p14:tracePt t="57931" x="9847263" y="3460750"/>
          <p14:tracePt t="57947" x="9752013" y="3524250"/>
          <p14:tracePt t="57964" x="9664700" y="3540125"/>
          <p14:tracePt t="57981" x="9609138" y="3540125"/>
          <p14:tracePt t="57997" x="9544050" y="3516313"/>
          <p14:tracePt t="58014" x="9520238" y="3484563"/>
          <p14:tracePt t="58031" x="9520238" y="3468688"/>
          <p14:tracePt t="58047" x="9520238" y="3460750"/>
          <p14:tracePt t="58064" x="9520238" y="3452813"/>
          <p14:tracePt t="58065" x="9544050" y="3429000"/>
          <p14:tracePt t="58081" x="9601200" y="3357563"/>
          <p14:tracePt t="58097" x="9720263" y="3252788"/>
          <p14:tracePt t="58114" x="9775825" y="3213100"/>
          <p14:tracePt t="58115" x="9831388" y="3173413"/>
          <p14:tracePt t="58131" x="9902825" y="3149600"/>
          <p14:tracePt t="58147" x="9999663" y="3125788"/>
          <p14:tracePt t="58164" x="10055225" y="3125788"/>
          <p14:tracePt t="58165" x="10102850" y="3125788"/>
          <p14:tracePt t="58181" x="10126663" y="3125788"/>
          <p14:tracePt t="58197" x="10182225" y="3165475"/>
          <p14:tracePt t="58214" x="10190163" y="3197225"/>
          <p14:tracePt t="58231" x="10213975" y="3244850"/>
          <p14:tracePt t="58247" x="10213975" y="3294063"/>
          <p14:tracePt t="58264" x="10213975" y="3309938"/>
          <p14:tracePt t="58281" x="10198100" y="3349625"/>
          <p14:tracePt t="58673" x="10213975" y="3349625"/>
          <p14:tracePt t="58685" x="10253663" y="3333750"/>
          <p14:tracePt t="58692" x="10310813" y="3317875"/>
          <p14:tracePt t="58702" x="10366375" y="3309938"/>
          <p14:tracePt t="58715" x="10445750" y="3294063"/>
          <p14:tracePt t="58731" x="10517188" y="3294063"/>
          <p14:tracePt t="58733" x="10580688" y="3294063"/>
          <p14:tracePt t="58748" x="10645775" y="3294063"/>
          <p14:tracePt t="58765" x="10748963" y="3294063"/>
          <p14:tracePt t="58781" x="10804525" y="3317875"/>
          <p14:tracePt t="58798" x="10836275" y="3333750"/>
          <p14:tracePt t="58814" x="10860088" y="3349625"/>
          <p14:tracePt t="58842" x="10868025" y="3349625"/>
          <p14:tracePt t="58995" x="10860088" y="3349625"/>
          <p14:tracePt t="59005" x="10844213" y="3349625"/>
          <p14:tracePt t="59017" x="10820400" y="3349625"/>
          <p14:tracePt t="59035" x="10748963" y="3333750"/>
          <p14:tracePt t="59049" x="10709275" y="3317875"/>
          <p14:tracePt t="59066" x="10645775" y="3286125"/>
          <p14:tracePt t="59083" x="10620375" y="3278188"/>
          <p14:tracePt t="59085" x="10596563" y="3262313"/>
          <p14:tracePt t="59099" x="10572750" y="3262313"/>
          <p14:tracePt t="59116" x="10517188" y="3262313"/>
          <p14:tracePt t="59132" x="10493375" y="3270250"/>
          <p14:tracePt t="59134" x="10445750" y="3294063"/>
          <p14:tracePt t="59149" x="10421938" y="3302000"/>
          <p14:tracePt t="59166" x="10358438" y="3333750"/>
          <p14:tracePt t="59183" x="10326688" y="3349625"/>
          <p14:tracePt t="59185" x="10310813" y="3357563"/>
          <p14:tracePt t="59200" x="10294938" y="3365500"/>
          <p14:tracePt t="59216" x="10261600" y="3373438"/>
          <p14:tracePt t="59232" x="10245725" y="3381375"/>
          <p14:tracePt t="59235" x="10229850" y="3381375"/>
          <p14:tracePt t="59249" x="10221913" y="3389313"/>
          <p14:tracePt t="59266" x="10190163" y="3389313"/>
          <p14:tracePt t="59398" x="10174288" y="3397250"/>
          <p14:tracePt t="59409" x="10158413" y="3405188"/>
          <p14:tracePt t="59419" x="10150475" y="3429000"/>
          <p14:tracePt t="59434" x="10134600" y="3436938"/>
          <p14:tracePt t="59438" x="10134600" y="3444875"/>
          <p14:tracePt t="59451" x="10126663" y="3444875"/>
          <p14:tracePt t="59588" x="10134600" y="3444875"/>
          <p14:tracePt t="59608" x="10150475" y="3444875"/>
          <p14:tracePt t="59618" x="10150475" y="3452813"/>
          <p14:tracePt t="59628" x="10158413" y="3452813"/>
          <p14:tracePt t="59649" x="10166350" y="3452813"/>
          <p14:tracePt t="59699" x="10174288" y="3452813"/>
          <p14:tracePt t="59729" x="10174288" y="3460750"/>
          <p14:tracePt t="59759" x="10182225" y="3460750"/>
          <p14:tracePt t="60053" x="10182225" y="3468688"/>
          <p14:tracePt t="60164" x="10182225" y="3476625"/>
          <p14:tracePt t="60203" x="10190163" y="3476625"/>
          <p14:tracePt t="74922" x="10174288" y="3476625"/>
          <p14:tracePt t="74933" x="10110788" y="3476625"/>
          <p14:tracePt t="74942" x="9983788" y="3484563"/>
          <p14:tracePt t="74952" x="9648825" y="3524250"/>
          <p14:tracePt t="74963" x="9201150" y="3587750"/>
          <p14:tracePt t="74979" x="8763000" y="3621088"/>
          <p14:tracePt t="74995" x="8172450" y="3652838"/>
          <p14:tracePt t="75012" x="8013700" y="3636963"/>
          <p14:tracePt t="75013" x="7934325" y="3605213"/>
          <p14:tracePt t="75029" x="7910513" y="3571875"/>
          <p14:tracePt t="75046" x="7910513" y="3532188"/>
          <p14:tracePt t="75063" x="8029575" y="3429000"/>
          <p14:tracePt t="75079" x="8253413" y="3252788"/>
          <p14:tracePt t="75096" x="8818563" y="2846388"/>
          <p14:tracePt t="75112" x="9058275" y="2711450"/>
          <p14:tracePt t="75113" x="9242425" y="2608263"/>
          <p14:tracePt t="75129" x="9377363" y="2559050"/>
          <p14:tracePt t="75146" x="9559925" y="2519363"/>
          <p14:tracePt t="75163" x="9640888" y="2519363"/>
          <p14:tracePt t="75164" x="9696450" y="2543175"/>
          <p14:tracePt t="75179" x="9767888" y="2608263"/>
          <p14:tracePt t="75196" x="9863138" y="2759075"/>
          <p14:tracePt t="75213" x="9910763" y="2886075"/>
          <p14:tracePt t="75214" x="9944100" y="3014663"/>
          <p14:tracePt t="75229" x="9952038" y="3149600"/>
          <p14:tracePt t="75246" x="9936163" y="3349625"/>
          <p14:tracePt t="75263" x="9879013" y="3421063"/>
          <p14:tracePt t="75264" x="9823450" y="3460750"/>
          <p14:tracePt t="75279" x="9736138" y="3500438"/>
          <p14:tracePt t="75296" x="9472613" y="3548063"/>
          <p14:tracePt t="75313" x="9321800" y="3548063"/>
          <p14:tracePt t="75329" x="9034463" y="3524250"/>
          <p14:tracePt t="75346" x="8834438" y="3429000"/>
          <p14:tracePt t="75363" x="8778875" y="3389313"/>
          <p14:tracePt t="75379" x="8739188" y="3341688"/>
          <p14:tracePt t="75396" x="8739188" y="3333750"/>
          <p14:tracePt t="75415" x="8739188" y="3325813"/>
          <p14:tracePt t="75458" x="8731250" y="3325813"/>
          <p14:tracePt t="75467" x="8699500" y="3317875"/>
          <p14:tracePt t="75477" x="8667750" y="3317875"/>
          <p14:tracePt t="75487" x="8636000" y="3317875"/>
          <p14:tracePt t="75498" x="8596313" y="3317875"/>
          <p14:tracePt t="75514" x="8548688" y="3317875"/>
          <p14:tracePt t="75517" x="8515350" y="3333750"/>
          <p14:tracePt t="75731" x="8515350" y="3341688"/>
          <p14:tracePt t="75750" x="8507413" y="3349625"/>
          <p14:tracePt t="75761" x="8499475" y="3365500"/>
          <p14:tracePt t="75771" x="8467725" y="3397250"/>
          <p14:tracePt t="75783" x="8396288" y="3452813"/>
          <p14:tracePt t="75797" x="8277225" y="3532188"/>
          <p14:tracePt t="75799" x="8061325" y="3668713"/>
          <p14:tracePt t="75813" x="7821613" y="3835400"/>
          <p14:tracePt t="75830" x="7272338" y="4154488"/>
          <p14:tracePt t="75846" x="7008813" y="4249738"/>
          <p14:tracePt t="75863" x="6689725" y="4273550"/>
          <p14:tracePt t="75880" x="6515100" y="4154488"/>
          <p14:tracePt t="75896" x="6467475" y="4075113"/>
          <p14:tracePt t="75913" x="6426200" y="3890963"/>
          <p14:tracePt t="75930" x="6442075" y="3676650"/>
          <p14:tracePt t="75946" x="6491288" y="3563938"/>
          <p14:tracePt t="75963" x="6650038" y="3302000"/>
          <p14:tracePt t="75980" x="6810375" y="3141663"/>
          <p14:tracePt t="75996" x="6897688" y="3086100"/>
          <p14:tracePt t="76013" x="7072313" y="3046413"/>
          <p14:tracePt t="76029" x="7161213" y="3046413"/>
          <p14:tracePt t="76031" x="7224713" y="3070225"/>
          <p14:tracePt t="76046" x="7296150" y="3125788"/>
          <p14:tracePt t="76063" x="7375525" y="3236913"/>
          <p14:tracePt t="76083" x="7399338" y="3405188"/>
          <p14:tracePt t="76100" x="7399338" y="3468688"/>
          <p14:tracePt t="76103" x="7383463" y="3532188"/>
          <p14:tracePt t="76113" x="7351713" y="3571875"/>
          <p14:tracePt t="76130" x="7304088" y="3613150"/>
          <p14:tracePt t="76132" x="7248525" y="3644900"/>
          <p14:tracePt t="76147" x="7169150" y="3668713"/>
          <p14:tracePt t="76163" x="7008813" y="3684588"/>
          <p14:tracePt t="76183" x="6889750" y="3684588"/>
          <p14:tracePt t="76199" x="6850063" y="3684588"/>
          <p14:tracePt t="76214" x="6826250" y="3684588"/>
          <p14:tracePt t="76274" x="6834188" y="3660775"/>
          <p14:tracePt t="76283" x="6865938" y="3636963"/>
          <p14:tracePt t="76294" x="6905625" y="3595688"/>
          <p14:tracePt t="76304" x="6945313" y="3563938"/>
          <p14:tracePt t="76314" x="6985000" y="3540125"/>
          <p14:tracePt t="76330" x="7040563" y="3524250"/>
          <p14:tracePt t="76347" x="7119938" y="3516313"/>
          <p14:tracePt t="76364" x="7192963" y="3548063"/>
          <p14:tracePt t="76380" x="7200900" y="3571875"/>
          <p14:tracePt t="76397" x="7208838" y="3629025"/>
          <p14:tracePt t="76414" x="7208838" y="3652838"/>
          <p14:tracePt t="76431" x="7208838" y="3660775"/>
          <p14:tracePt t="76447" x="7208838" y="3668713"/>
          <p14:tracePt t="76465" x="7200900" y="3668713"/>
          <p14:tracePt t="76485" x="7192963" y="3668713"/>
          <p14:tracePt t="76999" x="7185025" y="3668713"/>
          <p14:tracePt t="77009" x="7169150" y="3652838"/>
          <p14:tracePt t="77019" x="7153275" y="3652838"/>
          <p14:tracePt t="77030" x="7145338" y="3644900"/>
          <p14:tracePt t="77047" x="7127875" y="3629025"/>
          <p14:tracePt t="77065" x="7112000" y="3621088"/>
          <p14:tracePt t="77080" x="7096125" y="3605213"/>
          <p14:tracePt t="77082" x="7088188" y="3587750"/>
          <p14:tracePt t="77097" x="7072313" y="3563938"/>
          <p14:tracePt t="77098" x="7048500" y="3532188"/>
          <p14:tracePt t="77113" x="7024688" y="3492500"/>
          <p14:tracePt t="77132" x="6992938" y="3421063"/>
          <p14:tracePt t="77150" x="6977063" y="3389313"/>
          <p14:tracePt t="77166" x="6969125" y="3373438"/>
          <p14:tracePt t="77211" x="6969125" y="3357563"/>
          <p14:tracePt t="77221" x="7000875" y="3325813"/>
          <p14:tracePt t="77233" x="7032625" y="3262313"/>
          <p14:tracePt t="77250" x="7080250" y="3189288"/>
          <p14:tracePt t="77254" x="7096125" y="3149600"/>
          <p14:tracePt t="77266" x="7104063" y="3133725"/>
          <p14:tracePt t="77283" x="7112000" y="3109913"/>
          <p14:tracePt t="77303" x="7112000" y="3086100"/>
          <p14:tracePt t="77313" x="7112000" y="3062288"/>
          <p14:tracePt t="77330" x="7119938" y="2982913"/>
          <p14:tracePt t="77347" x="7119938" y="2927350"/>
          <p14:tracePt t="77363" x="7119938" y="2830513"/>
          <p14:tracePt t="77380" x="7119938" y="2774950"/>
          <p14:tracePt t="77382" x="7096125" y="2727325"/>
          <p14:tracePt t="77397" x="7072313" y="2687638"/>
          <p14:tracePt t="77413" x="6992938" y="2655888"/>
          <p14:tracePt t="77430" x="6913563" y="2655888"/>
          <p14:tracePt t="77432" x="6834188" y="2655888"/>
          <p14:tracePt t="77447" x="6689725" y="2695575"/>
          <p14:tracePt t="77463" x="6235700" y="2894013"/>
          <p14:tracePt t="77480" x="6027738" y="2998788"/>
          <p14:tracePt t="77482" x="5876925" y="3117850"/>
          <p14:tracePt t="77737" x="5868988" y="3117850"/>
          <p14:tracePt t="77746" x="5861050" y="3117850"/>
          <p14:tracePt t="77757" x="5845175" y="3117850"/>
          <p14:tracePt t="77767" x="5829300" y="3117850"/>
          <p14:tracePt t="77783" x="5797550" y="3125788"/>
          <p14:tracePt t="77786" x="5757863" y="3133725"/>
          <p14:tracePt t="77798" x="5684838" y="3141663"/>
          <p14:tracePt t="77813" x="5589588" y="3149600"/>
          <p14:tracePt t="77816" x="5470525" y="3157538"/>
          <p14:tracePt t="77830" x="5326063" y="3165475"/>
          <p14:tracePt t="77847" x="5022850" y="3141663"/>
          <p14:tracePt t="77863" x="4927600" y="3109913"/>
          <p14:tracePt t="77865" x="4848225" y="3054350"/>
          <p14:tracePt t="77880" x="4808538" y="3022600"/>
          <p14:tracePt t="77900" x="4792663" y="2982913"/>
          <p14:tracePt t="77917" x="4792663" y="2974975"/>
          <p14:tracePt t="77949" x="4800600" y="2974975"/>
          <p14:tracePt t="77967" x="4808538" y="2974975"/>
          <p14:tracePt t="80610" x="4808538" y="2998788"/>
          <p14:tracePt t="80629" x="4808538" y="3006725"/>
          <p14:tracePt t="80640" x="4816475" y="3014663"/>
          <p14:tracePt t="80650" x="4824413" y="3014663"/>
          <p14:tracePt t="80666" x="4848225" y="3014663"/>
          <p14:tracePt t="80670" x="4887913" y="3006725"/>
          <p14:tracePt t="80680" x="4943475" y="2990850"/>
          <p14:tracePt t="80697" x="5127625" y="2935288"/>
          <p14:tracePt t="80713" x="5246688" y="2909888"/>
          <p14:tracePt t="80730" x="5470525" y="2909888"/>
          <p14:tracePt t="80747" x="5621338" y="2927350"/>
          <p14:tracePt t="80749" x="5757863" y="2967038"/>
          <p14:tracePt t="80763" x="5868988" y="3014663"/>
          <p14:tracePt t="80780" x="6075363" y="3117850"/>
          <p14:tracePt t="80796" x="6156325" y="3181350"/>
          <p14:tracePt t="80798" x="6227763" y="3236913"/>
          <p14:tracePt t="80814" x="6243638" y="3309938"/>
          <p14:tracePt t="82091" x="6243638" y="3302000"/>
          <p14:tracePt t="82100" x="6267450" y="3262313"/>
          <p14:tracePt t="82111" x="6307138" y="3197225"/>
          <p14:tracePt t="82118" x="6362700" y="3117850"/>
          <p14:tracePt t="82129" x="6410325" y="3054350"/>
          <p14:tracePt t="82146" x="6475413" y="2990850"/>
          <p14:tracePt t="82162" x="6594475" y="2878138"/>
          <p14:tracePt t="82179" x="6761163" y="2790825"/>
          <p14:tracePt t="82196" x="6834188" y="2774950"/>
          <p14:tracePt t="82213" x="6992938" y="2751138"/>
          <p14:tracePt t="82229" x="7145338" y="2806700"/>
          <p14:tracePt t="82246" x="7208838" y="2838450"/>
          <p14:tracePt t="82262" x="7288213" y="2894013"/>
          <p14:tracePt t="82283" x="7304088" y="2919413"/>
          <p14:tracePt t="82664" x="7280275" y="2927350"/>
          <p14:tracePt t="82674" x="7240588" y="2943225"/>
          <p14:tracePt t="82684" x="7177088" y="2951163"/>
          <p14:tracePt t="82697" x="7096125" y="2967038"/>
          <p14:tracePt t="82714" x="6937375" y="2998788"/>
          <p14:tracePt t="82730" x="6873875" y="3006725"/>
          <p14:tracePt t="82734" x="6818313" y="3006725"/>
          <p14:tracePt t="82748" x="6802438" y="3006725"/>
          <p14:tracePt t="82765" x="6794500" y="3006725"/>
          <p14:tracePt t="82986" x="6802438" y="3006725"/>
          <p14:tracePt t="82997" x="6818313" y="3006725"/>
          <p14:tracePt t="83005" x="6834188" y="3006725"/>
          <p14:tracePt t="83016" x="6858000" y="3006725"/>
          <p14:tracePt t="83030" x="6889750" y="3006725"/>
          <p14:tracePt t="83047" x="6945313" y="3006725"/>
          <p14:tracePt t="83063" x="6977063" y="2998788"/>
          <p14:tracePt t="83065" x="7032625" y="2998788"/>
          <p14:tracePt t="83079" x="7072313" y="2998788"/>
          <p14:tracePt t="83096" x="7177088" y="2998788"/>
          <p14:tracePt t="83113" x="7216775" y="2998788"/>
          <p14:tracePt t="83129" x="7272338" y="2998788"/>
          <p14:tracePt t="83147" x="7280275" y="2998788"/>
          <p14:tracePt t="83167" x="7272338" y="3006725"/>
          <p14:tracePt t="83338" x="7272338" y="3014663"/>
          <p14:tracePt t="83349" x="7264400" y="3022600"/>
          <p14:tracePt t="83358" x="7248525" y="3022600"/>
          <p14:tracePt t="83368" x="7232650" y="3030538"/>
          <p14:tracePt t="83379" x="7200900" y="3038475"/>
          <p14:tracePt t="83396" x="7153275" y="3054350"/>
          <p14:tracePt t="83398" x="7080250" y="3078163"/>
          <p14:tracePt t="83413" x="7000875" y="3094038"/>
          <p14:tracePt t="83429" x="6810375" y="3141663"/>
          <p14:tracePt t="83446" x="6729413" y="3149600"/>
          <p14:tracePt t="83449" x="6642100" y="3149600"/>
          <p14:tracePt t="83463" x="6578600" y="3149600"/>
          <p14:tracePt t="83480" x="6483350" y="3149600"/>
          <p14:tracePt t="83496" x="6451600" y="3125788"/>
          <p14:tracePt t="83513" x="6410325" y="3078163"/>
          <p14:tracePt t="83530" x="6402388" y="3062288"/>
          <p14:tracePt t="83550" x="6402388" y="3054350"/>
          <p14:tracePt t="83663" x="6410325" y="3054350"/>
          <p14:tracePt t="83764" x="6418263" y="3054350"/>
          <p14:tracePt t="83833" x="6426200" y="3054350"/>
          <p14:tracePt t="83853" x="6434138" y="3054350"/>
          <p14:tracePt t="83863" x="6442075" y="3054350"/>
          <p14:tracePt t="83873" x="6467475" y="3054350"/>
          <p14:tracePt t="83883" x="6491288" y="3054350"/>
          <p14:tracePt t="83896" x="6523038" y="3062288"/>
          <p14:tracePt t="83912" x="6634163" y="3086100"/>
          <p14:tracePt t="83929" x="6705600" y="3094038"/>
          <p14:tracePt t="83946" x="6913563" y="3125788"/>
          <p14:tracePt t="83962" x="7016750" y="3133725"/>
          <p14:tracePt t="83964" x="7127875" y="3141663"/>
          <p14:tracePt t="83979" x="7224713" y="3141663"/>
          <p14:tracePt t="83996" x="7415213" y="3094038"/>
          <p14:tracePt t="95803" x="7399338" y="3094038"/>
          <p14:tracePt t="95816" x="7391400" y="3094038"/>
          <p14:tracePt t="95823" x="7359650" y="3094038"/>
          <p14:tracePt t="95834" x="7327900" y="3094038"/>
          <p14:tracePt t="95847" x="7288213" y="3094038"/>
          <p14:tracePt t="95863" x="7177088" y="3094038"/>
          <p14:tracePt t="95880" x="7112000" y="3094038"/>
          <p14:tracePt t="95882" x="7048500" y="3094038"/>
          <p14:tracePt t="95896" x="6985000" y="3109913"/>
          <p14:tracePt t="95913" x="6865938" y="3133725"/>
          <p14:tracePt t="95929" x="6802438" y="3133725"/>
          <p14:tracePt t="95932" x="6753225" y="3133725"/>
          <p14:tracePt t="95946" x="6713538" y="3133725"/>
          <p14:tracePt t="95963" x="6673850" y="3101975"/>
          <p14:tracePt t="95979" x="6665913" y="3086100"/>
          <p14:tracePt t="95996" x="6657975" y="3038475"/>
          <p14:tracePt t="96011" x="6657975" y="3030538"/>
          <p14:tracePt t="96013" x="6657975" y="3022600"/>
          <p14:tracePt t="96028" x="6665913" y="3014663"/>
          <p14:tracePt t="96053" x="6681788" y="2998788"/>
          <p14:tracePt t="96063" x="6697663" y="2982913"/>
          <p14:tracePt t="96078" x="6729413" y="2943225"/>
          <p14:tracePt t="96095" x="6826250" y="2862263"/>
          <p14:tracePt t="96111" x="6881813" y="2822575"/>
          <p14:tracePt t="96113" x="6945313" y="2790825"/>
          <p14:tracePt t="96128" x="7008813" y="2759075"/>
          <p14:tracePt t="96144" x="7112000" y="2735263"/>
          <p14:tracePt t="96161" x="7153275" y="2735263"/>
          <p14:tracePt t="96163" x="7200900" y="2735263"/>
          <p14:tracePt t="96178" x="7224713" y="2735263"/>
          <p14:tracePt t="96195" x="7256463" y="2743200"/>
          <p14:tracePt t="96211" x="7264400" y="2743200"/>
          <p14:tracePt t="96228" x="7264400" y="2759075"/>
          <p14:tracePt t="96245" x="7264400" y="2774950"/>
          <p14:tracePt t="96261" x="7264400" y="2782888"/>
          <p14:tracePt t="96278" x="7264400" y="2814638"/>
          <p14:tracePt t="96295" x="7248525" y="2846388"/>
          <p14:tracePt t="96311" x="7224713" y="2862263"/>
          <p14:tracePt t="96328" x="7185025" y="2894013"/>
          <p14:tracePt t="96345" x="7135813" y="2909888"/>
          <p14:tracePt t="96361" x="7112000" y="2909888"/>
          <p14:tracePt t="96378" x="7080250" y="2909888"/>
          <p14:tracePt t="96395" x="7056438" y="2901950"/>
          <p14:tracePt t="96411" x="7032625" y="2886075"/>
          <p14:tracePt t="96428" x="7016750" y="2854325"/>
          <p14:tracePt t="96445" x="7008813" y="2838450"/>
          <p14:tracePt t="96446" x="7008813" y="2830513"/>
          <p14:tracePt t="96466" x="7008813" y="2822575"/>
          <p14:tracePt t="98381" x="7008813" y="2830513"/>
          <p14:tracePt t="98391" x="6992938" y="2854325"/>
          <p14:tracePt t="98401" x="6961188" y="2927350"/>
          <p14:tracePt t="98412" x="6913563" y="3006725"/>
          <p14:tracePt t="98430" x="6810375" y="3133725"/>
          <p14:tracePt t="98446" x="6769100" y="3173413"/>
          <p14:tracePt t="98462" x="6697663" y="3221038"/>
          <p14:tracePt t="98479" x="6634163" y="3221038"/>
          <p14:tracePt t="98496" x="6610350" y="3221038"/>
          <p14:tracePt t="98513" x="6546850" y="3189288"/>
          <p14:tracePt t="98530" x="6483350" y="3133725"/>
          <p14:tracePt t="98546" x="6467475" y="3094038"/>
          <p14:tracePt t="98562" x="6426200" y="3030538"/>
          <p14:tracePt t="98579" x="6418263" y="3006725"/>
          <p14:tracePt t="98582" x="6418263" y="2982913"/>
          <p14:tracePt t="98596" x="6418263" y="2967038"/>
          <p14:tracePt t="98612" x="6426200" y="2919413"/>
          <p14:tracePt t="98629" x="6442075" y="2894013"/>
          <p14:tracePt t="98632" x="6467475" y="2862263"/>
          <p14:tracePt t="98646" x="6507163" y="2846388"/>
          <p14:tracePt t="98663" x="6570663" y="2814638"/>
          <p14:tracePt t="98679" x="6610350" y="2798763"/>
          <p14:tracePt t="98681" x="6657975" y="2798763"/>
          <p14:tracePt t="98696" x="6705600" y="2798763"/>
          <p14:tracePt t="98713" x="6842125" y="2798763"/>
          <p14:tracePt t="98729" x="6905625" y="2798763"/>
          <p14:tracePt t="98732" x="6953250" y="2798763"/>
          <p14:tracePt t="98746" x="7016750" y="2798763"/>
          <p14:tracePt t="98762" x="7112000" y="2798763"/>
          <p14:tracePt t="98779" x="7161213" y="2798763"/>
          <p14:tracePt t="98782" x="7192963" y="2806700"/>
          <p14:tracePt t="98796" x="7216775" y="2814638"/>
          <p14:tracePt t="98813" x="7264400" y="2846388"/>
          <p14:tracePt t="98829" x="7280275" y="2862263"/>
          <p14:tracePt t="98832" x="7280275" y="2878138"/>
          <p14:tracePt t="98846" x="7280275" y="2894013"/>
          <p14:tracePt t="98863" x="7280275" y="2927350"/>
          <p14:tracePt t="98879" x="7280275" y="2943225"/>
          <p14:tracePt t="98896" x="7256463" y="2967038"/>
          <p14:tracePt t="98913" x="7185025" y="3006725"/>
          <p14:tracePt t="98929" x="7119938" y="3030538"/>
          <p14:tracePt t="98946" x="6985000" y="3046413"/>
          <p14:tracePt t="98962" x="6913563" y="3046413"/>
          <p14:tracePt t="98965" x="6850063" y="3046413"/>
          <p14:tracePt t="98979" x="6794500" y="3046413"/>
          <p14:tracePt t="98995" x="6705600" y="3030538"/>
          <p14:tracePt t="99012" x="6673850" y="3006725"/>
          <p14:tracePt t="99015" x="6657975" y="2982913"/>
          <p14:tracePt t="99030" x="6650038" y="2959100"/>
          <p14:tracePt t="99046" x="6650038" y="2909888"/>
          <p14:tracePt t="99062" x="6650038" y="2870200"/>
          <p14:tracePt t="99065" x="6657975" y="2838450"/>
          <p14:tracePt t="99080" x="6665913" y="2814638"/>
          <p14:tracePt t="99096" x="6737350" y="2751138"/>
          <p14:tracePt t="99112" x="6784975" y="2719388"/>
          <p14:tracePt t="99115" x="6818313" y="2695575"/>
          <p14:tracePt t="99129" x="6865938" y="2671763"/>
          <p14:tracePt t="99146" x="6961188" y="2632075"/>
          <p14:tracePt t="99164" x="6992938" y="2624138"/>
          <p14:tracePt t="99168" x="7032625" y="2624138"/>
          <p14:tracePt t="99180" x="7056438" y="2624138"/>
          <p14:tracePt t="99195" x="7096125" y="2624138"/>
          <p14:tracePt t="99212" x="7104063" y="2640013"/>
          <p14:tracePt t="99228" x="7127875" y="2687638"/>
          <p14:tracePt t="99245" x="7135813" y="2727325"/>
          <p14:tracePt t="99261" x="7135813" y="2743200"/>
          <p14:tracePt t="99279" x="7135813" y="2767013"/>
          <p14:tracePt t="99295" x="7127875" y="2790825"/>
          <p14:tracePt t="99311" x="7119938" y="2806700"/>
          <p14:tracePt t="99328" x="7096125" y="2830513"/>
          <p14:tracePt t="99345" x="7072313" y="2854325"/>
          <p14:tracePt t="99347" x="7056438" y="2862263"/>
          <p14:tracePt t="99361" x="7040563" y="2878138"/>
          <p14:tracePt t="99378" x="7008813" y="2894013"/>
          <p14:tracePt t="99395" x="7000875" y="2894013"/>
          <p14:tracePt t="99397" x="6977063" y="2909888"/>
          <p14:tracePt t="99411" x="6953250" y="2919413"/>
          <p14:tracePt t="99428" x="6905625" y="2927350"/>
          <p14:tracePt t="99445" x="6881813" y="2927350"/>
          <p14:tracePt t="99447" x="6858000" y="2927350"/>
          <p14:tracePt t="99461" x="6826250" y="2919413"/>
          <p14:tracePt t="99478" x="6769100" y="2846388"/>
          <p14:tracePt t="99498" x="6737350" y="2743200"/>
          <p14:tracePt t="99513" x="6737350" y="2703513"/>
          <p14:tracePt t="99529" x="6737350" y="2647950"/>
          <p14:tracePt t="99545" x="6761163" y="2616200"/>
          <p14:tracePt t="99548" x="6802438" y="2576513"/>
          <p14:tracePt t="99562" x="6850063" y="2535238"/>
          <p14:tracePt t="99579" x="6961188" y="2479675"/>
          <p14:tracePt t="99595" x="7016750" y="2463800"/>
          <p14:tracePt t="99598" x="7080250" y="2463800"/>
          <p14:tracePt t="99612" x="7127875" y="2463800"/>
          <p14:tracePt t="99629" x="7232650" y="2527300"/>
          <p14:tracePt t="99645" x="7264400" y="2576513"/>
          <p14:tracePt t="99662" x="7312025" y="2703513"/>
          <p14:tracePt t="99679" x="7343775" y="2846388"/>
          <p14:tracePt t="99695" x="7343775" y="2943225"/>
          <p14:tracePt t="99712" x="7343775" y="3070225"/>
          <p14:tracePt t="99729" x="7312025" y="3133725"/>
          <p14:tracePt t="99746" x="7296150" y="3149600"/>
          <p14:tracePt t="99762" x="7256463" y="3165475"/>
          <p14:tracePt t="99778" x="7216775" y="3165475"/>
          <p14:tracePt t="99781" x="7192963" y="3165475"/>
          <p14:tracePt t="99797" x="7161213" y="3165475"/>
          <p14:tracePt t="99801" x="7127875" y="3165475"/>
          <p14:tracePt t="99811" x="7104063" y="3165475"/>
          <p14:tracePt t="99828" x="7088188" y="3157538"/>
          <p14:tracePt t="99830" x="7080250" y="3149600"/>
          <p14:tracePt t="99845" x="7064375" y="3149600"/>
          <p14:tracePt t="99861" x="7056438" y="3141663"/>
          <p14:tracePt t="99878" x="7056438" y="3133725"/>
          <p14:tracePt t="100437" x="7040563" y="3133725"/>
          <p14:tracePt t="100449" x="7024688" y="3133725"/>
          <p14:tracePt t="100457" x="6992938" y="3133725"/>
          <p14:tracePt t="100467" x="6937375" y="3133725"/>
          <p14:tracePt t="100479" x="6858000" y="3109913"/>
          <p14:tracePt t="100495" x="6681788" y="3038475"/>
          <p14:tracePt t="100511" x="6594475" y="3006725"/>
          <p14:tracePt t="100528" x="6483350" y="2959100"/>
          <p14:tracePt t="100545" x="6451600" y="2927350"/>
          <p14:tracePt t="100561" x="6451600" y="2919413"/>
          <p14:tracePt t="100578" x="6451600" y="2909888"/>
          <p14:tracePt t="100595" x="6467475" y="2894013"/>
          <p14:tracePt t="100597" x="6507163" y="2846388"/>
          <p14:tracePt t="100611" x="6602413" y="2767013"/>
          <p14:tracePt t="100628" x="6769100" y="2632075"/>
          <p14:tracePt t="100645" x="6858000" y="2584450"/>
          <p14:tracePt t="100647" x="6937375" y="2559050"/>
          <p14:tracePt t="100662" x="7008813" y="2551113"/>
          <p14:tracePt t="100678" x="7112000" y="2559050"/>
          <p14:tracePt t="100695" x="7153275" y="2592388"/>
          <p14:tracePt t="100697" x="7169150" y="2624138"/>
          <p14:tracePt t="100711" x="7192963" y="2695575"/>
          <p14:tracePt t="100728" x="7192963" y="2774950"/>
          <p14:tracePt t="100745" x="7185025" y="2814638"/>
          <p14:tracePt t="100747" x="7169150" y="2830513"/>
          <p14:tracePt t="100762" x="7145338" y="2854325"/>
          <p14:tracePt t="100778" x="7088188" y="2886075"/>
          <p14:tracePt t="100795" x="7056438" y="2894013"/>
          <p14:tracePt t="100797" x="7032625" y="2894013"/>
          <p14:tracePt t="100811" x="7000875" y="2894013"/>
          <p14:tracePt t="100828" x="6945313" y="2870200"/>
          <p14:tracePt t="100845" x="6921500" y="2838450"/>
          <p14:tracePt t="100861" x="6921500" y="2814638"/>
          <p14:tracePt t="101070" x="6905625" y="2814638"/>
          <p14:tracePt t="101080" x="6889750" y="2814638"/>
          <p14:tracePt t="101090" x="6873875" y="2814638"/>
          <p14:tracePt t="101100" x="6850063" y="2814638"/>
          <p14:tracePt t="101111" x="6818313" y="2814638"/>
          <p14:tracePt t="101128" x="6777038" y="2814638"/>
          <p14:tracePt t="101130" x="6729413" y="2814638"/>
          <p14:tracePt t="101145" x="6673850" y="2774950"/>
          <p14:tracePt t="101161" x="6594475" y="2687638"/>
          <p14:tracePt t="101178" x="6570663" y="2655888"/>
          <p14:tracePt t="101180" x="6554788" y="2624138"/>
          <p14:tracePt t="101195" x="6554788" y="2616200"/>
          <p14:tracePt t="101221" x="6554788" y="2600325"/>
          <p14:tracePt t="101231" x="6594475" y="2592388"/>
          <p14:tracePt t="101244" x="6618288" y="2576513"/>
          <p14:tracePt t="101261" x="6681788" y="2543175"/>
          <p14:tracePt t="101278" x="6713538" y="2535238"/>
          <p14:tracePt t="101295" x="6761163" y="2535238"/>
          <p14:tracePt t="101312" x="6794500" y="2535238"/>
          <p14:tracePt t="101328" x="6810375" y="2551113"/>
          <p14:tracePt t="101345" x="6818313" y="2600325"/>
          <p14:tracePt t="101362" x="6826250" y="2647950"/>
          <p14:tracePt t="101378" x="6826250" y="2671763"/>
          <p14:tracePt t="101394" x="6826250" y="2687638"/>
          <p14:tracePt t="101412" x="6826250" y="2695575"/>
          <p14:tracePt t="101514" x="6818313" y="2695575"/>
          <p14:tracePt t="101523" x="6818313" y="2703513"/>
          <p14:tracePt t="101533" x="6818313" y="2711450"/>
          <p14:tracePt t="101545" x="6810375" y="2727325"/>
          <p14:tracePt t="101561" x="6810375" y="2735263"/>
          <p14:tracePt t="101563" x="6802438" y="2743200"/>
          <p14:tracePt t="101578" x="6802438" y="2759075"/>
          <p14:tracePt t="101595" x="6784975" y="2798763"/>
          <p14:tracePt t="101611" x="6784975" y="2814638"/>
          <p14:tracePt t="101613" x="6784975" y="2822575"/>
          <p14:tracePt t="102098" x="6784975" y="2846388"/>
          <p14:tracePt t="102118" x="6784975" y="2854325"/>
          <p14:tracePt t="102158" x="6784975" y="2862263"/>
          <p14:tracePt t="102169" x="6769100" y="2870200"/>
          <p14:tracePt t="102178" x="6745288" y="2901950"/>
          <p14:tracePt t="102195" x="6697663" y="2959100"/>
          <p14:tracePt t="102211" x="6562725" y="3141663"/>
          <p14:tracePt t="102228" x="6402388" y="3381375"/>
          <p14:tracePt t="102245" x="6354763" y="3476625"/>
          <p14:tracePt t="102261" x="6315075" y="3621088"/>
          <p14:tracePt t="102279" x="6315075" y="3668713"/>
          <p14:tracePt t="102294" x="6315075" y="3684588"/>
          <p14:tracePt t="102311" x="6315075" y="3700463"/>
          <p14:tracePt t="102330" x="6323013" y="3700463"/>
          <p14:tracePt t="102344" x="6330950" y="3700463"/>
          <p14:tracePt t="102361" x="6338888" y="3708400"/>
          <p14:tracePt t="102377" x="6346825" y="3716338"/>
          <p14:tracePt t="102393" x="6362700" y="3724275"/>
          <p14:tracePt t="102410" x="6370638" y="3740150"/>
          <p14:tracePt t="102427" x="6378575" y="3748088"/>
          <p14:tracePt t="102444" x="6394450" y="3779838"/>
          <p14:tracePt t="102460" x="6418263" y="3819525"/>
          <p14:tracePt t="102477" x="6434138" y="3835400"/>
          <p14:tracePt t="102493" x="6467475" y="3867150"/>
          <p14:tracePt t="102510" x="6523038" y="3906838"/>
          <p14:tracePt t="102527" x="6554788" y="3914775"/>
          <p14:tracePt t="102543" x="6610350" y="3956050"/>
          <p14:tracePt t="102560" x="6705600" y="4011613"/>
          <p14:tracePt t="102577" x="6745288" y="4027488"/>
          <p14:tracePt t="102593" x="6818313" y="4067175"/>
          <p14:tracePt t="102610" x="6881813" y="4083050"/>
          <p14:tracePt t="102627" x="6905625" y="4083050"/>
          <p14:tracePt t="103037" x="6905625" y="4075113"/>
          <p14:tracePt t="103048" x="6905625" y="4059238"/>
          <p14:tracePt t="103057" x="6905625" y="4035425"/>
          <p14:tracePt t="103067" x="6905625" y="4019550"/>
          <p14:tracePt t="103080" x="6921500" y="3995738"/>
          <p14:tracePt t="103095" x="6977063" y="3890963"/>
          <p14:tracePt t="103111" x="7000875" y="3843338"/>
          <p14:tracePt t="103128" x="7056438" y="3756025"/>
          <p14:tracePt t="103145" x="7127875" y="3684588"/>
          <p14:tracePt t="103162" x="7145338" y="3668713"/>
          <p14:tracePt t="103178" x="7177088" y="3652838"/>
          <p14:tracePt t="103195" x="7192963" y="3652838"/>
          <p14:tracePt t="108664" x="7192963" y="3636963"/>
          <p14:tracePt t="108674" x="7185025" y="3605213"/>
          <p14:tracePt t="108684" x="7185025" y="3532188"/>
          <p14:tracePt t="108695" x="7185025" y="3452813"/>
          <p14:tracePt t="108712" x="7200900" y="3205163"/>
          <p14:tracePt t="108728" x="7264400" y="2990850"/>
          <p14:tracePt t="108745" x="7423150" y="2600325"/>
          <p14:tracePt t="108762" x="7543800" y="2416175"/>
          <p14:tracePt t="108778" x="7599363" y="2376488"/>
          <p14:tracePt t="108794" x="7718425" y="2328863"/>
          <p14:tracePt t="108811" x="7758113" y="2328863"/>
          <p14:tracePt t="108814" x="7789863" y="2328863"/>
          <p14:tracePt t="108828" x="7805738" y="2328863"/>
          <p14:tracePt t="108844" x="7839075" y="2344738"/>
          <p14:tracePt t="108862" x="7847013" y="2360613"/>
          <p14:tracePt t="108878" x="7847013" y="2368550"/>
          <p14:tracePt t="108895" x="7847013" y="2376488"/>
          <p14:tracePt t="108985" x="7854950" y="2376488"/>
          <p14:tracePt t="108995" x="7862888" y="2376488"/>
          <p14:tracePt t="109005" x="7878763" y="2376488"/>
          <p14:tracePt t="109014" x="7902575" y="2376488"/>
          <p14:tracePt t="109028" x="7942263" y="2376488"/>
          <p14:tracePt t="109045" x="8013700" y="2368550"/>
          <p14:tracePt t="109061" x="8061325" y="2368550"/>
          <p14:tracePt t="109064" x="8108950" y="2368550"/>
          <p14:tracePt t="109078" x="8148638" y="2392363"/>
          <p14:tracePt t="109095" x="8245475" y="2455863"/>
          <p14:tracePt t="109111" x="8285163" y="2487613"/>
          <p14:tracePt t="109129" x="8316913" y="2503488"/>
          <p14:tracePt t="109438" x="8332788" y="2503488"/>
          <p14:tracePt t="109448" x="8356600" y="2503488"/>
          <p14:tracePt t="109458" x="8396288" y="2503488"/>
          <p14:tracePt t="109468" x="8451850" y="2487613"/>
          <p14:tracePt t="109479" x="8531225" y="2463800"/>
          <p14:tracePt t="109495" x="8620125" y="2447925"/>
          <p14:tracePt t="109498" x="8715375" y="2439988"/>
          <p14:tracePt t="109511" x="8818563" y="2424113"/>
          <p14:tracePt t="109528" x="8986838" y="2408238"/>
          <p14:tracePt t="109544" x="9066213" y="2392363"/>
          <p14:tracePt t="109561" x="9201150" y="2392363"/>
          <p14:tracePt t="109581" x="9313863" y="2416175"/>
          <p14:tracePt t="109595" x="9353550" y="2439988"/>
          <p14:tracePt t="109610" x="9417050" y="2471738"/>
          <p14:tracePt t="109627" x="9424988" y="2487613"/>
          <p14:tracePt t="109903" x="9440863" y="2487613"/>
          <p14:tracePt t="109914" x="9464675" y="2487613"/>
          <p14:tracePt t="109923" x="9488488" y="2487613"/>
          <p14:tracePt t="109932" x="9520238" y="2487613"/>
          <p14:tracePt t="109944" x="9575800" y="2479675"/>
          <p14:tracePt t="109961" x="9672638" y="2463800"/>
          <p14:tracePt t="109978" x="9712325" y="2463800"/>
          <p14:tracePt t="109994" x="9791700" y="2463800"/>
          <p14:tracePt t="110012" x="9871075" y="2463800"/>
          <p14:tracePt t="110028" x="9902825" y="2463800"/>
          <p14:tracePt t="110044" x="9944100" y="2479675"/>
          <p14:tracePt t="110061" x="9959975" y="2487613"/>
          <p14:tracePt t="110064" x="9983788" y="2503488"/>
          <p14:tracePt t="110376" x="9991725" y="2503488"/>
          <p14:tracePt t="110387" x="9999663" y="2495550"/>
          <p14:tracePt t="110397" x="10031413" y="2487613"/>
          <p14:tracePt t="110412" x="10055225" y="2463800"/>
          <p14:tracePt t="110416" x="10102850" y="2447925"/>
          <p14:tracePt t="110429" x="10150475" y="2424113"/>
          <p14:tracePt t="110444" x="10190163" y="2408238"/>
          <p14:tracePt t="110446" x="10229850" y="2400300"/>
          <p14:tracePt t="110460" x="10261600" y="2392363"/>
          <p14:tracePt t="110476" x="10294938" y="2392363"/>
          <p14:tracePt t="110493" x="10310813" y="2392363"/>
          <p14:tracePt t="110509" x="10318750" y="2400300"/>
          <p14:tracePt t="110546" x="10318750" y="2408238"/>
          <p14:tracePt t="110555" x="10302875" y="2408238"/>
          <p14:tracePt t="110566" x="10229850" y="2416175"/>
          <p14:tracePt t="110576" x="10150475" y="2439988"/>
          <p14:tracePt t="110593" x="10031413" y="2455863"/>
          <p14:tracePt t="110609" x="9648825" y="2479675"/>
          <p14:tracePt t="110626" x="9224963" y="2463800"/>
          <p14:tracePt t="110643" x="9018588" y="2424113"/>
          <p14:tracePt t="110660" x="8691563" y="2384425"/>
          <p14:tracePt t="110676" x="8459788" y="2352675"/>
          <p14:tracePt t="110693" x="8356600" y="2352675"/>
          <p14:tracePt t="110709" x="8205788" y="2376488"/>
          <p14:tracePt t="110726" x="8085138" y="2439988"/>
          <p14:tracePt t="110743" x="8037513" y="2455863"/>
          <p14:tracePt t="110759" x="7997825" y="2495550"/>
          <p14:tracePt t="110776" x="7981950" y="2511425"/>
          <p14:tracePt t="110990" x="7981950" y="2519363"/>
          <p14:tracePt t="111012" x="7981950" y="2527300"/>
          <p14:tracePt t="111020" x="7958138" y="2543175"/>
          <p14:tracePt t="111031" x="7902575" y="2559050"/>
          <p14:tracePt t="111045" x="7847013" y="2584450"/>
          <p14:tracePt t="111062" x="7607300" y="2687638"/>
          <p14:tracePt t="111077" x="7415213" y="2806700"/>
          <p14:tracePt t="111093" x="6961188" y="3125788"/>
          <p14:tracePt t="111110" x="6610350" y="3365500"/>
          <p14:tracePt t="111127" x="6491288" y="3413125"/>
          <p14:tracePt t="111143" x="6362700" y="3452813"/>
          <p14:tracePt t="111161" x="6307138" y="3452813"/>
          <p14:tracePt t="111177" x="6283325" y="3452813"/>
          <p14:tracePt t="111193" x="6267450" y="3421063"/>
          <p14:tracePt t="111211" x="6251575" y="3349625"/>
          <p14:tracePt t="111227" x="6251575" y="3317875"/>
          <p14:tracePt t="111243" x="6275388" y="3213100"/>
          <p14:tracePt t="111260" x="6299200" y="3141663"/>
          <p14:tracePt t="111262" x="6346825" y="3062288"/>
          <p14:tracePt t="111277" x="6410325" y="2982913"/>
          <p14:tracePt t="111293" x="6610350" y="2767013"/>
          <p14:tracePt t="111310" x="6721475" y="2671763"/>
          <p14:tracePt t="111312" x="6850063" y="2600325"/>
          <p14:tracePt t="111327" x="6992938" y="2535238"/>
          <p14:tracePt t="111343" x="7256463" y="2463800"/>
          <p14:tracePt t="111360" x="7367588" y="2463800"/>
          <p14:tracePt t="111362" x="7486650" y="2463800"/>
          <p14:tracePt t="111377" x="7623175" y="2479675"/>
          <p14:tracePt t="111393" x="7854950" y="2543175"/>
          <p14:tracePt t="111410" x="7997825" y="2608263"/>
          <p14:tracePt t="111412" x="8093075" y="2655888"/>
          <p14:tracePt t="111429" x="8213725" y="2735263"/>
          <p14:tracePt t="111434" x="8324850" y="2798763"/>
          <p14:tracePt t="111448" x="8388350" y="2854325"/>
          <p14:tracePt t="111463" x="8420100" y="2894013"/>
          <p14:tracePt t="111467" x="8443913" y="2919413"/>
          <p14:tracePt t="111479" x="8443913" y="2943225"/>
          <p14:tracePt t="111657" x="8428038" y="2943225"/>
          <p14:tracePt t="111667" x="8412163" y="2943225"/>
          <p14:tracePt t="111679" x="8388350" y="2943225"/>
          <p14:tracePt t="111697" x="8301038" y="2919413"/>
          <p14:tracePt t="111713" x="8237538" y="2886075"/>
          <p14:tracePt t="111716" x="8172450" y="2846388"/>
          <p14:tracePt t="111727" x="8124825" y="2806700"/>
          <p14:tracePt t="111744" x="8085138" y="2774950"/>
          <p14:tracePt t="111746" x="8061325" y="2743200"/>
          <p14:tracePt t="111761" x="8053388" y="2735263"/>
          <p14:tracePt t="111777" x="8053388" y="2727325"/>
          <p14:tracePt t="111806" x="8061325" y="2711450"/>
          <p14:tracePt t="111816" x="8101013" y="2679700"/>
          <p14:tracePt t="111829" x="8148638" y="2640013"/>
          <p14:tracePt t="111844" x="8213725" y="2576513"/>
          <p14:tracePt t="111846" x="8293100" y="2519363"/>
          <p14:tracePt t="111861" x="8396288" y="2439988"/>
          <p14:tracePt t="111877" x="8699500" y="2241550"/>
          <p14:tracePt t="111894" x="8842375" y="2176463"/>
          <p14:tracePt t="111896" x="9018588" y="2112963"/>
          <p14:tracePt t="111911" x="9169400" y="2073275"/>
          <p14:tracePt t="111928" x="9496425" y="1985963"/>
          <p14:tracePt t="111944" x="9632950" y="1970088"/>
          <p14:tracePt t="111947" x="9775825" y="1954213"/>
          <p14:tracePt t="111961" x="9894888" y="1954213"/>
          <p14:tracePt t="111978" x="10102850" y="1962150"/>
          <p14:tracePt t="111994" x="10182225" y="1985963"/>
          <p14:tracePt t="112011" x="10279063" y="2033588"/>
          <p14:tracePt t="112028" x="10302875" y="2073275"/>
          <p14:tracePt t="112048" x="10302875" y="2089150"/>
          <p14:tracePt t="112061" x="10279063" y="2112963"/>
          <p14:tracePt t="112078" x="10142538" y="2224088"/>
          <p14:tracePt t="112094" x="10007600" y="2320925"/>
          <p14:tracePt t="112111" x="9632950" y="2511425"/>
          <p14:tracePt t="112128" x="9250363" y="2592388"/>
          <p14:tracePt t="112144" x="9097963" y="2592388"/>
          <p14:tracePt t="112161" x="8802688" y="2584450"/>
          <p14:tracePt t="112177" x="8683625" y="2576513"/>
          <p14:tracePt t="112180" x="8580438" y="2543175"/>
          <p14:tracePt t="112194" x="8491538" y="2535238"/>
          <p14:tracePt t="112211" x="8316913" y="2503488"/>
          <p14:tracePt t="112228" x="8253413" y="2487613"/>
          <p14:tracePt t="112230" x="8213725" y="2463800"/>
          <p14:tracePt t="112244" x="8197850" y="2447925"/>
          <p14:tracePt t="112261" x="8189913" y="2416175"/>
          <p14:tracePt t="112278" x="8189913" y="2408238"/>
          <p14:tracePt t="112280" x="8189913" y="2392363"/>
          <p14:tracePt t="112294" x="8213725" y="2376488"/>
          <p14:tracePt t="112311" x="8380413" y="2249488"/>
          <p14:tracePt t="112327" x="8580438" y="2112963"/>
          <p14:tracePt t="112330" x="8810625" y="1978025"/>
          <p14:tracePt t="112344" x="9034463" y="1881188"/>
          <p14:tracePt t="112361" x="9472613" y="1809750"/>
          <p14:tracePt t="112377" x="9672638" y="1809750"/>
          <p14:tracePt t="112380" x="9847263" y="1849438"/>
          <p14:tracePt t="112394" x="9983788" y="1914525"/>
          <p14:tracePt t="112411" x="10158413" y="2033588"/>
          <p14:tracePt t="112427" x="10190163" y="2089150"/>
          <p14:tracePt t="112444" x="10221913" y="2249488"/>
          <p14:tracePt t="112461" x="10174288" y="2416175"/>
          <p14:tracePt t="112477" x="10134600" y="2471738"/>
          <p14:tracePt t="112494" x="9999663" y="2559050"/>
          <p14:tracePt t="112511" x="9863138" y="2600325"/>
          <p14:tracePt t="112527" x="9807575" y="2608263"/>
          <p14:tracePt t="112544" x="9728200" y="2600325"/>
          <p14:tracePt t="112561" x="9720263" y="2592388"/>
          <p14:tracePt t="117360" x="9736138" y="2576513"/>
          <p14:tracePt t="117374" x="10612438" y="2105025"/>
          <p14:tracePt t="117399" x="10620375" y="2105025"/>
          <p14:tracePt t="117414" x="10629900" y="2097088"/>
          <p14:tracePt t="117430" x="10645775" y="2089150"/>
          <p14:tracePt t="117444" x="10661650" y="2081213"/>
          <p14:tracePt t="117470" x="10669588" y="2065338"/>
          <p14:tracePt t="117480" x="10677525" y="2065338"/>
          <p14:tracePt t="117484" x="10685463" y="2065338"/>
          <p14:tracePt t="117510" x="10709275" y="2049463"/>
          <p14:tracePt t="117536" x="10717213" y="2049463"/>
          <p14:tracePt t="117540" x="10725150" y="2049463"/>
          <p14:tracePt t="117550" x="10733088" y="2041525"/>
          <p14:tracePt t="117560" x="10741025" y="2025650"/>
          <p14:tracePt t="117576" x="10780713" y="2009775"/>
          <p14:tracePt t="117593" x="10812463" y="1985963"/>
          <p14:tracePt t="117610" x="10844213" y="1962150"/>
          <p14:tracePt t="117629" x="10899775" y="1938338"/>
          <p14:tracePt t="117632" x="10955338" y="1906588"/>
          <p14:tracePt t="117645" x="10971213" y="1890713"/>
          <p14:tracePt t="117649" x="10988675" y="1881188"/>
          <p14:tracePt t="117660" x="11036300" y="1865313"/>
          <p14:tracePt t="117662" x="11036300" y="1849438"/>
          <p14:tracePt t="117677" x="11075988" y="1833563"/>
          <p14:tracePt t="117693" x="11099800" y="1817688"/>
          <p14:tracePt t="117696" x="11131550" y="1809750"/>
          <p14:tracePt t="117710" x="11139488" y="1801813"/>
          <p14:tracePt t="117713" x="11147425" y="1793875"/>
          <p14:tracePt t="117727" x="11155363" y="1785938"/>
          <p14:tracePt t="117744" x="11163300" y="1785938"/>
          <p14:tracePt t="117760" x="11163300" y="1778000"/>
          <p14:tracePt t="119103" x="11131550" y="1785938"/>
          <p14:tracePt t="119113" x="11068050" y="1801813"/>
          <p14:tracePt t="119123" x="10955338" y="1825625"/>
          <p14:tracePt t="119133" x="10748963" y="1890713"/>
          <p14:tracePt t="119144" x="10398125" y="2025650"/>
          <p14:tracePt t="119160" x="9551988" y="2447925"/>
          <p14:tracePt t="119176" x="9153525" y="2663825"/>
          <p14:tracePt t="119193" x="8531225" y="2943225"/>
          <p14:tracePt t="119210" x="8332788" y="3006725"/>
          <p14:tracePt t="119212" x="8237538" y="3006725"/>
          <p14:tracePt t="119226" x="8180388" y="2990850"/>
          <p14:tracePt t="119245" x="8197850" y="2782888"/>
          <p14:tracePt t="119446" x="8180388" y="2782888"/>
          <p14:tracePt t="119455" x="8172450" y="2782888"/>
          <p14:tracePt t="119466" x="8148638" y="2790825"/>
          <p14:tracePt t="119477" x="8108950" y="2814638"/>
          <p14:tracePt t="119494" x="7981950" y="2846388"/>
          <p14:tracePt t="119510" x="7870825" y="2862263"/>
          <p14:tracePt t="119526" x="7462838" y="2901950"/>
          <p14:tracePt t="119543" x="7248525" y="2909888"/>
          <p14:tracePt t="119545" x="7000875" y="2927350"/>
          <p14:tracePt t="119559" x="6850063" y="2927350"/>
          <p14:tracePt t="119576" x="6713538" y="2927350"/>
          <p14:tracePt t="119592" x="6705600" y="2927350"/>
          <p14:tracePt t="119624" x="6721475" y="2927350"/>
          <p14:tracePt t="119645" x="6729413" y="2927350"/>
          <p14:tracePt t="119655" x="6737350" y="2927350"/>
          <p14:tracePt t="119836" x="6745288" y="2927350"/>
          <p14:tracePt t="120000" x="6753225" y="2927350"/>
          <p14:tracePt t="126848" x="6745288" y="2919413"/>
          <p14:tracePt t="126858" x="6729413" y="2919413"/>
          <p14:tracePt t="126868" x="6697663" y="2909888"/>
          <p14:tracePt t="126880" x="6650038" y="2901950"/>
          <p14:tracePt t="126892" x="6586538" y="2894013"/>
          <p14:tracePt t="126909" x="6475413" y="2862263"/>
          <p14:tracePt t="126926" x="6410325" y="2822575"/>
          <p14:tracePt t="126942" x="6402388" y="2806700"/>
          <p14:tracePt t="126959" x="6402388" y="2790825"/>
          <p14:tracePt t="126976" x="6418263" y="2790825"/>
          <p14:tracePt t="126992" x="6451600" y="2774950"/>
          <p14:tracePt t="127010" x="6602413" y="2711450"/>
          <p14:tracePt t="127030" x="6818313" y="2663825"/>
          <p14:tracePt t="127042" x="6937375" y="2663825"/>
          <p14:tracePt t="127059" x="7112000" y="2663825"/>
          <p14:tracePt t="127076" x="7192963" y="2671763"/>
          <p14:tracePt t="127078" x="7248525" y="2695575"/>
          <p14:tracePt t="127092" x="7288213" y="2719388"/>
          <p14:tracePt t="127109" x="7359650" y="2790825"/>
          <p14:tracePt t="127126" x="7375525" y="2838450"/>
          <p14:tracePt t="127128" x="7391400" y="2894013"/>
          <p14:tracePt t="127142" x="7407275" y="2967038"/>
          <p14:tracePt t="127158" x="7407275" y="3070225"/>
          <p14:tracePt t="127174" x="7407275" y="3109913"/>
          <p14:tracePt t="127191" x="7399338" y="3205163"/>
          <p14:tracePt t="127208" x="7359650" y="3270250"/>
          <p14:tracePt t="127226" x="7319963" y="3294063"/>
          <p14:tracePt t="127228" x="7272338" y="3309938"/>
          <p14:tracePt t="127242" x="7208838" y="3333750"/>
          <p14:tracePt t="127259" x="7080250" y="3341688"/>
          <p14:tracePt t="127276" x="7024688" y="3333750"/>
          <p14:tracePt t="127292" x="6937375" y="3270250"/>
          <p14:tracePt t="127312" x="6881813" y="3189288"/>
          <p14:tracePt t="127330" x="6881813" y="3157538"/>
          <p14:tracePt t="127332" x="6873875" y="3101975"/>
          <p14:tracePt t="127343" x="6873875" y="3046413"/>
          <p14:tracePt t="127360" x="6905625" y="2919413"/>
          <p14:tracePt t="127376" x="6945313" y="2822575"/>
          <p14:tracePt t="127393" x="7032625" y="2671763"/>
          <p14:tracePt t="127410" x="7096125" y="2584450"/>
          <p14:tracePt t="127426" x="7127875" y="2559050"/>
          <p14:tracePt t="127443" x="7185025" y="2559050"/>
          <p14:tracePt t="127460" x="7232650" y="2559050"/>
          <p14:tracePt t="127476" x="7256463" y="2566988"/>
          <p14:tracePt t="127493" x="7304088" y="2608263"/>
          <p14:tracePt t="127509" x="7319963" y="2624138"/>
          <p14:tracePt t="127512" x="7327900" y="2647950"/>
          <p14:tracePt t="127527" x="7335838" y="2663825"/>
          <p14:tracePt t="127545" x="7335838" y="2679700"/>
          <p14:tracePt t="127561" x="7327900" y="2695575"/>
          <p14:tracePt t="130705" x="7335838" y="2695575"/>
          <p14:tracePt t="130715" x="7383463" y="2695575"/>
          <p14:tracePt t="130725" x="7470775" y="2687638"/>
          <p14:tracePt t="130741" x="7639050" y="2671763"/>
          <p14:tracePt t="130761" x="8229600" y="2647950"/>
          <p14:tracePt t="130778" x="8963025" y="2647950"/>
          <p14:tracePt t="130795" x="9305925" y="2727325"/>
          <p14:tracePt t="130798" x="9632950" y="2814638"/>
          <p14:tracePt t="130811" x="9918700" y="2935288"/>
          <p14:tracePt t="130826" x="10334625" y="3157538"/>
          <p14:tracePt t="130842" x="10461625" y="3278188"/>
          <p14:tracePt t="130859" x="10572750" y="3397250"/>
          <p14:tracePt t="131112" x="10588625" y="3397250"/>
          <p14:tracePt t="131122" x="10612438" y="3397250"/>
          <p14:tracePt t="131131" x="10653713" y="3397250"/>
          <p14:tracePt t="131144" x="10725150" y="3397250"/>
          <p14:tracePt t="131161" x="10868025" y="3405188"/>
          <p14:tracePt t="131178" x="10955338" y="3444875"/>
          <p14:tracePt t="131182" x="11036300" y="3476625"/>
          <p14:tracePt t="131192" x="11075988" y="3500438"/>
          <p14:tracePt t="131885" x="11075988" y="3508375"/>
          <p14:tracePt t="131895" x="11075988" y="3516313"/>
          <p14:tracePt t="131908" x="11052175" y="3524250"/>
          <p14:tracePt t="131920" x="11012488" y="3532188"/>
          <p14:tracePt t="131927" x="10971213" y="3540125"/>
          <p14:tracePt t="131942" x="10875963" y="3540125"/>
          <p14:tracePt t="131958" x="10509250" y="3476625"/>
          <p14:tracePt t="131976" x="9625013" y="3054350"/>
          <p14:tracePt t="131992" x="9082088" y="2687638"/>
          <p14:tracePt t="132008" x="8061325" y="1873250"/>
          <p14:tracePt t="132026" x="7702550" y="1308100"/>
          <p14:tracePt t="132042" x="7446963" y="1139825"/>
          <p14:tracePt t="132060" x="7016750" y="957263"/>
          <p14:tracePt t="132076" x="6802438" y="909638"/>
          <p14:tracePt t="132092" x="6737350" y="901700"/>
          <p14:tracePt t="132109" x="6634163" y="781050"/>
          <p14:tracePt t="132290" x="6634163" y="796925"/>
          <p14:tracePt t="132300" x="6634163" y="820738"/>
          <p14:tracePt t="132313" x="6626225" y="862013"/>
          <p14:tracePt t="132326" x="6594475" y="909638"/>
          <p14:tracePt t="132328" x="6538913" y="949325"/>
          <p14:tracePt t="132342" x="6451600" y="989013"/>
          <p14:tracePt t="132359" x="6043613" y="925513"/>
          <p14:tracePt t="132376" x="5653088" y="796925"/>
          <p14:tracePt t="132378" x="5151438" y="582613"/>
          <p14:tracePt t="132392" x="4624388" y="327025"/>
          <p14:tracePt t="135198" x="0" y="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35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964689">
              <a:lnSpc>
                <a:spcPct val="100000"/>
              </a:lnSpc>
              <a:spcBef>
                <a:spcPts val="100"/>
              </a:spcBef>
            </a:pPr>
            <a:r>
              <a:rPr spc="-235" dirty="0"/>
              <a:t>What</a:t>
            </a:r>
            <a:r>
              <a:rPr spc="-630" dirty="0"/>
              <a:t> </a:t>
            </a:r>
            <a:r>
              <a:rPr spc="-160" dirty="0"/>
              <a:t>is</a:t>
            </a:r>
            <a:r>
              <a:rPr spc="-605" dirty="0"/>
              <a:t> </a:t>
            </a:r>
            <a:r>
              <a:rPr spc="-275" dirty="0"/>
              <a:t>Artificial</a:t>
            </a:r>
            <a:r>
              <a:rPr spc="-615" dirty="0"/>
              <a:t> </a:t>
            </a:r>
            <a:r>
              <a:rPr spc="-235" dirty="0"/>
              <a:t>Inte</a:t>
            </a:r>
            <a:r>
              <a:rPr spc="-595" dirty="0"/>
              <a:t> </a:t>
            </a:r>
            <a:r>
              <a:rPr spc="-285" dirty="0"/>
              <a:t>ligence?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833562" y="1327213"/>
          <a:ext cx="8660130" cy="5110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38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1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0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1995">
                <a:tc>
                  <a:txBody>
                    <a:bodyPr/>
                    <a:lstStyle/>
                    <a:p>
                      <a:pPr marL="91440" marR="7747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how</a:t>
                      </a:r>
                      <a:r>
                        <a:rPr sz="1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computers</a:t>
                      </a:r>
                      <a:r>
                        <a:rPr sz="1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do things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which,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moment,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people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are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better”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(Rich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Knight,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1991)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art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creating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perform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functions</a:t>
                      </a:r>
                      <a:r>
                        <a:rPr sz="1800" spc="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require</a:t>
                      </a:r>
                      <a:r>
                        <a:rPr sz="1800" spc="43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4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when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performed</a:t>
                      </a:r>
                      <a:r>
                        <a:rPr sz="1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people.”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(Kurzweil,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1990)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7493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mental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faculties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through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the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use</a:t>
                      </a:r>
                      <a:r>
                        <a:rPr sz="1800" spc="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computational</a:t>
                      </a:r>
                      <a:r>
                        <a:rPr sz="1800" spc="1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models”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(Charniack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McDermott,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1985).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075" marR="7493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spc="-3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computations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it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possible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perceive,</a:t>
                      </a:r>
                      <a:r>
                        <a:rPr sz="1800" spc="4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reason,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4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act.”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(Winston,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1992)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4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7900">
                <a:tc>
                  <a:txBody>
                    <a:bodyPr/>
                    <a:lstStyle/>
                    <a:p>
                      <a:pPr marL="91440" marR="78105" algn="just">
                        <a:lnSpc>
                          <a:spcPct val="90000"/>
                        </a:lnSpc>
                        <a:spcBef>
                          <a:spcPts val="157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140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automation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activities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we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associate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human</a:t>
                      </a:r>
                      <a:r>
                        <a:rPr sz="1800" spc="3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thinking,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such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as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decision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making,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problem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solving,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learning”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(Bellman,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1978)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65"/>
                        </a:spcBef>
                      </a:pPr>
                      <a:r>
                        <a:rPr sz="1800" spc="-25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exciting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new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effort</a:t>
                      </a:r>
                      <a:r>
                        <a:rPr sz="1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computers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think</a:t>
                      </a:r>
                      <a:r>
                        <a:rPr sz="1800" spc="1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…</a:t>
                      </a:r>
                      <a:r>
                        <a:rPr sz="1800" spc="1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20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minds,</a:t>
                      </a:r>
                      <a:r>
                        <a:rPr sz="1800" spc="1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1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full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literal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sense.”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(Haugeland,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1985)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93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 marL="92075" marR="76200" algn="just">
                        <a:lnSpc>
                          <a:spcPts val="1939"/>
                        </a:lnSpc>
                        <a:spcBef>
                          <a:spcPts val="125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“AI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..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concerned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behavior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artifacts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(Nilsson,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92075" marR="83820" algn="just">
                        <a:lnSpc>
                          <a:spcPts val="1939"/>
                        </a:lnSpc>
                        <a:spcBef>
                          <a:spcPts val="869"/>
                        </a:spcBef>
                      </a:pPr>
                      <a:r>
                        <a:rPr sz="1800" spc="-35" dirty="0">
                          <a:latin typeface="Arial"/>
                          <a:cs typeface="Arial"/>
                        </a:rPr>
                        <a:t>“Computational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of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design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agents.”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(Poole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et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al.,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82075">
        <p159:morph option="byObject"/>
      </p:transition>
    </mc:Choice>
    <mc:Fallback>
      <p:transition spd="slow" advTm="82075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36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964689">
              <a:lnSpc>
                <a:spcPct val="100000"/>
              </a:lnSpc>
              <a:spcBef>
                <a:spcPts val="100"/>
              </a:spcBef>
            </a:pPr>
            <a:r>
              <a:rPr spc="-235" dirty="0"/>
              <a:t>What</a:t>
            </a:r>
            <a:r>
              <a:rPr spc="-630" dirty="0"/>
              <a:t> </a:t>
            </a:r>
            <a:r>
              <a:rPr spc="-160" dirty="0"/>
              <a:t>is</a:t>
            </a:r>
            <a:r>
              <a:rPr spc="-605" dirty="0"/>
              <a:t> </a:t>
            </a:r>
            <a:r>
              <a:rPr spc="-275" dirty="0"/>
              <a:t>Artificial</a:t>
            </a:r>
            <a:r>
              <a:rPr spc="-615" dirty="0"/>
              <a:t> </a:t>
            </a:r>
            <a:r>
              <a:rPr spc="-235" dirty="0"/>
              <a:t>Inte</a:t>
            </a:r>
            <a:r>
              <a:rPr spc="-595" dirty="0"/>
              <a:t> </a:t>
            </a:r>
            <a:r>
              <a:rPr spc="-285" dirty="0"/>
              <a:t>ligence?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833562" y="1327213"/>
          <a:ext cx="8660130" cy="5110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38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1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0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1995">
                <a:tc>
                  <a:txBody>
                    <a:bodyPr/>
                    <a:lstStyle/>
                    <a:p>
                      <a:pPr marL="91440" marR="7747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how</a:t>
                      </a:r>
                      <a:r>
                        <a:rPr sz="1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computers</a:t>
                      </a:r>
                      <a:r>
                        <a:rPr sz="1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do things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which,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moment,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people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are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better”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(Rich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Knight,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1991)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art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creating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perform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functions</a:t>
                      </a:r>
                      <a:r>
                        <a:rPr sz="1800" spc="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require</a:t>
                      </a:r>
                      <a:r>
                        <a:rPr sz="1800" spc="43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4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when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performed</a:t>
                      </a:r>
                      <a:r>
                        <a:rPr sz="1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people.”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(Kurzweil,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1990)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7493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mental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faculties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through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the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use</a:t>
                      </a:r>
                      <a:r>
                        <a:rPr sz="1800" spc="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computational</a:t>
                      </a:r>
                      <a:r>
                        <a:rPr sz="1800" spc="1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models”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(Charniack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McDermott,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1985).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075" marR="7493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spc="-3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computations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it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possible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perceive,</a:t>
                      </a:r>
                      <a:r>
                        <a:rPr sz="1800" spc="4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reason,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4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act.”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(Winston,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1992)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4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7900">
                <a:tc>
                  <a:txBody>
                    <a:bodyPr/>
                    <a:lstStyle/>
                    <a:p>
                      <a:pPr marL="91440" marR="78105" algn="just">
                        <a:lnSpc>
                          <a:spcPct val="90000"/>
                        </a:lnSpc>
                        <a:spcBef>
                          <a:spcPts val="157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140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automation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activities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we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associate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human</a:t>
                      </a:r>
                      <a:r>
                        <a:rPr sz="1800" spc="3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thinking,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such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as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decision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making,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problem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solving,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learning”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(Bellman,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1978)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65"/>
                        </a:spcBef>
                      </a:pPr>
                      <a:r>
                        <a:rPr sz="1800" spc="-25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exciting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new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effort</a:t>
                      </a:r>
                      <a:r>
                        <a:rPr sz="1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computers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think</a:t>
                      </a:r>
                      <a:r>
                        <a:rPr sz="1800" spc="1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…</a:t>
                      </a:r>
                      <a:r>
                        <a:rPr sz="1800" spc="1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20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minds,</a:t>
                      </a:r>
                      <a:r>
                        <a:rPr sz="1800" spc="1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1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full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literal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sense.”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(Haugeland,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1985)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93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2075" marR="76200" algn="just">
                        <a:lnSpc>
                          <a:spcPts val="1939"/>
                        </a:lnSpc>
                        <a:spcBef>
                          <a:spcPts val="125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“AI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..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concerned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behavior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artifacts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(Nilsson,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075" marR="83820" algn="just">
                        <a:lnSpc>
                          <a:spcPts val="1939"/>
                        </a:lnSpc>
                        <a:spcBef>
                          <a:spcPts val="869"/>
                        </a:spcBef>
                      </a:pPr>
                      <a:r>
                        <a:rPr sz="1800" spc="-35" dirty="0">
                          <a:latin typeface="Arial"/>
                          <a:cs typeface="Arial"/>
                        </a:rPr>
                        <a:t>“Computational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of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design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agents.”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(Poole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et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al.,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32309">
        <p159:morph option="byObject"/>
      </p:transition>
    </mc:Choice>
    <mc:Fallback>
      <p:transition spd="slow" advTm="32309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37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7470775" y="-146050"/>
            <a:ext cx="4721225" cy="136683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60" dirty="0"/>
              <a:t>Systems</a:t>
            </a:r>
            <a:r>
              <a:rPr spc="-650" dirty="0"/>
              <a:t> </a:t>
            </a:r>
            <a:r>
              <a:rPr spc="-235" dirty="0"/>
              <a:t>that</a:t>
            </a:r>
            <a:r>
              <a:rPr spc="-620" dirty="0"/>
              <a:t> </a:t>
            </a:r>
            <a:r>
              <a:rPr spc="-250" dirty="0"/>
              <a:t>Think</a:t>
            </a:r>
            <a:r>
              <a:rPr spc="-640" dirty="0"/>
              <a:t> </a:t>
            </a:r>
            <a:r>
              <a:rPr spc="-265" dirty="0"/>
              <a:t>Rationa</a:t>
            </a:r>
            <a:r>
              <a:rPr spc="-595" dirty="0"/>
              <a:t> </a:t>
            </a:r>
            <a:r>
              <a:rPr spc="-80" dirty="0"/>
              <a:t>ly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853590" y="1294257"/>
            <a:ext cx="8529320" cy="48096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738505" indent="-9525">
              <a:spcBef>
                <a:spcPts val="105"/>
              </a:spcBef>
              <a:buSzPct val="95000"/>
              <a:buFont typeface="Arial"/>
              <a:buChar char="•"/>
              <a:tabLst>
                <a:tab pos="100330" algn="l"/>
                <a:tab pos="1003300" algn="l"/>
              </a:tabLst>
            </a:pPr>
            <a:r>
              <a:rPr sz="2000" b="1" i="1" spc="-10" dirty="0">
                <a:latin typeface="Arial"/>
                <a:cs typeface="Arial"/>
              </a:rPr>
              <a:t>	Logic</a:t>
            </a:r>
            <a:r>
              <a:rPr sz="2000" b="1" spc="-10" dirty="0">
                <a:latin typeface="Arial"/>
                <a:cs typeface="Arial"/>
              </a:rPr>
              <a:t>:</a:t>
            </a:r>
            <a:r>
              <a:rPr sz="2000" b="1" dirty="0">
                <a:latin typeface="Arial"/>
                <a:cs typeface="Arial"/>
              </a:rPr>
              <a:t>	</a:t>
            </a:r>
            <a:r>
              <a:rPr sz="2000" dirty="0">
                <a:latin typeface="Arial"/>
                <a:cs typeface="Arial"/>
              </a:rPr>
              <a:t>formalize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i="1" dirty="0">
                <a:latin typeface="Arial"/>
                <a:cs typeface="Arial"/>
              </a:rPr>
              <a:t>idealized</a:t>
            </a:r>
            <a:r>
              <a:rPr sz="2000" i="1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or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i="1" dirty="0">
                <a:latin typeface="Arial"/>
                <a:cs typeface="Arial"/>
              </a:rPr>
              <a:t>right</a:t>
            </a:r>
            <a:r>
              <a:rPr sz="2000" i="1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thinking,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i.e.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irrefutable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reasoning </a:t>
            </a:r>
            <a:r>
              <a:rPr sz="2000" dirty="0">
                <a:latin typeface="Arial"/>
                <a:cs typeface="Arial"/>
              </a:rPr>
              <a:t>processes.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is;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patterns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of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argument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always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yield </a:t>
            </a:r>
            <a:r>
              <a:rPr sz="2000" spc="-10" dirty="0">
                <a:latin typeface="Arial"/>
                <a:cs typeface="Arial"/>
              </a:rPr>
              <a:t>correct </a:t>
            </a:r>
            <a:r>
              <a:rPr sz="2000" dirty="0">
                <a:latin typeface="Arial"/>
                <a:cs typeface="Arial"/>
              </a:rPr>
              <a:t>conclusions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when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supplied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with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correct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premises:</a:t>
            </a:r>
            <a:endParaRPr sz="2000">
              <a:latin typeface="Arial"/>
              <a:cs typeface="Arial"/>
            </a:endParaRPr>
          </a:p>
          <a:p>
            <a:pPr>
              <a:spcBef>
                <a:spcPts val="55"/>
              </a:spcBef>
              <a:buFont typeface="Arial"/>
              <a:buChar char="•"/>
            </a:pPr>
            <a:endParaRPr sz="1950">
              <a:latin typeface="Arial"/>
              <a:cs typeface="Arial"/>
            </a:endParaRPr>
          </a:p>
          <a:p>
            <a:pPr marL="12700"/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“Socrates</a:t>
            </a:r>
            <a:r>
              <a:rPr sz="2400" i="1" spc="-1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is</a:t>
            </a:r>
            <a:r>
              <a:rPr sz="2400" i="1" spc="-3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a</a:t>
            </a:r>
            <a:r>
              <a:rPr sz="2400" i="1" spc="-1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man;</a:t>
            </a:r>
            <a:r>
              <a:rPr sz="2400" i="1" spc="-1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all</a:t>
            </a:r>
            <a:r>
              <a:rPr sz="2400" i="1" spc="-3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men</a:t>
            </a:r>
            <a:r>
              <a:rPr sz="2400" i="1" spc="-1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are</a:t>
            </a:r>
            <a:r>
              <a:rPr sz="2400" i="1" spc="-1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mortal;</a:t>
            </a:r>
            <a:r>
              <a:rPr sz="2400" i="1" spc="-2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therefore</a:t>
            </a:r>
            <a:r>
              <a:rPr sz="2400" i="1" spc="-3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Socrates</a:t>
            </a:r>
            <a:r>
              <a:rPr sz="2400" i="1" spc="-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0000FF"/>
                </a:solidFill>
                <a:latin typeface="Calibri"/>
                <a:cs typeface="Calibri"/>
              </a:rPr>
              <a:t>is</a:t>
            </a:r>
            <a:r>
              <a:rPr sz="2400" i="1" spc="-2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i="1" spc="-10" dirty="0">
                <a:solidFill>
                  <a:srgbClr val="0000FF"/>
                </a:solidFill>
                <a:latin typeface="Calibri"/>
                <a:cs typeface="Calibri"/>
              </a:rPr>
              <a:t>mortal.”</a:t>
            </a:r>
            <a:endParaRPr sz="2400">
              <a:latin typeface="Calibri"/>
              <a:cs typeface="Calibri"/>
            </a:endParaRPr>
          </a:p>
          <a:p>
            <a:pPr>
              <a:spcBef>
                <a:spcPts val="35"/>
              </a:spcBef>
            </a:pPr>
            <a:endParaRPr sz="2200">
              <a:latin typeface="Calibri"/>
              <a:cs typeface="Calibri"/>
            </a:endParaRPr>
          </a:p>
          <a:p>
            <a:pPr marL="755015" marR="5080" lvl="1" indent="-285750" algn="just">
              <a:lnSpc>
                <a:spcPct val="120000"/>
              </a:lnSpc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Logistic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tradition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AI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aims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build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computational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frameworks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based 	</a:t>
            </a:r>
            <a:r>
              <a:rPr sz="2000" dirty="0">
                <a:latin typeface="Arial"/>
                <a:cs typeface="Arial"/>
              </a:rPr>
              <a:t>on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logic,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is,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describe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problem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formal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logical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notation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apply 	</a:t>
            </a:r>
            <a:r>
              <a:rPr sz="2000" dirty="0">
                <a:latin typeface="Arial"/>
                <a:cs typeface="Arial"/>
              </a:rPr>
              <a:t>general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deduction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procedures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solve</a:t>
            </a:r>
            <a:r>
              <a:rPr sz="2000" spc="-25" dirty="0">
                <a:latin typeface="Arial"/>
                <a:cs typeface="Arial"/>
              </a:rPr>
              <a:t> it.</a:t>
            </a:r>
            <a:endParaRPr sz="2000">
              <a:latin typeface="Arial"/>
              <a:cs typeface="Arial"/>
            </a:endParaRPr>
          </a:p>
          <a:p>
            <a:pPr marL="755650" lvl="1" indent="-285750" algn="just">
              <a:spcBef>
                <a:spcPts val="960"/>
              </a:spcBef>
              <a:buChar char="•"/>
              <a:tabLst>
                <a:tab pos="755650" algn="l"/>
              </a:tabLst>
            </a:pPr>
            <a:r>
              <a:rPr sz="2000" dirty="0">
                <a:latin typeface="Arial"/>
                <a:cs typeface="Arial"/>
              </a:rPr>
              <a:t>Then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use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these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frameworks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build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intelligent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systems.</a:t>
            </a:r>
            <a:endParaRPr sz="2000">
              <a:latin typeface="Arial"/>
              <a:cs typeface="Arial"/>
            </a:endParaRPr>
          </a:p>
          <a:p>
            <a:pPr marL="354965" indent="-342265" algn="just">
              <a:spcBef>
                <a:spcPts val="960"/>
              </a:spcBef>
              <a:buSzPct val="95000"/>
              <a:buChar char="•"/>
              <a:tabLst>
                <a:tab pos="354965" algn="l"/>
              </a:tabLst>
            </a:pPr>
            <a:r>
              <a:rPr sz="2000" dirty="0">
                <a:latin typeface="Arial"/>
                <a:cs typeface="Arial"/>
              </a:rPr>
              <a:t>Some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examples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are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(Propositional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Logic)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(Logic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Programming).</a:t>
            </a:r>
            <a:endParaRPr sz="2000">
              <a:latin typeface="Arial"/>
              <a:cs typeface="Arial"/>
            </a:endParaRPr>
          </a:p>
          <a:p>
            <a:pPr marL="354965" indent="-342265" algn="just">
              <a:spcBef>
                <a:spcPts val="960"/>
              </a:spcBef>
              <a:buSzPct val="95000"/>
              <a:buChar char="•"/>
              <a:tabLst>
                <a:tab pos="354965" algn="l"/>
              </a:tabLst>
            </a:pPr>
            <a:r>
              <a:rPr sz="2000" dirty="0">
                <a:latin typeface="Arial"/>
                <a:cs typeface="Arial"/>
              </a:rPr>
              <a:t>More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advanced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logic-based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representations:</a:t>
            </a:r>
            <a:endParaRPr sz="2000">
              <a:latin typeface="Arial"/>
              <a:cs typeface="Arial"/>
            </a:endParaRPr>
          </a:p>
          <a:p>
            <a:pPr marL="755650" lvl="1" indent="-285750" algn="just">
              <a:spcBef>
                <a:spcPts val="965"/>
              </a:spcBef>
              <a:buChar char="•"/>
              <a:tabLst>
                <a:tab pos="755650" algn="l"/>
              </a:tabLst>
            </a:pPr>
            <a:r>
              <a:rPr sz="2000" dirty="0">
                <a:latin typeface="Arial"/>
                <a:cs typeface="Arial"/>
              </a:rPr>
              <a:t>Semantic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Networks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93629">
        <p159:morph option="byObject"/>
      </p:transition>
    </mc:Choice>
    <mc:Fallback>
      <p:transition spd="slow" advTm="93629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38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964689">
              <a:lnSpc>
                <a:spcPct val="100000"/>
              </a:lnSpc>
              <a:spcBef>
                <a:spcPts val="100"/>
              </a:spcBef>
            </a:pPr>
            <a:r>
              <a:rPr spc="-235" dirty="0"/>
              <a:t>What</a:t>
            </a:r>
            <a:r>
              <a:rPr spc="-630" dirty="0"/>
              <a:t> </a:t>
            </a:r>
            <a:r>
              <a:rPr spc="-160" dirty="0"/>
              <a:t>is</a:t>
            </a:r>
            <a:r>
              <a:rPr spc="-605" dirty="0"/>
              <a:t> </a:t>
            </a:r>
            <a:r>
              <a:rPr spc="-275" dirty="0"/>
              <a:t>Artificial</a:t>
            </a:r>
            <a:r>
              <a:rPr spc="-615" dirty="0"/>
              <a:t> </a:t>
            </a:r>
            <a:r>
              <a:rPr spc="-235" dirty="0"/>
              <a:t>Inte</a:t>
            </a:r>
            <a:r>
              <a:rPr spc="-595" dirty="0"/>
              <a:t> </a:t>
            </a:r>
            <a:r>
              <a:rPr spc="-285" dirty="0"/>
              <a:t>ligence?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833562" y="1327213"/>
          <a:ext cx="8660130" cy="5110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38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1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0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1995">
                <a:tc>
                  <a:txBody>
                    <a:bodyPr/>
                    <a:lstStyle/>
                    <a:p>
                      <a:pPr marL="91440" marR="7747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how</a:t>
                      </a:r>
                      <a:r>
                        <a:rPr sz="1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computers</a:t>
                      </a:r>
                      <a:r>
                        <a:rPr sz="1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do things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which,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moment,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people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are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better”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(Rich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Knight,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1991)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art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creating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perform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functions</a:t>
                      </a:r>
                      <a:r>
                        <a:rPr sz="1800" spc="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4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require</a:t>
                      </a:r>
                      <a:r>
                        <a:rPr sz="1800" spc="43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4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when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performed</a:t>
                      </a:r>
                      <a:r>
                        <a:rPr sz="1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people.”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(Kurzweil,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1990)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7493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mental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faculties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through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the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use</a:t>
                      </a:r>
                      <a:r>
                        <a:rPr sz="1800" spc="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computational</a:t>
                      </a:r>
                      <a:r>
                        <a:rPr sz="1800" spc="1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models”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(Charniack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McDermott,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1985).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075" marR="7493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spc="-3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computations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it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possible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perceive,</a:t>
                      </a:r>
                      <a:r>
                        <a:rPr sz="1800" spc="4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reason,</a:t>
                      </a:r>
                      <a:r>
                        <a:rPr sz="1800" spc="4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4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act.”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(Winston,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1992)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4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7900">
                <a:tc>
                  <a:txBody>
                    <a:bodyPr/>
                    <a:lstStyle/>
                    <a:p>
                      <a:pPr marL="91440" marR="78105" algn="just">
                        <a:lnSpc>
                          <a:spcPct val="90000"/>
                        </a:lnSpc>
                        <a:spcBef>
                          <a:spcPts val="157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140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automation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activities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145" dirty="0">
                          <a:latin typeface="Arial"/>
                          <a:cs typeface="Arial"/>
                        </a:rPr>
                        <a:t> 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we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associate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human</a:t>
                      </a:r>
                      <a:r>
                        <a:rPr sz="1800" spc="3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thinking,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such</a:t>
                      </a:r>
                      <a:r>
                        <a:rPr sz="1800" spc="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as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decision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making,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problem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latin typeface="Arial"/>
                          <a:cs typeface="Arial"/>
                        </a:rPr>
                        <a:t>solving,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 learning”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(Bellman,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1978)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65"/>
                        </a:spcBef>
                      </a:pPr>
                      <a:r>
                        <a:rPr sz="1800" spc="-25" dirty="0"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exciting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new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effort</a:t>
                      </a:r>
                      <a:r>
                        <a:rPr sz="1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computers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think</a:t>
                      </a:r>
                      <a:r>
                        <a:rPr sz="1800" spc="1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…</a:t>
                      </a:r>
                      <a:r>
                        <a:rPr sz="1800" spc="1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20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minds,</a:t>
                      </a:r>
                      <a:r>
                        <a:rPr sz="1800" spc="1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1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full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literal</a:t>
                      </a:r>
                      <a:r>
                        <a:rPr sz="1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sense.”</a:t>
                      </a:r>
                      <a:r>
                        <a:rPr sz="1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(Haugeland,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1985)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93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2075" marR="76200" algn="just">
                        <a:lnSpc>
                          <a:spcPts val="1939"/>
                        </a:lnSpc>
                        <a:spcBef>
                          <a:spcPts val="125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“AI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..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concerned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behavior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artifacts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(Nilsson,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075" marR="83820" algn="just">
                        <a:lnSpc>
                          <a:spcPts val="1939"/>
                        </a:lnSpc>
                        <a:spcBef>
                          <a:spcPts val="869"/>
                        </a:spcBef>
                      </a:pPr>
                      <a:r>
                        <a:rPr sz="1800" spc="-35" dirty="0">
                          <a:latin typeface="Arial"/>
                          <a:cs typeface="Arial"/>
                        </a:rPr>
                        <a:t>“Computational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of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design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agents.”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(Poole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et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al.,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51855">
        <p159:morph option="byObject"/>
      </p:transition>
    </mc:Choice>
    <mc:Fallback>
      <p:transition spd="slow" advTm="51855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39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930302" y="368528"/>
            <a:ext cx="8464550" cy="831850"/>
          </a:xfrm>
          <a:prstGeom prst="rect">
            <a:avLst/>
          </a:prstGeom>
        </p:spPr>
        <p:txBody>
          <a:bodyPr vert="horz" wrap="square" lIns="0" tIns="152527" rIns="0" bIns="0" rtlCol="0" anchor="ctr">
            <a:spAutoFit/>
          </a:bodyPr>
          <a:lstStyle/>
          <a:p>
            <a:pPr marL="2080895">
              <a:lnSpc>
                <a:spcPct val="100000"/>
              </a:lnSpc>
              <a:spcBef>
                <a:spcPts val="100"/>
              </a:spcBef>
            </a:pPr>
            <a:r>
              <a:rPr b="1" spc="-260" dirty="0">
                <a:solidFill>
                  <a:schemeClr val="bg1"/>
                </a:solidFill>
              </a:rPr>
              <a:t>Systems</a:t>
            </a:r>
            <a:r>
              <a:rPr b="1" spc="-650" dirty="0">
                <a:solidFill>
                  <a:schemeClr val="bg1"/>
                </a:solidFill>
              </a:rPr>
              <a:t> </a:t>
            </a:r>
            <a:r>
              <a:rPr lang="en-US" b="1" spc="-650" dirty="0">
                <a:solidFill>
                  <a:schemeClr val="bg1"/>
                </a:solidFill>
              </a:rPr>
              <a:t> </a:t>
            </a:r>
            <a:r>
              <a:rPr b="1" spc="-235" dirty="0">
                <a:solidFill>
                  <a:schemeClr val="bg1"/>
                </a:solidFill>
              </a:rPr>
              <a:t>that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lang="en-US" b="1" spc="-630" dirty="0">
                <a:solidFill>
                  <a:schemeClr val="bg1"/>
                </a:solidFill>
              </a:rPr>
              <a:t>  </a:t>
            </a:r>
            <a:r>
              <a:rPr b="1" spc="-200" dirty="0">
                <a:solidFill>
                  <a:schemeClr val="bg1"/>
                </a:solidFill>
              </a:rPr>
              <a:t>Act</a:t>
            </a:r>
            <a:r>
              <a:rPr lang="en-US" b="1" spc="-200" dirty="0">
                <a:solidFill>
                  <a:schemeClr val="bg1"/>
                </a:solidFill>
              </a:rPr>
              <a:t> </a:t>
            </a:r>
            <a:r>
              <a:rPr b="1" spc="-625" dirty="0">
                <a:solidFill>
                  <a:schemeClr val="bg1"/>
                </a:solidFill>
              </a:rPr>
              <a:t> </a:t>
            </a:r>
            <a:r>
              <a:rPr lang="en-US" b="1" spc="-625" dirty="0">
                <a:solidFill>
                  <a:schemeClr val="bg1"/>
                </a:solidFill>
              </a:rPr>
              <a:t> </a:t>
            </a:r>
            <a:r>
              <a:rPr lang="en-US" b="1" spc="-290" dirty="0">
                <a:solidFill>
                  <a:schemeClr val="bg1"/>
                </a:solidFill>
              </a:rPr>
              <a:t>Rationally</a:t>
            </a:r>
            <a:endParaRPr b="1" spc="-290" dirty="0">
              <a:solidFill>
                <a:schemeClr val="bg1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53590" y="1200378"/>
            <a:ext cx="8608060" cy="2123658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354965" indent="-342265">
              <a:spcBef>
                <a:spcPts val="1060"/>
              </a:spcBef>
              <a:buChar char="•"/>
              <a:tabLst>
                <a:tab pos="354965" algn="l"/>
              </a:tabLst>
            </a:pPr>
            <a:r>
              <a:rPr sz="2000" dirty="0">
                <a:latin typeface="Arial"/>
                <a:cs typeface="Arial"/>
              </a:rPr>
              <a:t>The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“</a:t>
            </a:r>
            <a:r>
              <a:rPr sz="2000" i="1" dirty="0">
                <a:latin typeface="Arial"/>
                <a:cs typeface="Arial"/>
              </a:rPr>
              <a:t>think</a:t>
            </a:r>
            <a:r>
              <a:rPr sz="2000" i="1" spc="-25" dirty="0">
                <a:latin typeface="Arial"/>
                <a:cs typeface="Arial"/>
              </a:rPr>
              <a:t> </a:t>
            </a:r>
            <a:r>
              <a:rPr sz="2000" i="1" dirty="0">
                <a:latin typeface="Arial"/>
                <a:cs typeface="Arial"/>
              </a:rPr>
              <a:t>rationally</a:t>
            </a:r>
            <a:r>
              <a:rPr sz="2000" dirty="0">
                <a:latin typeface="Arial"/>
                <a:cs typeface="Arial"/>
              </a:rPr>
              <a:t>”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approach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focuses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on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correct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inference.</a:t>
            </a:r>
            <a:endParaRPr sz="2000">
              <a:latin typeface="Arial"/>
              <a:cs typeface="Arial"/>
            </a:endParaRPr>
          </a:p>
          <a:p>
            <a:pPr marL="354965" indent="-342265">
              <a:spcBef>
                <a:spcPts val="960"/>
              </a:spcBef>
              <a:buChar char="•"/>
              <a:tabLst>
                <a:tab pos="354965" algn="l"/>
              </a:tabLst>
            </a:pPr>
            <a:r>
              <a:rPr sz="2000" dirty="0">
                <a:latin typeface="Arial"/>
                <a:cs typeface="Arial"/>
              </a:rPr>
              <a:t>But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more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is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needed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for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i="1" dirty="0">
                <a:latin typeface="Arial"/>
                <a:cs typeface="Arial"/>
              </a:rPr>
              <a:t>rational</a:t>
            </a:r>
            <a:r>
              <a:rPr sz="2000" i="1" spc="-25" dirty="0">
                <a:latin typeface="Arial"/>
                <a:cs typeface="Arial"/>
              </a:rPr>
              <a:t> </a:t>
            </a:r>
            <a:r>
              <a:rPr sz="2000" i="1" spc="-10" dirty="0">
                <a:latin typeface="Arial"/>
                <a:cs typeface="Arial"/>
              </a:rPr>
              <a:t>behavior,</a:t>
            </a:r>
            <a:r>
              <a:rPr sz="2000" i="1" spc="-5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e.g.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spcBef>
                <a:spcPts val="960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How</a:t>
            </a:r>
            <a:r>
              <a:rPr sz="2000" spc="3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3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behave</a:t>
            </a:r>
            <a:r>
              <a:rPr sz="2000" spc="3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when</a:t>
            </a:r>
            <a:r>
              <a:rPr sz="2000" spc="3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there</a:t>
            </a:r>
            <a:r>
              <a:rPr sz="2000" spc="3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is</a:t>
            </a:r>
            <a:r>
              <a:rPr sz="2000" spc="3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</a:t>
            </a:r>
            <a:r>
              <a:rPr sz="2000" spc="3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provably</a:t>
            </a:r>
            <a:r>
              <a:rPr sz="2000" spc="3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correct</a:t>
            </a:r>
            <a:r>
              <a:rPr sz="2000" spc="3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thing</a:t>
            </a:r>
            <a:r>
              <a:rPr sz="2000" spc="3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3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do</a:t>
            </a:r>
            <a:r>
              <a:rPr sz="2000" spc="35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(i.e.</a:t>
            </a:r>
            <a:endParaRPr sz="2000">
              <a:latin typeface="Arial"/>
              <a:cs typeface="Arial"/>
            </a:endParaRPr>
          </a:p>
          <a:p>
            <a:pPr marL="756285">
              <a:spcBef>
                <a:spcPts val="480"/>
              </a:spcBef>
            </a:pPr>
            <a:r>
              <a:rPr sz="2000" dirty="0">
                <a:latin typeface="Arial"/>
                <a:cs typeface="Arial"/>
              </a:rPr>
              <a:t>reasoning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under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uncertainty).</a:t>
            </a:r>
            <a:endParaRPr sz="2000">
              <a:latin typeface="Arial"/>
              <a:cs typeface="Arial"/>
            </a:endParaRPr>
          </a:p>
          <a:p>
            <a:pPr marL="756285" lvl="1" indent="-286385">
              <a:spcBef>
                <a:spcPts val="960"/>
              </a:spcBef>
              <a:buChar char="•"/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Fully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reactive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behavior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(instinct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vs.</a:t>
            </a:r>
            <a:r>
              <a:rPr sz="2000" spc="-10" dirty="0">
                <a:latin typeface="Arial"/>
                <a:cs typeface="Arial"/>
              </a:rPr>
              <a:t> reason).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61359">
        <p159:morph option="byObject"/>
      </p:transition>
    </mc:Choice>
    <mc:Fallback>
      <p:transition spd="slow" advTm="61359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40</a:t>
            </a:fld>
            <a:endParaRPr spc="-25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9CBE52-626B-6864-A38D-4378EA7AF8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837" y="1157640"/>
            <a:ext cx="10825018" cy="49732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25011">
        <p159:morph option="byObject"/>
      </p:transition>
    </mc:Choice>
    <mc:Fallback>
      <p:transition spd="slow" advTm="125011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41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9412288" y="-261938"/>
            <a:ext cx="2779712" cy="136683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80" dirty="0"/>
              <a:t>Intelligent</a:t>
            </a:r>
            <a:r>
              <a:rPr spc="-655" dirty="0"/>
              <a:t> </a:t>
            </a:r>
            <a:r>
              <a:rPr spc="-265" dirty="0"/>
              <a:t>Agents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471552-5684-CFBE-9CB1-743B697464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383" y="1315316"/>
            <a:ext cx="10778835" cy="48306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46533">
        <p159:morph option="byObject"/>
      </p:transition>
    </mc:Choice>
    <mc:Fallback>
      <p:transition spd="slow" advTm="46533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76542">
        <p159:morph option="byObject"/>
      </p:transition>
    </mc:Choice>
    <mc:Fallback>
      <p:transition spd="slow" advTm="76542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4644</TotalTime>
  <Words>2907</Words>
  <Application>Microsoft Office PowerPoint</Application>
  <PresentationFormat>Widescreen</PresentationFormat>
  <Paragraphs>325</Paragraphs>
  <Slides>42</Slides>
  <Notes>33</Notes>
  <HiddenSlides>0</HiddenSlides>
  <MMClips>2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Wingdings</vt:lpstr>
      <vt:lpstr>Office Theme</vt:lpstr>
      <vt:lpstr>Bitmap Image</vt:lpstr>
      <vt:lpstr>PowerPoint Presentation</vt:lpstr>
      <vt:lpstr>PowerPoint Presentation</vt:lpstr>
      <vt:lpstr>PowerPoint Presentation</vt:lpstr>
      <vt:lpstr>Outline</vt:lpstr>
      <vt:lpstr>PowerPoint Presentation</vt:lpstr>
      <vt:lpstr>PowerPoint Presentation</vt:lpstr>
      <vt:lpstr>PowerPoint Presentation</vt:lpstr>
      <vt:lpstr>PowerPoint Presentation</vt:lpstr>
      <vt:lpstr>Some Foundations of Artificial Intelligence</vt:lpstr>
      <vt:lpstr>PowerPoint Presentation</vt:lpstr>
      <vt:lpstr>What  is Intelligence?</vt:lpstr>
      <vt:lpstr>PowerPoint Presentation</vt:lpstr>
      <vt:lpstr>PowerPoint Presentation</vt:lpstr>
      <vt:lpstr>PowerPoint Presentation</vt:lpstr>
      <vt:lpstr>What  is  Artificial  Inteligence?</vt:lpstr>
      <vt:lpstr>What  is  Artificial  Inte ligence?</vt:lpstr>
      <vt:lpstr>What is Artificial Inte ligence?</vt:lpstr>
      <vt:lpstr>PowerPoint Presentation</vt:lpstr>
      <vt:lpstr>Systems that Act Like Humans … ?!</vt:lpstr>
      <vt:lpstr>Systems that Act Like Humans</vt:lpstr>
      <vt:lpstr>Systems that Act Like Humans</vt:lpstr>
      <vt:lpstr>PowerPoint Presentation</vt:lpstr>
      <vt:lpstr>PowerPoint Presentation</vt:lpstr>
      <vt:lpstr>PowerPoint Presentation</vt:lpstr>
      <vt:lpstr>PowerPoint Presentation</vt:lpstr>
      <vt:lpstr>Total Turing Test?</vt:lpstr>
      <vt:lpstr>PowerPoint Presentation</vt:lpstr>
      <vt:lpstr>PowerPoint Presentation</vt:lpstr>
      <vt:lpstr>PowerPoint Presentation</vt:lpstr>
      <vt:lpstr>Systems  that   Act  Like  Humans</vt:lpstr>
      <vt:lpstr>Systems  that  Act  Like  Humans</vt:lpstr>
      <vt:lpstr>Systems that Act Like Humans</vt:lpstr>
      <vt:lpstr>Systems  that  Act  Like  Humans</vt:lpstr>
      <vt:lpstr>PowerPoint Presentation</vt:lpstr>
      <vt:lpstr>What is Artificial Inte ligence?</vt:lpstr>
      <vt:lpstr>What is Artificial Inte ligence?</vt:lpstr>
      <vt:lpstr>Systems that Think Rationa ly</vt:lpstr>
      <vt:lpstr>What is Artificial Inte ligence?</vt:lpstr>
      <vt:lpstr>Systems  that   Act   Rationally</vt:lpstr>
      <vt:lpstr>PowerPoint Presentation</vt:lpstr>
      <vt:lpstr>Intelligent Agents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Lamiaa Fattouh</cp:lastModifiedBy>
  <cp:revision>36</cp:revision>
  <cp:lastPrinted>2023-10-03T08:23:57Z</cp:lastPrinted>
  <dcterms:created xsi:type="dcterms:W3CDTF">2023-04-29T09:08:23Z</dcterms:created>
  <dcterms:modified xsi:type="dcterms:W3CDTF">2023-10-07T05:11:06Z</dcterms:modified>
</cp:coreProperties>
</file>