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7774-A963-4576-9070-D3DD181795C8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1356C-8806-4333-BCB0-14288D114D9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055618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27774-A963-4576-9070-D3DD181795C8}" type="datetimeFigureOut">
              <a:rPr lang="ar-EG" smtClean="0"/>
              <a:t>22/11/1446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1356C-8806-4333-BCB0-14288D114D9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2432768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486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429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357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32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945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983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6134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961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562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338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482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847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484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499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2125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3985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3424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7665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510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086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41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4277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5669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106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smtClean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5106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2895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8838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Brainstorming: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6132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366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5503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9321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751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5019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5632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24006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0115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085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8490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1860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832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3355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9661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3400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040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Widescreen</PresentationFormat>
  <Paragraphs>16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PowerPoint Presentation</vt:lpstr>
      <vt:lpstr>PowerPoint Presentation</vt:lpstr>
      <vt:lpstr>Brainstorming: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2025-05-19T11:46:38Z</dcterms:created>
  <dcterms:modified xsi:type="dcterms:W3CDTF">2025-05-19T11:46:38Z</dcterms:modified>
</cp:coreProperties>
</file>