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4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5.xml" ContentType="application/vnd.openxmlformats-officedocument.presentationml.tag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ags/tag6.xml" ContentType="application/vnd.openxmlformats-officedocument.presentationml.tags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tags/tag7.xml" ContentType="application/vnd.openxmlformats-officedocument.presentationml.tags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tags/tag8.xml" ContentType="application/vnd.openxmlformats-officedocument.presentationml.tags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tags/tag9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3"/>
  </p:notesMasterIdLst>
  <p:sldIdLst>
    <p:sldId id="480" r:id="rId5"/>
    <p:sldId id="303" r:id="rId6"/>
    <p:sldId id="313" r:id="rId7"/>
    <p:sldId id="2434" r:id="rId8"/>
    <p:sldId id="511" r:id="rId9"/>
    <p:sldId id="4342" r:id="rId10"/>
    <p:sldId id="4325" r:id="rId11"/>
    <p:sldId id="4326" r:id="rId12"/>
    <p:sldId id="4340" r:id="rId13"/>
    <p:sldId id="4344" r:id="rId14"/>
    <p:sldId id="2412" r:id="rId15"/>
    <p:sldId id="4341" r:id="rId16"/>
    <p:sldId id="4343" r:id="rId17"/>
    <p:sldId id="2402" r:id="rId18"/>
    <p:sldId id="2444" r:id="rId19"/>
    <p:sldId id="4338" r:id="rId20"/>
    <p:sldId id="4339" r:id="rId21"/>
    <p:sldId id="4336" r:id="rId22"/>
    <p:sldId id="4335" r:id="rId23"/>
    <p:sldId id="4337" r:id="rId24"/>
    <p:sldId id="2414" r:id="rId25"/>
    <p:sldId id="504" r:id="rId26"/>
    <p:sldId id="2411" r:id="rId27"/>
    <p:sldId id="4324" r:id="rId28"/>
    <p:sldId id="4323" r:id="rId29"/>
    <p:sldId id="1322" r:id="rId30"/>
    <p:sldId id="4327" r:id="rId31"/>
    <p:sldId id="4315" r:id="rId32"/>
    <p:sldId id="4317" r:id="rId33"/>
    <p:sldId id="4318" r:id="rId34"/>
    <p:sldId id="4334" r:id="rId35"/>
    <p:sldId id="4333" r:id="rId36"/>
    <p:sldId id="1361" r:id="rId37"/>
    <p:sldId id="308" r:id="rId38"/>
    <p:sldId id="513" r:id="rId39"/>
    <p:sldId id="2457" r:id="rId40"/>
    <p:sldId id="327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434"/>
            <p14:sldId id="511"/>
            <p14:sldId id="4342"/>
            <p14:sldId id="4325"/>
            <p14:sldId id="4326"/>
            <p14:sldId id="4340"/>
            <p14:sldId id="4344"/>
            <p14:sldId id="2412"/>
            <p14:sldId id="4341"/>
            <p14:sldId id="4343"/>
            <p14:sldId id="2402"/>
            <p14:sldId id="2444"/>
            <p14:sldId id="4338"/>
            <p14:sldId id="4339"/>
            <p14:sldId id="4336"/>
            <p14:sldId id="4335"/>
            <p14:sldId id="4337"/>
            <p14:sldId id="2414"/>
            <p14:sldId id="504"/>
            <p14:sldId id="2411"/>
            <p14:sldId id="4324"/>
            <p14:sldId id="4323"/>
            <p14:sldId id="1322"/>
            <p14:sldId id="4327"/>
            <p14:sldId id="4315"/>
            <p14:sldId id="4317"/>
            <p14:sldId id="4318"/>
            <p14:sldId id="4334"/>
            <p14:sldId id="4333"/>
            <p14:sldId id="1361"/>
            <p14:sldId id="308"/>
            <p14:sldId id="513"/>
            <p14:sldId id="2457"/>
            <p14:sldId id="32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4472C4"/>
    <a:srgbClr val="669BBC"/>
    <a:srgbClr val="000000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D55A3F3-C2BD-E340-A8F6-4D9600ADBCC4}" v="3037" dt="2024-03-31T13:28:45.205"/>
    <p1510:client id="{DC8DA72B-4368-7D44-BC5E-8EBA1245F4B7}" v="1" dt="2024-03-31T13:57:28.1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931"/>
    <p:restoredTop sz="93772" autoAdjust="0"/>
  </p:normalViewPr>
  <p:slideViewPr>
    <p:cSldViewPr snapToGrid="0">
      <p:cViewPr varScale="1">
        <p:scale>
          <a:sx n="65" d="100"/>
          <a:sy n="65" d="100"/>
        </p:scale>
        <p:origin x="33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microsoft.com/office/2015/10/relationships/revisionInfo" Target="revisionInfo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 Hassan" userId="47750a22-629f-416f-a96d-609d36c2ca96" providerId="ADAL" clId="{713A9A88-C6B8-B245-B9BD-E148348DACE6}"/>
    <pc:docChg chg="modSld">
      <pc:chgData name="Ahmed Hassan" userId="47750a22-629f-416f-a96d-609d36c2ca96" providerId="ADAL" clId="{713A9A88-C6B8-B245-B9BD-E148348DACE6}" dt="2024-03-26T10:10:40.424" v="0"/>
      <pc:docMkLst>
        <pc:docMk/>
      </pc:docMkLst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701632073" sldId="303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701632073" sldId="303"/>
            <ac:picMk id="17" creationId="{007D5B3F-B4F6-4F58-1C54-8CB2734ACF78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449109684" sldId="308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449109684" sldId="308"/>
            <ac:picMk id="27" creationId="{5F20FCB6-7787-17D8-A33C-78333899276D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0" sldId="313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0" sldId="313"/>
            <ac:picMk id="11" creationId="{69F707E3-D630-61CF-1638-EA98767ACB0C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0" sldId="349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0" sldId="349"/>
            <ac:picMk id="11" creationId="{D5F365A2-92AB-615D-57FC-AB4002893E01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0" sldId="480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0" sldId="480"/>
            <ac:picMk id="5" creationId="{4F4F8596-8F2A-CE22-E343-0701FB44838F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3924907890" sldId="511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3924907890" sldId="511"/>
            <ac:picMk id="93" creationId="{8520FAD1-DA25-FFF8-1E0F-8EC8CBA3FE44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458314967" sldId="513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458314967" sldId="513"/>
            <ac:picMk id="19" creationId="{DE485504-2E1A-DC85-410E-15EEF30098DC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3727546812" sldId="1361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3727546812" sldId="1361"/>
            <ac:picMk id="14" creationId="{C98D1496-8B16-A932-0442-38C89FCCD7BF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158047143" sldId="2384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158047143" sldId="2384"/>
            <ac:picMk id="17" creationId="{BD6BC5E4-6E8C-8001-2242-F23A68AADC49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2061040176" sldId="2411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2061040176" sldId="2411"/>
            <ac:picMk id="77" creationId="{BDF6FA09-B927-5E1E-AC47-899E19C7A660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921941329" sldId="2412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921941329" sldId="2412"/>
            <ac:picMk id="14" creationId="{EC51C75E-9B59-8649-1F11-FCDCAA39EDA1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664141539" sldId="2413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664141539" sldId="2413"/>
            <ac:picMk id="10" creationId="{10CC1E07-04B1-6F08-AC47-ABE7DCCD9C07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2354554036" sldId="2414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2354554036" sldId="2414"/>
            <ac:picMk id="15" creationId="{C23BB15F-3E27-5255-4FCA-877567D4DAFC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2844628225" sldId="2416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2844628225" sldId="2416"/>
            <ac:picMk id="15" creationId="{11F7C633-A769-4365-724D-3F9FAB07E946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458161034" sldId="2434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458161034" sldId="2434"/>
            <ac:picMk id="12" creationId="{14F82966-A51B-97A0-FCDA-8EE0EBEBE20D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736446983" sldId="2435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736446983" sldId="2435"/>
            <ac:picMk id="11" creationId="{92BCE5C5-FB9E-1AEF-8A26-6DDADB877865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484541504" sldId="2436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484541504" sldId="2436"/>
            <ac:picMk id="29" creationId="{C09144DA-1589-AFDC-AFA6-02DBCCC78E3F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3947704249" sldId="2437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3947704249" sldId="2437"/>
            <ac:picMk id="22" creationId="{D96CD52C-1EA2-1EFB-6D69-8E25496BCFCA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3161270751" sldId="2438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3161270751" sldId="2438"/>
            <ac:picMk id="27" creationId="{7655319B-EEA1-4A9D-6ED1-7433288D4464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528734485" sldId="2439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528734485" sldId="2439"/>
            <ac:picMk id="15" creationId="{AEF6A7D9-F0A5-6549-5536-A6BCFAB3F2A7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295224119" sldId="2440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295224119" sldId="2440"/>
            <ac:picMk id="18" creationId="{09CB9C17-E58B-390E-F86B-C7046C34CFDE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808024355" sldId="2441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808024355" sldId="2441"/>
            <ac:picMk id="16" creationId="{8FC4E27B-A768-F977-3D0F-A5AFD6EBCB43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447850744" sldId="2442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447850744" sldId="2442"/>
            <ac:picMk id="121" creationId="{FA7F0937-5D58-CEFE-969B-FFBFE2FA9DDF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234645944" sldId="2443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234645944" sldId="2443"/>
            <ac:picMk id="14" creationId="{940D357A-C8CD-CEED-F8D2-0536A041AD2B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27411280" sldId="2444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27411280" sldId="2444"/>
            <ac:picMk id="28" creationId="{050780BF-B760-3F58-4588-080A8E3F1885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3815442469" sldId="2445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3815442469" sldId="2445"/>
            <ac:picMk id="22" creationId="{05C86C39-ECB7-94C2-F872-B5223413A8AD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3853997843" sldId="2446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3853997843" sldId="2446"/>
            <ac:picMk id="26" creationId="{6AC11443-7B62-ED96-0196-5836105B2AF0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2641995594" sldId="2447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2641995594" sldId="2447"/>
            <ac:picMk id="15" creationId="{28B5DA72-8893-8F47-6380-46E2B6EDC75B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2244115987" sldId="2448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2244115987" sldId="2448"/>
            <ac:picMk id="15" creationId="{F4EBFB72-1D90-F5D9-DE67-9028CE590F58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2436931159" sldId="2449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2436931159" sldId="2449"/>
            <ac:picMk id="19" creationId="{57317329-F445-0C15-357B-77EA4D88FA5F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725565719" sldId="2450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725565719" sldId="2450"/>
            <ac:picMk id="19" creationId="{3FD1DADD-6F77-C22F-23D1-80F6B63E621A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2990269289" sldId="2451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2990269289" sldId="2451"/>
            <ac:picMk id="12" creationId="{C0A442F3-E767-B724-F32A-939D1E3602D6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3577513025" sldId="2452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3577513025" sldId="2452"/>
            <ac:picMk id="18" creationId="{4E6C6D00-D9F4-F3E1-16A5-D5B9356E5B7F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3695637291" sldId="2453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3695637291" sldId="2453"/>
            <ac:picMk id="10" creationId="{B79D7221-16CB-996E-23B4-EF7262CF7391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665632163" sldId="2454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665632163" sldId="2454"/>
            <ac:picMk id="7" creationId="{507EC430-FAD4-9F71-C251-E56D65CE4DAA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2167435546" sldId="2455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2167435546" sldId="2455"/>
            <ac:picMk id="25" creationId="{751766BF-2D9A-2996-2AC6-1AED894370E9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900509450" sldId="2456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900509450" sldId="2456"/>
            <ac:picMk id="22" creationId="{9F0E617C-5762-F6CB-25BD-A7C2A61CCC1D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2365515304" sldId="2457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2365515304" sldId="2457"/>
            <ac:picMk id="17" creationId="{968FEB1B-BE6E-00C5-0BDE-4B58CAD6B663}"/>
          </ac:picMkLst>
        </pc:picChg>
      </pc:sldChg>
    </pc:docChg>
  </pc:docChgLst>
  <pc:docChgLst>
    <pc:chgData name="Ahmed Hassan" userId="47750a22-629f-416f-a96d-609d36c2ca96" providerId="ADAL" clId="{BD55A3F3-C2BD-E340-A8F6-4D9600ADBCC4}"/>
    <pc:docChg chg="undo redo custSel addSld delSld modSld sldOrd modSection">
      <pc:chgData name="Ahmed Hassan" userId="47750a22-629f-416f-a96d-609d36c2ca96" providerId="ADAL" clId="{BD55A3F3-C2BD-E340-A8F6-4D9600ADBCC4}" dt="2024-03-31T13:28:45.205" v="7385"/>
      <pc:docMkLst>
        <pc:docMk/>
      </pc:docMkLst>
      <pc:sldChg chg="addSp modSp mod">
        <pc:chgData name="Ahmed Hassan" userId="47750a22-629f-416f-a96d-609d36c2ca96" providerId="ADAL" clId="{BD55A3F3-C2BD-E340-A8F6-4D9600ADBCC4}" dt="2024-03-31T00:23:18.580" v="845"/>
        <pc:sldMkLst>
          <pc:docMk/>
          <pc:sldMk cId="701632073" sldId="303"/>
        </pc:sldMkLst>
        <pc:spChg chg="mod">
          <ac:chgData name="Ahmed Hassan" userId="47750a22-629f-416f-a96d-609d36c2ca96" providerId="ADAL" clId="{BD55A3F3-C2BD-E340-A8F6-4D9600ADBCC4}" dt="2024-03-31T00:22:53.397" v="844" actId="20577"/>
          <ac:spMkLst>
            <pc:docMk/>
            <pc:sldMk cId="701632073" sldId="303"/>
            <ac:spMk id="9" creationId="{25760A6C-566F-B7E3-1EEE-CB29F0CF0113}"/>
          </ac:spMkLst>
        </pc:spChg>
        <pc:spChg chg="mod">
          <ac:chgData name="Ahmed Hassan" userId="47750a22-629f-416f-a96d-609d36c2ca96" providerId="ADAL" clId="{BD55A3F3-C2BD-E340-A8F6-4D9600ADBCC4}" dt="2024-03-27T10:05:45.162" v="38" actId="20577"/>
          <ac:spMkLst>
            <pc:docMk/>
            <pc:sldMk cId="701632073" sldId="303"/>
            <ac:spMk id="10" creationId="{844810E4-E8A9-2051-4D02-31024B944D7B}"/>
          </ac:spMkLst>
        </pc:spChg>
        <pc:picChg chg="add mod">
          <ac:chgData name="Ahmed Hassan" userId="47750a22-629f-416f-a96d-609d36c2ca96" providerId="ADAL" clId="{BD55A3F3-C2BD-E340-A8F6-4D9600ADBCC4}" dt="2024-03-31T00:23:18.580" v="845"/>
          <ac:picMkLst>
            <pc:docMk/>
            <pc:sldMk cId="701632073" sldId="303"/>
            <ac:picMk id="19" creationId="{38B30D4D-9353-EA75-196A-CCECF875FA4C}"/>
          </ac:picMkLst>
        </pc:picChg>
      </pc:sldChg>
      <pc:sldChg chg="addSp delSp modSp mod modTransition modAnim">
        <pc:chgData name="Ahmed Hassan" userId="47750a22-629f-416f-a96d-609d36c2ca96" providerId="ADAL" clId="{BD55A3F3-C2BD-E340-A8F6-4D9600ADBCC4}" dt="2024-03-31T13:28:45.205" v="7385"/>
        <pc:sldMkLst>
          <pc:docMk/>
          <pc:sldMk cId="449109684" sldId="308"/>
        </pc:sldMkLst>
        <pc:spChg chg="mod">
          <ac:chgData name="Ahmed Hassan" userId="47750a22-629f-416f-a96d-609d36c2ca96" providerId="ADAL" clId="{BD55A3F3-C2BD-E340-A8F6-4D9600ADBCC4}" dt="2024-03-31T13:25:06.135" v="7382" actId="20577"/>
          <ac:spMkLst>
            <pc:docMk/>
            <pc:sldMk cId="449109684" sldId="308"/>
            <ac:spMk id="2" creationId="{D05FDC32-AE56-E237-21B8-09B056082C7F}"/>
          </ac:spMkLst>
        </pc:spChg>
        <pc:spChg chg="mod">
          <ac:chgData name="Ahmed Hassan" userId="47750a22-629f-416f-a96d-609d36c2ca96" providerId="ADAL" clId="{BD55A3F3-C2BD-E340-A8F6-4D9600ADBCC4}" dt="2024-03-30T10:24:38.258" v="271" actId="20577"/>
          <ac:spMkLst>
            <pc:docMk/>
            <pc:sldMk cId="449109684" sldId="308"/>
            <ac:spMk id="10" creationId="{0861578B-D548-AFB7-3ABD-DBB1A1E6F614}"/>
          </ac:spMkLst>
        </pc:spChg>
        <pc:spChg chg="mod">
          <ac:chgData name="Ahmed Hassan" userId="47750a22-629f-416f-a96d-609d36c2ca96" providerId="ADAL" clId="{BD55A3F3-C2BD-E340-A8F6-4D9600ADBCC4}" dt="2024-03-31T13:21:28.631" v="6497" actId="20577"/>
          <ac:spMkLst>
            <pc:docMk/>
            <pc:sldMk cId="449109684" sldId="308"/>
            <ac:spMk id="15" creationId="{4073F252-7D9C-F3E5-8CF3-872FC43BE684}"/>
          </ac:spMkLst>
        </pc:spChg>
        <pc:spChg chg="mod">
          <ac:chgData name="Ahmed Hassan" userId="47750a22-629f-416f-a96d-609d36c2ca96" providerId="ADAL" clId="{BD55A3F3-C2BD-E340-A8F6-4D9600ADBCC4}" dt="2024-03-31T13:22:09.662" v="6623" actId="20577"/>
          <ac:spMkLst>
            <pc:docMk/>
            <pc:sldMk cId="449109684" sldId="308"/>
            <ac:spMk id="16" creationId="{1541B2D6-A2B6-7882-200D-4B2E566DAB5B}"/>
          </ac:spMkLst>
        </pc:spChg>
        <pc:spChg chg="mod">
          <ac:chgData name="Ahmed Hassan" userId="47750a22-629f-416f-a96d-609d36c2ca96" providerId="ADAL" clId="{BD55A3F3-C2BD-E340-A8F6-4D9600ADBCC4}" dt="2024-03-31T13:22:34.400" v="6734" actId="20577"/>
          <ac:spMkLst>
            <pc:docMk/>
            <pc:sldMk cId="449109684" sldId="308"/>
            <ac:spMk id="18" creationId="{628ACE86-9D8E-CCAC-4C9B-EEF8000D74D8}"/>
          </ac:spMkLst>
        </pc:spChg>
        <pc:spChg chg="mod">
          <ac:chgData name="Ahmed Hassan" userId="47750a22-629f-416f-a96d-609d36c2ca96" providerId="ADAL" clId="{BD55A3F3-C2BD-E340-A8F6-4D9600ADBCC4}" dt="2024-03-31T13:23:05.819" v="6886" actId="20577"/>
          <ac:spMkLst>
            <pc:docMk/>
            <pc:sldMk cId="449109684" sldId="308"/>
            <ac:spMk id="19" creationId="{29E527C3-87FD-5BF7-6AE7-D2A1FDF7F5E5}"/>
          </ac:spMkLst>
        </pc:spChg>
        <pc:spChg chg="mod">
          <ac:chgData name="Ahmed Hassan" userId="47750a22-629f-416f-a96d-609d36c2ca96" providerId="ADAL" clId="{BD55A3F3-C2BD-E340-A8F6-4D9600ADBCC4}" dt="2024-03-31T13:24:11.418" v="7120" actId="20577"/>
          <ac:spMkLst>
            <pc:docMk/>
            <pc:sldMk cId="449109684" sldId="308"/>
            <ac:spMk id="20" creationId="{5444E964-A01D-2F8B-EEAF-16B5200597A5}"/>
          </ac:spMkLst>
        </pc:spChg>
        <pc:picChg chg="add del mod">
          <ac:chgData name="Ahmed Hassan" userId="47750a22-629f-416f-a96d-609d36c2ca96" providerId="ADAL" clId="{BD55A3F3-C2BD-E340-A8F6-4D9600ADBCC4}" dt="2024-03-31T13:25:29.420" v="7384"/>
          <ac:picMkLst>
            <pc:docMk/>
            <pc:sldMk cId="449109684" sldId="308"/>
            <ac:picMk id="24" creationId="{DEC014CF-21B4-5A72-A6DE-152AA1B11E19}"/>
          </ac:picMkLst>
        </pc:picChg>
        <pc:picChg chg="add mod">
          <ac:chgData name="Ahmed Hassan" userId="47750a22-629f-416f-a96d-609d36c2ca96" providerId="ADAL" clId="{BD55A3F3-C2BD-E340-A8F6-4D9600ADBCC4}" dt="2024-03-31T13:28:45.205" v="7385"/>
          <ac:picMkLst>
            <pc:docMk/>
            <pc:sldMk cId="449109684" sldId="308"/>
            <ac:picMk id="34" creationId="{5E4B819A-87A3-3FD0-6666-69478097CE1F}"/>
          </ac:picMkLst>
        </pc:picChg>
      </pc:sldChg>
      <pc:sldChg chg="addSp modSp mod ord">
        <pc:chgData name="Ahmed Hassan" userId="47750a22-629f-416f-a96d-609d36c2ca96" providerId="ADAL" clId="{BD55A3F3-C2BD-E340-A8F6-4D9600ADBCC4}" dt="2024-03-31T00:27:05.768" v="863" actId="20578"/>
        <pc:sldMkLst>
          <pc:docMk/>
          <pc:sldMk cId="0" sldId="313"/>
        </pc:sldMkLst>
        <pc:spChg chg="mod">
          <ac:chgData name="Ahmed Hassan" userId="47750a22-629f-416f-a96d-609d36c2ca96" providerId="ADAL" clId="{BD55A3F3-C2BD-E340-A8F6-4D9600ADBCC4}" dt="2024-03-30T10:20:05.888" v="53" actId="20577"/>
          <ac:spMkLst>
            <pc:docMk/>
            <pc:sldMk cId="0" sldId="313"/>
            <ac:spMk id="7" creationId="{17AA5339-039D-9B51-7885-2B036351EE59}"/>
          </ac:spMkLst>
        </pc:spChg>
        <pc:spChg chg="mod">
          <ac:chgData name="Ahmed Hassan" userId="47750a22-629f-416f-a96d-609d36c2ca96" providerId="ADAL" clId="{BD55A3F3-C2BD-E340-A8F6-4D9600ADBCC4}" dt="2024-03-30T10:20:46.187" v="162" actId="20577"/>
          <ac:spMkLst>
            <pc:docMk/>
            <pc:sldMk cId="0" sldId="313"/>
            <ac:spMk id="31" creationId="{00000000-0000-0000-0000-000000000000}"/>
          </ac:spMkLst>
        </pc:spChg>
        <pc:picChg chg="add mod">
          <ac:chgData name="Ahmed Hassan" userId="47750a22-629f-416f-a96d-609d36c2ca96" providerId="ADAL" clId="{BD55A3F3-C2BD-E340-A8F6-4D9600ADBCC4}" dt="2024-03-31T00:24:49.496" v="846"/>
          <ac:picMkLst>
            <pc:docMk/>
            <pc:sldMk cId="0" sldId="313"/>
            <ac:picMk id="12" creationId="{DF00D067-51AB-F84D-3122-9FB64AE86D31}"/>
          </ac:picMkLst>
        </pc:picChg>
      </pc:sldChg>
      <pc:sldChg chg="addSp modSp add mod">
        <pc:chgData name="Ahmed Hassan" userId="47750a22-629f-416f-a96d-609d36c2ca96" providerId="ADAL" clId="{BD55A3F3-C2BD-E340-A8F6-4D9600ADBCC4}" dt="2024-03-31T00:37:48.156" v="871"/>
        <pc:sldMkLst>
          <pc:docMk/>
          <pc:sldMk cId="612548154" sldId="327"/>
        </pc:sldMkLst>
        <pc:spChg chg="mod">
          <ac:chgData name="Ahmed Hassan" userId="47750a22-629f-416f-a96d-609d36c2ca96" providerId="ADAL" clId="{BD55A3F3-C2BD-E340-A8F6-4D9600ADBCC4}" dt="2024-03-30T23:47:07.410" v="777" actId="20577"/>
          <ac:spMkLst>
            <pc:docMk/>
            <pc:sldMk cId="612548154" sldId="327"/>
            <ac:spMk id="165" creationId="{00000000-0000-0000-0000-000000000000}"/>
          </ac:spMkLst>
        </pc:spChg>
        <pc:picChg chg="add mod">
          <ac:chgData name="Ahmed Hassan" userId="47750a22-629f-416f-a96d-609d36c2ca96" providerId="ADAL" clId="{BD55A3F3-C2BD-E340-A8F6-4D9600ADBCC4}" dt="2024-03-31T00:37:48.156" v="871"/>
          <ac:picMkLst>
            <pc:docMk/>
            <pc:sldMk cId="612548154" sldId="327"/>
            <ac:picMk id="11" creationId="{1B41FA35-162D-E73A-FF60-5376A7BAE6C3}"/>
          </ac:picMkLst>
        </pc:picChg>
      </pc:sldChg>
      <pc:sldChg chg="addSp delSp modSp modTransition modAnim">
        <pc:chgData name="Ahmed Hassan" userId="47750a22-629f-416f-a96d-609d36c2ca96" providerId="ADAL" clId="{BD55A3F3-C2BD-E340-A8F6-4D9600ADBCC4}" dt="2024-03-31T00:39:53.002" v="878"/>
        <pc:sldMkLst>
          <pc:docMk/>
          <pc:sldMk cId="0" sldId="349"/>
        </pc:sldMkLst>
        <pc:picChg chg="add del mod">
          <ac:chgData name="Ahmed Hassan" userId="47750a22-629f-416f-a96d-609d36c2ca96" providerId="ADAL" clId="{BD55A3F3-C2BD-E340-A8F6-4D9600ADBCC4}" dt="2024-03-31T00:38:36.157" v="873"/>
          <ac:picMkLst>
            <pc:docMk/>
            <pc:sldMk cId="0" sldId="349"/>
            <ac:picMk id="8" creationId="{204F4FC3-0FCD-B4E0-7837-F0647E9AE2A1}"/>
          </ac:picMkLst>
        </pc:picChg>
        <pc:picChg chg="add del mod">
          <ac:chgData name="Ahmed Hassan" userId="47750a22-629f-416f-a96d-609d36c2ca96" providerId="ADAL" clId="{BD55A3F3-C2BD-E340-A8F6-4D9600ADBCC4}" dt="2024-03-31T00:39:01.316" v="875"/>
          <ac:picMkLst>
            <pc:docMk/>
            <pc:sldMk cId="0" sldId="349"/>
            <ac:picMk id="16" creationId="{131D21EE-A675-EC16-CD6D-4A19086A7CB4}"/>
          </ac:picMkLst>
        </pc:picChg>
        <pc:picChg chg="add del mod">
          <ac:chgData name="Ahmed Hassan" userId="47750a22-629f-416f-a96d-609d36c2ca96" providerId="ADAL" clId="{BD55A3F3-C2BD-E340-A8F6-4D9600ADBCC4}" dt="2024-03-31T00:39:13.226" v="877"/>
          <ac:picMkLst>
            <pc:docMk/>
            <pc:sldMk cId="0" sldId="349"/>
            <ac:picMk id="20" creationId="{0848ED86-A428-E720-1CF3-168933E65551}"/>
          </ac:picMkLst>
        </pc:picChg>
        <pc:picChg chg="add mod">
          <ac:chgData name="Ahmed Hassan" userId="47750a22-629f-416f-a96d-609d36c2ca96" providerId="ADAL" clId="{BD55A3F3-C2BD-E340-A8F6-4D9600ADBCC4}" dt="2024-03-31T00:39:53.002" v="878"/>
          <ac:picMkLst>
            <pc:docMk/>
            <pc:sldMk cId="0" sldId="349"/>
            <ac:picMk id="26" creationId="{58CAC07D-4816-A08B-6717-7C156166A543}"/>
          </ac:picMkLst>
        </pc:picChg>
      </pc:sldChg>
      <pc:sldChg chg="addSp modSp mod">
        <pc:chgData name="Ahmed Hassan" userId="47750a22-629f-416f-a96d-609d36c2ca96" providerId="ADAL" clId="{BD55A3F3-C2BD-E340-A8F6-4D9600ADBCC4}" dt="2024-03-31T00:22:29.434" v="816"/>
        <pc:sldMkLst>
          <pc:docMk/>
          <pc:sldMk cId="0" sldId="480"/>
        </pc:sldMkLst>
        <pc:spChg chg="mod">
          <ac:chgData name="Ahmed Hassan" userId="47750a22-629f-416f-a96d-609d36c2ca96" providerId="ADAL" clId="{BD55A3F3-C2BD-E340-A8F6-4D9600ADBCC4}" dt="2024-03-27T10:05:32.356" v="4" actId="20577"/>
          <ac:spMkLst>
            <pc:docMk/>
            <pc:sldMk cId="0" sldId="480"/>
            <ac:spMk id="34" creationId="{00000000-0000-0000-0000-000000000000}"/>
          </ac:spMkLst>
        </pc:spChg>
        <pc:picChg chg="add mod">
          <ac:chgData name="Ahmed Hassan" userId="47750a22-629f-416f-a96d-609d36c2ca96" providerId="ADAL" clId="{BD55A3F3-C2BD-E340-A8F6-4D9600ADBCC4}" dt="2024-03-31T00:22:29.434" v="816"/>
          <ac:picMkLst>
            <pc:docMk/>
            <pc:sldMk cId="0" sldId="480"/>
            <ac:picMk id="5" creationId="{3E49992A-0632-CA09-0E27-9ADE322677F5}"/>
          </ac:picMkLst>
        </pc:picChg>
      </pc:sldChg>
      <pc:sldChg chg="addSp modSp add mod modAnim">
        <pc:chgData name="Ahmed Hassan" userId="47750a22-629f-416f-a96d-609d36c2ca96" providerId="ADAL" clId="{BD55A3F3-C2BD-E340-A8F6-4D9600ADBCC4}" dt="2024-03-31T09:15:37.721" v="1938"/>
        <pc:sldMkLst>
          <pc:docMk/>
          <pc:sldMk cId="1963048367" sldId="504"/>
        </pc:sldMkLst>
        <pc:spChg chg="add mod">
          <ac:chgData name="Ahmed Hassan" userId="47750a22-629f-416f-a96d-609d36c2ca96" providerId="ADAL" clId="{BD55A3F3-C2BD-E340-A8F6-4D9600ADBCC4}" dt="2024-03-31T07:21:08.992" v="886"/>
          <ac:spMkLst>
            <pc:docMk/>
            <pc:sldMk cId="1963048367" sldId="504"/>
            <ac:spMk id="4" creationId="{74824F88-FB76-EA05-C927-A8C36BF6FD55}"/>
          </ac:spMkLst>
        </pc:spChg>
        <pc:spChg chg="add mod">
          <ac:chgData name="Ahmed Hassan" userId="47750a22-629f-416f-a96d-609d36c2ca96" providerId="ADAL" clId="{BD55A3F3-C2BD-E340-A8F6-4D9600ADBCC4}" dt="2024-03-31T07:23:40.300" v="939" actId="207"/>
          <ac:spMkLst>
            <pc:docMk/>
            <pc:sldMk cId="1963048367" sldId="504"/>
            <ac:spMk id="10" creationId="{D9C690CD-EC03-21F9-2FA8-999ACD416FE3}"/>
          </ac:spMkLst>
        </pc:spChg>
        <pc:spChg chg="add mod">
          <ac:chgData name="Ahmed Hassan" userId="47750a22-629f-416f-a96d-609d36c2ca96" providerId="ADAL" clId="{BD55A3F3-C2BD-E340-A8F6-4D9600ADBCC4}" dt="2024-03-31T07:24:14.076" v="994" actId="20577"/>
          <ac:spMkLst>
            <pc:docMk/>
            <pc:sldMk cId="1963048367" sldId="504"/>
            <ac:spMk id="11" creationId="{BB5727F0-7377-1443-1AC5-A73B5D8E9153}"/>
          </ac:spMkLst>
        </pc:spChg>
        <pc:picChg chg="add mod">
          <ac:chgData name="Ahmed Hassan" userId="47750a22-629f-416f-a96d-609d36c2ca96" providerId="ADAL" clId="{BD55A3F3-C2BD-E340-A8F6-4D9600ADBCC4}" dt="2024-03-31T07:22:15.103" v="894"/>
          <ac:picMkLst>
            <pc:docMk/>
            <pc:sldMk cId="1963048367" sldId="504"/>
            <ac:picMk id="9" creationId="{3D280BC0-D2C8-145E-6BAE-E8EF598506D0}"/>
          </ac:picMkLst>
        </pc:picChg>
        <pc:picChg chg="add mod">
          <ac:chgData name="Ahmed Hassan" userId="47750a22-629f-416f-a96d-609d36c2ca96" providerId="ADAL" clId="{BD55A3F3-C2BD-E340-A8F6-4D9600ADBCC4}" dt="2024-03-31T09:15:37.721" v="1938"/>
          <ac:picMkLst>
            <pc:docMk/>
            <pc:sldMk cId="1963048367" sldId="504"/>
            <ac:picMk id="18" creationId="{D6E6CDAB-C57E-19A9-7985-C8DC26AE02E9}"/>
          </ac:picMkLst>
        </pc:picChg>
        <pc:cxnChg chg="add mod">
          <ac:chgData name="Ahmed Hassan" userId="47750a22-629f-416f-a96d-609d36c2ca96" providerId="ADAL" clId="{BD55A3F3-C2BD-E340-A8F6-4D9600ADBCC4}" dt="2024-03-31T07:24:50.168" v="996" actId="692"/>
          <ac:cxnSpMkLst>
            <pc:docMk/>
            <pc:sldMk cId="1963048367" sldId="504"/>
            <ac:cxnSpMk id="14" creationId="{B285352D-3F3D-AF65-A498-EC6267CDD8F1}"/>
          </ac:cxnSpMkLst>
        </pc:cxnChg>
      </pc:sldChg>
      <pc:sldChg chg="addSp delSp modSp mod ord delAnim modAnim">
        <pc:chgData name="Ahmed Hassan" userId="47750a22-629f-416f-a96d-609d36c2ca96" providerId="ADAL" clId="{BD55A3F3-C2BD-E340-A8F6-4D9600ADBCC4}" dt="2024-03-31T10:56:30.652" v="2388" actId="20578"/>
        <pc:sldMkLst>
          <pc:docMk/>
          <pc:sldMk cId="3924907890" sldId="511"/>
        </pc:sldMkLst>
        <pc:spChg chg="add mod">
          <ac:chgData name="Ahmed Hassan" userId="47750a22-629f-416f-a96d-609d36c2ca96" providerId="ADAL" clId="{BD55A3F3-C2BD-E340-A8F6-4D9600ADBCC4}" dt="2024-03-31T00:25:36.597" v="858" actId="14100"/>
          <ac:spMkLst>
            <pc:docMk/>
            <pc:sldMk cId="3924907890" sldId="511"/>
            <ac:spMk id="11" creationId="{DD5255CA-AC5F-521D-DFF5-020ABBBD2966}"/>
          </ac:spMkLst>
        </pc:spChg>
        <pc:spChg chg="del">
          <ac:chgData name="Ahmed Hassan" userId="47750a22-629f-416f-a96d-609d36c2ca96" providerId="ADAL" clId="{BD55A3F3-C2BD-E340-A8F6-4D9600ADBCC4}" dt="2024-03-30T10:19:40.362" v="39" actId="478"/>
          <ac:spMkLst>
            <pc:docMk/>
            <pc:sldMk cId="3924907890" sldId="511"/>
            <ac:spMk id="78" creationId="{CEBA714D-76D5-FFBA-DE6F-8C846636E5EA}"/>
          </ac:spMkLst>
        </pc:spChg>
        <pc:spChg chg="mod">
          <ac:chgData name="Ahmed Hassan" userId="47750a22-629f-416f-a96d-609d36c2ca96" providerId="ADAL" clId="{BD55A3F3-C2BD-E340-A8F6-4D9600ADBCC4}" dt="2024-03-31T00:25:20.883" v="851" actId="1076"/>
          <ac:spMkLst>
            <pc:docMk/>
            <pc:sldMk cId="3924907890" sldId="511"/>
            <ac:spMk id="79" creationId="{1F51CF5C-397D-3F5D-3816-D5221FF1C351}"/>
          </ac:spMkLst>
        </pc:spChg>
        <pc:picChg chg="add mod">
          <ac:chgData name="Ahmed Hassan" userId="47750a22-629f-416f-a96d-609d36c2ca96" providerId="ADAL" clId="{BD55A3F3-C2BD-E340-A8F6-4D9600ADBCC4}" dt="2024-03-31T00:30:26.514" v="864"/>
          <ac:picMkLst>
            <pc:docMk/>
            <pc:sldMk cId="3924907890" sldId="511"/>
            <ac:picMk id="17" creationId="{8DAB79DA-B7C3-CBCA-6FE6-FCF375C18E96}"/>
          </ac:picMkLst>
        </pc:picChg>
      </pc:sldChg>
      <pc:sldChg chg="addSp delSp modSp mod modTransition modAnim">
        <pc:chgData name="Ahmed Hassan" userId="47750a22-629f-416f-a96d-609d36c2ca96" providerId="ADAL" clId="{BD55A3F3-C2BD-E340-A8F6-4D9600ADBCC4}" dt="2024-03-31T00:32:30.128" v="867"/>
        <pc:sldMkLst>
          <pc:docMk/>
          <pc:sldMk cId="458314967" sldId="513"/>
        </pc:sldMkLst>
        <pc:spChg chg="mod">
          <ac:chgData name="Ahmed Hassan" userId="47750a22-629f-416f-a96d-609d36c2ca96" providerId="ADAL" clId="{BD55A3F3-C2BD-E340-A8F6-4D9600ADBCC4}" dt="2024-03-30T10:27:15.244" v="387" actId="313"/>
          <ac:spMkLst>
            <pc:docMk/>
            <pc:sldMk cId="458314967" sldId="513"/>
            <ac:spMk id="6" creationId="{0AC2650A-C51A-9ACB-723B-68D89C868D01}"/>
          </ac:spMkLst>
        </pc:spChg>
        <pc:spChg chg="mod">
          <ac:chgData name="Ahmed Hassan" userId="47750a22-629f-416f-a96d-609d36c2ca96" providerId="ADAL" clId="{BD55A3F3-C2BD-E340-A8F6-4D9600ADBCC4}" dt="2024-03-30T10:24:42.857" v="273" actId="20577"/>
          <ac:spMkLst>
            <pc:docMk/>
            <pc:sldMk cId="458314967" sldId="513"/>
            <ac:spMk id="13" creationId="{5CDFE492-1900-8C31-756C-65011D0BC757}"/>
          </ac:spMkLst>
        </pc:spChg>
        <pc:picChg chg="add del mod">
          <ac:chgData name="Ahmed Hassan" userId="47750a22-629f-416f-a96d-609d36c2ca96" providerId="ADAL" clId="{BD55A3F3-C2BD-E340-A8F6-4D9600ADBCC4}" dt="2024-03-31T00:31:11.219" v="866"/>
          <ac:picMkLst>
            <pc:docMk/>
            <pc:sldMk cId="458314967" sldId="513"/>
            <ac:picMk id="7" creationId="{FC528A33-8338-6EA8-F844-5F6A196AB4F2}"/>
          </ac:picMkLst>
        </pc:picChg>
        <pc:picChg chg="add mod">
          <ac:chgData name="Ahmed Hassan" userId="47750a22-629f-416f-a96d-609d36c2ca96" providerId="ADAL" clId="{BD55A3F3-C2BD-E340-A8F6-4D9600ADBCC4}" dt="2024-03-31T00:32:30.128" v="867"/>
          <ac:picMkLst>
            <pc:docMk/>
            <pc:sldMk cId="458314967" sldId="513"/>
            <ac:picMk id="16" creationId="{891B1348-CD2F-DAFC-35D7-D3276A63EF78}"/>
          </ac:picMkLst>
        </pc:picChg>
      </pc:sldChg>
      <pc:sldChg chg="addSp delSp modSp add mod modTransition modAnim">
        <pc:chgData name="Ahmed Hassan" userId="47750a22-629f-416f-a96d-609d36c2ca96" providerId="ADAL" clId="{BD55A3F3-C2BD-E340-A8F6-4D9600ADBCC4}" dt="2024-03-31T09:22:33.222" v="1944"/>
        <pc:sldMkLst>
          <pc:docMk/>
          <pc:sldMk cId="708560178" sldId="1322"/>
        </pc:sldMkLst>
        <pc:spChg chg="mod">
          <ac:chgData name="Ahmed Hassan" userId="47750a22-629f-416f-a96d-609d36c2ca96" providerId="ADAL" clId="{BD55A3F3-C2BD-E340-A8F6-4D9600ADBCC4}" dt="2024-03-31T08:25:50.081" v="1161" actId="27636"/>
          <ac:spMkLst>
            <pc:docMk/>
            <pc:sldMk cId="708560178" sldId="1322"/>
            <ac:spMk id="3" creationId="{B9CD85FA-99C4-F784-F934-ADCA4DD0DEB8}"/>
          </ac:spMkLst>
        </pc:spChg>
        <pc:spChg chg="add mod">
          <ac:chgData name="Ahmed Hassan" userId="47750a22-629f-416f-a96d-609d36c2ca96" providerId="ADAL" clId="{BD55A3F3-C2BD-E340-A8F6-4D9600ADBCC4}" dt="2024-03-31T07:21:15.952" v="889"/>
          <ac:spMkLst>
            <pc:docMk/>
            <pc:sldMk cId="708560178" sldId="1322"/>
            <ac:spMk id="4" creationId="{52B938B4-B64D-B5CF-80BE-B170A6275E52}"/>
          </ac:spMkLst>
        </pc:spChg>
        <pc:spChg chg="add mod">
          <ac:chgData name="Ahmed Hassan" userId="47750a22-629f-416f-a96d-609d36c2ca96" providerId="ADAL" clId="{BD55A3F3-C2BD-E340-A8F6-4D9600ADBCC4}" dt="2024-03-31T08:56:57.343" v="1505"/>
          <ac:spMkLst>
            <pc:docMk/>
            <pc:sldMk cId="708560178" sldId="1322"/>
            <ac:spMk id="7" creationId="{D73B2749-FA2E-4D1C-F83C-7FB5B06FBAB2}"/>
          </ac:spMkLst>
        </pc:spChg>
        <pc:spChg chg="add mod">
          <ac:chgData name="Ahmed Hassan" userId="47750a22-629f-416f-a96d-609d36c2ca96" providerId="ADAL" clId="{BD55A3F3-C2BD-E340-A8F6-4D9600ADBCC4}" dt="2024-03-31T08:56:57.343" v="1505"/>
          <ac:spMkLst>
            <pc:docMk/>
            <pc:sldMk cId="708560178" sldId="1322"/>
            <ac:spMk id="8" creationId="{2E78EF71-40B1-37C3-FF6F-CE3C2B76819E}"/>
          </ac:spMkLst>
        </pc:spChg>
        <pc:picChg chg="add mod">
          <ac:chgData name="Ahmed Hassan" userId="47750a22-629f-416f-a96d-609d36c2ca96" providerId="ADAL" clId="{BD55A3F3-C2BD-E340-A8F6-4D9600ADBCC4}" dt="2024-03-31T07:22:53.650" v="900"/>
          <ac:picMkLst>
            <pc:docMk/>
            <pc:sldMk cId="708560178" sldId="1322"/>
            <ac:picMk id="5" creationId="{F96A46DB-38AD-C099-E749-F6A63F72ABC5}"/>
          </ac:picMkLst>
        </pc:picChg>
        <pc:picChg chg="add mod">
          <ac:chgData name="Ahmed Hassan" userId="47750a22-629f-416f-a96d-609d36c2ca96" providerId="ADAL" clId="{BD55A3F3-C2BD-E340-A8F6-4D9600ADBCC4}" dt="2024-03-31T08:56:57.343" v="1505"/>
          <ac:picMkLst>
            <pc:docMk/>
            <pc:sldMk cId="708560178" sldId="1322"/>
            <ac:picMk id="6" creationId="{62637A0B-9CE2-E542-3375-8B93F683C7AA}"/>
          </ac:picMkLst>
        </pc:picChg>
        <pc:picChg chg="add del mod">
          <ac:chgData name="Ahmed Hassan" userId="47750a22-629f-416f-a96d-609d36c2ca96" providerId="ADAL" clId="{BD55A3F3-C2BD-E340-A8F6-4D9600ADBCC4}" dt="2024-03-31T09:20:43.233" v="1943"/>
          <ac:picMkLst>
            <pc:docMk/>
            <pc:sldMk cId="708560178" sldId="1322"/>
            <ac:picMk id="21" creationId="{83F960E0-34A7-17F4-6CA1-F892CED3EF6B}"/>
          </ac:picMkLst>
        </pc:picChg>
        <pc:picChg chg="add mod">
          <ac:chgData name="Ahmed Hassan" userId="47750a22-629f-416f-a96d-609d36c2ca96" providerId="ADAL" clId="{BD55A3F3-C2BD-E340-A8F6-4D9600ADBCC4}" dt="2024-03-31T09:22:33.222" v="1944"/>
          <ac:picMkLst>
            <pc:docMk/>
            <pc:sldMk cId="708560178" sldId="1322"/>
            <ac:picMk id="25" creationId="{5E38B458-9086-3D19-5849-39C3A7BE1C55}"/>
          </ac:picMkLst>
        </pc:picChg>
      </pc:sldChg>
      <pc:sldChg chg="addSp modSp mod ord">
        <pc:chgData name="Ahmed Hassan" userId="47750a22-629f-416f-a96d-609d36c2ca96" providerId="ADAL" clId="{BD55A3F3-C2BD-E340-A8F6-4D9600ADBCC4}" dt="2024-03-31T10:55:09.067" v="2376"/>
        <pc:sldMkLst>
          <pc:docMk/>
          <pc:sldMk cId="3727546812" sldId="1361"/>
        </pc:sldMkLst>
        <pc:spChg chg="mod">
          <ac:chgData name="Ahmed Hassan" userId="47750a22-629f-416f-a96d-609d36c2ca96" providerId="ADAL" clId="{BD55A3F3-C2BD-E340-A8F6-4D9600ADBCC4}" dt="2024-03-31T09:10:43.717" v="1934" actId="20577"/>
          <ac:spMkLst>
            <pc:docMk/>
            <pc:sldMk cId="3727546812" sldId="1361"/>
            <ac:spMk id="2" creationId="{6C702860-7B3D-2F04-AF4C-5F7798B62FFC}"/>
          </ac:spMkLst>
        </pc:spChg>
        <pc:graphicFrameChg chg="mod">
          <ac:chgData name="Ahmed Hassan" userId="47750a22-629f-416f-a96d-609d36c2ca96" providerId="ADAL" clId="{BD55A3F3-C2BD-E340-A8F6-4D9600ADBCC4}" dt="2024-03-31T09:10:18.355" v="1933" actId="20577"/>
          <ac:graphicFrameMkLst>
            <pc:docMk/>
            <pc:sldMk cId="3727546812" sldId="1361"/>
            <ac:graphicFrameMk id="8" creationId="{C95A36CF-E5C7-E4C0-5858-716EBF3A5755}"/>
          </ac:graphicFrameMkLst>
        </pc:graphicFrameChg>
        <pc:picChg chg="add mod">
          <ac:chgData name="Ahmed Hassan" userId="47750a22-629f-416f-a96d-609d36c2ca96" providerId="ADAL" clId="{BD55A3F3-C2BD-E340-A8F6-4D9600ADBCC4}" dt="2024-03-31T10:55:09.067" v="2376"/>
          <ac:picMkLst>
            <pc:docMk/>
            <pc:sldMk cId="3727546812" sldId="1361"/>
            <ac:picMk id="17" creationId="{0D36346A-B332-DEBC-876A-B15B506A39C6}"/>
          </ac:picMkLst>
        </pc:picChg>
      </pc:sldChg>
      <pc:sldChg chg="del">
        <pc:chgData name="Ahmed Hassan" userId="47750a22-629f-416f-a96d-609d36c2ca96" providerId="ADAL" clId="{BD55A3F3-C2BD-E340-A8F6-4D9600ADBCC4}" dt="2024-03-31T10:55:46.708" v="2377" actId="2696"/>
        <pc:sldMkLst>
          <pc:docMk/>
          <pc:sldMk cId="1158047143" sldId="2384"/>
        </pc:sldMkLst>
      </pc:sldChg>
      <pc:sldChg chg="addSp delSp modSp add mod modTransition modAnim chgLayout">
        <pc:chgData name="Ahmed Hassan" userId="47750a22-629f-416f-a96d-609d36c2ca96" providerId="ADAL" clId="{BD55A3F3-C2BD-E340-A8F6-4D9600ADBCC4}" dt="2024-03-31T13:08:30.040" v="6163"/>
        <pc:sldMkLst>
          <pc:docMk/>
          <pc:sldMk cId="2213900509" sldId="2402"/>
        </pc:sldMkLst>
        <pc:spChg chg="mod ord">
          <ac:chgData name="Ahmed Hassan" userId="47750a22-629f-416f-a96d-609d36c2ca96" providerId="ADAL" clId="{BD55A3F3-C2BD-E340-A8F6-4D9600ADBCC4}" dt="2024-03-31T11:51:35.808" v="4118" actId="1076"/>
          <ac:spMkLst>
            <pc:docMk/>
            <pc:sldMk cId="2213900509" sldId="2402"/>
            <ac:spMk id="2" creationId="{E8063E1D-3407-F964-55E2-40E5829EF4FF}"/>
          </ac:spMkLst>
        </pc:spChg>
        <pc:spChg chg="add mod ord">
          <ac:chgData name="Ahmed Hassan" userId="47750a22-629f-416f-a96d-609d36c2ca96" providerId="ADAL" clId="{BD55A3F3-C2BD-E340-A8F6-4D9600ADBCC4}" dt="2024-03-31T11:52:07.939" v="4164" actId="20577"/>
          <ac:spMkLst>
            <pc:docMk/>
            <pc:sldMk cId="2213900509" sldId="2402"/>
            <ac:spMk id="3" creationId="{9847C34F-7F47-DBBB-011F-42BA89BBE054}"/>
          </ac:spMkLst>
        </pc:spChg>
        <pc:graphicFrameChg chg="mod modGraphic">
          <ac:chgData name="Ahmed Hassan" userId="47750a22-629f-416f-a96d-609d36c2ca96" providerId="ADAL" clId="{BD55A3F3-C2BD-E340-A8F6-4D9600ADBCC4}" dt="2024-03-31T11:52:31.745" v="4167" actId="2165"/>
          <ac:graphicFrameMkLst>
            <pc:docMk/>
            <pc:sldMk cId="2213900509" sldId="2402"/>
            <ac:graphicFrameMk id="5" creationId="{59215FD7-03C7-23D9-565A-7F0002270DC6}"/>
          </ac:graphicFrameMkLst>
        </pc:graphicFrameChg>
        <pc:picChg chg="add del mod">
          <ac:chgData name="Ahmed Hassan" userId="47750a22-629f-416f-a96d-609d36c2ca96" providerId="ADAL" clId="{BD55A3F3-C2BD-E340-A8F6-4D9600ADBCC4}" dt="2024-03-31T13:06:33.708" v="6162"/>
          <ac:picMkLst>
            <pc:docMk/>
            <pc:sldMk cId="2213900509" sldId="2402"/>
            <ac:picMk id="18" creationId="{09C50272-B1F2-3DCC-F8CC-653285C7FEA4}"/>
          </ac:picMkLst>
        </pc:picChg>
        <pc:picChg chg="add mod">
          <ac:chgData name="Ahmed Hassan" userId="47750a22-629f-416f-a96d-609d36c2ca96" providerId="ADAL" clId="{BD55A3F3-C2BD-E340-A8F6-4D9600ADBCC4}" dt="2024-03-31T13:08:30.040" v="6163"/>
          <ac:picMkLst>
            <pc:docMk/>
            <pc:sldMk cId="2213900509" sldId="2402"/>
            <ac:picMk id="22" creationId="{B4629D61-0B3B-D684-72A5-837023D7CB08}"/>
          </ac:picMkLst>
        </pc:picChg>
      </pc:sldChg>
      <pc:sldChg chg="addSp modSp ord">
        <pc:chgData name="Ahmed Hassan" userId="47750a22-629f-416f-a96d-609d36c2ca96" providerId="ADAL" clId="{BD55A3F3-C2BD-E340-A8F6-4D9600ADBCC4}" dt="2024-03-31T09:17:06.766" v="1939"/>
        <pc:sldMkLst>
          <pc:docMk/>
          <pc:sldMk cId="2061040176" sldId="2411"/>
        </pc:sldMkLst>
        <pc:picChg chg="add mod">
          <ac:chgData name="Ahmed Hassan" userId="47750a22-629f-416f-a96d-609d36c2ca96" providerId="ADAL" clId="{BD55A3F3-C2BD-E340-A8F6-4D9600ADBCC4}" dt="2024-03-31T09:17:06.766" v="1939"/>
          <ac:picMkLst>
            <pc:docMk/>
            <pc:sldMk cId="2061040176" sldId="2411"/>
            <ac:picMk id="12" creationId="{5E5267C5-CC3A-AE21-1CD0-68DB499E9415}"/>
          </ac:picMkLst>
        </pc:picChg>
      </pc:sldChg>
      <pc:sldChg chg="modSp del mod">
        <pc:chgData name="Ahmed Hassan" userId="47750a22-629f-416f-a96d-609d36c2ca96" providerId="ADAL" clId="{BD55A3F3-C2BD-E340-A8F6-4D9600ADBCC4}" dt="2024-03-31T11:59:08.059" v="4435" actId="2696"/>
        <pc:sldMkLst>
          <pc:docMk/>
          <pc:sldMk cId="1921941329" sldId="2412"/>
        </pc:sldMkLst>
        <pc:spChg chg="mod">
          <ac:chgData name="Ahmed Hassan" userId="47750a22-629f-416f-a96d-609d36c2ca96" providerId="ADAL" clId="{BD55A3F3-C2BD-E340-A8F6-4D9600ADBCC4}" dt="2024-03-30T10:29:59.947" v="465" actId="20577"/>
          <ac:spMkLst>
            <pc:docMk/>
            <pc:sldMk cId="1921941329" sldId="2412"/>
            <ac:spMk id="2" creationId="{DF46D13B-2C2A-9AFB-673D-AD75F497C1C6}"/>
          </ac:spMkLst>
        </pc:spChg>
        <pc:graphicFrameChg chg="mod modGraphic">
          <ac:chgData name="Ahmed Hassan" userId="47750a22-629f-416f-a96d-609d36c2ca96" providerId="ADAL" clId="{BD55A3F3-C2BD-E340-A8F6-4D9600ADBCC4}" dt="2024-03-31T11:54:10.657" v="4190" actId="20577"/>
          <ac:graphicFrameMkLst>
            <pc:docMk/>
            <pc:sldMk cId="1921941329" sldId="2412"/>
            <ac:graphicFrameMk id="7" creationId="{898C3185-0A20-6367-3418-B079A4D3D108}"/>
          </ac:graphicFrameMkLst>
        </pc:graphicFrameChg>
      </pc:sldChg>
      <pc:sldChg chg="addSp modSp add">
        <pc:chgData name="Ahmed Hassan" userId="47750a22-629f-416f-a96d-609d36c2ca96" providerId="ADAL" clId="{BD55A3F3-C2BD-E340-A8F6-4D9600ADBCC4}" dt="2024-03-31T13:04:49.822" v="6137" actId="20577"/>
        <pc:sldMkLst>
          <pc:docMk/>
          <pc:sldMk cId="3726816720" sldId="2412"/>
        </pc:sldMkLst>
        <pc:graphicFrameChg chg="mod">
          <ac:chgData name="Ahmed Hassan" userId="47750a22-629f-416f-a96d-609d36c2ca96" providerId="ADAL" clId="{BD55A3F3-C2BD-E340-A8F6-4D9600ADBCC4}" dt="2024-03-31T13:04:49.822" v="6137" actId="20577"/>
          <ac:graphicFrameMkLst>
            <pc:docMk/>
            <pc:sldMk cId="3726816720" sldId="2412"/>
            <ac:graphicFrameMk id="7" creationId="{898C3185-0A20-6367-3418-B079A4D3D108}"/>
          </ac:graphicFrameMkLst>
        </pc:graphicFrameChg>
        <pc:picChg chg="add mod">
          <ac:chgData name="Ahmed Hassan" userId="47750a22-629f-416f-a96d-609d36c2ca96" providerId="ADAL" clId="{BD55A3F3-C2BD-E340-A8F6-4D9600ADBCC4}" dt="2024-03-31T12:50:29.005" v="5939"/>
          <ac:picMkLst>
            <pc:docMk/>
            <pc:sldMk cId="3726816720" sldId="2412"/>
            <ac:picMk id="17" creationId="{E4EE3408-D0F4-9D5F-55E2-706347EB01C5}"/>
          </ac:picMkLst>
        </pc:picChg>
      </pc:sldChg>
      <pc:sldChg chg="addSp modSp del">
        <pc:chgData name="Ahmed Hassan" userId="47750a22-629f-416f-a96d-609d36c2ca96" providerId="ADAL" clId="{BD55A3F3-C2BD-E340-A8F6-4D9600ADBCC4}" dt="2024-03-31T09:03:03.321" v="1817" actId="2696"/>
        <pc:sldMkLst>
          <pc:docMk/>
          <pc:sldMk cId="664141539" sldId="2413"/>
        </pc:sldMkLst>
        <pc:spChg chg="add mod">
          <ac:chgData name="Ahmed Hassan" userId="47750a22-629f-416f-a96d-609d36c2ca96" providerId="ADAL" clId="{BD55A3F3-C2BD-E340-A8F6-4D9600ADBCC4}" dt="2024-03-31T07:21:20.300" v="891"/>
          <ac:spMkLst>
            <pc:docMk/>
            <pc:sldMk cId="664141539" sldId="2413"/>
            <ac:spMk id="6" creationId="{FD8D3BC9-187B-6608-6D3B-CB29379151F4}"/>
          </ac:spMkLst>
        </pc:spChg>
      </pc:sldChg>
      <pc:sldChg chg="addSp modSp mod">
        <pc:chgData name="Ahmed Hassan" userId="47750a22-629f-416f-a96d-609d36c2ca96" providerId="ADAL" clId="{BD55A3F3-C2BD-E340-A8F6-4D9600ADBCC4}" dt="2024-03-31T00:41:00.399" v="879"/>
        <pc:sldMkLst>
          <pc:docMk/>
          <pc:sldMk cId="2354554036" sldId="2414"/>
        </pc:sldMkLst>
        <pc:spChg chg="mod">
          <ac:chgData name="Ahmed Hassan" userId="47750a22-629f-416f-a96d-609d36c2ca96" providerId="ADAL" clId="{BD55A3F3-C2BD-E340-A8F6-4D9600ADBCC4}" dt="2024-03-30T10:24:11.363" v="227" actId="20577"/>
          <ac:spMkLst>
            <pc:docMk/>
            <pc:sldMk cId="2354554036" sldId="2414"/>
            <ac:spMk id="10" creationId="{29F93628-4EA6-CC54-CB13-1F1C23BF46A7}"/>
          </ac:spMkLst>
        </pc:spChg>
        <pc:spChg chg="mod">
          <ac:chgData name="Ahmed Hassan" userId="47750a22-629f-416f-a96d-609d36c2ca96" providerId="ADAL" clId="{BD55A3F3-C2BD-E340-A8F6-4D9600ADBCC4}" dt="2024-03-30T10:24:19.246" v="265" actId="5793"/>
          <ac:spMkLst>
            <pc:docMk/>
            <pc:sldMk cId="2354554036" sldId="2414"/>
            <ac:spMk id="41" creationId="{00000000-0000-0000-0000-000000000000}"/>
          </ac:spMkLst>
        </pc:spChg>
        <pc:picChg chg="add mod">
          <ac:chgData name="Ahmed Hassan" userId="47750a22-629f-416f-a96d-609d36c2ca96" providerId="ADAL" clId="{BD55A3F3-C2BD-E340-A8F6-4D9600ADBCC4}" dt="2024-03-31T00:41:00.399" v="879"/>
          <ac:picMkLst>
            <pc:docMk/>
            <pc:sldMk cId="2354554036" sldId="2414"/>
            <ac:picMk id="12" creationId="{9F6E359E-9A65-D5E7-6E3D-27A288130E21}"/>
          </ac:picMkLst>
        </pc:picChg>
      </pc:sldChg>
      <pc:sldChg chg="del">
        <pc:chgData name="Ahmed Hassan" userId="47750a22-629f-416f-a96d-609d36c2ca96" providerId="ADAL" clId="{BD55A3F3-C2BD-E340-A8F6-4D9600ADBCC4}" dt="2024-03-30T10:24:32.287" v="268" actId="2696"/>
        <pc:sldMkLst>
          <pc:docMk/>
          <pc:sldMk cId="2844628225" sldId="2416"/>
        </pc:sldMkLst>
      </pc:sldChg>
      <pc:sldChg chg="addSp modSp mod">
        <pc:chgData name="Ahmed Hassan" userId="47750a22-629f-416f-a96d-609d36c2ca96" providerId="ADAL" clId="{BD55A3F3-C2BD-E340-A8F6-4D9600ADBCC4}" dt="2024-03-31T00:25:05.105" v="847"/>
        <pc:sldMkLst>
          <pc:docMk/>
          <pc:sldMk cId="1458161034" sldId="2434"/>
        </pc:sldMkLst>
        <pc:spChg chg="mod">
          <ac:chgData name="Ahmed Hassan" userId="47750a22-629f-416f-a96d-609d36c2ca96" providerId="ADAL" clId="{BD55A3F3-C2BD-E340-A8F6-4D9600ADBCC4}" dt="2024-03-30T10:23:23.041" v="166" actId="20577"/>
          <ac:spMkLst>
            <pc:docMk/>
            <pc:sldMk cId="1458161034" sldId="2434"/>
            <ac:spMk id="10" creationId="{29F93628-4EA6-CC54-CB13-1F1C23BF46A7}"/>
          </ac:spMkLst>
        </pc:spChg>
        <pc:spChg chg="mod">
          <ac:chgData name="Ahmed Hassan" userId="47750a22-629f-416f-a96d-609d36c2ca96" providerId="ADAL" clId="{BD55A3F3-C2BD-E340-A8F6-4D9600ADBCC4}" dt="2024-03-30T10:23:30.480" v="193" actId="20577"/>
          <ac:spMkLst>
            <pc:docMk/>
            <pc:sldMk cId="1458161034" sldId="2434"/>
            <ac:spMk id="41" creationId="{00000000-0000-0000-0000-000000000000}"/>
          </ac:spMkLst>
        </pc:spChg>
        <pc:picChg chg="add mod">
          <ac:chgData name="Ahmed Hassan" userId="47750a22-629f-416f-a96d-609d36c2ca96" providerId="ADAL" clId="{BD55A3F3-C2BD-E340-A8F6-4D9600ADBCC4}" dt="2024-03-31T00:25:05.105" v="847"/>
          <ac:picMkLst>
            <pc:docMk/>
            <pc:sldMk cId="1458161034" sldId="2434"/>
            <ac:picMk id="15" creationId="{5A5C36EF-F755-48FB-AEF8-C3E795FDA0B5}"/>
          </ac:picMkLst>
        </pc:picChg>
      </pc:sldChg>
      <pc:sldChg chg="del">
        <pc:chgData name="Ahmed Hassan" userId="47750a22-629f-416f-a96d-609d36c2ca96" providerId="ADAL" clId="{BD55A3F3-C2BD-E340-A8F6-4D9600ADBCC4}" dt="2024-03-30T23:42:18.325" v="717" actId="2696"/>
        <pc:sldMkLst>
          <pc:docMk/>
          <pc:sldMk cId="1736446983" sldId="2435"/>
        </pc:sldMkLst>
      </pc:sldChg>
      <pc:sldChg chg="del">
        <pc:chgData name="Ahmed Hassan" userId="47750a22-629f-416f-a96d-609d36c2ca96" providerId="ADAL" clId="{BD55A3F3-C2BD-E340-A8F6-4D9600ADBCC4}" dt="2024-03-31T10:55:53.298" v="2380" actId="2696"/>
        <pc:sldMkLst>
          <pc:docMk/>
          <pc:sldMk cId="484541504" sldId="2436"/>
        </pc:sldMkLst>
      </pc:sldChg>
      <pc:sldChg chg="del">
        <pc:chgData name="Ahmed Hassan" userId="47750a22-629f-416f-a96d-609d36c2ca96" providerId="ADAL" clId="{BD55A3F3-C2BD-E340-A8F6-4D9600ADBCC4}" dt="2024-03-31T10:55:52.008" v="2379" actId="2696"/>
        <pc:sldMkLst>
          <pc:docMk/>
          <pc:sldMk cId="3947704249" sldId="2437"/>
        </pc:sldMkLst>
      </pc:sldChg>
      <pc:sldChg chg="del">
        <pc:chgData name="Ahmed Hassan" userId="47750a22-629f-416f-a96d-609d36c2ca96" providerId="ADAL" clId="{BD55A3F3-C2BD-E340-A8F6-4D9600ADBCC4}" dt="2024-03-31T10:55:54.864" v="2382" actId="2696"/>
        <pc:sldMkLst>
          <pc:docMk/>
          <pc:sldMk cId="3161270751" sldId="2438"/>
        </pc:sldMkLst>
      </pc:sldChg>
      <pc:sldChg chg="del">
        <pc:chgData name="Ahmed Hassan" userId="47750a22-629f-416f-a96d-609d36c2ca96" providerId="ADAL" clId="{BD55A3F3-C2BD-E340-A8F6-4D9600ADBCC4}" dt="2024-03-31T10:55:55.532" v="2383" actId="2696"/>
        <pc:sldMkLst>
          <pc:docMk/>
          <pc:sldMk cId="1528734485" sldId="2439"/>
        </pc:sldMkLst>
      </pc:sldChg>
      <pc:sldChg chg="del">
        <pc:chgData name="Ahmed Hassan" userId="47750a22-629f-416f-a96d-609d36c2ca96" providerId="ADAL" clId="{BD55A3F3-C2BD-E340-A8F6-4D9600ADBCC4}" dt="2024-03-31T10:55:58.417" v="2385" actId="2696"/>
        <pc:sldMkLst>
          <pc:docMk/>
          <pc:sldMk cId="1295224119" sldId="2440"/>
        </pc:sldMkLst>
      </pc:sldChg>
      <pc:sldChg chg="del">
        <pc:chgData name="Ahmed Hassan" userId="47750a22-629f-416f-a96d-609d36c2ca96" providerId="ADAL" clId="{BD55A3F3-C2BD-E340-A8F6-4D9600ADBCC4}" dt="2024-03-31T10:55:57.613" v="2384" actId="2696"/>
        <pc:sldMkLst>
          <pc:docMk/>
          <pc:sldMk cId="808024355" sldId="2441"/>
        </pc:sldMkLst>
      </pc:sldChg>
      <pc:sldChg chg="del">
        <pc:chgData name="Ahmed Hassan" userId="47750a22-629f-416f-a96d-609d36c2ca96" providerId="ADAL" clId="{BD55A3F3-C2BD-E340-A8F6-4D9600ADBCC4}" dt="2024-03-31T10:55:59.868" v="2386" actId="2696"/>
        <pc:sldMkLst>
          <pc:docMk/>
          <pc:sldMk cId="1447850744" sldId="2442"/>
        </pc:sldMkLst>
      </pc:sldChg>
      <pc:sldChg chg="del">
        <pc:chgData name="Ahmed Hassan" userId="47750a22-629f-416f-a96d-609d36c2ca96" providerId="ADAL" clId="{BD55A3F3-C2BD-E340-A8F6-4D9600ADBCC4}" dt="2024-03-30T23:42:56.863" v="754" actId="2696"/>
        <pc:sldMkLst>
          <pc:docMk/>
          <pc:sldMk cId="234645944" sldId="2443"/>
        </pc:sldMkLst>
      </pc:sldChg>
      <pc:sldChg chg="addSp delSp modSp mod modTransition modAnim">
        <pc:chgData name="Ahmed Hassan" userId="47750a22-629f-416f-a96d-609d36c2ca96" providerId="ADAL" clId="{BD55A3F3-C2BD-E340-A8F6-4D9600ADBCC4}" dt="2024-03-31T00:44:01.358" v="884" actId="20577"/>
        <pc:sldMkLst>
          <pc:docMk/>
          <pc:sldMk cId="127411280" sldId="2444"/>
        </pc:sldMkLst>
        <pc:spChg chg="mod">
          <ac:chgData name="Ahmed Hassan" userId="47750a22-629f-416f-a96d-609d36c2ca96" providerId="ADAL" clId="{BD55A3F3-C2BD-E340-A8F6-4D9600ADBCC4}" dt="2024-03-31T00:44:01.358" v="884" actId="20577"/>
          <ac:spMkLst>
            <pc:docMk/>
            <pc:sldMk cId="127411280" sldId="2444"/>
            <ac:spMk id="10" creationId="{29F93628-4EA6-CC54-CB13-1F1C23BF46A7}"/>
          </ac:spMkLst>
        </pc:spChg>
        <pc:spChg chg="mod">
          <ac:chgData name="Ahmed Hassan" userId="47750a22-629f-416f-a96d-609d36c2ca96" providerId="ADAL" clId="{BD55A3F3-C2BD-E340-A8F6-4D9600ADBCC4}" dt="2024-03-30T10:23:54.407" v="225" actId="20577"/>
          <ac:spMkLst>
            <pc:docMk/>
            <pc:sldMk cId="127411280" sldId="2444"/>
            <ac:spMk id="41" creationId="{00000000-0000-0000-0000-000000000000}"/>
          </ac:spMkLst>
        </pc:spChg>
        <pc:picChg chg="add del mod">
          <ac:chgData name="Ahmed Hassan" userId="47750a22-629f-416f-a96d-609d36c2ca96" providerId="ADAL" clId="{BD55A3F3-C2BD-E340-A8F6-4D9600ADBCC4}" dt="2024-03-31T00:41:27.043" v="881"/>
          <ac:picMkLst>
            <pc:docMk/>
            <pc:sldMk cId="127411280" sldId="2444"/>
            <ac:picMk id="12" creationId="{7AE3A3A8-048F-0D4D-096E-FDD08C8BA74F}"/>
          </ac:picMkLst>
        </pc:picChg>
        <pc:picChg chg="add mod">
          <ac:chgData name="Ahmed Hassan" userId="47750a22-629f-416f-a96d-609d36c2ca96" providerId="ADAL" clId="{BD55A3F3-C2BD-E340-A8F6-4D9600ADBCC4}" dt="2024-03-31T00:43:02.978" v="882"/>
          <ac:picMkLst>
            <pc:docMk/>
            <pc:sldMk cId="127411280" sldId="2444"/>
            <ac:picMk id="16" creationId="{B3E91025-125F-94EB-D3E0-1769714E612F}"/>
          </ac:picMkLst>
        </pc:picChg>
      </pc:sldChg>
      <pc:sldChg chg="del">
        <pc:chgData name="Ahmed Hassan" userId="47750a22-629f-416f-a96d-609d36c2ca96" providerId="ADAL" clId="{BD55A3F3-C2BD-E340-A8F6-4D9600ADBCC4}" dt="2024-03-31T10:55:51.405" v="2378" actId="2696"/>
        <pc:sldMkLst>
          <pc:docMk/>
          <pc:sldMk cId="3815442469" sldId="2445"/>
        </pc:sldMkLst>
      </pc:sldChg>
      <pc:sldChg chg="del">
        <pc:chgData name="Ahmed Hassan" userId="47750a22-629f-416f-a96d-609d36c2ca96" providerId="ADAL" clId="{BD55A3F3-C2BD-E340-A8F6-4D9600ADBCC4}" dt="2024-03-31T10:55:54.224" v="2381" actId="2696"/>
        <pc:sldMkLst>
          <pc:docMk/>
          <pc:sldMk cId="3853997843" sldId="2446"/>
        </pc:sldMkLst>
      </pc:sldChg>
      <pc:sldChg chg="del">
        <pc:chgData name="Ahmed Hassan" userId="47750a22-629f-416f-a96d-609d36c2ca96" providerId="ADAL" clId="{BD55A3F3-C2BD-E340-A8F6-4D9600ADBCC4}" dt="2024-03-31T07:21:29.558" v="893" actId="2696"/>
        <pc:sldMkLst>
          <pc:docMk/>
          <pc:sldMk cId="2641995594" sldId="2447"/>
        </pc:sldMkLst>
      </pc:sldChg>
      <pc:sldChg chg="del">
        <pc:chgData name="Ahmed Hassan" userId="47750a22-629f-416f-a96d-609d36c2ca96" providerId="ADAL" clId="{BD55A3F3-C2BD-E340-A8F6-4D9600ADBCC4}" dt="2024-03-31T09:03:05.641" v="1819" actId="2696"/>
        <pc:sldMkLst>
          <pc:docMk/>
          <pc:sldMk cId="2244115987" sldId="2448"/>
        </pc:sldMkLst>
      </pc:sldChg>
      <pc:sldChg chg="del">
        <pc:chgData name="Ahmed Hassan" userId="47750a22-629f-416f-a96d-609d36c2ca96" providerId="ADAL" clId="{BD55A3F3-C2BD-E340-A8F6-4D9600ADBCC4}" dt="2024-03-31T09:03:06.220" v="1820" actId="2696"/>
        <pc:sldMkLst>
          <pc:docMk/>
          <pc:sldMk cId="2436931159" sldId="2449"/>
        </pc:sldMkLst>
      </pc:sldChg>
      <pc:sldChg chg="del">
        <pc:chgData name="Ahmed Hassan" userId="47750a22-629f-416f-a96d-609d36c2ca96" providerId="ADAL" clId="{BD55A3F3-C2BD-E340-A8F6-4D9600ADBCC4}" dt="2024-03-31T09:10:46.261" v="1935" actId="2696"/>
        <pc:sldMkLst>
          <pc:docMk/>
          <pc:sldMk cId="1725565719" sldId="2450"/>
        </pc:sldMkLst>
      </pc:sldChg>
      <pc:sldChg chg="del">
        <pc:chgData name="Ahmed Hassan" userId="47750a22-629f-416f-a96d-609d36c2ca96" providerId="ADAL" clId="{BD55A3F3-C2BD-E340-A8F6-4D9600ADBCC4}" dt="2024-03-30T10:24:31.266" v="267" actId="2696"/>
        <pc:sldMkLst>
          <pc:docMk/>
          <pc:sldMk cId="2990269289" sldId="2451"/>
        </pc:sldMkLst>
      </pc:sldChg>
      <pc:sldChg chg="del">
        <pc:chgData name="Ahmed Hassan" userId="47750a22-629f-416f-a96d-609d36c2ca96" providerId="ADAL" clId="{BD55A3F3-C2BD-E340-A8F6-4D9600ADBCC4}" dt="2024-03-30T10:24:33.921" v="269" actId="2696"/>
        <pc:sldMkLst>
          <pc:docMk/>
          <pc:sldMk cId="3577513025" sldId="2452"/>
        </pc:sldMkLst>
      </pc:sldChg>
      <pc:sldChg chg="del">
        <pc:chgData name="Ahmed Hassan" userId="47750a22-629f-416f-a96d-609d36c2ca96" providerId="ADAL" clId="{BD55A3F3-C2BD-E340-A8F6-4D9600ADBCC4}" dt="2024-03-31T09:10:47.306" v="1936" actId="2696"/>
        <pc:sldMkLst>
          <pc:docMk/>
          <pc:sldMk cId="3695637291" sldId="2453"/>
        </pc:sldMkLst>
      </pc:sldChg>
      <pc:sldChg chg="del">
        <pc:chgData name="Ahmed Hassan" userId="47750a22-629f-416f-a96d-609d36c2ca96" providerId="ADAL" clId="{BD55A3F3-C2BD-E340-A8F6-4D9600ADBCC4}" dt="2024-03-31T10:56:00.949" v="2387" actId="2696"/>
        <pc:sldMkLst>
          <pc:docMk/>
          <pc:sldMk cId="1665632163" sldId="2454"/>
        </pc:sldMkLst>
      </pc:sldChg>
      <pc:sldChg chg="del">
        <pc:chgData name="Ahmed Hassan" userId="47750a22-629f-416f-a96d-609d36c2ca96" providerId="ADAL" clId="{BD55A3F3-C2BD-E340-A8F6-4D9600ADBCC4}" dt="2024-03-31T09:03:04.246" v="1818" actId="2696"/>
        <pc:sldMkLst>
          <pc:docMk/>
          <pc:sldMk cId="2167435546" sldId="2455"/>
        </pc:sldMkLst>
      </pc:sldChg>
      <pc:sldChg chg="del">
        <pc:chgData name="Ahmed Hassan" userId="47750a22-629f-416f-a96d-609d36c2ca96" providerId="ADAL" clId="{BD55A3F3-C2BD-E340-A8F6-4D9600ADBCC4}" dt="2024-03-31T07:21:25.574" v="892" actId="2696"/>
        <pc:sldMkLst>
          <pc:docMk/>
          <pc:sldMk cId="1900509450" sldId="2456"/>
        </pc:sldMkLst>
      </pc:sldChg>
      <pc:sldChg chg="del">
        <pc:chgData name="Ahmed Hassan" userId="47750a22-629f-416f-a96d-609d36c2ca96" providerId="ADAL" clId="{BD55A3F3-C2BD-E340-A8F6-4D9600ADBCC4}" dt="2024-03-30T10:24:25.887" v="266" actId="2696"/>
        <pc:sldMkLst>
          <pc:docMk/>
          <pc:sldMk cId="2365515304" sldId="2457"/>
        </pc:sldMkLst>
      </pc:sldChg>
      <pc:sldChg chg="addSp delSp modSp add mod modTransition modAnim">
        <pc:chgData name="Ahmed Hassan" userId="47750a22-629f-416f-a96d-609d36c2ca96" providerId="ADAL" clId="{BD55A3F3-C2BD-E340-A8F6-4D9600ADBCC4}" dt="2024-03-31T00:36:41.662" v="870"/>
        <pc:sldMkLst>
          <pc:docMk/>
          <pc:sldMk cId="3834839286" sldId="2457"/>
        </pc:sldMkLst>
        <pc:spChg chg="mod">
          <ac:chgData name="Ahmed Hassan" userId="47750a22-629f-416f-a96d-609d36c2ca96" providerId="ADAL" clId="{BD55A3F3-C2BD-E340-A8F6-4D9600ADBCC4}" dt="2024-03-30T11:26:45.900" v="557" actId="1076"/>
          <ac:spMkLst>
            <pc:docMk/>
            <pc:sldMk cId="3834839286" sldId="2457"/>
            <ac:spMk id="2" creationId="{DF46D13B-2C2A-9AFB-673D-AD75F497C1C6}"/>
          </ac:spMkLst>
        </pc:spChg>
        <pc:spChg chg="del">
          <ac:chgData name="Ahmed Hassan" userId="47750a22-629f-416f-a96d-609d36c2ca96" providerId="ADAL" clId="{BD55A3F3-C2BD-E340-A8F6-4D9600ADBCC4}" dt="2024-03-30T11:25:22.319" v="509" actId="478"/>
          <ac:spMkLst>
            <pc:docMk/>
            <pc:sldMk cId="3834839286" sldId="2457"/>
            <ac:spMk id="5" creationId="{EFA04FF0-F30A-F16E-B076-DBA2F432C0AA}"/>
          </ac:spMkLst>
        </pc:spChg>
        <pc:spChg chg="del">
          <ac:chgData name="Ahmed Hassan" userId="47750a22-629f-416f-a96d-609d36c2ca96" providerId="ADAL" clId="{BD55A3F3-C2BD-E340-A8F6-4D9600ADBCC4}" dt="2024-03-30T11:25:25.516" v="510" actId="478"/>
          <ac:spMkLst>
            <pc:docMk/>
            <pc:sldMk cId="3834839286" sldId="2457"/>
            <ac:spMk id="9" creationId="{F6EAC994-10FE-A9C3-A4E0-DD7EA4744E87}"/>
          </ac:spMkLst>
        </pc:spChg>
        <pc:spChg chg="del">
          <ac:chgData name="Ahmed Hassan" userId="47750a22-629f-416f-a96d-609d36c2ca96" providerId="ADAL" clId="{BD55A3F3-C2BD-E340-A8F6-4D9600ADBCC4}" dt="2024-03-30T11:25:22.319" v="509" actId="478"/>
          <ac:spMkLst>
            <pc:docMk/>
            <pc:sldMk cId="3834839286" sldId="2457"/>
            <ac:spMk id="10" creationId="{2C8B1968-5EA3-8FAA-84D7-0D386E3E2FC2}"/>
          </ac:spMkLst>
        </pc:spChg>
        <pc:spChg chg="del">
          <ac:chgData name="Ahmed Hassan" userId="47750a22-629f-416f-a96d-609d36c2ca96" providerId="ADAL" clId="{BD55A3F3-C2BD-E340-A8F6-4D9600ADBCC4}" dt="2024-03-30T11:25:22.319" v="509" actId="478"/>
          <ac:spMkLst>
            <pc:docMk/>
            <pc:sldMk cId="3834839286" sldId="2457"/>
            <ac:spMk id="11" creationId="{B3826873-E730-7F0F-9798-07C7FDFB05EB}"/>
          </ac:spMkLst>
        </pc:spChg>
        <pc:spChg chg="add mod">
          <ac:chgData name="Ahmed Hassan" userId="47750a22-629f-416f-a96d-609d36c2ca96" providerId="ADAL" clId="{BD55A3F3-C2BD-E340-A8F6-4D9600ADBCC4}" dt="2024-03-30T11:28:08.722" v="706" actId="403"/>
          <ac:spMkLst>
            <pc:docMk/>
            <pc:sldMk cId="3834839286" sldId="2457"/>
            <ac:spMk id="12" creationId="{96767FA7-02ED-4851-27BF-3595891B0CF1}"/>
          </ac:spMkLst>
        </pc:spChg>
        <pc:spChg chg="add mod">
          <ac:chgData name="Ahmed Hassan" userId="47750a22-629f-416f-a96d-609d36c2ca96" providerId="ADAL" clId="{BD55A3F3-C2BD-E340-A8F6-4D9600ADBCC4}" dt="2024-03-30T11:28:25.879" v="711" actId="404"/>
          <ac:spMkLst>
            <pc:docMk/>
            <pc:sldMk cId="3834839286" sldId="2457"/>
            <ac:spMk id="14" creationId="{11F6E460-5921-3536-4A60-41CAE6093FE7}"/>
          </ac:spMkLst>
        </pc:spChg>
        <pc:graphicFrameChg chg="del">
          <ac:chgData name="Ahmed Hassan" userId="47750a22-629f-416f-a96d-609d36c2ca96" providerId="ADAL" clId="{BD55A3F3-C2BD-E340-A8F6-4D9600ADBCC4}" dt="2024-03-30T11:25:22.319" v="509" actId="478"/>
          <ac:graphicFrameMkLst>
            <pc:docMk/>
            <pc:sldMk cId="3834839286" sldId="2457"/>
            <ac:graphicFrameMk id="6" creationId="{AF23CB81-BF5E-F529-7A20-BB410AFE6285}"/>
          </ac:graphicFrameMkLst>
        </pc:graphicFrameChg>
        <pc:graphicFrameChg chg="del">
          <ac:chgData name="Ahmed Hassan" userId="47750a22-629f-416f-a96d-609d36c2ca96" providerId="ADAL" clId="{BD55A3F3-C2BD-E340-A8F6-4D9600ADBCC4}" dt="2024-03-30T11:25:22.319" v="509" actId="478"/>
          <ac:graphicFrameMkLst>
            <pc:docMk/>
            <pc:sldMk cId="3834839286" sldId="2457"/>
            <ac:graphicFrameMk id="7" creationId="{FD401B98-C061-2603-3233-A52CD473DC0E}"/>
          </ac:graphicFrameMkLst>
        </pc:graphicFrameChg>
        <pc:graphicFrameChg chg="del">
          <ac:chgData name="Ahmed Hassan" userId="47750a22-629f-416f-a96d-609d36c2ca96" providerId="ADAL" clId="{BD55A3F3-C2BD-E340-A8F6-4D9600ADBCC4}" dt="2024-03-30T11:25:22.319" v="509" actId="478"/>
          <ac:graphicFrameMkLst>
            <pc:docMk/>
            <pc:sldMk cId="3834839286" sldId="2457"/>
            <ac:graphicFrameMk id="8" creationId="{F354D07E-D50E-6C18-AFFD-D1A141D133CE}"/>
          </ac:graphicFrameMkLst>
        </pc:graphicFrameChg>
        <pc:picChg chg="add del mod">
          <ac:chgData name="Ahmed Hassan" userId="47750a22-629f-416f-a96d-609d36c2ca96" providerId="ADAL" clId="{BD55A3F3-C2BD-E340-A8F6-4D9600ADBCC4}" dt="2024-03-31T00:32:57.423" v="869"/>
          <ac:picMkLst>
            <pc:docMk/>
            <pc:sldMk cId="3834839286" sldId="2457"/>
            <ac:picMk id="22" creationId="{174F0702-0596-AAF9-BE15-B06117722EF8}"/>
          </ac:picMkLst>
        </pc:picChg>
        <pc:picChg chg="add mod">
          <ac:chgData name="Ahmed Hassan" userId="47750a22-629f-416f-a96d-609d36c2ca96" providerId="ADAL" clId="{BD55A3F3-C2BD-E340-A8F6-4D9600ADBCC4}" dt="2024-03-31T00:36:41.662" v="870"/>
          <ac:picMkLst>
            <pc:docMk/>
            <pc:sldMk cId="3834839286" sldId="2457"/>
            <ac:picMk id="26" creationId="{97A3682B-A40E-C201-C97D-B0C3F9A785BC}"/>
          </ac:picMkLst>
        </pc:picChg>
      </pc:sldChg>
      <pc:sldChg chg="addSp delSp modSp add mod modTransition modAnim">
        <pc:chgData name="Ahmed Hassan" userId="47750a22-629f-416f-a96d-609d36c2ca96" providerId="ADAL" clId="{BD55A3F3-C2BD-E340-A8F6-4D9600ADBCC4}" dt="2024-03-31T10:29:14.130" v="2367"/>
        <pc:sldMkLst>
          <pc:docMk/>
          <pc:sldMk cId="539808683" sldId="4315"/>
        </pc:sldMkLst>
        <pc:spChg chg="add mod">
          <ac:chgData name="Ahmed Hassan" userId="47750a22-629f-416f-a96d-609d36c2ca96" providerId="ADAL" clId="{BD55A3F3-C2BD-E340-A8F6-4D9600ADBCC4}" dt="2024-03-31T08:26:42.462" v="1163"/>
          <ac:spMkLst>
            <pc:docMk/>
            <pc:sldMk cId="539808683" sldId="4315"/>
            <ac:spMk id="2" creationId="{5F076399-ACC9-0ABA-394F-A80841553B78}"/>
          </ac:spMkLst>
        </pc:spChg>
        <pc:spChg chg="mod">
          <ac:chgData name="Ahmed Hassan" userId="47750a22-629f-416f-a96d-609d36c2ca96" providerId="ADAL" clId="{BD55A3F3-C2BD-E340-A8F6-4D9600ADBCC4}" dt="2024-03-31T08:28:49.963" v="1307" actId="20577"/>
          <ac:spMkLst>
            <pc:docMk/>
            <pc:sldMk cId="539808683" sldId="4315"/>
            <ac:spMk id="3" creationId="{B9CD85FA-99C4-F784-F934-ADCA4DD0DEB8}"/>
          </ac:spMkLst>
        </pc:spChg>
        <pc:spChg chg="mod">
          <ac:chgData name="Ahmed Hassan" userId="47750a22-629f-416f-a96d-609d36c2ca96" providerId="ADAL" clId="{BD55A3F3-C2BD-E340-A8F6-4D9600ADBCC4}" dt="2024-03-31T08:27:37.722" v="1303" actId="20577"/>
          <ac:spMkLst>
            <pc:docMk/>
            <pc:sldMk cId="539808683" sldId="4315"/>
            <ac:spMk id="4" creationId="{C064A75B-82AA-71C1-E748-401879BA0453}"/>
          </ac:spMkLst>
        </pc:spChg>
        <pc:picChg chg="add mod">
          <ac:chgData name="Ahmed Hassan" userId="47750a22-629f-416f-a96d-609d36c2ca96" providerId="ADAL" clId="{BD55A3F3-C2BD-E340-A8F6-4D9600ADBCC4}" dt="2024-03-31T08:28:38.669" v="1306"/>
          <ac:picMkLst>
            <pc:docMk/>
            <pc:sldMk cId="539808683" sldId="4315"/>
            <ac:picMk id="6" creationId="{AE06850E-B5CD-8D05-9984-32DCAB839F94}"/>
          </ac:picMkLst>
        </pc:picChg>
        <pc:picChg chg="add del mod">
          <ac:chgData name="Ahmed Hassan" userId="47750a22-629f-416f-a96d-609d36c2ca96" providerId="ADAL" clId="{BD55A3F3-C2BD-E340-A8F6-4D9600ADBCC4}" dt="2024-03-31T10:20:43.586" v="2364"/>
          <ac:picMkLst>
            <pc:docMk/>
            <pc:sldMk cId="539808683" sldId="4315"/>
            <ac:picMk id="21" creationId="{DB71D4E4-2AF5-6020-09CC-E1B846700E20}"/>
          </ac:picMkLst>
        </pc:picChg>
        <pc:picChg chg="add del mod">
          <ac:chgData name="Ahmed Hassan" userId="47750a22-629f-416f-a96d-609d36c2ca96" providerId="ADAL" clId="{BD55A3F3-C2BD-E340-A8F6-4D9600ADBCC4}" dt="2024-03-31T10:21:15.272" v="2366"/>
          <ac:picMkLst>
            <pc:docMk/>
            <pc:sldMk cId="539808683" sldId="4315"/>
            <ac:picMk id="25" creationId="{B4333ED4-E605-BAFF-9E50-034EF7D26BC2}"/>
          </ac:picMkLst>
        </pc:picChg>
        <pc:picChg chg="add mod">
          <ac:chgData name="Ahmed Hassan" userId="47750a22-629f-416f-a96d-609d36c2ca96" providerId="ADAL" clId="{BD55A3F3-C2BD-E340-A8F6-4D9600ADBCC4}" dt="2024-03-31T10:29:14.130" v="2367"/>
          <ac:picMkLst>
            <pc:docMk/>
            <pc:sldMk cId="539808683" sldId="4315"/>
            <ac:picMk id="29" creationId="{9A62A873-D270-7A15-F70B-274713ACCA13}"/>
          </ac:picMkLst>
        </pc:picChg>
      </pc:sldChg>
      <pc:sldChg chg="addSp modSp add">
        <pc:chgData name="Ahmed Hassan" userId="47750a22-629f-416f-a96d-609d36c2ca96" providerId="ADAL" clId="{BD55A3F3-C2BD-E340-A8F6-4D9600ADBCC4}" dt="2024-03-31T10:34:31.408" v="2368"/>
        <pc:sldMkLst>
          <pc:docMk/>
          <pc:sldMk cId="3971216020" sldId="4317"/>
        </pc:sldMkLst>
        <pc:spChg chg="add mod">
          <ac:chgData name="Ahmed Hassan" userId="47750a22-629f-416f-a96d-609d36c2ca96" providerId="ADAL" clId="{BD55A3F3-C2BD-E340-A8F6-4D9600ADBCC4}" dt="2024-03-31T07:21:18.072" v="890"/>
          <ac:spMkLst>
            <pc:docMk/>
            <pc:sldMk cId="3971216020" sldId="4317"/>
            <ac:spMk id="2" creationId="{9F517B84-602E-2FD4-D4AD-81CDCD23A113}"/>
          </ac:spMkLst>
        </pc:spChg>
        <pc:picChg chg="add mod">
          <ac:chgData name="Ahmed Hassan" userId="47750a22-629f-416f-a96d-609d36c2ca96" providerId="ADAL" clId="{BD55A3F3-C2BD-E340-A8F6-4D9600ADBCC4}" dt="2024-03-31T07:22:51.813" v="899"/>
          <ac:picMkLst>
            <pc:docMk/>
            <pc:sldMk cId="3971216020" sldId="4317"/>
            <ac:picMk id="6" creationId="{810F1A25-2BC2-5CDB-3C3F-B38CFBD7E9E0}"/>
          </ac:picMkLst>
        </pc:picChg>
        <pc:picChg chg="add mod">
          <ac:chgData name="Ahmed Hassan" userId="47750a22-629f-416f-a96d-609d36c2ca96" providerId="ADAL" clId="{BD55A3F3-C2BD-E340-A8F6-4D9600ADBCC4}" dt="2024-03-31T10:34:31.408" v="2368"/>
          <ac:picMkLst>
            <pc:docMk/>
            <pc:sldMk cId="3971216020" sldId="4317"/>
            <ac:picMk id="17" creationId="{07959BB9-EE76-3818-6009-689F1BCB928C}"/>
          </ac:picMkLst>
        </pc:picChg>
      </pc:sldChg>
      <pc:sldChg chg="addSp modSp add del">
        <pc:chgData name="Ahmed Hassan" userId="47750a22-629f-416f-a96d-609d36c2ca96" providerId="ADAL" clId="{BD55A3F3-C2BD-E340-A8F6-4D9600ADBCC4}" dt="2024-03-31T10:36:00.849" v="2369"/>
        <pc:sldMkLst>
          <pc:docMk/>
          <pc:sldMk cId="2609973334" sldId="4318"/>
        </pc:sldMkLst>
        <pc:spChg chg="add mod">
          <ac:chgData name="Ahmed Hassan" userId="47750a22-629f-416f-a96d-609d36c2ca96" providerId="ADAL" clId="{BD55A3F3-C2BD-E340-A8F6-4D9600ADBCC4}" dt="2024-03-31T08:28:25.993" v="1305"/>
          <ac:spMkLst>
            <pc:docMk/>
            <pc:sldMk cId="2609973334" sldId="4318"/>
            <ac:spMk id="2" creationId="{5A8BB882-1FFC-D405-CABC-1E7DADA6D544}"/>
          </ac:spMkLst>
        </pc:spChg>
        <pc:picChg chg="add mod">
          <ac:chgData name="Ahmed Hassan" userId="47750a22-629f-416f-a96d-609d36c2ca96" providerId="ADAL" clId="{BD55A3F3-C2BD-E340-A8F6-4D9600ADBCC4}" dt="2024-03-31T10:36:00.849" v="2369"/>
          <ac:picMkLst>
            <pc:docMk/>
            <pc:sldMk cId="2609973334" sldId="4318"/>
            <ac:picMk id="10" creationId="{87B1071F-09E1-0371-B4AD-5D003969AEC3}"/>
          </ac:picMkLst>
        </pc:picChg>
      </pc:sldChg>
      <pc:sldChg chg="add del">
        <pc:chgData name="Ahmed Hassan" userId="47750a22-629f-416f-a96d-609d36c2ca96" providerId="ADAL" clId="{BD55A3F3-C2BD-E340-A8F6-4D9600ADBCC4}" dt="2024-03-30T11:39:16.732" v="716"/>
        <pc:sldMkLst>
          <pc:docMk/>
          <pc:sldMk cId="2599781890" sldId="4320"/>
        </pc:sldMkLst>
      </pc:sldChg>
      <pc:sldChg chg="addSp delSp add del setBg delDesignElem">
        <pc:chgData name="Ahmed Hassan" userId="47750a22-629f-416f-a96d-609d36c2ca96" providerId="ADAL" clId="{BD55A3F3-C2BD-E340-A8F6-4D9600ADBCC4}" dt="2024-03-30T11:39:16.732" v="716"/>
        <pc:sldMkLst>
          <pc:docMk/>
          <pc:sldMk cId="1437769069" sldId="4321"/>
        </pc:sldMkLst>
        <pc:spChg chg="add del">
          <ac:chgData name="Ahmed Hassan" userId="47750a22-629f-416f-a96d-609d36c2ca96" providerId="ADAL" clId="{BD55A3F3-C2BD-E340-A8F6-4D9600ADBCC4}" dt="2024-03-30T11:39:16.732" v="716"/>
          <ac:spMkLst>
            <pc:docMk/>
            <pc:sldMk cId="1437769069" sldId="4321"/>
            <ac:spMk id="7" creationId="{A8384FB5-9ADC-4DDC-881B-597D56F5B15D}"/>
          </ac:spMkLst>
        </pc:spChg>
        <pc:spChg chg="add del">
          <ac:chgData name="Ahmed Hassan" userId="47750a22-629f-416f-a96d-609d36c2ca96" providerId="ADAL" clId="{BD55A3F3-C2BD-E340-A8F6-4D9600ADBCC4}" dt="2024-03-30T11:39:16.732" v="716"/>
          <ac:spMkLst>
            <pc:docMk/>
            <pc:sldMk cId="1437769069" sldId="4321"/>
            <ac:spMk id="11" creationId="{91E5A9A7-95C6-4F4F-B00E-C82E07FE62EF}"/>
          </ac:spMkLst>
        </pc:spChg>
        <pc:spChg chg="add del">
          <ac:chgData name="Ahmed Hassan" userId="47750a22-629f-416f-a96d-609d36c2ca96" providerId="ADAL" clId="{BD55A3F3-C2BD-E340-A8F6-4D9600ADBCC4}" dt="2024-03-30T11:39:16.732" v="716"/>
          <ac:spMkLst>
            <pc:docMk/>
            <pc:sldMk cId="1437769069" sldId="4321"/>
            <ac:spMk id="13" creationId="{D07DD2DE-F619-49DD-B5E7-03A290FF4ED1}"/>
          </ac:spMkLst>
        </pc:spChg>
        <pc:spChg chg="add del">
          <ac:chgData name="Ahmed Hassan" userId="47750a22-629f-416f-a96d-609d36c2ca96" providerId="ADAL" clId="{BD55A3F3-C2BD-E340-A8F6-4D9600ADBCC4}" dt="2024-03-30T11:39:16.732" v="716"/>
          <ac:spMkLst>
            <pc:docMk/>
            <pc:sldMk cId="1437769069" sldId="4321"/>
            <ac:spMk id="15" creationId="{85149191-5F60-4A28-AAFF-039F96B0F3EC}"/>
          </ac:spMkLst>
        </pc:spChg>
        <pc:spChg chg="add del">
          <ac:chgData name="Ahmed Hassan" userId="47750a22-629f-416f-a96d-609d36c2ca96" providerId="ADAL" clId="{BD55A3F3-C2BD-E340-A8F6-4D9600ADBCC4}" dt="2024-03-30T11:39:16.732" v="716"/>
          <ac:spMkLst>
            <pc:docMk/>
            <pc:sldMk cId="1437769069" sldId="4321"/>
            <ac:spMk id="17" creationId="{F8260ED5-17F7-4158-B241-D51DD4CF1B7E}"/>
          </ac:spMkLst>
        </pc:spChg>
      </pc:sldChg>
      <pc:sldChg chg="add del">
        <pc:chgData name="Ahmed Hassan" userId="47750a22-629f-416f-a96d-609d36c2ca96" providerId="ADAL" clId="{BD55A3F3-C2BD-E340-A8F6-4D9600ADBCC4}" dt="2024-03-30T11:39:16.732" v="716"/>
        <pc:sldMkLst>
          <pc:docMk/>
          <pc:sldMk cId="776351564" sldId="4322"/>
        </pc:sldMkLst>
      </pc:sldChg>
      <pc:sldChg chg="addSp delSp modSp add mod">
        <pc:chgData name="Ahmed Hassan" userId="47750a22-629f-416f-a96d-609d36c2ca96" providerId="ADAL" clId="{BD55A3F3-C2BD-E340-A8F6-4D9600ADBCC4}" dt="2024-03-31T09:20:22.375" v="1941"/>
        <pc:sldMkLst>
          <pc:docMk/>
          <pc:sldMk cId="3135515244" sldId="4323"/>
        </pc:sldMkLst>
        <pc:spChg chg="add mod">
          <ac:chgData name="Ahmed Hassan" userId="47750a22-629f-416f-a96d-609d36c2ca96" providerId="ADAL" clId="{BD55A3F3-C2BD-E340-A8F6-4D9600ADBCC4}" dt="2024-03-31T07:21:12.985" v="888"/>
          <ac:spMkLst>
            <pc:docMk/>
            <pc:sldMk cId="3135515244" sldId="4323"/>
            <ac:spMk id="3" creationId="{35BE276D-E8FF-AC5C-AE7F-21C19F23747A}"/>
          </ac:spMkLst>
        </pc:spChg>
        <pc:spChg chg="del">
          <ac:chgData name="Ahmed Hassan" userId="47750a22-629f-416f-a96d-609d36c2ca96" providerId="ADAL" clId="{BD55A3F3-C2BD-E340-A8F6-4D9600ADBCC4}" dt="2024-03-31T07:22:43.249" v="897" actId="26606"/>
          <ac:spMkLst>
            <pc:docMk/>
            <pc:sldMk cId="3135515244" sldId="4323"/>
            <ac:spMk id="8" creationId="{0AC2C161-D865-51E5-F4E6-70DC67E81D64}"/>
          </ac:spMkLst>
        </pc:spChg>
        <pc:graphicFrameChg chg="add">
          <ac:chgData name="Ahmed Hassan" userId="47750a22-629f-416f-a96d-609d36c2ca96" providerId="ADAL" clId="{BD55A3F3-C2BD-E340-A8F6-4D9600ADBCC4}" dt="2024-03-31T07:22:43.249" v="897" actId="26606"/>
          <ac:graphicFrameMkLst>
            <pc:docMk/>
            <pc:sldMk cId="3135515244" sldId="4323"/>
            <ac:graphicFrameMk id="11" creationId="{8B473DCA-2EF1-E9BC-791C-81BCFB16F43C}"/>
          </ac:graphicFrameMkLst>
        </pc:graphicFrameChg>
        <pc:picChg chg="add mod">
          <ac:chgData name="Ahmed Hassan" userId="47750a22-629f-416f-a96d-609d36c2ca96" providerId="ADAL" clId="{BD55A3F3-C2BD-E340-A8F6-4D9600ADBCC4}" dt="2024-03-31T07:22:49.062" v="898" actId="27614"/>
          <ac:picMkLst>
            <pc:docMk/>
            <pc:sldMk cId="3135515244" sldId="4323"/>
            <ac:picMk id="4" creationId="{2E1187C6-88E6-4E46-DE6F-3D0516DEE457}"/>
          </ac:picMkLst>
        </pc:picChg>
        <pc:picChg chg="add mod">
          <ac:chgData name="Ahmed Hassan" userId="47750a22-629f-416f-a96d-609d36c2ca96" providerId="ADAL" clId="{BD55A3F3-C2BD-E340-A8F6-4D9600ADBCC4}" dt="2024-03-31T09:20:22.375" v="1941"/>
          <ac:picMkLst>
            <pc:docMk/>
            <pc:sldMk cId="3135515244" sldId="4323"/>
            <ac:picMk id="13" creationId="{D052A710-C65E-2943-2255-848070F20122}"/>
          </ac:picMkLst>
        </pc:picChg>
      </pc:sldChg>
      <pc:sldChg chg="addSp delSp modSp add mod">
        <pc:chgData name="Ahmed Hassan" userId="47750a22-629f-416f-a96d-609d36c2ca96" providerId="ADAL" clId="{BD55A3F3-C2BD-E340-A8F6-4D9600ADBCC4}" dt="2024-03-31T09:18:35.882" v="1940"/>
        <pc:sldMkLst>
          <pc:docMk/>
          <pc:sldMk cId="692395228" sldId="4324"/>
        </pc:sldMkLst>
        <pc:spChg chg="mod">
          <ac:chgData name="Ahmed Hassan" userId="47750a22-629f-416f-a96d-609d36c2ca96" providerId="ADAL" clId="{BD55A3F3-C2BD-E340-A8F6-4D9600ADBCC4}" dt="2024-03-31T07:25:41.521" v="1039" actId="20577"/>
          <ac:spMkLst>
            <pc:docMk/>
            <pc:sldMk cId="692395228" sldId="4324"/>
            <ac:spMk id="2" creationId="{B2361E8B-BE86-BFDA-4A91-5E47A40E9555}"/>
          </ac:spMkLst>
        </pc:spChg>
        <pc:spChg chg="add mod">
          <ac:chgData name="Ahmed Hassan" userId="47750a22-629f-416f-a96d-609d36c2ca96" providerId="ADAL" clId="{BD55A3F3-C2BD-E340-A8F6-4D9600ADBCC4}" dt="2024-03-31T07:21:10.929" v="887"/>
          <ac:spMkLst>
            <pc:docMk/>
            <pc:sldMk cId="692395228" sldId="4324"/>
            <ac:spMk id="3" creationId="{3D682BE8-1E25-C5B8-AEED-0174B52C8712}"/>
          </ac:spMkLst>
        </pc:spChg>
        <pc:spChg chg="mod">
          <ac:chgData name="Ahmed Hassan" userId="47750a22-629f-416f-a96d-609d36c2ca96" providerId="ADAL" clId="{BD55A3F3-C2BD-E340-A8F6-4D9600ADBCC4}" dt="2024-03-31T07:26:14.125" v="1048" actId="20577"/>
          <ac:spMkLst>
            <pc:docMk/>
            <pc:sldMk cId="692395228" sldId="4324"/>
            <ac:spMk id="13" creationId="{0224E6CC-A27B-98F8-9923-EF183FC792F7}"/>
          </ac:spMkLst>
        </pc:spChg>
        <pc:picChg chg="add mod">
          <ac:chgData name="Ahmed Hassan" userId="47750a22-629f-416f-a96d-609d36c2ca96" providerId="ADAL" clId="{BD55A3F3-C2BD-E340-A8F6-4D9600ADBCC4}" dt="2024-03-31T07:22:17.749" v="895"/>
          <ac:picMkLst>
            <pc:docMk/>
            <pc:sldMk cId="692395228" sldId="4324"/>
            <ac:picMk id="4" creationId="{0C1D9122-65DC-398B-BFAE-E330284977EE}"/>
          </ac:picMkLst>
        </pc:picChg>
        <pc:picChg chg="add mod">
          <ac:chgData name="Ahmed Hassan" userId="47750a22-629f-416f-a96d-609d36c2ca96" providerId="ADAL" clId="{BD55A3F3-C2BD-E340-A8F6-4D9600ADBCC4}" dt="2024-03-31T09:18:35.882" v="1940"/>
          <ac:picMkLst>
            <pc:docMk/>
            <pc:sldMk cId="692395228" sldId="4324"/>
            <ac:picMk id="24" creationId="{4349EA77-15B9-7A27-8629-B6D333CD98CD}"/>
          </ac:picMkLst>
        </pc:picChg>
        <pc:cxnChg chg="add del mod">
          <ac:chgData name="Ahmed Hassan" userId="47750a22-629f-416f-a96d-609d36c2ca96" providerId="ADAL" clId="{BD55A3F3-C2BD-E340-A8F6-4D9600ADBCC4}" dt="2024-03-31T07:26:15.785" v="1049" actId="478"/>
          <ac:cxnSpMkLst>
            <pc:docMk/>
            <pc:sldMk cId="692395228" sldId="4324"/>
            <ac:cxnSpMk id="6" creationId="{69EFEBF2-331D-C784-4FD3-06D160714EB7}"/>
          </ac:cxnSpMkLst>
        </pc:cxnChg>
      </pc:sldChg>
      <pc:sldChg chg="addSp delSp modSp add mod modAnim">
        <pc:chgData name="Ahmed Hassan" userId="47750a22-629f-416f-a96d-609d36c2ca96" providerId="ADAL" clId="{BD55A3F3-C2BD-E340-A8F6-4D9600ADBCC4}" dt="2024-03-31T12:32:56.105" v="5919" actId="27636"/>
        <pc:sldMkLst>
          <pc:docMk/>
          <pc:sldMk cId="1598732293" sldId="4325"/>
        </pc:sldMkLst>
        <pc:spChg chg="mod">
          <ac:chgData name="Ahmed Hassan" userId="47750a22-629f-416f-a96d-609d36c2ca96" providerId="ADAL" clId="{BD55A3F3-C2BD-E340-A8F6-4D9600ADBCC4}" dt="2024-03-31T12:32:56.105" v="5919" actId="27636"/>
          <ac:spMkLst>
            <pc:docMk/>
            <pc:sldMk cId="1598732293" sldId="4325"/>
            <ac:spMk id="2" creationId="{DF46D13B-2C2A-9AFB-673D-AD75F497C1C6}"/>
          </ac:spMkLst>
        </pc:spChg>
        <pc:spChg chg="del">
          <ac:chgData name="Ahmed Hassan" userId="47750a22-629f-416f-a96d-609d36c2ca96" providerId="ADAL" clId="{BD55A3F3-C2BD-E340-A8F6-4D9600ADBCC4}" dt="2024-03-30T23:42:42.813" v="752" actId="478"/>
          <ac:spMkLst>
            <pc:docMk/>
            <pc:sldMk cId="1598732293" sldId="4325"/>
            <ac:spMk id="3" creationId="{708C02D1-03B3-377C-565F-C1B9AC6FF069}"/>
          </ac:spMkLst>
        </pc:spChg>
        <pc:spChg chg="add del mod">
          <ac:chgData name="Ahmed Hassan" userId="47750a22-629f-416f-a96d-609d36c2ca96" providerId="ADAL" clId="{BD55A3F3-C2BD-E340-A8F6-4D9600ADBCC4}" dt="2024-03-30T23:44:28.907" v="757" actId="478"/>
          <ac:spMkLst>
            <pc:docMk/>
            <pc:sldMk cId="1598732293" sldId="4325"/>
            <ac:spMk id="7" creationId="{3D218C1C-C40F-6D91-1AC3-112CDF2FC9A0}"/>
          </ac:spMkLst>
        </pc:spChg>
        <pc:spChg chg="add mod">
          <ac:chgData name="Ahmed Hassan" userId="47750a22-629f-416f-a96d-609d36c2ca96" providerId="ADAL" clId="{BD55A3F3-C2BD-E340-A8F6-4D9600ADBCC4}" dt="2024-03-30T23:43:09.016" v="755"/>
          <ac:spMkLst>
            <pc:docMk/>
            <pc:sldMk cId="1598732293" sldId="4325"/>
            <ac:spMk id="8" creationId="{2BC69E00-CC0D-BF60-71A2-C1C8138211A9}"/>
          </ac:spMkLst>
        </pc:spChg>
        <pc:spChg chg="add mod">
          <ac:chgData name="Ahmed Hassan" userId="47750a22-629f-416f-a96d-609d36c2ca96" providerId="ADAL" clId="{BD55A3F3-C2BD-E340-A8F6-4D9600ADBCC4}" dt="2024-03-31T12:32:31.582" v="5914" actId="1036"/>
          <ac:spMkLst>
            <pc:docMk/>
            <pc:sldMk cId="1598732293" sldId="4325"/>
            <ac:spMk id="9" creationId="{6C8F41ED-BB2A-0C9B-B2CA-EED5496E2DF9}"/>
          </ac:spMkLst>
        </pc:spChg>
        <pc:spChg chg="add mod">
          <ac:chgData name="Ahmed Hassan" userId="47750a22-629f-416f-a96d-609d36c2ca96" providerId="ADAL" clId="{BD55A3F3-C2BD-E340-A8F6-4D9600ADBCC4}" dt="2024-03-31T12:32:31.582" v="5914" actId="1036"/>
          <ac:spMkLst>
            <pc:docMk/>
            <pc:sldMk cId="1598732293" sldId="4325"/>
            <ac:spMk id="10" creationId="{451F9CA9-45B1-BDDB-CFA9-61591282F21B}"/>
          </ac:spMkLst>
        </pc:spChg>
        <pc:spChg chg="add mod">
          <ac:chgData name="Ahmed Hassan" userId="47750a22-629f-416f-a96d-609d36c2ca96" providerId="ADAL" clId="{BD55A3F3-C2BD-E340-A8F6-4D9600ADBCC4}" dt="2024-03-31T12:32:31.582" v="5914" actId="1036"/>
          <ac:spMkLst>
            <pc:docMk/>
            <pc:sldMk cId="1598732293" sldId="4325"/>
            <ac:spMk id="12" creationId="{E510C8E3-43EA-6A20-6A8D-4F9376FAA191}"/>
          </ac:spMkLst>
        </pc:spChg>
        <pc:spChg chg="add mod">
          <ac:chgData name="Ahmed Hassan" userId="47750a22-629f-416f-a96d-609d36c2ca96" providerId="ADAL" clId="{BD55A3F3-C2BD-E340-A8F6-4D9600ADBCC4}" dt="2024-03-31T12:32:31.582" v="5914" actId="1036"/>
          <ac:spMkLst>
            <pc:docMk/>
            <pc:sldMk cId="1598732293" sldId="4325"/>
            <ac:spMk id="13" creationId="{46B87517-C494-18BF-E62B-E11596E3D38B}"/>
          </ac:spMkLst>
        </pc:spChg>
        <pc:spChg chg="add mod">
          <ac:chgData name="Ahmed Hassan" userId="47750a22-629f-416f-a96d-609d36c2ca96" providerId="ADAL" clId="{BD55A3F3-C2BD-E340-A8F6-4D9600ADBCC4}" dt="2024-03-31T12:32:31.582" v="5914" actId="1036"/>
          <ac:spMkLst>
            <pc:docMk/>
            <pc:sldMk cId="1598732293" sldId="4325"/>
            <ac:spMk id="25" creationId="{D1B4ACD0-A775-605D-663C-0DDD02FE8C9E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26" creationId="{D594F4A7-306F-E26A-DA16-E7FD68B17119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27" creationId="{497074AC-5D88-52BA-488C-9BC64344D4EC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28" creationId="{662B22A2-C3EB-CBDD-17F3-01DDCC0CABF0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29" creationId="{8CBA3878-D386-AB18-6FB2-47CE101E4D53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30" creationId="{81AFDCF1-23BE-347B-210F-2BF1D6C785DE}"/>
          </ac:spMkLst>
        </pc:spChg>
        <pc:spChg chg="add mod">
          <ac:chgData name="Ahmed Hassan" userId="47750a22-629f-416f-a96d-609d36c2ca96" providerId="ADAL" clId="{BD55A3F3-C2BD-E340-A8F6-4D9600ADBCC4}" dt="2024-03-30T23:45:54.767" v="774" actId="20577"/>
          <ac:spMkLst>
            <pc:docMk/>
            <pc:sldMk cId="1598732293" sldId="4325"/>
            <ac:spMk id="31" creationId="{0DD41725-F33F-D3A6-F8D9-E66D42C45540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34" creationId="{B69DF30F-3703-7091-2DB7-77039C57C92C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35" creationId="{EFD64550-0C8E-662C-C71B-DBC758012E19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36" creationId="{4B2C2179-E0C1-0906-35FC-3CD8E3E351ED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37" creationId="{7C574CCA-4EAC-1751-671C-5513BB3FBFF2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39" creationId="{B1D08716-916E-650D-1220-35D9EF736CEC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40" creationId="{921F1480-C0C4-F4F8-20FD-EBF96AF5136F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41" creationId="{7DCC5D02-4D61-170D-8B28-6C724A7041D0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42" creationId="{3D801E1C-C7BD-8C33-3F02-F030FED29112}"/>
          </ac:spMkLst>
        </pc:spChg>
        <pc:spChg chg="add mod">
          <ac:chgData name="Ahmed Hassan" userId="47750a22-629f-416f-a96d-609d36c2ca96" providerId="ADAL" clId="{BD55A3F3-C2BD-E340-A8F6-4D9600ADBCC4}" dt="2024-03-30T23:43:09.016" v="755"/>
          <ac:spMkLst>
            <pc:docMk/>
            <pc:sldMk cId="1598732293" sldId="4325"/>
            <ac:spMk id="43" creationId="{09F87BCA-E508-91E1-5472-5E0C871D5718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44" creationId="{3AF96EFC-D457-09FC-3C4A-1957CA995243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45" creationId="{338C9928-42AD-3809-C803-A920CEDAF8E2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46" creationId="{68709F2D-476C-034E-D15D-591AA7BFEA49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47" creationId="{11CEFE1E-48A8-BF0E-DE37-3E03B4FB23D1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48" creationId="{9E26F452-7943-D6C8-9BEB-71EFA6A8CA64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49" creationId="{9326FEE0-0C67-A9B0-6FBB-B5DFF83E1146}"/>
          </ac:spMkLst>
        </pc:spChg>
        <pc:spChg chg="add mod">
          <ac:chgData name="Ahmed Hassan" userId="47750a22-629f-416f-a96d-609d36c2ca96" providerId="ADAL" clId="{BD55A3F3-C2BD-E340-A8F6-4D9600ADBCC4}" dt="2024-03-30T23:43:09.016" v="755"/>
          <ac:spMkLst>
            <pc:docMk/>
            <pc:sldMk cId="1598732293" sldId="4325"/>
            <ac:spMk id="50" creationId="{262E2918-137C-7E0B-CEA5-751ACA49CA96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51" creationId="{60553D29-1475-CFE6-AF52-EE714DBE2BBF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52" creationId="{4EB768CA-42F6-667F-31BD-2489F63CE2BC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53" creationId="{A5AD6A8C-752D-2C86-CCF2-3D6A9E37A5FF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54" creationId="{F77B767E-E735-1282-33EE-6972BCCF34E9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55" creationId="{C83C6685-E522-C8A9-E4B8-5C8AEAD4C1FF}"/>
          </ac:spMkLst>
        </pc:spChg>
        <pc:picChg chg="add mod">
          <ac:chgData name="Ahmed Hassan" userId="47750a22-629f-416f-a96d-609d36c2ca96" providerId="ADAL" clId="{BD55A3F3-C2BD-E340-A8F6-4D9600ADBCC4}" dt="2024-03-30T23:45:44.739" v="763" actId="207"/>
          <ac:picMkLst>
            <pc:docMk/>
            <pc:sldMk cId="1598732293" sldId="4325"/>
            <ac:picMk id="16" creationId="{AD27EC0A-4659-DC95-29EA-CA3C13F4A9EA}"/>
          </ac:picMkLst>
        </pc:picChg>
        <pc:picChg chg="add mod">
          <ac:chgData name="Ahmed Hassan" userId="47750a22-629f-416f-a96d-609d36c2ca96" providerId="ADAL" clId="{BD55A3F3-C2BD-E340-A8F6-4D9600ADBCC4}" dt="2024-03-30T23:45:44.739" v="763" actId="207"/>
          <ac:picMkLst>
            <pc:docMk/>
            <pc:sldMk cId="1598732293" sldId="4325"/>
            <ac:picMk id="17" creationId="{0FE721CB-FE14-3A0B-7799-2CD17B829287}"/>
          </ac:picMkLst>
        </pc:picChg>
        <pc:picChg chg="add mod">
          <ac:chgData name="Ahmed Hassan" userId="47750a22-629f-416f-a96d-609d36c2ca96" providerId="ADAL" clId="{BD55A3F3-C2BD-E340-A8F6-4D9600ADBCC4}" dt="2024-03-30T23:45:44.739" v="763" actId="207"/>
          <ac:picMkLst>
            <pc:docMk/>
            <pc:sldMk cId="1598732293" sldId="4325"/>
            <ac:picMk id="18" creationId="{A1A47724-3B05-F6EC-A13E-AC7172C6B1EC}"/>
          </ac:picMkLst>
        </pc:picChg>
        <pc:picChg chg="add mod">
          <ac:chgData name="Ahmed Hassan" userId="47750a22-629f-416f-a96d-609d36c2ca96" providerId="ADAL" clId="{BD55A3F3-C2BD-E340-A8F6-4D9600ADBCC4}" dt="2024-03-30T23:45:44.739" v="763" actId="207"/>
          <ac:picMkLst>
            <pc:docMk/>
            <pc:sldMk cId="1598732293" sldId="4325"/>
            <ac:picMk id="19" creationId="{7E4927E9-760D-A9A5-F02C-25AA1A1A2FB1}"/>
          </ac:picMkLst>
        </pc:picChg>
        <pc:picChg chg="add mod">
          <ac:chgData name="Ahmed Hassan" userId="47750a22-629f-416f-a96d-609d36c2ca96" providerId="ADAL" clId="{BD55A3F3-C2BD-E340-A8F6-4D9600ADBCC4}" dt="2024-03-31T12:32:31.582" v="5914" actId="1036"/>
          <ac:picMkLst>
            <pc:docMk/>
            <pc:sldMk cId="1598732293" sldId="4325"/>
            <ac:picMk id="20" creationId="{5DE3C652-A02C-AB4A-B199-B91B945B8B12}"/>
          </ac:picMkLst>
        </pc:picChg>
        <pc:picChg chg="add mod">
          <ac:chgData name="Ahmed Hassan" userId="47750a22-629f-416f-a96d-609d36c2ca96" providerId="ADAL" clId="{BD55A3F3-C2BD-E340-A8F6-4D9600ADBCC4}" dt="2024-03-30T23:44:56.814" v="758" actId="207"/>
          <ac:picMkLst>
            <pc:docMk/>
            <pc:sldMk cId="1598732293" sldId="4325"/>
            <ac:picMk id="21" creationId="{5E42AD31-39E0-B534-B900-82EE843D12CF}"/>
          </ac:picMkLst>
        </pc:picChg>
        <pc:picChg chg="add mod">
          <ac:chgData name="Ahmed Hassan" userId="47750a22-629f-416f-a96d-609d36c2ca96" providerId="ADAL" clId="{BD55A3F3-C2BD-E340-A8F6-4D9600ADBCC4}" dt="2024-03-30T23:44:56.814" v="758" actId="207"/>
          <ac:picMkLst>
            <pc:docMk/>
            <pc:sldMk cId="1598732293" sldId="4325"/>
            <ac:picMk id="22" creationId="{4C005353-D854-D3F9-E20B-15ED4F3386BA}"/>
          </ac:picMkLst>
        </pc:picChg>
        <pc:picChg chg="add mod">
          <ac:chgData name="Ahmed Hassan" userId="47750a22-629f-416f-a96d-609d36c2ca96" providerId="ADAL" clId="{BD55A3F3-C2BD-E340-A8F6-4D9600ADBCC4}" dt="2024-03-30T23:44:56.814" v="758" actId="207"/>
          <ac:picMkLst>
            <pc:docMk/>
            <pc:sldMk cId="1598732293" sldId="4325"/>
            <ac:picMk id="23" creationId="{DC1ABF5A-3C6A-E80A-C721-DF5B5EA5EA3B}"/>
          </ac:picMkLst>
        </pc:picChg>
        <pc:picChg chg="add mod">
          <ac:chgData name="Ahmed Hassan" userId="47750a22-629f-416f-a96d-609d36c2ca96" providerId="ADAL" clId="{BD55A3F3-C2BD-E340-A8F6-4D9600ADBCC4}" dt="2024-03-30T23:44:56.814" v="758" actId="207"/>
          <ac:picMkLst>
            <pc:docMk/>
            <pc:sldMk cId="1598732293" sldId="4325"/>
            <ac:picMk id="24" creationId="{010E7A57-1F9F-6A9C-BB5A-05C03FE513DC}"/>
          </ac:picMkLst>
        </pc:picChg>
        <pc:picChg chg="add mod">
          <ac:chgData name="Ahmed Hassan" userId="47750a22-629f-416f-a96d-609d36c2ca96" providerId="ADAL" clId="{BD55A3F3-C2BD-E340-A8F6-4D9600ADBCC4}" dt="2024-03-31T12:31:11.183" v="5697"/>
          <ac:picMkLst>
            <pc:docMk/>
            <pc:sldMk cId="1598732293" sldId="4325"/>
            <ac:picMk id="71" creationId="{6D3789A8-DDE7-B20F-2079-9A5A3F7422BD}"/>
          </ac:picMkLst>
        </pc:picChg>
        <pc:cxnChg chg="add mod">
          <ac:chgData name="Ahmed Hassan" userId="47750a22-629f-416f-a96d-609d36c2ca96" providerId="ADAL" clId="{BD55A3F3-C2BD-E340-A8F6-4D9600ADBCC4}" dt="2024-03-31T12:32:31.582" v="5914" actId="1036"/>
          <ac:cxnSpMkLst>
            <pc:docMk/>
            <pc:sldMk cId="1598732293" sldId="4325"/>
            <ac:cxnSpMk id="11" creationId="{EDF17F14-D1F8-389C-63D7-B90FE50AB0E4}"/>
          </ac:cxnSpMkLst>
        </pc:cxnChg>
        <pc:cxnChg chg="add mod">
          <ac:chgData name="Ahmed Hassan" userId="47750a22-629f-416f-a96d-609d36c2ca96" providerId="ADAL" clId="{BD55A3F3-C2BD-E340-A8F6-4D9600ADBCC4}" dt="2024-03-31T12:32:31.582" v="5914" actId="1036"/>
          <ac:cxnSpMkLst>
            <pc:docMk/>
            <pc:sldMk cId="1598732293" sldId="4325"/>
            <ac:cxnSpMk id="14" creationId="{E9C2B933-CBFA-2CFF-C0CE-97C753BAA41B}"/>
          </ac:cxnSpMkLst>
        </pc:cxnChg>
        <pc:cxnChg chg="add mod">
          <ac:chgData name="Ahmed Hassan" userId="47750a22-629f-416f-a96d-609d36c2ca96" providerId="ADAL" clId="{BD55A3F3-C2BD-E340-A8F6-4D9600ADBCC4}" dt="2024-03-31T12:32:31.582" v="5914" actId="1036"/>
          <ac:cxnSpMkLst>
            <pc:docMk/>
            <pc:sldMk cId="1598732293" sldId="4325"/>
            <ac:cxnSpMk id="15" creationId="{28793CEA-9D62-0438-8244-98A8990CF30F}"/>
          </ac:cxnSpMkLst>
        </pc:cxnChg>
        <pc:cxnChg chg="add mod">
          <ac:chgData name="Ahmed Hassan" userId="47750a22-629f-416f-a96d-609d36c2ca96" providerId="ADAL" clId="{BD55A3F3-C2BD-E340-A8F6-4D9600ADBCC4}" dt="2024-03-30T23:46:10.051" v="775" actId="208"/>
          <ac:cxnSpMkLst>
            <pc:docMk/>
            <pc:sldMk cId="1598732293" sldId="4325"/>
            <ac:cxnSpMk id="32" creationId="{0A929BF0-4C83-C120-DFDA-09F5B561A53A}"/>
          </ac:cxnSpMkLst>
        </pc:cxnChg>
        <pc:cxnChg chg="add mod">
          <ac:chgData name="Ahmed Hassan" userId="47750a22-629f-416f-a96d-609d36c2ca96" providerId="ADAL" clId="{BD55A3F3-C2BD-E340-A8F6-4D9600ADBCC4}" dt="2024-03-30T23:46:10.051" v="775" actId="208"/>
          <ac:cxnSpMkLst>
            <pc:docMk/>
            <pc:sldMk cId="1598732293" sldId="4325"/>
            <ac:cxnSpMk id="33" creationId="{87093197-8D76-0AF2-2FF7-90E476C6A4FD}"/>
          </ac:cxnSpMkLst>
        </pc:cxnChg>
        <pc:cxnChg chg="add mod">
          <ac:chgData name="Ahmed Hassan" userId="47750a22-629f-416f-a96d-609d36c2ca96" providerId="ADAL" clId="{BD55A3F3-C2BD-E340-A8F6-4D9600ADBCC4}" dt="2024-03-30T23:46:10.051" v="775" actId="208"/>
          <ac:cxnSpMkLst>
            <pc:docMk/>
            <pc:sldMk cId="1598732293" sldId="4325"/>
            <ac:cxnSpMk id="38" creationId="{B3235A15-AAEC-603A-4236-7211DC5FC6F7}"/>
          </ac:cxnSpMkLst>
        </pc:cxnChg>
      </pc:sldChg>
      <pc:sldChg chg="addSp modSp add mod">
        <pc:chgData name="Ahmed Hassan" userId="47750a22-629f-416f-a96d-609d36c2ca96" providerId="ADAL" clId="{BD55A3F3-C2BD-E340-A8F6-4D9600ADBCC4}" dt="2024-03-31T12:38:45.172" v="5925"/>
        <pc:sldMkLst>
          <pc:docMk/>
          <pc:sldMk cId="2250092288" sldId="4326"/>
        </pc:sldMkLst>
        <pc:spChg chg="mod">
          <ac:chgData name="Ahmed Hassan" userId="47750a22-629f-416f-a96d-609d36c2ca96" providerId="ADAL" clId="{BD55A3F3-C2BD-E340-A8F6-4D9600ADBCC4}" dt="2024-03-30T23:49:52.581" v="804" actId="1076"/>
          <ac:spMkLst>
            <pc:docMk/>
            <pc:sldMk cId="2250092288" sldId="4326"/>
            <ac:spMk id="2" creationId="{DF46D13B-2C2A-9AFB-673D-AD75F497C1C6}"/>
          </ac:spMkLst>
        </pc:spChg>
        <pc:spChg chg="add mod">
          <ac:chgData name="Ahmed Hassan" userId="47750a22-629f-416f-a96d-609d36c2ca96" providerId="ADAL" clId="{BD55A3F3-C2BD-E340-A8F6-4D9600ADBCC4}" dt="2024-03-30T23:50:07.710" v="814" actId="1036"/>
          <ac:spMkLst>
            <pc:docMk/>
            <pc:sldMk cId="2250092288" sldId="4326"/>
            <ac:spMk id="3" creationId="{B38F4612-48CC-8716-3D72-FDEEDBBC3462}"/>
          </ac:spMkLst>
        </pc:spChg>
        <pc:graphicFrameChg chg="add mod modGraphic">
          <ac:chgData name="Ahmed Hassan" userId="47750a22-629f-416f-a96d-609d36c2ca96" providerId="ADAL" clId="{BD55A3F3-C2BD-E340-A8F6-4D9600ADBCC4}" dt="2024-03-31T11:52:54.567" v="4178" actId="20577"/>
          <ac:graphicFrameMkLst>
            <pc:docMk/>
            <pc:sldMk cId="2250092288" sldId="4326"/>
            <ac:graphicFrameMk id="6" creationId="{B3967876-C590-9301-47E1-AC53558A5951}"/>
          </ac:graphicFrameMkLst>
        </pc:graphicFrameChg>
        <pc:picChg chg="add mod">
          <ac:chgData name="Ahmed Hassan" userId="47750a22-629f-416f-a96d-609d36c2ca96" providerId="ADAL" clId="{BD55A3F3-C2BD-E340-A8F6-4D9600ADBCC4}" dt="2024-03-31T12:38:45.172" v="5925"/>
          <ac:picMkLst>
            <pc:docMk/>
            <pc:sldMk cId="2250092288" sldId="4326"/>
            <ac:picMk id="16" creationId="{9ACD7694-F820-C33D-4998-A1DF81E05527}"/>
          </ac:picMkLst>
        </pc:picChg>
      </pc:sldChg>
      <pc:sldChg chg="add del">
        <pc:chgData name="Ahmed Hassan" userId="47750a22-629f-416f-a96d-609d36c2ca96" providerId="ADAL" clId="{BD55A3F3-C2BD-E340-A8F6-4D9600ADBCC4}" dt="2024-03-31T08:57:04.150" v="1507"/>
        <pc:sldMkLst>
          <pc:docMk/>
          <pc:sldMk cId="1686963959" sldId="4327"/>
        </pc:sldMkLst>
      </pc:sldChg>
      <pc:sldChg chg="addSp delSp modSp add mod modTransition modAnim">
        <pc:chgData name="Ahmed Hassan" userId="47750a22-629f-416f-a96d-609d36c2ca96" providerId="ADAL" clId="{BD55A3F3-C2BD-E340-A8F6-4D9600ADBCC4}" dt="2024-03-31T10:20:15.373" v="2362"/>
        <pc:sldMkLst>
          <pc:docMk/>
          <pc:sldMk cId="2189480936" sldId="4327"/>
        </pc:sldMkLst>
        <pc:spChg chg="mod">
          <ac:chgData name="Ahmed Hassan" userId="47750a22-629f-416f-a96d-609d36c2ca96" providerId="ADAL" clId="{BD55A3F3-C2BD-E340-A8F6-4D9600ADBCC4}" dt="2024-03-31T08:58:54.449" v="1710" actId="1076"/>
          <ac:spMkLst>
            <pc:docMk/>
            <pc:sldMk cId="2189480936" sldId="4327"/>
            <ac:spMk id="3" creationId="{B9CD85FA-99C4-F784-F934-ADCA4DD0DEB8}"/>
          </ac:spMkLst>
        </pc:spChg>
        <pc:spChg chg="del">
          <ac:chgData name="Ahmed Hassan" userId="47750a22-629f-416f-a96d-609d36c2ca96" providerId="ADAL" clId="{BD55A3F3-C2BD-E340-A8F6-4D9600ADBCC4}" dt="2024-03-31T08:57:18.369" v="1538" actId="478"/>
          <ac:spMkLst>
            <pc:docMk/>
            <pc:sldMk cId="2189480936" sldId="4327"/>
            <ac:spMk id="4" creationId="{C064A75B-82AA-71C1-E748-401879BA0453}"/>
          </ac:spMkLst>
        </pc:spChg>
        <pc:spChg chg="add mod">
          <ac:chgData name="Ahmed Hassan" userId="47750a22-629f-416f-a96d-609d36c2ca96" providerId="ADAL" clId="{BD55A3F3-C2BD-E340-A8F6-4D9600ADBCC4}" dt="2024-03-31T09:35:19.397" v="1985" actId="20577"/>
          <ac:spMkLst>
            <pc:docMk/>
            <pc:sldMk cId="2189480936" sldId="4327"/>
            <ac:spMk id="8" creationId="{5D519947-17E7-AA6A-9F9C-8A4E9692AE52}"/>
          </ac:spMkLst>
        </pc:spChg>
        <pc:spChg chg="add mod">
          <ac:chgData name="Ahmed Hassan" userId="47750a22-629f-416f-a96d-609d36c2ca96" providerId="ADAL" clId="{BD55A3F3-C2BD-E340-A8F6-4D9600ADBCC4}" dt="2024-03-31T08:59:41.434" v="1805" actId="1036"/>
          <ac:spMkLst>
            <pc:docMk/>
            <pc:sldMk cId="2189480936" sldId="4327"/>
            <ac:spMk id="9" creationId="{16717A6C-B263-E8A7-1372-030735C497CF}"/>
          </ac:spMkLst>
        </pc:spChg>
        <pc:picChg chg="del">
          <ac:chgData name="Ahmed Hassan" userId="47750a22-629f-416f-a96d-609d36c2ca96" providerId="ADAL" clId="{BD55A3F3-C2BD-E340-A8F6-4D9600ADBCC4}" dt="2024-03-31T08:57:19.548" v="1539" actId="478"/>
          <ac:picMkLst>
            <pc:docMk/>
            <pc:sldMk cId="2189480936" sldId="4327"/>
            <ac:picMk id="5" creationId="{A670C8E4-AC73-A8DF-2AC4-DB581BD703AD}"/>
          </ac:picMkLst>
        </pc:picChg>
        <pc:picChg chg="add mod">
          <ac:chgData name="Ahmed Hassan" userId="47750a22-629f-416f-a96d-609d36c2ca96" providerId="ADAL" clId="{BD55A3F3-C2BD-E340-A8F6-4D9600ADBCC4}" dt="2024-03-31T08:59:47.270" v="1816" actId="1036"/>
          <ac:picMkLst>
            <pc:docMk/>
            <pc:sldMk cId="2189480936" sldId="4327"/>
            <ac:picMk id="7" creationId="{4351F3F2-A367-EF7F-D1E8-4C3D3BF7960A}"/>
          </ac:picMkLst>
        </pc:picChg>
        <pc:picChg chg="add del mod">
          <ac:chgData name="Ahmed Hassan" userId="47750a22-629f-416f-a96d-609d36c2ca96" providerId="ADAL" clId="{BD55A3F3-C2BD-E340-A8F6-4D9600ADBCC4}" dt="2024-03-31T09:25:31.334" v="1946"/>
          <ac:picMkLst>
            <pc:docMk/>
            <pc:sldMk cId="2189480936" sldId="4327"/>
            <ac:picMk id="17" creationId="{F7CD6261-E53C-B5DD-B402-13579D9300B6}"/>
          </ac:picMkLst>
        </pc:picChg>
        <pc:picChg chg="add del mod">
          <ac:chgData name="Ahmed Hassan" userId="47750a22-629f-416f-a96d-609d36c2ca96" providerId="ADAL" clId="{BD55A3F3-C2BD-E340-A8F6-4D9600ADBCC4}" dt="2024-03-31T10:15:17.383" v="2359"/>
          <ac:picMkLst>
            <pc:docMk/>
            <pc:sldMk cId="2189480936" sldId="4327"/>
            <ac:picMk id="22" creationId="{364892F4-ECE1-53CE-0B6F-D6169F26AFC3}"/>
          </ac:picMkLst>
        </pc:picChg>
        <pc:picChg chg="add del mod">
          <ac:chgData name="Ahmed Hassan" userId="47750a22-629f-416f-a96d-609d36c2ca96" providerId="ADAL" clId="{BD55A3F3-C2BD-E340-A8F6-4D9600ADBCC4}" dt="2024-03-31T10:16:38.767" v="2361"/>
          <ac:picMkLst>
            <pc:docMk/>
            <pc:sldMk cId="2189480936" sldId="4327"/>
            <ac:picMk id="26" creationId="{2AB458DD-537C-3820-8789-D04CE7EA5CCF}"/>
          </ac:picMkLst>
        </pc:picChg>
        <pc:picChg chg="add mod">
          <ac:chgData name="Ahmed Hassan" userId="47750a22-629f-416f-a96d-609d36c2ca96" providerId="ADAL" clId="{BD55A3F3-C2BD-E340-A8F6-4D9600ADBCC4}" dt="2024-03-31T10:20:15.373" v="2362"/>
          <ac:picMkLst>
            <pc:docMk/>
            <pc:sldMk cId="2189480936" sldId="4327"/>
            <ac:picMk id="30" creationId="{2C1A47C7-4FCB-E1C7-592D-D82D35E4D918}"/>
          </ac:picMkLst>
        </pc:picChg>
      </pc:sldChg>
      <pc:sldChg chg="add del">
        <pc:chgData name="Ahmed Hassan" userId="47750a22-629f-416f-a96d-609d36c2ca96" providerId="ADAL" clId="{BD55A3F3-C2BD-E340-A8F6-4D9600ADBCC4}" dt="2024-03-31T08:57:24.053" v="1541"/>
        <pc:sldMkLst>
          <pc:docMk/>
          <pc:sldMk cId="1907643446" sldId="4328"/>
        </pc:sldMkLst>
      </pc:sldChg>
      <pc:sldChg chg="addSp modSp add del mod">
        <pc:chgData name="Ahmed Hassan" userId="47750a22-629f-416f-a96d-609d36c2ca96" providerId="ADAL" clId="{BD55A3F3-C2BD-E340-A8F6-4D9600ADBCC4}" dt="2024-03-31T10:50:11.047" v="2375"/>
        <pc:sldMkLst>
          <pc:docMk/>
          <pc:sldMk cId="2211338514" sldId="4333"/>
        </pc:sldMkLst>
        <pc:spChg chg="mod">
          <ac:chgData name="Ahmed Hassan" userId="47750a22-629f-416f-a96d-609d36c2ca96" providerId="ADAL" clId="{BD55A3F3-C2BD-E340-A8F6-4D9600ADBCC4}" dt="2024-03-31T09:40:03.919" v="1990" actId="20577"/>
          <ac:spMkLst>
            <pc:docMk/>
            <pc:sldMk cId="2211338514" sldId="4333"/>
            <ac:spMk id="3" creationId="{B9CD85FA-99C4-F784-F934-ADCA4DD0DEB8}"/>
          </ac:spMkLst>
        </pc:spChg>
        <pc:spChg chg="add mod">
          <ac:chgData name="Ahmed Hassan" userId="47750a22-629f-416f-a96d-609d36c2ca96" providerId="ADAL" clId="{BD55A3F3-C2BD-E340-A8F6-4D9600ADBCC4}" dt="2024-03-31T09:39:50.739" v="1987"/>
          <ac:spMkLst>
            <pc:docMk/>
            <pc:sldMk cId="2211338514" sldId="4333"/>
            <ac:spMk id="4" creationId="{CFD7D39B-FFBA-6E92-2978-DA16A5296A6F}"/>
          </ac:spMkLst>
        </pc:spChg>
        <pc:picChg chg="add mod">
          <ac:chgData name="Ahmed Hassan" userId="47750a22-629f-416f-a96d-609d36c2ca96" providerId="ADAL" clId="{BD55A3F3-C2BD-E340-A8F6-4D9600ADBCC4}" dt="2024-03-31T09:39:56.072" v="1988"/>
          <ac:picMkLst>
            <pc:docMk/>
            <pc:sldMk cId="2211338514" sldId="4333"/>
            <ac:picMk id="5" creationId="{71BD5F10-8987-3652-E349-984AD8A0D4B9}"/>
          </ac:picMkLst>
        </pc:picChg>
        <pc:picChg chg="add mod">
          <ac:chgData name="Ahmed Hassan" userId="47750a22-629f-416f-a96d-609d36c2ca96" providerId="ADAL" clId="{BD55A3F3-C2BD-E340-A8F6-4D9600ADBCC4}" dt="2024-03-31T10:50:11.047" v="2375"/>
          <ac:picMkLst>
            <pc:docMk/>
            <pc:sldMk cId="2211338514" sldId="4333"/>
            <ac:picMk id="20" creationId="{2375AD7A-3B19-58A9-FD07-7F444A622A28}"/>
          </ac:picMkLst>
        </pc:picChg>
      </pc:sldChg>
      <pc:sldChg chg="addSp delSp modSp add mod modTransition modAnim">
        <pc:chgData name="Ahmed Hassan" userId="47750a22-629f-416f-a96d-609d36c2ca96" providerId="ADAL" clId="{BD55A3F3-C2BD-E340-A8F6-4D9600ADBCC4}" dt="2024-03-31T10:48:50.380" v="2374"/>
        <pc:sldMkLst>
          <pc:docMk/>
          <pc:sldMk cId="1347091032" sldId="4334"/>
        </pc:sldMkLst>
        <pc:spChg chg="mod">
          <ac:chgData name="Ahmed Hassan" userId="47750a22-629f-416f-a96d-609d36c2ca96" providerId="ADAL" clId="{BD55A3F3-C2BD-E340-A8F6-4D9600ADBCC4}" dt="2024-03-31T10:14:28.019" v="2357" actId="14100"/>
          <ac:spMkLst>
            <pc:docMk/>
            <pc:sldMk cId="1347091032" sldId="4334"/>
            <ac:spMk id="3" creationId="{B9CD85FA-99C4-F784-F934-ADCA4DD0DEB8}"/>
          </ac:spMkLst>
        </pc:spChg>
        <pc:spChg chg="mod">
          <ac:chgData name="Ahmed Hassan" userId="47750a22-629f-416f-a96d-609d36c2ca96" providerId="ADAL" clId="{BD55A3F3-C2BD-E340-A8F6-4D9600ADBCC4}" dt="2024-03-31T10:13:19.656" v="2282" actId="14100"/>
          <ac:spMkLst>
            <pc:docMk/>
            <pc:sldMk cId="1347091032" sldId="4334"/>
            <ac:spMk id="4" creationId="{CFD7D39B-FFBA-6E92-2978-DA16A5296A6F}"/>
          </ac:spMkLst>
        </pc:spChg>
        <pc:spChg chg="add mod">
          <ac:chgData name="Ahmed Hassan" userId="47750a22-629f-416f-a96d-609d36c2ca96" providerId="ADAL" clId="{BD55A3F3-C2BD-E340-A8F6-4D9600ADBCC4}" dt="2024-03-31T10:13:35.102" v="2283" actId="14100"/>
          <ac:spMkLst>
            <pc:docMk/>
            <pc:sldMk cId="1347091032" sldId="4334"/>
            <ac:spMk id="6" creationId="{0EEABB63-DE52-1BC0-1E23-A25FE28CC673}"/>
          </ac:spMkLst>
        </pc:spChg>
        <pc:spChg chg="add mod">
          <ac:chgData name="Ahmed Hassan" userId="47750a22-629f-416f-a96d-609d36c2ca96" providerId="ADAL" clId="{BD55A3F3-C2BD-E340-A8F6-4D9600ADBCC4}" dt="2024-03-31T10:13:44.916" v="2290" actId="1035"/>
          <ac:spMkLst>
            <pc:docMk/>
            <pc:sldMk cId="1347091032" sldId="4334"/>
            <ac:spMk id="7" creationId="{92389FBC-C5D4-C3FE-99E1-0020EC70F0DD}"/>
          </ac:spMkLst>
        </pc:spChg>
        <pc:spChg chg="add mod">
          <ac:chgData name="Ahmed Hassan" userId="47750a22-629f-416f-a96d-609d36c2ca96" providerId="ADAL" clId="{BD55A3F3-C2BD-E340-A8F6-4D9600ADBCC4}" dt="2024-03-31T10:13:57.105" v="2300" actId="1035"/>
          <ac:spMkLst>
            <pc:docMk/>
            <pc:sldMk cId="1347091032" sldId="4334"/>
            <ac:spMk id="8" creationId="{94864BD6-E448-BDFC-4254-1DBBBB1E8A04}"/>
          </ac:spMkLst>
        </pc:spChg>
        <pc:spChg chg="add mod">
          <ac:chgData name="Ahmed Hassan" userId="47750a22-629f-416f-a96d-609d36c2ca96" providerId="ADAL" clId="{BD55A3F3-C2BD-E340-A8F6-4D9600ADBCC4}" dt="2024-03-31T10:14:02.240" v="2306" actId="1036"/>
          <ac:spMkLst>
            <pc:docMk/>
            <pc:sldMk cId="1347091032" sldId="4334"/>
            <ac:spMk id="9" creationId="{DFC6E21A-DFC2-2A79-EC47-779225130BE5}"/>
          </ac:spMkLst>
        </pc:spChg>
        <pc:spChg chg="add mod">
          <ac:chgData name="Ahmed Hassan" userId="47750a22-629f-416f-a96d-609d36c2ca96" providerId="ADAL" clId="{BD55A3F3-C2BD-E340-A8F6-4D9600ADBCC4}" dt="2024-03-31T10:14:08.638" v="2320" actId="1036"/>
          <ac:spMkLst>
            <pc:docMk/>
            <pc:sldMk cId="1347091032" sldId="4334"/>
            <ac:spMk id="10" creationId="{38FA26DC-B9A8-63E9-7031-9E94A27156F6}"/>
          </ac:spMkLst>
        </pc:spChg>
        <pc:spChg chg="add mod">
          <ac:chgData name="Ahmed Hassan" userId="47750a22-629f-416f-a96d-609d36c2ca96" providerId="ADAL" clId="{BD55A3F3-C2BD-E340-A8F6-4D9600ADBCC4}" dt="2024-03-31T10:14:15.439" v="2341" actId="1036"/>
          <ac:spMkLst>
            <pc:docMk/>
            <pc:sldMk cId="1347091032" sldId="4334"/>
            <ac:spMk id="11" creationId="{29844AAF-14BE-9C9F-629C-4140B14F3BB0}"/>
          </ac:spMkLst>
        </pc:spChg>
        <pc:spChg chg="add mod">
          <ac:chgData name="Ahmed Hassan" userId="47750a22-629f-416f-a96d-609d36c2ca96" providerId="ADAL" clId="{BD55A3F3-C2BD-E340-A8F6-4D9600ADBCC4}" dt="2024-03-31T10:14:24.228" v="2356" actId="1036"/>
          <ac:spMkLst>
            <pc:docMk/>
            <pc:sldMk cId="1347091032" sldId="4334"/>
            <ac:spMk id="12" creationId="{BC94EEEF-361A-5A1D-CF7A-441F8EE7405A}"/>
          </ac:spMkLst>
        </pc:spChg>
        <pc:graphicFrameChg chg="del">
          <ac:chgData name="Ahmed Hassan" userId="47750a22-629f-416f-a96d-609d36c2ca96" providerId="ADAL" clId="{BD55A3F3-C2BD-E340-A8F6-4D9600ADBCC4}" dt="2024-03-31T10:07:30.802" v="2017" actId="478"/>
          <ac:graphicFrameMkLst>
            <pc:docMk/>
            <pc:sldMk cId="1347091032" sldId="4334"/>
            <ac:graphicFrameMk id="2" creationId="{33C2B23B-085B-68B5-367B-91E1AEEA126E}"/>
          </ac:graphicFrameMkLst>
        </pc:graphicFrameChg>
        <pc:picChg chg="add del mod">
          <ac:chgData name="Ahmed Hassan" userId="47750a22-629f-416f-a96d-609d36c2ca96" providerId="ADAL" clId="{BD55A3F3-C2BD-E340-A8F6-4D9600ADBCC4}" dt="2024-03-31T10:36:31.820" v="2371"/>
          <ac:picMkLst>
            <pc:docMk/>
            <pc:sldMk cId="1347091032" sldId="4334"/>
            <ac:picMk id="18" creationId="{95E0FC9F-BD16-2CAB-0672-F4A0A4CC83B0}"/>
          </ac:picMkLst>
        </pc:picChg>
        <pc:picChg chg="add del mod">
          <ac:chgData name="Ahmed Hassan" userId="47750a22-629f-416f-a96d-609d36c2ca96" providerId="ADAL" clId="{BD55A3F3-C2BD-E340-A8F6-4D9600ADBCC4}" dt="2024-03-31T10:36:45.701" v="2373"/>
          <ac:picMkLst>
            <pc:docMk/>
            <pc:sldMk cId="1347091032" sldId="4334"/>
            <ac:picMk id="22" creationId="{6AC6F762-A1FA-D631-26E8-8493960C37CF}"/>
          </ac:picMkLst>
        </pc:picChg>
        <pc:picChg chg="add mod">
          <ac:chgData name="Ahmed Hassan" userId="47750a22-629f-416f-a96d-609d36c2ca96" providerId="ADAL" clId="{BD55A3F3-C2BD-E340-A8F6-4D9600ADBCC4}" dt="2024-03-31T10:48:50.380" v="2374"/>
          <ac:picMkLst>
            <pc:docMk/>
            <pc:sldMk cId="1347091032" sldId="4334"/>
            <ac:picMk id="29" creationId="{EC1C3391-B876-C494-9CA8-95A43B641B94}"/>
          </ac:picMkLst>
        </pc:picChg>
      </pc:sldChg>
      <pc:sldChg chg="addSp delSp modSp add mod modTransition modAnim">
        <pc:chgData name="Ahmed Hassan" userId="47750a22-629f-416f-a96d-609d36c2ca96" providerId="ADAL" clId="{BD55A3F3-C2BD-E340-A8F6-4D9600ADBCC4}" dt="2024-03-31T13:19:04.348" v="6175" actId="20577"/>
        <pc:sldMkLst>
          <pc:docMk/>
          <pc:sldMk cId="3720974784" sldId="4335"/>
        </pc:sldMkLst>
        <pc:spChg chg="del">
          <ac:chgData name="Ahmed Hassan" userId="47750a22-629f-416f-a96d-609d36c2ca96" providerId="ADAL" clId="{BD55A3F3-C2BD-E340-A8F6-4D9600ADBCC4}" dt="2024-03-31T11:24:57.738" v="3385" actId="478"/>
          <ac:spMkLst>
            <pc:docMk/>
            <pc:sldMk cId="3720974784" sldId="4335"/>
            <ac:spMk id="2" creationId="{5F076399-ACC9-0ABA-394F-A80841553B78}"/>
          </ac:spMkLst>
        </pc:spChg>
        <pc:spChg chg="mod">
          <ac:chgData name="Ahmed Hassan" userId="47750a22-629f-416f-a96d-609d36c2ca96" providerId="ADAL" clId="{BD55A3F3-C2BD-E340-A8F6-4D9600ADBCC4}" dt="2024-03-31T11:25:28.599" v="3387" actId="20577"/>
          <ac:spMkLst>
            <pc:docMk/>
            <pc:sldMk cId="3720974784" sldId="4335"/>
            <ac:spMk id="3" creationId="{B9CD85FA-99C4-F784-F934-ADCA4DD0DEB8}"/>
          </ac:spMkLst>
        </pc:spChg>
        <pc:spChg chg="del">
          <ac:chgData name="Ahmed Hassan" userId="47750a22-629f-416f-a96d-609d36c2ca96" providerId="ADAL" clId="{BD55A3F3-C2BD-E340-A8F6-4D9600ADBCC4}" dt="2024-03-31T11:05:55.511" v="2429" actId="478"/>
          <ac:spMkLst>
            <pc:docMk/>
            <pc:sldMk cId="3720974784" sldId="4335"/>
            <ac:spMk id="4" creationId="{C064A75B-82AA-71C1-E748-401879BA0453}"/>
          </ac:spMkLst>
        </pc:spChg>
        <pc:spChg chg="add mod">
          <ac:chgData name="Ahmed Hassan" userId="47750a22-629f-416f-a96d-609d36c2ca96" providerId="ADAL" clId="{BD55A3F3-C2BD-E340-A8F6-4D9600ADBCC4}" dt="2024-03-31T13:19:04.348" v="6175" actId="20577"/>
          <ac:spMkLst>
            <pc:docMk/>
            <pc:sldMk cId="3720974784" sldId="4335"/>
            <ac:spMk id="10" creationId="{21C96396-CAA6-42DB-B291-C7320F5E5B62}"/>
          </ac:spMkLst>
        </pc:spChg>
        <pc:picChg chg="del">
          <ac:chgData name="Ahmed Hassan" userId="47750a22-629f-416f-a96d-609d36c2ca96" providerId="ADAL" clId="{BD55A3F3-C2BD-E340-A8F6-4D9600ADBCC4}" dt="2024-03-31T11:05:56.636" v="2430" actId="478"/>
          <ac:picMkLst>
            <pc:docMk/>
            <pc:sldMk cId="3720974784" sldId="4335"/>
            <ac:picMk id="5" creationId="{A670C8E4-AC73-A8DF-2AC4-DB581BD703AD}"/>
          </ac:picMkLst>
        </pc:picChg>
        <pc:picChg chg="del">
          <ac:chgData name="Ahmed Hassan" userId="47750a22-629f-416f-a96d-609d36c2ca96" providerId="ADAL" clId="{BD55A3F3-C2BD-E340-A8F6-4D9600ADBCC4}" dt="2024-03-31T11:23:28.143" v="3357" actId="478"/>
          <ac:picMkLst>
            <pc:docMk/>
            <pc:sldMk cId="3720974784" sldId="4335"/>
            <ac:picMk id="6" creationId="{AE06850E-B5CD-8D05-9984-32DCAB839F94}"/>
          </ac:picMkLst>
        </pc:picChg>
        <pc:picChg chg="add mod">
          <ac:chgData name="Ahmed Hassan" userId="47750a22-629f-416f-a96d-609d36c2ca96" providerId="ADAL" clId="{BD55A3F3-C2BD-E340-A8F6-4D9600ADBCC4}" dt="2024-03-31T11:23:30.173" v="3358" actId="1076"/>
          <ac:picMkLst>
            <pc:docMk/>
            <pc:sldMk cId="3720974784" sldId="4335"/>
            <ac:picMk id="7" creationId="{FD602E18-8CE0-CAA2-FDD5-C336163F0635}"/>
          </ac:picMkLst>
        </pc:picChg>
        <pc:picChg chg="add mod">
          <ac:chgData name="Ahmed Hassan" userId="47750a22-629f-416f-a96d-609d36c2ca96" providerId="ADAL" clId="{BD55A3F3-C2BD-E340-A8F6-4D9600ADBCC4}" dt="2024-03-31T13:15:50.987" v="6167"/>
          <ac:picMkLst>
            <pc:docMk/>
            <pc:sldMk cId="3720974784" sldId="4335"/>
            <ac:picMk id="21" creationId="{E05EBECD-3482-4BFF-9F97-8C8FE8BFC7C5}"/>
          </ac:picMkLst>
        </pc:picChg>
        <pc:picChg chg="del">
          <ac:chgData name="Ahmed Hassan" userId="47750a22-629f-416f-a96d-609d36c2ca96" providerId="ADAL" clId="{BD55A3F3-C2BD-E340-A8F6-4D9600ADBCC4}" dt="2024-03-31T12:33:30.598" v="5923"/>
          <ac:picMkLst>
            <pc:docMk/>
            <pc:sldMk cId="3720974784" sldId="4335"/>
            <ac:picMk id="29" creationId="{9A62A873-D270-7A15-F70B-274713ACCA13}"/>
          </ac:picMkLst>
        </pc:picChg>
      </pc:sldChg>
      <pc:sldChg chg="addSp delSp modSp new mod modClrScheme chgLayout">
        <pc:chgData name="Ahmed Hassan" userId="47750a22-629f-416f-a96d-609d36c2ca96" providerId="ADAL" clId="{BD55A3F3-C2BD-E340-A8F6-4D9600ADBCC4}" dt="2024-03-31T13:19:52.851" v="6190" actId="20577"/>
        <pc:sldMkLst>
          <pc:docMk/>
          <pc:sldMk cId="209935981" sldId="4336"/>
        </pc:sldMkLst>
        <pc:spChg chg="del mod ord">
          <ac:chgData name="Ahmed Hassan" userId="47750a22-629f-416f-a96d-609d36c2ca96" providerId="ADAL" clId="{BD55A3F3-C2BD-E340-A8F6-4D9600ADBCC4}" dt="2024-03-31T11:07:13.317" v="2443" actId="700"/>
          <ac:spMkLst>
            <pc:docMk/>
            <pc:sldMk cId="209935981" sldId="4336"/>
            <ac:spMk id="2" creationId="{C0674CC5-81CD-EB98-B86C-AC3BE14E1CC3}"/>
          </ac:spMkLst>
        </pc:spChg>
        <pc:spChg chg="add mod ord">
          <ac:chgData name="Ahmed Hassan" userId="47750a22-629f-416f-a96d-609d36c2ca96" providerId="ADAL" clId="{BD55A3F3-C2BD-E340-A8F6-4D9600ADBCC4}" dt="2024-03-31T11:07:56.811" v="2475" actId="5793"/>
          <ac:spMkLst>
            <pc:docMk/>
            <pc:sldMk cId="209935981" sldId="4336"/>
            <ac:spMk id="4" creationId="{769CDE44-F31F-0221-F611-F3A42365A4E2}"/>
          </ac:spMkLst>
        </pc:spChg>
        <pc:spChg chg="add del mod ord">
          <ac:chgData name="Ahmed Hassan" userId="47750a22-629f-416f-a96d-609d36c2ca96" providerId="ADAL" clId="{BD55A3F3-C2BD-E340-A8F6-4D9600ADBCC4}" dt="2024-03-31T11:08:19.836" v="2476" actId="1032"/>
          <ac:spMkLst>
            <pc:docMk/>
            <pc:sldMk cId="209935981" sldId="4336"/>
            <ac:spMk id="5" creationId="{EB670B04-F19D-7AD2-0ACE-9605F715A654}"/>
          </ac:spMkLst>
        </pc:spChg>
        <pc:spChg chg="add mod">
          <ac:chgData name="Ahmed Hassan" userId="47750a22-629f-416f-a96d-609d36c2ca96" providerId="ADAL" clId="{BD55A3F3-C2BD-E340-A8F6-4D9600ADBCC4}" dt="2024-03-31T11:07:20.064" v="2444"/>
          <ac:spMkLst>
            <pc:docMk/>
            <pc:sldMk cId="209935981" sldId="4336"/>
            <ac:spMk id="6" creationId="{76A4E459-CC37-89C8-8DCE-00274E3BD0BF}"/>
          </ac:spMkLst>
        </pc:spChg>
        <pc:spChg chg="add del mod">
          <ac:chgData name="Ahmed Hassan" userId="47750a22-629f-416f-a96d-609d36c2ca96" providerId="ADAL" clId="{BD55A3F3-C2BD-E340-A8F6-4D9600ADBCC4}" dt="2024-03-31T11:12:52.819" v="2487" actId="1032"/>
          <ac:spMkLst>
            <pc:docMk/>
            <pc:sldMk cId="209935981" sldId="4336"/>
            <ac:spMk id="9" creationId="{16E9A023-4EDB-EB35-8066-0D174D5DD597}"/>
          </ac:spMkLst>
        </pc:spChg>
        <pc:graphicFrameChg chg="add del mod modGraphic">
          <ac:chgData name="Ahmed Hassan" userId="47750a22-629f-416f-a96d-609d36c2ca96" providerId="ADAL" clId="{BD55A3F3-C2BD-E340-A8F6-4D9600ADBCC4}" dt="2024-03-31T11:12:36.633" v="2486" actId="478"/>
          <ac:graphicFrameMkLst>
            <pc:docMk/>
            <pc:sldMk cId="209935981" sldId="4336"/>
            <ac:graphicFrameMk id="7" creationId="{EB2E9DF9-9430-00B9-0CD5-607DCC72BCA8}"/>
          </ac:graphicFrameMkLst>
        </pc:graphicFrameChg>
        <pc:graphicFrameChg chg="add mod modGraphic">
          <ac:chgData name="Ahmed Hassan" userId="47750a22-629f-416f-a96d-609d36c2ca96" providerId="ADAL" clId="{BD55A3F3-C2BD-E340-A8F6-4D9600ADBCC4}" dt="2024-03-31T13:19:52.851" v="6190" actId="20577"/>
          <ac:graphicFrameMkLst>
            <pc:docMk/>
            <pc:sldMk cId="209935981" sldId="4336"/>
            <ac:graphicFrameMk id="10" creationId="{D5960F45-F6E5-3CFD-44DB-78584CCDE462}"/>
          </ac:graphicFrameMkLst>
        </pc:graphicFrameChg>
        <pc:picChg chg="add mod">
          <ac:chgData name="Ahmed Hassan" userId="47750a22-629f-416f-a96d-609d36c2ca96" providerId="ADAL" clId="{BD55A3F3-C2BD-E340-A8F6-4D9600ADBCC4}" dt="2024-03-31T11:07:09.441" v="2442"/>
          <ac:picMkLst>
            <pc:docMk/>
            <pc:sldMk cId="209935981" sldId="4336"/>
            <ac:picMk id="3" creationId="{553B62DF-3DEE-16E4-5B30-D96EBC37F377}"/>
          </ac:picMkLst>
        </pc:picChg>
        <pc:picChg chg="add mod">
          <ac:chgData name="Ahmed Hassan" userId="47750a22-629f-416f-a96d-609d36c2ca96" providerId="ADAL" clId="{BD55A3F3-C2BD-E340-A8F6-4D9600ADBCC4}" dt="2024-03-31T13:14:54.150" v="6166"/>
          <ac:picMkLst>
            <pc:docMk/>
            <pc:sldMk cId="209935981" sldId="4336"/>
            <ac:picMk id="20" creationId="{97831F3D-EC25-E741-1AEF-1CB8DC93CD2C}"/>
          </ac:picMkLst>
        </pc:picChg>
      </pc:sldChg>
      <pc:sldChg chg="addSp delSp modSp add mod modTransition modAnim">
        <pc:chgData name="Ahmed Hassan" userId="47750a22-629f-416f-a96d-609d36c2ca96" providerId="ADAL" clId="{BD55A3F3-C2BD-E340-A8F6-4D9600ADBCC4}" dt="2024-03-31T13:18:21.665" v="6174" actId="20577"/>
        <pc:sldMkLst>
          <pc:docMk/>
          <pc:sldMk cId="1132686809" sldId="4337"/>
        </pc:sldMkLst>
        <pc:spChg chg="mod">
          <ac:chgData name="Ahmed Hassan" userId="47750a22-629f-416f-a96d-609d36c2ca96" providerId="ADAL" clId="{BD55A3F3-C2BD-E340-A8F6-4D9600ADBCC4}" dt="2024-03-31T11:25:33.935" v="3392" actId="20577"/>
          <ac:spMkLst>
            <pc:docMk/>
            <pc:sldMk cId="1132686809" sldId="4337"/>
            <ac:spMk id="3" creationId="{B9CD85FA-99C4-F784-F934-ADCA4DD0DEB8}"/>
          </ac:spMkLst>
        </pc:spChg>
        <pc:spChg chg="add del">
          <ac:chgData name="Ahmed Hassan" userId="47750a22-629f-416f-a96d-609d36c2ca96" providerId="ADAL" clId="{BD55A3F3-C2BD-E340-A8F6-4D9600ADBCC4}" dt="2024-03-31T11:27:25.149" v="3396" actId="22"/>
          <ac:spMkLst>
            <pc:docMk/>
            <pc:sldMk cId="1132686809" sldId="4337"/>
            <ac:spMk id="4" creationId="{64613182-54D9-ECD7-C7FC-065E80605BC6}"/>
          </ac:spMkLst>
        </pc:spChg>
        <pc:spChg chg="add mod">
          <ac:chgData name="Ahmed Hassan" userId="47750a22-629f-416f-a96d-609d36c2ca96" providerId="ADAL" clId="{BD55A3F3-C2BD-E340-A8F6-4D9600ADBCC4}" dt="2024-03-31T11:29:45.911" v="3432"/>
          <ac:spMkLst>
            <pc:docMk/>
            <pc:sldMk cId="1132686809" sldId="4337"/>
            <ac:spMk id="6" creationId="{CE43DFE3-E990-FFCD-00B5-FED077503B5A}"/>
          </ac:spMkLst>
        </pc:spChg>
        <pc:spChg chg="del mod">
          <ac:chgData name="Ahmed Hassan" userId="47750a22-629f-416f-a96d-609d36c2ca96" providerId="ADAL" clId="{BD55A3F3-C2BD-E340-A8F6-4D9600ADBCC4}" dt="2024-03-31T11:29:57.981" v="3434" actId="26606"/>
          <ac:spMkLst>
            <pc:docMk/>
            <pc:sldMk cId="1132686809" sldId="4337"/>
            <ac:spMk id="10" creationId="{21C96396-CAA6-42DB-B291-C7320F5E5B62}"/>
          </ac:spMkLst>
        </pc:spChg>
        <pc:graphicFrameChg chg="add mod">
          <ac:chgData name="Ahmed Hassan" userId="47750a22-629f-416f-a96d-609d36c2ca96" providerId="ADAL" clId="{BD55A3F3-C2BD-E340-A8F6-4D9600ADBCC4}" dt="2024-03-31T13:18:21.665" v="6174" actId="20577"/>
          <ac:graphicFrameMkLst>
            <pc:docMk/>
            <pc:sldMk cId="1132686809" sldId="4337"/>
            <ac:graphicFrameMk id="31" creationId="{6C0E73DE-401C-DFFC-ADC7-C3402406DC25}"/>
          </ac:graphicFrameMkLst>
        </pc:graphicFrameChg>
        <pc:picChg chg="add mod">
          <ac:chgData name="Ahmed Hassan" userId="47750a22-629f-416f-a96d-609d36c2ca96" providerId="ADAL" clId="{BD55A3F3-C2BD-E340-A8F6-4D9600ADBCC4}" dt="2024-03-31T11:29:57.981" v="3434" actId="26606"/>
          <ac:picMkLst>
            <pc:docMk/>
            <pc:sldMk cId="1132686809" sldId="4337"/>
            <ac:picMk id="5" creationId="{C96893BA-FE7B-F78D-A5BB-B2F257DB869C}"/>
          </ac:picMkLst>
        </pc:picChg>
        <pc:picChg chg="del">
          <ac:chgData name="Ahmed Hassan" userId="47750a22-629f-416f-a96d-609d36c2ca96" providerId="ADAL" clId="{BD55A3F3-C2BD-E340-A8F6-4D9600ADBCC4}" dt="2024-03-31T11:27:26.644" v="3397" actId="478"/>
          <ac:picMkLst>
            <pc:docMk/>
            <pc:sldMk cId="1132686809" sldId="4337"/>
            <ac:picMk id="7" creationId="{FD602E18-8CE0-CAA2-FDD5-C336163F0635}"/>
          </ac:picMkLst>
        </pc:picChg>
        <pc:picChg chg="add mod">
          <ac:chgData name="Ahmed Hassan" userId="47750a22-629f-416f-a96d-609d36c2ca96" providerId="ADAL" clId="{BD55A3F3-C2BD-E340-A8F6-4D9600ADBCC4}" dt="2024-03-31T11:29:45.911" v="3432"/>
          <ac:picMkLst>
            <pc:docMk/>
            <pc:sldMk cId="1132686809" sldId="4337"/>
            <ac:picMk id="8" creationId="{3D0D48E9-9E97-A07C-0A4A-A6D3CB08BDDF}"/>
          </ac:picMkLst>
        </pc:picChg>
        <pc:picChg chg="add mod">
          <ac:chgData name="Ahmed Hassan" userId="47750a22-629f-416f-a96d-609d36c2ca96" providerId="ADAL" clId="{BD55A3F3-C2BD-E340-A8F6-4D9600ADBCC4}" dt="2024-03-31T13:17:18.647" v="6168"/>
          <ac:picMkLst>
            <pc:docMk/>
            <pc:sldMk cId="1132686809" sldId="4337"/>
            <ac:picMk id="20" creationId="{195BCAA7-C293-2CCE-C25C-DADF380286F0}"/>
          </ac:picMkLst>
        </pc:picChg>
        <pc:picChg chg="del">
          <ac:chgData name="Ahmed Hassan" userId="47750a22-629f-416f-a96d-609d36c2ca96" providerId="ADAL" clId="{BD55A3F3-C2BD-E340-A8F6-4D9600ADBCC4}" dt="2024-03-31T12:33:32.743" v="5924"/>
          <ac:picMkLst>
            <pc:docMk/>
            <pc:sldMk cId="1132686809" sldId="4337"/>
            <ac:picMk id="29" creationId="{9A62A873-D270-7A15-F70B-274713ACCA13}"/>
          </ac:picMkLst>
        </pc:picChg>
      </pc:sldChg>
      <pc:sldChg chg="addSp delSp modSp add mod modTransition delAnim modAnim">
        <pc:chgData name="Ahmed Hassan" userId="47750a22-629f-416f-a96d-609d36c2ca96" providerId="ADAL" clId="{BD55A3F3-C2BD-E340-A8F6-4D9600ADBCC4}" dt="2024-03-31T13:10:57.426" v="6164"/>
        <pc:sldMkLst>
          <pc:docMk/>
          <pc:sldMk cId="2155507756" sldId="4338"/>
        </pc:sldMkLst>
        <pc:spChg chg="mod">
          <ac:chgData name="Ahmed Hassan" userId="47750a22-629f-416f-a96d-609d36c2ca96" providerId="ADAL" clId="{BD55A3F3-C2BD-E340-A8F6-4D9600ADBCC4}" dt="2024-03-31T11:36:44.553" v="3703" actId="20577"/>
          <ac:spMkLst>
            <pc:docMk/>
            <pc:sldMk cId="2155507756" sldId="4338"/>
            <ac:spMk id="2" creationId="{A5D91A35-7DBA-529F-F4C9-DB8E6A950948}"/>
          </ac:spMkLst>
        </pc:spChg>
        <pc:spChg chg="del">
          <ac:chgData name="Ahmed Hassan" userId="47750a22-629f-416f-a96d-609d36c2ca96" providerId="ADAL" clId="{BD55A3F3-C2BD-E340-A8F6-4D9600ADBCC4}" dt="2024-03-31T11:31:27.078" v="3505" actId="478"/>
          <ac:spMkLst>
            <pc:docMk/>
            <pc:sldMk cId="2155507756" sldId="4338"/>
            <ac:spMk id="5" creationId="{85BE0F59-241D-8273-DE7D-C6F405604442}"/>
          </ac:spMkLst>
        </pc:spChg>
        <pc:spChg chg="del">
          <ac:chgData name="Ahmed Hassan" userId="47750a22-629f-416f-a96d-609d36c2ca96" providerId="ADAL" clId="{BD55A3F3-C2BD-E340-A8F6-4D9600ADBCC4}" dt="2024-03-31T11:31:27.078" v="3505" actId="478"/>
          <ac:spMkLst>
            <pc:docMk/>
            <pc:sldMk cId="2155507756" sldId="4338"/>
            <ac:spMk id="6" creationId="{C08EA6B6-8CD0-371B-C971-F33DE61FFA4F}"/>
          </ac:spMkLst>
        </pc:spChg>
        <pc:spChg chg="del">
          <ac:chgData name="Ahmed Hassan" userId="47750a22-629f-416f-a96d-609d36c2ca96" providerId="ADAL" clId="{BD55A3F3-C2BD-E340-A8F6-4D9600ADBCC4}" dt="2024-03-31T11:31:27.078" v="3505" actId="478"/>
          <ac:spMkLst>
            <pc:docMk/>
            <pc:sldMk cId="2155507756" sldId="4338"/>
            <ac:spMk id="7" creationId="{6BE640CE-3734-24C4-ED87-BE5504ABEBDE}"/>
          </ac:spMkLst>
        </pc:spChg>
        <pc:spChg chg="del">
          <ac:chgData name="Ahmed Hassan" userId="47750a22-629f-416f-a96d-609d36c2ca96" providerId="ADAL" clId="{BD55A3F3-C2BD-E340-A8F6-4D9600ADBCC4}" dt="2024-03-31T11:31:27.078" v="3505" actId="478"/>
          <ac:spMkLst>
            <pc:docMk/>
            <pc:sldMk cId="2155507756" sldId="4338"/>
            <ac:spMk id="8" creationId="{19F9E0AE-92DD-6744-0000-4A6FF775E303}"/>
          </ac:spMkLst>
        </pc:spChg>
        <pc:spChg chg="del">
          <ac:chgData name="Ahmed Hassan" userId="47750a22-629f-416f-a96d-609d36c2ca96" providerId="ADAL" clId="{BD55A3F3-C2BD-E340-A8F6-4D9600ADBCC4}" dt="2024-03-31T11:30:42.979" v="3501" actId="478"/>
          <ac:spMkLst>
            <pc:docMk/>
            <pc:sldMk cId="2155507756" sldId="4338"/>
            <ac:spMk id="10" creationId="{D9C690CD-EC03-21F9-2FA8-999ACD416FE3}"/>
          </ac:spMkLst>
        </pc:spChg>
        <pc:spChg chg="del">
          <ac:chgData name="Ahmed Hassan" userId="47750a22-629f-416f-a96d-609d36c2ca96" providerId="ADAL" clId="{BD55A3F3-C2BD-E340-A8F6-4D9600ADBCC4}" dt="2024-03-31T11:31:27.078" v="3505" actId="478"/>
          <ac:spMkLst>
            <pc:docMk/>
            <pc:sldMk cId="2155507756" sldId="4338"/>
            <ac:spMk id="11" creationId="{BB5727F0-7377-1443-1AC5-A73B5D8E9153}"/>
          </ac:spMkLst>
        </pc:spChg>
        <pc:spChg chg="del mod">
          <ac:chgData name="Ahmed Hassan" userId="47750a22-629f-416f-a96d-609d36c2ca96" providerId="ADAL" clId="{BD55A3F3-C2BD-E340-A8F6-4D9600ADBCC4}" dt="2024-03-31T11:31:18.612" v="3503" actId="478"/>
          <ac:spMkLst>
            <pc:docMk/>
            <pc:sldMk cId="2155507756" sldId="4338"/>
            <ac:spMk id="13" creationId="{832B7FBC-704A-5AEB-7FEA-90385C7AA5BB}"/>
          </ac:spMkLst>
        </pc:spChg>
        <pc:spChg chg="add del mod">
          <ac:chgData name="Ahmed Hassan" userId="47750a22-629f-416f-a96d-609d36c2ca96" providerId="ADAL" clId="{BD55A3F3-C2BD-E340-A8F6-4D9600ADBCC4}" dt="2024-03-31T11:33:14.755" v="3534" actId="26606"/>
          <ac:spMkLst>
            <pc:docMk/>
            <pc:sldMk cId="2155507756" sldId="4338"/>
            <ac:spMk id="15" creationId="{630F5B27-AC11-A10E-E9DA-3CC32F2A6AED}"/>
          </ac:spMkLst>
        </pc:spChg>
        <pc:spChg chg="add del mod">
          <ac:chgData name="Ahmed Hassan" userId="47750a22-629f-416f-a96d-609d36c2ca96" providerId="ADAL" clId="{BD55A3F3-C2BD-E340-A8F6-4D9600ADBCC4}" dt="2024-03-31T11:35:35.018" v="3614"/>
          <ac:spMkLst>
            <pc:docMk/>
            <pc:sldMk cId="2155507756" sldId="4338"/>
            <ac:spMk id="16" creationId="{FFA002A3-19F7-5F0A-90D7-71B791A6B186}"/>
          </ac:spMkLst>
        </pc:spChg>
        <pc:spChg chg="add mod">
          <ac:chgData name="Ahmed Hassan" userId="47750a22-629f-416f-a96d-609d36c2ca96" providerId="ADAL" clId="{BD55A3F3-C2BD-E340-A8F6-4D9600ADBCC4}" dt="2024-03-31T11:37:06.174" v="3712" actId="255"/>
          <ac:spMkLst>
            <pc:docMk/>
            <pc:sldMk cId="2155507756" sldId="4338"/>
            <ac:spMk id="19" creationId="{9D9024F6-216F-E655-00DA-983F65A0466B}"/>
          </ac:spMkLst>
        </pc:spChg>
        <pc:spChg chg="add mod">
          <ac:chgData name="Ahmed Hassan" userId="47750a22-629f-416f-a96d-609d36c2ca96" providerId="ADAL" clId="{BD55A3F3-C2BD-E340-A8F6-4D9600ADBCC4}" dt="2024-03-31T11:37:18.434" v="3718" actId="20577"/>
          <ac:spMkLst>
            <pc:docMk/>
            <pc:sldMk cId="2155507756" sldId="4338"/>
            <ac:spMk id="21" creationId="{FEA483C7-8001-EA67-AB67-D632DF15BFED}"/>
          </ac:spMkLst>
        </pc:spChg>
        <pc:graphicFrameChg chg="del">
          <ac:chgData name="Ahmed Hassan" userId="47750a22-629f-416f-a96d-609d36c2ca96" providerId="ADAL" clId="{BD55A3F3-C2BD-E340-A8F6-4D9600ADBCC4}" dt="2024-03-31T11:30:38.605" v="3500" actId="478"/>
          <ac:graphicFrameMkLst>
            <pc:docMk/>
            <pc:sldMk cId="2155507756" sldId="4338"/>
            <ac:graphicFrameMk id="3" creationId="{7AAF687E-C1FC-57A1-C4C5-75F1C5C2C780}"/>
          </ac:graphicFrameMkLst>
        </pc:graphicFrameChg>
        <pc:graphicFrameChg chg="add mod modGraphic">
          <ac:chgData name="Ahmed Hassan" userId="47750a22-629f-416f-a96d-609d36c2ca96" providerId="ADAL" clId="{BD55A3F3-C2BD-E340-A8F6-4D9600ADBCC4}" dt="2024-03-31T11:36:25.583" v="3684" actId="14100"/>
          <ac:graphicFrameMkLst>
            <pc:docMk/>
            <pc:sldMk cId="2155507756" sldId="4338"/>
            <ac:graphicFrameMk id="17" creationId="{B4BFE709-2A04-A907-0229-0F756D75E703}"/>
          </ac:graphicFrameMkLst>
        </pc:graphicFrameChg>
        <pc:graphicFrameChg chg="add mod">
          <ac:chgData name="Ahmed Hassan" userId="47750a22-629f-416f-a96d-609d36c2ca96" providerId="ADAL" clId="{BD55A3F3-C2BD-E340-A8F6-4D9600ADBCC4}" dt="2024-03-31T11:36:57.820" v="3710" actId="14100"/>
          <ac:graphicFrameMkLst>
            <pc:docMk/>
            <pc:sldMk cId="2155507756" sldId="4338"/>
            <ac:graphicFrameMk id="20" creationId="{A78FEA8D-EBE6-521C-ECAF-DBCD9ABBD9A5}"/>
          </ac:graphicFrameMkLst>
        </pc:graphicFrameChg>
        <pc:picChg chg="del">
          <ac:chgData name="Ahmed Hassan" userId="47750a22-629f-416f-a96d-609d36c2ca96" providerId="ADAL" clId="{BD55A3F3-C2BD-E340-A8F6-4D9600ADBCC4}" dt="2024-03-31T12:33:24.925" v="5921"/>
          <ac:picMkLst>
            <pc:docMk/>
            <pc:sldMk cId="2155507756" sldId="4338"/>
            <ac:picMk id="18" creationId="{D6E6CDAB-C57E-19A9-7985-C8DC26AE02E9}"/>
          </ac:picMkLst>
        </pc:picChg>
        <pc:picChg chg="add mod">
          <ac:chgData name="Ahmed Hassan" userId="47750a22-629f-416f-a96d-609d36c2ca96" providerId="ADAL" clId="{BD55A3F3-C2BD-E340-A8F6-4D9600ADBCC4}" dt="2024-03-31T13:10:57.426" v="6164"/>
          <ac:picMkLst>
            <pc:docMk/>
            <pc:sldMk cId="2155507756" sldId="4338"/>
            <ac:picMk id="30" creationId="{65ACF53B-550E-A9E3-DC83-5B24BA77C181}"/>
          </ac:picMkLst>
        </pc:picChg>
        <pc:cxnChg chg="del">
          <ac:chgData name="Ahmed Hassan" userId="47750a22-629f-416f-a96d-609d36c2ca96" providerId="ADAL" clId="{BD55A3F3-C2BD-E340-A8F6-4D9600ADBCC4}" dt="2024-03-31T11:31:27.078" v="3505" actId="478"/>
          <ac:cxnSpMkLst>
            <pc:docMk/>
            <pc:sldMk cId="2155507756" sldId="4338"/>
            <ac:cxnSpMk id="14" creationId="{B285352D-3F3D-AF65-A498-EC6267CDD8F1}"/>
          </ac:cxnSpMkLst>
        </pc:cxnChg>
      </pc:sldChg>
      <pc:sldChg chg="addSp delSp modSp add mod modTransition modAnim">
        <pc:chgData name="Ahmed Hassan" userId="47750a22-629f-416f-a96d-609d36c2ca96" providerId="ADAL" clId="{BD55A3F3-C2BD-E340-A8F6-4D9600ADBCC4}" dt="2024-03-31T13:12:30.655" v="6165"/>
        <pc:sldMkLst>
          <pc:docMk/>
          <pc:sldMk cId="3798600685" sldId="4339"/>
        </pc:sldMkLst>
        <pc:spChg chg="mod">
          <ac:chgData name="Ahmed Hassan" userId="47750a22-629f-416f-a96d-609d36c2ca96" providerId="ADAL" clId="{BD55A3F3-C2BD-E340-A8F6-4D9600ADBCC4}" dt="2024-03-31T11:34:24.319" v="3599" actId="20577"/>
          <ac:spMkLst>
            <pc:docMk/>
            <pc:sldMk cId="3798600685" sldId="4339"/>
            <ac:spMk id="2" creationId="{A5D91A35-7DBA-529F-F4C9-DB8E6A950948}"/>
          </ac:spMkLst>
        </pc:spChg>
        <pc:spChg chg="add mod">
          <ac:chgData name="Ahmed Hassan" userId="47750a22-629f-416f-a96d-609d36c2ca96" providerId="ADAL" clId="{BD55A3F3-C2BD-E340-A8F6-4D9600ADBCC4}" dt="2024-03-31T11:38:38.896" v="3735" actId="20577"/>
          <ac:spMkLst>
            <pc:docMk/>
            <pc:sldMk cId="3798600685" sldId="4339"/>
            <ac:spMk id="5" creationId="{933F8626-6F8D-99B4-4F20-3148D207FBDA}"/>
          </ac:spMkLst>
        </pc:spChg>
        <pc:graphicFrameChg chg="mod">
          <ac:chgData name="Ahmed Hassan" userId="47750a22-629f-416f-a96d-609d36c2ca96" providerId="ADAL" clId="{BD55A3F3-C2BD-E340-A8F6-4D9600ADBCC4}" dt="2024-03-31T11:38:13.783" v="3719" actId="14100"/>
          <ac:graphicFrameMkLst>
            <pc:docMk/>
            <pc:sldMk cId="3798600685" sldId="4339"/>
            <ac:graphicFrameMk id="20" creationId="{A78FEA8D-EBE6-521C-ECAF-DBCD9ABBD9A5}"/>
          </ac:graphicFrameMkLst>
        </pc:graphicFrameChg>
        <pc:picChg chg="add mod">
          <ac:chgData name="Ahmed Hassan" userId="47750a22-629f-416f-a96d-609d36c2ca96" providerId="ADAL" clId="{BD55A3F3-C2BD-E340-A8F6-4D9600ADBCC4}" dt="2024-03-31T13:12:30.655" v="6165"/>
          <ac:picMkLst>
            <pc:docMk/>
            <pc:sldMk cId="3798600685" sldId="4339"/>
            <ac:picMk id="17" creationId="{C47BF339-B993-16F2-8BBD-C20D631BF3A5}"/>
          </ac:picMkLst>
        </pc:picChg>
        <pc:picChg chg="del">
          <ac:chgData name="Ahmed Hassan" userId="47750a22-629f-416f-a96d-609d36c2ca96" providerId="ADAL" clId="{BD55A3F3-C2BD-E340-A8F6-4D9600ADBCC4}" dt="2024-03-31T12:33:27.183" v="5922"/>
          <ac:picMkLst>
            <pc:docMk/>
            <pc:sldMk cId="3798600685" sldId="4339"/>
            <ac:picMk id="18" creationId="{D6E6CDAB-C57E-19A9-7985-C8DC26AE02E9}"/>
          </ac:picMkLst>
        </pc:picChg>
      </pc:sldChg>
      <pc:sldChg chg="add del">
        <pc:chgData name="Ahmed Hassan" userId="47750a22-629f-416f-a96d-609d36c2ca96" providerId="ADAL" clId="{BD55A3F3-C2BD-E340-A8F6-4D9600ADBCC4}" dt="2024-03-31T11:48:43.839" v="3738" actId="2696"/>
        <pc:sldMkLst>
          <pc:docMk/>
          <pc:sldMk cId="2688770094" sldId="4340"/>
        </pc:sldMkLst>
      </pc:sldChg>
      <pc:sldChg chg="addSp delSp modSp add mod modTransition modAnim">
        <pc:chgData name="Ahmed Hassan" userId="47750a22-629f-416f-a96d-609d36c2ca96" providerId="ADAL" clId="{BD55A3F3-C2BD-E340-A8F6-4D9600ADBCC4}" dt="2024-03-31T12:43:12.132" v="5928"/>
        <pc:sldMkLst>
          <pc:docMk/>
          <pc:sldMk cId="3066018073" sldId="4340"/>
        </pc:sldMkLst>
        <pc:spChg chg="mod">
          <ac:chgData name="Ahmed Hassan" userId="47750a22-629f-416f-a96d-609d36c2ca96" providerId="ADAL" clId="{BD55A3F3-C2BD-E340-A8F6-4D9600ADBCC4}" dt="2024-03-31T11:55:30.394" v="4263" actId="20577"/>
          <ac:spMkLst>
            <pc:docMk/>
            <pc:sldMk cId="3066018073" sldId="4340"/>
            <ac:spMk id="2" creationId="{E8063E1D-3407-F964-55E2-40E5829EF4FF}"/>
          </ac:spMkLst>
        </pc:spChg>
        <pc:spChg chg="del mod">
          <ac:chgData name="Ahmed Hassan" userId="47750a22-629f-416f-a96d-609d36c2ca96" providerId="ADAL" clId="{BD55A3F3-C2BD-E340-A8F6-4D9600ADBCC4}" dt="2024-03-31T11:55:33.626" v="4264" actId="478"/>
          <ac:spMkLst>
            <pc:docMk/>
            <pc:sldMk cId="3066018073" sldId="4340"/>
            <ac:spMk id="3" creationId="{9847C34F-7F47-DBBB-011F-42BA89BBE054}"/>
          </ac:spMkLst>
        </pc:spChg>
        <pc:spChg chg="add del mod">
          <ac:chgData name="Ahmed Hassan" userId="47750a22-629f-416f-a96d-609d36c2ca96" providerId="ADAL" clId="{BD55A3F3-C2BD-E340-A8F6-4D9600ADBCC4}" dt="2024-03-31T11:55:42.479" v="4265" actId="1032"/>
          <ac:spMkLst>
            <pc:docMk/>
            <pc:sldMk cId="3066018073" sldId="4340"/>
            <ac:spMk id="6" creationId="{D1E36D46-8575-2FEA-83BD-85AEB4F715E3}"/>
          </ac:spMkLst>
        </pc:spChg>
        <pc:spChg chg="add del mod">
          <ac:chgData name="Ahmed Hassan" userId="47750a22-629f-416f-a96d-609d36c2ca96" providerId="ADAL" clId="{BD55A3F3-C2BD-E340-A8F6-4D9600ADBCC4}" dt="2024-03-31T11:55:51.475" v="4267" actId="1032"/>
          <ac:spMkLst>
            <pc:docMk/>
            <pc:sldMk cId="3066018073" sldId="4340"/>
            <ac:spMk id="11" creationId="{06240EE4-BD8C-EA7A-FABB-7D9C8D1A05C4}"/>
          </ac:spMkLst>
        </pc:spChg>
        <pc:spChg chg="add mod">
          <ac:chgData name="Ahmed Hassan" userId="47750a22-629f-416f-a96d-609d36c2ca96" providerId="ADAL" clId="{BD55A3F3-C2BD-E340-A8F6-4D9600ADBCC4}" dt="2024-03-31T12:15:03.657" v="5295" actId="122"/>
          <ac:spMkLst>
            <pc:docMk/>
            <pc:sldMk cId="3066018073" sldId="4340"/>
            <ac:spMk id="15" creationId="{0750D568-EB6A-6C8F-E0C3-1B7EFC5A66E8}"/>
          </ac:spMkLst>
        </pc:spChg>
        <pc:graphicFrameChg chg="del">
          <ac:chgData name="Ahmed Hassan" userId="47750a22-629f-416f-a96d-609d36c2ca96" providerId="ADAL" clId="{BD55A3F3-C2BD-E340-A8F6-4D9600ADBCC4}" dt="2024-03-31T12:04:35.173" v="4850" actId="478"/>
          <ac:graphicFrameMkLst>
            <pc:docMk/>
            <pc:sldMk cId="3066018073" sldId="4340"/>
            <ac:graphicFrameMk id="5" creationId="{59215FD7-03C7-23D9-565A-7F0002270DC6}"/>
          </ac:graphicFrameMkLst>
        </pc:graphicFrameChg>
        <pc:graphicFrameChg chg="add del modGraphic">
          <ac:chgData name="Ahmed Hassan" userId="47750a22-629f-416f-a96d-609d36c2ca96" providerId="ADAL" clId="{BD55A3F3-C2BD-E340-A8F6-4D9600ADBCC4}" dt="2024-03-31T11:55:47.906" v="4266" actId="478"/>
          <ac:graphicFrameMkLst>
            <pc:docMk/>
            <pc:sldMk cId="3066018073" sldId="4340"/>
            <ac:graphicFrameMk id="7" creationId="{F16541C6-0FF1-E9B4-2306-022EA21A4A00}"/>
          </ac:graphicFrameMkLst>
        </pc:graphicFrameChg>
        <pc:graphicFrameChg chg="add mod modGraphic">
          <ac:chgData name="Ahmed Hassan" userId="47750a22-629f-416f-a96d-609d36c2ca96" providerId="ADAL" clId="{BD55A3F3-C2BD-E340-A8F6-4D9600ADBCC4}" dt="2024-03-31T12:14:39.565" v="5279" actId="20577"/>
          <ac:graphicFrameMkLst>
            <pc:docMk/>
            <pc:sldMk cId="3066018073" sldId="4340"/>
            <ac:graphicFrameMk id="12" creationId="{2236E7C7-C8B9-88E3-6602-0E9763FAD62F}"/>
          </ac:graphicFrameMkLst>
        </pc:graphicFrameChg>
        <pc:picChg chg="add mod">
          <ac:chgData name="Ahmed Hassan" userId="47750a22-629f-416f-a96d-609d36c2ca96" providerId="ADAL" clId="{BD55A3F3-C2BD-E340-A8F6-4D9600ADBCC4}" dt="2024-03-31T12:13:39.418" v="5155" actId="1076"/>
          <ac:picMkLst>
            <pc:docMk/>
            <pc:sldMk cId="3066018073" sldId="4340"/>
            <ac:picMk id="14" creationId="{9B572962-6053-8B7C-662C-16976E02B4C3}"/>
          </ac:picMkLst>
        </pc:picChg>
        <pc:picChg chg="add del mod">
          <ac:chgData name="Ahmed Hassan" userId="47750a22-629f-416f-a96d-609d36c2ca96" providerId="ADAL" clId="{BD55A3F3-C2BD-E340-A8F6-4D9600ADBCC4}" dt="2024-03-31T12:40:02.394" v="5927"/>
          <ac:picMkLst>
            <pc:docMk/>
            <pc:sldMk cId="3066018073" sldId="4340"/>
            <ac:picMk id="25" creationId="{2307CCD9-E406-0A2D-E7C9-C21F7DBF0B3A}"/>
          </ac:picMkLst>
        </pc:picChg>
        <pc:picChg chg="add mod">
          <ac:chgData name="Ahmed Hassan" userId="47750a22-629f-416f-a96d-609d36c2ca96" providerId="ADAL" clId="{BD55A3F3-C2BD-E340-A8F6-4D9600ADBCC4}" dt="2024-03-31T12:43:12.132" v="5928"/>
          <ac:picMkLst>
            <pc:docMk/>
            <pc:sldMk cId="3066018073" sldId="4340"/>
            <ac:picMk id="30" creationId="{5CC64C41-1E93-12EB-4CF8-9542D85C90A7}"/>
          </ac:picMkLst>
        </pc:picChg>
      </pc:sldChg>
      <pc:sldChg chg="addSp modSp new del mod ord">
        <pc:chgData name="Ahmed Hassan" userId="47750a22-629f-416f-a96d-609d36c2ca96" providerId="ADAL" clId="{BD55A3F3-C2BD-E340-A8F6-4D9600ADBCC4}" dt="2024-03-31T11:59:08.059" v="4435" actId="2696"/>
        <pc:sldMkLst>
          <pc:docMk/>
          <pc:sldMk cId="294426796" sldId="4341"/>
        </pc:sldMkLst>
        <pc:spChg chg="mod">
          <ac:chgData name="Ahmed Hassan" userId="47750a22-629f-416f-a96d-609d36c2ca96" providerId="ADAL" clId="{BD55A3F3-C2BD-E340-A8F6-4D9600ADBCC4}" dt="2024-03-31T11:57:25.941" v="4329" actId="20577"/>
          <ac:spMkLst>
            <pc:docMk/>
            <pc:sldMk cId="294426796" sldId="4341"/>
            <ac:spMk id="2" creationId="{96E8D6F8-0002-EA3D-3087-79815458A089}"/>
          </ac:spMkLst>
        </pc:spChg>
        <pc:spChg chg="add mod">
          <ac:chgData name="Ahmed Hassan" userId="47750a22-629f-416f-a96d-609d36c2ca96" providerId="ADAL" clId="{BD55A3F3-C2BD-E340-A8F6-4D9600ADBCC4}" dt="2024-03-31T11:57:36.379" v="4330"/>
          <ac:spMkLst>
            <pc:docMk/>
            <pc:sldMk cId="294426796" sldId="4341"/>
            <ac:spMk id="5" creationId="{20542C4D-8D5A-1DEB-B1B1-EC6285E3B95A}"/>
          </ac:spMkLst>
        </pc:spChg>
        <pc:picChg chg="add mod">
          <ac:chgData name="Ahmed Hassan" userId="47750a22-629f-416f-a96d-609d36c2ca96" providerId="ADAL" clId="{BD55A3F3-C2BD-E340-A8F6-4D9600ADBCC4}" dt="2024-03-31T11:57:36.379" v="4330"/>
          <ac:picMkLst>
            <pc:docMk/>
            <pc:sldMk cId="294426796" sldId="4341"/>
            <ac:picMk id="4" creationId="{C7D264D5-264D-5E35-8295-2E6582866CB5}"/>
          </ac:picMkLst>
        </pc:picChg>
      </pc:sldChg>
      <pc:sldChg chg="addSp modSp add mod modClrScheme chgLayout">
        <pc:chgData name="Ahmed Hassan" userId="47750a22-629f-416f-a96d-609d36c2ca96" providerId="ADAL" clId="{BD55A3F3-C2BD-E340-A8F6-4D9600ADBCC4}" dt="2024-03-31T13:05:01.559" v="6160" actId="20577"/>
        <pc:sldMkLst>
          <pc:docMk/>
          <pc:sldMk cId="2798819360" sldId="4341"/>
        </pc:sldMkLst>
        <pc:spChg chg="mod ord">
          <ac:chgData name="Ahmed Hassan" userId="47750a22-629f-416f-a96d-609d36c2ca96" providerId="ADAL" clId="{BD55A3F3-C2BD-E340-A8F6-4D9600ADBCC4}" dt="2024-03-31T12:17:35.643" v="5531" actId="20577"/>
          <ac:spMkLst>
            <pc:docMk/>
            <pc:sldMk cId="2798819360" sldId="4341"/>
            <ac:spMk id="2" creationId="{96E8D6F8-0002-EA3D-3087-79815458A089}"/>
          </ac:spMkLst>
        </pc:spChg>
        <pc:spChg chg="mod ord">
          <ac:chgData name="Ahmed Hassan" userId="47750a22-629f-416f-a96d-609d36c2ca96" providerId="ADAL" clId="{BD55A3F3-C2BD-E340-A8F6-4D9600ADBCC4}" dt="2024-03-31T13:05:01.559" v="6160" actId="20577"/>
          <ac:spMkLst>
            <pc:docMk/>
            <pc:sldMk cId="2798819360" sldId="4341"/>
            <ac:spMk id="3" creationId="{33AE71CA-10FC-6845-150C-373687E5D4B4}"/>
          </ac:spMkLst>
        </pc:spChg>
        <pc:spChg chg="add mod ord">
          <ac:chgData name="Ahmed Hassan" userId="47750a22-629f-416f-a96d-609d36c2ca96" providerId="ADAL" clId="{BD55A3F3-C2BD-E340-A8F6-4D9600ADBCC4}" dt="2024-03-31T12:16:43.028" v="5387" actId="122"/>
          <ac:spMkLst>
            <pc:docMk/>
            <pc:sldMk cId="2798819360" sldId="4341"/>
            <ac:spMk id="6" creationId="{C96C4C75-3D2E-1E6D-65DE-7E95673BC033}"/>
          </ac:spMkLst>
        </pc:spChg>
        <pc:spChg chg="add mod ord">
          <ac:chgData name="Ahmed Hassan" userId="47750a22-629f-416f-a96d-609d36c2ca96" providerId="ADAL" clId="{BD55A3F3-C2BD-E340-A8F6-4D9600ADBCC4}" dt="2024-03-31T12:16:48.805" v="5393" actId="122"/>
          <ac:spMkLst>
            <pc:docMk/>
            <pc:sldMk cId="2798819360" sldId="4341"/>
            <ac:spMk id="7" creationId="{B69C3CDD-243F-0671-5C3D-7B5DBA476AB2}"/>
          </ac:spMkLst>
        </pc:spChg>
        <pc:spChg chg="add mod ord">
          <ac:chgData name="Ahmed Hassan" userId="47750a22-629f-416f-a96d-609d36c2ca96" providerId="ADAL" clId="{BD55A3F3-C2BD-E340-A8F6-4D9600ADBCC4}" dt="2024-03-31T12:54:21.993" v="6064" actId="20577"/>
          <ac:spMkLst>
            <pc:docMk/>
            <pc:sldMk cId="2798819360" sldId="4341"/>
            <ac:spMk id="8" creationId="{C9A014CA-DC6B-D25E-2113-F7A82055D35C}"/>
          </ac:spMkLst>
        </pc:spChg>
        <pc:picChg chg="add mod">
          <ac:chgData name="Ahmed Hassan" userId="47750a22-629f-416f-a96d-609d36c2ca96" providerId="ADAL" clId="{BD55A3F3-C2BD-E340-A8F6-4D9600ADBCC4}" dt="2024-03-31T12:53:39.071" v="5941"/>
          <ac:picMkLst>
            <pc:docMk/>
            <pc:sldMk cId="2798819360" sldId="4341"/>
            <ac:picMk id="19" creationId="{CDD3F7BE-5004-C1B8-FCF8-88959E7C22EE}"/>
          </ac:picMkLst>
        </pc:picChg>
      </pc:sldChg>
      <pc:sldChg chg="addSp delSp modSp add mod modTransition modAnim">
        <pc:chgData name="Ahmed Hassan" userId="47750a22-629f-416f-a96d-609d36c2ca96" providerId="ADAL" clId="{BD55A3F3-C2BD-E340-A8F6-4D9600ADBCC4}" dt="2024-03-31T13:02:44.533" v="6109" actId="20577"/>
        <pc:sldMkLst>
          <pc:docMk/>
          <pc:sldMk cId="775881501" sldId="4342"/>
        </pc:sldMkLst>
        <pc:spChg chg="mod">
          <ac:chgData name="Ahmed Hassan" userId="47750a22-629f-416f-a96d-609d36c2ca96" providerId="ADAL" clId="{BD55A3F3-C2BD-E340-A8F6-4D9600ADBCC4}" dt="2024-03-31T12:23:53.409" v="5689" actId="20577"/>
          <ac:spMkLst>
            <pc:docMk/>
            <pc:sldMk cId="775881501" sldId="4342"/>
            <ac:spMk id="2" creationId="{96E8D6F8-0002-EA3D-3087-79815458A089}"/>
          </ac:spMkLst>
        </pc:spChg>
        <pc:spChg chg="del">
          <ac:chgData name="Ahmed Hassan" userId="47750a22-629f-416f-a96d-609d36c2ca96" providerId="ADAL" clId="{BD55A3F3-C2BD-E340-A8F6-4D9600ADBCC4}" dt="2024-03-31T11:57:56.774" v="4357" actId="1032"/>
          <ac:spMkLst>
            <pc:docMk/>
            <pc:sldMk cId="775881501" sldId="4342"/>
            <ac:spMk id="3" creationId="{33AE71CA-10FC-6845-150C-373687E5D4B4}"/>
          </ac:spMkLst>
        </pc:spChg>
        <pc:spChg chg="add del mod">
          <ac:chgData name="Ahmed Hassan" userId="47750a22-629f-416f-a96d-609d36c2ca96" providerId="ADAL" clId="{BD55A3F3-C2BD-E340-A8F6-4D9600ADBCC4}" dt="2024-03-31T12:22:22.205" v="5595" actId="478"/>
          <ac:spMkLst>
            <pc:docMk/>
            <pc:sldMk cId="775881501" sldId="4342"/>
            <ac:spMk id="7" creationId="{799D584C-C116-8EC6-F821-CBDEBBBBE899}"/>
          </ac:spMkLst>
        </pc:spChg>
        <pc:spChg chg="add mod">
          <ac:chgData name="Ahmed Hassan" userId="47750a22-629f-416f-a96d-609d36c2ca96" providerId="ADAL" clId="{BD55A3F3-C2BD-E340-A8F6-4D9600ADBCC4}" dt="2024-03-31T12:23:12.575" v="5663" actId="167"/>
          <ac:spMkLst>
            <pc:docMk/>
            <pc:sldMk cId="775881501" sldId="4342"/>
            <ac:spMk id="8" creationId="{383E9FBE-BF74-508F-697F-517305C5CE38}"/>
          </ac:spMkLst>
        </pc:spChg>
        <pc:graphicFrameChg chg="add mod modGraphic">
          <ac:chgData name="Ahmed Hassan" userId="47750a22-629f-416f-a96d-609d36c2ca96" providerId="ADAL" clId="{BD55A3F3-C2BD-E340-A8F6-4D9600ADBCC4}" dt="2024-03-31T13:02:44.533" v="6109" actId="20577"/>
          <ac:graphicFrameMkLst>
            <pc:docMk/>
            <pc:sldMk cId="775881501" sldId="4342"/>
            <ac:graphicFrameMk id="6" creationId="{2499D215-9E3C-38C5-B0E9-39DA24267EB0}"/>
          </ac:graphicFrameMkLst>
        </pc:graphicFrameChg>
        <pc:picChg chg="add del mod">
          <ac:chgData name="Ahmed Hassan" userId="47750a22-629f-416f-a96d-609d36c2ca96" providerId="ADAL" clId="{BD55A3F3-C2BD-E340-A8F6-4D9600ADBCC4}" dt="2024-03-31T12:23:41.860" v="5665"/>
          <ac:picMkLst>
            <pc:docMk/>
            <pc:sldMk cId="775881501" sldId="4342"/>
            <ac:picMk id="11" creationId="{83115088-7A4A-81C1-03E0-31D3D2D20EBC}"/>
          </ac:picMkLst>
        </pc:picChg>
        <pc:picChg chg="add del mod">
          <ac:chgData name="Ahmed Hassan" userId="47750a22-629f-416f-a96d-609d36c2ca96" providerId="ADAL" clId="{BD55A3F3-C2BD-E340-A8F6-4D9600ADBCC4}" dt="2024-03-31T12:24:13.975" v="5691"/>
          <ac:picMkLst>
            <pc:docMk/>
            <pc:sldMk cId="775881501" sldId="4342"/>
            <ac:picMk id="16" creationId="{62EFE935-5107-AB3D-953D-49BBC34635F6}"/>
          </ac:picMkLst>
        </pc:picChg>
        <pc:picChg chg="add del mod">
          <ac:chgData name="Ahmed Hassan" userId="47750a22-629f-416f-a96d-609d36c2ca96" providerId="ADAL" clId="{BD55A3F3-C2BD-E340-A8F6-4D9600ADBCC4}" dt="2024-03-31T12:24:21.147" v="5693"/>
          <ac:picMkLst>
            <pc:docMk/>
            <pc:sldMk cId="775881501" sldId="4342"/>
            <ac:picMk id="20" creationId="{96FDD84B-A142-8033-F7D9-3A70BB75F64F}"/>
          </ac:picMkLst>
        </pc:picChg>
        <pc:picChg chg="add del mod">
          <ac:chgData name="Ahmed Hassan" userId="47750a22-629f-416f-a96d-609d36c2ca96" providerId="ADAL" clId="{BD55A3F3-C2BD-E340-A8F6-4D9600ADBCC4}" dt="2024-03-31T12:24:38.737" v="5695"/>
          <ac:picMkLst>
            <pc:docMk/>
            <pc:sldMk cId="775881501" sldId="4342"/>
            <ac:picMk id="24" creationId="{76D02572-92DB-A0E3-550B-4C831F8A572A}"/>
          </ac:picMkLst>
        </pc:picChg>
        <pc:picChg chg="add mod">
          <ac:chgData name="Ahmed Hassan" userId="47750a22-629f-416f-a96d-609d36c2ca96" providerId="ADAL" clId="{BD55A3F3-C2BD-E340-A8F6-4D9600ADBCC4}" dt="2024-03-31T12:26:15.603" v="5696"/>
          <ac:picMkLst>
            <pc:docMk/>
            <pc:sldMk cId="775881501" sldId="4342"/>
            <ac:picMk id="28" creationId="{5E67483F-8887-E91B-A4B5-BF3BF80B65B6}"/>
          </ac:picMkLst>
        </pc:picChg>
      </pc:sldChg>
      <pc:sldChg chg="addSp delSp modSp add mod">
        <pc:chgData name="Ahmed Hassan" userId="47750a22-629f-416f-a96d-609d36c2ca96" providerId="ADAL" clId="{BD55A3F3-C2BD-E340-A8F6-4D9600ADBCC4}" dt="2024-03-31T13:02:19.394" v="6087" actId="20577"/>
        <pc:sldMkLst>
          <pc:docMk/>
          <pc:sldMk cId="2227017002" sldId="4343"/>
        </pc:sldMkLst>
        <pc:spChg chg="mod">
          <ac:chgData name="Ahmed Hassan" userId="47750a22-629f-416f-a96d-609d36c2ca96" providerId="ADAL" clId="{BD55A3F3-C2BD-E340-A8F6-4D9600ADBCC4}" dt="2024-03-31T13:02:19.394" v="6087" actId="20577"/>
          <ac:spMkLst>
            <pc:docMk/>
            <pc:sldMk cId="2227017002" sldId="4343"/>
            <ac:spMk id="2" creationId="{96E8D6F8-0002-EA3D-3087-79815458A089}"/>
          </ac:spMkLst>
        </pc:spChg>
        <pc:spChg chg="del mod">
          <ac:chgData name="Ahmed Hassan" userId="47750a22-629f-416f-a96d-609d36c2ca96" providerId="ADAL" clId="{BD55A3F3-C2BD-E340-A8F6-4D9600ADBCC4}" dt="2024-03-31T12:02:06.392" v="4816" actId="26606"/>
          <ac:spMkLst>
            <pc:docMk/>
            <pc:sldMk cId="2227017002" sldId="4343"/>
            <ac:spMk id="3" creationId="{33AE71CA-10FC-6845-150C-373687E5D4B4}"/>
          </ac:spMkLst>
        </pc:spChg>
        <pc:graphicFrameChg chg="add mod">
          <ac:chgData name="Ahmed Hassan" userId="47750a22-629f-416f-a96d-609d36c2ca96" providerId="ADAL" clId="{BD55A3F3-C2BD-E340-A8F6-4D9600ADBCC4}" dt="2024-03-31T12:03:06.949" v="4832" actId="255"/>
          <ac:graphicFrameMkLst>
            <pc:docMk/>
            <pc:sldMk cId="2227017002" sldId="4343"/>
            <ac:graphicFrameMk id="7" creationId="{76467DBD-8A8E-39AF-7286-605294B9113A}"/>
          </ac:graphicFrameMkLst>
        </pc:graphicFrameChg>
        <pc:picChg chg="mod">
          <ac:chgData name="Ahmed Hassan" userId="47750a22-629f-416f-a96d-609d36c2ca96" providerId="ADAL" clId="{BD55A3F3-C2BD-E340-A8F6-4D9600ADBCC4}" dt="2024-03-31T12:02:14.427" v="4817" actId="27614"/>
          <ac:picMkLst>
            <pc:docMk/>
            <pc:sldMk cId="2227017002" sldId="4343"/>
            <ac:picMk id="4" creationId="{C7D264D5-264D-5E35-8295-2E6582866CB5}"/>
          </ac:picMkLst>
        </pc:picChg>
        <pc:picChg chg="add mod">
          <ac:chgData name="Ahmed Hassan" userId="47750a22-629f-416f-a96d-609d36c2ca96" providerId="ADAL" clId="{BD55A3F3-C2BD-E340-A8F6-4D9600ADBCC4}" dt="2024-03-31T13:02:10.548" v="6065"/>
          <ac:picMkLst>
            <pc:docMk/>
            <pc:sldMk cId="2227017002" sldId="4343"/>
            <ac:picMk id="22" creationId="{A6A0194A-CCE8-B2F1-867B-2D5742F91E7E}"/>
          </ac:picMkLst>
        </pc:picChg>
      </pc:sldChg>
      <pc:sldChg chg="addSp delSp modSp add mod modTransition modAnim">
        <pc:chgData name="Ahmed Hassan" userId="47750a22-629f-416f-a96d-609d36c2ca96" providerId="ADAL" clId="{BD55A3F3-C2BD-E340-A8F6-4D9600ADBCC4}" dt="2024-03-31T12:45:16.725" v="5938" actId="20577"/>
        <pc:sldMkLst>
          <pc:docMk/>
          <pc:sldMk cId="3738197906" sldId="4344"/>
        </pc:sldMkLst>
        <pc:spChg chg="add mod">
          <ac:chgData name="Ahmed Hassan" userId="47750a22-629f-416f-a96d-609d36c2ca96" providerId="ADAL" clId="{BD55A3F3-C2BD-E340-A8F6-4D9600ADBCC4}" dt="2024-03-31T12:12:10.415" v="5063" actId="14100"/>
          <ac:spMkLst>
            <pc:docMk/>
            <pc:sldMk cId="3738197906" sldId="4344"/>
            <ac:spMk id="2" creationId="{35740F66-F6AF-0338-B0E4-4CB19F5053C2}"/>
          </ac:spMkLst>
        </pc:spChg>
        <pc:spChg chg="mod">
          <ac:chgData name="Ahmed Hassan" userId="47750a22-629f-416f-a96d-609d36c2ca96" providerId="ADAL" clId="{BD55A3F3-C2BD-E340-A8F6-4D9600ADBCC4}" dt="2024-03-31T12:45:16.725" v="5938" actId="20577"/>
          <ac:spMkLst>
            <pc:docMk/>
            <pc:sldMk cId="3738197906" sldId="4344"/>
            <ac:spMk id="3" creationId="{B9CD85FA-99C4-F784-F934-ADCA4DD0DEB8}"/>
          </ac:spMkLst>
        </pc:spChg>
        <pc:spChg chg="mod">
          <ac:chgData name="Ahmed Hassan" userId="47750a22-629f-416f-a96d-609d36c2ca96" providerId="ADAL" clId="{BD55A3F3-C2BD-E340-A8F6-4D9600ADBCC4}" dt="2024-03-31T12:12:28.352" v="5087" actId="1036"/>
          <ac:spMkLst>
            <pc:docMk/>
            <pc:sldMk cId="3738197906" sldId="4344"/>
            <ac:spMk id="6" creationId="{0EEABB63-DE52-1BC0-1E23-A25FE28CC673}"/>
          </ac:spMkLst>
        </pc:spChg>
        <pc:spChg chg="del">
          <ac:chgData name="Ahmed Hassan" userId="47750a22-629f-416f-a96d-609d36c2ca96" providerId="ADAL" clId="{BD55A3F3-C2BD-E340-A8F6-4D9600ADBCC4}" dt="2024-03-31T12:06:17.212" v="4902" actId="478"/>
          <ac:spMkLst>
            <pc:docMk/>
            <pc:sldMk cId="3738197906" sldId="4344"/>
            <ac:spMk id="7" creationId="{92389FBC-C5D4-C3FE-99E1-0020EC70F0DD}"/>
          </ac:spMkLst>
        </pc:spChg>
        <pc:spChg chg="del">
          <ac:chgData name="Ahmed Hassan" userId="47750a22-629f-416f-a96d-609d36c2ca96" providerId="ADAL" clId="{BD55A3F3-C2BD-E340-A8F6-4D9600ADBCC4}" dt="2024-03-31T12:06:17.212" v="4902" actId="478"/>
          <ac:spMkLst>
            <pc:docMk/>
            <pc:sldMk cId="3738197906" sldId="4344"/>
            <ac:spMk id="8" creationId="{94864BD6-E448-BDFC-4254-1DBBBB1E8A04}"/>
          </ac:spMkLst>
        </pc:spChg>
        <pc:spChg chg="mod">
          <ac:chgData name="Ahmed Hassan" userId="47750a22-629f-416f-a96d-609d36c2ca96" providerId="ADAL" clId="{BD55A3F3-C2BD-E340-A8F6-4D9600ADBCC4}" dt="2024-03-31T12:09:00.134" v="4957" actId="20577"/>
          <ac:spMkLst>
            <pc:docMk/>
            <pc:sldMk cId="3738197906" sldId="4344"/>
            <ac:spMk id="9" creationId="{DFC6E21A-DFC2-2A79-EC47-779225130BE5}"/>
          </ac:spMkLst>
        </pc:spChg>
        <pc:spChg chg="del">
          <ac:chgData name="Ahmed Hassan" userId="47750a22-629f-416f-a96d-609d36c2ca96" providerId="ADAL" clId="{BD55A3F3-C2BD-E340-A8F6-4D9600ADBCC4}" dt="2024-03-31T12:06:17.212" v="4902" actId="478"/>
          <ac:spMkLst>
            <pc:docMk/>
            <pc:sldMk cId="3738197906" sldId="4344"/>
            <ac:spMk id="10" creationId="{38FA26DC-B9A8-63E9-7031-9E94A27156F6}"/>
          </ac:spMkLst>
        </pc:spChg>
        <pc:spChg chg="del">
          <ac:chgData name="Ahmed Hassan" userId="47750a22-629f-416f-a96d-609d36c2ca96" providerId="ADAL" clId="{BD55A3F3-C2BD-E340-A8F6-4D9600ADBCC4}" dt="2024-03-31T12:06:17.212" v="4902" actId="478"/>
          <ac:spMkLst>
            <pc:docMk/>
            <pc:sldMk cId="3738197906" sldId="4344"/>
            <ac:spMk id="11" creationId="{29844AAF-14BE-9C9F-629C-4140B14F3BB0}"/>
          </ac:spMkLst>
        </pc:spChg>
        <pc:spChg chg="mod">
          <ac:chgData name="Ahmed Hassan" userId="47750a22-629f-416f-a96d-609d36c2ca96" providerId="ADAL" clId="{BD55A3F3-C2BD-E340-A8F6-4D9600ADBCC4}" dt="2024-03-31T12:12:10.415" v="5063" actId="14100"/>
          <ac:spMkLst>
            <pc:docMk/>
            <pc:sldMk cId="3738197906" sldId="4344"/>
            <ac:spMk id="12" creationId="{BC94EEEF-361A-5A1D-CF7A-441F8EE7405A}"/>
          </ac:spMkLst>
        </pc:spChg>
        <pc:spChg chg="add mod">
          <ac:chgData name="Ahmed Hassan" userId="47750a22-629f-416f-a96d-609d36c2ca96" providerId="ADAL" clId="{BD55A3F3-C2BD-E340-A8F6-4D9600ADBCC4}" dt="2024-03-31T12:12:10.415" v="5063" actId="14100"/>
          <ac:spMkLst>
            <pc:docMk/>
            <pc:sldMk cId="3738197906" sldId="4344"/>
            <ac:spMk id="13" creationId="{1C9DDE6E-9198-F7E9-7B4C-2E718D98BE5E}"/>
          </ac:spMkLst>
        </pc:spChg>
        <pc:spChg chg="add mod">
          <ac:chgData name="Ahmed Hassan" userId="47750a22-629f-416f-a96d-609d36c2ca96" providerId="ADAL" clId="{BD55A3F3-C2BD-E340-A8F6-4D9600ADBCC4}" dt="2024-03-31T12:07:21.171" v="4932" actId="1076"/>
          <ac:spMkLst>
            <pc:docMk/>
            <pc:sldMk cId="3738197906" sldId="4344"/>
            <ac:spMk id="14" creationId="{3E7EC20E-6B22-43EF-02E7-DD55B9CBECD8}"/>
          </ac:spMkLst>
        </pc:spChg>
        <pc:spChg chg="add mod">
          <ac:chgData name="Ahmed Hassan" userId="47750a22-629f-416f-a96d-609d36c2ca96" providerId="ADAL" clId="{BD55A3F3-C2BD-E340-A8F6-4D9600ADBCC4}" dt="2024-03-31T12:07:30.098" v="4936" actId="1076"/>
          <ac:spMkLst>
            <pc:docMk/>
            <pc:sldMk cId="3738197906" sldId="4344"/>
            <ac:spMk id="15" creationId="{4B4AE1AF-97F3-5D1F-E6CA-6912BBFA8692}"/>
          </ac:spMkLst>
        </pc:spChg>
        <pc:spChg chg="add mod">
          <ac:chgData name="Ahmed Hassan" userId="47750a22-629f-416f-a96d-609d36c2ca96" providerId="ADAL" clId="{BD55A3F3-C2BD-E340-A8F6-4D9600ADBCC4}" dt="2024-03-31T12:07:34.905" v="4938" actId="1076"/>
          <ac:spMkLst>
            <pc:docMk/>
            <pc:sldMk cId="3738197906" sldId="4344"/>
            <ac:spMk id="16" creationId="{2695465A-78A4-9E03-09CA-1649780CFC5A}"/>
          </ac:spMkLst>
        </pc:spChg>
        <pc:spChg chg="add mod">
          <ac:chgData name="Ahmed Hassan" userId="47750a22-629f-416f-a96d-609d36c2ca96" providerId="ADAL" clId="{BD55A3F3-C2BD-E340-A8F6-4D9600ADBCC4}" dt="2024-03-31T12:12:22.461" v="5082" actId="1036"/>
          <ac:spMkLst>
            <pc:docMk/>
            <pc:sldMk cId="3738197906" sldId="4344"/>
            <ac:spMk id="17" creationId="{9C0DFE85-BF45-2C5F-5F43-5B3140CA9670}"/>
          </ac:spMkLst>
        </pc:spChg>
        <pc:spChg chg="add mod">
          <ac:chgData name="Ahmed Hassan" userId="47750a22-629f-416f-a96d-609d36c2ca96" providerId="ADAL" clId="{BD55A3F3-C2BD-E340-A8F6-4D9600ADBCC4}" dt="2024-03-31T12:12:22.461" v="5082" actId="1036"/>
          <ac:spMkLst>
            <pc:docMk/>
            <pc:sldMk cId="3738197906" sldId="4344"/>
            <ac:spMk id="18" creationId="{C9B35348-A1C3-FC6B-8637-EB18518498C5}"/>
          </ac:spMkLst>
        </pc:spChg>
        <pc:spChg chg="add mod">
          <ac:chgData name="Ahmed Hassan" userId="47750a22-629f-416f-a96d-609d36c2ca96" providerId="ADAL" clId="{BD55A3F3-C2BD-E340-A8F6-4D9600ADBCC4}" dt="2024-03-31T12:12:22.461" v="5082" actId="1036"/>
          <ac:spMkLst>
            <pc:docMk/>
            <pc:sldMk cId="3738197906" sldId="4344"/>
            <ac:spMk id="19" creationId="{78B78307-43DF-0D37-AE57-CAF85C0DCA84}"/>
          </ac:spMkLst>
        </pc:spChg>
        <pc:picChg chg="del">
          <ac:chgData name="Ahmed Hassan" userId="47750a22-629f-416f-a96d-609d36c2ca96" providerId="ADAL" clId="{BD55A3F3-C2BD-E340-A8F6-4D9600ADBCC4}" dt="2024-03-31T12:33:09.626" v="5920"/>
          <ac:picMkLst>
            <pc:docMk/>
            <pc:sldMk cId="3738197906" sldId="4344"/>
            <ac:picMk id="29" creationId="{EC1C3391-B876-C494-9CA8-95A43B641B94}"/>
          </ac:picMkLst>
        </pc:picChg>
        <pc:picChg chg="add mod">
          <ac:chgData name="Ahmed Hassan" userId="47750a22-629f-416f-a96d-609d36c2ca96" providerId="ADAL" clId="{BD55A3F3-C2BD-E340-A8F6-4D9600ADBCC4}" dt="2024-03-31T12:45:06.811" v="5929"/>
          <ac:picMkLst>
            <pc:docMk/>
            <pc:sldMk cId="3738197906" sldId="4344"/>
            <ac:picMk id="32" creationId="{01DEF091-3464-E738-9F71-BD2CE2959E9F}"/>
          </ac:picMkLst>
        </pc:picChg>
      </pc:sldChg>
    </pc:docChg>
  </pc:docChgLst>
  <pc:docChgLst>
    <pc:chgData name="Ahmed Hassan" userId="47750a22-629f-416f-a96d-609d36c2ca96" providerId="ADAL" clId="{74F9AE95-EA90-8B4B-AE7A-81FA194A1FD9}"/>
    <pc:docChg chg="modSld">
      <pc:chgData name="Ahmed Hassan" userId="47750a22-629f-416f-a96d-609d36c2ca96" providerId="ADAL" clId="{74F9AE95-EA90-8B4B-AE7A-81FA194A1FD9}" dt="2024-03-25T06:01:22.231" v="10" actId="20577"/>
      <pc:docMkLst>
        <pc:docMk/>
      </pc:docMkLst>
      <pc:sldChg chg="modSp mod">
        <pc:chgData name="Ahmed Hassan" userId="47750a22-629f-416f-a96d-609d36c2ca96" providerId="ADAL" clId="{74F9AE95-EA90-8B4B-AE7A-81FA194A1FD9}" dt="2024-03-25T06:01:17.894" v="9" actId="20577"/>
        <pc:sldMkLst>
          <pc:docMk/>
          <pc:sldMk cId="449109684" sldId="308"/>
        </pc:sldMkLst>
        <pc:spChg chg="mod">
          <ac:chgData name="Ahmed Hassan" userId="47750a22-629f-416f-a96d-609d36c2ca96" providerId="ADAL" clId="{74F9AE95-EA90-8B4B-AE7A-81FA194A1FD9}" dt="2024-03-25T06:01:17.894" v="9" actId="20577"/>
          <ac:spMkLst>
            <pc:docMk/>
            <pc:sldMk cId="449109684" sldId="308"/>
            <ac:spMk id="10" creationId="{0861578B-D548-AFB7-3ABD-DBB1A1E6F614}"/>
          </ac:spMkLst>
        </pc:spChg>
      </pc:sldChg>
      <pc:sldChg chg="modSp mod">
        <pc:chgData name="Ahmed Hassan" userId="47750a22-629f-416f-a96d-609d36c2ca96" providerId="ADAL" clId="{74F9AE95-EA90-8B4B-AE7A-81FA194A1FD9}" dt="2024-03-25T06:00:50.026" v="2" actId="20577"/>
        <pc:sldMkLst>
          <pc:docMk/>
          <pc:sldMk cId="0" sldId="313"/>
        </pc:sldMkLst>
        <pc:spChg chg="mod">
          <ac:chgData name="Ahmed Hassan" userId="47750a22-629f-416f-a96d-609d36c2ca96" providerId="ADAL" clId="{74F9AE95-EA90-8B4B-AE7A-81FA194A1FD9}" dt="2024-03-25T06:00:50.026" v="2" actId="20577"/>
          <ac:spMkLst>
            <pc:docMk/>
            <pc:sldMk cId="0" sldId="313"/>
            <ac:spMk id="7" creationId="{17AA5339-039D-9B51-7885-2B036351EE59}"/>
          </ac:spMkLst>
        </pc:spChg>
      </pc:sldChg>
      <pc:sldChg chg="modSp mod">
        <pc:chgData name="Ahmed Hassan" userId="47750a22-629f-416f-a96d-609d36c2ca96" providerId="ADAL" clId="{74F9AE95-EA90-8B4B-AE7A-81FA194A1FD9}" dt="2024-03-25T06:00:43.738" v="1" actId="20577"/>
        <pc:sldMkLst>
          <pc:docMk/>
          <pc:sldMk cId="0" sldId="480"/>
        </pc:sldMkLst>
        <pc:spChg chg="mod">
          <ac:chgData name="Ahmed Hassan" userId="47750a22-629f-416f-a96d-609d36c2ca96" providerId="ADAL" clId="{74F9AE95-EA90-8B4B-AE7A-81FA194A1FD9}" dt="2024-03-25T06:00:43.738" v="1" actId="20577"/>
          <ac:spMkLst>
            <pc:docMk/>
            <pc:sldMk cId="0" sldId="480"/>
            <ac:spMk id="34" creationId="{00000000-0000-0000-0000-000000000000}"/>
          </ac:spMkLst>
        </pc:spChg>
      </pc:sldChg>
      <pc:sldChg chg="modSp mod">
        <pc:chgData name="Ahmed Hassan" userId="47750a22-629f-416f-a96d-609d36c2ca96" providerId="ADAL" clId="{74F9AE95-EA90-8B4B-AE7A-81FA194A1FD9}" dt="2024-03-25T06:01:22.231" v="10" actId="20577"/>
        <pc:sldMkLst>
          <pc:docMk/>
          <pc:sldMk cId="458314967" sldId="513"/>
        </pc:sldMkLst>
        <pc:spChg chg="mod">
          <ac:chgData name="Ahmed Hassan" userId="47750a22-629f-416f-a96d-609d36c2ca96" providerId="ADAL" clId="{74F9AE95-EA90-8B4B-AE7A-81FA194A1FD9}" dt="2024-03-25T06:01:22.231" v="10" actId="20577"/>
          <ac:spMkLst>
            <pc:docMk/>
            <pc:sldMk cId="458314967" sldId="513"/>
            <ac:spMk id="13" creationId="{5CDFE492-1900-8C31-756C-65011D0BC757}"/>
          </ac:spMkLst>
        </pc:spChg>
      </pc:sldChg>
      <pc:sldChg chg="modSp mod">
        <pc:chgData name="Ahmed Hassan" userId="47750a22-629f-416f-a96d-609d36c2ca96" providerId="ADAL" clId="{74F9AE95-EA90-8B4B-AE7A-81FA194A1FD9}" dt="2024-03-25T06:00:54.750" v="4" actId="20577"/>
        <pc:sldMkLst>
          <pc:docMk/>
          <pc:sldMk cId="3189542208" sldId="519"/>
        </pc:sldMkLst>
        <pc:spChg chg="mod">
          <ac:chgData name="Ahmed Hassan" userId="47750a22-629f-416f-a96d-609d36c2ca96" providerId="ADAL" clId="{74F9AE95-EA90-8B4B-AE7A-81FA194A1FD9}" dt="2024-03-25T06:00:54.750" v="4" actId="20577"/>
          <ac:spMkLst>
            <pc:docMk/>
            <pc:sldMk cId="3189542208" sldId="519"/>
            <ac:spMk id="10" creationId="{29F93628-4EA6-CC54-CB13-1F1C23BF46A7}"/>
          </ac:spMkLst>
        </pc:spChg>
      </pc:sldChg>
      <pc:sldChg chg="modSp mod">
        <pc:chgData name="Ahmed Hassan" userId="47750a22-629f-416f-a96d-609d36c2ca96" providerId="ADAL" clId="{74F9AE95-EA90-8B4B-AE7A-81FA194A1FD9}" dt="2024-03-25T06:01:02.300" v="6" actId="20577"/>
        <pc:sldMkLst>
          <pc:docMk/>
          <pc:sldMk cId="225352295" sldId="2387"/>
        </pc:sldMkLst>
        <pc:spChg chg="mod">
          <ac:chgData name="Ahmed Hassan" userId="47750a22-629f-416f-a96d-609d36c2ca96" providerId="ADAL" clId="{74F9AE95-EA90-8B4B-AE7A-81FA194A1FD9}" dt="2024-03-25T06:01:02.300" v="6" actId="20577"/>
          <ac:spMkLst>
            <pc:docMk/>
            <pc:sldMk cId="225352295" sldId="2387"/>
            <ac:spMk id="10" creationId="{29F93628-4EA6-CC54-CB13-1F1C23BF46A7}"/>
          </ac:spMkLst>
        </pc:spChg>
      </pc:sldChg>
      <pc:sldChg chg="modSp mod">
        <pc:chgData name="Ahmed Hassan" userId="47750a22-629f-416f-a96d-609d36c2ca96" providerId="ADAL" clId="{74F9AE95-EA90-8B4B-AE7A-81FA194A1FD9}" dt="2024-03-25T06:01:11.164" v="8" actId="20577"/>
        <pc:sldMkLst>
          <pc:docMk/>
          <pc:sldMk cId="2675576546" sldId="2430"/>
        </pc:sldMkLst>
        <pc:spChg chg="mod">
          <ac:chgData name="Ahmed Hassan" userId="47750a22-629f-416f-a96d-609d36c2ca96" providerId="ADAL" clId="{74F9AE95-EA90-8B4B-AE7A-81FA194A1FD9}" dt="2024-03-25T06:01:11.164" v="8" actId="20577"/>
          <ac:spMkLst>
            <pc:docMk/>
            <pc:sldMk cId="2675576546" sldId="2430"/>
            <ac:spMk id="10" creationId="{29F93628-4EA6-CC54-CB13-1F1C23BF46A7}"/>
          </ac:spMkLst>
        </pc:spChg>
      </pc:sldChg>
    </pc:docChg>
  </pc:docChgLst>
  <pc:docChgLst>
    <pc:chgData name="Ahmed Hassan" userId="47750a22-629f-416f-a96d-609d36c2ca96" providerId="ADAL" clId="{DC8DA72B-4368-7D44-BC5E-8EBA1245F4B7}"/>
    <pc:docChg chg="modSld">
      <pc:chgData name="Ahmed Hassan" userId="47750a22-629f-416f-a96d-609d36c2ca96" providerId="ADAL" clId="{DC8DA72B-4368-7D44-BC5E-8EBA1245F4B7}" dt="2024-03-31T13:57:28.116" v="0"/>
      <pc:docMkLst>
        <pc:docMk/>
      </pc:docMkLst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701632073" sldId="303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701632073" sldId="303"/>
            <ac:picMk id="19" creationId="{38B30D4D-9353-EA75-196A-CCECF875FA4C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449109684" sldId="308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449109684" sldId="308"/>
            <ac:picMk id="34" creationId="{5E4B819A-87A3-3FD0-6666-69478097CE1F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0" sldId="313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0" sldId="313"/>
            <ac:picMk id="12" creationId="{DF00D067-51AB-F84D-3122-9FB64AE86D31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612548154" sldId="327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612548154" sldId="327"/>
            <ac:picMk id="11" creationId="{1B41FA35-162D-E73A-FF60-5376A7BAE6C3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0" sldId="349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0" sldId="349"/>
            <ac:picMk id="26" creationId="{58CAC07D-4816-A08B-6717-7C156166A543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0" sldId="480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0" sldId="480"/>
            <ac:picMk id="5" creationId="{3E49992A-0632-CA09-0E27-9ADE322677F5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1963048367" sldId="504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1963048367" sldId="504"/>
            <ac:picMk id="18" creationId="{D6E6CDAB-C57E-19A9-7985-C8DC26AE02E9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3924907890" sldId="511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3924907890" sldId="511"/>
            <ac:picMk id="17" creationId="{8DAB79DA-B7C3-CBCA-6FE6-FCF375C18E96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458314967" sldId="513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458314967" sldId="513"/>
            <ac:picMk id="16" creationId="{891B1348-CD2F-DAFC-35D7-D3276A63EF78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708560178" sldId="1322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708560178" sldId="1322"/>
            <ac:picMk id="25" creationId="{5E38B458-9086-3D19-5849-39C3A7BE1C55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3727546812" sldId="1361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3727546812" sldId="1361"/>
            <ac:picMk id="17" creationId="{0D36346A-B332-DEBC-876A-B15B506A39C6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213900509" sldId="2402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213900509" sldId="2402"/>
            <ac:picMk id="22" creationId="{B4629D61-0B3B-D684-72A5-837023D7CB08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061040176" sldId="2411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061040176" sldId="2411"/>
            <ac:picMk id="12" creationId="{5E5267C5-CC3A-AE21-1CD0-68DB499E9415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3726816720" sldId="2412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3726816720" sldId="2412"/>
            <ac:picMk id="17" creationId="{E4EE3408-D0F4-9D5F-55E2-706347EB01C5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354554036" sldId="2414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354554036" sldId="2414"/>
            <ac:picMk id="12" creationId="{9F6E359E-9A65-D5E7-6E3D-27A288130E21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1458161034" sldId="2434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1458161034" sldId="2434"/>
            <ac:picMk id="15" creationId="{5A5C36EF-F755-48FB-AEF8-C3E795FDA0B5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127411280" sldId="2444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127411280" sldId="2444"/>
            <ac:picMk id="16" creationId="{B3E91025-125F-94EB-D3E0-1769714E612F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3834839286" sldId="2457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3834839286" sldId="2457"/>
            <ac:picMk id="26" creationId="{97A3682B-A40E-C201-C97D-B0C3F9A785BC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539808683" sldId="4315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539808683" sldId="4315"/>
            <ac:picMk id="29" creationId="{9A62A873-D270-7A15-F70B-274713ACCA13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3971216020" sldId="4317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3971216020" sldId="4317"/>
            <ac:picMk id="17" creationId="{07959BB9-EE76-3818-6009-689F1BCB928C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609973334" sldId="4318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609973334" sldId="4318"/>
            <ac:picMk id="10" creationId="{87B1071F-09E1-0371-B4AD-5D003969AEC3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3135515244" sldId="4323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3135515244" sldId="4323"/>
            <ac:picMk id="13" creationId="{D052A710-C65E-2943-2255-848070F20122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692395228" sldId="4324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692395228" sldId="4324"/>
            <ac:picMk id="24" creationId="{4349EA77-15B9-7A27-8629-B6D333CD98CD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1598732293" sldId="4325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1598732293" sldId="4325"/>
            <ac:picMk id="71" creationId="{6D3789A8-DDE7-B20F-2079-9A5A3F7422BD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250092288" sldId="4326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250092288" sldId="4326"/>
            <ac:picMk id="16" creationId="{9ACD7694-F820-C33D-4998-A1DF81E05527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189480936" sldId="4327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189480936" sldId="4327"/>
            <ac:picMk id="30" creationId="{2C1A47C7-4FCB-E1C7-592D-D82D35E4D918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211338514" sldId="4333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211338514" sldId="4333"/>
            <ac:picMk id="20" creationId="{2375AD7A-3B19-58A9-FD07-7F444A622A28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1347091032" sldId="4334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1347091032" sldId="4334"/>
            <ac:picMk id="29" creationId="{EC1C3391-B876-C494-9CA8-95A43B641B94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3720974784" sldId="4335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3720974784" sldId="4335"/>
            <ac:picMk id="21" creationId="{E05EBECD-3482-4BFF-9F97-8C8FE8BFC7C5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09935981" sldId="4336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09935981" sldId="4336"/>
            <ac:picMk id="20" creationId="{97831F3D-EC25-E741-1AEF-1CB8DC93CD2C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1132686809" sldId="4337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1132686809" sldId="4337"/>
            <ac:picMk id="20" creationId="{195BCAA7-C293-2CCE-C25C-DADF380286F0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155507756" sldId="4338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155507756" sldId="4338"/>
            <ac:picMk id="30" creationId="{65ACF53B-550E-A9E3-DC83-5B24BA77C181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3798600685" sldId="4339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3798600685" sldId="4339"/>
            <ac:picMk id="17" creationId="{C47BF339-B993-16F2-8BBD-C20D631BF3A5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3066018073" sldId="4340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3066018073" sldId="4340"/>
            <ac:picMk id="30" creationId="{5CC64C41-1E93-12EB-4CF8-9542D85C90A7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798819360" sldId="4341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798819360" sldId="4341"/>
            <ac:picMk id="19" creationId="{CDD3F7BE-5004-C1B8-FCF8-88959E7C22EE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775881501" sldId="4342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775881501" sldId="4342"/>
            <ac:picMk id="28" creationId="{5E67483F-8887-E91B-A4B5-BF3BF80B65B6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227017002" sldId="4343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227017002" sldId="4343"/>
            <ac:picMk id="22" creationId="{A6A0194A-CCE8-B2F1-867B-2D5742F91E7E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3738197906" sldId="4344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3738197906" sldId="4344"/>
            <ac:picMk id="32" creationId="{01DEF091-3464-E738-9F71-BD2CE2959E9F}"/>
          </ac:picMkLst>
        </pc:picChg>
      </pc:sldChg>
    </pc:docChg>
  </pc:docChgLst>
  <pc:docChgLst>
    <pc:chgData name="Ahmed Hassan" userId="47750a22-629f-416f-a96d-609d36c2ca96" providerId="ADAL" clId="{6FFA1465-99E5-AF4D-AFD4-0B57B356B353}"/>
    <pc:docChg chg="undo custSel addSld delSld modSld sldOrd modSection">
      <pc:chgData name="Ahmed Hassan" userId="47750a22-629f-416f-a96d-609d36c2ca96" providerId="ADAL" clId="{6FFA1465-99E5-AF4D-AFD4-0B57B356B353}" dt="2024-03-26T09:42:39.039" v="9190"/>
      <pc:docMkLst>
        <pc:docMk/>
      </pc:docMkLst>
      <pc:sldChg chg="addSp modSp mod">
        <pc:chgData name="Ahmed Hassan" userId="47750a22-629f-416f-a96d-609d36c2ca96" providerId="ADAL" clId="{6FFA1465-99E5-AF4D-AFD4-0B57B356B353}" dt="2024-03-25T21:49:15.012" v="382"/>
        <pc:sldMkLst>
          <pc:docMk/>
          <pc:sldMk cId="701632073" sldId="303"/>
        </pc:sldMkLst>
        <pc:spChg chg="mod">
          <ac:chgData name="Ahmed Hassan" userId="47750a22-629f-416f-a96d-609d36c2ca96" providerId="ADAL" clId="{6FFA1465-99E5-AF4D-AFD4-0B57B356B353}" dt="2024-03-25T21:48:20.162" v="379" actId="20577"/>
          <ac:spMkLst>
            <pc:docMk/>
            <pc:sldMk cId="701632073" sldId="303"/>
            <ac:spMk id="9" creationId="{25760A6C-566F-B7E3-1EEE-CB29F0CF0113}"/>
          </ac:spMkLst>
        </pc:spChg>
        <pc:spChg chg="mod">
          <ac:chgData name="Ahmed Hassan" userId="47750a22-629f-416f-a96d-609d36c2ca96" providerId="ADAL" clId="{6FFA1465-99E5-AF4D-AFD4-0B57B356B353}" dt="2024-03-25T21:48:23.695" v="380" actId="20577"/>
          <ac:spMkLst>
            <pc:docMk/>
            <pc:sldMk cId="701632073" sldId="303"/>
            <ac:spMk id="10" creationId="{844810E4-E8A9-2051-4D02-31024B944D7B}"/>
          </ac:spMkLst>
        </pc:spChg>
        <pc:picChg chg="add mod">
          <ac:chgData name="Ahmed Hassan" userId="47750a22-629f-416f-a96d-609d36c2ca96" providerId="ADAL" clId="{6FFA1465-99E5-AF4D-AFD4-0B57B356B353}" dt="2024-03-25T21:49:15.012" v="382"/>
          <ac:picMkLst>
            <pc:docMk/>
            <pc:sldMk cId="701632073" sldId="303"/>
            <ac:picMk id="17" creationId="{007D5B3F-B4F6-4F58-1C54-8CB2734ACF78}"/>
          </ac:picMkLst>
        </pc:picChg>
      </pc:sldChg>
      <pc:sldChg chg="addSp delSp modSp mod modTransition modAnim">
        <pc:chgData name="Ahmed Hassan" userId="47750a22-629f-416f-a96d-609d36c2ca96" providerId="ADAL" clId="{6FFA1465-99E5-AF4D-AFD4-0B57B356B353}" dt="2024-03-26T09:36:38.511" v="9082"/>
        <pc:sldMkLst>
          <pc:docMk/>
          <pc:sldMk cId="449109684" sldId="308"/>
        </pc:sldMkLst>
        <pc:spChg chg="add mod">
          <ac:chgData name="Ahmed Hassan" userId="47750a22-629f-416f-a96d-609d36c2ca96" providerId="ADAL" clId="{6FFA1465-99E5-AF4D-AFD4-0B57B356B353}" dt="2024-03-26T09:34:23.772" v="9079" actId="20577"/>
          <ac:spMkLst>
            <pc:docMk/>
            <pc:sldMk cId="449109684" sldId="308"/>
            <ac:spMk id="2" creationId="{D05FDC32-AE56-E237-21B8-09B056082C7F}"/>
          </ac:spMkLst>
        </pc:spChg>
        <pc:spChg chg="mod">
          <ac:chgData name="Ahmed Hassan" userId="47750a22-629f-416f-a96d-609d36c2ca96" providerId="ADAL" clId="{6FFA1465-99E5-AF4D-AFD4-0B57B356B353}" dt="2024-03-26T09:33:53.665" v="9012" actId="1035"/>
          <ac:spMkLst>
            <pc:docMk/>
            <pc:sldMk cId="449109684" sldId="308"/>
            <ac:spMk id="15" creationId="{4073F252-7D9C-F3E5-8CF3-872FC43BE684}"/>
          </ac:spMkLst>
        </pc:spChg>
        <pc:spChg chg="mod">
          <ac:chgData name="Ahmed Hassan" userId="47750a22-629f-416f-a96d-609d36c2ca96" providerId="ADAL" clId="{6FFA1465-99E5-AF4D-AFD4-0B57B356B353}" dt="2024-03-26T09:33:53.665" v="9012" actId="1035"/>
          <ac:spMkLst>
            <pc:docMk/>
            <pc:sldMk cId="449109684" sldId="308"/>
            <ac:spMk id="16" creationId="{1541B2D6-A2B6-7882-200D-4B2E566DAB5B}"/>
          </ac:spMkLst>
        </pc:spChg>
        <pc:spChg chg="mod">
          <ac:chgData name="Ahmed Hassan" userId="47750a22-629f-416f-a96d-609d36c2ca96" providerId="ADAL" clId="{6FFA1465-99E5-AF4D-AFD4-0B57B356B353}" dt="2024-03-26T09:33:53.665" v="9012" actId="1035"/>
          <ac:spMkLst>
            <pc:docMk/>
            <pc:sldMk cId="449109684" sldId="308"/>
            <ac:spMk id="18" creationId="{628ACE86-9D8E-CCAC-4C9B-EEF8000D74D8}"/>
          </ac:spMkLst>
        </pc:spChg>
        <pc:spChg chg="mod">
          <ac:chgData name="Ahmed Hassan" userId="47750a22-629f-416f-a96d-609d36c2ca96" providerId="ADAL" clId="{6FFA1465-99E5-AF4D-AFD4-0B57B356B353}" dt="2024-03-26T09:33:53.665" v="9012" actId="1035"/>
          <ac:spMkLst>
            <pc:docMk/>
            <pc:sldMk cId="449109684" sldId="308"/>
            <ac:spMk id="19" creationId="{29E527C3-87FD-5BF7-6AE7-D2A1FDF7F5E5}"/>
          </ac:spMkLst>
        </pc:spChg>
        <pc:spChg chg="mod">
          <ac:chgData name="Ahmed Hassan" userId="47750a22-629f-416f-a96d-609d36c2ca96" providerId="ADAL" clId="{6FFA1465-99E5-AF4D-AFD4-0B57B356B353}" dt="2024-03-26T09:33:53.665" v="9012" actId="1035"/>
          <ac:spMkLst>
            <pc:docMk/>
            <pc:sldMk cId="449109684" sldId="308"/>
            <ac:spMk id="20" creationId="{5444E964-A01D-2F8B-EEAF-16B5200597A5}"/>
          </ac:spMkLst>
        </pc:spChg>
        <pc:spChg chg="mod">
          <ac:chgData name="Ahmed Hassan" userId="47750a22-629f-416f-a96d-609d36c2ca96" providerId="ADAL" clId="{6FFA1465-99E5-AF4D-AFD4-0B57B356B353}" dt="2024-03-26T09:34:09.448" v="9017" actId="14100"/>
          <ac:spMkLst>
            <pc:docMk/>
            <pc:sldMk cId="449109684" sldId="308"/>
            <ac:spMk id="161" creationId="{00000000-0000-0000-0000-000000000000}"/>
          </ac:spMkLst>
        </pc:spChg>
        <pc:picChg chg="add del mod">
          <ac:chgData name="Ahmed Hassan" userId="47750a22-629f-416f-a96d-609d36c2ca96" providerId="ADAL" clId="{6FFA1465-99E5-AF4D-AFD4-0B57B356B353}" dt="2024-03-26T09:34:54.326" v="9081"/>
          <ac:picMkLst>
            <pc:docMk/>
            <pc:sldMk cId="449109684" sldId="308"/>
            <ac:picMk id="7" creationId="{F30C6844-FCFC-A876-DC00-099044CA4359}"/>
          </ac:picMkLst>
        </pc:picChg>
        <pc:picChg chg="add mod">
          <ac:chgData name="Ahmed Hassan" userId="47750a22-629f-416f-a96d-609d36c2ca96" providerId="ADAL" clId="{6FFA1465-99E5-AF4D-AFD4-0B57B356B353}" dt="2024-03-26T09:36:38.511" v="9082"/>
          <ac:picMkLst>
            <pc:docMk/>
            <pc:sldMk cId="449109684" sldId="308"/>
            <ac:picMk id="27" creationId="{5F20FCB6-7787-17D8-A33C-78333899276D}"/>
          </ac:picMkLst>
        </pc:picChg>
      </pc:sldChg>
      <pc:sldChg chg="addSp modSp mod">
        <pc:chgData name="Ahmed Hassan" userId="47750a22-629f-416f-a96d-609d36c2ca96" providerId="ADAL" clId="{6FFA1465-99E5-AF4D-AFD4-0B57B356B353}" dt="2024-03-26T09:42:39.039" v="9190"/>
        <pc:sldMkLst>
          <pc:docMk/>
          <pc:sldMk cId="0" sldId="313"/>
        </pc:sldMkLst>
        <pc:spChg chg="mod">
          <ac:chgData name="Ahmed Hassan" userId="47750a22-629f-416f-a96d-609d36c2ca96" providerId="ADAL" clId="{6FFA1465-99E5-AF4D-AFD4-0B57B356B353}" dt="2024-03-26T09:41:40.182" v="9189" actId="5793"/>
          <ac:spMkLst>
            <pc:docMk/>
            <pc:sldMk cId="0" sldId="313"/>
            <ac:spMk id="31" creationId="{00000000-0000-0000-0000-000000000000}"/>
          </ac:spMkLst>
        </pc:spChg>
        <pc:picChg chg="add mod">
          <ac:chgData name="Ahmed Hassan" userId="47750a22-629f-416f-a96d-609d36c2ca96" providerId="ADAL" clId="{6FFA1465-99E5-AF4D-AFD4-0B57B356B353}" dt="2024-03-26T09:42:39.039" v="9190"/>
          <ac:picMkLst>
            <pc:docMk/>
            <pc:sldMk cId="0" sldId="313"/>
            <ac:picMk id="11" creationId="{69F707E3-D630-61CF-1638-EA98767ACB0C}"/>
          </ac:picMkLst>
        </pc:picChg>
      </pc:sldChg>
      <pc:sldChg chg="addSp delSp modSp modTransition modAnim">
        <pc:chgData name="Ahmed Hassan" userId="47750a22-629f-416f-a96d-609d36c2ca96" providerId="ADAL" clId="{6FFA1465-99E5-AF4D-AFD4-0B57B356B353}" dt="2024-03-25T22:17:11.690" v="748"/>
        <pc:sldMkLst>
          <pc:docMk/>
          <pc:sldMk cId="0" sldId="349"/>
        </pc:sldMkLst>
        <pc:picChg chg="add del mod">
          <ac:chgData name="Ahmed Hassan" userId="47750a22-629f-416f-a96d-609d36c2ca96" providerId="ADAL" clId="{6FFA1465-99E5-AF4D-AFD4-0B57B356B353}" dt="2024-03-25T22:16:55.573" v="747"/>
          <ac:picMkLst>
            <pc:docMk/>
            <pc:sldMk cId="0" sldId="349"/>
            <ac:picMk id="5" creationId="{C09833B0-22FB-C0A3-186C-10364C3EA64E}"/>
          </ac:picMkLst>
        </pc:picChg>
        <pc:picChg chg="add mod">
          <ac:chgData name="Ahmed Hassan" userId="47750a22-629f-416f-a96d-609d36c2ca96" providerId="ADAL" clId="{6FFA1465-99E5-AF4D-AFD4-0B57B356B353}" dt="2024-03-25T22:17:11.690" v="748"/>
          <ac:picMkLst>
            <pc:docMk/>
            <pc:sldMk cId="0" sldId="349"/>
            <ac:picMk id="11" creationId="{D5F365A2-92AB-615D-57FC-AB4002893E01}"/>
          </ac:picMkLst>
        </pc:picChg>
      </pc:sldChg>
      <pc:sldChg chg="addSp modSp">
        <pc:chgData name="Ahmed Hassan" userId="47750a22-629f-416f-a96d-609d36c2ca96" providerId="ADAL" clId="{6FFA1465-99E5-AF4D-AFD4-0B57B356B353}" dt="2024-03-25T21:48:53.668" v="381"/>
        <pc:sldMkLst>
          <pc:docMk/>
          <pc:sldMk cId="0" sldId="480"/>
        </pc:sldMkLst>
        <pc:picChg chg="add mod">
          <ac:chgData name="Ahmed Hassan" userId="47750a22-629f-416f-a96d-609d36c2ca96" providerId="ADAL" clId="{6FFA1465-99E5-AF4D-AFD4-0B57B356B353}" dt="2024-03-25T21:48:53.668" v="381"/>
          <ac:picMkLst>
            <pc:docMk/>
            <pc:sldMk cId="0" sldId="480"/>
            <ac:picMk id="5" creationId="{4F4F8596-8F2A-CE22-E343-0701FB44838F}"/>
          </ac:picMkLst>
        </pc:picChg>
      </pc:sldChg>
      <pc:sldChg chg="addSp delSp modSp add mod modTransition modAnim">
        <pc:chgData name="Ahmed Hassan" userId="47750a22-629f-416f-a96d-609d36c2ca96" providerId="ADAL" clId="{6FFA1465-99E5-AF4D-AFD4-0B57B356B353}" dt="2024-03-25T21:58:59.646" v="428" actId="1036"/>
        <pc:sldMkLst>
          <pc:docMk/>
          <pc:sldMk cId="3924907890" sldId="511"/>
        </pc:sldMkLst>
        <pc:spChg chg="mod">
          <ac:chgData name="Ahmed Hassan" userId="47750a22-629f-416f-a96d-609d36c2ca96" providerId="ADAL" clId="{6FFA1465-99E5-AF4D-AFD4-0B57B356B353}" dt="2024-03-25T21:39:15.964" v="109" actId="1076"/>
          <ac:spMkLst>
            <pc:docMk/>
            <pc:sldMk cId="3924907890" sldId="511"/>
            <ac:spMk id="2" creationId="{97FE6471-48F2-2A49-97E4-ED27DB8E2760}"/>
          </ac:spMkLst>
        </pc:spChg>
        <pc:spChg chg="add mod">
          <ac:chgData name="Ahmed Hassan" userId="47750a22-629f-416f-a96d-609d36c2ca96" providerId="ADAL" clId="{6FFA1465-99E5-AF4D-AFD4-0B57B356B353}" dt="2024-03-25T21:38:50.684" v="80"/>
          <ac:spMkLst>
            <pc:docMk/>
            <pc:sldMk cId="3924907890" sldId="511"/>
            <ac:spMk id="4" creationId="{D79FE601-7C2D-7B3C-0D0B-6BB68AC334BB}"/>
          </ac:spMkLst>
        </pc:spChg>
        <pc:spChg chg="add mod">
          <ac:chgData name="Ahmed Hassan" userId="47750a22-629f-416f-a96d-609d36c2ca96" providerId="ADAL" clId="{6FFA1465-99E5-AF4D-AFD4-0B57B356B353}" dt="2024-03-25T21:38:50.684" v="80"/>
          <ac:spMkLst>
            <pc:docMk/>
            <pc:sldMk cId="3924907890" sldId="511"/>
            <ac:spMk id="5" creationId="{5BDF3813-792E-7B16-DDF0-C6F615C3C507}"/>
          </ac:spMkLst>
        </pc:spChg>
        <pc:spChg chg="add mod">
          <ac:chgData name="Ahmed Hassan" userId="47750a22-629f-416f-a96d-609d36c2ca96" providerId="ADAL" clId="{6FFA1465-99E5-AF4D-AFD4-0B57B356B353}" dt="2024-03-25T21:38:50.684" v="80"/>
          <ac:spMkLst>
            <pc:docMk/>
            <pc:sldMk cId="3924907890" sldId="511"/>
            <ac:spMk id="6" creationId="{4A4ECC3E-86D4-DF63-0F23-CFEF2094BB55}"/>
          </ac:spMkLst>
        </pc:spChg>
        <pc:spChg chg="add mod">
          <ac:chgData name="Ahmed Hassan" userId="47750a22-629f-416f-a96d-609d36c2ca96" providerId="ADAL" clId="{6FFA1465-99E5-AF4D-AFD4-0B57B356B353}" dt="2024-03-25T21:38:50.684" v="80"/>
          <ac:spMkLst>
            <pc:docMk/>
            <pc:sldMk cId="3924907890" sldId="511"/>
            <ac:spMk id="7" creationId="{00883E3D-721C-F33C-7372-D605FA996368}"/>
          </ac:spMkLst>
        </pc:spChg>
        <pc:spChg chg="add mod">
          <ac:chgData name="Ahmed Hassan" userId="47750a22-629f-416f-a96d-609d36c2ca96" providerId="ADAL" clId="{6FFA1465-99E5-AF4D-AFD4-0B57B356B353}" dt="2024-03-25T21:38:50.684" v="80"/>
          <ac:spMkLst>
            <pc:docMk/>
            <pc:sldMk cId="3924907890" sldId="511"/>
            <ac:spMk id="8" creationId="{FCC13233-DE63-8D24-89D2-1B04CB30B285}"/>
          </ac:spMkLst>
        </pc:spChg>
        <pc:spChg chg="add del mod">
          <ac:chgData name="Ahmed Hassan" userId="47750a22-629f-416f-a96d-609d36c2ca96" providerId="ADAL" clId="{6FFA1465-99E5-AF4D-AFD4-0B57B356B353}" dt="2024-03-25T21:43:29.316" v="149" actId="478"/>
          <ac:spMkLst>
            <pc:docMk/>
            <pc:sldMk cId="3924907890" sldId="511"/>
            <ac:spMk id="16" creationId="{9D3FBDAB-15B6-3A5C-A79F-A246B87A93D6}"/>
          </ac:spMkLst>
        </pc:spChg>
        <pc:spChg chg="add del mod">
          <ac:chgData name="Ahmed Hassan" userId="47750a22-629f-416f-a96d-609d36c2ca96" providerId="ADAL" clId="{6FFA1465-99E5-AF4D-AFD4-0B57B356B353}" dt="2024-03-25T21:43:29.316" v="149" actId="478"/>
          <ac:spMkLst>
            <pc:docMk/>
            <pc:sldMk cId="3924907890" sldId="511"/>
            <ac:spMk id="17" creationId="{457AA77A-7FA9-024F-D1D9-0129E0F26A86}"/>
          </ac:spMkLst>
        </pc:spChg>
        <pc:spChg chg="add del mod">
          <ac:chgData name="Ahmed Hassan" userId="47750a22-629f-416f-a96d-609d36c2ca96" providerId="ADAL" clId="{6FFA1465-99E5-AF4D-AFD4-0B57B356B353}" dt="2024-03-25T21:43:29.316" v="149" actId="478"/>
          <ac:spMkLst>
            <pc:docMk/>
            <pc:sldMk cId="3924907890" sldId="511"/>
            <ac:spMk id="18" creationId="{B9BD7E90-1616-A85E-67E1-944DB657FC04}"/>
          </ac:spMkLst>
        </pc:spChg>
        <pc:spChg chg="add del mod">
          <ac:chgData name="Ahmed Hassan" userId="47750a22-629f-416f-a96d-609d36c2ca96" providerId="ADAL" clId="{6FFA1465-99E5-AF4D-AFD4-0B57B356B353}" dt="2024-03-25T21:43:29.316" v="149" actId="478"/>
          <ac:spMkLst>
            <pc:docMk/>
            <pc:sldMk cId="3924907890" sldId="511"/>
            <ac:spMk id="20" creationId="{F81B60EF-3890-68E0-6769-714F14826256}"/>
          </ac:spMkLst>
        </pc:spChg>
        <pc:spChg chg="add del mod">
          <ac:chgData name="Ahmed Hassan" userId="47750a22-629f-416f-a96d-609d36c2ca96" providerId="ADAL" clId="{6FFA1465-99E5-AF4D-AFD4-0B57B356B353}" dt="2024-03-25T21:43:29.316" v="149" actId="478"/>
          <ac:spMkLst>
            <pc:docMk/>
            <pc:sldMk cId="3924907890" sldId="511"/>
            <ac:spMk id="21" creationId="{14F1BEE8-DF58-CD9B-83BB-8DBA732E0AD3}"/>
          </ac:spMkLst>
        </pc:spChg>
        <pc:spChg chg="mod">
          <ac:chgData name="Ahmed Hassan" userId="47750a22-629f-416f-a96d-609d36c2ca96" providerId="ADAL" clId="{6FFA1465-99E5-AF4D-AFD4-0B57B356B353}" dt="2024-03-25T21:58:49.416" v="424" actId="14100"/>
          <ac:spMkLst>
            <pc:docMk/>
            <pc:sldMk cId="3924907890" sldId="511"/>
            <ac:spMk id="23" creationId="{DA4642B1-C7B2-D93E-EB92-18EC89502C75}"/>
          </ac:spMkLst>
        </pc:spChg>
        <pc:spChg chg="mod">
          <ac:chgData name="Ahmed Hassan" userId="47750a22-629f-416f-a96d-609d36c2ca96" providerId="ADAL" clId="{6FFA1465-99E5-AF4D-AFD4-0B57B356B353}" dt="2024-03-25T21:58:59.646" v="428" actId="1036"/>
          <ac:spMkLst>
            <pc:docMk/>
            <pc:sldMk cId="3924907890" sldId="511"/>
            <ac:spMk id="24" creationId="{632B750B-0952-C7C2-6866-6FAFE69819B9}"/>
          </ac:spMkLst>
        </pc:spChg>
        <pc:spChg chg="add mod">
          <ac:chgData name="Ahmed Hassan" userId="47750a22-629f-416f-a96d-609d36c2ca96" providerId="ADAL" clId="{6FFA1465-99E5-AF4D-AFD4-0B57B356B353}" dt="2024-03-25T21:43:51.280" v="151"/>
          <ac:spMkLst>
            <pc:docMk/>
            <pc:sldMk cId="3924907890" sldId="511"/>
            <ac:spMk id="65" creationId="{08C4C848-0AE9-2EE1-156E-9941D2D445E4}"/>
          </ac:spMkLst>
        </pc:spChg>
        <pc:spChg chg="add mod">
          <ac:chgData name="Ahmed Hassan" userId="47750a22-629f-416f-a96d-609d36c2ca96" providerId="ADAL" clId="{6FFA1465-99E5-AF4D-AFD4-0B57B356B353}" dt="2024-03-25T21:43:51.280" v="151"/>
          <ac:spMkLst>
            <pc:docMk/>
            <pc:sldMk cId="3924907890" sldId="511"/>
            <ac:spMk id="66" creationId="{4CC9770C-0EA6-1D68-0CAF-EF641DF7BBF2}"/>
          </ac:spMkLst>
        </pc:spChg>
        <pc:spChg chg="add mod">
          <ac:chgData name="Ahmed Hassan" userId="47750a22-629f-416f-a96d-609d36c2ca96" providerId="ADAL" clId="{6FFA1465-99E5-AF4D-AFD4-0B57B356B353}" dt="2024-03-25T21:43:51.280" v="151"/>
          <ac:spMkLst>
            <pc:docMk/>
            <pc:sldMk cId="3924907890" sldId="511"/>
            <ac:spMk id="67" creationId="{0231560D-5F65-FDB4-9997-B4A3812F6E45}"/>
          </ac:spMkLst>
        </pc:spChg>
        <pc:spChg chg="add mod">
          <ac:chgData name="Ahmed Hassan" userId="47750a22-629f-416f-a96d-609d36c2ca96" providerId="ADAL" clId="{6FFA1465-99E5-AF4D-AFD4-0B57B356B353}" dt="2024-03-25T21:43:51.280" v="151"/>
          <ac:spMkLst>
            <pc:docMk/>
            <pc:sldMk cId="3924907890" sldId="511"/>
            <ac:spMk id="68" creationId="{2B2B4E27-3D20-D21B-66EB-4CEF0FBD2943}"/>
          </ac:spMkLst>
        </pc:spChg>
        <pc:spChg chg="add mod">
          <ac:chgData name="Ahmed Hassan" userId="47750a22-629f-416f-a96d-609d36c2ca96" providerId="ADAL" clId="{6FFA1465-99E5-AF4D-AFD4-0B57B356B353}" dt="2024-03-25T21:43:51.280" v="151"/>
          <ac:spMkLst>
            <pc:docMk/>
            <pc:sldMk cId="3924907890" sldId="511"/>
            <ac:spMk id="69" creationId="{49975FE3-807F-FFC4-45D9-B2CE253E2BD6}"/>
          </ac:spMkLst>
        </pc:spChg>
        <pc:spChg chg="add mod">
          <ac:chgData name="Ahmed Hassan" userId="47750a22-629f-416f-a96d-609d36c2ca96" providerId="ADAL" clId="{6FFA1465-99E5-AF4D-AFD4-0B57B356B353}" dt="2024-03-25T21:47:41.250" v="329" actId="207"/>
          <ac:spMkLst>
            <pc:docMk/>
            <pc:sldMk cId="3924907890" sldId="511"/>
            <ac:spMk id="78" creationId="{CEBA714D-76D5-FFBA-DE6F-8C846636E5EA}"/>
          </ac:spMkLst>
        </pc:spChg>
        <pc:spChg chg="add mod">
          <ac:chgData name="Ahmed Hassan" userId="47750a22-629f-416f-a96d-609d36c2ca96" providerId="ADAL" clId="{6FFA1465-99E5-AF4D-AFD4-0B57B356B353}" dt="2024-03-25T21:47:44.972" v="350" actId="207"/>
          <ac:spMkLst>
            <pc:docMk/>
            <pc:sldMk cId="3924907890" sldId="511"/>
            <ac:spMk id="79" creationId="{1F51CF5C-397D-3F5D-3816-D5221FF1C351}"/>
          </ac:spMkLst>
        </pc:spChg>
        <pc:spChg chg="add mod">
          <ac:chgData name="Ahmed Hassan" userId="47750a22-629f-416f-a96d-609d36c2ca96" providerId="ADAL" clId="{6FFA1465-99E5-AF4D-AFD4-0B57B356B353}" dt="2024-03-25T21:57:11.519" v="399" actId="20577"/>
          <ac:spMkLst>
            <pc:docMk/>
            <pc:sldMk cId="3924907890" sldId="511"/>
            <ac:spMk id="95" creationId="{E05581FF-0567-A7BF-99C0-C1AB1CD78583}"/>
          </ac:spMkLst>
        </pc:spChg>
        <pc:spChg chg="add mod">
          <ac:chgData name="Ahmed Hassan" userId="47750a22-629f-416f-a96d-609d36c2ca96" providerId="ADAL" clId="{6FFA1465-99E5-AF4D-AFD4-0B57B356B353}" dt="2024-03-25T21:57:59.926" v="416" actId="14100"/>
          <ac:spMkLst>
            <pc:docMk/>
            <pc:sldMk cId="3924907890" sldId="511"/>
            <ac:spMk id="96" creationId="{D9495A1F-1C47-A9BB-AEA8-1D3287145EB9}"/>
          </ac:spMkLst>
        </pc:spChg>
        <pc:spChg chg="add mod">
          <ac:chgData name="Ahmed Hassan" userId="47750a22-629f-416f-a96d-609d36c2ca96" providerId="ADAL" clId="{6FFA1465-99E5-AF4D-AFD4-0B57B356B353}" dt="2024-03-25T21:58:19.533" v="420" actId="14100"/>
          <ac:spMkLst>
            <pc:docMk/>
            <pc:sldMk cId="3924907890" sldId="511"/>
            <ac:spMk id="97" creationId="{3CADE5CF-11BD-7553-AA29-799F6C136A54}"/>
          </ac:spMkLst>
        </pc:spChg>
        <pc:spChg chg="add mod">
          <ac:chgData name="Ahmed Hassan" userId="47750a22-629f-416f-a96d-609d36c2ca96" providerId="ADAL" clId="{6FFA1465-99E5-AF4D-AFD4-0B57B356B353}" dt="2024-03-25T21:58:37.797" v="423" actId="14100"/>
          <ac:spMkLst>
            <pc:docMk/>
            <pc:sldMk cId="3924907890" sldId="511"/>
            <ac:spMk id="98" creationId="{1A4D7FB1-52F6-0D3C-2794-89497B27E308}"/>
          </ac:spMkLst>
        </pc:spChg>
        <pc:picChg chg="mod">
          <ac:chgData name="Ahmed Hassan" userId="47750a22-629f-416f-a96d-609d36c2ca96" providerId="ADAL" clId="{6FFA1465-99E5-AF4D-AFD4-0B57B356B353}" dt="2024-03-25T21:40:53.125" v="126" actId="1076"/>
          <ac:picMkLst>
            <pc:docMk/>
            <pc:sldMk cId="3924907890" sldId="511"/>
            <ac:picMk id="3" creationId="{20F20670-6558-50C5-5BA9-CECBD6857ABE}"/>
          </ac:picMkLst>
        </pc:picChg>
        <pc:picChg chg="mod">
          <ac:chgData name="Ahmed Hassan" userId="47750a22-629f-416f-a96d-609d36c2ca96" providerId="ADAL" clId="{6FFA1465-99E5-AF4D-AFD4-0B57B356B353}" dt="2024-03-25T21:39:11.172" v="108" actId="1035"/>
          <ac:picMkLst>
            <pc:docMk/>
            <pc:sldMk cId="3924907890" sldId="511"/>
            <ac:picMk id="19" creationId="{3731CD00-70E1-6DDB-AF1C-4454B6F4099C}"/>
          </ac:picMkLst>
        </pc:picChg>
        <pc:picChg chg="add mod">
          <ac:chgData name="Ahmed Hassan" userId="47750a22-629f-416f-a96d-609d36c2ca96" providerId="ADAL" clId="{6FFA1465-99E5-AF4D-AFD4-0B57B356B353}" dt="2024-03-25T21:44:01.973" v="154" actId="1076"/>
          <ac:picMkLst>
            <pc:docMk/>
            <pc:sldMk cId="3924907890" sldId="511"/>
            <ac:picMk id="77" creationId="{B5159214-0E1A-3DE1-F313-9BA1F87760FC}"/>
          </ac:picMkLst>
        </pc:picChg>
        <pc:picChg chg="add del mod">
          <ac:chgData name="Ahmed Hassan" userId="47750a22-629f-416f-a96d-609d36c2ca96" providerId="ADAL" clId="{6FFA1465-99E5-AF4D-AFD4-0B57B356B353}" dt="2024-03-25T21:50:02.526" v="384"/>
          <ac:picMkLst>
            <pc:docMk/>
            <pc:sldMk cId="3924907890" sldId="511"/>
            <ac:picMk id="86" creationId="{82FFF327-3D49-D83A-2C54-D3E1A0094306}"/>
          </ac:picMkLst>
        </pc:picChg>
        <pc:picChg chg="add mod">
          <ac:chgData name="Ahmed Hassan" userId="47750a22-629f-416f-a96d-609d36c2ca96" providerId="ADAL" clId="{6FFA1465-99E5-AF4D-AFD4-0B57B356B353}" dt="2024-03-25T21:56:46.130" v="385"/>
          <ac:picMkLst>
            <pc:docMk/>
            <pc:sldMk cId="3924907890" sldId="511"/>
            <ac:picMk id="93" creationId="{8520FAD1-DA25-FFF8-1E0F-8EC8CBA3FE44}"/>
          </ac:picMkLst>
        </pc:picChg>
        <pc:cxnChg chg="add mod">
          <ac:chgData name="Ahmed Hassan" userId="47750a22-629f-416f-a96d-609d36c2ca96" providerId="ADAL" clId="{6FFA1465-99E5-AF4D-AFD4-0B57B356B353}" dt="2024-03-25T21:38:50.684" v="80"/>
          <ac:cxnSpMkLst>
            <pc:docMk/>
            <pc:sldMk cId="3924907890" sldId="511"/>
            <ac:cxnSpMk id="9" creationId="{5DDF1FDA-9125-94D5-6BD0-7B2740879CB0}"/>
          </ac:cxnSpMkLst>
        </pc:cxnChg>
        <pc:cxnChg chg="add mod">
          <ac:chgData name="Ahmed Hassan" userId="47750a22-629f-416f-a96d-609d36c2ca96" providerId="ADAL" clId="{6FFA1465-99E5-AF4D-AFD4-0B57B356B353}" dt="2024-03-25T21:38:50.684" v="80"/>
          <ac:cxnSpMkLst>
            <pc:docMk/>
            <pc:sldMk cId="3924907890" sldId="511"/>
            <ac:cxnSpMk id="10" creationId="{B47B21BF-F51A-3C7E-D4F5-38631754FC79}"/>
          </ac:cxnSpMkLst>
        </pc:cxnChg>
        <pc:cxnChg chg="add mod">
          <ac:chgData name="Ahmed Hassan" userId="47750a22-629f-416f-a96d-609d36c2ca96" providerId="ADAL" clId="{6FFA1465-99E5-AF4D-AFD4-0B57B356B353}" dt="2024-03-25T21:38:50.684" v="80"/>
          <ac:cxnSpMkLst>
            <pc:docMk/>
            <pc:sldMk cId="3924907890" sldId="511"/>
            <ac:cxnSpMk id="11" creationId="{D5C4F2E1-B131-E400-3307-0B85EFE68DFE}"/>
          </ac:cxnSpMkLst>
        </pc:cxnChg>
        <pc:cxnChg chg="add mod">
          <ac:chgData name="Ahmed Hassan" userId="47750a22-629f-416f-a96d-609d36c2ca96" providerId="ADAL" clId="{6FFA1465-99E5-AF4D-AFD4-0B57B356B353}" dt="2024-03-25T21:38:50.684" v="80"/>
          <ac:cxnSpMkLst>
            <pc:docMk/>
            <pc:sldMk cId="3924907890" sldId="511"/>
            <ac:cxnSpMk id="12" creationId="{0096FA15-C80D-6FA8-358A-8219ECFDF608}"/>
          </ac:cxnSpMkLst>
        </pc:cxnChg>
        <pc:cxnChg chg="add mod">
          <ac:chgData name="Ahmed Hassan" userId="47750a22-629f-416f-a96d-609d36c2ca96" providerId="ADAL" clId="{6FFA1465-99E5-AF4D-AFD4-0B57B356B353}" dt="2024-03-25T21:38:50.684" v="80"/>
          <ac:cxnSpMkLst>
            <pc:docMk/>
            <pc:sldMk cId="3924907890" sldId="511"/>
            <ac:cxnSpMk id="13" creationId="{700C8C1C-3039-555A-048B-45E9D86285A4}"/>
          </ac:cxnSpMkLst>
        </pc:cxnChg>
        <pc:cxnChg chg="add mod">
          <ac:chgData name="Ahmed Hassan" userId="47750a22-629f-416f-a96d-609d36c2ca96" providerId="ADAL" clId="{6FFA1465-99E5-AF4D-AFD4-0B57B356B353}" dt="2024-03-25T21:38:50.684" v="80"/>
          <ac:cxnSpMkLst>
            <pc:docMk/>
            <pc:sldMk cId="3924907890" sldId="511"/>
            <ac:cxnSpMk id="14" creationId="{FCC9A316-BC32-6A79-9451-6ABE0A525622}"/>
          </ac:cxnSpMkLst>
        </pc:cxnChg>
        <pc:cxnChg chg="add mod">
          <ac:chgData name="Ahmed Hassan" userId="47750a22-629f-416f-a96d-609d36c2ca96" providerId="ADAL" clId="{6FFA1465-99E5-AF4D-AFD4-0B57B356B353}" dt="2024-03-25T21:38:50.684" v="80"/>
          <ac:cxnSpMkLst>
            <pc:docMk/>
            <pc:sldMk cId="3924907890" sldId="511"/>
            <ac:cxnSpMk id="15" creationId="{B73E349D-F7BA-DD7C-DE0C-3E0D2D300D15}"/>
          </ac:cxnSpMkLst>
        </pc:cxnChg>
        <pc:cxnChg chg="add del mod">
          <ac:chgData name="Ahmed Hassan" userId="47750a22-629f-416f-a96d-609d36c2ca96" providerId="ADAL" clId="{6FFA1465-99E5-AF4D-AFD4-0B57B356B353}" dt="2024-03-25T21:43:29.316" v="149" actId="478"/>
          <ac:cxnSpMkLst>
            <pc:docMk/>
            <pc:sldMk cId="3924907890" sldId="511"/>
            <ac:cxnSpMk id="22" creationId="{93334611-2AD6-E804-7F3A-563A48B234FF}"/>
          </ac:cxnSpMkLst>
        </pc:cxnChg>
        <pc:cxnChg chg="add del mod">
          <ac:chgData name="Ahmed Hassan" userId="47750a22-629f-416f-a96d-609d36c2ca96" providerId="ADAL" clId="{6FFA1465-99E5-AF4D-AFD4-0B57B356B353}" dt="2024-03-25T21:43:29.316" v="149" actId="478"/>
          <ac:cxnSpMkLst>
            <pc:docMk/>
            <pc:sldMk cId="3924907890" sldId="511"/>
            <ac:cxnSpMk id="25" creationId="{52E2B465-4B84-4600-ED6D-FC6FA3CF5862}"/>
          </ac:cxnSpMkLst>
        </pc:cxnChg>
        <pc:cxnChg chg="add del mod">
          <ac:chgData name="Ahmed Hassan" userId="47750a22-629f-416f-a96d-609d36c2ca96" providerId="ADAL" clId="{6FFA1465-99E5-AF4D-AFD4-0B57B356B353}" dt="2024-03-25T21:43:31.982" v="150" actId="478"/>
          <ac:cxnSpMkLst>
            <pc:docMk/>
            <pc:sldMk cId="3924907890" sldId="511"/>
            <ac:cxnSpMk id="26" creationId="{708FDA7B-F798-E6E0-B6BA-DC58E4927AAB}"/>
          </ac:cxnSpMkLst>
        </pc:cxnChg>
        <pc:cxnChg chg="add del mod">
          <ac:chgData name="Ahmed Hassan" userId="47750a22-629f-416f-a96d-609d36c2ca96" providerId="ADAL" clId="{6FFA1465-99E5-AF4D-AFD4-0B57B356B353}" dt="2024-03-25T21:43:29.316" v="149" actId="478"/>
          <ac:cxnSpMkLst>
            <pc:docMk/>
            <pc:sldMk cId="3924907890" sldId="511"/>
            <ac:cxnSpMk id="29" creationId="{B117A171-D715-39AF-38A7-64ED05660C6A}"/>
          </ac:cxnSpMkLst>
        </pc:cxnChg>
        <pc:cxnChg chg="add del mod">
          <ac:chgData name="Ahmed Hassan" userId="47750a22-629f-416f-a96d-609d36c2ca96" providerId="ADAL" clId="{6FFA1465-99E5-AF4D-AFD4-0B57B356B353}" dt="2024-03-25T21:43:29.316" v="149" actId="478"/>
          <ac:cxnSpMkLst>
            <pc:docMk/>
            <pc:sldMk cId="3924907890" sldId="511"/>
            <ac:cxnSpMk id="30" creationId="{68D3F4F9-5A58-DA84-B96E-AED8F8D8C503}"/>
          </ac:cxnSpMkLst>
        </pc:cxnChg>
        <pc:cxnChg chg="add del mod">
          <ac:chgData name="Ahmed Hassan" userId="47750a22-629f-416f-a96d-609d36c2ca96" providerId="ADAL" clId="{6FFA1465-99E5-AF4D-AFD4-0B57B356B353}" dt="2024-03-25T21:43:29.316" v="149" actId="478"/>
          <ac:cxnSpMkLst>
            <pc:docMk/>
            <pc:sldMk cId="3924907890" sldId="511"/>
            <ac:cxnSpMk id="31" creationId="{C684C7C9-52D1-B4F7-FEF3-7E87BEDBFEE4}"/>
          </ac:cxnSpMkLst>
        </pc:cxnChg>
        <pc:cxnChg chg="add del mod">
          <ac:chgData name="Ahmed Hassan" userId="47750a22-629f-416f-a96d-609d36c2ca96" providerId="ADAL" clId="{6FFA1465-99E5-AF4D-AFD4-0B57B356B353}" dt="2024-03-25T21:43:29.316" v="149" actId="478"/>
          <ac:cxnSpMkLst>
            <pc:docMk/>
            <pc:sldMk cId="3924907890" sldId="511"/>
            <ac:cxnSpMk id="32" creationId="{1512D7AF-DD5C-60A8-BC25-F55FA77D73A3}"/>
          </ac:cxnSpMkLst>
        </pc:cxnChg>
        <pc:cxnChg chg="add mod">
          <ac:chgData name="Ahmed Hassan" userId="47750a22-629f-416f-a96d-609d36c2ca96" providerId="ADAL" clId="{6FFA1465-99E5-AF4D-AFD4-0B57B356B353}" dt="2024-03-25T21:43:51.280" v="151"/>
          <ac:cxnSpMkLst>
            <pc:docMk/>
            <pc:sldMk cId="3924907890" sldId="511"/>
            <ac:cxnSpMk id="70" creationId="{CCAF970B-9EC8-DEFD-BD13-8188E3D1CD53}"/>
          </ac:cxnSpMkLst>
        </pc:cxnChg>
        <pc:cxnChg chg="add mod">
          <ac:chgData name="Ahmed Hassan" userId="47750a22-629f-416f-a96d-609d36c2ca96" providerId="ADAL" clId="{6FFA1465-99E5-AF4D-AFD4-0B57B356B353}" dt="2024-03-25T21:43:51.280" v="151"/>
          <ac:cxnSpMkLst>
            <pc:docMk/>
            <pc:sldMk cId="3924907890" sldId="511"/>
            <ac:cxnSpMk id="71" creationId="{5195EDA1-EFD1-DA28-33EF-0BC16D411899}"/>
          </ac:cxnSpMkLst>
        </pc:cxnChg>
        <pc:cxnChg chg="add mod">
          <ac:chgData name="Ahmed Hassan" userId="47750a22-629f-416f-a96d-609d36c2ca96" providerId="ADAL" clId="{6FFA1465-99E5-AF4D-AFD4-0B57B356B353}" dt="2024-03-25T21:43:51.280" v="151"/>
          <ac:cxnSpMkLst>
            <pc:docMk/>
            <pc:sldMk cId="3924907890" sldId="511"/>
            <ac:cxnSpMk id="72" creationId="{DBB53288-834E-BF91-7B02-C2F7015E5C63}"/>
          </ac:cxnSpMkLst>
        </pc:cxnChg>
        <pc:cxnChg chg="add mod">
          <ac:chgData name="Ahmed Hassan" userId="47750a22-629f-416f-a96d-609d36c2ca96" providerId="ADAL" clId="{6FFA1465-99E5-AF4D-AFD4-0B57B356B353}" dt="2024-03-25T21:43:51.280" v="151"/>
          <ac:cxnSpMkLst>
            <pc:docMk/>
            <pc:sldMk cId="3924907890" sldId="511"/>
            <ac:cxnSpMk id="73" creationId="{F2897011-5E77-EB7E-D257-A67F73F0195C}"/>
          </ac:cxnSpMkLst>
        </pc:cxnChg>
        <pc:cxnChg chg="add mod">
          <ac:chgData name="Ahmed Hassan" userId="47750a22-629f-416f-a96d-609d36c2ca96" providerId="ADAL" clId="{6FFA1465-99E5-AF4D-AFD4-0B57B356B353}" dt="2024-03-25T21:43:51.280" v="151"/>
          <ac:cxnSpMkLst>
            <pc:docMk/>
            <pc:sldMk cId="3924907890" sldId="511"/>
            <ac:cxnSpMk id="74" creationId="{BAB0B1C2-ABA1-2984-027B-94C6B478AEFC}"/>
          </ac:cxnSpMkLst>
        </pc:cxnChg>
        <pc:cxnChg chg="add mod">
          <ac:chgData name="Ahmed Hassan" userId="47750a22-629f-416f-a96d-609d36c2ca96" providerId="ADAL" clId="{6FFA1465-99E5-AF4D-AFD4-0B57B356B353}" dt="2024-03-25T21:43:51.280" v="151"/>
          <ac:cxnSpMkLst>
            <pc:docMk/>
            <pc:sldMk cId="3924907890" sldId="511"/>
            <ac:cxnSpMk id="75" creationId="{22E95788-5A1E-8268-2EE5-FD436EDFAABE}"/>
          </ac:cxnSpMkLst>
        </pc:cxnChg>
        <pc:cxnChg chg="add mod">
          <ac:chgData name="Ahmed Hassan" userId="47750a22-629f-416f-a96d-609d36c2ca96" providerId="ADAL" clId="{6FFA1465-99E5-AF4D-AFD4-0B57B356B353}" dt="2024-03-25T21:43:51.280" v="151"/>
          <ac:cxnSpMkLst>
            <pc:docMk/>
            <pc:sldMk cId="3924907890" sldId="511"/>
            <ac:cxnSpMk id="76" creationId="{CE66EBC5-5A42-A188-9EB6-B9012021A44A}"/>
          </ac:cxnSpMkLst>
        </pc:cxnChg>
      </pc:sldChg>
      <pc:sldChg chg="addSp modSp mod">
        <pc:chgData name="Ahmed Hassan" userId="47750a22-629f-416f-a96d-609d36c2ca96" providerId="ADAL" clId="{6FFA1465-99E5-AF4D-AFD4-0B57B356B353}" dt="2024-03-26T09:40:40.884" v="9088"/>
        <pc:sldMkLst>
          <pc:docMk/>
          <pc:sldMk cId="458314967" sldId="513"/>
        </pc:sldMkLst>
        <pc:spChg chg="mod">
          <ac:chgData name="Ahmed Hassan" userId="47750a22-629f-416f-a96d-609d36c2ca96" providerId="ADAL" clId="{6FFA1465-99E5-AF4D-AFD4-0B57B356B353}" dt="2024-03-26T09:39:40.281" v="9087" actId="20577"/>
          <ac:spMkLst>
            <pc:docMk/>
            <pc:sldMk cId="458314967" sldId="513"/>
            <ac:spMk id="6" creationId="{0AC2650A-C51A-9ACB-723B-68D89C868D01}"/>
          </ac:spMkLst>
        </pc:spChg>
        <pc:picChg chg="add mod">
          <ac:chgData name="Ahmed Hassan" userId="47750a22-629f-416f-a96d-609d36c2ca96" providerId="ADAL" clId="{6FFA1465-99E5-AF4D-AFD4-0B57B356B353}" dt="2024-03-26T09:40:40.884" v="9088"/>
          <ac:picMkLst>
            <pc:docMk/>
            <pc:sldMk cId="458314967" sldId="513"/>
            <ac:picMk id="19" creationId="{DE485504-2E1A-DC85-410E-15EEF30098DC}"/>
          </ac:picMkLst>
        </pc:picChg>
      </pc:sldChg>
      <pc:sldChg chg="addSp delSp modSp del mod">
        <pc:chgData name="Ahmed Hassan" userId="47750a22-629f-416f-a96d-609d36c2ca96" providerId="ADAL" clId="{6FFA1465-99E5-AF4D-AFD4-0B57B356B353}" dt="2024-03-25T22:02:33.779" v="435" actId="2696"/>
        <pc:sldMkLst>
          <pc:docMk/>
          <pc:sldMk cId="3189542208" sldId="519"/>
        </pc:sldMkLst>
        <pc:spChg chg="add del mod">
          <ac:chgData name="Ahmed Hassan" userId="47750a22-629f-416f-a96d-609d36c2ca96" providerId="ADAL" clId="{6FFA1465-99E5-AF4D-AFD4-0B57B356B353}" dt="2024-03-25T22:02:24.626" v="433"/>
          <ac:spMkLst>
            <pc:docMk/>
            <pc:sldMk cId="3189542208" sldId="519"/>
            <ac:spMk id="12" creationId="{366F130A-3552-E288-399F-D11573717F8C}"/>
          </ac:spMkLst>
        </pc:spChg>
        <pc:spChg chg="del mod">
          <ac:chgData name="Ahmed Hassan" userId="47750a22-629f-416f-a96d-609d36c2ca96" providerId="ADAL" clId="{6FFA1465-99E5-AF4D-AFD4-0B57B356B353}" dt="2024-03-25T21:38:04.139" v="58"/>
          <ac:spMkLst>
            <pc:docMk/>
            <pc:sldMk cId="3189542208" sldId="519"/>
            <ac:spMk id="41" creationId="{00000000-0000-0000-0000-000000000000}"/>
          </ac:spMkLst>
        </pc:spChg>
      </pc:sldChg>
      <pc:sldChg chg="del">
        <pc:chgData name="Ahmed Hassan" userId="47750a22-629f-416f-a96d-609d36c2ca96" providerId="ADAL" clId="{6FFA1465-99E5-AF4D-AFD4-0B57B356B353}" dt="2024-03-26T01:01:04.675" v="4948" actId="2696"/>
        <pc:sldMkLst>
          <pc:docMk/>
          <pc:sldMk cId="2044742260" sldId="1322"/>
        </pc:sldMkLst>
      </pc:sldChg>
      <pc:sldChg chg="add del">
        <pc:chgData name="Ahmed Hassan" userId="47750a22-629f-416f-a96d-609d36c2ca96" providerId="ADAL" clId="{6FFA1465-99E5-AF4D-AFD4-0B57B356B353}" dt="2024-03-26T09:30:45.146" v="8435" actId="2696"/>
        <pc:sldMkLst>
          <pc:docMk/>
          <pc:sldMk cId="1815359988" sldId="1327"/>
        </pc:sldMkLst>
      </pc:sldChg>
      <pc:sldChg chg="del">
        <pc:chgData name="Ahmed Hassan" userId="47750a22-629f-416f-a96d-609d36c2ca96" providerId="ADAL" clId="{6FFA1465-99E5-AF4D-AFD4-0B57B356B353}" dt="2024-03-25T21:59:14.624" v="429" actId="2696"/>
        <pc:sldMkLst>
          <pc:docMk/>
          <pc:sldMk cId="2576193633" sldId="1327"/>
        </pc:sldMkLst>
      </pc:sldChg>
      <pc:sldChg chg="addSp delSp modSp mod delAnim">
        <pc:chgData name="Ahmed Hassan" userId="47750a22-629f-416f-a96d-609d36c2ca96" providerId="ADAL" clId="{6FFA1465-99E5-AF4D-AFD4-0B57B356B353}" dt="2024-03-26T01:37:12.433" v="5015" actId="20577"/>
        <pc:sldMkLst>
          <pc:docMk/>
          <pc:sldMk cId="3727546812" sldId="1361"/>
        </pc:sldMkLst>
        <pc:spChg chg="mod">
          <ac:chgData name="Ahmed Hassan" userId="47750a22-629f-416f-a96d-609d36c2ca96" providerId="ADAL" clId="{6FFA1465-99E5-AF4D-AFD4-0B57B356B353}" dt="2024-03-25T23:47:00.908" v="2895" actId="20577"/>
          <ac:spMkLst>
            <pc:docMk/>
            <pc:sldMk cId="3727546812" sldId="1361"/>
            <ac:spMk id="2" creationId="{6C702860-7B3D-2F04-AF4C-5F7798B62FFC}"/>
          </ac:spMkLst>
        </pc:spChg>
        <pc:spChg chg="del">
          <ac:chgData name="Ahmed Hassan" userId="47750a22-629f-416f-a96d-609d36c2ca96" providerId="ADAL" clId="{6FFA1465-99E5-AF4D-AFD4-0B57B356B353}" dt="2024-03-25T23:45:50.545" v="2871" actId="478"/>
          <ac:spMkLst>
            <pc:docMk/>
            <pc:sldMk cId="3727546812" sldId="1361"/>
            <ac:spMk id="18" creationId="{C1E0C15E-7327-69C1-8C56-64A4CB35198A}"/>
          </ac:spMkLst>
        </pc:spChg>
        <pc:spChg chg="del">
          <ac:chgData name="Ahmed Hassan" userId="47750a22-629f-416f-a96d-609d36c2ca96" providerId="ADAL" clId="{6FFA1465-99E5-AF4D-AFD4-0B57B356B353}" dt="2024-03-25T23:45:50.545" v="2871" actId="478"/>
          <ac:spMkLst>
            <pc:docMk/>
            <pc:sldMk cId="3727546812" sldId="1361"/>
            <ac:spMk id="19" creationId="{C8D8D253-72D1-DFC7-9DD9-9F8815E20E69}"/>
          </ac:spMkLst>
        </pc:spChg>
        <pc:spChg chg="del">
          <ac:chgData name="Ahmed Hassan" userId="47750a22-629f-416f-a96d-609d36c2ca96" providerId="ADAL" clId="{6FFA1465-99E5-AF4D-AFD4-0B57B356B353}" dt="2024-03-25T23:45:50.545" v="2871" actId="478"/>
          <ac:spMkLst>
            <pc:docMk/>
            <pc:sldMk cId="3727546812" sldId="1361"/>
            <ac:spMk id="20" creationId="{148583CA-F93F-E255-2BA3-0093FD82C718}"/>
          </ac:spMkLst>
        </pc:spChg>
        <pc:spChg chg="del">
          <ac:chgData name="Ahmed Hassan" userId="47750a22-629f-416f-a96d-609d36c2ca96" providerId="ADAL" clId="{6FFA1465-99E5-AF4D-AFD4-0B57B356B353}" dt="2024-03-25T23:45:50.545" v="2871" actId="478"/>
          <ac:spMkLst>
            <pc:docMk/>
            <pc:sldMk cId="3727546812" sldId="1361"/>
            <ac:spMk id="21" creationId="{FFAF5132-EFC7-26C2-83E9-938A29DF03E3}"/>
          </ac:spMkLst>
        </pc:spChg>
        <pc:spChg chg="del">
          <ac:chgData name="Ahmed Hassan" userId="47750a22-629f-416f-a96d-609d36c2ca96" providerId="ADAL" clId="{6FFA1465-99E5-AF4D-AFD4-0B57B356B353}" dt="2024-03-25T23:45:50.545" v="2871" actId="478"/>
          <ac:spMkLst>
            <pc:docMk/>
            <pc:sldMk cId="3727546812" sldId="1361"/>
            <ac:spMk id="22" creationId="{82805C3A-EBE3-3BAC-6770-9368C0DF5253}"/>
          </ac:spMkLst>
        </pc:spChg>
        <pc:graphicFrameChg chg="add mod modGraphic">
          <ac:chgData name="Ahmed Hassan" userId="47750a22-629f-416f-a96d-609d36c2ca96" providerId="ADAL" clId="{6FFA1465-99E5-AF4D-AFD4-0B57B356B353}" dt="2024-03-26T01:37:12.433" v="5015" actId="20577"/>
          <ac:graphicFrameMkLst>
            <pc:docMk/>
            <pc:sldMk cId="3727546812" sldId="1361"/>
            <ac:graphicFrameMk id="8" creationId="{C95A36CF-E5C7-E4C0-5858-716EBF3A5755}"/>
          </ac:graphicFrameMkLst>
        </pc:graphicFrameChg>
        <pc:picChg chg="add mod">
          <ac:chgData name="Ahmed Hassan" userId="47750a22-629f-416f-a96d-609d36c2ca96" providerId="ADAL" clId="{6FFA1465-99E5-AF4D-AFD4-0B57B356B353}" dt="2024-03-26T01:37:05.050" v="5014"/>
          <ac:picMkLst>
            <pc:docMk/>
            <pc:sldMk cId="3727546812" sldId="1361"/>
            <ac:picMk id="14" creationId="{C98D1496-8B16-A932-0442-38C89FCCD7BF}"/>
          </ac:picMkLst>
        </pc:picChg>
      </pc:sldChg>
      <pc:sldChg chg="modSp del mod ord">
        <pc:chgData name="Ahmed Hassan" userId="47750a22-629f-416f-a96d-609d36c2ca96" providerId="ADAL" clId="{6FFA1465-99E5-AF4D-AFD4-0B57B356B353}" dt="2024-03-26T08:28:33.016" v="8044" actId="2696"/>
        <pc:sldMkLst>
          <pc:docMk/>
          <pc:sldMk cId="72645559" sldId="1362"/>
        </pc:sldMkLst>
        <pc:spChg chg="mod">
          <ac:chgData name="Ahmed Hassan" userId="47750a22-629f-416f-a96d-609d36c2ca96" providerId="ADAL" clId="{6FFA1465-99E5-AF4D-AFD4-0B57B356B353}" dt="2024-03-25T23:08:24.653" v="1553" actId="20577"/>
          <ac:spMkLst>
            <pc:docMk/>
            <pc:sldMk cId="72645559" sldId="1362"/>
            <ac:spMk id="4" creationId="{A1E4A2CA-D11F-F13C-8702-6F98F7A115AD}"/>
          </ac:spMkLst>
        </pc:spChg>
      </pc:sldChg>
      <pc:sldChg chg="del">
        <pc:chgData name="Ahmed Hassan" userId="47750a22-629f-416f-a96d-609d36c2ca96" providerId="ADAL" clId="{6FFA1465-99E5-AF4D-AFD4-0B57B356B353}" dt="2024-03-26T09:30:45.709" v="8436" actId="2696"/>
        <pc:sldMkLst>
          <pc:docMk/>
          <pc:sldMk cId="2427851425" sldId="2362"/>
        </pc:sldMkLst>
      </pc:sldChg>
      <pc:sldChg chg="del">
        <pc:chgData name="Ahmed Hassan" userId="47750a22-629f-416f-a96d-609d36c2ca96" providerId="ADAL" clId="{6FFA1465-99E5-AF4D-AFD4-0B57B356B353}" dt="2024-03-26T02:45:45.273" v="6992" actId="2696"/>
        <pc:sldMkLst>
          <pc:docMk/>
          <pc:sldMk cId="2754108140" sldId="2365"/>
        </pc:sldMkLst>
      </pc:sldChg>
      <pc:sldChg chg="del">
        <pc:chgData name="Ahmed Hassan" userId="47750a22-629f-416f-a96d-609d36c2ca96" providerId="ADAL" clId="{6FFA1465-99E5-AF4D-AFD4-0B57B356B353}" dt="2024-03-26T01:01:17.950" v="4951" actId="2696"/>
        <pc:sldMkLst>
          <pc:docMk/>
          <pc:sldMk cId="613567160" sldId="2377"/>
        </pc:sldMkLst>
      </pc:sldChg>
      <pc:sldChg chg="del">
        <pc:chgData name="Ahmed Hassan" userId="47750a22-629f-416f-a96d-609d36c2ca96" providerId="ADAL" clId="{6FFA1465-99E5-AF4D-AFD4-0B57B356B353}" dt="2024-03-26T08:29:26.515" v="8045" actId="2696"/>
        <pc:sldMkLst>
          <pc:docMk/>
          <pc:sldMk cId="3468656281" sldId="2379"/>
        </pc:sldMkLst>
      </pc:sldChg>
      <pc:sldChg chg="addSp delSp modSp mod ord modClrScheme delAnim chgLayout">
        <pc:chgData name="Ahmed Hassan" userId="47750a22-629f-416f-a96d-609d36c2ca96" providerId="ADAL" clId="{6FFA1465-99E5-AF4D-AFD4-0B57B356B353}" dt="2024-03-25T23:11:57.714" v="1749" actId="2711"/>
        <pc:sldMkLst>
          <pc:docMk/>
          <pc:sldMk cId="1158047143" sldId="2384"/>
        </pc:sldMkLst>
        <pc:spChg chg="mod ord">
          <ac:chgData name="Ahmed Hassan" userId="47750a22-629f-416f-a96d-609d36c2ca96" providerId="ADAL" clId="{6FFA1465-99E5-AF4D-AFD4-0B57B356B353}" dt="2024-03-25T23:11:57.714" v="1749" actId="2711"/>
          <ac:spMkLst>
            <pc:docMk/>
            <pc:sldMk cId="1158047143" sldId="2384"/>
            <ac:spMk id="2" creationId="{DF46D13B-2C2A-9AFB-673D-AD75F497C1C6}"/>
          </ac:spMkLst>
        </pc:spChg>
        <pc:spChg chg="mod">
          <ac:chgData name="Ahmed Hassan" userId="47750a22-629f-416f-a96d-609d36c2ca96" providerId="ADAL" clId="{6FFA1465-99E5-AF4D-AFD4-0B57B356B353}" dt="2024-03-25T22:07:59.003" v="695" actId="20577"/>
          <ac:spMkLst>
            <pc:docMk/>
            <pc:sldMk cId="1158047143" sldId="2384"/>
            <ac:spMk id="6" creationId="{4DE953D6-B24E-514D-8740-42EFBD4B050D}"/>
          </ac:spMkLst>
        </pc:spChg>
        <pc:spChg chg="add del mod ord">
          <ac:chgData name="Ahmed Hassan" userId="47750a22-629f-416f-a96d-609d36c2ca96" providerId="ADAL" clId="{6FFA1465-99E5-AF4D-AFD4-0B57B356B353}" dt="2024-03-25T22:05:13.081" v="497" actId="700"/>
          <ac:spMkLst>
            <pc:docMk/>
            <pc:sldMk cId="1158047143" sldId="2384"/>
            <ac:spMk id="8" creationId="{0E35B057-AD5F-8F1B-0CCD-0E900D3C1A75}"/>
          </ac:spMkLst>
        </pc:spChg>
        <pc:spChg chg="add mod ord">
          <ac:chgData name="Ahmed Hassan" userId="47750a22-629f-416f-a96d-609d36c2ca96" providerId="ADAL" clId="{6FFA1465-99E5-AF4D-AFD4-0B57B356B353}" dt="2024-03-25T22:06:09.726" v="618" actId="20577"/>
          <ac:spMkLst>
            <pc:docMk/>
            <pc:sldMk cId="1158047143" sldId="2384"/>
            <ac:spMk id="9" creationId="{45FB5877-D799-810F-0247-8F5BAE1C08E0}"/>
          </ac:spMkLst>
        </pc:spChg>
        <pc:spChg chg="del">
          <ac:chgData name="Ahmed Hassan" userId="47750a22-629f-416f-a96d-609d36c2ca96" providerId="ADAL" clId="{6FFA1465-99E5-AF4D-AFD4-0B57B356B353}" dt="2024-03-25T22:04:04.067" v="483" actId="478"/>
          <ac:spMkLst>
            <pc:docMk/>
            <pc:sldMk cId="1158047143" sldId="2384"/>
            <ac:spMk id="16" creationId="{1E0149AB-8D0B-6B9C-5FB1-F5F59F5EF3F8}"/>
          </ac:spMkLst>
        </pc:spChg>
        <pc:picChg chg="add mod">
          <ac:chgData name="Ahmed Hassan" userId="47750a22-629f-416f-a96d-609d36c2ca96" providerId="ADAL" clId="{6FFA1465-99E5-AF4D-AFD4-0B57B356B353}" dt="2024-03-25T22:56:51.757" v="1508"/>
          <ac:picMkLst>
            <pc:docMk/>
            <pc:sldMk cId="1158047143" sldId="2384"/>
            <ac:picMk id="17" creationId="{BD6BC5E4-6E8C-8001-2242-F23A68AADC49}"/>
          </ac:picMkLst>
        </pc:picChg>
      </pc:sldChg>
      <pc:sldChg chg="del">
        <pc:chgData name="Ahmed Hassan" userId="47750a22-629f-416f-a96d-609d36c2ca96" providerId="ADAL" clId="{6FFA1465-99E5-AF4D-AFD4-0B57B356B353}" dt="2024-03-26T02:45:46.654" v="6993" actId="2696"/>
        <pc:sldMkLst>
          <pc:docMk/>
          <pc:sldMk cId="225352295" sldId="2387"/>
        </pc:sldMkLst>
      </pc:sldChg>
      <pc:sldChg chg="addSp delSp modSp mod delAnim modAnim">
        <pc:chgData name="Ahmed Hassan" userId="47750a22-629f-416f-a96d-609d36c2ca96" providerId="ADAL" clId="{6FFA1465-99E5-AF4D-AFD4-0B57B356B353}" dt="2024-03-26T01:55:05.326" v="5026" actId="20577"/>
        <pc:sldMkLst>
          <pc:docMk/>
          <pc:sldMk cId="2061040176" sldId="2411"/>
        </pc:sldMkLst>
        <pc:spChg chg="mod">
          <ac:chgData name="Ahmed Hassan" userId="47750a22-629f-416f-a96d-609d36c2ca96" providerId="ADAL" clId="{6FFA1465-99E5-AF4D-AFD4-0B57B356B353}" dt="2024-03-25T23:22:52.196" v="2531" actId="1076"/>
          <ac:spMkLst>
            <pc:docMk/>
            <pc:sldMk cId="2061040176" sldId="2411"/>
            <ac:spMk id="2" creationId="{DF46D13B-2C2A-9AFB-673D-AD75F497C1C6}"/>
          </ac:spMkLst>
        </pc:spChg>
        <pc:spChg chg="add mod">
          <ac:chgData name="Ahmed Hassan" userId="47750a22-629f-416f-a96d-609d36c2ca96" providerId="ADAL" clId="{6FFA1465-99E5-AF4D-AFD4-0B57B356B353}" dt="2024-03-26T01:55:05.326" v="5026" actId="20577"/>
          <ac:spMkLst>
            <pc:docMk/>
            <pc:sldMk cId="2061040176" sldId="2411"/>
            <ac:spMk id="8" creationId="{904DA67E-F697-9073-EE40-079CF37546CF}"/>
          </ac:spMkLst>
        </pc:spChg>
        <pc:spChg chg="del">
          <ac:chgData name="Ahmed Hassan" userId="47750a22-629f-416f-a96d-609d36c2ca96" providerId="ADAL" clId="{6FFA1465-99E5-AF4D-AFD4-0B57B356B353}" dt="2024-03-25T23:23:10.590" v="2534" actId="478"/>
          <ac:spMkLst>
            <pc:docMk/>
            <pc:sldMk cId="2061040176" sldId="2411"/>
            <ac:spMk id="9" creationId="{2751FA07-441A-0B24-5DC9-E7BF11900D80}"/>
          </ac:spMkLst>
        </pc:spChg>
        <pc:spChg chg="del">
          <ac:chgData name="Ahmed Hassan" userId="47750a22-629f-416f-a96d-609d36c2ca96" providerId="ADAL" clId="{6FFA1465-99E5-AF4D-AFD4-0B57B356B353}" dt="2024-03-25T23:23:00.148" v="2532" actId="478"/>
          <ac:spMkLst>
            <pc:docMk/>
            <pc:sldMk cId="2061040176" sldId="2411"/>
            <ac:spMk id="10" creationId="{6A4CD2D9-6B0E-F9DD-10E6-F463F5C7FEB3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11" creationId="{E174CE5F-0100-4381-3827-A74572507D44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12" creationId="{241D6BD9-962D-1608-CBF9-2DBE2C640A1C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13" creationId="{E187CE6C-A491-6E91-93B9-2C8249A3709E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14" creationId="{FAC1FA71-5B8F-FA1D-5DF7-E0810016D8B5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15" creationId="{1385FC83-324B-6877-CE38-99FD3A55CAC9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16" creationId="{742CC9C9-C8AD-7D4D-593E-4AFD9D645B1B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17" creationId="{5F7DD3D7-CBC1-8080-7823-71544F7147D8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18" creationId="{02A8BCFB-E9E1-D2FC-72C6-659E63EA475F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19" creationId="{09290908-5D2C-BAFC-C361-9C66E70E13AD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20" creationId="{7AA8062F-8BE8-856F-814F-B448118E53D3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21" creationId="{4B27EBEC-C4A1-0E8C-C206-A7CB960EB594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22" creationId="{26E01AD9-4E43-55A1-AAE5-F9579B4265B0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23" creationId="{197FD2C0-FA32-CE8C-66B6-7A1240AFA239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24" creationId="{022D1630-5907-F66B-AE40-FD16E91A8C93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25" creationId="{584150B2-B8E3-0C45-29F8-F7DF984CC38A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26" creationId="{BDAA7539-87A9-8563-AF9A-62EF71015593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27" creationId="{C5468E7D-CFD4-FD6B-1384-311E70D1B8E2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28" creationId="{CEAC5382-5D7C-E1A2-1C41-F9F73BAB069D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29" creationId="{4FFCBB0F-3BB1-D178-5102-9C963371A9C3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30" creationId="{B510C176-5791-8878-51A3-109F6335E5C9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31" creationId="{594C1F86-1094-851C-7306-62D3225A80CB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33" creationId="{9430BEC7-3CA1-5CB0-AEC2-7E98E2F4AE35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34" creationId="{6FAEC85D-0AF9-DF93-C26A-E8BF9A09840A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35" creationId="{293A65A1-4B8F-E285-7B00-17EC808A9584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36" creationId="{6FF740BE-47EC-6A89-C464-D9043621586B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37" creationId="{F3E1642E-2E3D-054E-223F-81EEADA3ED2B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38" creationId="{F8F3DAFB-FC1F-A437-962A-08C32E65073E}"/>
          </ac:spMkLst>
        </pc:spChg>
        <pc:spChg chg="add mod">
          <ac:chgData name="Ahmed Hassan" userId="47750a22-629f-416f-a96d-609d36c2ca96" providerId="ADAL" clId="{6FFA1465-99E5-AF4D-AFD4-0B57B356B353}" dt="2024-03-26T00:19:22.583" v="3979" actId="1076"/>
          <ac:spMkLst>
            <pc:docMk/>
            <pc:sldMk cId="2061040176" sldId="2411"/>
            <ac:spMk id="39" creationId="{E6BCA3C1-45FE-3177-8D99-AA29F0B02208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41" creationId="{22BAB10C-4E93-1A2B-607D-C488F117D2AC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42" creationId="{530407A9-7A0E-3C81-B6C4-F23672B97A0F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43" creationId="{08F91C28-E60C-D961-D324-F958CD1068B1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44" creationId="{51351AD3-A0EE-372E-46F8-E955032E13A7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45" creationId="{562A4548-A9BF-7E4C-DFC8-F86B10F387D7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46" creationId="{6FBD3CE8-111C-5CDE-9ED0-D421A81C37A9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47" creationId="{1F3DAADF-1DD9-AC22-5112-31316271EBEA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48" creationId="{4746343E-F998-BD56-3DB7-9D63BAED61E2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49" creationId="{923BB8FE-EE4C-F8FC-E49C-8B4B4272833C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50" creationId="{CB1A0D40-E937-22CC-9DCA-D60565D23605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51" creationId="{9A0289A9-0977-8A36-9A5C-3AC7F2A51740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52" creationId="{9C71D1E7-0180-31C8-AA14-550B55697286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53" creationId="{144D7C5C-920B-E708-F886-BFAFB54671ED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54" creationId="{A52CCDEE-C4E8-AD64-B391-A25F5174490B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55" creationId="{7FEE756B-AEF0-2826-71FC-1AD4C4B71519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56" creationId="{7B3A4C07-EC98-24E3-C0B3-54A86E38C875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57" creationId="{E9B5E48C-4418-63D8-F908-68437E1B7F6F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58" creationId="{2583D1EB-154E-09FB-39C8-361D08C21C02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59" creationId="{E63ED131-A366-AFD7-8FCC-4790BE32805B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60" creationId="{69EBB84A-B4D8-044A-F1CC-347E4E0E5564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61" creationId="{A50A0294-0803-165F-85D8-482593ED7C69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62" creationId="{AD4E2DBA-F138-F95B-B2BC-F2C5DC53C4CA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63" creationId="{7D183D13-8FA8-37EB-5616-C0071FE88CCE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64" creationId="{E76F38CF-99B2-4258-4046-87365D1D200D}"/>
          </ac:spMkLst>
        </pc:spChg>
        <pc:spChg chg="add mod">
          <ac:chgData name="Ahmed Hassan" userId="47750a22-629f-416f-a96d-609d36c2ca96" providerId="ADAL" clId="{6FFA1465-99E5-AF4D-AFD4-0B57B356B353}" dt="2024-03-26T00:19:22.583" v="3979" actId="1076"/>
          <ac:spMkLst>
            <pc:docMk/>
            <pc:sldMk cId="2061040176" sldId="2411"/>
            <ac:spMk id="65" creationId="{F6D4EFB5-1E0D-A45B-0F96-D998B4D79C81}"/>
          </ac:spMkLst>
        </pc:spChg>
        <pc:spChg chg="add mod">
          <ac:chgData name="Ahmed Hassan" userId="47750a22-629f-416f-a96d-609d36c2ca96" providerId="ADAL" clId="{6FFA1465-99E5-AF4D-AFD4-0B57B356B353}" dt="2024-03-26T00:19:22.583" v="3979" actId="1076"/>
          <ac:spMkLst>
            <pc:docMk/>
            <pc:sldMk cId="2061040176" sldId="2411"/>
            <ac:spMk id="66" creationId="{5E6F74AA-5782-3E13-EF74-213EFBD8C27D}"/>
          </ac:spMkLst>
        </pc:spChg>
        <pc:spChg chg="add mod">
          <ac:chgData name="Ahmed Hassan" userId="47750a22-629f-416f-a96d-609d36c2ca96" providerId="ADAL" clId="{6FFA1465-99E5-AF4D-AFD4-0B57B356B353}" dt="2024-03-26T00:19:22.583" v="3979" actId="1076"/>
          <ac:spMkLst>
            <pc:docMk/>
            <pc:sldMk cId="2061040176" sldId="2411"/>
            <ac:spMk id="67" creationId="{C10BA201-29DB-9059-8AA8-12A8C523CF28}"/>
          </ac:spMkLst>
        </pc:spChg>
        <pc:spChg chg="add mod">
          <ac:chgData name="Ahmed Hassan" userId="47750a22-629f-416f-a96d-609d36c2ca96" providerId="ADAL" clId="{6FFA1465-99E5-AF4D-AFD4-0B57B356B353}" dt="2024-03-26T00:19:22.583" v="3979" actId="1076"/>
          <ac:spMkLst>
            <pc:docMk/>
            <pc:sldMk cId="2061040176" sldId="2411"/>
            <ac:spMk id="68" creationId="{B8C62B3E-0AB0-FEE3-FF41-6F9BFF3BEA42}"/>
          </ac:spMkLst>
        </pc:spChg>
        <pc:spChg chg="add mod">
          <ac:chgData name="Ahmed Hassan" userId="47750a22-629f-416f-a96d-609d36c2ca96" providerId="ADAL" clId="{6FFA1465-99E5-AF4D-AFD4-0B57B356B353}" dt="2024-03-26T00:21:53.919" v="4179" actId="20577"/>
          <ac:spMkLst>
            <pc:docMk/>
            <pc:sldMk cId="2061040176" sldId="2411"/>
            <ac:spMk id="69" creationId="{EE365348-F54C-B66A-DB51-A2499077590C}"/>
          </ac:spMkLst>
        </pc:spChg>
        <pc:spChg chg="add mod">
          <ac:chgData name="Ahmed Hassan" userId="47750a22-629f-416f-a96d-609d36c2ca96" providerId="ADAL" clId="{6FFA1465-99E5-AF4D-AFD4-0B57B356B353}" dt="2024-03-26T00:19:22.583" v="3979" actId="1076"/>
          <ac:spMkLst>
            <pc:docMk/>
            <pc:sldMk cId="2061040176" sldId="2411"/>
            <ac:spMk id="70" creationId="{E95E64EF-AA65-B18E-D7AE-8639392849B3}"/>
          </ac:spMkLst>
        </pc:spChg>
        <pc:spChg chg="add mod">
          <ac:chgData name="Ahmed Hassan" userId="47750a22-629f-416f-a96d-609d36c2ca96" providerId="ADAL" clId="{6FFA1465-99E5-AF4D-AFD4-0B57B356B353}" dt="2024-03-26T00:19:22.583" v="3979" actId="1076"/>
          <ac:spMkLst>
            <pc:docMk/>
            <pc:sldMk cId="2061040176" sldId="2411"/>
            <ac:spMk id="71" creationId="{7546A45D-4DD1-C0FC-7117-25150A8009DF}"/>
          </ac:spMkLst>
        </pc:spChg>
        <pc:grpChg chg="add mod">
          <ac:chgData name="Ahmed Hassan" userId="47750a22-629f-416f-a96d-609d36c2ca96" providerId="ADAL" clId="{6FFA1465-99E5-AF4D-AFD4-0B57B356B353}" dt="2024-03-26T00:19:22.583" v="3979" actId="1076"/>
          <ac:grpSpMkLst>
            <pc:docMk/>
            <pc:sldMk cId="2061040176" sldId="2411"/>
            <ac:grpSpMk id="32" creationId="{21A2549D-4855-08BB-0684-ED86D7289E22}"/>
          </ac:grpSpMkLst>
        </pc:grpChg>
        <pc:grpChg chg="add mod">
          <ac:chgData name="Ahmed Hassan" userId="47750a22-629f-416f-a96d-609d36c2ca96" providerId="ADAL" clId="{6FFA1465-99E5-AF4D-AFD4-0B57B356B353}" dt="2024-03-26T00:19:22.583" v="3979" actId="1076"/>
          <ac:grpSpMkLst>
            <pc:docMk/>
            <pc:sldMk cId="2061040176" sldId="2411"/>
            <ac:grpSpMk id="40" creationId="{E564E632-C462-FEDB-2034-254465BD2385}"/>
          </ac:grpSpMkLst>
        </pc:grpChg>
        <pc:graphicFrameChg chg="del">
          <ac:chgData name="Ahmed Hassan" userId="47750a22-629f-416f-a96d-609d36c2ca96" providerId="ADAL" clId="{6FFA1465-99E5-AF4D-AFD4-0B57B356B353}" dt="2024-03-25T23:23:07.755" v="2533" actId="478"/>
          <ac:graphicFrameMkLst>
            <pc:docMk/>
            <pc:sldMk cId="2061040176" sldId="2411"/>
            <ac:graphicFrameMk id="6" creationId="{1BBD05D0-0069-B082-63E9-E29C72EFD91C}"/>
          </ac:graphicFrameMkLst>
        </pc:graphicFrameChg>
        <pc:picChg chg="add mod">
          <ac:chgData name="Ahmed Hassan" userId="47750a22-629f-416f-a96d-609d36c2ca96" providerId="ADAL" clId="{6FFA1465-99E5-AF4D-AFD4-0B57B356B353}" dt="2024-03-26T01:54:50.995" v="5022"/>
          <ac:picMkLst>
            <pc:docMk/>
            <pc:sldMk cId="2061040176" sldId="2411"/>
            <ac:picMk id="77" creationId="{BDF6FA09-B927-5E1E-AC47-899E19C7A660}"/>
          </ac:picMkLst>
        </pc:picChg>
      </pc:sldChg>
      <pc:sldChg chg="addSp delSp modSp mod ord delAnim">
        <pc:chgData name="Ahmed Hassan" userId="47750a22-629f-416f-a96d-609d36c2ca96" providerId="ADAL" clId="{6FFA1465-99E5-AF4D-AFD4-0B57B356B353}" dt="2024-03-25T23:11:49.562" v="1746" actId="2711"/>
        <pc:sldMkLst>
          <pc:docMk/>
          <pc:sldMk cId="1921941329" sldId="2412"/>
        </pc:sldMkLst>
        <pc:spChg chg="mod">
          <ac:chgData name="Ahmed Hassan" userId="47750a22-629f-416f-a96d-609d36c2ca96" providerId="ADAL" clId="{6FFA1465-99E5-AF4D-AFD4-0B57B356B353}" dt="2024-03-25T23:11:49.562" v="1746" actId="2711"/>
          <ac:spMkLst>
            <pc:docMk/>
            <pc:sldMk cId="1921941329" sldId="2412"/>
            <ac:spMk id="2" creationId="{DF46D13B-2C2A-9AFB-673D-AD75F497C1C6}"/>
          </ac:spMkLst>
        </pc:spChg>
        <pc:spChg chg="del">
          <ac:chgData name="Ahmed Hassan" userId="47750a22-629f-416f-a96d-609d36c2ca96" providerId="ADAL" clId="{6FFA1465-99E5-AF4D-AFD4-0B57B356B353}" dt="2024-03-25T22:08:49.444" v="729" actId="478"/>
          <ac:spMkLst>
            <pc:docMk/>
            <pc:sldMk cId="1921941329" sldId="2412"/>
            <ac:spMk id="20" creationId="{8267E5AC-1B68-B7E0-9382-37FAEFEA767F}"/>
          </ac:spMkLst>
        </pc:spChg>
        <pc:spChg chg="del">
          <ac:chgData name="Ahmed Hassan" userId="47750a22-629f-416f-a96d-609d36c2ca96" providerId="ADAL" clId="{6FFA1465-99E5-AF4D-AFD4-0B57B356B353}" dt="2024-03-25T22:08:49.444" v="729" actId="478"/>
          <ac:spMkLst>
            <pc:docMk/>
            <pc:sldMk cId="1921941329" sldId="2412"/>
            <ac:spMk id="21" creationId="{6FF1D257-57F1-A5AF-6EBF-504E1F90C924}"/>
          </ac:spMkLst>
        </pc:spChg>
        <pc:spChg chg="del">
          <ac:chgData name="Ahmed Hassan" userId="47750a22-629f-416f-a96d-609d36c2ca96" providerId="ADAL" clId="{6FFA1465-99E5-AF4D-AFD4-0B57B356B353}" dt="2024-03-25T22:08:49.444" v="729" actId="478"/>
          <ac:spMkLst>
            <pc:docMk/>
            <pc:sldMk cId="1921941329" sldId="2412"/>
            <ac:spMk id="22" creationId="{A3378240-37E6-8968-B175-9FB4C5695783}"/>
          </ac:spMkLst>
        </pc:spChg>
        <pc:spChg chg="del">
          <ac:chgData name="Ahmed Hassan" userId="47750a22-629f-416f-a96d-609d36c2ca96" providerId="ADAL" clId="{6FFA1465-99E5-AF4D-AFD4-0B57B356B353}" dt="2024-03-25T22:08:49.444" v="729" actId="478"/>
          <ac:spMkLst>
            <pc:docMk/>
            <pc:sldMk cId="1921941329" sldId="2412"/>
            <ac:spMk id="23" creationId="{C15FD74E-3751-0F42-2C99-B5F9F30A0797}"/>
          </ac:spMkLst>
        </pc:spChg>
        <pc:spChg chg="del">
          <ac:chgData name="Ahmed Hassan" userId="47750a22-629f-416f-a96d-609d36c2ca96" providerId="ADAL" clId="{6FFA1465-99E5-AF4D-AFD4-0B57B356B353}" dt="2024-03-25T22:08:49.444" v="729" actId="478"/>
          <ac:spMkLst>
            <pc:docMk/>
            <pc:sldMk cId="1921941329" sldId="2412"/>
            <ac:spMk id="24" creationId="{C631DFBF-AB5E-A0A9-BE1F-187432E87508}"/>
          </ac:spMkLst>
        </pc:spChg>
        <pc:spChg chg="del">
          <ac:chgData name="Ahmed Hassan" userId="47750a22-629f-416f-a96d-609d36c2ca96" providerId="ADAL" clId="{6FFA1465-99E5-AF4D-AFD4-0B57B356B353}" dt="2024-03-25T22:08:49.444" v="729" actId="478"/>
          <ac:spMkLst>
            <pc:docMk/>
            <pc:sldMk cId="1921941329" sldId="2412"/>
            <ac:spMk id="25" creationId="{8089AE94-E84E-8B1E-DCDF-ACA7AF86235A}"/>
          </ac:spMkLst>
        </pc:spChg>
        <pc:spChg chg="del">
          <ac:chgData name="Ahmed Hassan" userId="47750a22-629f-416f-a96d-609d36c2ca96" providerId="ADAL" clId="{6FFA1465-99E5-AF4D-AFD4-0B57B356B353}" dt="2024-03-25T22:08:49.444" v="729" actId="478"/>
          <ac:spMkLst>
            <pc:docMk/>
            <pc:sldMk cId="1921941329" sldId="2412"/>
            <ac:spMk id="26" creationId="{4CA28C68-0610-21E4-0D8A-143DBB09094D}"/>
          </ac:spMkLst>
        </pc:spChg>
        <pc:spChg chg="del">
          <ac:chgData name="Ahmed Hassan" userId="47750a22-629f-416f-a96d-609d36c2ca96" providerId="ADAL" clId="{6FFA1465-99E5-AF4D-AFD4-0B57B356B353}" dt="2024-03-25T22:08:49.444" v="729" actId="478"/>
          <ac:spMkLst>
            <pc:docMk/>
            <pc:sldMk cId="1921941329" sldId="2412"/>
            <ac:spMk id="27" creationId="{30F4C892-80C3-B5E1-82AB-C7A76CF04979}"/>
          </ac:spMkLst>
        </pc:spChg>
        <pc:graphicFrameChg chg="add mod modGraphic">
          <ac:chgData name="Ahmed Hassan" userId="47750a22-629f-416f-a96d-609d36c2ca96" providerId="ADAL" clId="{6FFA1465-99E5-AF4D-AFD4-0B57B356B353}" dt="2024-03-25T23:07:07.434" v="1552" actId="20577"/>
          <ac:graphicFrameMkLst>
            <pc:docMk/>
            <pc:sldMk cId="1921941329" sldId="2412"/>
            <ac:graphicFrameMk id="7" creationId="{898C3185-0A20-6367-3418-B079A4D3D108}"/>
          </ac:graphicFrameMkLst>
        </pc:graphicFrameChg>
        <pc:picChg chg="add mod">
          <ac:chgData name="Ahmed Hassan" userId="47750a22-629f-416f-a96d-609d36c2ca96" providerId="ADAL" clId="{6FFA1465-99E5-AF4D-AFD4-0B57B356B353}" dt="2024-03-25T23:02:27.235" v="1509"/>
          <ac:picMkLst>
            <pc:docMk/>
            <pc:sldMk cId="1921941329" sldId="2412"/>
            <ac:picMk id="14" creationId="{EC51C75E-9B59-8649-1F11-FCDCAA39EDA1}"/>
          </ac:picMkLst>
        </pc:picChg>
      </pc:sldChg>
      <pc:sldChg chg="addSp modSp mod">
        <pc:chgData name="Ahmed Hassan" userId="47750a22-629f-416f-a96d-609d36c2ca96" providerId="ADAL" clId="{6FFA1465-99E5-AF4D-AFD4-0B57B356B353}" dt="2024-03-26T08:56:14.257" v="8400"/>
        <pc:sldMkLst>
          <pc:docMk/>
          <pc:sldMk cId="664141539" sldId="2413"/>
        </pc:sldMkLst>
        <pc:spChg chg="mod">
          <ac:chgData name="Ahmed Hassan" userId="47750a22-629f-416f-a96d-609d36c2ca96" providerId="ADAL" clId="{6FFA1465-99E5-AF4D-AFD4-0B57B356B353}" dt="2024-03-26T02:01:31.977" v="5050" actId="20577"/>
          <ac:spMkLst>
            <pc:docMk/>
            <pc:sldMk cId="664141539" sldId="2413"/>
            <ac:spMk id="2" creationId="{DF46D13B-2C2A-9AFB-673D-AD75F497C1C6}"/>
          </ac:spMkLst>
        </pc:spChg>
        <pc:spChg chg="mod">
          <ac:chgData name="Ahmed Hassan" userId="47750a22-629f-416f-a96d-609d36c2ca96" providerId="ADAL" clId="{6FFA1465-99E5-AF4D-AFD4-0B57B356B353}" dt="2024-03-26T02:04:07.533" v="5511" actId="20577"/>
          <ac:spMkLst>
            <pc:docMk/>
            <pc:sldMk cId="664141539" sldId="2413"/>
            <ac:spMk id="3" creationId="{708C02D1-03B3-377C-565F-C1B9AC6FF069}"/>
          </ac:spMkLst>
        </pc:spChg>
        <pc:picChg chg="add mod">
          <ac:chgData name="Ahmed Hassan" userId="47750a22-629f-416f-a96d-609d36c2ca96" providerId="ADAL" clId="{6FFA1465-99E5-AF4D-AFD4-0B57B356B353}" dt="2024-03-26T08:56:14.257" v="8400"/>
          <ac:picMkLst>
            <pc:docMk/>
            <pc:sldMk cId="664141539" sldId="2413"/>
            <ac:picMk id="10" creationId="{10CC1E07-04B1-6F08-AC47-ABE7DCCD9C07}"/>
          </ac:picMkLst>
        </pc:picChg>
      </pc:sldChg>
      <pc:sldChg chg="addSp modSp mod">
        <pc:chgData name="Ahmed Hassan" userId="47750a22-629f-416f-a96d-609d36c2ca96" providerId="ADAL" clId="{6FFA1465-99E5-AF4D-AFD4-0B57B356B353}" dt="2024-03-26T01:59:36.440" v="5028"/>
        <pc:sldMkLst>
          <pc:docMk/>
          <pc:sldMk cId="2354554036" sldId="2414"/>
        </pc:sldMkLst>
        <pc:spChg chg="mod">
          <ac:chgData name="Ahmed Hassan" userId="47750a22-629f-416f-a96d-609d36c2ca96" providerId="ADAL" clId="{6FFA1465-99E5-AF4D-AFD4-0B57B356B353}" dt="2024-03-25T23:24:45.662" v="2599" actId="20577"/>
          <ac:spMkLst>
            <pc:docMk/>
            <pc:sldMk cId="2354554036" sldId="2414"/>
            <ac:spMk id="41" creationId="{00000000-0000-0000-0000-000000000000}"/>
          </ac:spMkLst>
        </pc:spChg>
        <pc:picChg chg="add mod">
          <ac:chgData name="Ahmed Hassan" userId="47750a22-629f-416f-a96d-609d36c2ca96" providerId="ADAL" clId="{6FFA1465-99E5-AF4D-AFD4-0B57B356B353}" dt="2024-03-26T01:59:36.440" v="5028"/>
          <ac:picMkLst>
            <pc:docMk/>
            <pc:sldMk cId="2354554036" sldId="2414"/>
            <ac:picMk id="15" creationId="{C23BB15F-3E27-5255-4FCA-877567D4DAFC}"/>
          </ac:picMkLst>
        </pc:picChg>
      </pc:sldChg>
      <pc:sldChg chg="del">
        <pc:chgData name="Ahmed Hassan" userId="47750a22-629f-416f-a96d-609d36c2ca96" providerId="ADAL" clId="{6FFA1465-99E5-AF4D-AFD4-0B57B356B353}" dt="2024-03-26T02:45:41.808" v="6990" actId="2696"/>
        <pc:sldMkLst>
          <pc:docMk/>
          <pc:sldMk cId="3172643967" sldId="2415"/>
        </pc:sldMkLst>
      </pc:sldChg>
      <pc:sldChg chg="addSp delSp modSp mod ord">
        <pc:chgData name="Ahmed Hassan" userId="47750a22-629f-416f-a96d-609d36c2ca96" providerId="ADAL" clId="{6FFA1465-99E5-AF4D-AFD4-0B57B356B353}" dt="2024-03-26T09:21:30.106" v="8432"/>
        <pc:sldMkLst>
          <pc:docMk/>
          <pc:sldMk cId="2844628225" sldId="2416"/>
        </pc:sldMkLst>
        <pc:spChg chg="mod">
          <ac:chgData name="Ahmed Hassan" userId="47750a22-629f-416f-a96d-609d36c2ca96" providerId="ADAL" clId="{6FFA1465-99E5-AF4D-AFD4-0B57B356B353}" dt="2024-03-26T02:46:18.326" v="7002" actId="1076"/>
          <ac:spMkLst>
            <pc:docMk/>
            <pc:sldMk cId="2844628225" sldId="2416"/>
            <ac:spMk id="2" creationId="{DF46D13B-2C2A-9AFB-673D-AD75F497C1C6}"/>
          </ac:spMkLst>
        </pc:spChg>
        <pc:spChg chg="mod">
          <ac:chgData name="Ahmed Hassan" userId="47750a22-629f-416f-a96d-609d36c2ca96" providerId="ADAL" clId="{6FFA1465-99E5-AF4D-AFD4-0B57B356B353}" dt="2024-03-26T02:49:22.173" v="7026" actId="20577"/>
          <ac:spMkLst>
            <pc:docMk/>
            <pc:sldMk cId="2844628225" sldId="2416"/>
            <ac:spMk id="3" creationId="{708C02D1-03B3-377C-565F-C1B9AC6FF069}"/>
          </ac:spMkLst>
        </pc:spChg>
        <pc:spChg chg="del">
          <ac:chgData name="Ahmed Hassan" userId="47750a22-629f-416f-a96d-609d36c2ca96" providerId="ADAL" clId="{6FFA1465-99E5-AF4D-AFD4-0B57B356B353}" dt="2024-03-26T02:43:03.925" v="6914" actId="478"/>
          <ac:spMkLst>
            <pc:docMk/>
            <pc:sldMk cId="2844628225" sldId="2416"/>
            <ac:spMk id="14" creationId="{8D115D0B-B48F-14D0-3266-C0FCBA4DAB41}"/>
          </ac:spMkLst>
        </pc:spChg>
        <pc:picChg chg="add mod">
          <ac:chgData name="Ahmed Hassan" userId="47750a22-629f-416f-a96d-609d36c2ca96" providerId="ADAL" clId="{6FFA1465-99E5-AF4D-AFD4-0B57B356B353}" dt="2024-03-26T02:49:11.881" v="7021" actId="1076"/>
          <ac:picMkLst>
            <pc:docMk/>
            <pc:sldMk cId="2844628225" sldId="2416"/>
            <ac:picMk id="6" creationId="{03468AF5-8398-CC5C-E61D-9DE272EAE560}"/>
          </ac:picMkLst>
        </pc:picChg>
        <pc:picChg chg="add mod">
          <ac:chgData name="Ahmed Hassan" userId="47750a22-629f-416f-a96d-609d36c2ca96" providerId="ADAL" clId="{6FFA1465-99E5-AF4D-AFD4-0B57B356B353}" dt="2024-03-26T02:46:37.244" v="7006"/>
          <ac:picMkLst>
            <pc:docMk/>
            <pc:sldMk cId="2844628225" sldId="2416"/>
            <ac:picMk id="7" creationId="{7C021623-F09A-AAC0-9EC0-4167FF666B8A}"/>
          </ac:picMkLst>
        </pc:picChg>
        <pc:picChg chg="add mod">
          <ac:chgData name="Ahmed Hassan" userId="47750a22-629f-416f-a96d-609d36c2ca96" providerId="ADAL" clId="{6FFA1465-99E5-AF4D-AFD4-0B57B356B353}" dt="2024-03-26T09:21:30.106" v="8432"/>
          <ac:picMkLst>
            <pc:docMk/>
            <pc:sldMk cId="2844628225" sldId="2416"/>
            <ac:picMk id="15" creationId="{11F7C633-A769-4365-724D-3F9FAB07E946}"/>
          </ac:picMkLst>
        </pc:picChg>
      </pc:sldChg>
      <pc:sldChg chg="del">
        <pc:chgData name="Ahmed Hassan" userId="47750a22-629f-416f-a96d-609d36c2ca96" providerId="ADAL" clId="{6FFA1465-99E5-AF4D-AFD4-0B57B356B353}" dt="2024-03-26T01:01:15.322" v="4950" actId="2696"/>
        <pc:sldMkLst>
          <pc:docMk/>
          <pc:sldMk cId="682944820" sldId="2417"/>
        </pc:sldMkLst>
      </pc:sldChg>
      <pc:sldChg chg="del">
        <pc:chgData name="Ahmed Hassan" userId="47750a22-629f-416f-a96d-609d36c2ca96" providerId="ADAL" clId="{6FFA1465-99E5-AF4D-AFD4-0B57B356B353}" dt="2024-03-26T02:45:50.916" v="6996" actId="2696"/>
        <pc:sldMkLst>
          <pc:docMk/>
          <pc:sldMk cId="2016259365" sldId="2418"/>
        </pc:sldMkLst>
      </pc:sldChg>
      <pc:sldChg chg="del">
        <pc:chgData name="Ahmed Hassan" userId="47750a22-629f-416f-a96d-609d36c2ca96" providerId="ADAL" clId="{6FFA1465-99E5-AF4D-AFD4-0B57B356B353}" dt="2024-03-26T02:45:51.954" v="6997" actId="2696"/>
        <pc:sldMkLst>
          <pc:docMk/>
          <pc:sldMk cId="1160312699" sldId="2419"/>
        </pc:sldMkLst>
      </pc:sldChg>
      <pc:sldChg chg="del">
        <pc:chgData name="Ahmed Hassan" userId="47750a22-629f-416f-a96d-609d36c2ca96" providerId="ADAL" clId="{6FFA1465-99E5-AF4D-AFD4-0B57B356B353}" dt="2024-03-26T02:45:49.478" v="6995" actId="2696"/>
        <pc:sldMkLst>
          <pc:docMk/>
          <pc:sldMk cId="2794261263" sldId="2420"/>
        </pc:sldMkLst>
      </pc:sldChg>
      <pc:sldChg chg="del">
        <pc:chgData name="Ahmed Hassan" userId="47750a22-629f-416f-a96d-609d36c2ca96" providerId="ADAL" clId="{6FFA1465-99E5-AF4D-AFD4-0B57B356B353}" dt="2024-03-26T02:45:52.662" v="6998" actId="2696"/>
        <pc:sldMkLst>
          <pc:docMk/>
          <pc:sldMk cId="3295977460" sldId="2421"/>
        </pc:sldMkLst>
      </pc:sldChg>
      <pc:sldChg chg="del">
        <pc:chgData name="Ahmed Hassan" userId="47750a22-629f-416f-a96d-609d36c2ca96" providerId="ADAL" clId="{6FFA1465-99E5-AF4D-AFD4-0B57B356B353}" dt="2024-03-26T01:01:02.092" v="4947" actId="2696"/>
        <pc:sldMkLst>
          <pc:docMk/>
          <pc:sldMk cId="1979230291" sldId="2422"/>
        </pc:sldMkLst>
      </pc:sldChg>
      <pc:sldChg chg="del">
        <pc:chgData name="Ahmed Hassan" userId="47750a22-629f-416f-a96d-609d36c2ca96" providerId="ADAL" clId="{6FFA1465-99E5-AF4D-AFD4-0B57B356B353}" dt="2024-03-26T01:00:57.040" v="4944" actId="2696"/>
        <pc:sldMkLst>
          <pc:docMk/>
          <pc:sldMk cId="779542136" sldId="2423"/>
        </pc:sldMkLst>
      </pc:sldChg>
      <pc:sldChg chg="del">
        <pc:chgData name="Ahmed Hassan" userId="47750a22-629f-416f-a96d-609d36c2ca96" providerId="ADAL" clId="{6FFA1465-99E5-AF4D-AFD4-0B57B356B353}" dt="2024-03-26T01:00:57.800" v="4945" actId="2696"/>
        <pc:sldMkLst>
          <pc:docMk/>
          <pc:sldMk cId="2989664735" sldId="2424"/>
        </pc:sldMkLst>
      </pc:sldChg>
      <pc:sldChg chg="del">
        <pc:chgData name="Ahmed Hassan" userId="47750a22-629f-416f-a96d-609d36c2ca96" providerId="ADAL" clId="{6FFA1465-99E5-AF4D-AFD4-0B57B356B353}" dt="2024-03-26T01:00:58.583" v="4946" actId="2696"/>
        <pc:sldMkLst>
          <pc:docMk/>
          <pc:sldMk cId="2763084861" sldId="2425"/>
        </pc:sldMkLst>
      </pc:sldChg>
      <pc:sldChg chg="del">
        <pc:chgData name="Ahmed Hassan" userId="47750a22-629f-416f-a96d-609d36c2ca96" providerId="ADAL" clId="{6FFA1465-99E5-AF4D-AFD4-0B57B356B353}" dt="2024-03-26T02:45:47.969" v="6994" actId="2696"/>
        <pc:sldMkLst>
          <pc:docMk/>
          <pc:sldMk cId="1228998137" sldId="2426"/>
        </pc:sldMkLst>
      </pc:sldChg>
      <pc:sldChg chg="del">
        <pc:chgData name="Ahmed Hassan" userId="47750a22-629f-416f-a96d-609d36c2ca96" providerId="ADAL" clId="{6FFA1465-99E5-AF4D-AFD4-0B57B356B353}" dt="2024-03-26T01:01:10.377" v="4949" actId="2696"/>
        <pc:sldMkLst>
          <pc:docMk/>
          <pc:sldMk cId="3614526086" sldId="2427"/>
        </pc:sldMkLst>
      </pc:sldChg>
      <pc:sldChg chg="del">
        <pc:chgData name="Ahmed Hassan" userId="47750a22-629f-416f-a96d-609d36c2ca96" providerId="ADAL" clId="{6FFA1465-99E5-AF4D-AFD4-0B57B356B353}" dt="2024-03-26T02:45:43.802" v="6991" actId="2696"/>
        <pc:sldMkLst>
          <pc:docMk/>
          <pc:sldMk cId="4014655935" sldId="2428"/>
        </pc:sldMkLst>
      </pc:sldChg>
      <pc:sldChg chg="del">
        <pc:chgData name="Ahmed Hassan" userId="47750a22-629f-416f-a96d-609d36c2ca96" providerId="ADAL" clId="{6FFA1465-99E5-AF4D-AFD4-0B57B356B353}" dt="2024-03-25T23:25:18.303" v="2600" actId="2696"/>
        <pc:sldMkLst>
          <pc:docMk/>
          <pc:sldMk cId="3113245048" sldId="2429"/>
        </pc:sldMkLst>
      </pc:sldChg>
      <pc:sldChg chg="del">
        <pc:chgData name="Ahmed Hassan" userId="47750a22-629f-416f-a96d-609d36c2ca96" providerId="ADAL" clId="{6FFA1465-99E5-AF4D-AFD4-0B57B356B353}" dt="2024-03-26T08:29:28.612" v="8046" actId="2696"/>
        <pc:sldMkLst>
          <pc:docMk/>
          <pc:sldMk cId="2675576546" sldId="2430"/>
        </pc:sldMkLst>
      </pc:sldChg>
      <pc:sldChg chg="del">
        <pc:chgData name="Ahmed Hassan" userId="47750a22-629f-416f-a96d-609d36c2ca96" providerId="ADAL" clId="{6FFA1465-99E5-AF4D-AFD4-0B57B356B353}" dt="2024-03-26T03:01:40.540" v="7765" actId="2696"/>
        <pc:sldMkLst>
          <pc:docMk/>
          <pc:sldMk cId="38964272" sldId="2431"/>
        </pc:sldMkLst>
      </pc:sldChg>
      <pc:sldChg chg="del">
        <pc:chgData name="Ahmed Hassan" userId="47750a22-629f-416f-a96d-609d36c2ca96" providerId="ADAL" clId="{6FFA1465-99E5-AF4D-AFD4-0B57B356B353}" dt="2024-03-26T09:30:46.794" v="8437" actId="2696"/>
        <pc:sldMkLst>
          <pc:docMk/>
          <pc:sldMk cId="584413125" sldId="2432"/>
        </pc:sldMkLst>
      </pc:sldChg>
      <pc:sldChg chg="del">
        <pc:chgData name="Ahmed Hassan" userId="47750a22-629f-416f-a96d-609d36c2ca96" providerId="ADAL" clId="{6FFA1465-99E5-AF4D-AFD4-0B57B356B353}" dt="2024-03-26T03:01:42.863" v="7766" actId="2696"/>
        <pc:sldMkLst>
          <pc:docMk/>
          <pc:sldMk cId="3540221936" sldId="2433"/>
        </pc:sldMkLst>
      </pc:sldChg>
      <pc:sldChg chg="addSp modSp add mod">
        <pc:chgData name="Ahmed Hassan" userId="47750a22-629f-416f-a96d-609d36c2ca96" providerId="ADAL" clId="{6FFA1465-99E5-AF4D-AFD4-0B57B356B353}" dt="2024-03-26T00:41:14.655" v="4940" actId="20577"/>
        <pc:sldMkLst>
          <pc:docMk/>
          <pc:sldMk cId="1458161034" sldId="2434"/>
        </pc:sldMkLst>
        <pc:spChg chg="mod">
          <ac:chgData name="Ahmed Hassan" userId="47750a22-629f-416f-a96d-609d36c2ca96" providerId="ADAL" clId="{6FFA1465-99E5-AF4D-AFD4-0B57B356B353}" dt="2024-03-26T00:41:14.655" v="4940" actId="20577"/>
          <ac:spMkLst>
            <pc:docMk/>
            <pc:sldMk cId="1458161034" sldId="2434"/>
            <ac:spMk id="10" creationId="{29F93628-4EA6-CC54-CB13-1F1C23BF46A7}"/>
          </ac:spMkLst>
        </pc:spChg>
        <pc:spChg chg="mod">
          <ac:chgData name="Ahmed Hassan" userId="47750a22-629f-416f-a96d-609d36c2ca96" providerId="ADAL" clId="{6FFA1465-99E5-AF4D-AFD4-0B57B356B353}" dt="2024-03-25T22:02:50.009" v="467" actId="20577"/>
          <ac:spMkLst>
            <pc:docMk/>
            <pc:sldMk cId="1458161034" sldId="2434"/>
            <ac:spMk id="41" creationId="{00000000-0000-0000-0000-000000000000}"/>
          </ac:spMkLst>
        </pc:spChg>
        <pc:picChg chg="add mod">
          <ac:chgData name="Ahmed Hassan" userId="47750a22-629f-416f-a96d-609d36c2ca96" providerId="ADAL" clId="{6FFA1465-99E5-AF4D-AFD4-0B57B356B353}" dt="2024-03-25T22:54:05.516" v="1507"/>
          <ac:picMkLst>
            <pc:docMk/>
            <pc:sldMk cId="1458161034" sldId="2434"/>
            <ac:picMk id="12" creationId="{14F82966-A51B-97A0-FCDA-8EE0EBEBE20D}"/>
          </ac:picMkLst>
        </pc:picChg>
      </pc:sldChg>
      <pc:sldChg chg="addSp modSp add mod">
        <pc:chgData name="Ahmed Hassan" userId="47750a22-629f-416f-a96d-609d36c2ca96" providerId="ADAL" clId="{6FFA1465-99E5-AF4D-AFD4-0B57B356B353}" dt="2024-03-25T23:11:42.418" v="1745" actId="2711"/>
        <pc:sldMkLst>
          <pc:docMk/>
          <pc:sldMk cId="1736446983" sldId="2435"/>
        </pc:sldMkLst>
        <pc:spChg chg="mod">
          <ac:chgData name="Ahmed Hassan" userId="47750a22-629f-416f-a96d-609d36c2ca96" providerId="ADAL" clId="{6FFA1465-99E5-AF4D-AFD4-0B57B356B353}" dt="2024-03-25T23:11:42.418" v="1745" actId="2711"/>
          <ac:spMkLst>
            <pc:docMk/>
            <pc:sldMk cId="1736446983" sldId="2435"/>
            <ac:spMk id="2" creationId="{DF46D13B-2C2A-9AFB-673D-AD75F497C1C6}"/>
          </ac:spMkLst>
        </pc:spChg>
        <pc:graphicFrameChg chg="mod">
          <ac:chgData name="Ahmed Hassan" userId="47750a22-629f-416f-a96d-609d36c2ca96" providerId="ADAL" clId="{6FFA1465-99E5-AF4D-AFD4-0B57B356B353}" dt="2024-03-25T23:05:19.466" v="1511" actId="255"/>
          <ac:graphicFrameMkLst>
            <pc:docMk/>
            <pc:sldMk cId="1736446983" sldId="2435"/>
            <ac:graphicFrameMk id="7" creationId="{898C3185-0A20-6367-3418-B079A4D3D108}"/>
          </ac:graphicFrameMkLst>
        </pc:graphicFrameChg>
        <pc:picChg chg="add mod">
          <ac:chgData name="Ahmed Hassan" userId="47750a22-629f-416f-a96d-609d36c2ca96" providerId="ADAL" clId="{6FFA1465-99E5-AF4D-AFD4-0B57B356B353}" dt="2024-03-25T23:05:05.768" v="1510"/>
          <ac:picMkLst>
            <pc:docMk/>
            <pc:sldMk cId="1736446983" sldId="2435"/>
            <ac:picMk id="11" creationId="{92BCE5C5-FB9E-1AEF-8A26-6DDADB877865}"/>
          </ac:picMkLst>
        </pc:picChg>
      </pc:sldChg>
      <pc:sldChg chg="addSp delSp modSp add mod">
        <pc:chgData name="Ahmed Hassan" userId="47750a22-629f-416f-a96d-609d36c2ca96" providerId="ADAL" clId="{6FFA1465-99E5-AF4D-AFD4-0B57B356B353}" dt="2024-03-26T01:28:41.102" v="5011"/>
        <pc:sldMkLst>
          <pc:docMk/>
          <pc:sldMk cId="484541504" sldId="2436"/>
        </pc:sldMkLst>
        <pc:spChg chg="mod">
          <ac:chgData name="Ahmed Hassan" userId="47750a22-629f-416f-a96d-609d36c2ca96" providerId="ADAL" clId="{6FFA1465-99E5-AF4D-AFD4-0B57B356B353}" dt="2024-03-25T23:14:55.723" v="1978" actId="255"/>
          <ac:spMkLst>
            <pc:docMk/>
            <pc:sldMk cId="484541504" sldId="2436"/>
            <ac:spMk id="2" creationId="{6C702860-7B3D-2F04-AF4C-5F7798B62FFC}"/>
          </ac:spMkLst>
        </pc:spChg>
        <pc:spChg chg="add del mod">
          <ac:chgData name="Ahmed Hassan" userId="47750a22-629f-416f-a96d-609d36c2ca96" providerId="ADAL" clId="{6FFA1465-99E5-AF4D-AFD4-0B57B356B353}" dt="2024-03-25T23:37:37.115" v="2692" actId="478"/>
          <ac:spMkLst>
            <pc:docMk/>
            <pc:sldMk cId="484541504" sldId="2436"/>
            <ac:spMk id="3" creationId="{24078299-5399-9695-B11D-01EABE6FCB5D}"/>
          </ac:spMkLst>
        </pc:spChg>
        <pc:spChg chg="mod">
          <ac:chgData name="Ahmed Hassan" userId="47750a22-629f-416f-a96d-609d36c2ca96" providerId="ADAL" clId="{6FFA1465-99E5-AF4D-AFD4-0B57B356B353}" dt="2024-03-25T23:09:11.086" v="1623" actId="20577"/>
          <ac:spMkLst>
            <pc:docMk/>
            <pc:sldMk cId="484541504" sldId="2436"/>
            <ac:spMk id="4" creationId="{A1E4A2CA-D11F-F13C-8702-6F98F7A115AD}"/>
          </ac:spMkLst>
        </pc:spChg>
        <pc:spChg chg="mod">
          <ac:chgData name="Ahmed Hassan" userId="47750a22-629f-416f-a96d-609d36c2ca96" providerId="ADAL" clId="{6FFA1465-99E5-AF4D-AFD4-0B57B356B353}" dt="2024-03-25T23:09:25.721" v="1647" actId="20577"/>
          <ac:spMkLst>
            <pc:docMk/>
            <pc:sldMk cId="484541504" sldId="2436"/>
            <ac:spMk id="7" creationId="{AAF90A41-84E2-DEC4-5E62-2EFDA7137C9F}"/>
          </ac:spMkLst>
        </pc:spChg>
        <pc:spChg chg="add del mod">
          <ac:chgData name="Ahmed Hassan" userId="47750a22-629f-416f-a96d-609d36c2ca96" providerId="ADAL" clId="{6FFA1465-99E5-AF4D-AFD4-0B57B356B353}" dt="2024-03-25T23:37:37.115" v="2692" actId="478"/>
          <ac:spMkLst>
            <pc:docMk/>
            <pc:sldMk cId="484541504" sldId="2436"/>
            <ac:spMk id="8" creationId="{F4E0D701-3B10-707C-0EE4-BB9747EF1840}"/>
          </ac:spMkLst>
        </pc:spChg>
        <pc:spChg chg="mod">
          <ac:chgData name="Ahmed Hassan" userId="47750a22-629f-416f-a96d-609d36c2ca96" providerId="ADAL" clId="{6FFA1465-99E5-AF4D-AFD4-0B57B356B353}" dt="2024-03-25T23:09:15.032" v="1625" actId="20577"/>
          <ac:spMkLst>
            <pc:docMk/>
            <pc:sldMk cId="484541504" sldId="2436"/>
            <ac:spMk id="9" creationId="{A24754EB-A0A6-A893-97CC-E226863446A8}"/>
          </ac:spMkLst>
        </pc:spChg>
        <pc:spChg chg="del">
          <ac:chgData name="Ahmed Hassan" userId="47750a22-629f-416f-a96d-609d36c2ca96" providerId="ADAL" clId="{6FFA1465-99E5-AF4D-AFD4-0B57B356B353}" dt="2024-03-25T23:09:32.261" v="1648" actId="478"/>
          <ac:spMkLst>
            <pc:docMk/>
            <pc:sldMk cId="484541504" sldId="2436"/>
            <ac:spMk id="10" creationId="{4652C379-30F6-C758-42C4-472FA6509FC9}"/>
          </ac:spMkLst>
        </pc:spChg>
        <pc:spChg chg="del">
          <ac:chgData name="Ahmed Hassan" userId="47750a22-629f-416f-a96d-609d36c2ca96" providerId="ADAL" clId="{6FFA1465-99E5-AF4D-AFD4-0B57B356B353}" dt="2024-03-25T23:09:32.261" v="1648" actId="478"/>
          <ac:spMkLst>
            <pc:docMk/>
            <pc:sldMk cId="484541504" sldId="2436"/>
            <ac:spMk id="11" creationId="{F4DA2599-8682-0DD9-3042-0AB4B88CECF3}"/>
          </ac:spMkLst>
        </pc:spChg>
        <pc:spChg chg="add del mod">
          <ac:chgData name="Ahmed Hassan" userId="47750a22-629f-416f-a96d-609d36c2ca96" providerId="ADAL" clId="{6FFA1465-99E5-AF4D-AFD4-0B57B356B353}" dt="2024-03-25T23:37:37.115" v="2692" actId="478"/>
          <ac:spMkLst>
            <pc:docMk/>
            <pc:sldMk cId="484541504" sldId="2436"/>
            <ac:spMk id="12" creationId="{3EE614E4-BBFF-647F-6B27-849810DFEDAF}"/>
          </ac:spMkLst>
        </pc:spChg>
        <pc:spChg chg="add mod">
          <ac:chgData name="Ahmed Hassan" userId="47750a22-629f-416f-a96d-609d36c2ca96" providerId="ADAL" clId="{6FFA1465-99E5-AF4D-AFD4-0B57B356B353}" dt="2024-03-25T23:39:24.649" v="2870" actId="1076"/>
          <ac:spMkLst>
            <pc:docMk/>
            <pc:sldMk cId="484541504" sldId="2436"/>
            <ac:spMk id="16" creationId="{1573441D-2568-F9DA-BA03-E449B885416D}"/>
          </ac:spMkLst>
        </pc:spChg>
        <pc:picChg chg="add mod">
          <ac:chgData name="Ahmed Hassan" userId="47750a22-629f-416f-a96d-609d36c2ca96" providerId="ADAL" clId="{6FFA1465-99E5-AF4D-AFD4-0B57B356B353}" dt="2024-03-26T01:28:41.102" v="5011"/>
          <ac:picMkLst>
            <pc:docMk/>
            <pc:sldMk cId="484541504" sldId="2436"/>
            <ac:picMk id="29" creationId="{C09144DA-1589-AFDC-AFA6-02DBCCC78E3F}"/>
          </ac:picMkLst>
        </pc:picChg>
        <pc:cxnChg chg="del mod">
          <ac:chgData name="Ahmed Hassan" userId="47750a22-629f-416f-a96d-609d36c2ca96" providerId="ADAL" clId="{6FFA1465-99E5-AF4D-AFD4-0B57B356B353}" dt="2024-03-25T23:09:36.120" v="1649" actId="478"/>
          <ac:cxnSpMkLst>
            <pc:docMk/>
            <pc:sldMk cId="484541504" sldId="2436"/>
            <ac:cxnSpMk id="13" creationId="{A2DD02F3-AAD2-1CA7-157B-DE8D54C98339}"/>
          </ac:cxnSpMkLst>
        </pc:cxnChg>
        <pc:cxnChg chg="add del mod">
          <ac:chgData name="Ahmed Hassan" userId="47750a22-629f-416f-a96d-609d36c2ca96" providerId="ADAL" clId="{6FFA1465-99E5-AF4D-AFD4-0B57B356B353}" dt="2024-03-25T23:37:37.115" v="2692" actId="478"/>
          <ac:cxnSpMkLst>
            <pc:docMk/>
            <pc:sldMk cId="484541504" sldId="2436"/>
            <ac:cxnSpMk id="14" creationId="{7E54C88B-0815-5958-04FF-D2F6452EB6C9}"/>
          </ac:cxnSpMkLst>
        </pc:cxnChg>
        <pc:cxnChg chg="add del mod">
          <ac:chgData name="Ahmed Hassan" userId="47750a22-629f-416f-a96d-609d36c2ca96" providerId="ADAL" clId="{6FFA1465-99E5-AF4D-AFD4-0B57B356B353}" dt="2024-03-25T23:37:37.115" v="2692" actId="478"/>
          <ac:cxnSpMkLst>
            <pc:docMk/>
            <pc:sldMk cId="484541504" sldId="2436"/>
            <ac:cxnSpMk id="15" creationId="{BB221806-C396-230D-EEE5-ECA90A521381}"/>
          </ac:cxnSpMkLst>
        </pc:cxnChg>
        <pc:cxnChg chg="del mod">
          <ac:chgData name="Ahmed Hassan" userId="47750a22-629f-416f-a96d-609d36c2ca96" providerId="ADAL" clId="{6FFA1465-99E5-AF4D-AFD4-0B57B356B353}" dt="2024-03-25T23:09:36.120" v="1649" actId="478"/>
          <ac:cxnSpMkLst>
            <pc:docMk/>
            <pc:sldMk cId="484541504" sldId="2436"/>
            <ac:cxnSpMk id="18" creationId="{09DE4FAA-25FF-0CF4-9D82-606AE81EB821}"/>
          </ac:cxnSpMkLst>
        </pc:cxnChg>
        <pc:cxnChg chg="del mod">
          <ac:chgData name="Ahmed Hassan" userId="47750a22-629f-416f-a96d-609d36c2ca96" providerId="ADAL" clId="{6FFA1465-99E5-AF4D-AFD4-0B57B356B353}" dt="2024-03-25T23:09:36.120" v="1649" actId="478"/>
          <ac:cxnSpMkLst>
            <pc:docMk/>
            <pc:sldMk cId="484541504" sldId="2436"/>
            <ac:cxnSpMk id="20" creationId="{AD903B7F-A936-5789-C1BE-3A31DAEB9DED}"/>
          </ac:cxnSpMkLst>
        </pc:cxnChg>
        <pc:cxnChg chg="del mod">
          <ac:chgData name="Ahmed Hassan" userId="47750a22-629f-416f-a96d-609d36c2ca96" providerId="ADAL" clId="{6FFA1465-99E5-AF4D-AFD4-0B57B356B353}" dt="2024-03-25T23:09:32.261" v="1648" actId="478"/>
          <ac:cxnSpMkLst>
            <pc:docMk/>
            <pc:sldMk cId="484541504" sldId="2436"/>
            <ac:cxnSpMk id="23" creationId="{3B267811-3C65-1E35-9DF5-1B656DF5AF20}"/>
          </ac:cxnSpMkLst>
        </pc:cxnChg>
        <pc:cxnChg chg="mod">
          <ac:chgData name="Ahmed Hassan" userId="47750a22-629f-416f-a96d-609d36c2ca96" providerId="ADAL" clId="{6FFA1465-99E5-AF4D-AFD4-0B57B356B353}" dt="2024-03-25T23:08:45.877" v="1586" actId="1076"/>
          <ac:cxnSpMkLst>
            <pc:docMk/>
            <pc:sldMk cId="484541504" sldId="2436"/>
            <ac:cxnSpMk id="28" creationId="{2D07495B-DCFF-3DCA-F23D-499A8B86B488}"/>
          </ac:cxnSpMkLst>
        </pc:cxnChg>
        <pc:cxnChg chg="del">
          <ac:chgData name="Ahmed Hassan" userId="47750a22-629f-416f-a96d-609d36c2ca96" providerId="ADAL" clId="{6FFA1465-99E5-AF4D-AFD4-0B57B356B353}" dt="2024-03-25T23:08:43.602" v="1585" actId="478"/>
          <ac:cxnSpMkLst>
            <pc:docMk/>
            <pc:sldMk cId="484541504" sldId="2436"/>
            <ac:cxnSpMk id="32" creationId="{1585273F-DE54-A8B7-9E1D-CDF0BC32401C}"/>
          </ac:cxnSpMkLst>
        </pc:cxnChg>
      </pc:sldChg>
      <pc:sldChg chg="addSp delSp modSp add mod">
        <pc:chgData name="Ahmed Hassan" userId="47750a22-629f-416f-a96d-609d36c2ca96" providerId="ADAL" clId="{6FFA1465-99E5-AF4D-AFD4-0B57B356B353}" dt="2024-03-26T00:46:57.538" v="4943"/>
        <pc:sldMkLst>
          <pc:docMk/>
          <pc:sldMk cId="3947704249" sldId="2437"/>
        </pc:sldMkLst>
        <pc:spChg chg="mod">
          <ac:chgData name="Ahmed Hassan" userId="47750a22-629f-416f-a96d-609d36c2ca96" providerId="ADAL" clId="{6FFA1465-99E5-AF4D-AFD4-0B57B356B353}" dt="2024-03-25T23:37:03.252" v="2691" actId="1076"/>
          <ac:spMkLst>
            <pc:docMk/>
            <pc:sldMk cId="3947704249" sldId="2437"/>
            <ac:spMk id="2" creationId="{6C702860-7B3D-2F04-AF4C-5F7798B62FFC}"/>
          </ac:spMkLst>
        </pc:spChg>
        <pc:spChg chg="del">
          <ac:chgData name="Ahmed Hassan" userId="47750a22-629f-416f-a96d-609d36c2ca96" providerId="ADAL" clId="{6FFA1465-99E5-AF4D-AFD4-0B57B356B353}" dt="2024-03-25T23:11:31.611" v="1744" actId="478"/>
          <ac:spMkLst>
            <pc:docMk/>
            <pc:sldMk cId="3947704249" sldId="2437"/>
            <ac:spMk id="3" creationId="{24078299-5399-9695-B11D-01EABE6FCB5D}"/>
          </ac:spMkLst>
        </pc:spChg>
        <pc:spChg chg="del">
          <ac:chgData name="Ahmed Hassan" userId="47750a22-629f-416f-a96d-609d36c2ca96" providerId="ADAL" clId="{6FFA1465-99E5-AF4D-AFD4-0B57B356B353}" dt="2024-03-25T23:11:31.611" v="1744" actId="478"/>
          <ac:spMkLst>
            <pc:docMk/>
            <pc:sldMk cId="3947704249" sldId="2437"/>
            <ac:spMk id="4" creationId="{A1E4A2CA-D11F-F13C-8702-6F98F7A115AD}"/>
          </ac:spMkLst>
        </pc:spChg>
        <pc:spChg chg="del">
          <ac:chgData name="Ahmed Hassan" userId="47750a22-629f-416f-a96d-609d36c2ca96" providerId="ADAL" clId="{6FFA1465-99E5-AF4D-AFD4-0B57B356B353}" dt="2024-03-25T23:11:31.611" v="1744" actId="478"/>
          <ac:spMkLst>
            <pc:docMk/>
            <pc:sldMk cId="3947704249" sldId="2437"/>
            <ac:spMk id="7" creationId="{AAF90A41-84E2-DEC4-5E62-2EFDA7137C9F}"/>
          </ac:spMkLst>
        </pc:spChg>
        <pc:spChg chg="del">
          <ac:chgData name="Ahmed Hassan" userId="47750a22-629f-416f-a96d-609d36c2ca96" providerId="ADAL" clId="{6FFA1465-99E5-AF4D-AFD4-0B57B356B353}" dt="2024-03-25T23:11:31.611" v="1744" actId="478"/>
          <ac:spMkLst>
            <pc:docMk/>
            <pc:sldMk cId="3947704249" sldId="2437"/>
            <ac:spMk id="8" creationId="{F4E0D701-3B10-707C-0EE4-BB9747EF1840}"/>
          </ac:spMkLst>
        </pc:spChg>
        <pc:spChg chg="del">
          <ac:chgData name="Ahmed Hassan" userId="47750a22-629f-416f-a96d-609d36c2ca96" providerId="ADAL" clId="{6FFA1465-99E5-AF4D-AFD4-0B57B356B353}" dt="2024-03-25T23:11:31.611" v="1744" actId="478"/>
          <ac:spMkLst>
            <pc:docMk/>
            <pc:sldMk cId="3947704249" sldId="2437"/>
            <ac:spMk id="9" creationId="{A24754EB-A0A6-A893-97CC-E226863446A8}"/>
          </ac:spMkLst>
        </pc:spChg>
        <pc:spChg chg="del">
          <ac:chgData name="Ahmed Hassan" userId="47750a22-629f-416f-a96d-609d36c2ca96" providerId="ADAL" clId="{6FFA1465-99E5-AF4D-AFD4-0B57B356B353}" dt="2024-03-25T23:11:31.611" v="1744" actId="478"/>
          <ac:spMkLst>
            <pc:docMk/>
            <pc:sldMk cId="3947704249" sldId="2437"/>
            <ac:spMk id="12" creationId="{3EE614E4-BBFF-647F-6B27-849810DFEDAF}"/>
          </ac:spMkLst>
        </pc:spChg>
        <pc:spChg chg="add mod">
          <ac:chgData name="Ahmed Hassan" userId="47750a22-629f-416f-a96d-609d36c2ca96" providerId="ADAL" clId="{6FFA1465-99E5-AF4D-AFD4-0B57B356B353}" dt="2024-03-26T00:34:05.649" v="4799"/>
          <ac:spMkLst>
            <pc:docMk/>
            <pc:sldMk cId="3947704249" sldId="2437"/>
            <ac:spMk id="16" creationId="{9D66E37B-EB7D-BBB6-4A2B-07635224EC4C}"/>
          </ac:spMkLst>
        </pc:spChg>
        <pc:graphicFrameChg chg="add mod modGraphic">
          <ac:chgData name="Ahmed Hassan" userId="47750a22-629f-416f-a96d-609d36c2ca96" providerId="ADAL" clId="{6FFA1465-99E5-AF4D-AFD4-0B57B356B353}" dt="2024-03-25T23:14:44.967" v="1977"/>
          <ac:graphicFrameMkLst>
            <pc:docMk/>
            <pc:sldMk cId="3947704249" sldId="2437"/>
            <ac:graphicFrameMk id="10" creationId="{E34190B9-6FEE-E4A6-E85B-09C898F0680E}"/>
          </ac:graphicFrameMkLst>
        </pc:graphicFrameChg>
        <pc:picChg chg="add mod">
          <ac:chgData name="Ahmed Hassan" userId="47750a22-629f-416f-a96d-609d36c2ca96" providerId="ADAL" clId="{6FFA1465-99E5-AF4D-AFD4-0B57B356B353}" dt="2024-03-26T00:34:05.649" v="4799"/>
          <ac:picMkLst>
            <pc:docMk/>
            <pc:sldMk cId="3947704249" sldId="2437"/>
            <ac:picMk id="13" creationId="{1F4F9043-F12D-EEDA-8F18-CF7C2601DBB6}"/>
          </ac:picMkLst>
        </pc:picChg>
        <pc:picChg chg="add mod">
          <ac:chgData name="Ahmed Hassan" userId="47750a22-629f-416f-a96d-609d36c2ca96" providerId="ADAL" clId="{6FFA1465-99E5-AF4D-AFD4-0B57B356B353}" dt="2024-03-26T00:46:57.538" v="4943"/>
          <ac:picMkLst>
            <pc:docMk/>
            <pc:sldMk cId="3947704249" sldId="2437"/>
            <ac:picMk id="22" creationId="{D96CD52C-1EA2-1EFB-6D69-8E25496BCFCA}"/>
          </ac:picMkLst>
        </pc:picChg>
        <pc:cxnChg chg="del">
          <ac:chgData name="Ahmed Hassan" userId="47750a22-629f-416f-a96d-609d36c2ca96" providerId="ADAL" clId="{6FFA1465-99E5-AF4D-AFD4-0B57B356B353}" dt="2024-03-25T23:11:31.611" v="1744" actId="478"/>
          <ac:cxnSpMkLst>
            <pc:docMk/>
            <pc:sldMk cId="3947704249" sldId="2437"/>
            <ac:cxnSpMk id="14" creationId="{7E54C88B-0815-5958-04FF-D2F6452EB6C9}"/>
          </ac:cxnSpMkLst>
        </pc:cxnChg>
        <pc:cxnChg chg="del mod">
          <ac:chgData name="Ahmed Hassan" userId="47750a22-629f-416f-a96d-609d36c2ca96" providerId="ADAL" clId="{6FFA1465-99E5-AF4D-AFD4-0B57B356B353}" dt="2024-03-25T23:11:31.611" v="1744" actId="478"/>
          <ac:cxnSpMkLst>
            <pc:docMk/>
            <pc:sldMk cId="3947704249" sldId="2437"/>
            <ac:cxnSpMk id="15" creationId="{BB221806-C396-230D-EEE5-ECA90A521381}"/>
          </ac:cxnSpMkLst>
        </pc:cxnChg>
        <pc:cxnChg chg="del">
          <ac:chgData name="Ahmed Hassan" userId="47750a22-629f-416f-a96d-609d36c2ca96" providerId="ADAL" clId="{6FFA1465-99E5-AF4D-AFD4-0B57B356B353}" dt="2024-03-25T23:11:31.611" v="1744" actId="478"/>
          <ac:cxnSpMkLst>
            <pc:docMk/>
            <pc:sldMk cId="3947704249" sldId="2437"/>
            <ac:cxnSpMk id="28" creationId="{2D07495B-DCFF-3DCA-F23D-499A8B86B488}"/>
          </ac:cxnSpMkLst>
        </pc:cxnChg>
        <pc:cxnChg chg="del mod">
          <ac:chgData name="Ahmed Hassan" userId="47750a22-629f-416f-a96d-609d36c2ca96" providerId="ADAL" clId="{6FFA1465-99E5-AF4D-AFD4-0B57B356B353}" dt="2024-03-25T23:11:31.611" v="1744" actId="478"/>
          <ac:cxnSpMkLst>
            <pc:docMk/>
            <pc:sldMk cId="3947704249" sldId="2437"/>
            <ac:cxnSpMk id="30" creationId="{E7B854CE-2281-C738-3072-50499B97FBA4}"/>
          </ac:cxnSpMkLst>
        </pc:cxnChg>
      </pc:sldChg>
      <pc:sldChg chg="addSp delSp modSp add mod">
        <pc:chgData name="Ahmed Hassan" userId="47750a22-629f-416f-a96d-609d36c2ca96" providerId="ADAL" clId="{6FFA1465-99E5-AF4D-AFD4-0B57B356B353}" dt="2024-03-26T01:33:59.525" v="5013"/>
        <pc:sldMkLst>
          <pc:docMk/>
          <pc:sldMk cId="3161270751" sldId="2438"/>
        </pc:sldMkLst>
        <pc:spChg chg="mod">
          <ac:chgData name="Ahmed Hassan" userId="47750a22-629f-416f-a96d-609d36c2ca96" providerId="ADAL" clId="{6FFA1465-99E5-AF4D-AFD4-0B57B356B353}" dt="2024-03-25T23:15:46.949" v="1993" actId="20577"/>
          <ac:spMkLst>
            <pc:docMk/>
            <pc:sldMk cId="3161270751" sldId="2438"/>
            <ac:spMk id="2" creationId="{6C702860-7B3D-2F04-AF4C-5F7798B62FFC}"/>
          </ac:spMkLst>
        </pc:spChg>
        <pc:spChg chg="mod">
          <ac:chgData name="Ahmed Hassan" userId="47750a22-629f-416f-a96d-609d36c2ca96" providerId="ADAL" clId="{6FFA1465-99E5-AF4D-AFD4-0B57B356B353}" dt="2024-03-25T23:17:24.227" v="2125" actId="1076"/>
          <ac:spMkLst>
            <pc:docMk/>
            <pc:sldMk cId="3161270751" sldId="2438"/>
            <ac:spMk id="3" creationId="{24078299-5399-9695-B11D-01EABE6FCB5D}"/>
          </ac:spMkLst>
        </pc:spChg>
        <pc:spChg chg="mod">
          <ac:chgData name="Ahmed Hassan" userId="47750a22-629f-416f-a96d-609d36c2ca96" providerId="ADAL" clId="{6FFA1465-99E5-AF4D-AFD4-0B57B356B353}" dt="2024-03-25T23:22:02.664" v="2503" actId="207"/>
          <ac:spMkLst>
            <pc:docMk/>
            <pc:sldMk cId="3161270751" sldId="2438"/>
            <ac:spMk id="4" creationId="{A1E4A2CA-D11F-F13C-8702-6F98F7A115AD}"/>
          </ac:spMkLst>
        </pc:spChg>
        <pc:spChg chg="del mod">
          <ac:chgData name="Ahmed Hassan" userId="47750a22-629f-416f-a96d-609d36c2ca96" providerId="ADAL" clId="{6FFA1465-99E5-AF4D-AFD4-0B57B356B353}" dt="2024-03-25T23:18:26.116" v="2236" actId="478"/>
          <ac:spMkLst>
            <pc:docMk/>
            <pc:sldMk cId="3161270751" sldId="2438"/>
            <ac:spMk id="7" creationId="{AAF90A41-84E2-DEC4-5E62-2EFDA7137C9F}"/>
          </ac:spMkLst>
        </pc:spChg>
        <pc:spChg chg="mod">
          <ac:chgData name="Ahmed Hassan" userId="47750a22-629f-416f-a96d-609d36c2ca96" providerId="ADAL" clId="{6FFA1465-99E5-AF4D-AFD4-0B57B356B353}" dt="2024-03-25T23:17:24.227" v="2125" actId="1076"/>
          <ac:spMkLst>
            <pc:docMk/>
            <pc:sldMk cId="3161270751" sldId="2438"/>
            <ac:spMk id="8" creationId="{F4E0D701-3B10-707C-0EE4-BB9747EF1840}"/>
          </ac:spMkLst>
        </pc:spChg>
        <pc:spChg chg="mod">
          <ac:chgData name="Ahmed Hassan" userId="47750a22-629f-416f-a96d-609d36c2ca96" providerId="ADAL" clId="{6FFA1465-99E5-AF4D-AFD4-0B57B356B353}" dt="2024-03-25T23:20:33.827" v="2328" actId="1076"/>
          <ac:spMkLst>
            <pc:docMk/>
            <pc:sldMk cId="3161270751" sldId="2438"/>
            <ac:spMk id="9" creationId="{A24754EB-A0A6-A893-97CC-E226863446A8}"/>
          </ac:spMkLst>
        </pc:spChg>
        <pc:spChg chg="del">
          <ac:chgData name="Ahmed Hassan" userId="47750a22-629f-416f-a96d-609d36c2ca96" providerId="ADAL" clId="{6FFA1465-99E5-AF4D-AFD4-0B57B356B353}" dt="2024-03-25T23:16:17.102" v="2049" actId="478"/>
          <ac:spMkLst>
            <pc:docMk/>
            <pc:sldMk cId="3161270751" sldId="2438"/>
            <ac:spMk id="12" creationId="{3EE614E4-BBFF-647F-6B27-849810DFEDAF}"/>
          </ac:spMkLst>
        </pc:spChg>
        <pc:spChg chg="add mod">
          <ac:chgData name="Ahmed Hassan" userId="47750a22-629f-416f-a96d-609d36c2ca96" providerId="ADAL" clId="{6FFA1465-99E5-AF4D-AFD4-0B57B356B353}" dt="2024-03-25T23:22:02.664" v="2503" actId="207"/>
          <ac:spMkLst>
            <pc:docMk/>
            <pc:sldMk cId="3161270751" sldId="2438"/>
            <ac:spMk id="16" creationId="{8C241E7B-F61A-18E7-1381-29E95D1EFCCC}"/>
          </ac:spMkLst>
        </pc:spChg>
        <pc:spChg chg="add mod">
          <ac:chgData name="Ahmed Hassan" userId="47750a22-629f-416f-a96d-609d36c2ca96" providerId="ADAL" clId="{6FFA1465-99E5-AF4D-AFD4-0B57B356B353}" dt="2024-03-25T23:22:02.664" v="2503" actId="207"/>
          <ac:spMkLst>
            <pc:docMk/>
            <pc:sldMk cId="3161270751" sldId="2438"/>
            <ac:spMk id="17" creationId="{E2DEFA3F-A7E7-285B-F980-8A5BDC94C85E}"/>
          </ac:spMkLst>
        </pc:spChg>
        <pc:spChg chg="add mod">
          <ac:chgData name="Ahmed Hassan" userId="47750a22-629f-416f-a96d-609d36c2ca96" providerId="ADAL" clId="{6FFA1465-99E5-AF4D-AFD4-0B57B356B353}" dt="2024-03-25T23:22:02.664" v="2503" actId="207"/>
          <ac:spMkLst>
            <pc:docMk/>
            <pc:sldMk cId="3161270751" sldId="2438"/>
            <ac:spMk id="18" creationId="{2DCE0957-DE8C-AD68-6BB2-7EFBBB09BE78}"/>
          </ac:spMkLst>
        </pc:spChg>
        <pc:spChg chg="add mod">
          <ac:chgData name="Ahmed Hassan" userId="47750a22-629f-416f-a96d-609d36c2ca96" providerId="ADAL" clId="{6FFA1465-99E5-AF4D-AFD4-0B57B356B353}" dt="2024-03-25T23:20:06.654" v="2323" actId="20577"/>
          <ac:spMkLst>
            <pc:docMk/>
            <pc:sldMk cId="3161270751" sldId="2438"/>
            <ac:spMk id="19" creationId="{E6AAA9AB-70E5-3ED5-D3AD-ADB4FDECACCE}"/>
          </ac:spMkLst>
        </pc:spChg>
        <pc:spChg chg="add mod">
          <ac:chgData name="Ahmed Hassan" userId="47750a22-629f-416f-a96d-609d36c2ca96" providerId="ADAL" clId="{6FFA1465-99E5-AF4D-AFD4-0B57B356B353}" dt="2024-03-25T23:21:43.443" v="2500" actId="167"/>
          <ac:spMkLst>
            <pc:docMk/>
            <pc:sldMk cId="3161270751" sldId="2438"/>
            <ac:spMk id="20" creationId="{67093120-3C78-0DFC-EE3D-2DFA7ADB2027}"/>
          </ac:spMkLst>
        </pc:spChg>
        <pc:picChg chg="add mod">
          <ac:chgData name="Ahmed Hassan" userId="47750a22-629f-416f-a96d-609d36c2ca96" providerId="ADAL" clId="{6FFA1465-99E5-AF4D-AFD4-0B57B356B353}" dt="2024-03-26T01:33:59.525" v="5013"/>
          <ac:picMkLst>
            <pc:docMk/>
            <pc:sldMk cId="3161270751" sldId="2438"/>
            <ac:picMk id="27" creationId="{7655319B-EEA1-4A9D-6ED1-7433288D4464}"/>
          </ac:picMkLst>
        </pc:picChg>
        <pc:cxnChg chg="add del mod">
          <ac:chgData name="Ahmed Hassan" userId="47750a22-629f-416f-a96d-609d36c2ca96" providerId="ADAL" clId="{6FFA1465-99E5-AF4D-AFD4-0B57B356B353}" dt="2024-03-25T23:17:24.227" v="2125" actId="1076"/>
          <ac:cxnSpMkLst>
            <pc:docMk/>
            <pc:sldMk cId="3161270751" sldId="2438"/>
            <ac:cxnSpMk id="14" creationId="{7E54C88B-0815-5958-04FF-D2F6452EB6C9}"/>
          </ac:cxnSpMkLst>
        </pc:cxnChg>
        <pc:cxnChg chg="del mod">
          <ac:chgData name="Ahmed Hassan" userId="47750a22-629f-416f-a96d-609d36c2ca96" providerId="ADAL" clId="{6FFA1465-99E5-AF4D-AFD4-0B57B356B353}" dt="2024-03-25T23:16:20.851" v="2050" actId="478"/>
          <ac:cxnSpMkLst>
            <pc:docMk/>
            <pc:sldMk cId="3161270751" sldId="2438"/>
            <ac:cxnSpMk id="15" creationId="{BB221806-C396-230D-EEE5-ECA90A521381}"/>
          </ac:cxnSpMkLst>
        </pc:cxnChg>
        <pc:cxnChg chg="del">
          <ac:chgData name="Ahmed Hassan" userId="47750a22-629f-416f-a96d-609d36c2ca96" providerId="ADAL" clId="{6FFA1465-99E5-AF4D-AFD4-0B57B356B353}" dt="2024-03-25T23:17:53.347" v="2194" actId="478"/>
          <ac:cxnSpMkLst>
            <pc:docMk/>
            <pc:sldMk cId="3161270751" sldId="2438"/>
            <ac:cxnSpMk id="28" creationId="{2D07495B-DCFF-3DCA-F23D-499A8B86B488}"/>
          </ac:cxnSpMkLst>
        </pc:cxnChg>
        <pc:cxnChg chg="del mod">
          <ac:chgData name="Ahmed Hassan" userId="47750a22-629f-416f-a96d-609d36c2ca96" providerId="ADAL" clId="{6FFA1465-99E5-AF4D-AFD4-0B57B356B353}" dt="2024-03-25T23:18:27.359" v="2237" actId="478"/>
          <ac:cxnSpMkLst>
            <pc:docMk/>
            <pc:sldMk cId="3161270751" sldId="2438"/>
            <ac:cxnSpMk id="30" creationId="{E7B854CE-2281-C738-3072-50499B97FBA4}"/>
          </ac:cxnSpMkLst>
        </pc:cxnChg>
      </pc:sldChg>
      <pc:sldChg chg="addSp delSp modSp add mod ord">
        <pc:chgData name="Ahmed Hassan" userId="47750a22-629f-416f-a96d-609d36c2ca96" providerId="ADAL" clId="{6FFA1465-99E5-AF4D-AFD4-0B57B356B353}" dt="2024-03-26T01:43:47.813" v="5016"/>
        <pc:sldMkLst>
          <pc:docMk/>
          <pc:sldMk cId="1528734485" sldId="2439"/>
        </pc:sldMkLst>
        <pc:spChg chg="mod">
          <ac:chgData name="Ahmed Hassan" userId="47750a22-629f-416f-a96d-609d36c2ca96" providerId="ADAL" clId="{6FFA1465-99E5-AF4D-AFD4-0B57B356B353}" dt="2024-03-25T23:23:19.857" v="2553" actId="20577"/>
          <ac:spMkLst>
            <pc:docMk/>
            <pc:sldMk cId="1528734485" sldId="2439"/>
            <ac:spMk id="2" creationId="{DF46D13B-2C2A-9AFB-673D-AD75F497C1C6}"/>
          </ac:spMkLst>
        </pc:spChg>
        <pc:spChg chg="add del mod">
          <ac:chgData name="Ahmed Hassan" userId="47750a22-629f-416f-a96d-609d36c2ca96" providerId="ADAL" clId="{6FFA1465-99E5-AF4D-AFD4-0B57B356B353}" dt="2024-03-26T00:05:11.821" v="3353"/>
          <ac:spMkLst>
            <pc:docMk/>
            <pc:sldMk cId="1528734485" sldId="2439"/>
            <ac:spMk id="6" creationId="{E1298DAC-3993-A247-4C17-BC5C30ECAF43}"/>
          </ac:spMkLst>
        </pc:spChg>
        <pc:spChg chg="add mod">
          <ac:chgData name="Ahmed Hassan" userId="47750a22-629f-416f-a96d-609d36c2ca96" providerId="ADAL" clId="{6FFA1465-99E5-AF4D-AFD4-0B57B356B353}" dt="2024-03-26T00:05:07.260" v="3351" actId="14100"/>
          <ac:spMkLst>
            <pc:docMk/>
            <pc:sldMk cId="1528734485" sldId="2439"/>
            <ac:spMk id="9" creationId="{FC14C8AD-6A57-24A8-1443-15A71CC43ECE}"/>
          </ac:spMkLst>
        </pc:spChg>
        <pc:graphicFrameChg chg="add mod">
          <ac:chgData name="Ahmed Hassan" userId="47750a22-629f-416f-a96d-609d36c2ca96" providerId="ADAL" clId="{6FFA1465-99E5-AF4D-AFD4-0B57B356B353}" dt="2024-03-25T23:58:21.107" v="3137"/>
          <ac:graphicFrameMkLst>
            <pc:docMk/>
            <pc:sldMk cId="1528734485" sldId="2439"/>
            <ac:graphicFrameMk id="7" creationId="{B125AA97-797A-CDB2-EFB3-454890A5CD45}"/>
          </ac:graphicFrameMkLst>
        </pc:graphicFrameChg>
        <pc:graphicFrameChg chg="add mod">
          <ac:chgData name="Ahmed Hassan" userId="47750a22-629f-416f-a96d-609d36c2ca96" providerId="ADAL" clId="{6FFA1465-99E5-AF4D-AFD4-0B57B356B353}" dt="2024-03-25T23:59:47.727" v="3162"/>
          <ac:graphicFrameMkLst>
            <pc:docMk/>
            <pc:sldMk cId="1528734485" sldId="2439"/>
            <ac:graphicFrameMk id="8" creationId="{B3B62F44-3808-ACE2-F3AF-0EDDBDCC5D75}"/>
          </ac:graphicFrameMkLst>
        </pc:graphicFrameChg>
        <pc:picChg chg="add mod">
          <ac:chgData name="Ahmed Hassan" userId="47750a22-629f-416f-a96d-609d36c2ca96" providerId="ADAL" clId="{6FFA1465-99E5-AF4D-AFD4-0B57B356B353}" dt="2024-03-26T01:43:47.813" v="5016"/>
          <ac:picMkLst>
            <pc:docMk/>
            <pc:sldMk cId="1528734485" sldId="2439"/>
            <ac:picMk id="15" creationId="{AEF6A7D9-F0A5-6549-5536-A6BCFAB3F2A7}"/>
          </ac:picMkLst>
        </pc:picChg>
      </pc:sldChg>
      <pc:sldChg chg="addSp delSp modSp add mod ord">
        <pc:chgData name="Ahmed Hassan" userId="47750a22-629f-416f-a96d-609d36c2ca96" providerId="ADAL" clId="{6FFA1465-99E5-AF4D-AFD4-0B57B356B353}" dt="2024-03-26T01:51:11.897" v="5021"/>
        <pc:sldMkLst>
          <pc:docMk/>
          <pc:sldMk cId="1295224119" sldId="2440"/>
        </pc:sldMkLst>
        <pc:spChg chg="mod">
          <ac:chgData name="Ahmed Hassan" userId="47750a22-629f-416f-a96d-609d36c2ca96" providerId="ADAL" clId="{6FFA1465-99E5-AF4D-AFD4-0B57B356B353}" dt="2024-03-25T23:23:30.563" v="2569" actId="20577"/>
          <ac:spMkLst>
            <pc:docMk/>
            <pc:sldMk cId="1295224119" sldId="2440"/>
            <ac:spMk id="2" creationId="{DF46D13B-2C2A-9AFB-673D-AD75F497C1C6}"/>
          </ac:spMkLst>
        </pc:spChg>
        <pc:spChg chg="add mod">
          <ac:chgData name="Ahmed Hassan" userId="47750a22-629f-416f-a96d-609d36c2ca96" providerId="ADAL" clId="{6FFA1465-99E5-AF4D-AFD4-0B57B356B353}" dt="2024-03-26T00:13:00.999" v="3629" actId="14100"/>
          <ac:spMkLst>
            <pc:docMk/>
            <pc:sldMk cId="1295224119" sldId="2440"/>
            <ac:spMk id="6" creationId="{71F28ADD-DF55-7BFB-3CCB-4BC330E00635}"/>
          </ac:spMkLst>
        </pc:spChg>
        <pc:spChg chg="add del">
          <ac:chgData name="Ahmed Hassan" userId="47750a22-629f-416f-a96d-609d36c2ca96" providerId="ADAL" clId="{6FFA1465-99E5-AF4D-AFD4-0B57B356B353}" dt="2024-03-26T00:12:19.867" v="3613" actId="22"/>
          <ac:spMkLst>
            <pc:docMk/>
            <pc:sldMk cId="1295224119" sldId="2440"/>
            <ac:spMk id="9" creationId="{7C2F36D3-9145-97C8-FA3F-D01BA1EDD513}"/>
          </ac:spMkLst>
        </pc:spChg>
        <pc:spChg chg="add del">
          <ac:chgData name="Ahmed Hassan" userId="47750a22-629f-416f-a96d-609d36c2ca96" providerId="ADAL" clId="{6FFA1465-99E5-AF4D-AFD4-0B57B356B353}" dt="2024-03-26T00:12:58.894" v="3626" actId="22"/>
          <ac:spMkLst>
            <pc:docMk/>
            <pc:sldMk cId="1295224119" sldId="2440"/>
            <ac:spMk id="11" creationId="{CFA38B95-2B45-88A0-3F78-37D911CF135E}"/>
          </ac:spMkLst>
        </pc:spChg>
        <pc:graphicFrameChg chg="add del mod modGraphic">
          <ac:chgData name="Ahmed Hassan" userId="47750a22-629f-416f-a96d-609d36c2ca96" providerId="ADAL" clId="{6FFA1465-99E5-AF4D-AFD4-0B57B356B353}" dt="2024-03-26T00:12:57.437" v="3624" actId="2711"/>
          <ac:graphicFrameMkLst>
            <pc:docMk/>
            <pc:sldMk cId="1295224119" sldId="2440"/>
            <ac:graphicFrameMk id="12" creationId="{E6C40B51-F846-0EEA-F877-84F816E575ED}"/>
          </ac:graphicFrameMkLst>
        </pc:graphicFrameChg>
        <pc:picChg chg="add mod">
          <ac:chgData name="Ahmed Hassan" userId="47750a22-629f-416f-a96d-609d36c2ca96" providerId="ADAL" clId="{6FFA1465-99E5-AF4D-AFD4-0B57B356B353}" dt="2024-03-26T00:13:01.742" v="3630" actId="1076"/>
          <ac:picMkLst>
            <pc:docMk/>
            <pc:sldMk cId="1295224119" sldId="2440"/>
            <ac:picMk id="7" creationId="{2027C320-55F5-1CF8-B1CF-810BD2A4B761}"/>
          </ac:picMkLst>
        </pc:picChg>
        <pc:picChg chg="add mod">
          <ac:chgData name="Ahmed Hassan" userId="47750a22-629f-416f-a96d-609d36c2ca96" providerId="ADAL" clId="{6FFA1465-99E5-AF4D-AFD4-0B57B356B353}" dt="2024-03-26T01:51:11.897" v="5021"/>
          <ac:picMkLst>
            <pc:docMk/>
            <pc:sldMk cId="1295224119" sldId="2440"/>
            <ac:picMk id="18" creationId="{09CB9C17-E58B-390E-F86B-C7046C34CFDE}"/>
          </ac:picMkLst>
        </pc:picChg>
      </pc:sldChg>
      <pc:sldChg chg="addSp delSp modSp add mod">
        <pc:chgData name="Ahmed Hassan" userId="47750a22-629f-416f-a96d-609d36c2ca96" providerId="ADAL" clId="{6FFA1465-99E5-AF4D-AFD4-0B57B356B353}" dt="2024-03-26T01:46:37.198" v="5020" actId="20577"/>
        <pc:sldMkLst>
          <pc:docMk/>
          <pc:sldMk cId="808024355" sldId="2441"/>
        </pc:sldMkLst>
        <pc:spChg chg="mod">
          <ac:chgData name="Ahmed Hassan" userId="47750a22-629f-416f-a96d-609d36c2ca96" providerId="ADAL" clId="{6FFA1465-99E5-AF4D-AFD4-0B57B356B353}" dt="2024-03-26T00:06:07.550" v="3358" actId="20577"/>
          <ac:spMkLst>
            <pc:docMk/>
            <pc:sldMk cId="808024355" sldId="2441"/>
            <ac:spMk id="2" creationId="{DF46D13B-2C2A-9AFB-673D-AD75F497C1C6}"/>
          </ac:spMkLst>
        </pc:spChg>
        <pc:spChg chg="add mod">
          <ac:chgData name="Ahmed Hassan" userId="47750a22-629f-416f-a96d-609d36c2ca96" providerId="ADAL" clId="{6FFA1465-99E5-AF4D-AFD4-0B57B356B353}" dt="2024-03-26T00:09:37.221" v="3562" actId="120"/>
          <ac:spMkLst>
            <pc:docMk/>
            <pc:sldMk cId="808024355" sldId="2441"/>
            <ac:spMk id="3" creationId="{3C8BAA94-F235-FF0D-D92D-4E9B2E2A1E6B}"/>
          </ac:spMkLst>
        </pc:spChg>
        <pc:spChg chg="mod">
          <ac:chgData name="Ahmed Hassan" userId="47750a22-629f-416f-a96d-609d36c2ca96" providerId="ADAL" clId="{6FFA1465-99E5-AF4D-AFD4-0B57B356B353}" dt="2024-03-26T00:07:19.664" v="3497" actId="20577"/>
          <ac:spMkLst>
            <pc:docMk/>
            <pc:sldMk cId="808024355" sldId="2441"/>
            <ac:spMk id="6" creationId="{71F28ADD-DF55-7BFB-3CCB-4BC330E00635}"/>
          </ac:spMkLst>
        </pc:spChg>
        <pc:spChg chg="add mod">
          <ac:chgData name="Ahmed Hassan" userId="47750a22-629f-416f-a96d-609d36c2ca96" providerId="ADAL" clId="{6FFA1465-99E5-AF4D-AFD4-0B57B356B353}" dt="2024-03-26T00:09:37.221" v="3562" actId="120"/>
          <ac:spMkLst>
            <pc:docMk/>
            <pc:sldMk cId="808024355" sldId="2441"/>
            <ac:spMk id="8" creationId="{3A520139-F4A6-91C6-9BA8-62FE4E18A039}"/>
          </ac:spMkLst>
        </pc:spChg>
        <pc:spChg chg="add mod">
          <ac:chgData name="Ahmed Hassan" userId="47750a22-629f-416f-a96d-609d36c2ca96" providerId="ADAL" clId="{6FFA1465-99E5-AF4D-AFD4-0B57B356B353}" dt="2024-03-26T00:09:37.221" v="3562" actId="120"/>
          <ac:spMkLst>
            <pc:docMk/>
            <pc:sldMk cId="808024355" sldId="2441"/>
            <ac:spMk id="9" creationId="{78FE7D4E-701D-8CAC-1644-DBC39730B95B}"/>
          </ac:spMkLst>
        </pc:spChg>
        <pc:spChg chg="add mod">
          <ac:chgData name="Ahmed Hassan" userId="47750a22-629f-416f-a96d-609d36c2ca96" providerId="ADAL" clId="{6FFA1465-99E5-AF4D-AFD4-0B57B356B353}" dt="2024-03-26T01:46:37.198" v="5020" actId="20577"/>
          <ac:spMkLst>
            <pc:docMk/>
            <pc:sldMk cId="808024355" sldId="2441"/>
            <ac:spMk id="10" creationId="{AB3435BD-AF2C-C9A8-BB19-240BF0C09FA0}"/>
          </ac:spMkLst>
        </pc:spChg>
        <pc:picChg chg="del">
          <ac:chgData name="Ahmed Hassan" userId="47750a22-629f-416f-a96d-609d36c2ca96" providerId="ADAL" clId="{6FFA1465-99E5-AF4D-AFD4-0B57B356B353}" dt="2024-03-26T00:07:08.909" v="3494" actId="478"/>
          <ac:picMkLst>
            <pc:docMk/>
            <pc:sldMk cId="808024355" sldId="2441"/>
            <ac:picMk id="7" creationId="{2027C320-55F5-1CF8-B1CF-810BD2A4B761}"/>
          </ac:picMkLst>
        </pc:picChg>
        <pc:picChg chg="add mod">
          <ac:chgData name="Ahmed Hassan" userId="47750a22-629f-416f-a96d-609d36c2ca96" providerId="ADAL" clId="{6FFA1465-99E5-AF4D-AFD4-0B57B356B353}" dt="2024-03-26T01:46:26.820" v="5017"/>
          <ac:picMkLst>
            <pc:docMk/>
            <pc:sldMk cId="808024355" sldId="2441"/>
            <ac:picMk id="16" creationId="{8FC4E27B-A768-F977-3D0F-A5AFD6EBCB43}"/>
          </ac:picMkLst>
        </pc:picChg>
      </pc:sldChg>
      <pc:sldChg chg="addSp delSp modSp add mod modAnim">
        <pc:chgData name="Ahmed Hassan" userId="47750a22-629f-416f-a96d-609d36c2ca96" providerId="ADAL" clId="{6FFA1465-99E5-AF4D-AFD4-0B57B356B353}" dt="2024-03-26T01:58:44.684" v="5027"/>
        <pc:sldMkLst>
          <pc:docMk/>
          <pc:sldMk cId="1447850744" sldId="2442"/>
        </pc:sldMkLst>
        <pc:spChg chg="mod">
          <ac:chgData name="Ahmed Hassan" userId="47750a22-629f-416f-a96d-609d36c2ca96" providerId="ADAL" clId="{6FFA1465-99E5-AF4D-AFD4-0B57B356B353}" dt="2024-03-26T00:26:32.531" v="4373" actId="1076"/>
          <ac:spMkLst>
            <pc:docMk/>
            <pc:sldMk cId="1447850744" sldId="2442"/>
            <ac:spMk id="2" creationId="{DF46D13B-2C2A-9AFB-673D-AD75F497C1C6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6" creationId="{97DD5A00-4BFF-B1DE-CFED-8D25BB27E432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7" creationId="{F2B9CA4D-1CAB-997E-F4A2-F28663DA4680}"/>
          </ac:spMkLst>
        </pc:spChg>
        <pc:spChg chg="del">
          <ac:chgData name="Ahmed Hassan" userId="47750a22-629f-416f-a96d-609d36c2ca96" providerId="ADAL" clId="{6FFA1465-99E5-AF4D-AFD4-0B57B356B353}" dt="2024-03-26T00:22:43.448" v="4196" actId="478"/>
          <ac:spMkLst>
            <pc:docMk/>
            <pc:sldMk cId="1447850744" sldId="2442"/>
            <ac:spMk id="8" creationId="{904DA67E-F697-9073-EE40-079CF37546CF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0" creationId="{592F6BBA-3FB9-5357-18E4-49C48EFD7653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1" creationId="{8F6D7ABF-B74E-DF1D-293E-AEF8A4609A21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3" creationId="{8121A2D0-A27B-DBD6-CF3B-08EA8D1DBA6C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4" creationId="{C8CCCBA7-7C60-58C0-51AA-EE6B84F31634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6" creationId="{2DE4C8BE-E03B-F5C5-FCDE-94EFFA6FEA93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7" creationId="{4CFF8B23-D79D-193C-DEAC-F80790070C1A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9" creationId="{0AB7F602-8413-1C99-F380-FBF433AD1ADC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20" creationId="{5B1B85DD-4FAE-FB64-EF4E-CD4413C9FAD2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22" creationId="{ED67E881-A34B-C446-449F-028F82253E03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23" creationId="{DC89C72B-3E0D-968B-314C-641E6EE71170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25" creationId="{B5B86C70-01C1-D8D7-DC94-0CAB3E95EAD0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26" creationId="{057D9100-4E26-C2F6-6401-4A36E5BD8389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28" creationId="{AFA5B30A-538E-1485-DC60-BCAB8143A87F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29" creationId="{2DEB68DE-98CA-2BB5-EC87-D417778BF2A1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31" creationId="{C4BBCE1F-767A-DFDD-C2CA-58F770A0F360}"/>
          </ac:spMkLst>
        </pc:spChg>
        <pc:spChg chg="del">
          <ac:chgData name="Ahmed Hassan" userId="47750a22-629f-416f-a96d-609d36c2ca96" providerId="ADAL" clId="{6FFA1465-99E5-AF4D-AFD4-0B57B356B353}" dt="2024-03-26T00:22:47.589" v="4197" actId="478"/>
          <ac:spMkLst>
            <pc:docMk/>
            <pc:sldMk cId="1447850744" sldId="2442"/>
            <ac:spMk id="39" creationId="{E6BCA3C1-45FE-3177-8D99-AA29F0B02208}"/>
          </ac:spMkLst>
        </pc:spChg>
        <pc:spChg chg="del">
          <ac:chgData name="Ahmed Hassan" userId="47750a22-629f-416f-a96d-609d36c2ca96" providerId="ADAL" clId="{6FFA1465-99E5-AF4D-AFD4-0B57B356B353}" dt="2024-03-26T00:22:50.437" v="4198" actId="478"/>
          <ac:spMkLst>
            <pc:docMk/>
            <pc:sldMk cId="1447850744" sldId="2442"/>
            <ac:spMk id="65" creationId="{F6D4EFB5-1E0D-A45B-0F96-D998B4D79C81}"/>
          </ac:spMkLst>
        </pc:spChg>
        <pc:spChg chg="del">
          <ac:chgData name="Ahmed Hassan" userId="47750a22-629f-416f-a96d-609d36c2ca96" providerId="ADAL" clId="{6FFA1465-99E5-AF4D-AFD4-0B57B356B353}" dt="2024-03-26T00:22:47.589" v="4197" actId="478"/>
          <ac:spMkLst>
            <pc:docMk/>
            <pc:sldMk cId="1447850744" sldId="2442"/>
            <ac:spMk id="66" creationId="{5E6F74AA-5782-3E13-EF74-213EFBD8C27D}"/>
          </ac:spMkLst>
        </pc:spChg>
        <pc:spChg chg="del">
          <ac:chgData name="Ahmed Hassan" userId="47750a22-629f-416f-a96d-609d36c2ca96" providerId="ADAL" clId="{6FFA1465-99E5-AF4D-AFD4-0B57B356B353}" dt="2024-03-26T00:22:47.589" v="4197" actId="478"/>
          <ac:spMkLst>
            <pc:docMk/>
            <pc:sldMk cId="1447850744" sldId="2442"/>
            <ac:spMk id="67" creationId="{C10BA201-29DB-9059-8AA8-12A8C523CF28}"/>
          </ac:spMkLst>
        </pc:spChg>
        <pc:spChg chg="del">
          <ac:chgData name="Ahmed Hassan" userId="47750a22-629f-416f-a96d-609d36c2ca96" providerId="ADAL" clId="{6FFA1465-99E5-AF4D-AFD4-0B57B356B353}" dt="2024-03-26T00:22:47.589" v="4197" actId="478"/>
          <ac:spMkLst>
            <pc:docMk/>
            <pc:sldMk cId="1447850744" sldId="2442"/>
            <ac:spMk id="68" creationId="{B8C62B3E-0AB0-FEE3-FF41-6F9BFF3BEA42}"/>
          </ac:spMkLst>
        </pc:spChg>
        <pc:spChg chg="del">
          <ac:chgData name="Ahmed Hassan" userId="47750a22-629f-416f-a96d-609d36c2ca96" providerId="ADAL" clId="{6FFA1465-99E5-AF4D-AFD4-0B57B356B353}" dt="2024-03-26T00:22:47.589" v="4197" actId="478"/>
          <ac:spMkLst>
            <pc:docMk/>
            <pc:sldMk cId="1447850744" sldId="2442"/>
            <ac:spMk id="69" creationId="{EE365348-F54C-B66A-DB51-A2499077590C}"/>
          </ac:spMkLst>
        </pc:spChg>
        <pc:spChg chg="del">
          <ac:chgData name="Ahmed Hassan" userId="47750a22-629f-416f-a96d-609d36c2ca96" providerId="ADAL" clId="{6FFA1465-99E5-AF4D-AFD4-0B57B356B353}" dt="2024-03-26T00:22:47.589" v="4197" actId="478"/>
          <ac:spMkLst>
            <pc:docMk/>
            <pc:sldMk cId="1447850744" sldId="2442"/>
            <ac:spMk id="70" creationId="{E95E64EF-AA65-B18E-D7AE-8639392849B3}"/>
          </ac:spMkLst>
        </pc:spChg>
        <pc:spChg chg="del">
          <ac:chgData name="Ahmed Hassan" userId="47750a22-629f-416f-a96d-609d36c2ca96" providerId="ADAL" clId="{6FFA1465-99E5-AF4D-AFD4-0B57B356B353}" dt="2024-03-26T00:22:50.437" v="4198" actId="478"/>
          <ac:spMkLst>
            <pc:docMk/>
            <pc:sldMk cId="1447850744" sldId="2442"/>
            <ac:spMk id="71" creationId="{7546A45D-4DD1-C0FC-7117-25150A8009DF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72" creationId="{238AA469-09EC-A550-36D8-2AF7E613AE5B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74" creationId="{0DC5CD9E-2747-2DED-E1AD-91B16BCD7CBA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75" creationId="{92584FF2-3CEB-5D8F-7AAC-F3741327A1D7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77" creationId="{CCEF58E7-C3FF-CE17-7377-CA22E6344690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78" creationId="{243DBAB3-34DA-809F-1A88-373C059C76EF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80" creationId="{73CA8A4E-8432-9801-F8B4-3C7F53821035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81" creationId="{21E32928-8D8B-9D01-C742-A41E8E43D649}"/>
          </ac:spMkLst>
        </pc:spChg>
        <pc:spChg chg="add 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82" creationId="{F52F8CF4-17C8-AC5C-DE69-88BEA0E4C8DE}"/>
          </ac:spMkLst>
        </pc:spChg>
        <pc:spChg chg="add 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83" creationId="{75CE716F-FEE2-AFBB-21B5-7D09E4FC7112}"/>
          </ac:spMkLst>
        </pc:spChg>
        <pc:spChg chg="add 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84" creationId="{92B97D35-37CD-1B73-E4A6-8B055652425F}"/>
          </ac:spMkLst>
        </pc:spChg>
        <pc:spChg chg="add 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85" creationId="{F3B72831-32E8-00B4-AD16-A6A675CC2FCB}"/>
          </ac:spMkLst>
        </pc:spChg>
        <pc:spChg chg="add 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86" creationId="{5A392CDF-1608-7491-2619-51B732E97C7E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88" creationId="{63DA857F-F32E-3DB7-AD23-1600A9187CE4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89" creationId="{ECA19D58-B3DF-33B9-0857-56829DD5F7DE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90" creationId="{23534236-992C-E654-67FB-25D4190E8EDA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91" creationId="{C0E3AA24-2218-BAA1-7D26-27D7BF7A1F85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92" creationId="{21A07D08-5F36-F588-80DE-EF03A90B26C0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93" creationId="{A1DB9D7C-C8F3-6AF2-8491-3CEDA32BD0A1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95" creationId="{650F2A20-EC4A-43E0-EF91-822ECFCDE064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96" creationId="{A5CA0024-A95F-58E9-D431-5C3799CB38D5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97" creationId="{11F31330-D70F-5459-8488-6244E3FBCCFD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99" creationId="{892C84F2-B4A5-FC54-9CBD-9FB40650BCE2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00" creationId="{94E6D8A5-183F-A571-0E06-F9AB28944E98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01" creationId="{F93624C8-4CFE-5C4F-F97A-3127480BD204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02" creationId="{66DB3060-32FC-992A-CF37-5B11CC878204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03" creationId="{90CF93E7-ABAC-F262-DC68-42E126446A2D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04" creationId="{50E707DE-B21B-7FB7-2750-16B48D2AE5F0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05" creationId="{E4F18189-6A4D-8AB4-BC27-58692AB45DDF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06" creationId="{8A4C6952-F60A-DD8C-02BF-691AB2EB98D0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08" creationId="{C788A1BE-4980-793D-E4BA-9C977315A137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09" creationId="{2231E1C5-9B3D-3538-0F5B-8E50FC8201CE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10" creationId="{65DE8242-789D-C428-0295-BD61583818CB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11" creationId="{C19CAF78-1A97-C197-BEF1-EB248293A6B8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12" creationId="{E1DE4BC3-1959-4457-B59C-40DB0459DB7D}"/>
          </ac:spMkLst>
        </pc:spChg>
        <pc:spChg chg="add 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13" creationId="{66F885CC-3AF5-3E2F-4A24-5BC683AAC806}"/>
          </ac:spMkLst>
        </pc:spChg>
        <pc:spChg chg="add mod">
          <ac:chgData name="Ahmed Hassan" userId="47750a22-629f-416f-a96d-609d36c2ca96" providerId="ADAL" clId="{6FFA1465-99E5-AF4D-AFD4-0B57B356B353}" dt="2024-03-26T00:27:33.911" v="4441" actId="20577"/>
          <ac:spMkLst>
            <pc:docMk/>
            <pc:sldMk cId="1447850744" sldId="2442"/>
            <ac:spMk id="114" creationId="{AB8A1EE5-2368-4E7D-4001-4828B9DE9521}"/>
          </ac:spMkLst>
        </pc:s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3" creationId="{5602A056-4CFA-A8B2-F033-91F2B459E32B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9" creationId="{37B93313-F10E-61F3-93E1-9FD1B854EDC6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12" creationId="{B6D90843-3381-31AF-9155-224019582CE6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15" creationId="{18543A06-E235-ECBD-7474-F27D478FEB29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18" creationId="{90CD59DA-EA32-E2DC-2327-CFF0B5EE5A92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21" creationId="{8AC52B1D-51E7-5A2E-5BE0-17C514316FB1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24" creationId="{C17F39E0-C632-8BC4-BB89-A1D66370DE23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27" creationId="{6CBBCC67-6445-7E88-32EF-17A66513C94F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30" creationId="{54E9EE04-9CF6-EEF9-D082-A3F6B9811818}"/>
          </ac:grpSpMkLst>
        </pc:grpChg>
        <pc:grpChg chg="del">
          <ac:chgData name="Ahmed Hassan" userId="47750a22-629f-416f-a96d-609d36c2ca96" providerId="ADAL" clId="{6FFA1465-99E5-AF4D-AFD4-0B57B356B353}" dt="2024-03-26T00:22:47.589" v="4197" actId="478"/>
          <ac:grpSpMkLst>
            <pc:docMk/>
            <pc:sldMk cId="1447850744" sldId="2442"/>
            <ac:grpSpMk id="32" creationId="{21A2549D-4855-08BB-0684-ED86D7289E22}"/>
          </ac:grpSpMkLst>
        </pc:grpChg>
        <pc:grpChg chg="del">
          <ac:chgData name="Ahmed Hassan" userId="47750a22-629f-416f-a96d-609d36c2ca96" providerId="ADAL" clId="{6FFA1465-99E5-AF4D-AFD4-0B57B356B353}" dt="2024-03-26T00:22:47.589" v="4197" actId="478"/>
          <ac:grpSpMkLst>
            <pc:docMk/>
            <pc:sldMk cId="1447850744" sldId="2442"/>
            <ac:grpSpMk id="40" creationId="{E564E632-C462-FEDB-2034-254465BD2385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73" creationId="{62151FBA-1FAE-CCDB-AE7C-081F0B20961F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76" creationId="{1E31D042-DDBD-4A54-8F25-C58515152AD2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79" creationId="{46DAF6A1-D918-06BC-7D82-4CA791D8B335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87" creationId="{76568480-DD96-D4CE-3336-8AA370A39842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94" creationId="{48C818A9-33EF-6E5A-D44A-44A1B2A463D4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98" creationId="{19FCD72A-4FB7-4210-567D-AA953B13881A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107" creationId="{73C87461-B589-0630-FA89-7962D049C314}"/>
          </ac:grpSpMkLst>
        </pc:grpChg>
        <pc:picChg chg="add mod">
          <ac:chgData name="Ahmed Hassan" userId="47750a22-629f-416f-a96d-609d36c2ca96" providerId="ADAL" clId="{6FFA1465-99E5-AF4D-AFD4-0B57B356B353}" dt="2024-03-26T01:58:44.684" v="5027"/>
          <ac:picMkLst>
            <pc:docMk/>
            <pc:sldMk cId="1447850744" sldId="2442"/>
            <ac:picMk id="121" creationId="{FA7F0937-5D58-CEFE-969B-FFBFE2FA9DDF}"/>
          </ac:picMkLst>
        </pc:picChg>
      </pc:sldChg>
      <pc:sldChg chg="addSp delSp modSp add mod modTransition modAnim">
        <pc:chgData name="Ahmed Hassan" userId="47750a22-629f-416f-a96d-609d36c2ca96" providerId="ADAL" clId="{6FFA1465-99E5-AF4D-AFD4-0B57B356B353}" dt="2024-03-26T00:39:23.300" v="4877"/>
        <pc:sldMkLst>
          <pc:docMk/>
          <pc:sldMk cId="234645944" sldId="2443"/>
        </pc:sldMkLst>
        <pc:spChg chg="mod">
          <ac:chgData name="Ahmed Hassan" userId="47750a22-629f-416f-a96d-609d36c2ca96" providerId="ADAL" clId="{6FFA1465-99E5-AF4D-AFD4-0B57B356B353}" dt="2024-03-26T00:30:08.008" v="4496" actId="20577"/>
          <ac:spMkLst>
            <pc:docMk/>
            <pc:sldMk cId="234645944" sldId="2443"/>
            <ac:spMk id="2" creationId="{DF46D13B-2C2A-9AFB-673D-AD75F497C1C6}"/>
          </ac:spMkLst>
        </pc:spChg>
        <pc:spChg chg="mod">
          <ac:chgData name="Ahmed Hassan" userId="47750a22-629f-416f-a96d-609d36c2ca96" providerId="ADAL" clId="{6FFA1465-99E5-AF4D-AFD4-0B57B356B353}" dt="2024-03-26T00:36:00.857" v="4874" actId="20577"/>
          <ac:spMkLst>
            <pc:docMk/>
            <pc:sldMk cId="234645944" sldId="2443"/>
            <ac:spMk id="3" creationId="{708C02D1-03B3-377C-565F-C1B9AC6FF069}"/>
          </ac:spMkLst>
        </pc:spChg>
        <pc:picChg chg="add del mod">
          <ac:chgData name="Ahmed Hassan" userId="47750a22-629f-416f-a96d-609d36c2ca96" providerId="ADAL" clId="{6FFA1465-99E5-AF4D-AFD4-0B57B356B353}" dt="2024-03-26T00:36:37.589" v="4876"/>
          <ac:picMkLst>
            <pc:docMk/>
            <pc:sldMk cId="234645944" sldId="2443"/>
            <ac:picMk id="10" creationId="{589C497C-8F23-42A7-BC39-A3B6A88F8AF1}"/>
          </ac:picMkLst>
        </pc:picChg>
        <pc:picChg chg="add mod">
          <ac:chgData name="Ahmed Hassan" userId="47750a22-629f-416f-a96d-609d36c2ca96" providerId="ADAL" clId="{6FFA1465-99E5-AF4D-AFD4-0B57B356B353}" dt="2024-03-26T00:39:23.300" v="4877"/>
          <ac:picMkLst>
            <pc:docMk/>
            <pc:sldMk cId="234645944" sldId="2443"/>
            <ac:picMk id="14" creationId="{940D357A-C8CD-CEED-F8D2-0536A041AD2B}"/>
          </ac:picMkLst>
        </pc:picChg>
      </pc:sldChg>
      <pc:sldChg chg="addSp delSp modSp add mod modTransition modAnim">
        <pc:chgData name="Ahmed Hassan" userId="47750a22-629f-416f-a96d-609d36c2ca96" providerId="ADAL" clId="{6FFA1465-99E5-AF4D-AFD4-0B57B356B353}" dt="2024-03-26T00:41:44.585" v="4941"/>
        <pc:sldMkLst>
          <pc:docMk/>
          <pc:sldMk cId="127411280" sldId="2444"/>
        </pc:sldMkLst>
        <pc:spChg chg="mod">
          <ac:chgData name="Ahmed Hassan" userId="47750a22-629f-416f-a96d-609d36c2ca96" providerId="ADAL" clId="{6FFA1465-99E5-AF4D-AFD4-0B57B356B353}" dt="2024-03-26T00:41:09.397" v="4938" actId="20577"/>
          <ac:spMkLst>
            <pc:docMk/>
            <pc:sldMk cId="127411280" sldId="2444"/>
            <ac:spMk id="10" creationId="{29F93628-4EA6-CC54-CB13-1F1C23BF46A7}"/>
          </ac:spMkLst>
        </pc:spChg>
        <pc:spChg chg="mod">
          <ac:chgData name="Ahmed Hassan" userId="47750a22-629f-416f-a96d-609d36c2ca96" providerId="ADAL" clId="{6FFA1465-99E5-AF4D-AFD4-0B57B356B353}" dt="2024-03-26T00:40:51.512" v="4937" actId="20577"/>
          <ac:spMkLst>
            <pc:docMk/>
            <pc:sldMk cId="127411280" sldId="2444"/>
            <ac:spMk id="41" creationId="{00000000-0000-0000-0000-000000000000}"/>
          </ac:spMkLst>
        </pc:spChg>
        <pc:picChg chg="del">
          <ac:chgData name="Ahmed Hassan" userId="47750a22-629f-416f-a96d-609d36c2ca96" providerId="ADAL" clId="{6FFA1465-99E5-AF4D-AFD4-0B57B356B353}" dt="2024-03-26T00:39:39.707" v="4878"/>
          <ac:picMkLst>
            <pc:docMk/>
            <pc:sldMk cId="127411280" sldId="2444"/>
            <ac:picMk id="12" creationId="{14F82966-A51B-97A0-FCDA-8EE0EBEBE20D}"/>
          </ac:picMkLst>
        </pc:picChg>
        <pc:picChg chg="add del mod">
          <ac:chgData name="Ahmed Hassan" userId="47750a22-629f-416f-a96d-609d36c2ca96" providerId="ADAL" clId="{6FFA1465-99E5-AF4D-AFD4-0B57B356B353}" dt="2024-03-26T00:40:30.738" v="4900"/>
          <ac:picMkLst>
            <pc:docMk/>
            <pc:sldMk cId="127411280" sldId="2444"/>
            <ac:picMk id="21" creationId="{965D60E2-52DF-E93C-1E3D-36988AA55C65}"/>
          </ac:picMkLst>
        </pc:picChg>
        <pc:picChg chg="add mod">
          <ac:chgData name="Ahmed Hassan" userId="47750a22-629f-416f-a96d-609d36c2ca96" providerId="ADAL" clId="{6FFA1465-99E5-AF4D-AFD4-0B57B356B353}" dt="2024-03-26T00:41:44.585" v="4941"/>
          <ac:picMkLst>
            <pc:docMk/>
            <pc:sldMk cId="127411280" sldId="2444"/>
            <ac:picMk id="28" creationId="{050780BF-B760-3F58-4588-080A8E3F1885}"/>
          </ac:picMkLst>
        </pc:picChg>
      </pc:sldChg>
      <pc:sldChg chg="addSp delSp modSp add mod">
        <pc:chgData name="Ahmed Hassan" userId="47750a22-629f-416f-a96d-609d36c2ca96" providerId="ADAL" clId="{6FFA1465-99E5-AF4D-AFD4-0B57B356B353}" dt="2024-03-26T00:43:13.069" v="4942"/>
        <pc:sldMkLst>
          <pc:docMk/>
          <pc:sldMk cId="3815442469" sldId="2445"/>
        </pc:sldMkLst>
        <pc:spChg chg="del">
          <ac:chgData name="Ahmed Hassan" userId="47750a22-629f-416f-a96d-609d36c2ca96" providerId="ADAL" clId="{6FFA1465-99E5-AF4D-AFD4-0B57B356B353}" dt="2024-03-26T00:33:54.280" v="4796" actId="478"/>
          <ac:spMkLst>
            <pc:docMk/>
            <pc:sldMk cId="3815442469" sldId="2445"/>
            <ac:spMk id="2" creationId="{DF46D13B-2C2A-9AFB-673D-AD75F497C1C6}"/>
          </ac:spMkLst>
        </pc:spChg>
        <pc:spChg chg="del">
          <ac:chgData name="Ahmed Hassan" userId="47750a22-629f-416f-a96d-609d36c2ca96" providerId="ADAL" clId="{6FFA1465-99E5-AF4D-AFD4-0B57B356B353}" dt="2024-03-26T00:33:54.280" v="4796" actId="478"/>
          <ac:spMkLst>
            <pc:docMk/>
            <pc:sldMk cId="3815442469" sldId="2445"/>
            <ac:spMk id="3" creationId="{708C02D1-03B3-377C-565F-C1B9AC6FF069}"/>
          </ac:spMkLst>
        </pc:spChg>
        <pc:spChg chg="add mod">
          <ac:chgData name="Ahmed Hassan" userId="47750a22-629f-416f-a96d-609d36c2ca96" providerId="ADAL" clId="{6FFA1465-99E5-AF4D-AFD4-0B57B356B353}" dt="2024-03-26T00:33:54.280" v="4796" actId="478"/>
          <ac:spMkLst>
            <pc:docMk/>
            <pc:sldMk cId="3815442469" sldId="2445"/>
            <ac:spMk id="7" creationId="{11B329C1-9C0C-40E6-2C67-5266D0CA833A}"/>
          </ac:spMkLst>
        </pc:spChg>
        <pc:spChg chg="add mod">
          <ac:chgData name="Ahmed Hassan" userId="47750a22-629f-416f-a96d-609d36c2ca96" providerId="ADAL" clId="{6FFA1465-99E5-AF4D-AFD4-0B57B356B353}" dt="2024-03-26T00:33:54.280" v="4796" actId="478"/>
          <ac:spMkLst>
            <pc:docMk/>
            <pc:sldMk cId="3815442469" sldId="2445"/>
            <ac:spMk id="9" creationId="{6E18E1B3-7E52-61CC-3BA9-5DB13C034D64}"/>
          </ac:spMkLst>
        </pc:spChg>
        <pc:spChg chg="add mod">
          <ac:chgData name="Ahmed Hassan" userId="47750a22-629f-416f-a96d-609d36c2ca96" providerId="ADAL" clId="{6FFA1465-99E5-AF4D-AFD4-0B57B356B353}" dt="2024-03-26T00:35:08.736" v="4819" actId="1076"/>
          <ac:spMkLst>
            <pc:docMk/>
            <pc:sldMk cId="3815442469" sldId="2445"/>
            <ac:spMk id="11" creationId="{6EB9381A-980D-373C-9EE8-322A5CA32F61}"/>
          </ac:spMkLst>
        </pc:spChg>
        <pc:picChg chg="add mod">
          <ac:chgData name="Ahmed Hassan" userId="47750a22-629f-416f-a96d-609d36c2ca96" providerId="ADAL" clId="{6FFA1465-99E5-AF4D-AFD4-0B57B356B353}" dt="2024-03-26T00:35:11.385" v="4820" actId="1076"/>
          <ac:picMkLst>
            <pc:docMk/>
            <pc:sldMk cId="3815442469" sldId="2445"/>
            <ac:picMk id="10" creationId="{DEDC074A-5B1E-7961-53BD-73F913D8A66E}"/>
          </ac:picMkLst>
        </pc:picChg>
        <pc:picChg chg="add mod">
          <ac:chgData name="Ahmed Hassan" userId="47750a22-629f-416f-a96d-609d36c2ca96" providerId="ADAL" clId="{6FFA1465-99E5-AF4D-AFD4-0B57B356B353}" dt="2024-03-26T00:43:13.069" v="4942"/>
          <ac:picMkLst>
            <pc:docMk/>
            <pc:sldMk cId="3815442469" sldId="2445"/>
            <ac:picMk id="22" creationId="{05C86C39-ECB7-94C2-F872-B5223413A8AD}"/>
          </ac:picMkLst>
        </pc:picChg>
      </pc:sldChg>
      <pc:sldChg chg="add del">
        <pc:chgData name="Ahmed Hassan" userId="47750a22-629f-416f-a96d-609d36c2ca96" providerId="ADAL" clId="{6FFA1465-99E5-AF4D-AFD4-0B57B356B353}" dt="2024-03-26T00:34:00.869" v="4798"/>
        <pc:sldMkLst>
          <pc:docMk/>
          <pc:sldMk cId="1445286932" sldId="2446"/>
        </pc:sldMkLst>
      </pc:sldChg>
      <pc:sldChg chg="addSp delSp modSp add mod modAnim">
        <pc:chgData name="Ahmed Hassan" userId="47750a22-629f-416f-a96d-609d36c2ca96" providerId="ADAL" clId="{6FFA1465-99E5-AF4D-AFD4-0B57B356B353}" dt="2024-03-26T01:29:59.735" v="5012"/>
        <pc:sldMkLst>
          <pc:docMk/>
          <pc:sldMk cId="3853997843" sldId="2446"/>
        </pc:sldMkLst>
        <pc:spChg chg="mod">
          <ac:chgData name="Ahmed Hassan" userId="47750a22-629f-416f-a96d-609d36c2ca96" providerId="ADAL" clId="{6FFA1465-99E5-AF4D-AFD4-0B57B356B353}" dt="2024-03-26T01:24:42.889" v="4960" actId="20577"/>
          <ac:spMkLst>
            <pc:docMk/>
            <pc:sldMk cId="3853997843" sldId="2446"/>
            <ac:spMk id="2" creationId="{6C702860-7B3D-2F04-AF4C-5F7798B62FFC}"/>
          </ac:spMkLst>
        </pc:spChg>
        <pc:spChg chg="mod">
          <ac:chgData name="Ahmed Hassan" userId="47750a22-629f-416f-a96d-609d36c2ca96" providerId="ADAL" clId="{6FFA1465-99E5-AF4D-AFD4-0B57B356B353}" dt="2024-03-26T01:27:00.896" v="4995" actId="1038"/>
          <ac:spMkLst>
            <pc:docMk/>
            <pc:sldMk cId="3853997843" sldId="2446"/>
            <ac:spMk id="4" creationId="{A1E4A2CA-D11F-F13C-8702-6F98F7A115AD}"/>
          </ac:spMkLst>
        </pc:spChg>
        <pc:spChg chg="mod">
          <ac:chgData name="Ahmed Hassan" userId="47750a22-629f-416f-a96d-609d36c2ca96" providerId="ADAL" clId="{6FFA1465-99E5-AF4D-AFD4-0B57B356B353}" dt="2024-03-26T01:27:00.896" v="4995" actId="1038"/>
          <ac:spMkLst>
            <pc:docMk/>
            <pc:sldMk cId="3853997843" sldId="2446"/>
            <ac:spMk id="7" creationId="{AAF90A41-84E2-DEC4-5E62-2EFDA7137C9F}"/>
          </ac:spMkLst>
        </pc:spChg>
        <pc:spChg chg="mod">
          <ac:chgData name="Ahmed Hassan" userId="47750a22-629f-416f-a96d-609d36c2ca96" providerId="ADAL" clId="{6FFA1465-99E5-AF4D-AFD4-0B57B356B353}" dt="2024-03-26T01:27:00.896" v="4995" actId="1038"/>
          <ac:spMkLst>
            <pc:docMk/>
            <pc:sldMk cId="3853997843" sldId="2446"/>
            <ac:spMk id="9" creationId="{A24754EB-A0A6-A893-97CC-E226863446A8}"/>
          </ac:spMkLst>
        </pc:spChg>
        <pc:spChg chg="add mod">
          <ac:chgData name="Ahmed Hassan" userId="47750a22-629f-416f-a96d-609d36c2ca96" providerId="ADAL" clId="{6FFA1465-99E5-AF4D-AFD4-0B57B356B353}" dt="2024-03-26T01:27:00.896" v="4995" actId="1038"/>
          <ac:spMkLst>
            <pc:docMk/>
            <pc:sldMk cId="3853997843" sldId="2446"/>
            <ac:spMk id="12" creationId="{5C1A3DCE-D78D-2258-599E-081FF4DB5150}"/>
          </ac:spMkLst>
        </pc:spChg>
        <pc:spChg chg="add mod">
          <ac:chgData name="Ahmed Hassan" userId="47750a22-629f-416f-a96d-609d36c2ca96" providerId="ADAL" clId="{6FFA1465-99E5-AF4D-AFD4-0B57B356B353}" dt="2024-03-26T01:27:00.896" v="4995" actId="1038"/>
          <ac:spMkLst>
            <pc:docMk/>
            <pc:sldMk cId="3853997843" sldId="2446"/>
            <ac:spMk id="13" creationId="{9AB6FB2C-6B77-6EFD-E544-EBC01A7BD7D9}"/>
          </ac:spMkLst>
        </pc:spChg>
        <pc:spChg chg="add mod">
          <ac:chgData name="Ahmed Hassan" userId="47750a22-629f-416f-a96d-609d36c2ca96" providerId="ADAL" clId="{6FFA1465-99E5-AF4D-AFD4-0B57B356B353}" dt="2024-03-26T01:27:00.896" v="4995" actId="1038"/>
          <ac:spMkLst>
            <pc:docMk/>
            <pc:sldMk cId="3853997843" sldId="2446"/>
            <ac:spMk id="14" creationId="{BD26A2D6-30DA-14D4-ACFE-6CD8E8576D80}"/>
          </ac:spMkLst>
        </pc:spChg>
        <pc:spChg chg="del">
          <ac:chgData name="Ahmed Hassan" userId="47750a22-629f-416f-a96d-609d36c2ca96" providerId="ADAL" clId="{6FFA1465-99E5-AF4D-AFD4-0B57B356B353}" dt="2024-03-26T01:25:24.773" v="4965" actId="478"/>
          <ac:spMkLst>
            <pc:docMk/>
            <pc:sldMk cId="3853997843" sldId="2446"/>
            <ac:spMk id="16" creationId="{1573441D-2568-F9DA-BA03-E449B885416D}"/>
          </ac:spMkLst>
        </pc:spChg>
        <pc:spChg chg="add mod">
          <ac:chgData name="Ahmed Hassan" userId="47750a22-629f-416f-a96d-609d36c2ca96" providerId="ADAL" clId="{6FFA1465-99E5-AF4D-AFD4-0B57B356B353}" dt="2024-03-26T01:27:05.548" v="4996" actId="14100"/>
          <ac:spMkLst>
            <pc:docMk/>
            <pc:sldMk cId="3853997843" sldId="2446"/>
            <ac:spMk id="18" creationId="{6A1755B5-EB7C-338A-679E-6CF62A4868F3}"/>
          </ac:spMkLst>
        </pc:spChg>
        <pc:spChg chg="add mod">
          <ac:chgData name="Ahmed Hassan" userId="47750a22-629f-416f-a96d-609d36c2ca96" providerId="ADAL" clId="{6FFA1465-99E5-AF4D-AFD4-0B57B356B353}" dt="2024-03-26T01:27:18.112" v="5009" actId="20577"/>
          <ac:spMkLst>
            <pc:docMk/>
            <pc:sldMk cId="3853997843" sldId="2446"/>
            <ac:spMk id="19" creationId="{F57582A5-8CDD-EF22-9C6E-690F1FADA94D}"/>
          </ac:spMkLst>
        </pc:spChg>
        <pc:picChg chg="add mod">
          <ac:chgData name="Ahmed Hassan" userId="47750a22-629f-416f-a96d-609d36c2ca96" providerId="ADAL" clId="{6FFA1465-99E5-AF4D-AFD4-0B57B356B353}" dt="2024-03-26T01:29:59.735" v="5012"/>
          <ac:picMkLst>
            <pc:docMk/>
            <pc:sldMk cId="3853997843" sldId="2446"/>
            <ac:picMk id="26" creationId="{6AC11443-7B62-ED96-0196-5836105B2AF0}"/>
          </ac:picMkLst>
        </pc:picChg>
        <pc:cxnChg chg="add mod">
          <ac:chgData name="Ahmed Hassan" userId="47750a22-629f-416f-a96d-609d36c2ca96" providerId="ADAL" clId="{6FFA1465-99E5-AF4D-AFD4-0B57B356B353}" dt="2024-03-26T01:27:00.896" v="4995" actId="1038"/>
          <ac:cxnSpMkLst>
            <pc:docMk/>
            <pc:sldMk cId="3853997843" sldId="2446"/>
            <ac:cxnSpMk id="15" creationId="{F0721751-EAC1-A13C-309B-0840B88BE93D}"/>
          </ac:cxnSpMkLst>
        </pc:cxnChg>
        <pc:cxnChg chg="add mod">
          <ac:chgData name="Ahmed Hassan" userId="47750a22-629f-416f-a96d-609d36c2ca96" providerId="ADAL" clId="{6FFA1465-99E5-AF4D-AFD4-0B57B356B353}" dt="2024-03-26T01:27:00.896" v="4995" actId="1038"/>
          <ac:cxnSpMkLst>
            <pc:docMk/>
            <pc:sldMk cId="3853997843" sldId="2446"/>
            <ac:cxnSpMk id="17" creationId="{94F76B1D-B3E0-4994-ABA9-41D6E9AFDC5E}"/>
          </ac:cxnSpMkLst>
        </pc:cxnChg>
        <pc:cxnChg chg="mod">
          <ac:chgData name="Ahmed Hassan" userId="47750a22-629f-416f-a96d-609d36c2ca96" providerId="ADAL" clId="{6FFA1465-99E5-AF4D-AFD4-0B57B356B353}" dt="2024-03-26T01:27:00.896" v="4995" actId="1038"/>
          <ac:cxnSpMkLst>
            <pc:docMk/>
            <pc:sldMk cId="3853997843" sldId="2446"/>
            <ac:cxnSpMk id="28" creationId="{2D07495B-DCFF-3DCA-F23D-499A8B86B488}"/>
          </ac:cxnSpMkLst>
        </pc:cxnChg>
        <pc:cxnChg chg="mod">
          <ac:chgData name="Ahmed Hassan" userId="47750a22-629f-416f-a96d-609d36c2ca96" providerId="ADAL" clId="{6FFA1465-99E5-AF4D-AFD4-0B57B356B353}" dt="2024-03-26T01:27:00.896" v="4995" actId="1038"/>
          <ac:cxnSpMkLst>
            <pc:docMk/>
            <pc:sldMk cId="3853997843" sldId="2446"/>
            <ac:cxnSpMk id="30" creationId="{E7B854CE-2281-C738-3072-50499B97FBA4}"/>
          </ac:cxnSpMkLst>
        </pc:cxnChg>
      </pc:sldChg>
      <pc:sldChg chg="addSp delSp modSp add mod">
        <pc:chgData name="Ahmed Hassan" userId="47750a22-629f-416f-a96d-609d36c2ca96" providerId="ADAL" clId="{6FFA1465-99E5-AF4D-AFD4-0B57B356B353}" dt="2024-03-26T09:16:11.365" v="8423"/>
        <pc:sldMkLst>
          <pc:docMk/>
          <pc:sldMk cId="2641995594" sldId="2447"/>
        </pc:sldMkLst>
        <pc:spChg chg="mod">
          <ac:chgData name="Ahmed Hassan" userId="47750a22-629f-416f-a96d-609d36c2ca96" providerId="ADAL" clId="{6FFA1465-99E5-AF4D-AFD4-0B57B356B353}" dt="2024-03-26T02:18:05.072" v="5804" actId="1076"/>
          <ac:spMkLst>
            <pc:docMk/>
            <pc:sldMk cId="2641995594" sldId="2447"/>
            <ac:spMk id="2" creationId="{DF46D13B-2C2A-9AFB-673D-AD75F497C1C6}"/>
          </ac:spMkLst>
        </pc:spChg>
        <pc:spChg chg="del">
          <ac:chgData name="Ahmed Hassan" userId="47750a22-629f-416f-a96d-609d36c2ca96" providerId="ADAL" clId="{6FFA1465-99E5-AF4D-AFD4-0B57B356B353}" dt="2024-03-26T02:06:14.218" v="5547" actId="478"/>
          <ac:spMkLst>
            <pc:docMk/>
            <pc:sldMk cId="2641995594" sldId="2447"/>
            <ac:spMk id="3" creationId="{708C02D1-03B3-377C-565F-C1B9AC6FF069}"/>
          </ac:spMkLst>
        </pc:spChg>
        <pc:spChg chg="add del mod">
          <ac:chgData name="Ahmed Hassan" userId="47750a22-629f-416f-a96d-609d36c2ca96" providerId="ADAL" clId="{6FFA1465-99E5-AF4D-AFD4-0B57B356B353}" dt="2024-03-26T02:06:23.636" v="5548" actId="1032"/>
          <ac:spMkLst>
            <pc:docMk/>
            <pc:sldMk cId="2641995594" sldId="2447"/>
            <ac:spMk id="7" creationId="{1C75E6C0-008C-5968-CDE2-53A78B5ED6AD}"/>
          </ac:spMkLst>
        </pc:spChg>
        <pc:spChg chg="add del mod">
          <ac:chgData name="Ahmed Hassan" userId="47750a22-629f-416f-a96d-609d36c2ca96" providerId="ADAL" clId="{6FFA1465-99E5-AF4D-AFD4-0B57B356B353}" dt="2024-03-26T02:10:03.231" v="5617" actId="3680"/>
          <ac:spMkLst>
            <pc:docMk/>
            <pc:sldMk cId="2641995594" sldId="2447"/>
            <ac:spMk id="10" creationId="{36C0306D-10D3-EFAF-6CBA-4BE0E5386EF6}"/>
          </ac:spMkLst>
        </pc:spChg>
        <pc:spChg chg="add del">
          <ac:chgData name="Ahmed Hassan" userId="47750a22-629f-416f-a96d-609d36c2ca96" providerId="ADAL" clId="{6FFA1465-99E5-AF4D-AFD4-0B57B356B353}" dt="2024-03-26T02:10:47.827" v="5658" actId="22"/>
          <ac:spMkLst>
            <pc:docMk/>
            <pc:sldMk cId="2641995594" sldId="2447"/>
            <ac:spMk id="13" creationId="{5225BF54-4E00-2205-BECC-0A318920770A}"/>
          </ac:spMkLst>
        </pc:spChg>
        <pc:graphicFrameChg chg="add del mod modGraphic">
          <ac:chgData name="Ahmed Hassan" userId="47750a22-629f-416f-a96d-609d36c2ca96" providerId="ADAL" clId="{6FFA1465-99E5-AF4D-AFD4-0B57B356B353}" dt="2024-03-26T02:09:55.980" v="5616" actId="478"/>
          <ac:graphicFrameMkLst>
            <pc:docMk/>
            <pc:sldMk cId="2641995594" sldId="2447"/>
            <ac:graphicFrameMk id="8" creationId="{485CF925-1A34-46A8-BF5C-AFE421623C2C}"/>
          </ac:graphicFrameMkLst>
        </pc:graphicFrameChg>
        <pc:graphicFrameChg chg="add mod ord modGraphic">
          <ac:chgData name="Ahmed Hassan" userId="47750a22-629f-416f-a96d-609d36c2ca96" providerId="ADAL" clId="{6FFA1465-99E5-AF4D-AFD4-0B57B356B353}" dt="2024-03-26T02:32:41.717" v="6277" actId="20577"/>
          <ac:graphicFrameMkLst>
            <pc:docMk/>
            <pc:sldMk cId="2641995594" sldId="2447"/>
            <ac:graphicFrameMk id="11" creationId="{B5734DC5-7C5E-F060-1248-9B755A6F0D00}"/>
          </ac:graphicFrameMkLst>
        </pc:graphicFrameChg>
        <pc:picChg chg="add del mod">
          <ac:chgData name="Ahmed Hassan" userId="47750a22-629f-416f-a96d-609d36c2ca96" providerId="ADAL" clId="{6FFA1465-99E5-AF4D-AFD4-0B57B356B353}" dt="2024-03-26T02:18:30.792" v="5809" actId="478"/>
          <ac:picMkLst>
            <pc:docMk/>
            <pc:sldMk cId="2641995594" sldId="2447"/>
            <ac:picMk id="15" creationId="{12172D96-735F-3948-E439-90BECD8E6B3D}"/>
          </ac:picMkLst>
        </pc:picChg>
        <pc:picChg chg="add mod">
          <ac:chgData name="Ahmed Hassan" userId="47750a22-629f-416f-a96d-609d36c2ca96" providerId="ADAL" clId="{6FFA1465-99E5-AF4D-AFD4-0B57B356B353}" dt="2024-03-26T09:16:11.365" v="8423"/>
          <ac:picMkLst>
            <pc:docMk/>
            <pc:sldMk cId="2641995594" sldId="2447"/>
            <ac:picMk id="15" creationId="{28B5DA72-8893-8F47-6380-46E2B6EDC75B}"/>
          </ac:picMkLst>
        </pc:picChg>
      </pc:sldChg>
      <pc:sldChg chg="addSp delSp modSp add mod">
        <pc:chgData name="Ahmed Hassan" userId="47750a22-629f-416f-a96d-609d36c2ca96" providerId="ADAL" clId="{6FFA1465-99E5-AF4D-AFD4-0B57B356B353}" dt="2024-03-26T09:10:07.582" v="8422"/>
        <pc:sldMkLst>
          <pc:docMk/>
          <pc:sldMk cId="2244115987" sldId="2448"/>
        </pc:sldMkLst>
        <pc:spChg chg="mod">
          <ac:chgData name="Ahmed Hassan" userId="47750a22-629f-416f-a96d-609d36c2ca96" providerId="ADAL" clId="{6FFA1465-99E5-AF4D-AFD4-0B57B356B353}" dt="2024-03-26T02:08:15.599" v="5590" actId="20577"/>
          <ac:spMkLst>
            <pc:docMk/>
            <pc:sldMk cId="2244115987" sldId="2448"/>
            <ac:spMk id="2" creationId="{DF46D13B-2C2A-9AFB-673D-AD75F497C1C6}"/>
          </ac:spMkLst>
        </pc:spChg>
        <pc:spChg chg="mod">
          <ac:chgData name="Ahmed Hassan" userId="47750a22-629f-416f-a96d-609d36c2ca96" providerId="ADAL" clId="{6FFA1465-99E5-AF4D-AFD4-0B57B356B353}" dt="2024-03-26T02:32:13.173" v="6276" actId="20577"/>
          <ac:spMkLst>
            <pc:docMk/>
            <pc:sldMk cId="2244115987" sldId="2448"/>
            <ac:spMk id="3" creationId="{708C02D1-03B3-377C-565F-C1B9AC6FF069}"/>
          </ac:spMkLst>
        </pc:spChg>
        <pc:graphicFrameChg chg="add del mod modGraphic">
          <ac:chgData name="Ahmed Hassan" userId="47750a22-629f-416f-a96d-609d36c2ca96" providerId="ADAL" clId="{6FFA1465-99E5-AF4D-AFD4-0B57B356B353}" dt="2024-03-26T02:21:40.992" v="5994" actId="478"/>
          <ac:graphicFrameMkLst>
            <pc:docMk/>
            <pc:sldMk cId="2244115987" sldId="2448"/>
            <ac:graphicFrameMk id="6" creationId="{9D4358D1-CCEC-FA04-00D6-C41119EC5C4C}"/>
          </ac:graphicFrameMkLst>
        </pc:graphicFrameChg>
        <pc:picChg chg="add mod">
          <ac:chgData name="Ahmed Hassan" userId="47750a22-629f-416f-a96d-609d36c2ca96" providerId="ADAL" clId="{6FFA1465-99E5-AF4D-AFD4-0B57B356B353}" dt="2024-03-26T09:10:07.582" v="8422"/>
          <ac:picMkLst>
            <pc:docMk/>
            <pc:sldMk cId="2244115987" sldId="2448"/>
            <ac:picMk id="15" creationId="{F4EBFB72-1D90-F5D9-DE67-9028CE590F58}"/>
          </ac:picMkLst>
        </pc:picChg>
      </pc:sldChg>
      <pc:sldChg chg="addSp delSp modSp add mod">
        <pc:chgData name="Ahmed Hassan" userId="47750a22-629f-416f-a96d-609d36c2ca96" providerId="ADAL" clId="{6FFA1465-99E5-AF4D-AFD4-0B57B356B353}" dt="2024-03-26T09:18:00.581" v="8428" actId="20577"/>
        <pc:sldMkLst>
          <pc:docMk/>
          <pc:sldMk cId="2436931159" sldId="2449"/>
        </pc:sldMkLst>
        <pc:spChg chg="mod">
          <ac:chgData name="Ahmed Hassan" userId="47750a22-629f-416f-a96d-609d36c2ca96" providerId="ADAL" clId="{6FFA1465-99E5-AF4D-AFD4-0B57B356B353}" dt="2024-03-26T02:33:46.308" v="6286" actId="20577"/>
          <ac:spMkLst>
            <pc:docMk/>
            <pc:sldMk cId="2436931159" sldId="2449"/>
            <ac:spMk id="2" creationId="{DF46D13B-2C2A-9AFB-673D-AD75F497C1C6}"/>
          </ac:spMkLst>
        </pc:spChg>
        <pc:spChg chg="del mod">
          <ac:chgData name="Ahmed Hassan" userId="47750a22-629f-416f-a96d-609d36c2ca96" providerId="ADAL" clId="{6FFA1465-99E5-AF4D-AFD4-0B57B356B353}" dt="2024-03-26T02:33:53.241" v="6288" actId="3680"/>
          <ac:spMkLst>
            <pc:docMk/>
            <pc:sldMk cId="2436931159" sldId="2449"/>
            <ac:spMk id="3" creationId="{708C02D1-03B3-377C-565F-C1B9AC6FF069}"/>
          </ac:spMkLst>
        </pc:spChg>
        <pc:spChg chg="add mod">
          <ac:chgData name="Ahmed Hassan" userId="47750a22-629f-416f-a96d-609d36c2ca96" providerId="ADAL" clId="{6FFA1465-99E5-AF4D-AFD4-0B57B356B353}" dt="2024-03-26T02:36:59.422" v="6459" actId="20577"/>
          <ac:spMkLst>
            <pc:docMk/>
            <pc:sldMk cId="2436931159" sldId="2449"/>
            <ac:spMk id="9" creationId="{F6EAC994-10FE-A9C3-A4E0-DD7EA4744E87}"/>
          </ac:spMkLst>
        </pc:spChg>
        <pc:spChg chg="add mod">
          <ac:chgData name="Ahmed Hassan" userId="47750a22-629f-416f-a96d-609d36c2ca96" providerId="ADAL" clId="{6FFA1465-99E5-AF4D-AFD4-0B57B356B353}" dt="2024-03-26T02:37:18.457" v="6464" actId="20577"/>
          <ac:spMkLst>
            <pc:docMk/>
            <pc:sldMk cId="2436931159" sldId="2449"/>
            <ac:spMk id="10" creationId="{2C8B1968-5EA3-8FAA-84D7-0D386E3E2FC2}"/>
          </ac:spMkLst>
        </pc:spChg>
        <pc:spChg chg="add mod">
          <ac:chgData name="Ahmed Hassan" userId="47750a22-629f-416f-a96d-609d36c2ca96" providerId="ADAL" clId="{6FFA1465-99E5-AF4D-AFD4-0B57B356B353}" dt="2024-03-26T02:37:25.148" v="6467" actId="1076"/>
          <ac:spMkLst>
            <pc:docMk/>
            <pc:sldMk cId="2436931159" sldId="2449"/>
            <ac:spMk id="11" creationId="{B3826873-E730-7F0F-9798-07C7FDFB05EB}"/>
          </ac:spMkLst>
        </pc:spChg>
        <pc:graphicFrameChg chg="add mod ord modGraphic">
          <ac:chgData name="Ahmed Hassan" userId="47750a22-629f-416f-a96d-609d36c2ca96" providerId="ADAL" clId="{6FFA1465-99E5-AF4D-AFD4-0B57B356B353}" dt="2024-03-26T02:36:13.625" v="6443" actId="2165"/>
          <ac:graphicFrameMkLst>
            <pc:docMk/>
            <pc:sldMk cId="2436931159" sldId="2449"/>
            <ac:graphicFrameMk id="6" creationId="{AF23CB81-BF5E-F529-7A20-BB410AFE6285}"/>
          </ac:graphicFrameMkLst>
        </pc:graphicFrameChg>
        <pc:graphicFrameChg chg="add mod modGraphic">
          <ac:chgData name="Ahmed Hassan" userId="47750a22-629f-416f-a96d-609d36c2ca96" providerId="ADAL" clId="{6FFA1465-99E5-AF4D-AFD4-0B57B356B353}" dt="2024-03-26T09:17:58.199" v="8426" actId="20577"/>
          <ac:graphicFrameMkLst>
            <pc:docMk/>
            <pc:sldMk cId="2436931159" sldId="2449"/>
            <ac:graphicFrameMk id="7" creationId="{FD401B98-C061-2603-3233-A52CD473DC0E}"/>
          </ac:graphicFrameMkLst>
        </pc:graphicFrameChg>
        <pc:graphicFrameChg chg="add mod modGraphic">
          <ac:chgData name="Ahmed Hassan" userId="47750a22-629f-416f-a96d-609d36c2ca96" providerId="ADAL" clId="{6FFA1465-99E5-AF4D-AFD4-0B57B356B353}" dt="2024-03-26T09:18:00.581" v="8428" actId="20577"/>
          <ac:graphicFrameMkLst>
            <pc:docMk/>
            <pc:sldMk cId="2436931159" sldId="2449"/>
            <ac:graphicFrameMk id="8" creationId="{F354D07E-D50E-6C18-AFFD-D1A141D133CE}"/>
          </ac:graphicFrameMkLst>
        </pc:graphicFrameChg>
        <pc:picChg chg="add mod">
          <ac:chgData name="Ahmed Hassan" userId="47750a22-629f-416f-a96d-609d36c2ca96" providerId="ADAL" clId="{6FFA1465-99E5-AF4D-AFD4-0B57B356B353}" dt="2024-03-26T09:17:51.076" v="8424"/>
          <ac:picMkLst>
            <pc:docMk/>
            <pc:sldMk cId="2436931159" sldId="2449"/>
            <ac:picMk id="19" creationId="{57317329-F445-0C15-357B-77EA4D88FA5F}"/>
          </ac:picMkLst>
        </pc:picChg>
      </pc:sldChg>
      <pc:sldChg chg="addSp delSp modSp add mod modTransition modAnim">
        <pc:chgData name="Ahmed Hassan" userId="47750a22-629f-416f-a96d-609d36c2ca96" providerId="ADAL" clId="{6FFA1465-99E5-AF4D-AFD4-0B57B356B353}" dt="2024-03-26T09:19:59.824" v="8431"/>
        <pc:sldMkLst>
          <pc:docMk/>
          <pc:sldMk cId="1725565719" sldId="2450"/>
        </pc:sldMkLst>
        <pc:spChg chg="mod">
          <ac:chgData name="Ahmed Hassan" userId="47750a22-629f-416f-a96d-609d36c2ca96" providerId="ADAL" clId="{6FFA1465-99E5-AF4D-AFD4-0B57B356B353}" dt="2024-03-26T02:38:27.216" v="6515" actId="20577"/>
          <ac:spMkLst>
            <pc:docMk/>
            <pc:sldMk cId="1725565719" sldId="2450"/>
            <ac:spMk id="2" creationId="{DF46D13B-2C2A-9AFB-673D-AD75F497C1C6}"/>
          </ac:spMkLst>
        </pc:spChg>
        <pc:spChg chg="del">
          <ac:chgData name="Ahmed Hassan" userId="47750a22-629f-416f-a96d-609d36c2ca96" providerId="ADAL" clId="{6FFA1465-99E5-AF4D-AFD4-0B57B356B353}" dt="2024-03-26T02:38:24.432" v="6511" actId="478"/>
          <ac:spMkLst>
            <pc:docMk/>
            <pc:sldMk cId="1725565719" sldId="2450"/>
            <ac:spMk id="9" creationId="{F6EAC994-10FE-A9C3-A4E0-DD7EA4744E87}"/>
          </ac:spMkLst>
        </pc:spChg>
        <pc:spChg chg="del">
          <ac:chgData name="Ahmed Hassan" userId="47750a22-629f-416f-a96d-609d36c2ca96" providerId="ADAL" clId="{6FFA1465-99E5-AF4D-AFD4-0B57B356B353}" dt="2024-03-26T02:38:19.905" v="6510" actId="478"/>
          <ac:spMkLst>
            <pc:docMk/>
            <pc:sldMk cId="1725565719" sldId="2450"/>
            <ac:spMk id="10" creationId="{2C8B1968-5EA3-8FAA-84D7-0D386E3E2FC2}"/>
          </ac:spMkLst>
        </pc:spChg>
        <pc:spChg chg="del">
          <ac:chgData name="Ahmed Hassan" userId="47750a22-629f-416f-a96d-609d36c2ca96" providerId="ADAL" clId="{6FFA1465-99E5-AF4D-AFD4-0B57B356B353}" dt="2024-03-26T02:38:19.905" v="6510" actId="478"/>
          <ac:spMkLst>
            <pc:docMk/>
            <pc:sldMk cId="1725565719" sldId="2450"/>
            <ac:spMk id="11" creationId="{B3826873-E730-7F0F-9798-07C7FDFB05EB}"/>
          </ac:spMkLst>
        </pc:spChg>
        <pc:spChg chg="add mod">
          <ac:chgData name="Ahmed Hassan" userId="47750a22-629f-416f-a96d-609d36c2ca96" providerId="ADAL" clId="{6FFA1465-99E5-AF4D-AFD4-0B57B356B353}" dt="2024-03-26T02:40:33.736" v="6758" actId="20577"/>
          <ac:spMkLst>
            <pc:docMk/>
            <pc:sldMk cId="1725565719" sldId="2450"/>
            <ac:spMk id="12" creationId="{6266F2D4-51B6-AADB-C7E0-40EBC85F08EC}"/>
          </ac:spMkLst>
        </pc:spChg>
        <pc:graphicFrameChg chg="del">
          <ac:chgData name="Ahmed Hassan" userId="47750a22-629f-416f-a96d-609d36c2ca96" providerId="ADAL" clId="{6FFA1465-99E5-AF4D-AFD4-0B57B356B353}" dt="2024-03-26T02:38:19.905" v="6510" actId="478"/>
          <ac:graphicFrameMkLst>
            <pc:docMk/>
            <pc:sldMk cId="1725565719" sldId="2450"/>
            <ac:graphicFrameMk id="6" creationId="{AF23CB81-BF5E-F529-7A20-BB410AFE6285}"/>
          </ac:graphicFrameMkLst>
        </pc:graphicFrameChg>
        <pc:graphicFrameChg chg="del">
          <ac:chgData name="Ahmed Hassan" userId="47750a22-629f-416f-a96d-609d36c2ca96" providerId="ADAL" clId="{6FFA1465-99E5-AF4D-AFD4-0B57B356B353}" dt="2024-03-26T02:38:19.905" v="6510" actId="478"/>
          <ac:graphicFrameMkLst>
            <pc:docMk/>
            <pc:sldMk cId="1725565719" sldId="2450"/>
            <ac:graphicFrameMk id="7" creationId="{FD401B98-C061-2603-3233-A52CD473DC0E}"/>
          </ac:graphicFrameMkLst>
        </pc:graphicFrameChg>
        <pc:graphicFrameChg chg="del">
          <ac:chgData name="Ahmed Hassan" userId="47750a22-629f-416f-a96d-609d36c2ca96" providerId="ADAL" clId="{6FFA1465-99E5-AF4D-AFD4-0B57B356B353}" dt="2024-03-26T02:38:19.905" v="6510" actId="478"/>
          <ac:graphicFrameMkLst>
            <pc:docMk/>
            <pc:sldMk cId="1725565719" sldId="2450"/>
            <ac:graphicFrameMk id="8" creationId="{F354D07E-D50E-6C18-AFFD-D1A141D133CE}"/>
          </ac:graphicFrameMkLst>
        </pc:graphicFrameChg>
        <pc:graphicFrameChg chg="add mod">
          <ac:chgData name="Ahmed Hassan" userId="47750a22-629f-416f-a96d-609d36c2ca96" providerId="ADAL" clId="{6FFA1465-99E5-AF4D-AFD4-0B57B356B353}" dt="2024-03-26T02:40:28.891" v="6753" actId="20577"/>
          <ac:graphicFrameMkLst>
            <pc:docMk/>
            <pc:sldMk cId="1725565719" sldId="2450"/>
            <ac:graphicFrameMk id="13" creationId="{2B96A151-EC85-7677-8E59-59C16E88AEB8}"/>
          </ac:graphicFrameMkLst>
        </pc:graphicFrameChg>
        <pc:picChg chg="add del mod">
          <ac:chgData name="Ahmed Hassan" userId="47750a22-629f-416f-a96d-609d36c2ca96" providerId="ADAL" clId="{6FFA1465-99E5-AF4D-AFD4-0B57B356B353}" dt="2024-03-26T09:18:30.699" v="8430"/>
          <ac:picMkLst>
            <pc:docMk/>
            <pc:sldMk cId="1725565719" sldId="2450"/>
            <ac:picMk id="15" creationId="{5BA68250-15C1-4C3B-F7C0-A77060BB3C9D}"/>
          </ac:picMkLst>
        </pc:picChg>
        <pc:picChg chg="add mod">
          <ac:chgData name="Ahmed Hassan" userId="47750a22-629f-416f-a96d-609d36c2ca96" providerId="ADAL" clId="{6FFA1465-99E5-AF4D-AFD4-0B57B356B353}" dt="2024-03-26T09:19:59.824" v="8431"/>
          <ac:picMkLst>
            <pc:docMk/>
            <pc:sldMk cId="1725565719" sldId="2450"/>
            <ac:picMk id="19" creationId="{3FD1DADD-6F77-C22F-23D1-80F6B63E621A}"/>
          </ac:picMkLst>
        </pc:picChg>
      </pc:sldChg>
      <pc:sldChg chg="addSp delSp modSp add mod">
        <pc:chgData name="Ahmed Hassan" userId="47750a22-629f-416f-a96d-609d36c2ca96" providerId="ADAL" clId="{6FFA1465-99E5-AF4D-AFD4-0B57B356B353}" dt="2024-03-26T09:25:33.384" v="8433"/>
        <pc:sldMkLst>
          <pc:docMk/>
          <pc:sldMk cId="2990269289" sldId="2451"/>
        </pc:sldMkLst>
        <pc:spChg chg="mod">
          <ac:chgData name="Ahmed Hassan" userId="47750a22-629f-416f-a96d-609d36c2ca96" providerId="ADAL" clId="{6FFA1465-99E5-AF4D-AFD4-0B57B356B353}" dt="2024-03-26T02:46:54.450" v="7018" actId="20577"/>
          <ac:spMkLst>
            <pc:docMk/>
            <pc:sldMk cId="2990269289" sldId="2451"/>
            <ac:spMk id="2" creationId="{DF46D13B-2C2A-9AFB-673D-AD75F497C1C6}"/>
          </ac:spMkLst>
        </pc:spChg>
        <pc:spChg chg="mod">
          <ac:chgData name="Ahmed Hassan" userId="47750a22-629f-416f-a96d-609d36c2ca96" providerId="ADAL" clId="{6FFA1465-99E5-AF4D-AFD4-0B57B356B353}" dt="2024-03-26T02:46:48.922" v="7009" actId="20577"/>
          <ac:spMkLst>
            <pc:docMk/>
            <pc:sldMk cId="2990269289" sldId="2451"/>
            <ac:spMk id="3" creationId="{708C02D1-03B3-377C-565F-C1B9AC6FF069}"/>
          </ac:spMkLst>
        </pc:spChg>
        <pc:picChg chg="del">
          <ac:chgData name="Ahmed Hassan" userId="47750a22-629f-416f-a96d-609d36c2ca96" providerId="ADAL" clId="{6FFA1465-99E5-AF4D-AFD4-0B57B356B353}" dt="2024-03-26T02:46:44.998" v="7008" actId="478"/>
          <ac:picMkLst>
            <pc:docMk/>
            <pc:sldMk cId="2990269289" sldId="2451"/>
            <ac:picMk id="6" creationId="{03468AF5-8398-CC5C-E61D-9DE272EAE560}"/>
          </ac:picMkLst>
        </pc:picChg>
        <pc:picChg chg="add mod">
          <ac:chgData name="Ahmed Hassan" userId="47750a22-629f-416f-a96d-609d36c2ca96" providerId="ADAL" clId="{6FFA1465-99E5-AF4D-AFD4-0B57B356B353}" dt="2024-03-26T02:49:40.870" v="7028" actId="1076"/>
          <ac:picMkLst>
            <pc:docMk/>
            <pc:sldMk cId="2990269289" sldId="2451"/>
            <ac:picMk id="7" creationId="{48BE2373-C574-40B0-7717-72C34A9CCC3F}"/>
          </ac:picMkLst>
        </pc:picChg>
        <pc:picChg chg="add mod">
          <ac:chgData name="Ahmed Hassan" userId="47750a22-629f-416f-a96d-609d36c2ca96" providerId="ADAL" clId="{6FFA1465-99E5-AF4D-AFD4-0B57B356B353}" dt="2024-03-26T09:25:33.384" v="8433"/>
          <ac:picMkLst>
            <pc:docMk/>
            <pc:sldMk cId="2990269289" sldId="2451"/>
            <ac:picMk id="12" creationId="{C0A442F3-E767-B724-F32A-939D1E3602D6}"/>
          </ac:picMkLst>
        </pc:picChg>
      </pc:sldChg>
      <pc:sldChg chg="addSp delSp modSp add mod">
        <pc:chgData name="Ahmed Hassan" userId="47750a22-629f-416f-a96d-609d36c2ca96" providerId="ADAL" clId="{6FFA1465-99E5-AF4D-AFD4-0B57B356B353}" dt="2024-03-26T09:30:38.561" v="8434"/>
        <pc:sldMkLst>
          <pc:docMk/>
          <pc:sldMk cId="3577513025" sldId="2452"/>
        </pc:sldMkLst>
        <pc:spChg chg="mod">
          <ac:chgData name="Ahmed Hassan" userId="47750a22-629f-416f-a96d-609d36c2ca96" providerId="ADAL" clId="{6FFA1465-99E5-AF4D-AFD4-0B57B356B353}" dt="2024-03-26T02:50:13.178" v="7054" actId="20577"/>
          <ac:spMkLst>
            <pc:docMk/>
            <pc:sldMk cId="3577513025" sldId="2452"/>
            <ac:spMk id="2" creationId="{DF46D13B-2C2A-9AFB-673D-AD75F497C1C6}"/>
          </ac:spMkLst>
        </pc:spChg>
        <pc:spChg chg="mod">
          <ac:chgData name="Ahmed Hassan" userId="47750a22-629f-416f-a96d-609d36c2ca96" providerId="ADAL" clId="{6FFA1465-99E5-AF4D-AFD4-0B57B356B353}" dt="2024-03-26T02:52:45.588" v="7170" actId="1076"/>
          <ac:spMkLst>
            <pc:docMk/>
            <pc:sldMk cId="3577513025" sldId="2452"/>
            <ac:spMk id="3" creationId="{708C02D1-03B3-377C-565F-C1B9AC6FF069}"/>
          </ac:spMkLst>
        </pc:spChg>
        <pc:spChg chg="add mod">
          <ac:chgData name="Ahmed Hassan" userId="47750a22-629f-416f-a96d-609d36c2ca96" providerId="ADAL" clId="{6FFA1465-99E5-AF4D-AFD4-0B57B356B353}" dt="2024-03-26T02:52:55.064" v="7181" actId="1038"/>
          <ac:spMkLst>
            <pc:docMk/>
            <pc:sldMk cId="3577513025" sldId="2452"/>
            <ac:spMk id="8" creationId="{4210032B-D0B4-EDC4-B6BC-686664199C0F}"/>
          </ac:spMkLst>
        </pc:spChg>
        <pc:spChg chg="add mod">
          <ac:chgData name="Ahmed Hassan" userId="47750a22-629f-416f-a96d-609d36c2ca96" providerId="ADAL" clId="{6FFA1465-99E5-AF4D-AFD4-0B57B356B353}" dt="2024-03-26T02:53:06.437" v="7183" actId="1076"/>
          <ac:spMkLst>
            <pc:docMk/>
            <pc:sldMk cId="3577513025" sldId="2452"/>
            <ac:spMk id="9" creationId="{E0854CD2-1E0E-5F51-18E5-BAB0184B493E}"/>
          </ac:spMkLst>
        </pc:spChg>
        <pc:spChg chg="add mod">
          <ac:chgData name="Ahmed Hassan" userId="47750a22-629f-416f-a96d-609d36c2ca96" providerId="ADAL" clId="{6FFA1465-99E5-AF4D-AFD4-0B57B356B353}" dt="2024-03-26T02:52:55.064" v="7181" actId="1038"/>
          <ac:spMkLst>
            <pc:docMk/>
            <pc:sldMk cId="3577513025" sldId="2452"/>
            <ac:spMk id="10" creationId="{75948DD9-1A28-D20F-F34C-FB360EE24A00}"/>
          </ac:spMkLst>
        </pc:spChg>
        <pc:spChg chg="add mod">
          <ac:chgData name="Ahmed Hassan" userId="47750a22-629f-416f-a96d-609d36c2ca96" providerId="ADAL" clId="{6FFA1465-99E5-AF4D-AFD4-0B57B356B353}" dt="2024-03-26T02:52:55.064" v="7181" actId="1038"/>
          <ac:spMkLst>
            <pc:docMk/>
            <pc:sldMk cId="3577513025" sldId="2452"/>
            <ac:spMk id="11" creationId="{48FA89AF-2708-5F6A-D9F1-90FACA616A81}"/>
          </ac:spMkLst>
        </pc:spChg>
        <pc:spChg chg="add mod">
          <ac:chgData name="Ahmed Hassan" userId="47750a22-629f-416f-a96d-609d36c2ca96" providerId="ADAL" clId="{6FFA1465-99E5-AF4D-AFD4-0B57B356B353}" dt="2024-03-26T02:52:55.064" v="7181" actId="1038"/>
          <ac:spMkLst>
            <pc:docMk/>
            <pc:sldMk cId="3577513025" sldId="2452"/>
            <ac:spMk id="12" creationId="{D9031D83-15FE-4965-03AE-72010A1DDFEE}"/>
          </ac:spMkLst>
        </pc:spChg>
        <pc:spChg chg="add mod">
          <ac:chgData name="Ahmed Hassan" userId="47750a22-629f-416f-a96d-609d36c2ca96" providerId="ADAL" clId="{6FFA1465-99E5-AF4D-AFD4-0B57B356B353}" dt="2024-03-26T02:52:55.064" v="7181" actId="1038"/>
          <ac:spMkLst>
            <pc:docMk/>
            <pc:sldMk cId="3577513025" sldId="2452"/>
            <ac:spMk id="13" creationId="{7E8AC2F2-22EA-9D2D-61B1-423D9049D925}"/>
          </ac:spMkLst>
        </pc:spChg>
        <pc:graphicFrameChg chg="add mod">
          <ac:chgData name="Ahmed Hassan" userId="47750a22-629f-416f-a96d-609d36c2ca96" providerId="ADAL" clId="{6FFA1465-99E5-AF4D-AFD4-0B57B356B353}" dt="2024-03-26T02:52:55.064" v="7181" actId="1038"/>
          <ac:graphicFrameMkLst>
            <pc:docMk/>
            <pc:sldMk cId="3577513025" sldId="2452"/>
            <ac:graphicFrameMk id="7" creationId="{56217D6B-4345-678F-72BA-2AC45696B4B6}"/>
          </ac:graphicFrameMkLst>
        </pc:graphicFrameChg>
        <pc:picChg chg="del">
          <ac:chgData name="Ahmed Hassan" userId="47750a22-629f-416f-a96d-609d36c2ca96" providerId="ADAL" clId="{6FFA1465-99E5-AF4D-AFD4-0B57B356B353}" dt="2024-03-26T02:51:13.859" v="7082" actId="478"/>
          <ac:picMkLst>
            <pc:docMk/>
            <pc:sldMk cId="3577513025" sldId="2452"/>
            <ac:picMk id="6" creationId="{03468AF5-8398-CC5C-E61D-9DE272EAE560}"/>
          </ac:picMkLst>
        </pc:picChg>
        <pc:picChg chg="add mod">
          <ac:chgData name="Ahmed Hassan" userId="47750a22-629f-416f-a96d-609d36c2ca96" providerId="ADAL" clId="{6FFA1465-99E5-AF4D-AFD4-0B57B356B353}" dt="2024-03-26T09:30:38.561" v="8434"/>
          <ac:picMkLst>
            <pc:docMk/>
            <pc:sldMk cId="3577513025" sldId="2452"/>
            <ac:picMk id="18" creationId="{4E6C6D00-D9F4-F3E1-16A5-D5B9356E5B7F}"/>
          </ac:picMkLst>
        </pc:picChg>
      </pc:sldChg>
      <pc:sldChg chg="addSp delSp modSp add mod delAnim">
        <pc:chgData name="Ahmed Hassan" userId="47750a22-629f-416f-a96d-609d36c2ca96" providerId="ADAL" clId="{6FFA1465-99E5-AF4D-AFD4-0B57B356B353}" dt="2024-03-26T09:30:38.561" v="8434"/>
        <pc:sldMkLst>
          <pc:docMk/>
          <pc:sldMk cId="3695637291" sldId="2453"/>
        </pc:sldMkLst>
        <pc:spChg chg="mod">
          <ac:chgData name="Ahmed Hassan" userId="47750a22-629f-416f-a96d-609d36c2ca96" providerId="ADAL" clId="{6FFA1465-99E5-AF4D-AFD4-0B57B356B353}" dt="2024-03-26T02:53:58.576" v="7211" actId="20577"/>
          <ac:spMkLst>
            <pc:docMk/>
            <pc:sldMk cId="3695637291" sldId="2453"/>
            <ac:spMk id="2" creationId="{DF46D13B-2C2A-9AFB-673D-AD75F497C1C6}"/>
          </ac:spMkLst>
        </pc:spChg>
        <pc:spChg chg="del">
          <ac:chgData name="Ahmed Hassan" userId="47750a22-629f-416f-a96d-609d36c2ca96" providerId="ADAL" clId="{6FFA1465-99E5-AF4D-AFD4-0B57B356B353}" dt="2024-03-26T02:54:56.376" v="7293" actId="478"/>
          <ac:spMkLst>
            <pc:docMk/>
            <pc:sldMk cId="3695637291" sldId="2453"/>
            <ac:spMk id="3" creationId="{3C8BAA94-F235-FF0D-D92D-4E9B2E2A1E6B}"/>
          </ac:spMkLst>
        </pc:spChg>
        <pc:spChg chg="mod">
          <ac:chgData name="Ahmed Hassan" userId="47750a22-629f-416f-a96d-609d36c2ca96" providerId="ADAL" clId="{6FFA1465-99E5-AF4D-AFD4-0B57B356B353}" dt="2024-03-26T03:00:51.780" v="7764" actId="1076"/>
          <ac:spMkLst>
            <pc:docMk/>
            <pc:sldMk cId="3695637291" sldId="2453"/>
            <ac:spMk id="6" creationId="{71F28ADD-DF55-7BFB-3CCB-4BC330E00635}"/>
          </ac:spMkLst>
        </pc:spChg>
        <pc:spChg chg="del">
          <ac:chgData name="Ahmed Hassan" userId="47750a22-629f-416f-a96d-609d36c2ca96" providerId="ADAL" clId="{6FFA1465-99E5-AF4D-AFD4-0B57B356B353}" dt="2024-03-26T02:54:56.376" v="7293" actId="478"/>
          <ac:spMkLst>
            <pc:docMk/>
            <pc:sldMk cId="3695637291" sldId="2453"/>
            <ac:spMk id="8" creationId="{3A520139-F4A6-91C6-9BA8-62FE4E18A039}"/>
          </ac:spMkLst>
        </pc:spChg>
        <pc:spChg chg="del">
          <ac:chgData name="Ahmed Hassan" userId="47750a22-629f-416f-a96d-609d36c2ca96" providerId="ADAL" clId="{6FFA1465-99E5-AF4D-AFD4-0B57B356B353}" dt="2024-03-26T02:54:56.376" v="7293" actId="478"/>
          <ac:spMkLst>
            <pc:docMk/>
            <pc:sldMk cId="3695637291" sldId="2453"/>
            <ac:spMk id="9" creationId="{78FE7D4E-701D-8CAC-1644-DBC39730B95B}"/>
          </ac:spMkLst>
        </pc:spChg>
        <pc:spChg chg="del">
          <ac:chgData name="Ahmed Hassan" userId="47750a22-629f-416f-a96d-609d36c2ca96" providerId="ADAL" clId="{6FFA1465-99E5-AF4D-AFD4-0B57B356B353}" dt="2024-03-26T02:54:56.376" v="7293" actId="478"/>
          <ac:spMkLst>
            <pc:docMk/>
            <pc:sldMk cId="3695637291" sldId="2453"/>
            <ac:spMk id="10" creationId="{AB3435BD-AF2C-C9A8-BB19-240BF0C09FA0}"/>
          </ac:spMkLst>
        </pc:spChg>
        <pc:spChg chg="add mod">
          <ac:chgData name="Ahmed Hassan" userId="47750a22-629f-416f-a96d-609d36c2ca96" providerId="ADAL" clId="{6FFA1465-99E5-AF4D-AFD4-0B57B356B353}" dt="2024-03-26T02:59:53.142" v="7615" actId="1076"/>
          <ac:spMkLst>
            <pc:docMk/>
            <pc:sldMk cId="3695637291" sldId="2453"/>
            <ac:spMk id="11" creationId="{6B971ED1-914F-6F0A-B566-304E4EAA83D4}"/>
          </ac:spMkLst>
        </pc:spChg>
        <pc:graphicFrameChg chg="add mod modGraphic">
          <ac:chgData name="Ahmed Hassan" userId="47750a22-629f-416f-a96d-609d36c2ca96" providerId="ADAL" clId="{6FFA1465-99E5-AF4D-AFD4-0B57B356B353}" dt="2024-03-26T02:59:02.581" v="7547" actId="20577"/>
          <ac:graphicFrameMkLst>
            <pc:docMk/>
            <pc:sldMk cId="3695637291" sldId="2453"/>
            <ac:graphicFrameMk id="7" creationId="{61A9FC40-6B4C-9142-2AFF-DD0A8189AC9C}"/>
          </ac:graphicFrameMkLst>
        </pc:graphicFrameChg>
        <pc:picChg chg="add mod">
          <ac:chgData name="Ahmed Hassan" userId="47750a22-629f-416f-a96d-609d36c2ca96" providerId="ADAL" clId="{6FFA1465-99E5-AF4D-AFD4-0B57B356B353}" dt="2024-03-26T09:30:38.561" v="8434"/>
          <ac:picMkLst>
            <pc:docMk/>
            <pc:sldMk cId="3695637291" sldId="2453"/>
            <ac:picMk id="10" creationId="{B79D7221-16CB-996E-23B4-EF7262CF7391}"/>
          </ac:picMkLst>
        </pc:picChg>
        <pc:picChg chg="del">
          <ac:chgData name="Ahmed Hassan" userId="47750a22-629f-416f-a96d-609d36c2ca96" providerId="ADAL" clId="{6FFA1465-99E5-AF4D-AFD4-0B57B356B353}" dt="2024-03-26T02:54:56.376" v="7293" actId="478"/>
          <ac:picMkLst>
            <pc:docMk/>
            <pc:sldMk cId="3695637291" sldId="2453"/>
            <ac:picMk id="16" creationId="{8FC4E27B-A768-F977-3D0F-A5AFD6EBCB43}"/>
          </ac:picMkLst>
        </pc:picChg>
      </pc:sldChg>
      <pc:sldChg chg="addSp modSp add mod">
        <pc:chgData name="Ahmed Hassan" userId="47750a22-629f-416f-a96d-609d36c2ca96" providerId="ADAL" clId="{6FFA1465-99E5-AF4D-AFD4-0B57B356B353}" dt="2024-03-26T08:52:33.066" v="8396"/>
        <pc:sldMkLst>
          <pc:docMk/>
          <pc:sldMk cId="1665632163" sldId="2454"/>
        </pc:sldMkLst>
        <pc:spChg chg="mod">
          <ac:chgData name="Ahmed Hassan" userId="47750a22-629f-416f-a96d-609d36c2ca96" providerId="ADAL" clId="{6FFA1465-99E5-AF4D-AFD4-0B57B356B353}" dt="2024-03-26T08:24:57.375" v="7844" actId="20577"/>
          <ac:spMkLst>
            <pc:docMk/>
            <pc:sldMk cId="1665632163" sldId="2454"/>
            <ac:spMk id="2" creationId="{DF46D13B-2C2A-9AFB-673D-AD75F497C1C6}"/>
          </ac:spMkLst>
        </pc:spChg>
        <pc:graphicFrameChg chg="mod modGraphic">
          <ac:chgData name="Ahmed Hassan" userId="47750a22-629f-416f-a96d-609d36c2ca96" providerId="ADAL" clId="{6FFA1465-99E5-AF4D-AFD4-0B57B356B353}" dt="2024-03-26T08:28:25.753" v="8043" actId="1076"/>
          <ac:graphicFrameMkLst>
            <pc:docMk/>
            <pc:sldMk cId="1665632163" sldId="2454"/>
            <ac:graphicFrameMk id="11" creationId="{B5734DC5-7C5E-F060-1248-9B755A6F0D00}"/>
          </ac:graphicFrameMkLst>
        </pc:graphicFrameChg>
        <pc:picChg chg="add mod">
          <ac:chgData name="Ahmed Hassan" userId="47750a22-629f-416f-a96d-609d36c2ca96" providerId="ADAL" clId="{6FFA1465-99E5-AF4D-AFD4-0B57B356B353}" dt="2024-03-26T08:52:33.066" v="8396"/>
          <ac:picMkLst>
            <pc:docMk/>
            <pc:sldMk cId="1665632163" sldId="2454"/>
            <ac:picMk id="7" creationId="{507EC430-FAD4-9F71-C251-E56D65CE4DAA}"/>
          </ac:picMkLst>
        </pc:picChg>
      </pc:sldChg>
      <pc:sldChg chg="addSp delSp modSp add mod modTransition modAnim">
        <pc:chgData name="Ahmed Hassan" userId="47750a22-629f-416f-a96d-609d36c2ca96" providerId="ADAL" clId="{6FFA1465-99E5-AF4D-AFD4-0B57B356B353}" dt="2024-03-26T09:01:05.853" v="8419"/>
        <pc:sldMkLst>
          <pc:docMk/>
          <pc:sldMk cId="2167435546" sldId="2455"/>
        </pc:sldMkLst>
        <pc:spChg chg="mod">
          <ac:chgData name="Ahmed Hassan" userId="47750a22-629f-416f-a96d-609d36c2ca96" providerId="ADAL" clId="{6FFA1465-99E5-AF4D-AFD4-0B57B356B353}" dt="2024-03-26T08:32:14.708" v="8065" actId="20577"/>
          <ac:spMkLst>
            <pc:docMk/>
            <pc:sldMk cId="2167435546" sldId="2455"/>
            <ac:spMk id="2" creationId="{DF46D13B-2C2A-9AFB-673D-AD75F497C1C6}"/>
          </ac:spMkLst>
        </pc:spChg>
        <pc:graphicFrameChg chg="mod modGraphic">
          <ac:chgData name="Ahmed Hassan" userId="47750a22-629f-416f-a96d-609d36c2ca96" providerId="ADAL" clId="{6FFA1465-99E5-AF4D-AFD4-0B57B356B353}" dt="2024-03-26T08:56:53.226" v="8417" actId="20577"/>
          <ac:graphicFrameMkLst>
            <pc:docMk/>
            <pc:sldMk cId="2167435546" sldId="2455"/>
            <ac:graphicFrameMk id="7" creationId="{898C3185-0A20-6367-3418-B079A4D3D108}"/>
          </ac:graphicFrameMkLst>
        </pc:graphicFrameChg>
        <pc:picChg chg="del">
          <ac:chgData name="Ahmed Hassan" userId="47750a22-629f-416f-a96d-609d36c2ca96" providerId="ADAL" clId="{6FFA1465-99E5-AF4D-AFD4-0B57B356B353}" dt="2024-03-26T08:52:42.726" v="8397"/>
          <ac:picMkLst>
            <pc:docMk/>
            <pc:sldMk cId="2167435546" sldId="2455"/>
            <ac:picMk id="14" creationId="{EC51C75E-9B59-8649-1F11-FCDCAA39EDA1}"/>
          </ac:picMkLst>
        </pc:picChg>
        <pc:picChg chg="add del mod">
          <ac:chgData name="Ahmed Hassan" userId="47750a22-629f-416f-a96d-609d36c2ca96" providerId="ADAL" clId="{6FFA1465-99E5-AF4D-AFD4-0B57B356B353}" dt="2024-03-26T08:56:30.933" v="8402"/>
          <ac:picMkLst>
            <pc:docMk/>
            <pc:sldMk cId="2167435546" sldId="2455"/>
            <ac:picMk id="16" creationId="{E4B524FF-D266-2745-7C0C-A9649D733D6F}"/>
          </ac:picMkLst>
        </pc:picChg>
        <pc:picChg chg="add del mod">
          <ac:chgData name="Ahmed Hassan" userId="47750a22-629f-416f-a96d-609d36c2ca96" providerId="ADAL" clId="{6FFA1465-99E5-AF4D-AFD4-0B57B356B353}" dt="2024-03-26T08:57:04.533" v="8418"/>
          <ac:picMkLst>
            <pc:docMk/>
            <pc:sldMk cId="2167435546" sldId="2455"/>
            <ac:picMk id="20" creationId="{9AD7109D-8714-9D68-B257-73DE9436E091}"/>
          </ac:picMkLst>
        </pc:picChg>
        <pc:picChg chg="add mod">
          <ac:chgData name="Ahmed Hassan" userId="47750a22-629f-416f-a96d-609d36c2ca96" providerId="ADAL" clId="{6FFA1465-99E5-AF4D-AFD4-0B57B356B353}" dt="2024-03-26T09:01:05.853" v="8419"/>
          <ac:picMkLst>
            <pc:docMk/>
            <pc:sldMk cId="2167435546" sldId="2455"/>
            <ac:picMk id="25" creationId="{751766BF-2D9A-2996-2AC6-1AED894370E9}"/>
          </ac:picMkLst>
        </pc:picChg>
      </pc:sldChg>
      <pc:sldChg chg="addSp delSp modSp add mod modTransition modAnim">
        <pc:chgData name="Ahmed Hassan" userId="47750a22-629f-416f-a96d-609d36c2ca96" providerId="ADAL" clId="{6FFA1465-99E5-AF4D-AFD4-0B57B356B353}" dt="2024-03-26T09:04:52.016" v="8420"/>
        <pc:sldMkLst>
          <pc:docMk/>
          <pc:sldMk cId="1900509450" sldId="2456"/>
        </pc:sldMkLst>
        <pc:spChg chg="mod">
          <ac:chgData name="Ahmed Hassan" userId="47750a22-629f-416f-a96d-609d36c2ca96" providerId="ADAL" clId="{6FFA1465-99E5-AF4D-AFD4-0B57B356B353}" dt="2024-03-26T08:45:58.958" v="8283" actId="20577"/>
          <ac:spMkLst>
            <pc:docMk/>
            <pc:sldMk cId="1900509450" sldId="2456"/>
            <ac:spMk id="2" creationId="{DF46D13B-2C2A-9AFB-673D-AD75F497C1C6}"/>
          </ac:spMkLst>
        </pc:spChg>
        <pc:graphicFrameChg chg="mod">
          <ac:chgData name="Ahmed Hassan" userId="47750a22-629f-416f-a96d-609d36c2ca96" providerId="ADAL" clId="{6FFA1465-99E5-AF4D-AFD4-0B57B356B353}" dt="2024-03-26T08:45:32.713" v="8263" actId="20577"/>
          <ac:graphicFrameMkLst>
            <pc:docMk/>
            <pc:sldMk cId="1900509450" sldId="2456"/>
            <ac:graphicFrameMk id="7" creationId="{898C3185-0A20-6367-3418-B079A4D3D108}"/>
          </ac:graphicFrameMkLst>
        </pc:graphicFrameChg>
        <pc:picChg chg="del">
          <ac:chgData name="Ahmed Hassan" userId="47750a22-629f-416f-a96d-609d36c2ca96" providerId="ADAL" clId="{6FFA1465-99E5-AF4D-AFD4-0B57B356B353}" dt="2024-03-26T08:52:45.408" v="8398"/>
          <ac:picMkLst>
            <pc:docMk/>
            <pc:sldMk cId="1900509450" sldId="2456"/>
            <ac:picMk id="14" creationId="{EC51C75E-9B59-8649-1F11-FCDCAA39EDA1}"/>
          </ac:picMkLst>
        </pc:picChg>
        <pc:picChg chg="add mod">
          <ac:chgData name="Ahmed Hassan" userId="47750a22-629f-416f-a96d-609d36c2ca96" providerId="ADAL" clId="{6FFA1465-99E5-AF4D-AFD4-0B57B356B353}" dt="2024-03-26T09:04:52.016" v="8420"/>
          <ac:picMkLst>
            <pc:docMk/>
            <pc:sldMk cId="1900509450" sldId="2456"/>
            <ac:picMk id="22" creationId="{9F0E617C-5762-F6CB-25BD-A7C2A61CCC1D}"/>
          </ac:picMkLst>
        </pc:picChg>
      </pc:sldChg>
      <pc:sldChg chg="modSp add del mod">
        <pc:chgData name="Ahmed Hassan" userId="47750a22-629f-416f-a96d-609d36c2ca96" providerId="ADAL" clId="{6FFA1465-99E5-AF4D-AFD4-0B57B356B353}" dt="2024-03-26T08:39:03.775" v="8105" actId="2696"/>
        <pc:sldMkLst>
          <pc:docMk/>
          <pc:sldMk cId="2328220865" sldId="2456"/>
        </pc:sldMkLst>
        <pc:spChg chg="mod">
          <ac:chgData name="Ahmed Hassan" userId="47750a22-629f-416f-a96d-609d36c2ca96" providerId="ADAL" clId="{6FFA1465-99E5-AF4D-AFD4-0B57B356B353}" dt="2024-03-26T08:38:00.722" v="8100" actId="20577"/>
          <ac:spMkLst>
            <pc:docMk/>
            <pc:sldMk cId="2328220865" sldId="2456"/>
            <ac:spMk id="2" creationId="{DF46D13B-2C2A-9AFB-673D-AD75F497C1C6}"/>
          </ac:spMkLst>
        </pc:spChg>
        <pc:graphicFrameChg chg="mod">
          <ac:chgData name="Ahmed Hassan" userId="47750a22-629f-416f-a96d-609d36c2ca96" providerId="ADAL" clId="{6FFA1465-99E5-AF4D-AFD4-0B57B356B353}" dt="2024-03-26T08:38:53.291" v="8104"/>
          <ac:graphicFrameMkLst>
            <pc:docMk/>
            <pc:sldMk cId="2328220865" sldId="2456"/>
            <ac:graphicFrameMk id="7" creationId="{898C3185-0A20-6367-3418-B079A4D3D108}"/>
          </ac:graphicFrameMkLst>
        </pc:graphicFrameChg>
      </pc:sldChg>
      <pc:sldChg chg="addSp delSp modSp add mod modTransition modAnim">
        <pc:chgData name="Ahmed Hassan" userId="47750a22-629f-416f-a96d-609d36c2ca96" providerId="ADAL" clId="{6FFA1465-99E5-AF4D-AFD4-0B57B356B353}" dt="2024-03-26T09:06:59.313" v="8421"/>
        <pc:sldMkLst>
          <pc:docMk/>
          <pc:sldMk cId="2365515304" sldId="2457"/>
        </pc:sldMkLst>
        <pc:spChg chg="mod">
          <ac:chgData name="Ahmed Hassan" userId="47750a22-629f-416f-a96d-609d36c2ca96" providerId="ADAL" clId="{6FFA1465-99E5-AF4D-AFD4-0B57B356B353}" dt="2024-03-26T08:46:29.963" v="8293" actId="20577"/>
          <ac:spMkLst>
            <pc:docMk/>
            <pc:sldMk cId="2365515304" sldId="2457"/>
            <ac:spMk id="2" creationId="{DF46D13B-2C2A-9AFB-673D-AD75F497C1C6}"/>
          </ac:spMkLst>
        </pc:spChg>
        <pc:graphicFrameChg chg="mod">
          <ac:chgData name="Ahmed Hassan" userId="47750a22-629f-416f-a96d-609d36c2ca96" providerId="ADAL" clId="{6FFA1465-99E5-AF4D-AFD4-0B57B356B353}" dt="2024-03-26T08:49:42.817" v="8395" actId="255"/>
          <ac:graphicFrameMkLst>
            <pc:docMk/>
            <pc:sldMk cId="2365515304" sldId="2457"/>
            <ac:graphicFrameMk id="7" creationId="{898C3185-0A20-6367-3418-B079A4D3D108}"/>
          </ac:graphicFrameMkLst>
        </pc:graphicFrameChg>
        <pc:picChg chg="del">
          <ac:chgData name="Ahmed Hassan" userId="47750a22-629f-416f-a96d-609d36c2ca96" providerId="ADAL" clId="{6FFA1465-99E5-AF4D-AFD4-0B57B356B353}" dt="2024-03-26T08:52:47.351" v="8399"/>
          <ac:picMkLst>
            <pc:docMk/>
            <pc:sldMk cId="2365515304" sldId="2457"/>
            <ac:picMk id="14" creationId="{EC51C75E-9B59-8649-1F11-FCDCAA39EDA1}"/>
          </ac:picMkLst>
        </pc:picChg>
        <pc:picChg chg="add mod">
          <ac:chgData name="Ahmed Hassan" userId="47750a22-629f-416f-a96d-609d36c2ca96" providerId="ADAL" clId="{6FFA1465-99E5-AF4D-AFD4-0B57B356B353}" dt="2024-03-26T09:06:59.313" v="8421"/>
          <ac:picMkLst>
            <pc:docMk/>
            <pc:sldMk cId="2365515304" sldId="2457"/>
            <ac:picMk id="17" creationId="{968FEB1B-BE6E-00C5-0BDE-4B58CAD6B663}"/>
          </ac:picMkLst>
        </pc:picChg>
      </pc:sldChg>
    </pc:docChg>
  </pc:docChgLst>
</pc:chgInfo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svg"/><Relationship Id="rId1" Type="http://schemas.openxmlformats.org/officeDocument/2006/relationships/image" Target="../media/image15.png"/><Relationship Id="rId4" Type="http://schemas.openxmlformats.org/officeDocument/2006/relationships/image" Target="../media/image21.svg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5.svg"/><Relationship Id="rId1" Type="http://schemas.openxmlformats.org/officeDocument/2006/relationships/image" Target="../media/image19.png"/><Relationship Id="rId4" Type="http://schemas.openxmlformats.org/officeDocument/2006/relationships/image" Target="../media/image27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svg"/><Relationship Id="rId1" Type="http://schemas.openxmlformats.org/officeDocument/2006/relationships/image" Target="../media/image15.png"/><Relationship Id="rId4" Type="http://schemas.openxmlformats.org/officeDocument/2006/relationships/image" Target="../media/image21.sv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5.svg"/><Relationship Id="rId1" Type="http://schemas.openxmlformats.org/officeDocument/2006/relationships/image" Target="../media/image19.png"/><Relationship Id="rId4" Type="http://schemas.openxmlformats.org/officeDocument/2006/relationships/image" Target="../media/image2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B84B2F-13A6-B24F-9AE8-C9EE68294B89}" type="doc">
      <dgm:prSet loTypeId="urn:microsoft.com/office/officeart/2005/8/layout/radial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BB2DC4D-58E3-BB47-A224-34065DEFB982}">
      <dgm:prSet phldrT="[Text]"/>
      <dgm:spPr/>
      <dgm:t>
        <a:bodyPr/>
        <a:lstStyle/>
        <a:p>
          <a:pPr rtl="0"/>
          <a:r>
            <a:rPr lang="en-US" dirty="0"/>
            <a:t>Business Case</a:t>
          </a:r>
        </a:p>
      </dgm:t>
    </dgm:pt>
    <dgm:pt modelId="{DA33A111-651A-E94C-9274-A99CFCF0F066}" type="parTrans" cxnId="{6CB41DEC-C647-834C-8AF3-021C85A3EE08}">
      <dgm:prSet/>
      <dgm:spPr/>
      <dgm:t>
        <a:bodyPr/>
        <a:lstStyle/>
        <a:p>
          <a:endParaRPr lang="en-US"/>
        </a:p>
      </dgm:t>
    </dgm:pt>
    <dgm:pt modelId="{C2B6537F-B5DB-784C-B532-5517240A0FC9}" type="sibTrans" cxnId="{6CB41DEC-C647-834C-8AF3-021C85A3EE08}">
      <dgm:prSet/>
      <dgm:spPr/>
      <dgm:t>
        <a:bodyPr/>
        <a:lstStyle/>
        <a:p>
          <a:endParaRPr lang="en-US"/>
        </a:p>
      </dgm:t>
    </dgm:pt>
    <dgm:pt modelId="{C460FFB0-6994-E840-B1F2-7968CEC57F29}">
      <dgm:prSet phldrT="[Text]" custT="1"/>
      <dgm:spPr/>
      <dgm:t>
        <a:bodyPr/>
        <a:lstStyle/>
        <a:p>
          <a:pPr rtl="0"/>
          <a:r>
            <a:rPr lang="en-US" sz="1800" dirty="0"/>
            <a:t>Alignment</a:t>
          </a:r>
        </a:p>
      </dgm:t>
    </dgm:pt>
    <dgm:pt modelId="{95BAE055-0372-7C43-AB69-B1CB9FEAF058}" type="parTrans" cxnId="{CDF547DB-3DC8-AC47-8535-B2970E1B438C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291B375D-EBCC-3C45-93AE-44AAB0DE3283}" type="sibTrans" cxnId="{CDF547DB-3DC8-AC47-8535-B2970E1B438C}">
      <dgm:prSet/>
      <dgm:spPr/>
      <dgm:t>
        <a:bodyPr/>
        <a:lstStyle/>
        <a:p>
          <a:endParaRPr lang="en-US"/>
        </a:p>
      </dgm:t>
    </dgm:pt>
    <dgm:pt modelId="{D3930238-72DD-2945-8B0C-1AFA3180B080}">
      <dgm:prSet phldrT="[Text]" custT="1"/>
      <dgm:spPr/>
      <dgm:t>
        <a:bodyPr/>
        <a:lstStyle/>
        <a:p>
          <a:pPr rtl="0"/>
          <a:r>
            <a:rPr lang="en-US" sz="1800" dirty="0"/>
            <a:t>Definition</a:t>
          </a:r>
        </a:p>
      </dgm:t>
    </dgm:pt>
    <dgm:pt modelId="{31D2A6B6-06DC-2144-9D8D-87C439F76A5A}" type="parTrans" cxnId="{D4940825-6FE6-264B-97EB-E1EE5BBA8CB4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35241191-DED6-574B-91FD-EBD23E725078}" type="sibTrans" cxnId="{D4940825-6FE6-264B-97EB-E1EE5BBA8CB4}">
      <dgm:prSet/>
      <dgm:spPr/>
      <dgm:t>
        <a:bodyPr/>
        <a:lstStyle/>
        <a:p>
          <a:endParaRPr lang="en-US"/>
        </a:p>
      </dgm:t>
    </dgm:pt>
    <dgm:pt modelId="{4B404DAC-0A78-1542-BB80-422080730AFB}">
      <dgm:prSet phldrT="[Text]" custT="1"/>
      <dgm:spPr/>
      <dgm:t>
        <a:bodyPr/>
        <a:lstStyle/>
        <a:p>
          <a:pPr rtl="0"/>
          <a:r>
            <a:rPr lang="en-US" sz="1800" dirty="0"/>
            <a:t>Design</a:t>
          </a:r>
        </a:p>
      </dgm:t>
    </dgm:pt>
    <dgm:pt modelId="{C6FFC769-812E-C847-9409-B8E443C3E8AC}" type="parTrans" cxnId="{4CAAE014-D445-9447-A92D-80A2D3C091D3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3F2FCE6A-9CB5-E747-856C-577FD7308D72}" type="sibTrans" cxnId="{4CAAE014-D445-9447-A92D-80A2D3C091D3}">
      <dgm:prSet/>
      <dgm:spPr/>
      <dgm:t>
        <a:bodyPr/>
        <a:lstStyle/>
        <a:p>
          <a:endParaRPr lang="en-US"/>
        </a:p>
      </dgm:t>
    </dgm:pt>
    <dgm:pt modelId="{C9035D6A-5DA7-6841-9442-F1B64AB6FB72}">
      <dgm:prSet phldrT="[Text]" custT="1"/>
      <dgm:spPr/>
      <dgm:t>
        <a:bodyPr/>
        <a:lstStyle/>
        <a:p>
          <a:pPr rtl="0"/>
          <a:r>
            <a:rPr lang="en-US" sz="1800" dirty="0"/>
            <a:t>Implementation</a:t>
          </a:r>
        </a:p>
      </dgm:t>
    </dgm:pt>
    <dgm:pt modelId="{80BF3468-18E3-B643-92A3-03B3C471BEDA}" type="parTrans" cxnId="{7DAAE1DC-FF72-264A-A597-2A324F1F2E6D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0B67CB4A-1214-7048-8BE3-12B136C1636F}" type="sibTrans" cxnId="{7DAAE1DC-FF72-264A-A597-2A324F1F2E6D}">
      <dgm:prSet/>
      <dgm:spPr/>
      <dgm:t>
        <a:bodyPr/>
        <a:lstStyle/>
        <a:p>
          <a:endParaRPr lang="en-US"/>
        </a:p>
      </dgm:t>
    </dgm:pt>
    <dgm:pt modelId="{27413CFE-5E1A-3B46-8AC1-EF9E54E29BBA}">
      <dgm:prSet phldrT="[Text]" custT="1"/>
      <dgm:spPr/>
      <dgm:t>
        <a:bodyPr/>
        <a:lstStyle/>
        <a:p>
          <a:pPr rtl="0"/>
          <a:r>
            <a:rPr lang="en-US" sz="1800" dirty="0"/>
            <a:t>Testing/Quality Control</a:t>
          </a:r>
        </a:p>
      </dgm:t>
    </dgm:pt>
    <dgm:pt modelId="{EB54505A-D3FE-064F-8336-EAD9ACBDA20F}" type="parTrans" cxnId="{29C53B65-C069-924A-BA8F-DBD1DA21007F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6CEC4BD1-8772-2C42-8E94-31C4BEE8F16F}" type="sibTrans" cxnId="{29C53B65-C069-924A-BA8F-DBD1DA21007F}">
      <dgm:prSet/>
      <dgm:spPr/>
      <dgm:t>
        <a:bodyPr/>
        <a:lstStyle/>
        <a:p>
          <a:endParaRPr lang="en-US"/>
        </a:p>
      </dgm:t>
    </dgm:pt>
    <dgm:pt modelId="{4FB248F0-0BAA-1946-9907-8E682BC6E742}">
      <dgm:prSet phldrT="[Text]" custT="1"/>
      <dgm:spPr/>
      <dgm:t>
        <a:bodyPr/>
        <a:lstStyle/>
        <a:p>
          <a:pPr rtl="0"/>
          <a:r>
            <a:rPr lang="en-US" sz="1800" dirty="0"/>
            <a:t>Realization</a:t>
          </a:r>
        </a:p>
      </dgm:t>
    </dgm:pt>
    <dgm:pt modelId="{B9AA23DE-CBF7-6E4D-8099-6B538A0DB54B}" type="parTrans" cxnId="{487F639D-2D03-4C40-B0D4-BAC5B7166F63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4BF0437E-A90C-4744-93CA-B36512527FFC}" type="sibTrans" cxnId="{487F639D-2D03-4C40-B0D4-BAC5B7166F63}">
      <dgm:prSet/>
      <dgm:spPr/>
      <dgm:t>
        <a:bodyPr/>
        <a:lstStyle/>
        <a:p>
          <a:endParaRPr lang="en-US"/>
        </a:p>
      </dgm:t>
    </dgm:pt>
    <dgm:pt modelId="{F1460BF6-16BA-1A41-BBAC-AE5C0CB6ECB3}" type="pres">
      <dgm:prSet presAssocID="{57B84B2F-13A6-B24F-9AE8-C9EE68294B89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48A55DC-97F1-3049-801D-05EE643954EB}" type="pres">
      <dgm:prSet presAssocID="{3BB2DC4D-58E3-BB47-A224-34065DEFB982}" presName="centerShape" presStyleLbl="node0" presStyleIdx="0" presStyleCnt="1"/>
      <dgm:spPr/>
      <dgm:t>
        <a:bodyPr/>
        <a:lstStyle/>
        <a:p>
          <a:endParaRPr lang="en-US"/>
        </a:p>
      </dgm:t>
    </dgm:pt>
    <dgm:pt modelId="{13768312-6F2C-8841-8817-ABE7F256B03B}" type="pres">
      <dgm:prSet presAssocID="{95BAE055-0372-7C43-AB69-B1CB9FEAF058}" presName="Name9" presStyleLbl="parChTrans1D2" presStyleIdx="0" presStyleCnt="6"/>
      <dgm:spPr/>
      <dgm:t>
        <a:bodyPr/>
        <a:lstStyle/>
        <a:p>
          <a:endParaRPr lang="en-US"/>
        </a:p>
      </dgm:t>
    </dgm:pt>
    <dgm:pt modelId="{AA123975-9892-244A-B814-0F49AAE61AA2}" type="pres">
      <dgm:prSet presAssocID="{95BAE055-0372-7C43-AB69-B1CB9FEAF058}" presName="connTx" presStyleLbl="parChTrans1D2" presStyleIdx="0" presStyleCnt="6"/>
      <dgm:spPr/>
      <dgm:t>
        <a:bodyPr/>
        <a:lstStyle/>
        <a:p>
          <a:endParaRPr lang="en-US"/>
        </a:p>
      </dgm:t>
    </dgm:pt>
    <dgm:pt modelId="{3B99ABDD-C3DE-2640-8AC9-6C809A53DAB4}" type="pres">
      <dgm:prSet presAssocID="{C460FFB0-6994-E840-B1F2-7968CEC57F29}" presName="node" presStyleLbl="node1" presStyleIdx="0" presStyleCnt="6" custScaleX="1889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52725A-80A1-3644-A215-8A014FF80223}" type="pres">
      <dgm:prSet presAssocID="{31D2A6B6-06DC-2144-9D8D-87C439F76A5A}" presName="Name9" presStyleLbl="parChTrans1D2" presStyleIdx="1" presStyleCnt="6"/>
      <dgm:spPr/>
      <dgm:t>
        <a:bodyPr/>
        <a:lstStyle/>
        <a:p>
          <a:endParaRPr lang="en-US"/>
        </a:p>
      </dgm:t>
    </dgm:pt>
    <dgm:pt modelId="{1E86F67C-2B45-6147-ACEA-ABF33B7D5F8C}" type="pres">
      <dgm:prSet presAssocID="{31D2A6B6-06DC-2144-9D8D-87C439F76A5A}" presName="connTx" presStyleLbl="parChTrans1D2" presStyleIdx="1" presStyleCnt="6"/>
      <dgm:spPr/>
      <dgm:t>
        <a:bodyPr/>
        <a:lstStyle/>
        <a:p>
          <a:endParaRPr lang="en-US"/>
        </a:p>
      </dgm:t>
    </dgm:pt>
    <dgm:pt modelId="{E16BF3F2-BBEB-A149-B27E-D257580F8F65}" type="pres">
      <dgm:prSet presAssocID="{D3930238-72DD-2945-8B0C-1AFA3180B080}" presName="node" presStyleLbl="node1" presStyleIdx="1" presStyleCnt="6" custScaleX="188928" custRadScaleRad="140149" custRadScaleInc="303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F9B37F-423E-5F41-8AB5-E270B0EDD806}" type="pres">
      <dgm:prSet presAssocID="{C6FFC769-812E-C847-9409-B8E443C3E8AC}" presName="Name9" presStyleLbl="parChTrans1D2" presStyleIdx="2" presStyleCnt="6"/>
      <dgm:spPr/>
      <dgm:t>
        <a:bodyPr/>
        <a:lstStyle/>
        <a:p>
          <a:endParaRPr lang="en-US"/>
        </a:p>
      </dgm:t>
    </dgm:pt>
    <dgm:pt modelId="{8D0609E3-D632-674C-B951-9A34D80EEBAF}" type="pres">
      <dgm:prSet presAssocID="{C6FFC769-812E-C847-9409-B8E443C3E8AC}" presName="connTx" presStyleLbl="parChTrans1D2" presStyleIdx="2" presStyleCnt="6"/>
      <dgm:spPr/>
      <dgm:t>
        <a:bodyPr/>
        <a:lstStyle/>
        <a:p>
          <a:endParaRPr lang="en-US"/>
        </a:p>
      </dgm:t>
    </dgm:pt>
    <dgm:pt modelId="{0969A5B0-6003-6044-936E-D3D389ABE6AE}" type="pres">
      <dgm:prSet presAssocID="{4B404DAC-0A78-1542-BB80-422080730AFB}" presName="node" presStyleLbl="node1" presStyleIdx="2" presStyleCnt="6" custScaleX="188928" custRadScaleRad="140149" custRadScaleInc="-303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BED7F7-8079-3A46-B02B-0A770D734054}" type="pres">
      <dgm:prSet presAssocID="{80BF3468-18E3-B643-92A3-03B3C471BEDA}" presName="Name9" presStyleLbl="parChTrans1D2" presStyleIdx="3" presStyleCnt="6"/>
      <dgm:spPr/>
      <dgm:t>
        <a:bodyPr/>
        <a:lstStyle/>
        <a:p>
          <a:endParaRPr lang="en-US"/>
        </a:p>
      </dgm:t>
    </dgm:pt>
    <dgm:pt modelId="{AFFC1CFF-6A08-1244-A62F-E9454F607A76}" type="pres">
      <dgm:prSet presAssocID="{80BF3468-18E3-B643-92A3-03B3C471BEDA}" presName="connTx" presStyleLbl="parChTrans1D2" presStyleIdx="3" presStyleCnt="6"/>
      <dgm:spPr/>
      <dgm:t>
        <a:bodyPr/>
        <a:lstStyle/>
        <a:p>
          <a:endParaRPr lang="en-US"/>
        </a:p>
      </dgm:t>
    </dgm:pt>
    <dgm:pt modelId="{2C6CC2A1-FB55-0B4B-BF90-EB317A71EA64}" type="pres">
      <dgm:prSet presAssocID="{C9035D6A-5DA7-6841-9442-F1B64AB6FB72}" presName="node" presStyleLbl="node1" presStyleIdx="3" presStyleCnt="6" custScaleX="1889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4FE285-75AB-F04B-9537-C489C02DE637}" type="pres">
      <dgm:prSet presAssocID="{EB54505A-D3FE-064F-8336-EAD9ACBDA20F}" presName="Name9" presStyleLbl="parChTrans1D2" presStyleIdx="4" presStyleCnt="6"/>
      <dgm:spPr/>
      <dgm:t>
        <a:bodyPr/>
        <a:lstStyle/>
        <a:p>
          <a:endParaRPr lang="en-US"/>
        </a:p>
      </dgm:t>
    </dgm:pt>
    <dgm:pt modelId="{92FD7F88-DD51-6F4A-8A8D-64341027F564}" type="pres">
      <dgm:prSet presAssocID="{EB54505A-D3FE-064F-8336-EAD9ACBDA20F}" presName="connTx" presStyleLbl="parChTrans1D2" presStyleIdx="4" presStyleCnt="6"/>
      <dgm:spPr/>
      <dgm:t>
        <a:bodyPr/>
        <a:lstStyle/>
        <a:p>
          <a:endParaRPr lang="en-US"/>
        </a:p>
      </dgm:t>
    </dgm:pt>
    <dgm:pt modelId="{2A9D4FFC-0B6F-A044-B7BD-DC74582B67C1}" type="pres">
      <dgm:prSet presAssocID="{27413CFE-5E1A-3B46-8AC1-EF9E54E29BBA}" presName="node" presStyleLbl="node1" presStyleIdx="4" presStyleCnt="6" custScaleX="188928" custRadScaleRad="137480" custRadScaleInc="289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D789C0-21DC-014B-9767-DA9C279B6020}" type="pres">
      <dgm:prSet presAssocID="{B9AA23DE-CBF7-6E4D-8099-6B538A0DB54B}" presName="Name9" presStyleLbl="parChTrans1D2" presStyleIdx="5" presStyleCnt="6"/>
      <dgm:spPr/>
      <dgm:t>
        <a:bodyPr/>
        <a:lstStyle/>
        <a:p>
          <a:endParaRPr lang="en-US"/>
        </a:p>
      </dgm:t>
    </dgm:pt>
    <dgm:pt modelId="{85AA4D21-F169-0F40-8A1B-34CAB546F4CD}" type="pres">
      <dgm:prSet presAssocID="{B9AA23DE-CBF7-6E4D-8099-6B538A0DB54B}" presName="connTx" presStyleLbl="parChTrans1D2" presStyleIdx="5" presStyleCnt="6"/>
      <dgm:spPr/>
      <dgm:t>
        <a:bodyPr/>
        <a:lstStyle/>
        <a:p>
          <a:endParaRPr lang="en-US"/>
        </a:p>
      </dgm:t>
    </dgm:pt>
    <dgm:pt modelId="{E1B56235-42D7-C54A-B693-1C7622C66923}" type="pres">
      <dgm:prSet presAssocID="{4FB248F0-0BAA-1946-9907-8E682BC6E742}" presName="node" presStyleLbl="node1" presStyleIdx="5" presStyleCnt="6" custScaleX="188928" custRadScaleRad="137480" custRadScaleInc="-289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B899D1C-E42A-654A-A564-6DF26B5B27A5}" type="presOf" srcId="{C6FFC769-812E-C847-9409-B8E443C3E8AC}" destId="{50F9B37F-423E-5F41-8AB5-E270B0EDD806}" srcOrd="0" destOrd="0" presId="urn:microsoft.com/office/officeart/2005/8/layout/radial1"/>
    <dgm:cxn modelId="{C703F30D-F7ED-784D-9244-DCB8036C2423}" type="presOf" srcId="{C460FFB0-6994-E840-B1F2-7968CEC57F29}" destId="{3B99ABDD-C3DE-2640-8AC9-6C809A53DAB4}" srcOrd="0" destOrd="0" presId="urn:microsoft.com/office/officeart/2005/8/layout/radial1"/>
    <dgm:cxn modelId="{6F41A76B-5808-6143-B481-ACBF97F8D3C1}" type="presOf" srcId="{B9AA23DE-CBF7-6E4D-8099-6B538A0DB54B}" destId="{D8D789C0-21DC-014B-9767-DA9C279B6020}" srcOrd="0" destOrd="0" presId="urn:microsoft.com/office/officeart/2005/8/layout/radial1"/>
    <dgm:cxn modelId="{51327BA4-4C30-194B-AEED-821FDAA527EC}" type="presOf" srcId="{80BF3468-18E3-B643-92A3-03B3C471BEDA}" destId="{12BED7F7-8079-3A46-B02B-0A770D734054}" srcOrd="0" destOrd="0" presId="urn:microsoft.com/office/officeart/2005/8/layout/radial1"/>
    <dgm:cxn modelId="{62916539-CF3C-634A-B24D-FE1DC923C184}" type="presOf" srcId="{B9AA23DE-CBF7-6E4D-8099-6B538A0DB54B}" destId="{85AA4D21-F169-0F40-8A1B-34CAB546F4CD}" srcOrd="1" destOrd="0" presId="urn:microsoft.com/office/officeart/2005/8/layout/radial1"/>
    <dgm:cxn modelId="{85338F38-88AF-DE4F-BC06-0582AFF884B9}" type="presOf" srcId="{95BAE055-0372-7C43-AB69-B1CB9FEAF058}" destId="{13768312-6F2C-8841-8817-ABE7F256B03B}" srcOrd="0" destOrd="0" presId="urn:microsoft.com/office/officeart/2005/8/layout/radial1"/>
    <dgm:cxn modelId="{4CAAE014-D445-9447-A92D-80A2D3C091D3}" srcId="{3BB2DC4D-58E3-BB47-A224-34065DEFB982}" destId="{4B404DAC-0A78-1542-BB80-422080730AFB}" srcOrd="2" destOrd="0" parTransId="{C6FFC769-812E-C847-9409-B8E443C3E8AC}" sibTransId="{3F2FCE6A-9CB5-E747-856C-577FD7308D72}"/>
    <dgm:cxn modelId="{37B04B67-DE39-FC4C-B270-6FB69F858F61}" type="presOf" srcId="{27413CFE-5E1A-3B46-8AC1-EF9E54E29BBA}" destId="{2A9D4FFC-0B6F-A044-B7BD-DC74582B67C1}" srcOrd="0" destOrd="0" presId="urn:microsoft.com/office/officeart/2005/8/layout/radial1"/>
    <dgm:cxn modelId="{8CC2CFF0-BFA9-5D48-BA34-09F113E72912}" type="presOf" srcId="{4FB248F0-0BAA-1946-9907-8E682BC6E742}" destId="{E1B56235-42D7-C54A-B693-1C7622C66923}" srcOrd="0" destOrd="0" presId="urn:microsoft.com/office/officeart/2005/8/layout/radial1"/>
    <dgm:cxn modelId="{487F639D-2D03-4C40-B0D4-BAC5B7166F63}" srcId="{3BB2DC4D-58E3-BB47-A224-34065DEFB982}" destId="{4FB248F0-0BAA-1946-9907-8E682BC6E742}" srcOrd="5" destOrd="0" parTransId="{B9AA23DE-CBF7-6E4D-8099-6B538A0DB54B}" sibTransId="{4BF0437E-A90C-4744-93CA-B36512527FFC}"/>
    <dgm:cxn modelId="{9F66FEA5-1CC5-384F-8BB5-1D62D1BCF98B}" type="presOf" srcId="{EB54505A-D3FE-064F-8336-EAD9ACBDA20F}" destId="{664FE285-75AB-F04B-9537-C489C02DE637}" srcOrd="0" destOrd="0" presId="urn:microsoft.com/office/officeart/2005/8/layout/radial1"/>
    <dgm:cxn modelId="{F03A43A2-B90D-284F-A623-FCCFC02A2F44}" type="presOf" srcId="{4B404DAC-0A78-1542-BB80-422080730AFB}" destId="{0969A5B0-6003-6044-936E-D3D389ABE6AE}" srcOrd="0" destOrd="0" presId="urn:microsoft.com/office/officeart/2005/8/layout/radial1"/>
    <dgm:cxn modelId="{0F697D48-A86A-1B44-B66D-9E2D4F825BEE}" type="presOf" srcId="{80BF3468-18E3-B643-92A3-03B3C471BEDA}" destId="{AFFC1CFF-6A08-1244-A62F-E9454F607A76}" srcOrd="1" destOrd="0" presId="urn:microsoft.com/office/officeart/2005/8/layout/radial1"/>
    <dgm:cxn modelId="{D9B97C10-F63B-9147-835D-7F8F774A733C}" type="presOf" srcId="{57B84B2F-13A6-B24F-9AE8-C9EE68294B89}" destId="{F1460BF6-16BA-1A41-BBAC-AE5C0CB6ECB3}" srcOrd="0" destOrd="0" presId="urn:microsoft.com/office/officeart/2005/8/layout/radial1"/>
    <dgm:cxn modelId="{104A59A7-EE54-A24F-9955-EEEDD14D43B2}" type="presOf" srcId="{31D2A6B6-06DC-2144-9D8D-87C439F76A5A}" destId="{0F52725A-80A1-3644-A215-8A014FF80223}" srcOrd="0" destOrd="0" presId="urn:microsoft.com/office/officeart/2005/8/layout/radial1"/>
    <dgm:cxn modelId="{7DAAE1DC-FF72-264A-A597-2A324F1F2E6D}" srcId="{3BB2DC4D-58E3-BB47-A224-34065DEFB982}" destId="{C9035D6A-5DA7-6841-9442-F1B64AB6FB72}" srcOrd="3" destOrd="0" parTransId="{80BF3468-18E3-B643-92A3-03B3C471BEDA}" sibTransId="{0B67CB4A-1214-7048-8BE3-12B136C1636F}"/>
    <dgm:cxn modelId="{6CB41DEC-C647-834C-8AF3-021C85A3EE08}" srcId="{57B84B2F-13A6-B24F-9AE8-C9EE68294B89}" destId="{3BB2DC4D-58E3-BB47-A224-34065DEFB982}" srcOrd="0" destOrd="0" parTransId="{DA33A111-651A-E94C-9274-A99CFCF0F066}" sibTransId="{C2B6537F-B5DB-784C-B532-5517240A0FC9}"/>
    <dgm:cxn modelId="{420B6DF1-C5BF-6842-B6A5-82637CCA649D}" type="presOf" srcId="{D3930238-72DD-2945-8B0C-1AFA3180B080}" destId="{E16BF3F2-BBEB-A149-B27E-D257580F8F65}" srcOrd="0" destOrd="0" presId="urn:microsoft.com/office/officeart/2005/8/layout/radial1"/>
    <dgm:cxn modelId="{53A1DE35-4448-8741-AC63-268727A6417D}" type="presOf" srcId="{C6FFC769-812E-C847-9409-B8E443C3E8AC}" destId="{8D0609E3-D632-674C-B951-9A34D80EEBAF}" srcOrd="1" destOrd="0" presId="urn:microsoft.com/office/officeart/2005/8/layout/radial1"/>
    <dgm:cxn modelId="{D4940825-6FE6-264B-97EB-E1EE5BBA8CB4}" srcId="{3BB2DC4D-58E3-BB47-A224-34065DEFB982}" destId="{D3930238-72DD-2945-8B0C-1AFA3180B080}" srcOrd="1" destOrd="0" parTransId="{31D2A6B6-06DC-2144-9D8D-87C439F76A5A}" sibTransId="{35241191-DED6-574B-91FD-EBD23E725078}"/>
    <dgm:cxn modelId="{02EA857C-7314-3F40-9CA2-B6EE729B7E40}" type="presOf" srcId="{C9035D6A-5DA7-6841-9442-F1B64AB6FB72}" destId="{2C6CC2A1-FB55-0B4B-BF90-EB317A71EA64}" srcOrd="0" destOrd="0" presId="urn:microsoft.com/office/officeart/2005/8/layout/radial1"/>
    <dgm:cxn modelId="{9A85DDB5-4D78-4E4B-B79F-5DA63A09B9C6}" type="presOf" srcId="{EB54505A-D3FE-064F-8336-EAD9ACBDA20F}" destId="{92FD7F88-DD51-6F4A-8A8D-64341027F564}" srcOrd="1" destOrd="0" presId="urn:microsoft.com/office/officeart/2005/8/layout/radial1"/>
    <dgm:cxn modelId="{5AE6AABF-0606-2A45-8A21-2D26332282A7}" type="presOf" srcId="{31D2A6B6-06DC-2144-9D8D-87C439F76A5A}" destId="{1E86F67C-2B45-6147-ACEA-ABF33B7D5F8C}" srcOrd="1" destOrd="0" presId="urn:microsoft.com/office/officeart/2005/8/layout/radial1"/>
    <dgm:cxn modelId="{CDF547DB-3DC8-AC47-8535-B2970E1B438C}" srcId="{3BB2DC4D-58E3-BB47-A224-34065DEFB982}" destId="{C460FFB0-6994-E840-B1F2-7968CEC57F29}" srcOrd="0" destOrd="0" parTransId="{95BAE055-0372-7C43-AB69-B1CB9FEAF058}" sibTransId="{291B375D-EBCC-3C45-93AE-44AAB0DE3283}"/>
    <dgm:cxn modelId="{C97A9B30-D349-4645-9409-86F34F26A844}" type="presOf" srcId="{3BB2DC4D-58E3-BB47-A224-34065DEFB982}" destId="{348A55DC-97F1-3049-801D-05EE643954EB}" srcOrd="0" destOrd="0" presId="urn:microsoft.com/office/officeart/2005/8/layout/radial1"/>
    <dgm:cxn modelId="{A76FD8D6-D016-1646-83BA-634737CFA334}" type="presOf" srcId="{95BAE055-0372-7C43-AB69-B1CB9FEAF058}" destId="{AA123975-9892-244A-B814-0F49AAE61AA2}" srcOrd="1" destOrd="0" presId="urn:microsoft.com/office/officeart/2005/8/layout/radial1"/>
    <dgm:cxn modelId="{29C53B65-C069-924A-BA8F-DBD1DA21007F}" srcId="{3BB2DC4D-58E3-BB47-A224-34065DEFB982}" destId="{27413CFE-5E1A-3B46-8AC1-EF9E54E29BBA}" srcOrd="4" destOrd="0" parTransId="{EB54505A-D3FE-064F-8336-EAD9ACBDA20F}" sibTransId="{6CEC4BD1-8772-2C42-8E94-31C4BEE8F16F}"/>
    <dgm:cxn modelId="{1F92F9B5-E271-7F41-B8A3-A5A58912CF82}" type="presParOf" srcId="{F1460BF6-16BA-1A41-BBAC-AE5C0CB6ECB3}" destId="{348A55DC-97F1-3049-801D-05EE643954EB}" srcOrd="0" destOrd="0" presId="urn:microsoft.com/office/officeart/2005/8/layout/radial1"/>
    <dgm:cxn modelId="{7974A78D-E348-CB45-BBA5-424B308B81D1}" type="presParOf" srcId="{F1460BF6-16BA-1A41-BBAC-AE5C0CB6ECB3}" destId="{13768312-6F2C-8841-8817-ABE7F256B03B}" srcOrd="1" destOrd="0" presId="urn:microsoft.com/office/officeart/2005/8/layout/radial1"/>
    <dgm:cxn modelId="{E93830E3-C749-D745-8DF5-AC9C2D3A96D8}" type="presParOf" srcId="{13768312-6F2C-8841-8817-ABE7F256B03B}" destId="{AA123975-9892-244A-B814-0F49AAE61AA2}" srcOrd="0" destOrd="0" presId="urn:microsoft.com/office/officeart/2005/8/layout/radial1"/>
    <dgm:cxn modelId="{C853398C-24AA-1449-868D-90E0DD2B7246}" type="presParOf" srcId="{F1460BF6-16BA-1A41-BBAC-AE5C0CB6ECB3}" destId="{3B99ABDD-C3DE-2640-8AC9-6C809A53DAB4}" srcOrd="2" destOrd="0" presId="urn:microsoft.com/office/officeart/2005/8/layout/radial1"/>
    <dgm:cxn modelId="{2B0003B2-9211-3A41-AC72-373FE3B569C9}" type="presParOf" srcId="{F1460BF6-16BA-1A41-BBAC-AE5C0CB6ECB3}" destId="{0F52725A-80A1-3644-A215-8A014FF80223}" srcOrd="3" destOrd="0" presId="urn:microsoft.com/office/officeart/2005/8/layout/radial1"/>
    <dgm:cxn modelId="{AF71848B-CB8D-C747-83D4-65C6B0295FCB}" type="presParOf" srcId="{0F52725A-80A1-3644-A215-8A014FF80223}" destId="{1E86F67C-2B45-6147-ACEA-ABF33B7D5F8C}" srcOrd="0" destOrd="0" presId="urn:microsoft.com/office/officeart/2005/8/layout/radial1"/>
    <dgm:cxn modelId="{289B8D11-4391-A641-9F0A-D061F67BEA92}" type="presParOf" srcId="{F1460BF6-16BA-1A41-BBAC-AE5C0CB6ECB3}" destId="{E16BF3F2-BBEB-A149-B27E-D257580F8F65}" srcOrd="4" destOrd="0" presId="urn:microsoft.com/office/officeart/2005/8/layout/radial1"/>
    <dgm:cxn modelId="{E33D2E3F-4FBD-1A4C-99DF-A4833DB955B4}" type="presParOf" srcId="{F1460BF6-16BA-1A41-BBAC-AE5C0CB6ECB3}" destId="{50F9B37F-423E-5F41-8AB5-E270B0EDD806}" srcOrd="5" destOrd="0" presId="urn:microsoft.com/office/officeart/2005/8/layout/radial1"/>
    <dgm:cxn modelId="{8D88E32B-8C71-4143-8209-A3EEC21041ED}" type="presParOf" srcId="{50F9B37F-423E-5F41-8AB5-E270B0EDD806}" destId="{8D0609E3-D632-674C-B951-9A34D80EEBAF}" srcOrd="0" destOrd="0" presId="urn:microsoft.com/office/officeart/2005/8/layout/radial1"/>
    <dgm:cxn modelId="{2EB3EE75-4771-0A42-93A2-BA81ABFC2C24}" type="presParOf" srcId="{F1460BF6-16BA-1A41-BBAC-AE5C0CB6ECB3}" destId="{0969A5B0-6003-6044-936E-D3D389ABE6AE}" srcOrd="6" destOrd="0" presId="urn:microsoft.com/office/officeart/2005/8/layout/radial1"/>
    <dgm:cxn modelId="{2D79C7EF-C7DF-B947-8543-79FC30429786}" type="presParOf" srcId="{F1460BF6-16BA-1A41-BBAC-AE5C0CB6ECB3}" destId="{12BED7F7-8079-3A46-B02B-0A770D734054}" srcOrd="7" destOrd="0" presId="urn:microsoft.com/office/officeart/2005/8/layout/radial1"/>
    <dgm:cxn modelId="{8173DF18-DDF0-2640-BAC3-AF4B99677F3E}" type="presParOf" srcId="{12BED7F7-8079-3A46-B02B-0A770D734054}" destId="{AFFC1CFF-6A08-1244-A62F-E9454F607A76}" srcOrd="0" destOrd="0" presId="urn:microsoft.com/office/officeart/2005/8/layout/radial1"/>
    <dgm:cxn modelId="{BC00708E-0E46-7F48-B594-A6EB77F90BBC}" type="presParOf" srcId="{F1460BF6-16BA-1A41-BBAC-AE5C0CB6ECB3}" destId="{2C6CC2A1-FB55-0B4B-BF90-EB317A71EA64}" srcOrd="8" destOrd="0" presId="urn:microsoft.com/office/officeart/2005/8/layout/radial1"/>
    <dgm:cxn modelId="{1E4036AE-FC7E-D84C-89A4-40B789F52C7B}" type="presParOf" srcId="{F1460BF6-16BA-1A41-BBAC-AE5C0CB6ECB3}" destId="{664FE285-75AB-F04B-9537-C489C02DE637}" srcOrd="9" destOrd="0" presId="urn:microsoft.com/office/officeart/2005/8/layout/radial1"/>
    <dgm:cxn modelId="{0F421F55-5BE3-8342-8F99-BB1F12193F89}" type="presParOf" srcId="{664FE285-75AB-F04B-9537-C489C02DE637}" destId="{92FD7F88-DD51-6F4A-8A8D-64341027F564}" srcOrd="0" destOrd="0" presId="urn:microsoft.com/office/officeart/2005/8/layout/radial1"/>
    <dgm:cxn modelId="{14045404-268C-5F4A-813E-31368D0EDFD4}" type="presParOf" srcId="{F1460BF6-16BA-1A41-BBAC-AE5C0CB6ECB3}" destId="{2A9D4FFC-0B6F-A044-B7BD-DC74582B67C1}" srcOrd="10" destOrd="0" presId="urn:microsoft.com/office/officeart/2005/8/layout/radial1"/>
    <dgm:cxn modelId="{3A5975DD-0902-E94E-A8D6-7F026141398B}" type="presParOf" srcId="{F1460BF6-16BA-1A41-BBAC-AE5C0CB6ECB3}" destId="{D8D789C0-21DC-014B-9767-DA9C279B6020}" srcOrd="11" destOrd="0" presId="urn:microsoft.com/office/officeart/2005/8/layout/radial1"/>
    <dgm:cxn modelId="{E3A4383C-779C-CF49-8A28-54B3CC2AD78C}" type="presParOf" srcId="{D8D789C0-21DC-014B-9767-DA9C279B6020}" destId="{85AA4D21-F169-0F40-8A1B-34CAB546F4CD}" srcOrd="0" destOrd="0" presId="urn:microsoft.com/office/officeart/2005/8/layout/radial1"/>
    <dgm:cxn modelId="{189CA2E1-0E74-364A-8117-1F2C6478986E}" type="presParOf" srcId="{F1460BF6-16BA-1A41-BBAC-AE5C0CB6ECB3}" destId="{E1B56235-42D7-C54A-B693-1C7622C66923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0C887F-5AEE-934C-BDB9-4EEF38E3271E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1627C3-4F9C-CA4D-9F50-49C09C74E615}">
      <dgm:prSet phldrT="[Text]"/>
      <dgm:spPr/>
      <dgm:t>
        <a:bodyPr/>
        <a:lstStyle/>
        <a:p>
          <a:pPr rtl="0"/>
          <a:r>
            <a:rPr lang="en-US" dirty="0"/>
            <a:t>Adaptive</a:t>
          </a:r>
        </a:p>
        <a:p>
          <a:pPr rtl="0"/>
          <a:r>
            <a:rPr lang="en-US" dirty="0"/>
            <a:t>Halfway between traditional and agile</a:t>
          </a:r>
        </a:p>
      </dgm:t>
    </dgm:pt>
    <dgm:pt modelId="{F5E0D069-BDF7-E64B-9357-A1EFEEBD3B81}" type="parTrans" cxnId="{3FF04EEE-5849-8943-B997-45B143CD0E7D}">
      <dgm:prSet/>
      <dgm:spPr/>
      <dgm:t>
        <a:bodyPr/>
        <a:lstStyle/>
        <a:p>
          <a:endParaRPr lang="en-US"/>
        </a:p>
      </dgm:t>
    </dgm:pt>
    <dgm:pt modelId="{21E6062E-BBD5-3448-803C-2A9A3024C7AB}" type="sibTrans" cxnId="{3FF04EEE-5849-8943-B997-45B143CD0E7D}">
      <dgm:prSet/>
      <dgm:spPr/>
      <dgm:t>
        <a:bodyPr/>
        <a:lstStyle/>
        <a:p>
          <a:endParaRPr lang="en-US"/>
        </a:p>
      </dgm:t>
    </dgm:pt>
    <dgm:pt modelId="{5165EA22-1F0E-9342-90A8-EF666DE766E0}">
      <dgm:prSet phldrT="[Text]"/>
      <dgm:spPr/>
      <dgm:t>
        <a:bodyPr/>
        <a:lstStyle/>
        <a:p>
          <a:pPr rtl="0"/>
          <a:r>
            <a:rPr lang="en-US" dirty="0"/>
            <a:t>Hybrid</a:t>
          </a:r>
        </a:p>
        <a:p>
          <a:pPr rtl="0"/>
          <a:r>
            <a:rPr lang="en-US" dirty="0"/>
            <a:t>Mixing Traditional and Agile</a:t>
          </a:r>
        </a:p>
      </dgm:t>
    </dgm:pt>
    <dgm:pt modelId="{9640DC49-3FBA-3F4E-BB27-995B9218065F}" type="parTrans" cxnId="{A03A25BA-4D52-5D46-934C-65DD51A9F373}">
      <dgm:prSet/>
      <dgm:spPr/>
      <dgm:t>
        <a:bodyPr/>
        <a:lstStyle/>
        <a:p>
          <a:endParaRPr lang="en-US"/>
        </a:p>
      </dgm:t>
    </dgm:pt>
    <dgm:pt modelId="{D25AA428-4167-B54C-89B0-154B4738F02E}" type="sibTrans" cxnId="{A03A25BA-4D52-5D46-934C-65DD51A9F373}">
      <dgm:prSet/>
      <dgm:spPr/>
      <dgm:t>
        <a:bodyPr/>
        <a:lstStyle/>
        <a:p>
          <a:endParaRPr lang="en-US"/>
        </a:p>
      </dgm:t>
    </dgm:pt>
    <dgm:pt modelId="{9147EB2B-FEF6-7B40-97C2-9B72EDFDA53E}">
      <dgm:prSet phldrT="[Text]"/>
      <dgm:spPr/>
      <dgm:t>
        <a:bodyPr/>
        <a:lstStyle/>
        <a:p>
          <a:pPr rtl="0"/>
          <a:r>
            <a:rPr lang="en-US" dirty="0"/>
            <a:t>V-Lifecycle</a:t>
          </a:r>
        </a:p>
      </dgm:t>
    </dgm:pt>
    <dgm:pt modelId="{B77E4266-39EC-6C40-9F57-0A590111EB9E}" type="parTrans" cxnId="{E70CAFF7-C046-8441-8319-3525B73DFC60}">
      <dgm:prSet/>
      <dgm:spPr/>
      <dgm:t>
        <a:bodyPr/>
        <a:lstStyle/>
        <a:p>
          <a:endParaRPr lang="en-US"/>
        </a:p>
      </dgm:t>
    </dgm:pt>
    <dgm:pt modelId="{F215E283-BF01-3740-9537-BC9C1A50BEC5}" type="sibTrans" cxnId="{E70CAFF7-C046-8441-8319-3525B73DFC60}">
      <dgm:prSet/>
      <dgm:spPr/>
      <dgm:t>
        <a:bodyPr/>
        <a:lstStyle/>
        <a:p>
          <a:endParaRPr lang="en-US"/>
        </a:p>
      </dgm:t>
    </dgm:pt>
    <dgm:pt modelId="{33718921-1637-8D4B-B5D7-87A993BD47E7}" type="pres">
      <dgm:prSet presAssocID="{110C887F-5AEE-934C-BDB9-4EEF38E3271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7BB2E3C-8073-D548-9F96-B1FFC17C9BFD}" type="pres">
      <dgm:prSet presAssocID="{081627C3-4F9C-CA4D-9F50-49C09C74E615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40D6E5-8EA6-EC45-A909-680D9DCFF0EB}" type="pres">
      <dgm:prSet presAssocID="{21E6062E-BBD5-3448-803C-2A9A3024C7AB}" presName="sibTrans" presStyleCnt="0"/>
      <dgm:spPr/>
    </dgm:pt>
    <dgm:pt modelId="{123C061E-7FD0-9649-B7D6-13851750D88D}" type="pres">
      <dgm:prSet presAssocID="{5165EA22-1F0E-9342-90A8-EF666DE766E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68114A-019E-7F4A-AF59-20A84B38E8BF}" type="pres">
      <dgm:prSet presAssocID="{D25AA428-4167-B54C-89B0-154B4738F02E}" presName="sibTrans" presStyleCnt="0"/>
      <dgm:spPr/>
    </dgm:pt>
    <dgm:pt modelId="{A0A85D9A-7198-C441-9AA8-A2AC9B2BF28E}" type="pres">
      <dgm:prSet presAssocID="{9147EB2B-FEF6-7B40-97C2-9B72EDFDA53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03A25BA-4D52-5D46-934C-65DD51A9F373}" srcId="{110C887F-5AEE-934C-BDB9-4EEF38E3271E}" destId="{5165EA22-1F0E-9342-90A8-EF666DE766E0}" srcOrd="1" destOrd="0" parTransId="{9640DC49-3FBA-3F4E-BB27-995B9218065F}" sibTransId="{D25AA428-4167-B54C-89B0-154B4738F02E}"/>
    <dgm:cxn modelId="{3FF04EEE-5849-8943-B997-45B143CD0E7D}" srcId="{110C887F-5AEE-934C-BDB9-4EEF38E3271E}" destId="{081627C3-4F9C-CA4D-9F50-49C09C74E615}" srcOrd="0" destOrd="0" parTransId="{F5E0D069-BDF7-E64B-9357-A1EFEEBD3B81}" sibTransId="{21E6062E-BBD5-3448-803C-2A9A3024C7AB}"/>
    <dgm:cxn modelId="{5B35F866-FAD2-9F48-A9B6-6A0E919C7884}" type="presOf" srcId="{110C887F-5AEE-934C-BDB9-4EEF38E3271E}" destId="{33718921-1637-8D4B-B5D7-87A993BD47E7}" srcOrd="0" destOrd="0" presId="urn:microsoft.com/office/officeart/2005/8/layout/default"/>
    <dgm:cxn modelId="{989165DD-8014-BC47-B41F-335863D3861A}" type="presOf" srcId="{9147EB2B-FEF6-7B40-97C2-9B72EDFDA53E}" destId="{A0A85D9A-7198-C441-9AA8-A2AC9B2BF28E}" srcOrd="0" destOrd="0" presId="urn:microsoft.com/office/officeart/2005/8/layout/default"/>
    <dgm:cxn modelId="{6C6C61D8-D480-5B4F-B6E1-C3617BE1112A}" type="presOf" srcId="{5165EA22-1F0E-9342-90A8-EF666DE766E0}" destId="{123C061E-7FD0-9649-B7D6-13851750D88D}" srcOrd="0" destOrd="0" presId="urn:microsoft.com/office/officeart/2005/8/layout/default"/>
    <dgm:cxn modelId="{E70CAFF7-C046-8441-8319-3525B73DFC60}" srcId="{110C887F-5AEE-934C-BDB9-4EEF38E3271E}" destId="{9147EB2B-FEF6-7B40-97C2-9B72EDFDA53E}" srcOrd="2" destOrd="0" parTransId="{B77E4266-39EC-6C40-9F57-0A590111EB9E}" sibTransId="{F215E283-BF01-3740-9537-BC9C1A50BEC5}"/>
    <dgm:cxn modelId="{4C3F8DAB-8987-9F4F-A83C-9564F23F62F6}" type="presOf" srcId="{081627C3-4F9C-CA4D-9F50-49C09C74E615}" destId="{27BB2E3C-8073-D548-9F96-B1FFC17C9BFD}" srcOrd="0" destOrd="0" presId="urn:microsoft.com/office/officeart/2005/8/layout/default"/>
    <dgm:cxn modelId="{1C42A7EE-C71E-774A-A34C-97273C2AB031}" type="presParOf" srcId="{33718921-1637-8D4B-B5D7-87A993BD47E7}" destId="{27BB2E3C-8073-D548-9F96-B1FFC17C9BFD}" srcOrd="0" destOrd="0" presId="urn:microsoft.com/office/officeart/2005/8/layout/default"/>
    <dgm:cxn modelId="{B59A5795-1ABB-A14E-ADB6-234E277C35C9}" type="presParOf" srcId="{33718921-1637-8D4B-B5D7-87A993BD47E7}" destId="{F540D6E5-8EA6-EC45-A909-680D9DCFF0EB}" srcOrd="1" destOrd="0" presId="urn:microsoft.com/office/officeart/2005/8/layout/default"/>
    <dgm:cxn modelId="{1B849DD4-45AB-1A49-BD78-D0AFE680FC10}" type="presParOf" srcId="{33718921-1637-8D4B-B5D7-87A993BD47E7}" destId="{123C061E-7FD0-9649-B7D6-13851750D88D}" srcOrd="2" destOrd="0" presId="urn:microsoft.com/office/officeart/2005/8/layout/default"/>
    <dgm:cxn modelId="{71803603-F9B2-394B-9501-A4DC4E7C824C}" type="presParOf" srcId="{33718921-1637-8D4B-B5D7-87A993BD47E7}" destId="{9A68114A-019E-7F4A-AF59-20A84B38E8BF}" srcOrd="3" destOrd="0" presId="urn:microsoft.com/office/officeart/2005/8/layout/default"/>
    <dgm:cxn modelId="{53CB2B4B-FA63-EE4B-BD59-C6DE3B7351E8}" type="presParOf" srcId="{33718921-1637-8D4B-B5D7-87A993BD47E7}" destId="{A0A85D9A-7198-C441-9AA8-A2AC9B2BF28E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30CE5C-B059-C048-8775-D760F5D00205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FDB604-5455-6E4C-9C7F-B1F57D13A676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Facilitating Communication</a:t>
          </a:r>
          <a:endParaRPr lang="en-US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3255B6-237E-3948-96FD-9D4275772172}" type="parTrans" cxnId="{CEC464B3-4204-7C40-A554-8C476F67AA6B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2BE267-7A98-4748-ACF1-F27CD4ADCEA7}" type="sibTrans" cxnId="{CEC464B3-4204-7C40-A554-8C476F67AA6B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8AE95D-9B02-AA49-B9B7-3B6A659005B4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Acceptance Testing/Quality Control</a:t>
          </a:r>
        </a:p>
      </dgm:t>
    </dgm:pt>
    <dgm:pt modelId="{0CB24CFB-795A-6945-A364-838B054397BE}" type="parTrans" cxnId="{F6666287-2CD8-F44E-98EB-E3706E33D6D4}">
      <dgm:prSet/>
      <dgm:spPr/>
      <dgm:t>
        <a:bodyPr/>
        <a:lstStyle/>
        <a:p>
          <a:endParaRPr lang="en-US"/>
        </a:p>
      </dgm:t>
    </dgm:pt>
    <dgm:pt modelId="{03F68696-F912-2148-B74E-33505B2BF421}" type="sibTrans" cxnId="{F6666287-2CD8-F44E-98EB-E3706E33D6D4}">
      <dgm:prSet/>
      <dgm:spPr/>
      <dgm:t>
        <a:bodyPr/>
        <a:lstStyle/>
        <a:p>
          <a:endParaRPr lang="en-US"/>
        </a:p>
      </dgm:t>
    </dgm:pt>
    <dgm:pt modelId="{527FD10B-65E9-AE42-A530-C1399712F36F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Change Management</a:t>
          </a:r>
        </a:p>
      </dgm:t>
    </dgm:pt>
    <dgm:pt modelId="{1D73CB91-1BC9-2641-AC5A-0F7326F37ECD}" type="parTrans" cxnId="{B06BD64C-BA2F-7A40-A312-FF8157E16546}">
      <dgm:prSet/>
      <dgm:spPr/>
      <dgm:t>
        <a:bodyPr/>
        <a:lstStyle/>
        <a:p>
          <a:endParaRPr lang="en-US"/>
        </a:p>
      </dgm:t>
    </dgm:pt>
    <dgm:pt modelId="{BFFFF239-3A5C-EC42-918E-FDCCC8413FF8}" type="sibTrans" cxnId="{B06BD64C-BA2F-7A40-A312-FF8157E16546}">
      <dgm:prSet/>
      <dgm:spPr/>
      <dgm:t>
        <a:bodyPr/>
        <a:lstStyle/>
        <a:p>
          <a:endParaRPr lang="en-US"/>
        </a:p>
      </dgm:t>
    </dgm:pt>
    <dgm:pt modelId="{5033BB6B-CFC5-124A-AA0A-25E26EB9F057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Continuous Improvement:</a:t>
          </a:r>
        </a:p>
      </dgm:t>
    </dgm:pt>
    <dgm:pt modelId="{E3F9FFA3-91A0-2643-B976-44537175CCAA}" type="parTrans" cxnId="{9BFF002F-5778-1141-BD9F-28A0492973B5}">
      <dgm:prSet/>
      <dgm:spPr/>
      <dgm:t>
        <a:bodyPr/>
        <a:lstStyle/>
        <a:p>
          <a:endParaRPr lang="en-US"/>
        </a:p>
      </dgm:t>
    </dgm:pt>
    <dgm:pt modelId="{6E7AA0D7-EA1A-B344-803F-044BA8AA4CF2}" type="sibTrans" cxnId="{9BFF002F-5778-1141-BD9F-28A0492973B5}">
      <dgm:prSet/>
      <dgm:spPr/>
      <dgm:t>
        <a:bodyPr/>
        <a:lstStyle/>
        <a:p>
          <a:endParaRPr lang="en-US"/>
        </a:p>
      </dgm:t>
    </dgm:pt>
    <dgm:pt modelId="{06AA8138-6C34-824C-993D-0B2529D67EB7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Act as a liaison between stakeholders, including business users, developers, and project managers, to ensure clear communication of requirements throughout the implementation process.</a:t>
          </a:r>
          <a:endParaRPr lang="en-US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48A432-980A-1745-A8A4-214939BBE9A0}" type="parTrans" cxnId="{635554DC-C4E1-E445-8E8D-3D5148537754}">
      <dgm:prSet/>
      <dgm:spPr/>
      <dgm:t>
        <a:bodyPr/>
        <a:lstStyle/>
        <a:p>
          <a:endParaRPr lang="en-US"/>
        </a:p>
      </dgm:t>
    </dgm:pt>
    <dgm:pt modelId="{6BC5632B-4249-E744-B9F5-B42BD58E57B5}" type="sibTrans" cxnId="{635554DC-C4E1-E445-8E8D-3D5148537754}">
      <dgm:prSet/>
      <dgm:spPr/>
      <dgm:t>
        <a:bodyPr/>
        <a:lstStyle/>
        <a:p>
          <a:endParaRPr lang="en-US"/>
        </a:p>
      </dgm:t>
    </dgm:pt>
    <dgm:pt modelId="{CFA78EB1-4732-E54E-A355-F220587B4BED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New or modified requirements elicitation, prioritization, documentation, and validations</a:t>
          </a:r>
        </a:p>
      </dgm:t>
    </dgm:pt>
    <dgm:pt modelId="{F20D3244-8A71-654A-80A5-5E8C7A849BFB}" type="parTrans" cxnId="{6A26323F-BDD4-CA43-85F6-5991C70350F7}">
      <dgm:prSet/>
      <dgm:spPr/>
      <dgm:t>
        <a:bodyPr/>
        <a:lstStyle/>
        <a:p>
          <a:endParaRPr lang="en-US"/>
        </a:p>
      </dgm:t>
    </dgm:pt>
    <dgm:pt modelId="{8997CABF-4D4B-D142-967E-1F36FD50EC11}" type="sibTrans" cxnId="{6A26323F-BDD4-CA43-85F6-5991C70350F7}">
      <dgm:prSet/>
      <dgm:spPr/>
      <dgm:t>
        <a:bodyPr/>
        <a:lstStyle/>
        <a:p>
          <a:endParaRPr lang="en-US"/>
        </a:p>
      </dgm:t>
    </dgm:pt>
    <dgm:pt modelId="{2D4BEF18-378A-A84C-A722-806FC3DAD56D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Manage changes to requirements throughout the implementation process, assessing their impact on scope, schedule, and budget, and obtaining stakeholder approval as needed.</a:t>
          </a:r>
        </a:p>
      </dgm:t>
    </dgm:pt>
    <dgm:pt modelId="{7C5499CD-C8F8-DF43-BF18-5872FB8C7FB7}" type="parTrans" cxnId="{8544782B-FD58-004C-AF0C-863FFD8846A0}">
      <dgm:prSet/>
      <dgm:spPr/>
      <dgm:t>
        <a:bodyPr/>
        <a:lstStyle/>
        <a:p>
          <a:endParaRPr lang="en-US"/>
        </a:p>
      </dgm:t>
    </dgm:pt>
    <dgm:pt modelId="{074EA26F-A651-5D40-B86A-D5CF5BF54AF6}" type="sibTrans" cxnId="{8544782B-FD58-004C-AF0C-863FFD8846A0}">
      <dgm:prSet/>
      <dgm:spPr/>
      <dgm:t>
        <a:bodyPr/>
        <a:lstStyle/>
        <a:p>
          <a:endParaRPr lang="en-US"/>
        </a:p>
      </dgm:t>
    </dgm:pt>
    <dgm:pt modelId="{796A27D2-B5EC-0147-B9D3-40D5A11945EE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Identify opportunities for improvements and enhancements based on lessons learned, aiming to optimize future projects and deliver greater value to the organization.</a:t>
          </a:r>
        </a:p>
      </dgm:t>
    </dgm:pt>
    <dgm:pt modelId="{675F167A-1AD7-F448-B1D1-709F50FC82C3}" type="parTrans" cxnId="{EF777C4B-30D1-264F-AFEE-4AD7609D0D09}">
      <dgm:prSet/>
      <dgm:spPr/>
      <dgm:t>
        <a:bodyPr/>
        <a:lstStyle/>
        <a:p>
          <a:endParaRPr lang="en-US"/>
        </a:p>
      </dgm:t>
    </dgm:pt>
    <dgm:pt modelId="{17FA4C92-2283-7F40-9660-5CB5958D5A5B}" type="sibTrans" cxnId="{EF777C4B-30D1-264F-AFEE-4AD7609D0D09}">
      <dgm:prSet/>
      <dgm:spPr/>
      <dgm:t>
        <a:bodyPr/>
        <a:lstStyle/>
        <a:p>
          <a:endParaRPr lang="en-US"/>
        </a:p>
      </dgm:t>
    </dgm:pt>
    <dgm:pt modelId="{1431FFC5-FBF1-EC45-A5CC-455367A580CB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Stakeholder Engagement</a:t>
          </a:r>
        </a:p>
      </dgm:t>
    </dgm:pt>
    <dgm:pt modelId="{727B7080-BB4D-BC42-897A-BF2AB85C0168}" type="parTrans" cxnId="{ED57D02A-E33D-7A41-A393-992CF23486E0}">
      <dgm:prSet/>
      <dgm:spPr/>
      <dgm:t>
        <a:bodyPr/>
        <a:lstStyle/>
        <a:p>
          <a:endParaRPr lang="en-US"/>
        </a:p>
      </dgm:t>
    </dgm:pt>
    <dgm:pt modelId="{E1E2755A-7379-404C-8747-B4BDEAFC16A3}" type="sibTrans" cxnId="{ED57D02A-E33D-7A41-A393-992CF23486E0}">
      <dgm:prSet/>
      <dgm:spPr/>
      <dgm:t>
        <a:bodyPr/>
        <a:lstStyle/>
        <a:p>
          <a:endParaRPr lang="en-US"/>
        </a:p>
      </dgm:t>
    </dgm:pt>
    <dgm:pt modelId="{3C4CF9FF-CE95-A34B-AB75-4D1BB260032D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Maintain ongoing communication and collaboration with stakeholders to address concerns, resolve issues, and ensure satisfaction with the delivered solution.</a:t>
          </a:r>
        </a:p>
      </dgm:t>
    </dgm:pt>
    <dgm:pt modelId="{1D0A35A8-4531-7F49-B0CB-7CF929D7156F}" type="parTrans" cxnId="{99E95BA1-0778-BD45-87EF-CBA3286AD543}">
      <dgm:prSet/>
      <dgm:spPr/>
      <dgm:t>
        <a:bodyPr/>
        <a:lstStyle/>
        <a:p>
          <a:endParaRPr lang="en-US"/>
        </a:p>
      </dgm:t>
    </dgm:pt>
    <dgm:pt modelId="{397C3872-00AD-A64E-8380-4EB37DB644AA}" type="sibTrans" cxnId="{99E95BA1-0778-BD45-87EF-CBA3286AD543}">
      <dgm:prSet/>
      <dgm:spPr/>
      <dgm:t>
        <a:bodyPr/>
        <a:lstStyle/>
        <a:p>
          <a:endParaRPr lang="en-US"/>
        </a:p>
      </dgm:t>
    </dgm:pt>
    <dgm:pt modelId="{E2DDE025-7CFF-8747-8B1A-B5AE4C1D9990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Requirement Traceability</a:t>
          </a:r>
        </a:p>
      </dgm:t>
    </dgm:pt>
    <dgm:pt modelId="{6FD3A3A1-9F80-0E43-A0A5-8C7B5D97E214}" type="parTrans" cxnId="{05190C2A-EAE3-A842-A4C9-2A6EEDF156B5}">
      <dgm:prSet/>
      <dgm:spPr/>
      <dgm:t>
        <a:bodyPr/>
        <a:lstStyle/>
        <a:p>
          <a:endParaRPr lang="en-US"/>
        </a:p>
      </dgm:t>
    </dgm:pt>
    <dgm:pt modelId="{F12CBC95-6F91-984D-A1C0-3FA565952537}" type="sibTrans" cxnId="{05190C2A-EAE3-A842-A4C9-2A6EEDF156B5}">
      <dgm:prSet/>
      <dgm:spPr/>
      <dgm:t>
        <a:bodyPr/>
        <a:lstStyle/>
        <a:p>
          <a:endParaRPr lang="en-US"/>
        </a:p>
      </dgm:t>
    </dgm:pt>
    <dgm:pt modelId="{583EC431-35CA-B94B-BEB3-120E47A22026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Establish traceability between business requirements, system specifications, and test cases to ensure that all requirements are adequately addressed in the final solution.</a:t>
          </a:r>
        </a:p>
      </dgm:t>
    </dgm:pt>
    <dgm:pt modelId="{24DB5CF5-02DF-BC4B-A862-036028456979}" type="parTrans" cxnId="{36CDA591-6E30-2D47-9702-F9939A7AEEF2}">
      <dgm:prSet/>
      <dgm:spPr/>
      <dgm:t>
        <a:bodyPr/>
        <a:lstStyle/>
        <a:p>
          <a:endParaRPr lang="en-US"/>
        </a:p>
      </dgm:t>
    </dgm:pt>
    <dgm:pt modelId="{5908B798-2F08-5246-A2BE-23162831E9F9}" type="sibTrans" cxnId="{36CDA591-6E30-2D47-9702-F9939A7AEEF2}">
      <dgm:prSet/>
      <dgm:spPr/>
      <dgm:t>
        <a:bodyPr/>
        <a:lstStyle/>
        <a:p>
          <a:endParaRPr lang="en-US"/>
        </a:p>
      </dgm:t>
    </dgm:pt>
    <dgm:pt modelId="{253F63EF-447F-0D43-AAF5-E806E3E74339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Verify requirements with stakeholders through reviews, walkthroughs, and demonstrations to ensure accuracy, completeness, and alignment with expectations.</a:t>
          </a:r>
        </a:p>
      </dgm:t>
    </dgm:pt>
    <dgm:pt modelId="{111B5CEC-2A47-E345-96D1-37373708202D}" type="parTrans" cxnId="{4CAC79E1-E852-D24D-9E9F-0D939228580D}">
      <dgm:prSet/>
      <dgm:spPr/>
      <dgm:t>
        <a:bodyPr/>
        <a:lstStyle/>
        <a:p>
          <a:endParaRPr lang="en-US"/>
        </a:p>
      </dgm:t>
    </dgm:pt>
    <dgm:pt modelId="{015D080B-B0CA-3A40-ABFD-2EB30C6A8E76}" type="sibTrans" cxnId="{4CAC79E1-E852-D24D-9E9F-0D939228580D}">
      <dgm:prSet/>
      <dgm:spPr/>
      <dgm:t>
        <a:bodyPr/>
        <a:lstStyle/>
        <a:p>
          <a:endParaRPr lang="en-US"/>
        </a:p>
      </dgm:t>
    </dgm:pt>
    <dgm:pt modelId="{4DF13089-82BE-AE4E-A88B-65ED9EACC529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Requirement Engineering for New Requirements</a:t>
          </a:r>
        </a:p>
      </dgm:t>
    </dgm:pt>
    <dgm:pt modelId="{BCBD1AE9-2E4C-0B4C-8D49-4EDB1EDDFCC8}" type="parTrans" cxnId="{409EA544-9002-5149-8B85-F7E375A4008B}">
      <dgm:prSet/>
      <dgm:spPr/>
      <dgm:t>
        <a:bodyPr/>
        <a:lstStyle/>
        <a:p>
          <a:endParaRPr lang="en-US"/>
        </a:p>
      </dgm:t>
    </dgm:pt>
    <dgm:pt modelId="{0F16277E-B03A-4A4A-A47B-AF8704708E18}" type="sibTrans" cxnId="{409EA544-9002-5149-8B85-F7E375A4008B}">
      <dgm:prSet/>
      <dgm:spPr/>
      <dgm:t>
        <a:bodyPr/>
        <a:lstStyle/>
        <a:p>
          <a:endParaRPr lang="en-US"/>
        </a:p>
      </dgm:t>
    </dgm:pt>
    <dgm:pt modelId="{158D59C5-7078-5142-B4CC-18C1B38DAEC0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Collaborate with stakeholders to define acceptance criteria and participate in acceptance testing to verify that the implemented solution meets business requirements and quality standards.</a:t>
          </a:r>
        </a:p>
      </dgm:t>
    </dgm:pt>
    <dgm:pt modelId="{625B7C7A-4B94-8B41-8A95-37FCC146DA6B}" type="parTrans" cxnId="{8383BC87-6855-0D4A-BA93-FDB26CAE460B}">
      <dgm:prSet/>
      <dgm:spPr/>
      <dgm:t>
        <a:bodyPr/>
        <a:lstStyle/>
        <a:p>
          <a:endParaRPr lang="en-US"/>
        </a:p>
      </dgm:t>
    </dgm:pt>
    <dgm:pt modelId="{AA948867-BCB4-D343-99C4-E1A47D2F5EF8}" type="sibTrans" cxnId="{8383BC87-6855-0D4A-BA93-FDB26CAE460B}">
      <dgm:prSet/>
      <dgm:spPr/>
      <dgm:t>
        <a:bodyPr/>
        <a:lstStyle/>
        <a:p>
          <a:endParaRPr lang="en-US"/>
        </a:p>
      </dgm:t>
    </dgm:pt>
    <dgm:pt modelId="{E2A0E722-F547-E54A-9E2F-56D5C8BDECC4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Requirement Verification</a:t>
          </a:r>
        </a:p>
      </dgm:t>
    </dgm:pt>
    <dgm:pt modelId="{B5A22CE6-6989-FF4B-BC90-25D3F4CA497C}" type="parTrans" cxnId="{ED435737-7836-1641-B215-A9ED5F22DC24}">
      <dgm:prSet/>
      <dgm:spPr/>
      <dgm:t>
        <a:bodyPr/>
        <a:lstStyle/>
        <a:p>
          <a:endParaRPr lang="en-US"/>
        </a:p>
      </dgm:t>
    </dgm:pt>
    <dgm:pt modelId="{EFD4A279-F2A6-AC40-8C57-73E9BCDD4106}" type="sibTrans" cxnId="{ED435737-7836-1641-B215-A9ED5F22DC24}">
      <dgm:prSet/>
      <dgm:spPr/>
      <dgm:t>
        <a:bodyPr/>
        <a:lstStyle/>
        <a:p>
          <a:endParaRPr lang="en-US"/>
        </a:p>
      </dgm:t>
    </dgm:pt>
    <dgm:pt modelId="{78B757DF-2695-5B42-80BD-F5D0CA703F07}" type="pres">
      <dgm:prSet presAssocID="{FA30CE5C-B059-C048-8775-D760F5D0020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56E249B-8080-B24C-9247-3ED7BF2A9D11}" type="pres">
      <dgm:prSet presAssocID="{92FDB604-5455-6E4C-9C7F-B1F57D13A676}" presName="linNode" presStyleCnt="0"/>
      <dgm:spPr/>
    </dgm:pt>
    <dgm:pt modelId="{8EF6C688-21D5-7A4C-8A33-DB0CEE7F7412}" type="pres">
      <dgm:prSet presAssocID="{92FDB604-5455-6E4C-9C7F-B1F57D13A676}" presName="parentText" presStyleLbl="node1" presStyleIdx="0" presStyleCnt="8" custScaleX="7793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DDC7A0-CF4E-1C4E-BF27-27D4828F31AD}" type="pres">
      <dgm:prSet presAssocID="{92FDB604-5455-6E4C-9C7F-B1F57D13A676}" presName="descendantText" presStyleLbl="alignAccFollow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90FECB-CBB2-3445-8B38-F7E0AB2C948D}" type="pres">
      <dgm:prSet presAssocID="{C32BE267-7A98-4748-ACF1-F27CD4ADCEA7}" presName="sp" presStyleCnt="0"/>
      <dgm:spPr/>
    </dgm:pt>
    <dgm:pt modelId="{95007167-DDB6-1F47-9791-A3E73D85D133}" type="pres">
      <dgm:prSet presAssocID="{1431FFC5-FBF1-EC45-A5CC-455367A580CB}" presName="linNode" presStyleCnt="0"/>
      <dgm:spPr/>
    </dgm:pt>
    <dgm:pt modelId="{681EBD83-5739-C049-9B94-8ECEB55050A5}" type="pres">
      <dgm:prSet presAssocID="{1431FFC5-FBF1-EC45-A5CC-455367A580CB}" presName="parentText" presStyleLbl="node1" presStyleIdx="1" presStyleCnt="8" custScaleX="7793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3D9D74-B85D-0A45-93F0-6A9843DC1968}" type="pres">
      <dgm:prSet presAssocID="{1431FFC5-FBF1-EC45-A5CC-455367A580CB}" presName="descendantText" presStyleLbl="alignAccFollow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9F4284-219B-3443-AEE4-6313656BC14C}" type="pres">
      <dgm:prSet presAssocID="{E1E2755A-7379-404C-8747-B4BDEAFC16A3}" presName="sp" presStyleCnt="0"/>
      <dgm:spPr/>
    </dgm:pt>
    <dgm:pt modelId="{024F72C2-3B43-4844-9A2C-EA975ABFAA89}" type="pres">
      <dgm:prSet presAssocID="{E2DDE025-7CFF-8747-8B1A-B5AE4C1D9990}" presName="linNode" presStyleCnt="0"/>
      <dgm:spPr/>
    </dgm:pt>
    <dgm:pt modelId="{9AEC0C12-E54D-F14A-A0FA-A8BBC50068F4}" type="pres">
      <dgm:prSet presAssocID="{E2DDE025-7CFF-8747-8B1A-B5AE4C1D9990}" presName="parentText" presStyleLbl="node1" presStyleIdx="2" presStyleCnt="8" custScaleX="7793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CE9ABF-54C7-C945-B0A6-1AAA49BA3A71}" type="pres">
      <dgm:prSet presAssocID="{E2DDE025-7CFF-8747-8B1A-B5AE4C1D9990}" presName="descendantText" presStyleLbl="alignAccFollow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2C8BAF-98B1-9F49-A9E8-D3EE3481A156}" type="pres">
      <dgm:prSet presAssocID="{F12CBC95-6F91-984D-A1C0-3FA565952537}" presName="sp" presStyleCnt="0"/>
      <dgm:spPr/>
    </dgm:pt>
    <dgm:pt modelId="{ED064FD3-DB56-C442-8CDE-AB35AA861672}" type="pres">
      <dgm:prSet presAssocID="{198AE95D-9B02-AA49-B9B7-3B6A659005B4}" presName="linNode" presStyleCnt="0"/>
      <dgm:spPr/>
    </dgm:pt>
    <dgm:pt modelId="{8A89E1F5-E6A1-5B47-81A9-FBC01CC66D54}" type="pres">
      <dgm:prSet presAssocID="{198AE95D-9B02-AA49-B9B7-3B6A659005B4}" presName="parentText" presStyleLbl="node1" presStyleIdx="3" presStyleCnt="8" custScaleX="7793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1475F0-8F7A-1C46-A15D-D57608D2FB0F}" type="pres">
      <dgm:prSet presAssocID="{198AE95D-9B02-AA49-B9B7-3B6A659005B4}" presName="descendantText" presStyleLbl="alignAccFollow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19E27B-FEDE-F74A-AB56-B9718750FC60}" type="pres">
      <dgm:prSet presAssocID="{03F68696-F912-2148-B74E-33505B2BF421}" presName="sp" presStyleCnt="0"/>
      <dgm:spPr/>
    </dgm:pt>
    <dgm:pt modelId="{EE4E1CD6-BE30-1B48-86F6-4BEABBD5756C}" type="pres">
      <dgm:prSet presAssocID="{E2A0E722-F547-E54A-9E2F-56D5C8BDECC4}" presName="linNode" presStyleCnt="0"/>
      <dgm:spPr/>
    </dgm:pt>
    <dgm:pt modelId="{72FE86DD-AC3A-A646-AA7F-8C8B98B06CF7}" type="pres">
      <dgm:prSet presAssocID="{E2A0E722-F547-E54A-9E2F-56D5C8BDECC4}" presName="parentText" presStyleLbl="node1" presStyleIdx="4" presStyleCnt="8" custScaleX="7793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EA4CF2-7ADB-864E-9EB0-564F2999578F}" type="pres">
      <dgm:prSet presAssocID="{E2A0E722-F547-E54A-9E2F-56D5C8BDECC4}" presName="descendantText" presStyleLbl="alignAccFollow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9FE913-50E2-264C-BA1E-54E5CA5F73D7}" type="pres">
      <dgm:prSet presAssocID="{EFD4A279-F2A6-AC40-8C57-73E9BCDD4106}" presName="sp" presStyleCnt="0"/>
      <dgm:spPr/>
    </dgm:pt>
    <dgm:pt modelId="{9781A6E7-5145-FF41-AC0D-DFEE9A691E6B}" type="pres">
      <dgm:prSet presAssocID="{4DF13089-82BE-AE4E-A88B-65ED9EACC529}" presName="linNode" presStyleCnt="0"/>
      <dgm:spPr/>
    </dgm:pt>
    <dgm:pt modelId="{21B59FA0-42E3-A241-8EB2-DEA7F88A0AB0}" type="pres">
      <dgm:prSet presAssocID="{4DF13089-82BE-AE4E-A88B-65ED9EACC529}" presName="parentText" presStyleLbl="node1" presStyleIdx="5" presStyleCnt="8" custScaleX="7793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0F781F-6DEA-A14C-A5F6-5CAC5BA9D128}" type="pres">
      <dgm:prSet presAssocID="{4DF13089-82BE-AE4E-A88B-65ED9EACC529}" presName="descendantText" presStyleLbl="alignAccFollow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956B93-E8CA-BC4F-BD26-5E383BDB93A7}" type="pres">
      <dgm:prSet presAssocID="{0F16277E-B03A-4A4A-A47B-AF8704708E18}" presName="sp" presStyleCnt="0"/>
      <dgm:spPr/>
    </dgm:pt>
    <dgm:pt modelId="{87E03FC8-1902-7441-949C-9B83D5E63E1C}" type="pres">
      <dgm:prSet presAssocID="{527FD10B-65E9-AE42-A530-C1399712F36F}" presName="linNode" presStyleCnt="0"/>
      <dgm:spPr/>
    </dgm:pt>
    <dgm:pt modelId="{AB476F61-3A57-2442-B5C8-818CC0CCA5E9}" type="pres">
      <dgm:prSet presAssocID="{527FD10B-65E9-AE42-A530-C1399712F36F}" presName="parentText" presStyleLbl="node1" presStyleIdx="6" presStyleCnt="8" custScaleX="7793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94334B-DB24-EA46-A2CD-1F74DE7E7CA7}" type="pres">
      <dgm:prSet presAssocID="{527FD10B-65E9-AE42-A530-C1399712F36F}" presName="descendantText" presStyleLbl="alignAccFollow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DB533E-C34A-4247-91A6-83AA95B908C8}" type="pres">
      <dgm:prSet presAssocID="{BFFFF239-3A5C-EC42-918E-FDCCC8413FF8}" presName="sp" presStyleCnt="0"/>
      <dgm:spPr/>
    </dgm:pt>
    <dgm:pt modelId="{10405D82-DFCB-7547-852C-E1866677787B}" type="pres">
      <dgm:prSet presAssocID="{5033BB6B-CFC5-124A-AA0A-25E26EB9F057}" presName="linNode" presStyleCnt="0"/>
      <dgm:spPr/>
    </dgm:pt>
    <dgm:pt modelId="{7E29BE26-5CBE-D24D-8E9E-38ADC678F8CA}" type="pres">
      <dgm:prSet presAssocID="{5033BB6B-CFC5-124A-AA0A-25E26EB9F057}" presName="parentText" presStyleLbl="node1" presStyleIdx="7" presStyleCnt="8" custScaleX="7793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4966AF-1A83-BB45-9AA0-E664587F17BE}" type="pres">
      <dgm:prSet presAssocID="{5033BB6B-CFC5-124A-AA0A-25E26EB9F057}" presName="descendantText" presStyleLbl="alignAccFollow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35554DC-C4E1-E445-8E8D-3D5148537754}" srcId="{92FDB604-5455-6E4C-9C7F-B1F57D13A676}" destId="{06AA8138-6C34-824C-993D-0B2529D67EB7}" srcOrd="0" destOrd="0" parTransId="{1248A432-980A-1745-A8A4-214939BBE9A0}" sibTransId="{6BC5632B-4249-E744-B9F5-B42BD58E57B5}"/>
    <dgm:cxn modelId="{B06BD64C-BA2F-7A40-A312-FF8157E16546}" srcId="{FA30CE5C-B059-C048-8775-D760F5D00205}" destId="{527FD10B-65E9-AE42-A530-C1399712F36F}" srcOrd="6" destOrd="0" parTransId="{1D73CB91-1BC9-2641-AC5A-0F7326F37ECD}" sibTransId="{BFFFF239-3A5C-EC42-918E-FDCCC8413FF8}"/>
    <dgm:cxn modelId="{9BFF002F-5778-1141-BD9F-28A0492973B5}" srcId="{FA30CE5C-B059-C048-8775-D760F5D00205}" destId="{5033BB6B-CFC5-124A-AA0A-25E26EB9F057}" srcOrd="7" destOrd="0" parTransId="{E3F9FFA3-91A0-2643-B976-44537175CCAA}" sibTransId="{6E7AA0D7-EA1A-B344-803F-044BA8AA4CF2}"/>
    <dgm:cxn modelId="{5BDD3AAE-3BF4-254F-910E-64223F6100D1}" type="presOf" srcId="{E2A0E722-F547-E54A-9E2F-56D5C8BDECC4}" destId="{72FE86DD-AC3A-A646-AA7F-8C8B98B06CF7}" srcOrd="0" destOrd="0" presId="urn:microsoft.com/office/officeart/2005/8/layout/vList5"/>
    <dgm:cxn modelId="{4D74DB83-E299-2F4D-9C72-8C1E6ED18FF9}" type="presOf" srcId="{583EC431-35CA-B94B-BEB3-120E47A22026}" destId="{0ECE9ABF-54C7-C945-B0A6-1AAA49BA3A71}" srcOrd="0" destOrd="0" presId="urn:microsoft.com/office/officeart/2005/8/layout/vList5"/>
    <dgm:cxn modelId="{9C78A8C2-CA43-6247-B4EA-D8C958A04E97}" type="presOf" srcId="{3C4CF9FF-CE95-A34B-AB75-4D1BB260032D}" destId="{F83D9D74-B85D-0A45-93F0-6A9843DC1968}" srcOrd="0" destOrd="0" presId="urn:microsoft.com/office/officeart/2005/8/layout/vList5"/>
    <dgm:cxn modelId="{2F846C92-9BAB-0D4E-8E35-63E0EE2BDE9A}" type="presOf" srcId="{CFA78EB1-4732-E54E-A355-F220587B4BED}" destId="{290F781F-6DEA-A14C-A5F6-5CAC5BA9D128}" srcOrd="0" destOrd="0" presId="urn:microsoft.com/office/officeart/2005/8/layout/vList5"/>
    <dgm:cxn modelId="{8544782B-FD58-004C-AF0C-863FFD8846A0}" srcId="{527FD10B-65E9-AE42-A530-C1399712F36F}" destId="{2D4BEF18-378A-A84C-A722-806FC3DAD56D}" srcOrd="0" destOrd="0" parTransId="{7C5499CD-C8F8-DF43-BF18-5872FB8C7FB7}" sibTransId="{074EA26F-A651-5D40-B86A-D5CF5BF54AF6}"/>
    <dgm:cxn modelId="{6A26323F-BDD4-CA43-85F6-5991C70350F7}" srcId="{4DF13089-82BE-AE4E-A88B-65ED9EACC529}" destId="{CFA78EB1-4732-E54E-A355-F220587B4BED}" srcOrd="0" destOrd="0" parTransId="{F20D3244-8A71-654A-80A5-5E8C7A849BFB}" sibTransId="{8997CABF-4D4B-D142-967E-1F36FD50EC11}"/>
    <dgm:cxn modelId="{05190C2A-EAE3-A842-A4C9-2A6EEDF156B5}" srcId="{FA30CE5C-B059-C048-8775-D760F5D00205}" destId="{E2DDE025-7CFF-8747-8B1A-B5AE4C1D9990}" srcOrd="2" destOrd="0" parTransId="{6FD3A3A1-9F80-0E43-A0A5-8C7B5D97E214}" sibTransId="{F12CBC95-6F91-984D-A1C0-3FA565952537}"/>
    <dgm:cxn modelId="{A2B41D59-7C5E-1C48-9B85-E86D835D8ACA}" type="presOf" srcId="{06AA8138-6C34-824C-993D-0B2529D67EB7}" destId="{5BDDC7A0-CF4E-1C4E-BF27-27D4828F31AD}" srcOrd="0" destOrd="0" presId="urn:microsoft.com/office/officeart/2005/8/layout/vList5"/>
    <dgm:cxn modelId="{99E95BA1-0778-BD45-87EF-CBA3286AD543}" srcId="{1431FFC5-FBF1-EC45-A5CC-455367A580CB}" destId="{3C4CF9FF-CE95-A34B-AB75-4D1BB260032D}" srcOrd="0" destOrd="0" parTransId="{1D0A35A8-4531-7F49-B0CB-7CF929D7156F}" sibTransId="{397C3872-00AD-A64E-8380-4EB37DB644AA}"/>
    <dgm:cxn modelId="{4EE4D20B-FD5E-E047-8F7D-169E13B3DCE9}" type="presOf" srcId="{4DF13089-82BE-AE4E-A88B-65ED9EACC529}" destId="{21B59FA0-42E3-A241-8EB2-DEA7F88A0AB0}" srcOrd="0" destOrd="0" presId="urn:microsoft.com/office/officeart/2005/8/layout/vList5"/>
    <dgm:cxn modelId="{12021703-4631-5A47-A2C9-A9A4C700A5F9}" type="presOf" srcId="{198AE95D-9B02-AA49-B9B7-3B6A659005B4}" destId="{8A89E1F5-E6A1-5B47-81A9-FBC01CC66D54}" srcOrd="0" destOrd="0" presId="urn:microsoft.com/office/officeart/2005/8/layout/vList5"/>
    <dgm:cxn modelId="{4CAC79E1-E852-D24D-9E9F-0D939228580D}" srcId="{E2A0E722-F547-E54A-9E2F-56D5C8BDECC4}" destId="{253F63EF-447F-0D43-AAF5-E806E3E74339}" srcOrd="0" destOrd="0" parTransId="{111B5CEC-2A47-E345-96D1-37373708202D}" sibTransId="{015D080B-B0CA-3A40-ABFD-2EB30C6A8E76}"/>
    <dgm:cxn modelId="{F6666287-2CD8-F44E-98EB-E3706E33D6D4}" srcId="{FA30CE5C-B059-C048-8775-D760F5D00205}" destId="{198AE95D-9B02-AA49-B9B7-3B6A659005B4}" srcOrd="3" destOrd="0" parTransId="{0CB24CFB-795A-6945-A364-838B054397BE}" sibTransId="{03F68696-F912-2148-B74E-33505B2BF421}"/>
    <dgm:cxn modelId="{CF7A7E41-64E4-E94B-B68E-C9397B1AE675}" type="presOf" srcId="{5033BB6B-CFC5-124A-AA0A-25E26EB9F057}" destId="{7E29BE26-5CBE-D24D-8E9E-38ADC678F8CA}" srcOrd="0" destOrd="0" presId="urn:microsoft.com/office/officeart/2005/8/layout/vList5"/>
    <dgm:cxn modelId="{EF777C4B-30D1-264F-AFEE-4AD7609D0D09}" srcId="{5033BB6B-CFC5-124A-AA0A-25E26EB9F057}" destId="{796A27D2-B5EC-0147-B9D3-40D5A11945EE}" srcOrd="0" destOrd="0" parTransId="{675F167A-1AD7-F448-B1D1-709F50FC82C3}" sibTransId="{17FA4C92-2283-7F40-9660-5CB5958D5A5B}"/>
    <dgm:cxn modelId="{409EA544-9002-5149-8B85-F7E375A4008B}" srcId="{FA30CE5C-B059-C048-8775-D760F5D00205}" destId="{4DF13089-82BE-AE4E-A88B-65ED9EACC529}" srcOrd="5" destOrd="0" parTransId="{BCBD1AE9-2E4C-0B4C-8D49-4EDB1EDDFCC8}" sibTransId="{0F16277E-B03A-4A4A-A47B-AF8704708E18}"/>
    <dgm:cxn modelId="{E00C0256-BC16-E94F-A3FA-7F578320BA0B}" type="presOf" srcId="{1431FFC5-FBF1-EC45-A5CC-455367A580CB}" destId="{681EBD83-5739-C049-9B94-8ECEB55050A5}" srcOrd="0" destOrd="0" presId="urn:microsoft.com/office/officeart/2005/8/layout/vList5"/>
    <dgm:cxn modelId="{8383BC87-6855-0D4A-BA93-FDB26CAE460B}" srcId="{198AE95D-9B02-AA49-B9B7-3B6A659005B4}" destId="{158D59C5-7078-5142-B4CC-18C1B38DAEC0}" srcOrd="0" destOrd="0" parTransId="{625B7C7A-4B94-8B41-8A95-37FCC146DA6B}" sibTransId="{AA948867-BCB4-D343-99C4-E1A47D2F5EF8}"/>
    <dgm:cxn modelId="{ACE44C86-69BE-334B-A1DD-90DA4167222C}" type="presOf" srcId="{796A27D2-B5EC-0147-B9D3-40D5A11945EE}" destId="{464966AF-1A83-BB45-9AA0-E664587F17BE}" srcOrd="0" destOrd="0" presId="urn:microsoft.com/office/officeart/2005/8/layout/vList5"/>
    <dgm:cxn modelId="{4C5E1BE2-F1EC-0149-A4AC-F3DE02C62AA8}" type="presOf" srcId="{527FD10B-65E9-AE42-A530-C1399712F36F}" destId="{AB476F61-3A57-2442-B5C8-818CC0CCA5E9}" srcOrd="0" destOrd="0" presId="urn:microsoft.com/office/officeart/2005/8/layout/vList5"/>
    <dgm:cxn modelId="{C196D984-0AF8-5443-A4EA-17C1CFB7E71D}" type="presOf" srcId="{E2DDE025-7CFF-8747-8B1A-B5AE4C1D9990}" destId="{9AEC0C12-E54D-F14A-A0FA-A8BBC50068F4}" srcOrd="0" destOrd="0" presId="urn:microsoft.com/office/officeart/2005/8/layout/vList5"/>
    <dgm:cxn modelId="{ED435737-7836-1641-B215-A9ED5F22DC24}" srcId="{FA30CE5C-B059-C048-8775-D760F5D00205}" destId="{E2A0E722-F547-E54A-9E2F-56D5C8BDECC4}" srcOrd="4" destOrd="0" parTransId="{B5A22CE6-6989-FF4B-BC90-25D3F4CA497C}" sibTransId="{EFD4A279-F2A6-AC40-8C57-73E9BCDD4106}"/>
    <dgm:cxn modelId="{ECE39D4B-CEAA-F044-99B3-72152CF594BF}" type="presOf" srcId="{158D59C5-7078-5142-B4CC-18C1B38DAEC0}" destId="{6E1475F0-8F7A-1C46-A15D-D57608D2FB0F}" srcOrd="0" destOrd="0" presId="urn:microsoft.com/office/officeart/2005/8/layout/vList5"/>
    <dgm:cxn modelId="{D76F6BFA-AF92-484C-AC88-975A54244987}" type="presOf" srcId="{FA30CE5C-B059-C048-8775-D760F5D00205}" destId="{78B757DF-2695-5B42-80BD-F5D0CA703F07}" srcOrd="0" destOrd="0" presId="urn:microsoft.com/office/officeart/2005/8/layout/vList5"/>
    <dgm:cxn modelId="{ED57D02A-E33D-7A41-A393-992CF23486E0}" srcId="{FA30CE5C-B059-C048-8775-D760F5D00205}" destId="{1431FFC5-FBF1-EC45-A5CC-455367A580CB}" srcOrd="1" destOrd="0" parTransId="{727B7080-BB4D-BC42-897A-BF2AB85C0168}" sibTransId="{E1E2755A-7379-404C-8747-B4BDEAFC16A3}"/>
    <dgm:cxn modelId="{CEC464B3-4204-7C40-A554-8C476F67AA6B}" srcId="{FA30CE5C-B059-C048-8775-D760F5D00205}" destId="{92FDB604-5455-6E4C-9C7F-B1F57D13A676}" srcOrd="0" destOrd="0" parTransId="{D63255B6-237E-3948-96FD-9D4275772172}" sibTransId="{C32BE267-7A98-4748-ACF1-F27CD4ADCEA7}"/>
    <dgm:cxn modelId="{7021DEB5-AB31-E543-8ABA-424DDEEEF8C7}" type="presOf" srcId="{253F63EF-447F-0D43-AAF5-E806E3E74339}" destId="{0AEA4CF2-7ADB-864E-9EB0-564F2999578F}" srcOrd="0" destOrd="0" presId="urn:microsoft.com/office/officeart/2005/8/layout/vList5"/>
    <dgm:cxn modelId="{6CA902AB-54D7-8D4B-9F45-66DE3E607A70}" type="presOf" srcId="{2D4BEF18-378A-A84C-A722-806FC3DAD56D}" destId="{2B94334B-DB24-EA46-A2CD-1F74DE7E7CA7}" srcOrd="0" destOrd="0" presId="urn:microsoft.com/office/officeart/2005/8/layout/vList5"/>
    <dgm:cxn modelId="{9DD5B2D7-24AE-C044-9A9F-3F1C83EFD730}" type="presOf" srcId="{92FDB604-5455-6E4C-9C7F-B1F57D13A676}" destId="{8EF6C688-21D5-7A4C-8A33-DB0CEE7F7412}" srcOrd="0" destOrd="0" presId="urn:microsoft.com/office/officeart/2005/8/layout/vList5"/>
    <dgm:cxn modelId="{36CDA591-6E30-2D47-9702-F9939A7AEEF2}" srcId="{E2DDE025-7CFF-8747-8B1A-B5AE4C1D9990}" destId="{583EC431-35CA-B94B-BEB3-120E47A22026}" srcOrd="0" destOrd="0" parTransId="{24DB5CF5-02DF-BC4B-A862-036028456979}" sibTransId="{5908B798-2F08-5246-A2BE-23162831E9F9}"/>
    <dgm:cxn modelId="{374C41C2-858C-424F-9F33-1063FD670A6E}" type="presParOf" srcId="{78B757DF-2695-5B42-80BD-F5D0CA703F07}" destId="{856E249B-8080-B24C-9247-3ED7BF2A9D11}" srcOrd="0" destOrd="0" presId="urn:microsoft.com/office/officeart/2005/8/layout/vList5"/>
    <dgm:cxn modelId="{0112182E-EE35-0A4F-81C8-2C88F25942D4}" type="presParOf" srcId="{856E249B-8080-B24C-9247-3ED7BF2A9D11}" destId="{8EF6C688-21D5-7A4C-8A33-DB0CEE7F7412}" srcOrd="0" destOrd="0" presId="urn:microsoft.com/office/officeart/2005/8/layout/vList5"/>
    <dgm:cxn modelId="{5AE7378B-FCEE-5749-9D26-273F794F00E7}" type="presParOf" srcId="{856E249B-8080-B24C-9247-3ED7BF2A9D11}" destId="{5BDDC7A0-CF4E-1C4E-BF27-27D4828F31AD}" srcOrd="1" destOrd="0" presId="urn:microsoft.com/office/officeart/2005/8/layout/vList5"/>
    <dgm:cxn modelId="{DB2652E9-054A-0D40-8B15-2A94BA38076E}" type="presParOf" srcId="{78B757DF-2695-5B42-80BD-F5D0CA703F07}" destId="{8490FECB-CBB2-3445-8B38-F7E0AB2C948D}" srcOrd="1" destOrd="0" presId="urn:microsoft.com/office/officeart/2005/8/layout/vList5"/>
    <dgm:cxn modelId="{3C68AAE1-0A73-E84B-9AB0-D167C993AB25}" type="presParOf" srcId="{78B757DF-2695-5B42-80BD-F5D0CA703F07}" destId="{95007167-DDB6-1F47-9791-A3E73D85D133}" srcOrd="2" destOrd="0" presId="urn:microsoft.com/office/officeart/2005/8/layout/vList5"/>
    <dgm:cxn modelId="{7960B238-5966-864E-BBC4-7395F5C235B5}" type="presParOf" srcId="{95007167-DDB6-1F47-9791-A3E73D85D133}" destId="{681EBD83-5739-C049-9B94-8ECEB55050A5}" srcOrd="0" destOrd="0" presId="urn:microsoft.com/office/officeart/2005/8/layout/vList5"/>
    <dgm:cxn modelId="{84307F39-154D-4549-9540-83B6303A1345}" type="presParOf" srcId="{95007167-DDB6-1F47-9791-A3E73D85D133}" destId="{F83D9D74-B85D-0A45-93F0-6A9843DC1968}" srcOrd="1" destOrd="0" presId="urn:microsoft.com/office/officeart/2005/8/layout/vList5"/>
    <dgm:cxn modelId="{BF144D9E-6008-C44C-93DD-38266077024C}" type="presParOf" srcId="{78B757DF-2695-5B42-80BD-F5D0CA703F07}" destId="{909F4284-219B-3443-AEE4-6313656BC14C}" srcOrd="3" destOrd="0" presId="urn:microsoft.com/office/officeart/2005/8/layout/vList5"/>
    <dgm:cxn modelId="{816E6C1D-B203-9E48-A424-1A4DC07D8B03}" type="presParOf" srcId="{78B757DF-2695-5B42-80BD-F5D0CA703F07}" destId="{024F72C2-3B43-4844-9A2C-EA975ABFAA89}" srcOrd="4" destOrd="0" presId="urn:microsoft.com/office/officeart/2005/8/layout/vList5"/>
    <dgm:cxn modelId="{19FA70C2-FE7D-564A-99F8-09F1EC596695}" type="presParOf" srcId="{024F72C2-3B43-4844-9A2C-EA975ABFAA89}" destId="{9AEC0C12-E54D-F14A-A0FA-A8BBC50068F4}" srcOrd="0" destOrd="0" presId="urn:microsoft.com/office/officeart/2005/8/layout/vList5"/>
    <dgm:cxn modelId="{A798B507-2D30-C44B-A088-6A4CC3E18EE4}" type="presParOf" srcId="{024F72C2-3B43-4844-9A2C-EA975ABFAA89}" destId="{0ECE9ABF-54C7-C945-B0A6-1AAA49BA3A71}" srcOrd="1" destOrd="0" presId="urn:microsoft.com/office/officeart/2005/8/layout/vList5"/>
    <dgm:cxn modelId="{4002BADF-0911-0A44-9A4D-8708568BBF86}" type="presParOf" srcId="{78B757DF-2695-5B42-80BD-F5D0CA703F07}" destId="{352C8BAF-98B1-9F49-A9E8-D3EE3481A156}" srcOrd="5" destOrd="0" presId="urn:microsoft.com/office/officeart/2005/8/layout/vList5"/>
    <dgm:cxn modelId="{6F8006BE-49CF-A14A-8F91-EBEFA14191B7}" type="presParOf" srcId="{78B757DF-2695-5B42-80BD-F5D0CA703F07}" destId="{ED064FD3-DB56-C442-8CDE-AB35AA861672}" srcOrd="6" destOrd="0" presId="urn:microsoft.com/office/officeart/2005/8/layout/vList5"/>
    <dgm:cxn modelId="{F26F1752-4185-3743-A579-8AFE418B91A3}" type="presParOf" srcId="{ED064FD3-DB56-C442-8CDE-AB35AA861672}" destId="{8A89E1F5-E6A1-5B47-81A9-FBC01CC66D54}" srcOrd="0" destOrd="0" presId="urn:microsoft.com/office/officeart/2005/8/layout/vList5"/>
    <dgm:cxn modelId="{64BF2B42-8D33-C24E-A263-D8883F9EB04E}" type="presParOf" srcId="{ED064FD3-DB56-C442-8CDE-AB35AA861672}" destId="{6E1475F0-8F7A-1C46-A15D-D57608D2FB0F}" srcOrd="1" destOrd="0" presId="urn:microsoft.com/office/officeart/2005/8/layout/vList5"/>
    <dgm:cxn modelId="{66BF43A6-F507-D143-9DE1-7428334D0244}" type="presParOf" srcId="{78B757DF-2695-5B42-80BD-F5D0CA703F07}" destId="{9919E27B-FEDE-F74A-AB56-B9718750FC60}" srcOrd="7" destOrd="0" presId="urn:microsoft.com/office/officeart/2005/8/layout/vList5"/>
    <dgm:cxn modelId="{6C199CC9-CFDC-0547-B7B8-AF9B12715C7A}" type="presParOf" srcId="{78B757DF-2695-5B42-80BD-F5D0CA703F07}" destId="{EE4E1CD6-BE30-1B48-86F6-4BEABBD5756C}" srcOrd="8" destOrd="0" presId="urn:microsoft.com/office/officeart/2005/8/layout/vList5"/>
    <dgm:cxn modelId="{518060FE-6237-BC4B-B48C-F7BDD95D83AD}" type="presParOf" srcId="{EE4E1CD6-BE30-1B48-86F6-4BEABBD5756C}" destId="{72FE86DD-AC3A-A646-AA7F-8C8B98B06CF7}" srcOrd="0" destOrd="0" presId="urn:microsoft.com/office/officeart/2005/8/layout/vList5"/>
    <dgm:cxn modelId="{A081E42F-FB7B-E841-BA4F-7C3B47B14D19}" type="presParOf" srcId="{EE4E1CD6-BE30-1B48-86F6-4BEABBD5756C}" destId="{0AEA4CF2-7ADB-864E-9EB0-564F2999578F}" srcOrd="1" destOrd="0" presId="urn:microsoft.com/office/officeart/2005/8/layout/vList5"/>
    <dgm:cxn modelId="{33217431-73C5-B747-9EDB-83A73F6E2D01}" type="presParOf" srcId="{78B757DF-2695-5B42-80BD-F5D0CA703F07}" destId="{3E9FE913-50E2-264C-BA1E-54E5CA5F73D7}" srcOrd="9" destOrd="0" presId="urn:microsoft.com/office/officeart/2005/8/layout/vList5"/>
    <dgm:cxn modelId="{F828D6FB-C7C9-C34E-ADC0-51EEBB981EAA}" type="presParOf" srcId="{78B757DF-2695-5B42-80BD-F5D0CA703F07}" destId="{9781A6E7-5145-FF41-AC0D-DFEE9A691E6B}" srcOrd="10" destOrd="0" presId="urn:microsoft.com/office/officeart/2005/8/layout/vList5"/>
    <dgm:cxn modelId="{8B3E4748-DB18-9C45-9002-BF6BC169246A}" type="presParOf" srcId="{9781A6E7-5145-FF41-AC0D-DFEE9A691E6B}" destId="{21B59FA0-42E3-A241-8EB2-DEA7F88A0AB0}" srcOrd="0" destOrd="0" presId="urn:microsoft.com/office/officeart/2005/8/layout/vList5"/>
    <dgm:cxn modelId="{84B782CF-6E07-0B4C-B2FD-02DEB7D1BF25}" type="presParOf" srcId="{9781A6E7-5145-FF41-AC0D-DFEE9A691E6B}" destId="{290F781F-6DEA-A14C-A5F6-5CAC5BA9D128}" srcOrd="1" destOrd="0" presId="urn:microsoft.com/office/officeart/2005/8/layout/vList5"/>
    <dgm:cxn modelId="{3CAD99D4-083E-684C-9F02-EE99A712AFB0}" type="presParOf" srcId="{78B757DF-2695-5B42-80BD-F5D0CA703F07}" destId="{00956B93-E8CA-BC4F-BD26-5E383BDB93A7}" srcOrd="11" destOrd="0" presId="urn:microsoft.com/office/officeart/2005/8/layout/vList5"/>
    <dgm:cxn modelId="{01D2EA20-A84D-D74B-82C1-E509ACA1EAE0}" type="presParOf" srcId="{78B757DF-2695-5B42-80BD-F5D0CA703F07}" destId="{87E03FC8-1902-7441-949C-9B83D5E63E1C}" srcOrd="12" destOrd="0" presId="urn:microsoft.com/office/officeart/2005/8/layout/vList5"/>
    <dgm:cxn modelId="{879CE346-BF5C-0643-B698-9B285A63CDB2}" type="presParOf" srcId="{87E03FC8-1902-7441-949C-9B83D5E63E1C}" destId="{AB476F61-3A57-2442-B5C8-818CC0CCA5E9}" srcOrd="0" destOrd="0" presId="urn:microsoft.com/office/officeart/2005/8/layout/vList5"/>
    <dgm:cxn modelId="{57D25FEC-D55C-1545-8198-76D1F3570870}" type="presParOf" srcId="{87E03FC8-1902-7441-949C-9B83D5E63E1C}" destId="{2B94334B-DB24-EA46-A2CD-1F74DE7E7CA7}" srcOrd="1" destOrd="0" presId="urn:microsoft.com/office/officeart/2005/8/layout/vList5"/>
    <dgm:cxn modelId="{6D1F5E7E-C4EE-1647-AEC5-FCCBBD8C182C}" type="presParOf" srcId="{78B757DF-2695-5B42-80BD-F5D0CA703F07}" destId="{5BDB533E-C34A-4247-91A6-83AA95B908C8}" srcOrd="13" destOrd="0" presId="urn:microsoft.com/office/officeart/2005/8/layout/vList5"/>
    <dgm:cxn modelId="{9EBC080A-96D8-D742-8B92-4831CBE3A07C}" type="presParOf" srcId="{78B757DF-2695-5B42-80BD-F5D0CA703F07}" destId="{10405D82-DFCB-7547-852C-E1866677787B}" srcOrd="14" destOrd="0" presId="urn:microsoft.com/office/officeart/2005/8/layout/vList5"/>
    <dgm:cxn modelId="{317A6DF1-3318-BD4A-BEE3-F2BED4992D98}" type="presParOf" srcId="{10405D82-DFCB-7547-852C-E1866677787B}" destId="{7E29BE26-5CBE-D24D-8E9E-38ADC678F8CA}" srcOrd="0" destOrd="0" presId="urn:microsoft.com/office/officeart/2005/8/layout/vList5"/>
    <dgm:cxn modelId="{A83CC58B-1817-734F-A4EA-D16B1821031C}" type="presParOf" srcId="{10405D82-DFCB-7547-852C-E1866677787B}" destId="{464966AF-1A83-BB45-9AA0-E664587F17B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8155EF1-21E7-420A-86A2-54771C036640}" type="doc">
      <dgm:prSet loTypeId="urn:microsoft.com/office/officeart/2018/5/layout/Centered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2FF6BC3-C0C8-42AF-815D-30DAF593E88F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Based upon</a:t>
          </a:r>
        </a:p>
      </dgm:t>
    </dgm:pt>
    <dgm:pt modelId="{C5DD1F84-9CD2-488C-971D-A1EE0B96A036}" type="parTrans" cxnId="{9994E479-80FD-48BB-88F1-41FC23DE516F}">
      <dgm:prSet/>
      <dgm:spPr/>
      <dgm:t>
        <a:bodyPr/>
        <a:lstStyle/>
        <a:p>
          <a:endParaRPr lang="en-US"/>
        </a:p>
      </dgm:t>
    </dgm:pt>
    <dgm:pt modelId="{1109CA86-E90D-468F-8A62-5D01FBBD4567}" type="sibTrans" cxnId="{9994E479-80FD-48BB-88F1-41FC23DE516F}">
      <dgm:prSet/>
      <dgm:spPr/>
      <dgm:t>
        <a:bodyPr/>
        <a:lstStyle/>
        <a:p>
          <a:endParaRPr lang="en-US"/>
        </a:p>
      </dgm:t>
    </dgm:pt>
    <dgm:pt modelId="{472B5A2E-A6E4-4F43-81BA-86E536AFB22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Use Case Scenarios (Traditional)</a:t>
          </a:r>
        </a:p>
      </dgm:t>
    </dgm:pt>
    <dgm:pt modelId="{E2A8B45B-276E-445A-A9C0-E2714DF4E0EF}" type="parTrans" cxnId="{234C8DFB-778B-4F64-941A-2EA532FEC3C1}">
      <dgm:prSet/>
      <dgm:spPr/>
      <dgm:t>
        <a:bodyPr/>
        <a:lstStyle/>
        <a:p>
          <a:endParaRPr lang="en-US"/>
        </a:p>
      </dgm:t>
    </dgm:pt>
    <dgm:pt modelId="{E1DF243A-6458-4990-8C7C-B685C77498BD}" type="sibTrans" cxnId="{234C8DFB-778B-4F64-941A-2EA532FEC3C1}">
      <dgm:prSet/>
      <dgm:spPr/>
      <dgm:t>
        <a:bodyPr/>
        <a:lstStyle/>
        <a:p>
          <a:endParaRPr lang="en-US"/>
        </a:p>
      </dgm:t>
    </dgm:pt>
    <dgm:pt modelId="{C08C7B67-F772-4338-BB07-97C241E7B58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User Stories in (Agile)</a:t>
          </a:r>
        </a:p>
      </dgm:t>
    </dgm:pt>
    <dgm:pt modelId="{CC018713-F0FD-4449-84DE-49F2C05CA216}" type="parTrans" cxnId="{05F0391B-AF78-4788-BA76-770A89FE4158}">
      <dgm:prSet/>
      <dgm:spPr/>
      <dgm:t>
        <a:bodyPr/>
        <a:lstStyle/>
        <a:p>
          <a:endParaRPr lang="en-US"/>
        </a:p>
      </dgm:t>
    </dgm:pt>
    <dgm:pt modelId="{55D7C604-993C-4670-AB66-C5CC5655ECC4}" type="sibTrans" cxnId="{05F0391B-AF78-4788-BA76-770A89FE4158}">
      <dgm:prSet/>
      <dgm:spPr/>
      <dgm:t>
        <a:bodyPr/>
        <a:lstStyle/>
        <a:p>
          <a:endParaRPr lang="en-US"/>
        </a:p>
      </dgm:t>
    </dgm:pt>
    <dgm:pt modelId="{BEF9F2A8-F25E-4192-8266-7DF7EDA7C7EF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Role of Business Analyst</a:t>
          </a:r>
        </a:p>
      </dgm:t>
    </dgm:pt>
    <dgm:pt modelId="{65D1E026-1A65-46BF-A4E0-21A7F0732557}" type="parTrans" cxnId="{DDDB3BD3-EA92-4F78-AD2F-A9FB7B08FD92}">
      <dgm:prSet/>
      <dgm:spPr/>
      <dgm:t>
        <a:bodyPr/>
        <a:lstStyle/>
        <a:p>
          <a:endParaRPr lang="en-US"/>
        </a:p>
      </dgm:t>
    </dgm:pt>
    <dgm:pt modelId="{93FF7C1A-7BA5-4716-993A-79F674A09C96}" type="sibTrans" cxnId="{DDDB3BD3-EA92-4F78-AD2F-A9FB7B08FD92}">
      <dgm:prSet/>
      <dgm:spPr/>
      <dgm:t>
        <a:bodyPr/>
        <a:lstStyle/>
        <a:p>
          <a:endParaRPr lang="en-US"/>
        </a:p>
      </dgm:t>
    </dgm:pt>
    <dgm:pt modelId="{238A8500-49B8-4BDD-A57C-ECFF5674FA9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Develop Use case scenarios or user stories</a:t>
          </a:r>
        </a:p>
      </dgm:t>
    </dgm:pt>
    <dgm:pt modelId="{CAB32BA3-40C5-404A-B7FF-91801EBC40DC}" type="parTrans" cxnId="{87BB91EC-4F51-497E-B19D-B7F5C50D402D}">
      <dgm:prSet/>
      <dgm:spPr/>
      <dgm:t>
        <a:bodyPr/>
        <a:lstStyle/>
        <a:p>
          <a:endParaRPr lang="en-US"/>
        </a:p>
      </dgm:t>
    </dgm:pt>
    <dgm:pt modelId="{2712252B-8034-4E6E-9227-96904B48464B}" type="sibTrans" cxnId="{87BB91EC-4F51-497E-B19D-B7F5C50D402D}">
      <dgm:prSet/>
      <dgm:spPr/>
      <dgm:t>
        <a:bodyPr/>
        <a:lstStyle/>
        <a:p>
          <a:endParaRPr lang="en-US"/>
        </a:p>
      </dgm:t>
    </dgm:pt>
    <dgm:pt modelId="{8676E57E-2BB6-4515-A315-80840E330D1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Detail Acceptance criteria</a:t>
          </a:r>
        </a:p>
      </dgm:t>
    </dgm:pt>
    <dgm:pt modelId="{DB52D5E3-0A9C-4AB2-AB4D-B159F798755E}" type="parTrans" cxnId="{1949FACE-9A7B-45C0-9C2F-232EBA224342}">
      <dgm:prSet/>
      <dgm:spPr/>
      <dgm:t>
        <a:bodyPr/>
        <a:lstStyle/>
        <a:p>
          <a:endParaRPr lang="en-US"/>
        </a:p>
      </dgm:t>
    </dgm:pt>
    <dgm:pt modelId="{4D7EF911-F32F-4021-8D0C-87F523CC4489}" type="sibTrans" cxnId="{1949FACE-9A7B-45C0-9C2F-232EBA224342}">
      <dgm:prSet/>
      <dgm:spPr/>
      <dgm:t>
        <a:bodyPr/>
        <a:lstStyle/>
        <a:p>
          <a:endParaRPr lang="en-US"/>
        </a:p>
      </dgm:t>
    </dgm:pt>
    <dgm:pt modelId="{276987FC-9313-405D-BA7C-FDC4B6B2A4F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Participate in testing</a:t>
          </a:r>
        </a:p>
      </dgm:t>
    </dgm:pt>
    <dgm:pt modelId="{8CF99665-39C5-420D-B122-8788062DCC71}" type="parTrans" cxnId="{8D3A0300-2D9E-4966-9A69-ACE54260F961}">
      <dgm:prSet/>
      <dgm:spPr/>
      <dgm:t>
        <a:bodyPr/>
        <a:lstStyle/>
        <a:p>
          <a:endParaRPr lang="en-US"/>
        </a:p>
      </dgm:t>
    </dgm:pt>
    <dgm:pt modelId="{0D818457-27FB-472E-8E12-5B6974C155B3}" type="sibTrans" cxnId="{8D3A0300-2D9E-4966-9A69-ACE54260F961}">
      <dgm:prSet/>
      <dgm:spPr/>
      <dgm:t>
        <a:bodyPr/>
        <a:lstStyle/>
        <a:p>
          <a:endParaRPr lang="en-US"/>
        </a:p>
      </dgm:t>
    </dgm:pt>
    <dgm:pt modelId="{88D79CBB-4E31-428E-8F6C-802FABA6BEA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Facilitate testing between stakeholders (or end users) and technical teams</a:t>
          </a:r>
        </a:p>
      </dgm:t>
    </dgm:pt>
    <dgm:pt modelId="{A5389566-2F8D-43FF-AADE-5E5C91D37385}" type="parTrans" cxnId="{1AA01BA8-C3B2-4F6E-BB56-ECA57961E8AE}">
      <dgm:prSet/>
      <dgm:spPr/>
      <dgm:t>
        <a:bodyPr/>
        <a:lstStyle/>
        <a:p>
          <a:endParaRPr lang="en-US"/>
        </a:p>
      </dgm:t>
    </dgm:pt>
    <dgm:pt modelId="{5DE4004E-FB60-461B-B3FD-1AB241BB791B}" type="sibTrans" cxnId="{1AA01BA8-C3B2-4F6E-BB56-ECA57961E8AE}">
      <dgm:prSet/>
      <dgm:spPr/>
      <dgm:t>
        <a:bodyPr/>
        <a:lstStyle/>
        <a:p>
          <a:endParaRPr lang="en-US"/>
        </a:p>
      </dgm:t>
    </dgm:pt>
    <dgm:pt modelId="{AE0E5DA1-BEBB-4033-8615-B3F030CF89C9}" type="pres">
      <dgm:prSet presAssocID="{C8155EF1-21E7-420A-86A2-54771C036640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442D9E2-0F70-462D-832D-2DF404044679}" type="pres">
      <dgm:prSet presAssocID="{52FF6BC3-C0C8-42AF-815D-30DAF593E88F}" presName="compNode" presStyleCnt="0"/>
      <dgm:spPr/>
    </dgm:pt>
    <dgm:pt modelId="{D8167E06-82C1-4BA0-ABBB-8DD07C6100BC}" type="pres">
      <dgm:prSet presAssocID="{52FF6BC3-C0C8-42AF-815D-30DAF593E88F}" presName="iconRect" presStyleLbl="node1" presStyleIdx="0" presStyleCnt="2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C97AB348-FC17-483F-AE73-BB06A1AB52D7}" type="pres">
      <dgm:prSet presAssocID="{52FF6BC3-C0C8-42AF-815D-30DAF593E88F}" presName="iconSpace" presStyleCnt="0"/>
      <dgm:spPr/>
    </dgm:pt>
    <dgm:pt modelId="{BD2573C6-FF71-4D4B-856C-9E419B609A1E}" type="pres">
      <dgm:prSet presAssocID="{52FF6BC3-C0C8-42AF-815D-30DAF593E88F}" presName="parTx" presStyleLbl="revTx" presStyleIdx="0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AF8B071-27D6-4726-B46E-C0237A336254}" type="pres">
      <dgm:prSet presAssocID="{52FF6BC3-C0C8-42AF-815D-30DAF593E88F}" presName="txSpace" presStyleCnt="0"/>
      <dgm:spPr/>
    </dgm:pt>
    <dgm:pt modelId="{2DF05D16-D0C2-40AC-B7BB-CA5192DC8D41}" type="pres">
      <dgm:prSet presAssocID="{52FF6BC3-C0C8-42AF-815D-30DAF593E88F}" presName="desTx" presStyleLbl="revTx" presStyleIdx="1" presStyleCnt="4">
        <dgm:presLayoutVars/>
      </dgm:prSet>
      <dgm:spPr/>
      <dgm:t>
        <a:bodyPr/>
        <a:lstStyle/>
        <a:p>
          <a:endParaRPr lang="en-US"/>
        </a:p>
      </dgm:t>
    </dgm:pt>
    <dgm:pt modelId="{D96EFC26-3EC3-4F2D-A136-A83AAA859FFC}" type="pres">
      <dgm:prSet presAssocID="{1109CA86-E90D-468F-8A62-5D01FBBD4567}" presName="sibTrans" presStyleCnt="0"/>
      <dgm:spPr/>
    </dgm:pt>
    <dgm:pt modelId="{CDA5123E-3EF0-462B-A940-24E871C2120E}" type="pres">
      <dgm:prSet presAssocID="{BEF9F2A8-F25E-4192-8266-7DF7EDA7C7EF}" presName="compNode" presStyleCnt="0"/>
      <dgm:spPr/>
    </dgm:pt>
    <dgm:pt modelId="{000D0C2A-F719-4345-8C21-3949297018B4}" type="pres">
      <dgm:prSet presAssocID="{BEF9F2A8-F25E-4192-8266-7DF7EDA7C7EF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icroscope"/>
        </a:ext>
      </dgm:extLst>
    </dgm:pt>
    <dgm:pt modelId="{724953AF-A619-4ABD-8E65-00E5CADE9F44}" type="pres">
      <dgm:prSet presAssocID="{BEF9F2A8-F25E-4192-8266-7DF7EDA7C7EF}" presName="iconSpace" presStyleCnt="0"/>
      <dgm:spPr/>
    </dgm:pt>
    <dgm:pt modelId="{E5A1CB41-F1A0-4051-A087-0A225ABDCB3F}" type="pres">
      <dgm:prSet presAssocID="{BEF9F2A8-F25E-4192-8266-7DF7EDA7C7EF}" presName="parTx" presStyleLbl="revTx" presStyleIdx="2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6078D52-7F21-4074-A6CE-7915DEA00C92}" type="pres">
      <dgm:prSet presAssocID="{BEF9F2A8-F25E-4192-8266-7DF7EDA7C7EF}" presName="txSpace" presStyleCnt="0"/>
      <dgm:spPr/>
    </dgm:pt>
    <dgm:pt modelId="{491DE5BC-B6A1-4EC5-B49F-C6FE5DC94B76}" type="pres">
      <dgm:prSet presAssocID="{BEF9F2A8-F25E-4192-8266-7DF7EDA7C7EF}" presName="desTx" presStyleLbl="revTx" presStyleIdx="3" presStyleCnt="4">
        <dgm:presLayoutVars/>
      </dgm:prSet>
      <dgm:spPr/>
      <dgm:t>
        <a:bodyPr/>
        <a:lstStyle/>
        <a:p>
          <a:endParaRPr lang="en-US"/>
        </a:p>
      </dgm:t>
    </dgm:pt>
  </dgm:ptLst>
  <dgm:cxnLst>
    <dgm:cxn modelId="{8D3A0300-2D9E-4966-9A69-ACE54260F961}" srcId="{BEF9F2A8-F25E-4192-8266-7DF7EDA7C7EF}" destId="{276987FC-9313-405D-BA7C-FDC4B6B2A4FE}" srcOrd="2" destOrd="0" parTransId="{8CF99665-39C5-420D-B122-8788062DCC71}" sibTransId="{0D818457-27FB-472E-8E12-5B6974C155B3}"/>
    <dgm:cxn modelId="{87BB91EC-4F51-497E-B19D-B7F5C50D402D}" srcId="{BEF9F2A8-F25E-4192-8266-7DF7EDA7C7EF}" destId="{238A8500-49B8-4BDD-A57C-ECFF5674FA93}" srcOrd="0" destOrd="0" parTransId="{CAB32BA3-40C5-404A-B7FF-91801EBC40DC}" sibTransId="{2712252B-8034-4E6E-9227-96904B48464B}"/>
    <dgm:cxn modelId="{262D65FA-A14A-4981-AFEA-B64A2A599CB3}" type="presOf" srcId="{8676E57E-2BB6-4515-A315-80840E330D11}" destId="{491DE5BC-B6A1-4EC5-B49F-C6FE5DC94B76}" srcOrd="0" destOrd="1" presId="urn:microsoft.com/office/officeart/2018/5/layout/CenteredIconLabelDescriptionList"/>
    <dgm:cxn modelId="{C76B83BE-7FCB-4C1A-8CCA-48CB0FA05BB8}" type="presOf" srcId="{238A8500-49B8-4BDD-A57C-ECFF5674FA93}" destId="{491DE5BC-B6A1-4EC5-B49F-C6FE5DC94B76}" srcOrd="0" destOrd="0" presId="urn:microsoft.com/office/officeart/2018/5/layout/CenteredIconLabelDescriptionList"/>
    <dgm:cxn modelId="{1949FACE-9A7B-45C0-9C2F-232EBA224342}" srcId="{BEF9F2A8-F25E-4192-8266-7DF7EDA7C7EF}" destId="{8676E57E-2BB6-4515-A315-80840E330D11}" srcOrd="1" destOrd="0" parTransId="{DB52D5E3-0A9C-4AB2-AB4D-B159F798755E}" sibTransId="{4D7EF911-F32F-4021-8D0C-87F523CC4489}"/>
    <dgm:cxn modelId="{1C451EC1-42B4-4516-82F4-B1C33B96D0A3}" type="presOf" srcId="{BEF9F2A8-F25E-4192-8266-7DF7EDA7C7EF}" destId="{E5A1CB41-F1A0-4051-A087-0A225ABDCB3F}" srcOrd="0" destOrd="0" presId="urn:microsoft.com/office/officeart/2018/5/layout/CenteredIconLabelDescriptionList"/>
    <dgm:cxn modelId="{6D1B9253-ED18-4814-A6EE-9CAF87244647}" type="presOf" srcId="{88D79CBB-4E31-428E-8F6C-802FABA6BEA1}" destId="{491DE5BC-B6A1-4EC5-B49F-C6FE5DC94B76}" srcOrd="0" destOrd="3" presId="urn:microsoft.com/office/officeart/2018/5/layout/CenteredIconLabelDescriptionList"/>
    <dgm:cxn modelId="{05F0391B-AF78-4788-BA76-770A89FE4158}" srcId="{52FF6BC3-C0C8-42AF-815D-30DAF593E88F}" destId="{C08C7B67-F772-4338-BB07-97C241E7B58D}" srcOrd="1" destOrd="0" parTransId="{CC018713-F0FD-4449-84DE-49F2C05CA216}" sibTransId="{55D7C604-993C-4670-AB66-C5CC5655ECC4}"/>
    <dgm:cxn modelId="{DDDB3BD3-EA92-4F78-AD2F-A9FB7B08FD92}" srcId="{C8155EF1-21E7-420A-86A2-54771C036640}" destId="{BEF9F2A8-F25E-4192-8266-7DF7EDA7C7EF}" srcOrd="1" destOrd="0" parTransId="{65D1E026-1A65-46BF-A4E0-21A7F0732557}" sibTransId="{93FF7C1A-7BA5-4716-993A-79F674A09C96}"/>
    <dgm:cxn modelId="{5ECBCE1C-4272-47DA-A901-A709D6822980}" type="presOf" srcId="{C08C7B67-F772-4338-BB07-97C241E7B58D}" destId="{2DF05D16-D0C2-40AC-B7BB-CA5192DC8D41}" srcOrd="0" destOrd="1" presId="urn:microsoft.com/office/officeart/2018/5/layout/CenteredIconLabelDescriptionList"/>
    <dgm:cxn modelId="{012B7587-2D03-409A-BB6D-DE3083913732}" type="presOf" srcId="{52FF6BC3-C0C8-42AF-815D-30DAF593E88F}" destId="{BD2573C6-FF71-4D4B-856C-9E419B609A1E}" srcOrd="0" destOrd="0" presId="urn:microsoft.com/office/officeart/2018/5/layout/CenteredIconLabelDescriptionList"/>
    <dgm:cxn modelId="{9994E479-80FD-48BB-88F1-41FC23DE516F}" srcId="{C8155EF1-21E7-420A-86A2-54771C036640}" destId="{52FF6BC3-C0C8-42AF-815D-30DAF593E88F}" srcOrd="0" destOrd="0" parTransId="{C5DD1F84-9CD2-488C-971D-A1EE0B96A036}" sibTransId="{1109CA86-E90D-468F-8A62-5D01FBBD4567}"/>
    <dgm:cxn modelId="{B32B1A2C-8A97-44C0-8B97-3BE9D873965C}" type="presOf" srcId="{C8155EF1-21E7-420A-86A2-54771C036640}" destId="{AE0E5DA1-BEBB-4033-8615-B3F030CF89C9}" srcOrd="0" destOrd="0" presId="urn:microsoft.com/office/officeart/2018/5/layout/CenteredIconLabelDescriptionList"/>
    <dgm:cxn modelId="{1AA01BA8-C3B2-4F6E-BB56-ECA57961E8AE}" srcId="{BEF9F2A8-F25E-4192-8266-7DF7EDA7C7EF}" destId="{88D79CBB-4E31-428E-8F6C-802FABA6BEA1}" srcOrd="3" destOrd="0" parTransId="{A5389566-2F8D-43FF-AADE-5E5C91D37385}" sibTransId="{5DE4004E-FB60-461B-B3FD-1AB241BB791B}"/>
    <dgm:cxn modelId="{234C8DFB-778B-4F64-941A-2EA532FEC3C1}" srcId="{52FF6BC3-C0C8-42AF-815D-30DAF593E88F}" destId="{472B5A2E-A6E4-4F43-81BA-86E536AFB225}" srcOrd="0" destOrd="0" parTransId="{E2A8B45B-276E-445A-A9C0-E2714DF4E0EF}" sibTransId="{E1DF243A-6458-4990-8C7C-B685C77498BD}"/>
    <dgm:cxn modelId="{C0963028-55FD-4F54-A753-419EB8290954}" type="presOf" srcId="{276987FC-9313-405D-BA7C-FDC4B6B2A4FE}" destId="{491DE5BC-B6A1-4EC5-B49F-C6FE5DC94B76}" srcOrd="0" destOrd="2" presId="urn:microsoft.com/office/officeart/2018/5/layout/CenteredIconLabelDescriptionList"/>
    <dgm:cxn modelId="{D64A64C2-C553-469C-AC94-4D03BC5F42F5}" type="presOf" srcId="{472B5A2E-A6E4-4F43-81BA-86E536AFB225}" destId="{2DF05D16-D0C2-40AC-B7BB-CA5192DC8D41}" srcOrd="0" destOrd="0" presId="urn:microsoft.com/office/officeart/2018/5/layout/CenteredIconLabelDescriptionList"/>
    <dgm:cxn modelId="{F5244624-636B-4B4F-A123-1D0C1EE0839F}" type="presParOf" srcId="{AE0E5DA1-BEBB-4033-8615-B3F030CF89C9}" destId="{7442D9E2-0F70-462D-832D-2DF404044679}" srcOrd="0" destOrd="0" presId="urn:microsoft.com/office/officeart/2018/5/layout/CenteredIconLabelDescriptionList"/>
    <dgm:cxn modelId="{82F49FC8-DA86-409E-80D3-61B762DCEF6F}" type="presParOf" srcId="{7442D9E2-0F70-462D-832D-2DF404044679}" destId="{D8167E06-82C1-4BA0-ABBB-8DD07C6100BC}" srcOrd="0" destOrd="0" presId="urn:microsoft.com/office/officeart/2018/5/layout/CenteredIconLabelDescriptionList"/>
    <dgm:cxn modelId="{AD0D08CA-10D5-40BC-A3B0-3D04A20990BA}" type="presParOf" srcId="{7442D9E2-0F70-462D-832D-2DF404044679}" destId="{C97AB348-FC17-483F-AE73-BB06A1AB52D7}" srcOrd="1" destOrd="0" presId="urn:microsoft.com/office/officeart/2018/5/layout/CenteredIconLabelDescriptionList"/>
    <dgm:cxn modelId="{05A27D8D-1252-4A38-BEBC-274C5E277169}" type="presParOf" srcId="{7442D9E2-0F70-462D-832D-2DF404044679}" destId="{BD2573C6-FF71-4D4B-856C-9E419B609A1E}" srcOrd="2" destOrd="0" presId="urn:microsoft.com/office/officeart/2018/5/layout/CenteredIconLabelDescriptionList"/>
    <dgm:cxn modelId="{BA9BD7A7-B882-46C8-B2D3-13D18A4FE131}" type="presParOf" srcId="{7442D9E2-0F70-462D-832D-2DF404044679}" destId="{CAF8B071-27D6-4726-B46E-C0237A336254}" srcOrd="3" destOrd="0" presId="urn:microsoft.com/office/officeart/2018/5/layout/CenteredIconLabelDescriptionList"/>
    <dgm:cxn modelId="{6EFB8973-3E9D-4161-AAE8-2B467D474459}" type="presParOf" srcId="{7442D9E2-0F70-462D-832D-2DF404044679}" destId="{2DF05D16-D0C2-40AC-B7BB-CA5192DC8D41}" srcOrd="4" destOrd="0" presId="urn:microsoft.com/office/officeart/2018/5/layout/CenteredIconLabelDescriptionList"/>
    <dgm:cxn modelId="{77857B97-2899-452E-90DB-533CBB242DBE}" type="presParOf" srcId="{AE0E5DA1-BEBB-4033-8615-B3F030CF89C9}" destId="{D96EFC26-3EC3-4F2D-A136-A83AAA859FFC}" srcOrd="1" destOrd="0" presId="urn:microsoft.com/office/officeart/2018/5/layout/CenteredIconLabelDescriptionList"/>
    <dgm:cxn modelId="{23F8593E-3671-44A8-A739-7E127E5BBE8A}" type="presParOf" srcId="{AE0E5DA1-BEBB-4033-8615-B3F030CF89C9}" destId="{CDA5123E-3EF0-462B-A940-24E871C2120E}" srcOrd="2" destOrd="0" presId="urn:microsoft.com/office/officeart/2018/5/layout/CenteredIconLabelDescriptionList"/>
    <dgm:cxn modelId="{03D4A3FA-30AA-4BD8-98B7-046CE85B79CA}" type="presParOf" srcId="{CDA5123E-3EF0-462B-A940-24E871C2120E}" destId="{000D0C2A-F719-4345-8C21-3949297018B4}" srcOrd="0" destOrd="0" presId="urn:microsoft.com/office/officeart/2018/5/layout/CenteredIconLabelDescriptionList"/>
    <dgm:cxn modelId="{EFFBEE1A-4AEA-4EB4-82CD-494122FB22FE}" type="presParOf" srcId="{CDA5123E-3EF0-462B-A940-24E871C2120E}" destId="{724953AF-A619-4ABD-8E65-00E5CADE9F44}" srcOrd="1" destOrd="0" presId="urn:microsoft.com/office/officeart/2018/5/layout/CenteredIconLabelDescriptionList"/>
    <dgm:cxn modelId="{223EF1B1-AE9E-4DA6-A54C-F36093C8BB1A}" type="presParOf" srcId="{CDA5123E-3EF0-462B-A940-24E871C2120E}" destId="{E5A1CB41-F1A0-4051-A087-0A225ABDCB3F}" srcOrd="2" destOrd="0" presId="urn:microsoft.com/office/officeart/2018/5/layout/CenteredIconLabelDescriptionList"/>
    <dgm:cxn modelId="{A1907972-D560-46EE-83B2-DB91F5EC5A7B}" type="presParOf" srcId="{CDA5123E-3EF0-462B-A940-24E871C2120E}" destId="{56078D52-7F21-4074-A6CE-7915DEA00C92}" srcOrd="3" destOrd="0" presId="urn:microsoft.com/office/officeart/2018/5/layout/CenteredIconLabelDescriptionList"/>
    <dgm:cxn modelId="{DBD60430-9C0B-4369-B355-4B5A44C3AB51}" type="presParOf" srcId="{CDA5123E-3EF0-462B-A940-24E871C2120E}" destId="{491DE5BC-B6A1-4EC5-B49F-C6FE5DC94B76}" srcOrd="4" destOrd="0" presId="urn:microsoft.com/office/officeart/2018/5/layout/Centered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A15568B-510B-4A26-8FB5-D4E8D618A18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60AB2F8-470C-404F-B66A-DB09D1ABB5E6}">
      <dgm:prSet/>
      <dgm:spPr/>
      <dgm:t>
        <a:bodyPr/>
        <a:lstStyle/>
        <a:p>
          <a:r>
            <a:rPr lang="en-US" dirty="0"/>
            <a:t>Unforeseen Needs</a:t>
          </a:r>
        </a:p>
      </dgm:t>
    </dgm:pt>
    <dgm:pt modelId="{3C031970-0A26-4EA8-976B-135E0B0CF39C}" type="parTrans" cxnId="{8BE397AE-985D-40C6-971B-794E20BCF654}">
      <dgm:prSet/>
      <dgm:spPr/>
      <dgm:t>
        <a:bodyPr/>
        <a:lstStyle/>
        <a:p>
          <a:endParaRPr lang="en-US"/>
        </a:p>
      </dgm:t>
    </dgm:pt>
    <dgm:pt modelId="{746E93C1-F555-4FE1-B1EA-69E4FBDCDC23}" type="sibTrans" cxnId="{8BE397AE-985D-40C6-971B-794E20BCF654}">
      <dgm:prSet/>
      <dgm:spPr/>
      <dgm:t>
        <a:bodyPr/>
        <a:lstStyle/>
        <a:p>
          <a:endParaRPr lang="en-US"/>
        </a:p>
      </dgm:t>
    </dgm:pt>
    <dgm:pt modelId="{1F97C518-7FF4-45E5-9B04-1154BCF6C187}">
      <dgm:prSet/>
      <dgm:spPr/>
      <dgm:t>
        <a:bodyPr/>
        <a:lstStyle/>
        <a:p>
          <a:r>
            <a:rPr lang="en-US"/>
            <a:t>Shifting priorities</a:t>
          </a:r>
        </a:p>
      </dgm:t>
    </dgm:pt>
    <dgm:pt modelId="{7100095A-C124-49F4-8330-6DC431D0F1C6}" type="parTrans" cxnId="{99620A8E-1228-40C3-B105-D66B1A97DDAF}">
      <dgm:prSet/>
      <dgm:spPr/>
      <dgm:t>
        <a:bodyPr/>
        <a:lstStyle/>
        <a:p>
          <a:endParaRPr lang="en-US"/>
        </a:p>
      </dgm:t>
    </dgm:pt>
    <dgm:pt modelId="{A67BC25A-A084-416F-93DB-6EB252A6837E}" type="sibTrans" cxnId="{99620A8E-1228-40C3-B105-D66B1A97DDAF}">
      <dgm:prSet/>
      <dgm:spPr/>
      <dgm:t>
        <a:bodyPr/>
        <a:lstStyle/>
        <a:p>
          <a:endParaRPr lang="en-US"/>
        </a:p>
      </dgm:t>
    </dgm:pt>
    <dgm:pt modelId="{EBC68D41-00B0-482F-BC29-A248B6C69A8B}">
      <dgm:prSet/>
      <dgm:spPr/>
      <dgm:t>
        <a:bodyPr/>
        <a:lstStyle/>
        <a:p>
          <a:r>
            <a:rPr lang="en-US" dirty="0"/>
            <a:t>Evolving stakeholder expectations</a:t>
          </a:r>
        </a:p>
      </dgm:t>
    </dgm:pt>
    <dgm:pt modelId="{AD6D445B-2B5A-49D2-8C0B-2DD8318F2788}" type="parTrans" cxnId="{3A072ADD-64B5-49D4-B930-A5F277E613CD}">
      <dgm:prSet/>
      <dgm:spPr/>
      <dgm:t>
        <a:bodyPr/>
        <a:lstStyle/>
        <a:p>
          <a:endParaRPr lang="en-US"/>
        </a:p>
      </dgm:t>
    </dgm:pt>
    <dgm:pt modelId="{D0F1F7A4-56E2-456C-B591-55FA716D3455}" type="sibTrans" cxnId="{3A072ADD-64B5-49D4-B930-A5F277E613CD}">
      <dgm:prSet/>
      <dgm:spPr/>
      <dgm:t>
        <a:bodyPr/>
        <a:lstStyle/>
        <a:p>
          <a:endParaRPr lang="en-US"/>
        </a:p>
      </dgm:t>
    </dgm:pt>
    <dgm:pt modelId="{B38A24D4-3D8C-5445-BF27-AA0889926BC0}" type="pres">
      <dgm:prSet presAssocID="{7A15568B-510B-4A26-8FB5-D4E8D618A18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5285F1A-E952-2E41-BBF9-EE4D071E563E}" type="pres">
      <dgm:prSet presAssocID="{760AB2F8-470C-404F-B66A-DB09D1ABB5E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F10078-1E63-0240-BDC7-9F68D7D20562}" type="pres">
      <dgm:prSet presAssocID="{746E93C1-F555-4FE1-B1EA-69E4FBDCDC23}" presName="spacer" presStyleCnt="0"/>
      <dgm:spPr/>
    </dgm:pt>
    <dgm:pt modelId="{CDE7103B-AE68-4F4F-801A-F670225ABDB8}" type="pres">
      <dgm:prSet presAssocID="{1F97C518-7FF4-45E5-9B04-1154BCF6C187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1CADB0-6274-3E42-9C99-F2CCF15F500C}" type="pres">
      <dgm:prSet presAssocID="{A67BC25A-A084-416F-93DB-6EB252A6837E}" presName="spacer" presStyleCnt="0"/>
      <dgm:spPr/>
    </dgm:pt>
    <dgm:pt modelId="{251D45A7-7704-2347-8BA9-1AFB23C2802B}" type="pres">
      <dgm:prSet presAssocID="{EBC68D41-00B0-482F-BC29-A248B6C69A8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4129881-EA83-0543-B311-57355B86AFD8}" type="presOf" srcId="{760AB2F8-470C-404F-B66A-DB09D1ABB5E6}" destId="{65285F1A-E952-2E41-BBF9-EE4D071E563E}" srcOrd="0" destOrd="0" presId="urn:microsoft.com/office/officeart/2005/8/layout/vList2"/>
    <dgm:cxn modelId="{99620A8E-1228-40C3-B105-D66B1A97DDAF}" srcId="{7A15568B-510B-4A26-8FB5-D4E8D618A186}" destId="{1F97C518-7FF4-45E5-9B04-1154BCF6C187}" srcOrd="1" destOrd="0" parTransId="{7100095A-C124-49F4-8330-6DC431D0F1C6}" sibTransId="{A67BC25A-A084-416F-93DB-6EB252A6837E}"/>
    <dgm:cxn modelId="{C5289893-0ACB-6B4D-8A6F-114410D29D72}" type="presOf" srcId="{EBC68D41-00B0-482F-BC29-A248B6C69A8B}" destId="{251D45A7-7704-2347-8BA9-1AFB23C2802B}" srcOrd="0" destOrd="0" presId="urn:microsoft.com/office/officeart/2005/8/layout/vList2"/>
    <dgm:cxn modelId="{3A072ADD-64B5-49D4-B930-A5F277E613CD}" srcId="{7A15568B-510B-4A26-8FB5-D4E8D618A186}" destId="{EBC68D41-00B0-482F-BC29-A248B6C69A8B}" srcOrd="2" destOrd="0" parTransId="{AD6D445B-2B5A-49D2-8C0B-2DD8318F2788}" sibTransId="{D0F1F7A4-56E2-456C-B591-55FA716D3455}"/>
    <dgm:cxn modelId="{14AB3750-2BDC-4448-86BF-878CE6853C5B}" type="presOf" srcId="{7A15568B-510B-4A26-8FB5-D4E8D618A186}" destId="{B38A24D4-3D8C-5445-BF27-AA0889926BC0}" srcOrd="0" destOrd="0" presId="urn:microsoft.com/office/officeart/2005/8/layout/vList2"/>
    <dgm:cxn modelId="{8BE397AE-985D-40C6-971B-794E20BCF654}" srcId="{7A15568B-510B-4A26-8FB5-D4E8D618A186}" destId="{760AB2F8-470C-404F-B66A-DB09D1ABB5E6}" srcOrd="0" destOrd="0" parTransId="{3C031970-0A26-4EA8-976B-135E0B0CF39C}" sibTransId="{746E93C1-F555-4FE1-B1EA-69E4FBDCDC23}"/>
    <dgm:cxn modelId="{36808A54-7F66-D64E-A38F-29B2C7BFCEFA}" type="presOf" srcId="{1F97C518-7FF4-45E5-9B04-1154BCF6C187}" destId="{CDE7103B-AE68-4F4F-801A-F670225ABDB8}" srcOrd="0" destOrd="0" presId="urn:microsoft.com/office/officeart/2005/8/layout/vList2"/>
    <dgm:cxn modelId="{7F89369F-3E39-1E40-B721-F70CCEA87C40}" type="presParOf" srcId="{B38A24D4-3D8C-5445-BF27-AA0889926BC0}" destId="{65285F1A-E952-2E41-BBF9-EE4D071E563E}" srcOrd="0" destOrd="0" presId="urn:microsoft.com/office/officeart/2005/8/layout/vList2"/>
    <dgm:cxn modelId="{07B60D93-46FB-284E-AD9B-C2AA4E10011D}" type="presParOf" srcId="{B38A24D4-3D8C-5445-BF27-AA0889926BC0}" destId="{ECF10078-1E63-0240-BDC7-9F68D7D20562}" srcOrd="1" destOrd="0" presId="urn:microsoft.com/office/officeart/2005/8/layout/vList2"/>
    <dgm:cxn modelId="{FC2342E7-A4FB-C24D-B6D6-F13605742623}" type="presParOf" srcId="{B38A24D4-3D8C-5445-BF27-AA0889926BC0}" destId="{CDE7103B-AE68-4F4F-801A-F670225ABDB8}" srcOrd="2" destOrd="0" presId="urn:microsoft.com/office/officeart/2005/8/layout/vList2"/>
    <dgm:cxn modelId="{4C5A8FE8-70D2-A348-9C8B-519285CB7F96}" type="presParOf" srcId="{B38A24D4-3D8C-5445-BF27-AA0889926BC0}" destId="{251CADB0-6274-3E42-9C99-F2CCF15F500C}" srcOrd="3" destOrd="0" presId="urn:microsoft.com/office/officeart/2005/8/layout/vList2"/>
    <dgm:cxn modelId="{0B3462F8-433D-974B-9B76-3E10F3AB876A}" type="presParOf" srcId="{B38A24D4-3D8C-5445-BF27-AA0889926BC0}" destId="{251D45A7-7704-2347-8BA9-1AFB23C2802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A709098-1AC2-9347-85BD-3F3AA2EA9AF4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C68215D-F1A3-024D-BFC8-AE925A6F6228}">
      <dgm:prSet phldrT="[Text]"/>
      <dgm:spPr/>
      <dgm:t>
        <a:bodyPr/>
        <a:lstStyle/>
        <a:p>
          <a:r>
            <a:rPr lang="en-US" dirty="0"/>
            <a:t>New Requirements</a:t>
          </a:r>
        </a:p>
      </dgm:t>
    </dgm:pt>
    <dgm:pt modelId="{9B49C59A-587F-484A-AB4A-08894EBB6740}" type="parTrans" cxnId="{6303C0FC-29D6-4744-811A-B401A8AC523C}">
      <dgm:prSet/>
      <dgm:spPr/>
      <dgm:t>
        <a:bodyPr/>
        <a:lstStyle/>
        <a:p>
          <a:endParaRPr lang="en-US"/>
        </a:p>
      </dgm:t>
    </dgm:pt>
    <dgm:pt modelId="{C32642B8-610F-E840-9ADD-D32795BC19C1}" type="sibTrans" cxnId="{6303C0FC-29D6-4744-811A-B401A8AC523C}">
      <dgm:prSet/>
      <dgm:spPr/>
      <dgm:t>
        <a:bodyPr/>
        <a:lstStyle/>
        <a:p>
          <a:endParaRPr lang="en-US"/>
        </a:p>
      </dgm:t>
    </dgm:pt>
    <dgm:pt modelId="{1965546C-89F3-3148-8E3F-F0B7BCBEAF88}">
      <dgm:prSet phldrT="[Text]"/>
      <dgm:spPr/>
      <dgm:t>
        <a:bodyPr/>
        <a:lstStyle/>
        <a:p>
          <a:r>
            <a:rPr lang="en-US" dirty="0"/>
            <a:t>Modify Requirements</a:t>
          </a:r>
        </a:p>
      </dgm:t>
    </dgm:pt>
    <dgm:pt modelId="{EB219342-57C0-BF4B-B904-2C0ED4DB1D68}" type="parTrans" cxnId="{CEDF61B9-3EA2-8A44-B9F1-1611B4974CBA}">
      <dgm:prSet/>
      <dgm:spPr/>
      <dgm:t>
        <a:bodyPr/>
        <a:lstStyle/>
        <a:p>
          <a:endParaRPr lang="en-US"/>
        </a:p>
      </dgm:t>
    </dgm:pt>
    <dgm:pt modelId="{599D3EFA-41DE-EA4C-A6ED-56A245FADE0D}" type="sibTrans" cxnId="{CEDF61B9-3EA2-8A44-B9F1-1611B4974CBA}">
      <dgm:prSet/>
      <dgm:spPr/>
      <dgm:t>
        <a:bodyPr/>
        <a:lstStyle/>
        <a:p>
          <a:endParaRPr lang="en-US"/>
        </a:p>
      </dgm:t>
    </dgm:pt>
    <dgm:pt modelId="{768A83A3-8908-C34F-BCAD-3563F87126FA}">
      <dgm:prSet phldrT="[Text]"/>
      <dgm:spPr/>
      <dgm:t>
        <a:bodyPr/>
        <a:lstStyle/>
        <a:p>
          <a:r>
            <a:rPr lang="en-US" dirty="0"/>
            <a:t>Remove Requirement</a:t>
          </a:r>
        </a:p>
      </dgm:t>
    </dgm:pt>
    <dgm:pt modelId="{4598A0EF-5528-FE4C-8237-6B587D2575B1}" type="parTrans" cxnId="{D397554F-6E99-2D45-AE52-84CC815020C8}">
      <dgm:prSet/>
      <dgm:spPr/>
      <dgm:t>
        <a:bodyPr/>
        <a:lstStyle/>
        <a:p>
          <a:endParaRPr lang="en-US"/>
        </a:p>
      </dgm:t>
    </dgm:pt>
    <dgm:pt modelId="{81CA49C7-B33B-7D47-A09F-E8D91EFA7725}" type="sibTrans" cxnId="{D397554F-6E99-2D45-AE52-84CC815020C8}">
      <dgm:prSet/>
      <dgm:spPr/>
      <dgm:t>
        <a:bodyPr/>
        <a:lstStyle/>
        <a:p>
          <a:endParaRPr lang="en-US"/>
        </a:p>
      </dgm:t>
    </dgm:pt>
    <dgm:pt modelId="{7C2FA644-FB8B-9C4B-8AB0-E085643235B0}" type="pres">
      <dgm:prSet presAssocID="{3A709098-1AC2-9347-85BD-3F3AA2EA9AF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3E544D9-1193-3843-93E9-57D80DD33471}" type="pres">
      <dgm:prSet presAssocID="{2C68215D-F1A3-024D-BFC8-AE925A6F622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3DFEC0-BCE6-9F4F-9916-07CAE503F69B}" type="pres">
      <dgm:prSet presAssocID="{C32642B8-610F-E840-9ADD-D32795BC19C1}" presName="sibTrans" presStyleCnt="0"/>
      <dgm:spPr/>
    </dgm:pt>
    <dgm:pt modelId="{E6F7474E-4189-D949-9E47-9691075EF7C3}" type="pres">
      <dgm:prSet presAssocID="{1965546C-89F3-3148-8E3F-F0B7BCBEAF8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7C310F-B1D0-C046-B838-8B57AA5BF286}" type="pres">
      <dgm:prSet presAssocID="{599D3EFA-41DE-EA4C-A6ED-56A245FADE0D}" presName="sibTrans" presStyleCnt="0"/>
      <dgm:spPr/>
    </dgm:pt>
    <dgm:pt modelId="{137C0CC5-7760-764E-8BE9-435A66A23FD8}" type="pres">
      <dgm:prSet presAssocID="{768A83A3-8908-C34F-BCAD-3563F87126F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303C0FC-29D6-4744-811A-B401A8AC523C}" srcId="{3A709098-1AC2-9347-85BD-3F3AA2EA9AF4}" destId="{2C68215D-F1A3-024D-BFC8-AE925A6F6228}" srcOrd="0" destOrd="0" parTransId="{9B49C59A-587F-484A-AB4A-08894EBB6740}" sibTransId="{C32642B8-610F-E840-9ADD-D32795BC19C1}"/>
    <dgm:cxn modelId="{17A06B98-6187-8545-BF63-86F2D69A90EA}" type="presOf" srcId="{2C68215D-F1A3-024D-BFC8-AE925A6F6228}" destId="{73E544D9-1193-3843-93E9-57D80DD33471}" srcOrd="0" destOrd="0" presId="urn:microsoft.com/office/officeart/2005/8/layout/default"/>
    <dgm:cxn modelId="{E720E74C-9804-774B-96DE-858EA4B60B48}" type="presOf" srcId="{1965546C-89F3-3148-8E3F-F0B7BCBEAF88}" destId="{E6F7474E-4189-D949-9E47-9691075EF7C3}" srcOrd="0" destOrd="0" presId="urn:microsoft.com/office/officeart/2005/8/layout/default"/>
    <dgm:cxn modelId="{D397554F-6E99-2D45-AE52-84CC815020C8}" srcId="{3A709098-1AC2-9347-85BD-3F3AA2EA9AF4}" destId="{768A83A3-8908-C34F-BCAD-3563F87126FA}" srcOrd="2" destOrd="0" parTransId="{4598A0EF-5528-FE4C-8237-6B587D2575B1}" sibTransId="{81CA49C7-B33B-7D47-A09F-E8D91EFA7725}"/>
    <dgm:cxn modelId="{C8C4CD5E-6A14-F049-9CF8-A8856F3D989B}" type="presOf" srcId="{768A83A3-8908-C34F-BCAD-3563F87126FA}" destId="{137C0CC5-7760-764E-8BE9-435A66A23FD8}" srcOrd="0" destOrd="0" presId="urn:microsoft.com/office/officeart/2005/8/layout/default"/>
    <dgm:cxn modelId="{D08C4156-FC6D-CC4F-9955-8AB8AC156037}" type="presOf" srcId="{3A709098-1AC2-9347-85BD-3F3AA2EA9AF4}" destId="{7C2FA644-FB8B-9C4B-8AB0-E085643235B0}" srcOrd="0" destOrd="0" presId="urn:microsoft.com/office/officeart/2005/8/layout/default"/>
    <dgm:cxn modelId="{CEDF61B9-3EA2-8A44-B9F1-1611B4974CBA}" srcId="{3A709098-1AC2-9347-85BD-3F3AA2EA9AF4}" destId="{1965546C-89F3-3148-8E3F-F0B7BCBEAF88}" srcOrd="1" destOrd="0" parTransId="{EB219342-57C0-BF4B-B904-2C0ED4DB1D68}" sibTransId="{599D3EFA-41DE-EA4C-A6ED-56A245FADE0D}"/>
    <dgm:cxn modelId="{1BD2644E-AC94-4640-A235-DE62FBA6F5F9}" type="presParOf" srcId="{7C2FA644-FB8B-9C4B-8AB0-E085643235B0}" destId="{73E544D9-1193-3843-93E9-57D80DD33471}" srcOrd="0" destOrd="0" presId="urn:microsoft.com/office/officeart/2005/8/layout/default"/>
    <dgm:cxn modelId="{B37965C7-4C6B-9D4D-B9C7-053E77B751AE}" type="presParOf" srcId="{7C2FA644-FB8B-9C4B-8AB0-E085643235B0}" destId="{623DFEC0-BCE6-9F4F-9916-07CAE503F69B}" srcOrd="1" destOrd="0" presId="urn:microsoft.com/office/officeart/2005/8/layout/default"/>
    <dgm:cxn modelId="{BBD4E8E6-D614-2C49-B8EC-94016AB57CDB}" type="presParOf" srcId="{7C2FA644-FB8B-9C4B-8AB0-E085643235B0}" destId="{E6F7474E-4189-D949-9E47-9691075EF7C3}" srcOrd="2" destOrd="0" presId="urn:microsoft.com/office/officeart/2005/8/layout/default"/>
    <dgm:cxn modelId="{7660CCF9-C61C-1E4C-8A74-F06EC7BEC9D4}" type="presParOf" srcId="{7C2FA644-FB8B-9C4B-8AB0-E085643235B0}" destId="{397C310F-B1D0-C046-B838-8B57AA5BF286}" srcOrd="3" destOrd="0" presId="urn:microsoft.com/office/officeart/2005/8/layout/default"/>
    <dgm:cxn modelId="{CF9C3617-FB48-DF4A-B1CC-FC03C1F49DFD}" type="presParOf" srcId="{7C2FA644-FB8B-9C4B-8AB0-E085643235B0}" destId="{137C0CC5-7760-764E-8BE9-435A66A23FD8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A15568B-510B-4A26-8FB5-D4E8D618A18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60AB2F8-470C-404F-B66A-DB09D1ABB5E6}">
      <dgm:prSet/>
      <dgm:spPr/>
      <dgm:t>
        <a:bodyPr/>
        <a:lstStyle/>
        <a:p>
          <a:r>
            <a:rPr lang="en-EG" dirty="0"/>
            <a:t>Assessing the impact of modifications</a:t>
          </a:r>
          <a:endParaRPr lang="en-US" dirty="0"/>
        </a:p>
      </dgm:t>
    </dgm:pt>
    <dgm:pt modelId="{3C031970-0A26-4EA8-976B-135E0B0CF39C}" type="parTrans" cxnId="{8BE397AE-985D-40C6-971B-794E20BCF654}">
      <dgm:prSet/>
      <dgm:spPr/>
      <dgm:t>
        <a:bodyPr/>
        <a:lstStyle/>
        <a:p>
          <a:endParaRPr lang="en-US"/>
        </a:p>
      </dgm:t>
    </dgm:pt>
    <dgm:pt modelId="{746E93C1-F555-4FE1-B1EA-69E4FBDCDC23}" type="sibTrans" cxnId="{8BE397AE-985D-40C6-971B-794E20BCF654}">
      <dgm:prSet/>
      <dgm:spPr/>
      <dgm:t>
        <a:bodyPr/>
        <a:lstStyle/>
        <a:p>
          <a:endParaRPr lang="en-US"/>
        </a:p>
      </dgm:t>
    </dgm:pt>
    <dgm:pt modelId="{4D7C2319-6172-7146-ACE0-98E18705054A}">
      <dgm:prSet/>
      <dgm:spPr/>
      <dgm:t>
        <a:bodyPr/>
        <a:lstStyle/>
        <a:p>
          <a:r>
            <a:rPr lang="en-EG"/>
            <a:t>Obtaining appropriate approvals</a:t>
          </a:r>
        </a:p>
      </dgm:t>
    </dgm:pt>
    <dgm:pt modelId="{796AE170-4B66-C040-9DD5-ADFCEA8E11ED}" type="parTrans" cxnId="{D3A05E21-1972-9144-8D2F-EF2A6550BB96}">
      <dgm:prSet/>
      <dgm:spPr/>
      <dgm:t>
        <a:bodyPr/>
        <a:lstStyle/>
        <a:p>
          <a:endParaRPr lang="en-US"/>
        </a:p>
      </dgm:t>
    </dgm:pt>
    <dgm:pt modelId="{60730281-608A-F742-84D1-4F550DA0251D}" type="sibTrans" cxnId="{D3A05E21-1972-9144-8D2F-EF2A6550BB96}">
      <dgm:prSet/>
      <dgm:spPr/>
      <dgm:t>
        <a:bodyPr/>
        <a:lstStyle/>
        <a:p>
          <a:endParaRPr lang="en-US"/>
        </a:p>
      </dgm:t>
    </dgm:pt>
    <dgm:pt modelId="{FFAD6083-E57A-AC42-9B06-D71C92824B30}">
      <dgm:prSet/>
      <dgm:spPr/>
      <dgm:t>
        <a:bodyPr/>
        <a:lstStyle/>
        <a:p>
          <a:r>
            <a:rPr lang="en-EG"/>
            <a:t>Implementing adjustments </a:t>
          </a:r>
        </a:p>
      </dgm:t>
    </dgm:pt>
    <dgm:pt modelId="{D29D731C-5A10-CD46-9F71-40FECFF29FB5}" type="parTrans" cxnId="{989E2BDE-E902-2144-ADE9-C3AB44529DC6}">
      <dgm:prSet/>
      <dgm:spPr/>
      <dgm:t>
        <a:bodyPr/>
        <a:lstStyle/>
        <a:p>
          <a:endParaRPr lang="en-US"/>
        </a:p>
      </dgm:t>
    </dgm:pt>
    <dgm:pt modelId="{F95381C4-1099-2E4C-9FB3-2E503F84F4F1}" type="sibTrans" cxnId="{989E2BDE-E902-2144-ADE9-C3AB44529DC6}">
      <dgm:prSet/>
      <dgm:spPr/>
      <dgm:t>
        <a:bodyPr/>
        <a:lstStyle/>
        <a:p>
          <a:endParaRPr lang="en-US"/>
        </a:p>
      </dgm:t>
    </dgm:pt>
    <dgm:pt modelId="{9F09D6B3-31D4-0344-84FB-13D16307E01B}">
      <dgm:prSet/>
      <dgm:spPr/>
      <dgm:t>
        <a:bodyPr/>
        <a:lstStyle/>
        <a:p>
          <a:r>
            <a:rPr lang="en-EG"/>
            <a:t>Minimizing disruption </a:t>
          </a:r>
        </a:p>
      </dgm:t>
    </dgm:pt>
    <dgm:pt modelId="{EBAE7E4F-26A3-9344-AB0F-0889C3498AFC}" type="parTrans" cxnId="{243D13C2-4F50-9540-94EA-759E8AB8B45E}">
      <dgm:prSet/>
      <dgm:spPr/>
      <dgm:t>
        <a:bodyPr/>
        <a:lstStyle/>
        <a:p>
          <a:endParaRPr lang="en-US"/>
        </a:p>
      </dgm:t>
    </dgm:pt>
    <dgm:pt modelId="{60D0E9E5-3812-BE4F-AA00-F282B6B8A53B}" type="sibTrans" cxnId="{243D13C2-4F50-9540-94EA-759E8AB8B45E}">
      <dgm:prSet/>
      <dgm:spPr/>
      <dgm:t>
        <a:bodyPr/>
        <a:lstStyle/>
        <a:p>
          <a:endParaRPr lang="en-US"/>
        </a:p>
      </dgm:t>
    </dgm:pt>
    <dgm:pt modelId="{B38A24D4-3D8C-5445-BF27-AA0889926BC0}" type="pres">
      <dgm:prSet presAssocID="{7A15568B-510B-4A26-8FB5-D4E8D618A18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5285F1A-E952-2E41-BBF9-EE4D071E563E}" type="pres">
      <dgm:prSet presAssocID="{760AB2F8-470C-404F-B66A-DB09D1ABB5E6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F10078-1E63-0240-BDC7-9F68D7D20562}" type="pres">
      <dgm:prSet presAssocID="{746E93C1-F555-4FE1-B1EA-69E4FBDCDC23}" presName="spacer" presStyleCnt="0"/>
      <dgm:spPr/>
    </dgm:pt>
    <dgm:pt modelId="{E1606341-8C2D-F948-A5D7-27B2A075B2A0}" type="pres">
      <dgm:prSet presAssocID="{4D7C2319-6172-7146-ACE0-98E18705054A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9BE546-D4A1-B943-A98A-D6DB098EE294}" type="pres">
      <dgm:prSet presAssocID="{60730281-608A-F742-84D1-4F550DA0251D}" presName="spacer" presStyleCnt="0"/>
      <dgm:spPr/>
    </dgm:pt>
    <dgm:pt modelId="{2D3CA685-6058-6D45-BBB4-3DCC4096ED9D}" type="pres">
      <dgm:prSet presAssocID="{FFAD6083-E57A-AC42-9B06-D71C92824B3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185A44-8EB0-244A-ACDE-4578EDB73078}" type="pres">
      <dgm:prSet presAssocID="{F95381C4-1099-2E4C-9FB3-2E503F84F4F1}" presName="spacer" presStyleCnt="0"/>
      <dgm:spPr/>
    </dgm:pt>
    <dgm:pt modelId="{B4D3F1B3-FE65-C147-8A13-CEC2AF526122}" type="pres">
      <dgm:prSet presAssocID="{9F09D6B3-31D4-0344-84FB-13D16307E01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3A05E21-1972-9144-8D2F-EF2A6550BB96}" srcId="{7A15568B-510B-4A26-8FB5-D4E8D618A186}" destId="{4D7C2319-6172-7146-ACE0-98E18705054A}" srcOrd="1" destOrd="0" parTransId="{796AE170-4B66-C040-9DD5-ADFCEA8E11ED}" sibTransId="{60730281-608A-F742-84D1-4F550DA0251D}"/>
    <dgm:cxn modelId="{4F6297C8-EF9D-D04A-A51B-28613D1CDAC2}" type="presOf" srcId="{4D7C2319-6172-7146-ACE0-98E18705054A}" destId="{E1606341-8C2D-F948-A5D7-27B2A075B2A0}" srcOrd="0" destOrd="0" presId="urn:microsoft.com/office/officeart/2005/8/layout/vList2"/>
    <dgm:cxn modelId="{E4129881-EA83-0543-B311-57355B86AFD8}" type="presOf" srcId="{760AB2F8-470C-404F-B66A-DB09D1ABB5E6}" destId="{65285F1A-E952-2E41-BBF9-EE4D071E563E}" srcOrd="0" destOrd="0" presId="urn:microsoft.com/office/officeart/2005/8/layout/vList2"/>
    <dgm:cxn modelId="{AAA1D7FC-2C96-A24C-A594-9F1FEDEB565E}" type="presOf" srcId="{9F09D6B3-31D4-0344-84FB-13D16307E01B}" destId="{B4D3F1B3-FE65-C147-8A13-CEC2AF526122}" srcOrd="0" destOrd="0" presId="urn:microsoft.com/office/officeart/2005/8/layout/vList2"/>
    <dgm:cxn modelId="{95276F17-2F0C-F945-BD40-B5BC1B652E5F}" type="presOf" srcId="{FFAD6083-E57A-AC42-9B06-D71C92824B30}" destId="{2D3CA685-6058-6D45-BBB4-3DCC4096ED9D}" srcOrd="0" destOrd="0" presId="urn:microsoft.com/office/officeart/2005/8/layout/vList2"/>
    <dgm:cxn modelId="{8BE397AE-985D-40C6-971B-794E20BCF654}" srcId="{7A15568B-510B-4A26-8FB5-D4E8D618A186}" destId="{760AB2F8-470C-404F-B66A-DB09D1ABB5E6}" srcOrd="0" destOrd="0" parTransId="{3C031970-0A26-4EA8-976B-135E0B0CF39C}" sibTransId="{746E93C1-F555-4FE1-B1EA-69E4FBDCDC23}"/>
    <dgm:cxn modelId="{14AB3750-2BDC-4448-86BF-878CE6853C5B}" type="presOf" srcId="{7A15568B-510B-4A26-8FB5-D4E8D618A186}" destId="{B38A24D4-3D8C-5445-BF27-AA0889926BC0}" srcOrd="0" destOrd="0" presId="urn:microsoft.com/office/officeart/2005/8/layout/vList2"/>
    <dgm:cxn modelId="{989E2BDE-E902-2144-ADE9-C3AB44529DC6}" srcId="{7A15568B-510B-4A26-8FB5-D4E8D618A186}" destId="{FFAD6083-E57A-AC42-9B06-D71C92824B30}" srcOrd="2" destOrd="0" parTransId="{D29D731C-5A10-CD46-9F71-40FECFF29FB5}" sibTransId="{F95381C4-1099-2E4C-9FB3-2E503F84F4F1}"/>
    <dgm:cxn modelId="{243D13C2-4F50-9540-94EA-759E8AB8B45E}" srcId="{7A15568B-510B-4A26-8FB5-D4E8D618A186}" destId="{9F09D6B3-31D4-0344-84FB-13D16307E01B}" srcOrd="3" destOrd="0" parTransId="{EBAE7E4F-26A3-9344-AB0F-0889C3498AFC}" sibTransId="{60D0E9E5-3812-BE4F-AA00-F282B6B8A53B}"/>
    <dgm:cxn modelId="{7F89369F-3E39-1E40-B721-F70CCEA87C40}" type="presParOf" srcId="{B38A24D4-3D8C-5445-BF27-AA0889926BC0}" destId="{65285F1A-E952-2E41-BBF9-EE4D071E563E}" srcOrd="0" destOrd="0" presId="urn:microsoft.com/office/officeart/2005/8/layout/vList2"/>
    <dgm:cxn modelId="{07B60D93-46FB-284E-AD9B-C2AA4E10011D}" type="presParOf" srcId="{B38A24D4-3D8C-5445-BF27-AA0889926BC0}" destId="{ECF10078-1E63-0240-BDC7-9F68D7D20562}" srcOrd="1" destOrd="0" presId="urn:microsoft.com/office/officeart/2005/8/layout/vList2"/>
    <dgm:cxn modelId="{29FC86FA-8D98-344E-8C16-DDE0086FF4EE}" type="presParOf" srcId="{B38A24D4-3D8C-5445-BF27-AA0889926BC0}" destId="{E1606341-8C2D-F948-A5D7-27B2A075B2A0}" srcOrd="2" destOrd="0" presId="urn:microsoft.com/office/officeart/2005/8/layout/vList2"/>
    <dgm:cxn modelId="{D087A394-EEA3-5140-9B6C-DEE021B423BE}" type="presParOf" srcId="{B38A24D4-3D8C-5445-BF27-AA0889926BC0}" destId="{F49BE546-D4A1-B943-A98A-D6DB098EE294}" srcOrd="3" destOrd="0" presId="urn:microsoft.com/office/officeart/2005/8/layout/vList2"/>
    <dgm:cxn modelId="{CDDFCC26-AC1D-B047-A88A-1C91949DDF6E}" type="presParOf" srcId="{B38A24D4-3D8C-5445-BF27-AA0889926BC0}" destId="{2D3CA685-6058-6D45-BBB4-3DCC4096ED9D}" srcOrd="4" destOrd="0" presId="urn:microsoft.com/office/officeart/2005/8/layout/vList2"/>
    <dgm:cxn modelId="{E8F32BF6-0A4C-9843-AF6C-400F6B94154C}" type="presParOf" srcId="{B38A24D4-3D8C-5445-BF27-AA0889926BC0}" destId="{B5185A44-8EB0-244A-ACDE-4578EDB73078}" srcOrd="5" destOrd="0" presId="urn:microsoft.com/office/officeart/2005/8/layout/vList2"/>
    <dgm:cxn modelId="{625AF054-C53F-894B-964F-500F9EB3F61D}" type="presParOf" srcId="{B38A24D4-3D8C-5445-BF27-AA0889926BC0}" destId="{B4D3F1B3-FE65-C147-8A13-CEC2AF52612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1AA69B5-12AB-AB41-9466-AFD68CF67BB4}" type="doc">
      <dgm:prSet loTypeId="urn:microsoft.com/office/officeart/2005/8/layout/StepDown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F943C4-23B3-2E40-88B1-0B18D5D599E0}">
      <dgm:prSet phldrT="[Text]" custT="1"/>
      <dgm:spPr/>
      <dgm:t>
        <a:bodyPr/>
        <a:lstStyle/>
        <a:p>
          <a:pPr rtl="0"/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Change Identification </a:t>
          </a:r>
        </a:p>
      </dgm:t>
    </dgm:pt>
    <dgm:pt modelId="{453691BE-A877-FC43-BF30-E2F1F2C29606}" type="parTrans" cxnId="{1C5685E5-245B-8D4C-B942-AEF9179AA27F}">
      <dgm:prSet/>
      <dgm:spPr/>
      <dgm:t>
        <a:bodyPr/>
        <a:lstStyle/>
        <a:p>
          <a:endParaRPr lang="en-US"/>
        </a:p>
      </dgm:t>
    </dgm:pt>
    <dgm:pt modelId="{652E5AAF-98D0-9247-8D92-619218EF9CCC}" type="sibTrans" cxnId="{1C5685E5-245B-8D4C-B942-AEF9179AA27F}">
      <dgm:prSet/>
      <dgm:spPr/>
      <dgm:t>
        <a:bodyPr/>
        <a:lstStyle/>
        <a:p>
          <a:endParaRPr lang="en-US"/>
        </a:p>
      </dgm:t>
    </dgm:pt>
    <dgm:pt modelId="{363A4E75-C913-994D-9E53-844C4AFDC77D}">
      <dgm:prSet phldrT="[Text]" custT="1"/>
      <dgm:spPr/>
      <dgm:t>
        <a:bodyPr/>
        <a:lstStyle/>
        <a:p>
          <a:pPr rtl="0"/>
          <a:r>
            <a:rPr lang="en-US" sz="1600" dirty="0"/>
            <a:t>Identify the need for changes to the project and the reason such as new requirements, unexpected events, or shifts in priorities.</a:t>
          </a:r>
        </a:p>
      </dgm:t>
    </dgm:pt>
    <dgm:pt modelId="{FD44437D-5F30-4245-8A9A-5BE49D2668E4}" type="parTrans" cxnId="{4F2FB2FD-8C61-F345-AD3E-320D142C9F53}">
      <dgm:prSet/>
      <dgm:spPr/>
      <dgm:t>
        <a:bodyPr/>
        <a:lstStyle/>
        <a:p>
          <a:endParaRPr lang="en-US"/>
        </a:p>
      </dgm:t>
    </dgm:pt>
    <dgm:pt modelId="{F54E9552-2E08-9542-9DA8-F15458026075}" type="sibTrans" cxnId="{4F2FB2FD-8C61-F345-AD3E-320D142C9F53}">
      <dgm:prSet/>
      <dgm:spPr/>
      <dgm:t>
        <a:bodyPr/>
        <a:lstStyle/>
        <a:p>
          <a:endParaRPr lang="en-US"/>
        </a:p>
      </dgm:t>
    </dgm:pt>
    <dgm:pt modelId="{BA69C1A2-58E0-7441-ABA1-F3D76A012984}">
      <dgm:prSet phldrT="[Text]" custT="1"/>
      <dgm:spPr/>
      <dgm:t>
        <a:bodyPr/>
        <a:lstStyle/>
        <a:p>
          <a:pPr rtl="0"/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Change Assessment</a:t>
          </a:r>
        </a:p>
      </dgm:t>
    </dgm:pt>
    <dgm:pt modelId="{59466451-1FA1-4B48-8AF5-57BA5B28CD34}" type="parTrans" cxnId="{C2380906-6776-5F40-B509-E8A1D28FBDA6}">
      <dgm:prSet/>
      <dgm:spPr/>
      <dgm:t>
        <a:bodyPr/>
        <a:lstStyle/>
        <a:p>
          <a:endParaRPr lang="en-US"/>
        </a:p>
      </dgm:t>
    </dgm:pt>
    <dgm:pt modelId="{D4CFFA79-0D1D-D344-8BF6-76F14A7D66B2}" type="sibTrans" cxnId="{C2380906-6776-5F40-B509-E8A1D28FBDA6}">
      <dgm:prSet/>
      <dgm:spPr/>
      <dgm:t>
        <a:bodyPr/>
        <a:lstStyle/>
        <a:p>
          <a:endParaRPr lang="en-US"/>
        </a:p>
      </dgm:t>
    </dgm:pt>
    <dgm:pt modelId="{A2A4C452-C67C-DF49-BBC7-CB10BEC3E77D}">
      <dgm:prSet phldrT="[Text]" custT="1"/>
      <dgm:spPr/>
      <dgm:t>
        <a:bodyPr/>
        <a:lstStyle/>
        <a:p>
          <a:pPr rtl="0"/>
          <a:r>
            <a:rPr lang="en-US" sz="1600" dirty="0"/>
            <a:t>Perform Impact Assessment of Change on Scope, Solution. Schedule, Budget, Quality and Risk</a:t>
          </a:r>
        </a:p>
      </dgm:t>
    </dgm:pt>
    <dgm:pt modelId="{6CEFE8B6-AFA7-294E-8A5E-C2F3BC7037E2}" type="parTrans" cxnId="{5C725814-210E-C44F-A28D-70DF85AA71A0}">
      <dgm:prSet/>
      <dgm:spPr/>
      <dgm:t>
        <a:bodyPr/>
        <a:lstStyle/>
        <a:p>
          <a:endParaRPr lang="en-US"/>
        </a:p>
      </dgm:t>
    </dgm:pt>
    <dgm:pt modelId="{74799419-4036-6C47-AFB1-EB267B50D77E}" type="sibTrans" cxnId="{5C725814-210E-C44F-A28D-70DF85AA71A0}">
      <dgm:prSet/>
      <dgm:spPr/>
      <dgm:t>
        <a:bodyPr/>
        <a:lstStyle/>
        <a:p>
          <a:endParaRPr lang="en-US"/>
        </a:p>
      </dgm:t>
    </dgm:pt>
    <dgm:pt modelId="{9C04172A-CD35-4949-9999-8AC0F20685F9}">
      <dgm:prSet phldrT="[Text]" custT="1"/>
      <dgm:spPr/>
      <dgm:t>
        <a:bodyPr/>
        <a:lstStyle/>
        <a:p>
          <a:pPr rtl="0"/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Change Evaluation</a:t>
          </a:r>
        </a:p>
      </dgm:t>
    </dgm:pt>
    <dgm:pt modelId="{C395A1F2-F8B1-0042-8E95-E37575A80A50}" type="parTrans" cxnId="{CEE0BB0E-3851-FB47-B35D-DD84F8B2C448}">
      <dgm:prSet/>
      <dgm:spPr/>
      <dgm:t>
        <a:bodyPr/>
        <a:lstStyle/>
        <a:p>
          <a:endParaRPr lang="en-US"/>
        </a:p>
      </dgm:t>
    </dgm:pt>
    <dgm:pt modelId="{8083DDF0-9823-DC45-88ED-86FBDE8B688C}" type="sibTrans" cxnId="{CEE0BB0E-3851-FB47-B35D-DD84F8B2C448}">
      <dgm:prSet/>
      <dgm:spPr/>
      <dgm:t>
        <a:bodyPr/>
        <a:lstStyle/>
        <a:p>
          <a:endParaRPr lang="en-US"/>
        </a:p>
      </dgm:t>
    </dgm:pt>
    <dgm:pt modelId="{1E09855B-C6BB-164B-BD24-8060FC746062}">
      <dgm:prSet phldrT="[Text]" custT="1"/>
      <dgm:spPr/>
      <dgm:t>
        <a:bodyPr/>
        <a:lstStyle/>
        <a:p>
          <a:pPr rtl="0"/>
          <a:r>
            <a:rPr lang="en-US" sz="1600" dirty="0"/>
            <a:t>Change Board reviews Change Request</a:t>
          </a:r>
        </a:p>
      </dgm:t>
    </dgm:pt>
    <dgm:pt modelId="{05B66A15-384B-624A-B1CB-68EE0089304F}" type="parTrans" cxnId="{2B31B4D5-8C0F-7040-A303-51A3848AB42D}">
      <dgm:prSet/>
      <dgm:spPr/>
      <dgm:t>
        <a:bodyPr/>
        <a:lstStyle/>
        <a:p>
          <a:endParaRPr lang="en-US"/>
        </a:p>
      </dgm:t>
    </dgm:pt>
    <dgm:pt modelId="{EDB1A5D7-0C18-CD4F-999C-503375CED4A6}" type="sibTrans" cxnId="{2B31B4D5-8C0F-7040-A303-51A3848AB42D}">
      <dgm:prSet/>
      <dgm:spPr/>
      <dgm:t>
        <a:bodyPr/>
        <a:lstStyle/>
        <a:p>
          <a:endParaRPr lang="en-US"/>
        </a:p>
      </dgm:t>
    </dgm:pt>
    <dgm:pt modelId="{38747F63-2652-6A48-8417-22E403D070CB}">
      <dgm:prSet phldrT="[Text]" custT="1"/>
      <dgm:spPr/>
      <dgm:t>
        <a:bodyPr/>
        <a:lstStyle/>
        <a:p>
          <a:pPr rtl="0"/>
          <a:r>
            <a:rPr lang="en-US" sz="1600" dirty="0"/>
            <a:t>They can Approve/Reject/Defer Change</a:t>
          </a:r>
        </a:p>
      </dgm:t>
    </dgm:pt>
    <dgm:pt modelId="{A85C4F98-1B6B-834F-8104-01EBDC840FA6}" type="parTrans" cxnId="{6CF382A8-4CA5-DD4F-8695-5AED06812E1D}">
      <dgm:prSet/>
      <dgm:spPr/>
      <dgm:t>
        <a:bodyPr/>
        <a:lstStyle/>
        <a:p>
          <a:endParaRPr lang="en-US"/>
        </a:p>
      </dgm:t>
    </dgm:pt>
    <dgm:pt modelId="{7BA50FAF-C12E-754B-A4C4-9C60FCC43B73}" type="sibTrans" cxnId="{6CF382A8-4CA5-DD4F-8695-5AED06812E1D}">
      <dgm:prSet/>
      <dgm:spPr/>
      <dgm:t>
        <a:bodyPr/>
        <a:lstStyle/>
        <a:p>
          <a:endParaRPr lang="en-US"/>
        </a:p>
      </dgm:t>
    </dgm:pt>
    <dgm:pt modelId="{F678026F-A9BE-D64C-962B-4CED03B21138}">
      <dgm:prSet phldrT="[Text]" custT="1"/>
      <dgm:spPr/>
      <dgm:t>
        <a:bodyPr/>
        <a:lstStyle/>
        <a:p>
          <a:pPr rtl="0"/>
          <a:r>
            <a:rPr lang="en-US" sz="1600" dirty="0"/>
            <a:t>Fill the Assessment in a Change request Form</a:t>
          </a:r>
        </a:p>
      </dgm:t>
    </dgm:pt>
    <dgm:pt modelId="{859F79C6-24FE-8E4B-A360-6E3EF5F0A176}" type="parTrans" cxnId="{E065A15A-26F7-BA48-959D-AECAC19E0A43}">
      <dgm:prSet/>
      <dgm:spPr/>
      <dgm:t>
        <a:bodyPr/>
        <a:lstStyle/>
        <a:p>
          <a:endParaRPr lang="en-US"/>
        </a:p>
      </dgm:t>
    </dgm:pt>
    <dgm:pt modelId="{523C63BE-E4E5-F148-AC67-7B73B96D9736}" type="sibTrans" cxnId="{E065A15A-26F7-BA48-959D-AECAC19E0A43}">
      <dgm:prSet/>
      <dgm:spPr/>
      <dgm:t>
        <a:bodyPr/>
        <a:lstStyle/>
        <a:p>
          <a:endParaRPr lang="en-US"/>
        </a:p>
      </dgm:t>
    </dgm:pt>
    <dgm:pt modelId="{C0D4D4CF-7485-5742-8BE1-72809166FFFC}">
      <dgm:prSet phldrT="[Text]" custT="1"/>
      <dgm:spPr/>
      <dgm:t>
        <a:bodyPr/>
        <a:lstStyle/>
        <a:p>
          <a:pPr rtl="0"/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Change Documentation and Communication</a:t>
          </a:r>
        </a:p>
      </dgm:t>
    </dgm:pt>
    <dgm:pt modelId="{DBF62046-3D6F-2C41-8CA6-AEBD4BE3C8C7}" type="parTrans" cxnId="{BDE22614-8E62-2D49-A4FA-EB0F7ADBA047}">
      <dgm:prSet/>
      <dgm:spPr/>
      <dgm:t>
        <a:bodyPr/>
        <a:lstStyle/>
        <a:p>
          <a:endParaRPr lang="en-US"/>
        </a:p>
      </dgm:t>
    </dgm:pt>
    <dgm:pt modelId="{4070C636-3016-E244-9503-922BE56400D4}" type="sibTrans" cxnId="{BDE22614-8E62-2D49-A4FA-EB0F7ADBA047}">
      <dgm:prSet/>
      <dgm:spPr/>
      <dgm:t>
        <a:bodyPr/>
        <a:lstStyle/>
        <a:p>
          <a:endParaRPr lang="en-US"/>
        </a:p>
      </dgm:t>
    </dgm:pt>
    <dgm:pt modelId="{F0B3112F-3C68-C343-A559-3BDF6E301F9C}">
      <dgm:prSet phldrT="[Text]" custT="1"/>
      <dgm:spPr/>
      <dgm:t>
        <a:bodyPr/>
        <a:lstStyle/>
        <a:p>
          <a:pPr rtl="0"/>
          <a:r>
            <a:rPr lang="en-US" sz="1600" dirty="0"/>
            <a:t>Adjust solution and  requirements document based on new change</a:t>
          </a:r>
        </a:p>
      </dgm:t>
    </dgm:pt>
    <dgm:pt modelId="{06A780FA-6DC7-7944-B059-9626F40BCECB}" type="parTrans" cxnId="{2006E203-705C-7E43-90E7-B6B7EFF3F0EC}">
      <dgm:prSet/>
      <dgm:spPr/>
      <dgm:t>
        <a:bodyPr/>
        <a:lstStyle/>
        <a:p>
          <a:endParaRPr lang="en-US"/>
        </a:p>
      </dgm:t>
    </dgm:pt>
    <dgm:pt modelId="{7FAD7B78-3BEF-2A44-ACC6-DF34FD628B86}" type="sibTrans" cxnId="{2006E203-705C-7E43-90E7-B6B7EFF3F0EC}">
      <dgm:prSet/>
      <dgm:spPr/>
      <dgm:t>
        <a:bodyPr/>
        <a:lstStyle/>
        <a:p>
          <a:endParaRPr lang="en-US"/>
        </a:p>
      </dgm:t>
    </dgm:pt>
    <dgm:pt modelId="{A9A6CA80-9E23-2D47-9910-45F96314857A}">
      <dgm:prSet phldrT="[Text]" custT="1"/>
      <dgm:spPr/>
      <dgm:t>
        <a:bodyPr/>
        <a:lstStyle/>
        <a:p>
          <a:pPr rtl="0"/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Implement</a:t>
          </a:r>
        </a:p>
      </dgm:t>
    </dgm:pt>
    <dgm:pt modelId="{AAED0C72-A1B0-CD4D-B94A-EA6F8BD5789F}" type="parTrans" cxnId="{85AA9027-978A-CB4F-862A-1C514E9086AF}">
      <dgm:prSet/>
      <dgm:spPr/>
      <dgm:t>
        <a:bodyPr/>
        <a:lstStyle/>
        <a:p>
          <a:endParaRPr lang="en-US"/>
        </a:p>
      </dgm:t>
    </dgm:pt>
    <dgm:pt modelId="{D3366D51-BDD3-7546-93C4-B60536130ECC}" type="sibTrans" cxnId="{85AA9027-978A-CB4F-862A-1C514E9086AF}">
      <dgm:prSet/>
      <dgm:spPr/>
      <dgm:t>
        <a:bodyPr/>
        <a:lstStyle/>
        <a:p>
          <a:endParaRPr lang="en-US"/>
        </a:p>
      </dgm:t>
    </dgm:pt>
    <dgm:pt modelId="{4E4FCC7B-3781-7847-B81E-2192CEA86C23}">
      <dgm:prSet phldrT="[Text]" custT="1"/>
      <dgm:spPr/>
      <dgm:t>
        <a:bodyPr/>
        <a:lstStyle/>
        <a:p>
          <a:pPr rtl="0"/>
          <a:r>
            <a:rPr lang="en-US" sz="1600" dirty="0"/>
            <a:t>Implement Change</a:t>
          </a:r>
        </a:p>
      </dgm:t>
    </dgm:pt>
    <dgm:pt modelId="{F307D8C4-086F-F14D-BC22-D6565B90A03B}" type="parTrans" cxnId="{35DBB47D-5767-5F4F-87FC-3AF5A58F8AEB}">
      <dgm:prSet/>
      <dgm:spPr/>
      <dgm:t>
        <a:bodyPr/>
        <a:lstStyle/>
        <a:p>
          <a:endParaRPr lang="en-US"/>
        </a:p>
      </dgm:t>
    </dgm:pt>
    <dgm:pt modelId="{281A958C-ECDB-6447-8D37-21D485AF5CD7}" type="sibTrans" cxnId="{35DBB47D-5767-5F4F-87FC-3AF5A58F8AEB}">
      <dgm:prSet/>
      <dgm:spPr/>
      <dgm:t>
        <a:bodyPr/>
        <a:lstStyle/>
        <a:p>
          <a:endParaRPr lang="en-US"/>
        </a:p>
      </dgm:t>
    </dgm:pt>
    <dgm:pt modelId="{49471E0B-DD3B-8540-911E-CA29153AB203}">
      <dgm:prSet phldrT="[Text]" custT="1"/>
      <dgm:spPr/>
      <dgm:t>
        <a:bodyPr/>
        <a:lstStyle/>
        <a:p>
          <a:pPr rtl="0"/>
          <a:r>
            <a:rPr lang="en-US" sz="1600" dirty="0"/>
            <a:t>Communicate Change to all relevant stakeholders and team members</a:t>
          </a:r>
        </a:p>
      </dgm:t>
    </dgm:pt>
    <dgm:pt modelId="{FB3A83C1-6064-2240-81DC-AFA950879293}" type="parTrans" cxnId="{737E8C09-F480-A64E-A72E-A7B6BF6B9BE5}">
      <dgm:prSet/>
      <dgm:spPr/>
      <dgm:t>
        <a:bodyPr/>
        <a:lstStyle/>
        <a:p>
          <a:endParaRPr lang="en-US"/>
        </a:p>
      </dgm:t>
    </dgm:pt>
    <dgm:pt modelId="{20A2C404-B23B-DF43-B89C-E0192BD7AE8A}" type="sibTrans" cxnId="{737E8C09-F480-A64E-A72E-A7B6BF6B9BE5}">
      <dgm:prSet/>
      <dgm:spPr/>
      <dgm:t>
        <a:bodyPr/>
        <a:lstStyle/>
        <a:p>
          <a:endParaRPr lang="en-US"/>
        </a:p>
      </dgm:t>
    </dgm:pt>
    <dgm:pt modelId="{5DFB36AD-0F6E-A948-B7A6-AA56D514018A}">
      <dgm:prSet phldrT="[Text]" custT="1"/>
      <dgm:spPr/>
      <dgm:t>
        <a:bodyPr/>
        <a:lstStyle/>
        <a:p>
          <a:pPr rtl="0"/>
          <a:r>
            <a:rPr lang="en-US" sz="1600" dirty="0"/>
            <a:t>Monitor and Evaluate results</a:t>
          </a:r>
        </a:p>
      </dgm:t>
    </dgm:pt>
    <dgm:pt modelId="{2CAE575D-ABEF-9E4D-9002-DE71AF2E2E12}" type="parTrans" cxnId="{0B1E8304-F7A1-9E42-8257-2255441BA34B}">
      <dgm:prSet/>
      <dgm:spPr/>
      <dgm:t>
        <a:bodyPr/>
        <a:lstStyle/>
        <a:p>
          <a:endParaRPr lang="en-US"/>
        </a:p>
      </dgm:t>
    </dgm:pt>
    <dgm:pt modelId="{22D63273-9131-254F-95C4-D1577A4E1E39}" type="sibTrans" cxnId="{0B1E8304-F7A1-9E42-8257-2255441BA34B}">
      <dgm:prSet/>
      <dgm:spPr/>
      <dgm:t>
        <a:bodyPr/>
        <a:lstStyle/>
        <a:p>
          <a:endParaRPr lang="en-US"/>
        </a:p>
      </dgm:t>
    </dgm:pt>
    <dgm:pt modelId="{DA26406E-31E6-134E-9C2C-4AB234EAB784}" type="pres">
      <dgm:prSet presAssocID="{91AA69B5-12AB-AB41-9466-AFD68CF67BB4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74A1621-0C6E-6B4E-AB95-B05C2E12B2CB}" type="pres">
      <dgm:prSet presAssocID="{82F943C4-23B3-2E40-88B1-0B18D5D599E0}" presName="composite" presStyleCnt="0"/>
      <dgm:spPr/>
    </dgm:pt>
    <dgm:pt modelId="{DD3E31B3-72A8-3343-B88D-0ECA992A1C7D}" type="pres">
      <dgm:prSet presAssocID="{82F943C4-23B3-2E40-88B1-0B18D5D599E0}" presName="bentUpArrow1" presStyleLbl="alignImgPlace1" presStyleIdx="0" presStyleCnt="4" custLinFactX="-3394" custLinFactNeighborX="-100000"/>
      <dgm:spPr/>
    </dgm:pt>
    <dgm:pt modelId="{F2E03CE1-533D-E249-9E22-9830DAA125D7}" type="pres">
      <dgm:prSet presAssocID="{82F943C4-23B3-2E40-88B1-0B18D5D599E0}" presName="ParentText" presStyleLbl="node1" presStyleIdx="0" presStyleCnt="5" custScaleX="152164" custLinFactNeighborX="-6989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470085-1CFB-4D40-A728-2FF036A4F15C}" type="pres">
      <dgm:prSet presAssocID="{82F943C4-23B3-2E40-88B1-0B18D5D599E0}" presName="ChildText" presStyleLbl="revTx" presStyleIdx="0" presStyleCnt="5" custScaleX="580914" custLinFactX="100000" custLinFactNeighborX="140899" custLinFactNeighborY="-290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1F5378-8FA8-7B4E-8DE3-33E834332363}" type="pres">
      <dgm:prSet presAssocID="{652E5AAF-98D0-9247-8D92-619218EF9CCC}" presName="sibTrans" presStyleCnt="0"/>
      <dgm:spPr/>
    </dgm:pt>
    <dgm:pt modelId="{33FCFEA5-31A6-1F4F-9817-A5722CF5D548}" type="pres">
      <dgm:prSet presAssocID="{BA69C1A2-58E0-7441-ABA1-F3D76A012984}" presName="composite" presStyleCnt="0"/>
      <dgm:spPr/>
    </dgm:pt>
    <dgm:pt modelId="{242AB85E-E3E9-B748-8270-8A2881DD9A26}" type="pres">
      <dgm:prSet presAssocID="{BA69C1A2-58E0-7441-ABA1-F3D76A012984}" presName="bentUpArrow1" presStyleLbl="alignImgPlace1" presStyleIdx="1" presStyleCnt="4" custLinFactX="-3394" custLinFactNeighborX="-100000"/>
      <dgm:spPr/>
    </dgm:pt>
    <dgm:pt modelId="{2BD9FDD9-C563-B645-B70C-2C7BCDA7701A}" type="pres">
      <dgm:prSet presAssocID="{BA69C1A2-58E0-7441-ABA1-F3D76A012984}" presName="ParentText" presStyleLbl="node1" presStyleIdx="1" presStyleCnt="5" custScaleX="152164" custLinFactNeighborX="-6989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6EFA7D-A083-A64F-9D12-B48F60957D20}" type="pres">
      <dgm:prSet presAssocID="{BA69C1A2-58E0-7441-ABA1-F3D76A012984}" presName="ChildText" presStyleLbl="revTx" presStyleIdx="1" presStyleCnt="5" custScaleX="556488" custLinFactX="100000" custLinFactNeighborX="143096" custLinFactNeighborY="-396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2CE2F2-0C5C-FF43-998A-63AA4B27009F}" type="pres">
      <dgm:prSet presAssocID="{D4CFFA79-0D1D-D344-8BF6-76F14A7D66B2}" presName="sibTrans" presStyleCnt="0"/>
      <dgm:spPr/>
    </dgm:pt>
    <dgm:pt modelId="{26892628-8994-5549-95D5-1CF690D7A003}" type="pres">
      <dgm:prSet presAssocID="{9C04172A-CD35-4949-9999-8AC0F20685F9}" presName="composite" presStyleCnt="0"/>
      <dgm:spPr/>
    </dgm:pt>
    <dgm:pt modelId="{BDC78BF6-B3DF-BA49-8F77-A2ECD8664AEC}" type="pres">
      <dgm:prSet presAssocID="{9C04172A-CD35-4949-9999-8AC0F20685F9}" presName="bentUpArrow1" presStyleLbl="alignImgPlace1" presStyleIdx="2" presStyleCnt="4" custLinFactX="-3394" custLinFactNeighborX="-100000"/>
      <dgm:spPr/>
    </dgm:pt>
    <dgm:pt modelId="{5497CD2E-89F9-E74A-91EC-61DC042E0A92}" type="pres">
      <dgm:prSet presAssocID="{9C04172A-CD35-4949-9999-8AC0F20685F9}" presName="ParentText" presStyleLbl="node1" presStyleIdx="2" presStyleCnt="5" custScaleX="152164" custLinFactNeighborX="-6989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C66C51-9021-594F-8F1D-193F6EDAE615}" type="pres">
      <dgm:prSet presAssocID="{9C04172A-CD35-4949-9999-8AC0F20685F9}" presName="ChildText" presStyleLbl="revTx" presStyleIdx="2" presStyleCnt="5" custScaleX="499286" custLinFactX="100000" custLinFactNeighborX="122079" custLinFactNeighborY="-1163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C7A8CF-BEC4-D74D-AA23-5541C8D72D43}" type="pres">
      <dgm:prSet presAssocID="{8083DDF0-9823-DC45-88ED-86FBDE8B688C}" presName="sibTrans" presStyleCnt="0"/>
      <dgm:spPr/>
    </dgm:pt>
    <dgm:pt modelId="{2843DE50-AD07-FE4C-99EE-72EB7A8F181E}" type="pres">
      <dgm:prSet presAssocID="{C0D4D4CF-7485-5742-8BE1-72809166FFFC}" presName="composite" presStyleCnt="0"/>
      <dgm:spPr/>
    </dgm:pt>
    <dgm:pt modelId="{F1D96E3B-788A-E448-ACF5-4E1A15981E43}" type="pres">
      <dgm:prSet presAssocID="{C0D4D4CF-7485-5742-8BE1-72809166FFFC}" presName="bentUpArrow1" presStyleLbl="alignImgPlace1" presStyleIdx="3" presStyleCnt="4" custLinFactX="-3394" custLinFactNeighborX="-100000"/>
      <dgm:spPr/>
    </dgm:pt>
    <dgm:pt modelId="{76EB25D8-1938-264F-9A91-B4B8516B6765}" type="pres">
      <dgm:prSet presAssocID="{C0D4D4CF-7485-5742-8BE1-72809166FFFC}" presName="ParentText" presStyleLbl="node1" presStyleIdx="3" presStyleCnt="5" custScaleX="199395" custLinFactNeighborX="-6989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828C12-3634-784F-9C15-46DAB06B73AF}" type="pres">
      <dgm:prSet presAssocID="{C0D4D4CF-7485-5742-8BE1-72809166FFFC}" presName="ChildText" presStyleLbl="revTx" presStyleIdx="3" presStyleCnt="5" custScaleX="453083" custLinFactX="43410" custLinFactNeighborX="100000" custLinFactNeighborY="-574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2B38F4-3478-CA4C-B2F9-BB9DA62B0795}" type="pres">
      <dgm:prSet presAssocID="{4070C636-3016-E244-9503-922BE56400D4}" presName="sibTrans" presStyleCnt="0"/>
      <dgm:spPr/>
    </dgm:pt>
    <dgm:pt modelId="{07C8DD0F-A68C-B642-AD66-BEB6CC7C7728}" type="pres">
      <dgm:prSet presAssocID="{A9A6CA80-9E23-2D47-9910-45F96314857A}" presName="composite" presStyleCnt="0"/>
      <dgm:spPr/>
    </dgm:pt>
    <dgm:pt modelId="{A9E54186-79A4-AC48-B827-9107EDFF1D2F}" type="pres">
      <dgm:prSet presAssocID="{A9A6CA80-9E23-2D47-9910-45F96314857A}" presName="ParentText" presStyleLbl="node1" presStyleIdx="4" presStyleCnt="5" custScaleX="152164" custLinFactNeighborX="-88243" custLinFactNeighborY="1277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74969F-3471-EA46-9D8E-8FB194F3D47C}" type="pres">
      <dgm:prSet presAssocID="{A9A6CA80-9E23-2D47-9910-45F96314857A}" presName="FinalChildText" presStyleLbl="revTx" presStyleIdx="4" presStyleCnt="5" custScaleX="261354" custLinFactNeighborX="296" custLinFactNeighborY="1542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9D79C62-822F-3C4D-BBCF-0A7089C93F45}" type="presOf" srcId="{BA69C1A2-58E0-7441-ABA1-F3D76A012984}" destId="{2BD9FDD9-C563-B645-B70C-2C7BCDA7701A}" srcOrd="0" destOrd="0" presId="urn:microsoft.com/office/officeart/2005/8/layout/StepDownProcess"/>
    <dgm:cxn modelId="{E065A15A-26F7-BA48-959D-AECAC19E0A43}" srcId="{BA69C1A2-58E0-7441-ABA1-F3D76A012984}" destId="{F678026F-A9BE-D64C-962B-4CED03B21138}" srcOrd="1" destOrd="0" parTransId="{859F79C6-24FE-8E4B-A360-6E3EF5F0A176}" sibTransId="{523C63BE-E4E5-F148-AC67-7B73B96D9736}"/>
    <dgm:cxn modelId="{56DEE960-178D-0649-A0CF-E6D21AC6D320}" type="presOf" srcId="{C0D4D4CF-7485-5742-8BE1-72809166FFFC}" destId="{76EB25D8-1938-264F-9A91-B4B8516B6765}" srcOrd="0" destOrd="0" presId="urn:microsoft.com/office/officeart/2005/8/layout/StepDownProcess"/>
    <dgm:cxn modelId="{ABFA0CBB-BB5D-1E43-A4AF-16726489F95E}" type="presOf" srcId="{49471E0B-DD3B-8540-911E-CA29153AB203}" destId="{41828C12-3634-784F-9C15-46DAB06B73AF}" srcOrd="0" destOrd="1" presId="urn:microsoft.com/office/officeart/2005/8/layout/StepDownProcess"/>
    <dgm:cxn modelId="{737E8C09-F480-A64E-A72E-A7B6BF6B9BE5}" srcId="{C0D4D4CF-7485-5742-8BE1-72809166FFFC}" destId="{49471E0B-DD3B-8540-911E-CA29153AB203}" srcOrd="1" destOrd="0" parTransId="{FB3A83C1-6064-2240-81DC-AFA950879293}" sibTransId="{20A2C404-B23B-DF43-B89C-E0192BD7AE8A}"/>
    <dgm:cxn modelId="{CEE0BB0E-3851-FB47-B35D-DD84F8B2C448}" srcId="{91AA69B5-12AB-AB41-9466-AFD68CF67BB4}" destId="{9C04172A-CD35-4949-9999-8AC0F20685F9}" srcOrd="2" destOrd="0" parTransId="{C395A1F2-F8B1-0042-8E95-E37575A80A50}" sibTransId="{8083DDF0-9823-DC45-88ED-86FBDE8B688C}"/>
    <dgm:cxn modelId="{2B31B4D5-8C0F-7040-A303-51A3848AB42D}" srcId="{9C04172A-CD35-4949-9999-8AC0F20685F9}" destId="{1E09855B-C6BB-164B-BD24-8060FC746062}" srcOrd="0" destOrd="0" parTransId="{05B66A15-384B-624A-B1CB-68EE0089304F}" sibTransId="{EDB1A5D7-0C18-CD4F-999C-503375CED4A6}"/>
    <dgm:cxn modelId="{BDE22614-8E62-2D49-A4FA-EB0F7ADBA047}" srcId="{91AA69B5-12AB-AB41-9466-AFD68CF67BB4}" destId="{C0D4D4CF-7485-5742-8BE1-72809166FFFC}" srcOrd="3" destOrd="0" parTransId="{DBF62046-3D6F-2C41-8CA6-AEBD4BE3C8C7}" sibTransId="{4070C636-3016-E244-9503-922BE56400D4}"/>
    <dgm:cxn modelId="{4E3C7ADE-FF13-B947-8F0F-2BE5BBB3A42A}" type="presOf" srcId="{F0B3112F-3C68-C343-A559-3BDF6E301F9C}" destId="{41828C12-3634-784F-9C15-46DAB06B73AF}" srcOrd="0" destOrd="0" presId="urn:microsoft.com/office/officeart/2005/8/layout/StepDownProcess"/>
    <dgm:cxn modelId="{1C5685E5-245B-8D4C-B942-AEF9179AA27F}" srcId="{91AA69B5-12AB-AB41-9466-AFD68CF67BB4}" destId="{82F943C4-23B3-2E40-88B1-0B18D5D599E0}" srcOrd="0" destOrd="0" parTransId="{453691BE-A877-FC43-BF30-E2F1F2C29606}" sibTransId="{652E5AAF-98D0-9247-8D92-619218EF9CCC}"/>
    <dgm:cxn modelId="{2FAC1043-9416-494B-B9F0-B5116059DEFD}" type="presOf" srcId="{A9A6CA80-9E23-2D47-9910-45F96314857A}" destId="{A9E54186-79A4-AC48-B827-9107EDFF1D2F}" srcOrd="0" destOrd="0" presId="urn:microsoft.com/office/officeart/2005/8/layout/StepDownProcess"/>
    <dgm:cxn modelId="{2006E203-705C-7E43-90E7-B6B7EFF3F0EC}" srcId="{C0D4D4CF-7485-5742-8BE1-72809166FFFC}" destId="{F0B3112F-3C68-C343-A559-3BDF6E301F9C}" srcOrd="0" destOrd="0" parTransId="{06A780FA-6DC7-7944-B059-9626F40BCECB}" sibTransId="{7FAD7B78-3BEF-2A44-ACC6-DF34FD628B86}"/>
    <dgm:cxn modelId="{35DBB47D-5767-5F4F-87FC-3AF5A58F8AEB}" srcId="{A9A6CA80-9E23-2D47-9910-45F96314857A}" destId="{4E4FCC7B-3781-7847-B81E-2192CEA86C23}" srcOrd="0" destOrd="0" parTransId="{F307D8C4-086F-F14D-BC22-D6565B90A03B}" sibTransId="{281A958C-ECDB-6447-8D37-21D485AF5CD7}"/>
    <dgm:cxn modelId="{C2380906-6776-5F40-B509-E8A1D28FBDA6}" srcId="{91AA69B5-12AB-AB41-9466-AFD68CF67BB4}" destId="{BA69C1A2-58E0-7441-ABA1-F3D76A012984}" srcOrd="1" destOrd="0" parTransId="{59466451-1FA1-4B48-8AF5-57BA5B28CD34}" sibTransId="{D4CFFA79-0D1D-D344-8BF6-76F14A7D66B2}"/>
    <dgm:cxn modelId="{3C576E05-45FE-6340-9D63-16CDC6A34D05}" type="presOf" srcId="{1E09855B-C6BB-164B-BD24-8060FC746062}" destId="{C2C66C51-9021-594F-8F1D-193F6EDAE615}" srcOrd="0" destOrd="0" presId="urn:microsoft.com/office/officeart/2005/8/layout/StepDownProcess"/>
    <dgm:cxn modelId="{9578ED95-718D-204A-A4AA-4EC2260EB704}" type="presOf" srcId="{A2A4C452-C67C-DF49-BBC7-CB10BEC3E77D}" destId="{F36EFA7D-A083-A64F-9D12-B48F60957D20}" srcOrd="0" destOrd="0" presId="urn:microsoft.com/office/officeart/2005/8/layout/StepDownProcess"/>
    <dgm:cxn modelId="{672B025D-DA7D-814E-AABD-81764B7DDC2A}" type="presOf" srcId="{363A4E75-C913-994D-9E53-844C4AFDC77D}" destId="{62470085-1CFB-4D40-A728-2FF036A4F15C}" srcOrd="0" destOrd="0" presId="urn:microsoft.com/office/officeart/2005/8/layout/StepDownProcess"/>
    <dgm:cxn modelId="{5C725814-210E-C44F-A28D-70DF85AA71A0}" srcId="{BA69C1A2-58E0-7441-ABA1-F3D76A012984}" destId="{A2A4C452-C67C-DF49-BBC7-CB10BEC3E77D}" srcOrd="0" destOrd="0" parTransId="{6CEFE8B6-AFA7-294E-8A5E-C2F3BC7037E2}" sibTransId="{74799419-4036-6C47-AFB1-EB267B50D77E}"/>
    <dgm:cxn modelId="{85AA9027-978A-CB4F-862A-1C514E9086AF}" srcId="{91AA69B5-12AB-AB41-9466-AFD68CF67BB4}" destId="{A9A6CA80-9E23-2D47-9910-45F96314857A}" srcOrd="4" destOrd="0" parTransId="{AAED0C72-A1B0-CD4D-B94A-EA6F8BD5789F}" sibTransId="{D3366D51-BDD3-7546-93C4-B60536130ECC}"/>
    <dgm:cxn modelId="{6CF382A8-4CA5-DD4F-8695-5AED06812E1D}" srcId="{9C04172A-CD35-4949-9999-8AC0F20685F9}" destId="{38747F63-2652-6A48-8417-22E403D070CB}" srcOrd="1" destOrd="0" parTransId="{A85C4F98-1B6B-834F-8104-01EBDC840FA6}" sibTransId="{7BA50FAF-C12E-754B-A4C4-9C60FCC43B73}"/>
    <dgm:cxn modelId="{ACE970F3-81E0-7F4A-AE84-274A01126A79}" type="presOf" srcId="{9C04172A-CD35-4949-9999-8AC0F20685F9}" destId="{5497CD2E-89F9-E74A-91EC-61DC042E0A92}" srcOrd="0" destOrd="0" presId="urn:microsoft.com/office/officeart/2005/8/layout/StepDownProcess"/>
    <dgm:cxn modelId="{0B1E8304-F7A1-9E42-8257-2255441BA34B}" srcId="{A9A6CA80-9E23-2D47-9910-45F96314857A}" destId="{5DFB36AD-0F6E-A948-B7A6-AA56D514018A}" srcOrd="1" destOrd="0" parTransId="{2CAE575D-ABEF-9E4D-9002-DE71AF2E2E12}" sibTransId="{22D63273-9131-254F-95C4-D1577A4E1E39}"/>
    <dgm:cxn modelId="{558ACA4C-4BF0-E346-ABE1-3B9FB43CCB40}" type="presOf" srcId="{5DFB36AD-0F6E-A948-B7A6-AA56D514018A}" destId="{3A74969F-3471-EA46-9D8E-8FB194F3D47C}" srcOrd="0" destOrd="1" presId="urn:microsoft.com/office/officeart/2005/8/layout/StepDownProcess"/>
    <dgm:cxn modelId="{55D108B6-7A78-FD4D-AEAD-E26D2A6BACCD}" type="presOf" srcId="{38747F63-2652-6A48-8417-22E403D070CB}" destId="{C2C66C51-9021-594F-8F1D-193F6EDAE615}" srcOrd="0" destOrd="1" presId="urn:microsoft.com/office/officeart/2005/8/layout/StepDownProcess"/>
    <dgm:cxn modelId="{0B509A4F-226A-6345-9E07-B426501F199F}" type="presOf" srcId="{82F943C4-23B3-2E40-88B1-0B18D5D599E0}" destId="{F2E03CE1-533D-E249-9E22-9830DAA125D7}" srcOrd="0" destOrd="0" presId="urn:microsoft.com/office/officeart/2005/8/layout/StepDownProcess"/>
    <dgm:cxn modelId="{705253B3-870E-EC41-B2D7-B74067E931C6}" type="presOf" srcId="{4E4FCC7B-3781-7847-B81E-2192CEA86C23}" destId="{3A74969F-3471-EA46-9D8E-8FB194F3D47C}" srcOrd="0" destOrd="0" presId="urn:microsoft.com/office/officeart/2005/8/layout/StepDownProcess"/>
    <dgm:cxn modelId="{45822C60-3611-794A-8644-49E238F81F42}" type="presOf" srcId="{F678026F-A9BE-D64C-962B-4CED03B21138}" destId="{F36EFA7D-A083-A64F-9D12-B48F60957D20}" srcOrd="0" destOrd="1" presId="urn:microsoft.com/office/officeart/2005/8/layout/StepDownProcess"/>
    <dgm:cxn modelId="{4F2FB2FD-8C61-F345-AD3E-320D142C9F53}" srcId="{82F943C4-23B3-2E40-88B1-0B18D5D599E0}" destId="{363A4E75-C913-994D-9E53-844C4AFDC77D}" srcOrd="0" destOrd="0" parTransId="{FD44437D-5F30-4245-8A9A-5BE49D2668E4}" sibTransId="{F54E9552-2E08-9542-9DA8-F15458026075}"/>
    <dgm:cxn modelId="{1A871135-3894-AD42-A9CC-0D14208F890E}" type="presOf" srcId="{91AA69B5-12AB-AB41-9466-AFD68CF67BB4}" destId="{DA26406E-31E6-134E-9C2C-4AB234EAB784}" srcOrd="0" destOrd="0" presId="urn:microsoft.com/office/officeart/2005/8/layout/StepDownProcess"/>
    <dgm:cxn modelId="{2C88AC42-291F-1646-A25E-8648FBCD3FA0}" type="presParOf" srcId="{DA26406E-31E6-134E-9C2C-4AB234EAB784}" destId="{F74A1621-0C6E-6B4E-AB95-B05C2E12B2CB}" srcOrd="0" destOrd="0" presId="urn:microsoft.com/office/officeart/2005/8/layout/StepDownProcess"/>
    <dgm:cxn modelId="{721AD44E-AA11-1240-87E2-89A78A4235E5}" type="presParOf" srcId="{F74A1621-0C6E-6B4E-AB95-B05C2E12B2CB}" destId="{DD3E31B3-72A8-3343-B88D-0ECA992A1C7D}" srcOrd="0" destOrd="0" presId="urn:microsoft.com/office/officeart/2005/8/layout/StepDownProcess"/>
    <dgm:cxn modelId="{3B93BB84-A00A-BB4A-8514-B27BC4641020}" type="presParOf" srcId="{F74A1621-0C6E-6B4E-AB95-B05C2E12B2CB}" destId="{F2E03CE1-533D-E249-9E22-9830DAA125D7}" srcOrd="1" destOrd="0" presId="urn:microsoft.com/office/officeart/2005/8/layout/StepDownProcess"/>
    <dgm:cxn modelId="{EC510EAC-A480-9643-A3C0-FCA329201F2D}" type="presParOf" srcId="{F74A1621-0C6E-6B4E-AB95-B05C2E12B2CB}" destId="{62470085-1CFB-4D40-A728-2FF036A4F15C}" srcOrd="2" destOrd="0" presId="urn:microsoft.com/office/officeart/2005/8/layout/StepDownProcess"/>
    <dgm:cxn modelId="{2277F2A3-A476-504E-827A-D69E2DB77B1C}" type="presParOf" srcId="{DA26406E-31E6-134E-9C2C-4AB234EAB784}" destId="{261F5378-8FA8-7B4E-8DE3-33E834332363}" srcOrd="1" destOrd="0" presId="urn:microsoft.com/office/officeart/2005/8/layout/StepDownProcess"/>
    <dgm:cxn modelId="{408BB0FF-1657-954F-A87D-6F50CB422614}" type="presParOf" srcId="{DA26406E-31E6-134E-9C2C-4AB234EAB784}" destId="{33FCFEA5-31A6-1F4F-9817-A5722CF5D548}" srcOrd="2" destOrd="0" presId="urn:microsoft.com/office/officeart/2005/8/layout/StepDownProcess"/>
    <dgm:cxn modelId="{3FFAB24D-9285-F941-925F-F9E5B2741C26}" type="presParOf" srcId="{33FCFEA5-31A6-1F4F-9817-A5722CF5D548}" destId="{242AB85E-E3E9-B748-8270-8A2881DD9A26}" srcOrd="0" destOrd="0" presId="urn:microsoft.com/office/officeart/2005/8/layout/StepDownProcess"/>
    <dgm:cxn modelId="{583879B8-E98B-BE4B-BA6A-181506910660}" type="presParOf" srcId="{33FCFEA5-31A6-1F4F-9817-A5722CF5D548}" destId="{2BD9FDD9-C563-B645-B70C-2C7BCDA7701A}" srcOrd="1" destOrd="0" presId="urn:microsoft.com/office/officeart/2005/8/layout/StepDownProcess"/>
    <dgm:cxn modelId="{9236357F-C2FD-514B-A87E-93E620EA85B7}" type="presParOf" srcId="{33FCFEA5-31A6-1F4F-9817-A5722CF5D548}" destId="{F36EFA7D-A083-A64F-9D12-B48F60957D20}" srcOrd="2" destOrd="0" presId="urn:microsoft.com/office/officeart/2005/8/layout/StepDownProcess"/>
    <dgm:cxn modelId="{0FC32F6F-4760-EF4E-9915-069A7A4FBB9B}" type="presParOf" srcId="{DA26406E-31E6-134E-9C2C-4AB234EAB784}" destId="{9C2CE2F2-0C5C-FF43-998A-63AA4B27009F}" srcOrd="3" destOrd="0" presId="urn:microsoft.com/office/officeart/2005/8/layout/StepDownProcess"/>
    <dgm:cxn modelId="{FB36CF58-BB06-6647-B40F-6FB12F8EF4B9}" type="presParOf" srcId="{DA26406E-31E6-134E-9C2C-4AB234EAB784}" destId="{26892628-8994-5549-95D5-1CF690D7A003}" srcOrd="4" destOrd="0" presId="urn:microsoft.com/office/officeart/2005/8/layout/StepDownProcess"/>
    <dgm:cxn modelId="{F3905825-9AE1-FA4C-9C4D-5B99AFC82D16}" type="presParOf" srcId="{26892628-8994-5549-95D5-1CF690D7A003}" destId="{BDC78BF6-B3DF-BA49-8F77-A2ECD8664AEC}" srcOrd="0" destOrd="0" presId="urn:microsoft.com/office/officeart/2005/8/layout/StepDownProcess"/>
    <dgm:cxn modelId="{61C24B10-F423-5149-B385-B2D7D367BFD5}" type="presParOf" srcId="{26892628-8994-5549-95D5-1CF690D7A003}" destId="{5497CD2E-89F9-E74A-91EC-61DC042E0A92}" srcOrd="1" destOrd="0" presId="urn:microsoft.com/office/officeart/2005/8/layout/StepDownProcess"/>
    <dgm:cxn modelId="{DE0E22D7-B1DE-F94F-8D33-F94C6FB05E00}" type="presParOf" srcId="{26892628-8994-5549-95D5-1CF690D7A003}" destId="{C2C66C51-9021-594F-8F1D-193F6EDAE615}" srcOrd="2" destOrd="0" presId="urn:microsoft.com/office/officeart/2005/8/layout/StepDownProcess"/>
    <dgm:cxn modelId="{5278A158-8391-004C-A90D-8D16E67FF104}" type="presParOf" srcId="{DA26406E-31E6-134E-9C2C-4AB234EAB784}" destId="{41C7A8CF-BEC4-D74D-AA23-5541C8D72D43}" srcOrd="5" destOrd="0" presId="urn:microsoft.com/office/officeart/2005/8/layout/StepDownProcess"/>
    <dgm:cxn modelId="{689492C4-2B26-7B45-99A6-DE53933A3629}" type="presParOf" srcId="{DA26406E-31E6-134E-9C2C-4AB234EAB784}" destId="{2843DE50-AD07-FE4C-99EE-72EB7A8F181E}" srcOrd="6" destOrd="0" presId="urn:microsoft.com/office/officeart/2005/8/layout/StepDownProcess"/>
    <dgm:cxn modelId="{27747D4F-7C0E-414A-8539-FDB621A32413}" type="presParOf" srcId="{2843DE50-AD07-FE4C-99EE-72EB7A8F181E}" destId="{F1D96E3B-788A-E448-ACF5-4E1A15981E43}" srcOrd="0" destOrd="0" presId="urn:microsoft.com/office/officeart/2005/8/layout/StepDownProcess"/>
    <dgm:cxn modelId="{846B795C-3F2A-0D49-B300-B2BD4CE35602}" type="presParOf" srcId="{2843DE50-AD07-FE4C-99EE-72EB7A8F181E}" destId="{76EB25D8-1938-264F-9A91-B4B8516B6765}" srcOrd="1" destOrd="0" presId="urn:microsoft.com/office/officeart/2005/8/layout/StepDownProcess"/>
    <dgm:cxn modelId="{E0345FBD-C4D8-B945-A244-048AFD82116E}" type="presParOf" srcId="{2843DE50-AD07-FE4C-99EE-72EB7A8F181E}" destId="{41828C12-3634-784F-9C15-46DAB06B73AF}" srcOrd="2" destOrd="0" presId="urn:microsoft.com/office/officeart/2005/8/layout/StepDownProcess"/>
    <dgm:cxn modelId="{AA14C282-8E6D-F445-B885-66A147745762}" type="presParOf" srcId="{DA26406E-31E6-134E-9C2C-4AB234EAB784}" destId="{3F2B38F4-3478-CA4C-B2F9-BB9DA62B0795}" srcOrd="7" destOrd="0" presId="urn:microsoft.com/office/officeart/2005/8/layout/StepDownProcess"/>
    <dgm:cxn modelId="{3EA6FDB2-A696-DE4B-BD81-08FC0A2FDFA8}" type="presParOf" srcId="{DA26406E-31E6-134E-9C2C-4AB234EAB784}" destId="{07C8DD0F-A68C-B642-AD66-BEB6CC7C7728}" srcOrd="8" destOrd="0" presId="urn:microsoft.com/office/officeart/2005/8/layout/StepDownProcess"/>
    <dgm:cxn modelId="{6BF579FA-191B-A04C-8DF4-FFB4088567E5}" type="presParOf" srcId="{07C8DD0F-A68C-B642-AD66-BEB6CC7C7728}" destId="{A9E54186-79A4-AC48-B827-9107EDFF1D2F}" srcOrd="0" destOrd="0" presId="urn:microsoft.com/office/officeart/2005/8/layout/StepDownProcess"/>
    <dgm:cxn modelId="{5E7FD580-09C3-D04A-99ED-5D10083D13D2}" type="presParOf" srcId="{07C8DD0F-A68C-B642-AD66-BEB6CC7C7728}" destId="{3A74969F-3471-EA46-9D8E-8FB194F3D47C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90F11B8-8B5F-4162-BE83-EB6B2F1F809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A5DDA4E-04CD-403C-A09B-8826972935F5}">
      <dgm:prSet/>
      <dgm:spPr/>
      <dgm:t>
        <a:bodyPr/>
        <a:lstStyle/>
        <a:p>
          <a:r>
            <a:rPr lang="en-US"/>
            <a:t>A change log is a document that records and tracks all changes made to a project over its lifecycle. </a:t>
          </a:r>
        </a:p>
      </dgm:t>
    </dgm:pt>
    <dgm:pt modelId="{FD92BF3F-E635-476A-9288-89DECEC311B0}" type="parTrans" cxnId="{25CA9CC3-F7CE-4762-8AC2-CFF661EDF9EA}">
      <dgm:prSet/>
      <dgm:spPr/>
      <dgm:t>
        <a:bodyPr/>
        <a:lstStyle/>
        <a:p>
          <a:endParaRPr lang="en-US"/>
        </a:p>
      </dgm:t>
    </dgm:pt>
    <dgm:pt modelId="{632D4A9E-EEE4-4620-A1E8-138A24EFC878}" type="sibTrans" cxnId="{25CA9CC3-F7CE-4762-8AC2-CFF661EDF9EA}">
      <dgm:prSet/>
      <dgm:spPr/>
      <dgm:t>
        <a:bodyPr/>
        <a:lstStyle/>
        <a:p>
          <a:endParaRPr lang="en-US"/>
        </a:p>
      </dgm:t>
    </dgm:pt>
    <dgm:pt modelId="{08372CF7-E7E5-453E-80A9-ED6D9090C743}">
      <dgm:prSet/>
      <dgm:spPr/>
      <dgm:t>
        <a:bodyPr/>
        <a:lstStyle/>
        <a:p>
          <a:r>
            <a:rPr lang="en-US" dirty="0"/>
            <a:t>Captures information as description, status, approval status, implementation details, and any associated comments or notes. </a:t>
          </a:r>
        </a:p>
      </dgm:t>
    </dgm:pt>
    <dgm:pt modelId="{B93F064A-0236-4386-89E2-E47FF2ED19D8}" type="parTrans" cxnId="{AFC88A3E-EC03-481B-B2B0-789016CDCADB}">
      <dgm:prSet/>
      <dgm:spPr/>
      <dgm:t>
        <a:bodyPr/>
        <a:lstStyle/>
        <a:p>
          <a:endParaRPr lang="en-US"/>
        </a:p>
      </dgm:t>
    </dgm:pt>
    <dgm:pt modelId="{4E522EF8-0487-4872-A025-D1FC52C5F166}" type="sibTrans" cxnId="{AFC88A3E-EC03-481B-B2B0-789016CDCADB}">
      <dgm:prSet/>
      <dgm:spPr/>
      <dgm:t>
        <a:bodyPr/>
        <a:lstStyle/>
        <a:p>
          <a:endParaRPr lang="en-US"/>
        </a:p>
      </dgm:t>
    </dgm:pt>
    <dgm:pt modelId="{96390515-A14A-43C4-B3DC-111BD9BC3FD0}">
      <dgm:prSet/>
      <dgm:spPr/>
      <dgm:t>
        <a:bodyPr/>
        <a:lstStyle/>
        <a:p>
          <a:r>
            <a:rPr lang="en-US" dirty="0"/>
            <a:t>Serves as a centralized repository for documenting and managing changes.</a:t>
          </a:r>
        </a:p>
      </dgm:t>
    </dgm:pt>
    <dgm:pt modelId="{DC17662B-1561-49D3-9531-8AA337B6DB9A}" type="parTrans" cxnId="{9BB2D53C-2FFD-4C60-97BA-FD1459B5509E}">
      <dgm:prSet/>
      <dgm:spPr/>
      <dgm:t>
        <a:bodyPr/>
        <a:lstStyle/>
        <a:p>
          <a:endParaRPr lang="en-US"/>
        </a:p>
      </dgm:t>
    </dgm:pt>
    <dgm:pt modelId="{31D1CF07-2BAC-44B5-83B9-51E296DB812E}" type="sibTrans" cxnId="{9BB2D53C-2FFD-4C60-97BA-FD1459B5509E}">
      <dgm:prSet/>
      <dgm:spPr/>
      <dgm:t>
        <a:bodyPr/>
        <a:lstStyle/>
        <a:p>
          <a:endParaRPr lang="en-US"/>
        </a:p>
      </dgm:t>
    </dgm:pt>
    <dgm:pt modelId="{5F9DC023-C5B0-4C25-9393-6FBBF4C02215}">
      <dgm:prSet/>
      <dgm:spPr/>
      <dgm:t>
        <a:bodyPr/>
        <a:lstStyle/>
        <a:p>
          <a:r>
            <a:rPr lang="en-US" dirty="0"/>
            <a:t>It enables project stakeholders to monitor the status of change requests.</a:t>
          </a:r>
        </a:p>
      </dgm:t>
    </dgm:pt>
    <dgm:pt modelId="{0CB0B1D1-7C84-4B41-8A40-9A9D961EFAA2}" type="parTrans" cxnId="{776EEEC5-40EB-4502-8853-605C930E0AB5}">
      <dgm:prSet/>
      <dgm:spPr/>
      <dgm:t>
        <a:bodyPr/>
        <a:lstStyle/>
        <a:p>
          <a:endParaRPr lang="en-US"/>
        </a:p>
      </dgm:t>
    </dgm:pt>
    <dgm:pt modelId="{58FE37D2-8F70-4F20-9B59-ADEF29198EB0}" type="sibTrans" cxnId="{776EEEC5-40EB-4502-8853-605C930E0AB5}">
      <dgm:prSet/>
      <dgm:spPr/>
      <dgm:t>
        <a:bodyPr/>
        <a:lstStyle/>
        <a:p>
          <a:endParaRPr lang="en-US"/>
        </a:p>
      </dgm:t>
    </dgm:pt>
    <dgm:pt modelId="{0A843782-2CB1-E04B-A21B-C1B8F985CAA4}" type="pres">
      <dgm:prSet presAssocID="{B90F11B8-8B5F-4162-BE83-EB6B2F1F809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E01F197-9904-C746-B871-FFCF41F20071}" type="pres">
      <dgm:prSet presAssocID="{7A5DDA4E-04CD-403C-A09B-8826972935F5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4160AA-0167-5142-8D7B-FCB1C5FF6186}" type="pres">
      <dgm:prSet presAssocID="{632D4A9E-EEE4-4620-A1E8-138A24EFC878}" presName="spacer" presStyleCnt="0"/>
      <dgm:spPr/>
    </dgm:pt>
    <dgm:pt modelId="{A6ECDB09-85C1-5F4E-A231-4FEA29457F6D}" type="pres">
      <dgm:prSet presAssocID="{08372CF7-E7E5-453E-80A9-ED6D9090C743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405758-7455-5646-AE2E-15583023C155}" type="pres">
      <dgm:prSet presAssocID="{4E522EF8-0487-4872-A025-D1FC52C5F166}" presName="spacer" presStyleCnt="0"/>
      <dgm:spPr/>
    </dgm:pt>
    <dgm:pt modelId="{E48A00E1-A3D9-B544-94C6-8C6AE35303C4}" type="pres">
      <dgm:prSet presAssocID="{96390515-A14A-43C4-B3DC-111BD9BC3FD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C0626B-C066-D04C-8B6F-40C2E941D272}" type="pres">
      <dgm:prSet presAssocID="{31D1CF07-2BAC-44B5-83B9-51E296DB812E}" presName="spacer" presStyleCnt="0"/>
      <dgm:spPr/>
    </dgm:pt>
    <dgm:pt modelId="{7AD20A37-3366-3245-8A50-34E9B2A58933}" type="pres">
      <dgm:prSet presAssocID="{5F9DC023-C5B0-4C25-9393-6FBBF4C02215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133FAF7-51AB-3A46-8518-5240A28C22D0}" type="presOf" srcId="{08372CF7-E7E5-453E-80A9-ED6D9090C743}" destId="{A6ECDB09-85C1-5F4E-A231-4FEA29457F6D}" srcOrd="0" destOrd="0" presId="urn:microsoft.com/office/officeart/2005/8/layout/vList2"/>
    <dgm:cxn modelId="{A4E294C2-73CF-164A-B9BF-F99B1FDCF4F4}" type="presOf" srcId="{96390515-A14A-43C4-B3DC-111BD9BC3FD0}" destId="{E48A00E1-A3D9-B544-94C6-8C6AE35303C4}" srcOrd="0" destOrd="0" presId="urn:microsoft.com/office/officeart/2005/8/layout/vList2"/>
    <dgm:cxn modelId="{EEE020A1-08C6-9F49-B0F7-56F6313A7D8B}" type="presOf" srcId="{7A5DDA4E-04CD-403C-A09B-8826972935F5}" destId="{3E01F197-9904-C746-B871-FFCF41F20071}" srcOrd="0" destOrd="0" presId="urn:microsoft.com/office/officeart/2005/8/layout/vList2"/>
    <dgm:cxn modelId="{AFC88A3E-EC03-481B-B2B0-789016CDCADB}" srcId="{B90F11B8-8B5F-4162-BE83-EB6B2F1F8091}" destId="{08372CF7-E7E5-453E-80A9-ED6D9090C743}" srcOrd="1" destOrd="0" parTransId="{B93F064A-0236-4386-89E2-E47FF2ED19D8}" sibTransId="{4E522EF8-0487-4872-A025-D1FC52C5F166}"/>
    <dgm:cxn modelId="{25CA9CC3-F7CE-4762-8AC2-CFF661EDF9EA}" srcId="{B90F11B8-8B5F-4162-BE83-EB6B2F1F8091}" destId="{7A5DDA4E-04CD-403C-A09B-8826972935F5}" srcOrd="0" destOrd="0" parTransId="{FD92BF3F-E635-476A-9288-89DECEC311B0}" sibTransId="{632D4A9E-EEE4-4620-A1E8-138A24EFC878}"/>
    <dgm:cxn modelId="{776EEEC5-40EB-4502-8853-605C930E0AB5}" srcId="{B90F11B8-8B5F-4162-BE83-EB6B2F1F8091}" destId="{5F9DC023-C5B0-4C25-9393-6FBBF4C02215}" srcOrd="3" destOrd="0" parTransId="{0CB0B1D1-7C84-4B41-8A40-9A9D961EFAA2}" sibTransId="{58FE37D2-8F70-4F20-9B59-ADEF29198EB0}"/>
    <dgm:cxn modelId="{9BB2D53C-2FFD-4C60-97BA-FD1459B5509E}" srcId="{B90F11B8-8B5F-4162-BE83-EB6B2F1F8091}" destId="{96390515-A14A-43C4-B3DC-111BD9BC3FD0}" srcOrd="2" destOrd="0" parTransId="{DC17662B-1561-49D3-9531-8AA337B6DB9A}" sibTransId="{31D1CF07-2BAC-44B5-83B9-51E296DB812E}"/>
    <dgm:cxn modelId="{DE1EF865-D174-784E-8CE4-11F511CA1DCE}" type="presOf" srcId="{5F9DC023-C5B0-4C25-9393-6FBBF4C02215}" destId="{7AD20A37-3366-3245-8A50-34E9B2A58933}" srcOrd="0" destOrd="0" presId="urn:microsoft.com/office/officeart/2005/8/layout/vList2"/>
    <dgm:cxn modelId="{B6C8420B-4F1A-8E48-AD43-F112E6CA17E7}" type="presOf" srcId="{B90F11B8-8B5F-4162-BE83-EB6B2F1F8091}" destId="{0A843782-2CB1-E04B-A21B-C1B8F985CAA4}" srcOrd="0" destOrd="0" presId="urn:microsoft.com/office/officeart/2005/8/layout/vList2"/>
    <dgm:cxn modelId="{3F691EAB-5CAB-6443-A4EF-9DBF546612D0}" type="presParOf" srcId="{0A843782-2CB1-E04B-A21B-C1B8F985CAA4}" destId="{3E01F197-9904-C746-B871-FFCF41F20071}" srcOrd="0" destOrd="0" presId="urn:microsoft.com/office/officeart/2005/8/layout/vList2"/>
    <dgm:cxn modelId="{A2B8B79D-AD6E-4240-B4C7-9641793AFA68}" type="presParOf" srcId="{0A843782-2CB1-E04B-A21B-C1B8F985CAA4}" destId="{634160AA-0167-5142-8D7B-FCB1C5FF6186}" srcOrd="1" destOrd="0" presId="urn:microsoft.com/office/officeart/2005/8/layout/vList2"/>
    <dgm:cxn modelId="{C4682753-E904-FA49-98C0-F98C35D71875}" type="presParOf" srcId="{0A843782-2CB1-E04B-A21B-C1B8F985CAA4}" destId="{A6ECDB09-85C1-5F4E-A231-4FEA29457F6D}" srcOrd="2" destOrd="0" presId="urn:microsoft.com/office/officeart/2005/8/layout/vList2"/>
    <dgm:cxn modelId="{B4AB454A-7227-1D4E-81B7-E4E4890609D6}" type="presParOf" srcId="{0A843782-2CB1-E04B-A21B-C1B8F985CAA4}" destId="{C8405758-7455-5646-AE2E-15583023C155}" srcOrd="3" destOrd="0" presId="urn:microsoft.com/office/officeart/2005/8/layout/vList2"/>
    <dgm:cxn modelId="{877E8B85-E301-EA42-AE2D-DF6DFFD7ECF1}" type="presParOf" srcId="{0A843782-2CB1-E04B-A21B-C1B8F985CAA4}" destId="{E48A00E1-A3D9-B544-94C6-8C6AE35303C4}" srcOrd="4" destOrd="0" presId="urn:microsoft.com/office/officeart/2005/8/layout/vList2"/>
    <dgm:cxn modelId="{51BFD78B-CB51-1941-8318-BD715221929E}" type="presParOf" srcId="{0A843782-2CB1-E04B-A21B-C1B8F985CAA4}" destId="{E8C0626B-C066-D04C-8B6F-40C2E941D272}" srcOrd="5" destOrd="0" presId="urn:microsoft.com/office/officeart/2005/8/layout/vList2"/>
    <dgm:cxn modelId="{5DAC1A46-0542-0B4E-8E33-1E0CFF68B932}" type="presParOf" srcId="{0A843782-2CB1-E04B-A21B-C1B8F985CAA4}" destId="{7AD20A37-3366-3245-8A50-34E9B2A5893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3101C1A-98E3-1847-9D55-3554B19CF85C}" type="doc">
      <dgm:prSet loTypeId="urn:microsoft.com/office/officeart/2005/8/layout/pyramid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CD55C6-E51E-0948-828E-32C8B924AB30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B2D4DF84-B463-A34F-ADAA-A6F78AE3F09E}" type="parTrans" cxnId="{9BD6678B-83CC-9449-876C-0D09AD3B5EE3}">
      <dgm:prSet/>
      <dgm:spPr/>
      <dgm:t>
        <a:bodyPr/>
        <a:lstStyle/>
        <a:p>
          <a:endParaRPr lang="en-US"/>
        </a:p>
      </dgm:t>
    </dgm:pt>
    <dgm:pt modelId="{E037310B-75F5-4942-94CF-2A4FE2314BDB}" type="sibTrans" cxnId="{9BD6678B-83CC-9449-876C-0D09AD3B5EE3}">
      <dgm:prSet/>
      <dgm:spPr/>
      <dgm:t>
        <a:bodyPr/>
        <a:lstStyle/>
        <a:p>
          <a:endParaRPr lang="en-US"/>
        </a:p>
      </dgm:t>
    </dgm:pt>
    <dgm:pt modelId="{B2CD6BD8-C3D9-B64B-A54C-B19484EB376A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A8B72024-C53E-A04D-9CB3-0CEB075F2728}" type="parTrans" cxnId="{5E3101E8-90BF-734A-A678-4BCF3796EEA8}">
      <dgm:prSet/>
      <dgm:spPr/>
      <dgm:t>
        <a:bodyPr/>
        <a:lstStyle/>
        <a:p>
          <a:endParaRPr lang="en-US"/>
        </a:p>
      </dgm:t>
    </dgm:pt>
    <dgm:pt modelId="{44051A4C-5E49-C34D-ACAD-F3F7519C5A62}" type="sibTrans" cxnId="{5E3101E8-90BF-734A-A678-4BCF3796EEA8}">
      <dgm:prSet/>
      <dgm:spPr/>
      <dgm:t>
        <a:bodyPr/>
        <a:lstStyle/>
        <a:p>
          <a:endParaRPr lang="en-US"/>
        </a:p>
      </dgm:t>
    </dgm:pt>
    <dgm:pt modelId="{AD2061B5-ACDD-3143-AA66-3B061BE12A67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29448467-A95F-9240-B74B-1EFF9630445D}" type="parTrans" cxnId="{AE834DB5-337E-1343-951D-AA3EA084736E}">
      <dgm:prSet/>
      <dgm:spPr/>
      <dgm:t>
        <a:bodyPr/>
        <a:lstStyle/>
        <a:p>
          <a:endParaRPr lang="en-US"/>
        </a:p>
      </dgm:t>
    </dgm:pt>
    <dgm:pt modelId="{127983D7-4B15-0048-8D97-AB618E638483}" type="sibTrans" cxnId="{AE834DB5-337E-1343-951D-AA3EA084736E}">
      <dgm:prSet/>
      <dgm:spPr/>
      <dgm:t>
        <a:bodyPr/>
        <a:lstStyle/>
        <a:p>
          <a:endParaRPr lang="en-US"/>
        </a:p>
      </dgm:t>
    </dgm:pt>
    <dgm:pt modelId="{3250D8B2-5AB5-A243-90BB-ED1F7394DD50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EE937041-5A5B-2D45-801C-3583BF46721C}" type="parTrans" cxnId="{5FB5F7D3-2D6D-EC41-AE71-CD1CEBF9FD65}">
      <dgm:prSet/>
      <dgm:spPr/>
      <dgm:t>
        <a:bodyPr/>
        <a:lstStyle/>
        <a:p>
          <a:endParaRPr lang="en-US"/>
        </a:p>
      </dgm:t>
    </dgm:pt>
    <dgm:pt modelId="{C84D389C-E060-5A48-BD75-9167BC9BCF73}" type="sibTrans" cxnId="{5FB5F7D3-2D6D-EC41-AE71-CD1CEBF9FD65}">
      <dgm:prSet/>
      <dgm:spPr/>
      <dgm:t>
        <a:bodyPr/>
        <a:lstStyle/>
        <a:p>
          <a:endParaRPr lang="en-US"/>
        </a:p>
      </dgm:t>
    </dgm:pt>
    <dgm:pt modelId="{BFB06138-8EE9-EF44-A9AE-5061AACE0A0A}" type="pres">
      <dgm:prSet presAssocID="{33101C1A-98E3-1847-9D55-3554B19CF85C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47DA205-F7D0-DB48-92DF-0936465BB796}" type="pres">
      <dgm:prSet presAssocID="{33101C1A-98E3-1847-9D55-3554B19CF85C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10103A-8712-1B4A-A66F-7D6965FC826B}" type="pres">
      <dgm:prSet presAssocID="{33101C1A-98E3-1847-9D55-3554B19CF85C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DD6F5F-AE60-E249-A54F-7BEFB45A8A85}" type="pres">
      <dgm:prSet presAssocID="{33101C1A-98E3-1847-9D55-3554B19CF85C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0F72C5-B19C-F14D-A8F6-C9AA4034FC87}" type="pres">
      <dgm:prSet presAssocID="{33101C1A-98E3-1847-9D55-3554B19CF85C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FB5F7D3-2D6D-EC41-AE71-CD1CEBF9FD65}" srcId="{33101C1A-98E3-1847-9D55-3554B19CF85C}" destId="{3250D8B2-5AB5-A243-90BB-ED1F7394DD50}" srcOrd="3" destOrd="0" parTransId="{EE937041-5A5B-2D45-801C-3583BF46721C}" sibTransId="{C84D389C-E060-5A48-BD75-9167BC9BCF73}"/>
    <dgm:cxn modelId="{F07D6CDE-3930-F749-81C0-9EAAAFF54A76}" type="presOf" srcId="{32CD55C6-E51E-0948-828E-32C8B924AB30}" destId="{C47DA205-F7D0-DB48-92DF-0936465BB796}" srcOrd="0" destOrd="0" presId="urn:microsoft.com/office/officeart/2005/8/layout/pyramid4"/>
    <dgm:cxn modelId="{91359836-64D4-3846-B2E2-190B10D54905}" type="presOf" srcId="{33101C1A-98E3-1847-9D55-3554B19CF85C}" destId="{BFB06138-8EE9-EF44-A9AE-5061AACE0A0A}" srcOrd="0" destOrd="0" presId="urn:microsoft.com/office/officeart/2005/8/layout/pyramid4"/>
    <dgm:cxn modelId="{9BD6678B-83CC-9449-876C-0D09AD3B5EE3}" srcId="{33101C1A-98E3-1847-9D55-3554B19CF85C}" destId="{32CD55C6-E51E-0948-828E-32C8B924AB30}" srcOrd="0" destOrd="0" parTransId="{B2D4DF84-B463-A34F-ADAA-A6F78AE3F09E}" sibTransId="{E037310B-75F5-4942-94CF-2A4FE2314BDB}"/>
    <dgm:cxn modelId="{339ECB75-9170-C948-818A-35F819EF8D77}" type="presOf" srcId="{3250D8B2-5AB5-A243-90BB-ED1F7394DD50}" destId="{050F72C5-B19C-F14D-A8F6-C9AA4034FC87}" srcOrd="0" destOrd="0" presId="urn:microsoft.com/office/officeart/2005/8/layout/pyramid4"/>
    <dgm:cxn modelId="{F226E0E2-A3C0-1941-AE44-AF998057A431}" type="presOf" srcId="{AD2061B5-ACDD-3143-AA66-3B061BE12A67}" destId="{FBDD6F5F-AE60-E249-A54F-7BEFB45A8A85}" srcOrd="0" destOrd="0" presId="urn:microsoft.com/office/officeart/2005/8/layout/pyramid4"/>
    <dgm:cxn modelId="{5E3101E8-90BF-734A-A678-4BCF3796EEA8}" srcId="{33101C1A-98E3-1847-9D55-3554B19CF85C}" destId="{B2CD6BD8-C3D9-B64B-A54C-B19484EB376A}" srcOrd="1" destOrd="0" parTransId="{A8B72024-C53E-A04D-9CB3-0CEB075F2728}" sibTransId="{44051A4C-5E49-C34D-ACAD-F3F7519C5A62}"/>
    <dgm:cxn modelId="{AE834DB5-337E-1343-951D-AA3EA084736E}" srcId="{33101C1A-98E3-1847-9D55-3554B19CF85C}" destId="{AD2061B5-ACDD-3143-AA66-3B061BE12A67}" srcOrd="2" destOrd="0" parTransId="{29448467-A95F-9240-B74B-1EFF9630445D}" sibTransId="{127983D7-4B15-0048-8D97-AB618E638483}"/>
    <dgm:cxn modelId="{0681E24A-1724-D743-BA3E-86D9F08C8191}" type="presOf" srcId="{B2CD6BD8-C3D9-B64B-A54C-B19484EB376A}" destId="{FE10103A-8712-1B4A-A66F-7D6965FC826B}" srcOrd="0" destOrd="0" presId="urn:microsoft.com/office/officeart/2005/8/layout/pyramid4"/>
    <dgm:cxn modelId="{20C0197E-644F-BA49-A4DA-E15097F69B1D}" type="presParOf" srcId="{BFB06138-8EE9-EF44-A9AE-5061AACE0A0A}" destId="{C47DA205-F7D0-DB48-92DF-0936465BB796}" srcOrd="0" destOrd="0" presId="urn:microsoft.com/office/officeart/2005/8/layout/pyramid4"/>
    <dgm:cxn modelId="{694077E8-BC8D-674B-8BE2-C3A20D41CCE1}" type="presParOf" srcId="{BFB06138-8EE9-EF44-A9AE-5061AACE0A0A}" destId="{FE10103A-8712-1B4A-A66F-7D6965FC826B}" srcOrd="1" destOrd="0" presId="urn:microsoft.com/office/officeart/2005/8/layout/pyramid4"/>
    <dgm:cxn modelId="{3519B6A6-258E-F440-8C95-80F63B7C4BE3}" type="presParOf" srcId="{BFB06138-8EE9-EF44-A9AE-5061AACE0A0A}" destId="{FBDD6F5F-AE60-E249-A54F-7BEFB45A8A85}" srcOrd="2" destOrd="0" presId="urn:microsoft.com/office/officeart/2005/8/layout/pyramid4"/>
    <dgm:cxn modelId="{0529BBE0-AF8D-4F48-A2E2-6EF8E30869C8}" type="presParOf" srcId="{BFB06138-8EE9-EF44-A9AE-5061AACE0A0A}" destId="{050F72C5-B19C-F14D-A8F6-C9AA4034FC87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653DA2B-BA31-4A15-ACAE-0B1FEEEDA3F3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8225E5C-F16C-4E6A-B0A4-DCD5D76C264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Change management is a discipline that guides how we prepare, equip and support individuals to successfully adopt change in order to drive organizational success and outcomes.</a:t>
          </a:r>
        </a:p>
      </dgm:t>
    </dgm:pt>
    <dgm:pt modelId="{AAB6FF69-2125-474B-BE8A-323E1874F9D7}" type="parTrans" cxnId="{EC490021-7D69-40CC-ADB2-86DA03213B8B}">
      <dgm:prSet/>
      <dgm:spPr/>
      <dgm:t>
        <a:bodyPr/>
        <a:lstStyle/>
        <a:p>
          <a:endParaRPr lang="en-US"/>
        </a:p>
      </dgm:t>
    </dgm:pt>
    <dgm:pt modelId="{2A088AA6-CC44-4403-8932-D8C608ABD542}" type="sibTrans" cxnId="{EC490021-7D69-40CC-ADB2-86DA03213B8B}">
      <dgm:prSet/>
      <dgm:spPr/>
      <dgm:t>
        <a:bodyPr/>
        <a:lstStyle/>
        <a:p>
          <a:endParaRPr lang="en-US"/>
        </a:p>
      </dgm:t>
    </dgm:pt>
    <dgm:pt modelId="{1CF3D231-31F7-41F7-B097-CC5BC6D325A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Change Management makes sure that Change is Embraced, Adopted and used by the people impacted by the change</a:t>
          </a:r>
        </a:p>
      </dgm:t>
    </dgm:pt>
    <dgm:pt modelId="{30B09432-D852-42E7-B075-00F83582B2BA}" type="parTrans" cxnId="{B13FAAC8-7CA8-4C73-9B8E-C50F72C9061F}">
      <dgm:prSet/>
      <dgm:spPr/>
      <dgm:t>
        <a:bodyPr/>
        <a:lstStyle/>
        <a:p>
          <a:endParaRPr lang="en-US"/>
        </a:p>
      </dgm:t>
    </dgm:pt>
    <dgm:pt modelId="{24746EC9-80DC-4519-A550-ECE5534C9009}" type="sibTrans" cxnId="{B13FAAC8-7CA8-4C73-9B8E-C50F72C9061F}">
      <dgm:prSet/>
      <dgm:spPr/>
      <dgm:t>
        <a:bodyPr/>
        <a:lstStyle/>
        <a:p>
          <a:endParaRPr lang="en-US"/>
        </a:p>
      </dgm:t>
    </dgm:pt>
    <dgm:pt modelId="{FFC1D48F-0022-49C7-9EDA-E3FE063A73AC}" type="pres">
      <dgm:prSet presAssocID="{1653DA2B-BA31-4A15-ACAE-0B1FEEEDA3F3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84806CA-BE19-44DE-B528-2B29657586D6}" type="pres">
      <dgm:prSet presAssocID="{B8225E5C-F16C-4E6A-B0A4-DCD5D76C2641}" presName="compNode" presStyleCnt="0"/>
      <dgm:spPr/>
    </dgm:pt>
    <dgm:pt modelId="{D3D537EA-432B-47D2-8871-F54C36C4F671}" type="pres">
      <dgm:prSet presAssocID="{B8225E5C-F16C-4E6A-B0A4-DCD5D76C2641}" presName="bgRect" presStyleLbl="bgShp" presStyleIdx="0" presStyleCnt="2"/>
      <dgm:spPr/>
    </dgm:pt>
    <dgm:pt modelId="{4EE3A61C-4CCF-4C77-948F-B40CCA20CBD3}" type="pres">
      <dgm:prSet presAssocID="{B8225E5C-F16C-4E6A-B0A4-DCD5D76C2641}" presName="iconRect" presStyleLbl="node1" presStyleIdx="0" presStyleCnt="2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4D2AB61C-CBFD-4B37-8D09-9A97342182F3}" type="pres">
      <dgm:prSet presAssocID="{B8225E5C-F16C-4E6A-B0A4-DCD5D76C2641}" presName="spaceRect" presStyleCnt="0"/>
      <dgm:spPr/>
    </dgm:pt>
    <dgm:pt modelId="{89C00A15-B2CE-4387-B127-3F8ABAE6C409}" type="pres">
      <dgm:prSet presAssocID="{B8225E5C-F16C-4E6A-B0A4-DCD5D76C2641}" presName="parTx" presStyleLbl="revTx" presStyleIdx="0" presStyleCnt="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722EA5C9-1F00-44A0-A6D0-7CA05B97E991}" type="pres">
      <dgm:prSet presAssocID="{2A088AA6-CC44-4403-8932-D8C608ABD542}" presName="sibTrans" presStyleCnt="0"/>
      <dgm:spPr/>
    </dgm:pt>
    <dgm:pt modelId="{8D88570D-6218-4C11-A79B-522FD3BAF93B}" type="pres">
      <dgm:prSet presAssocID="{1CF3D231-31F7-41F7-B097-CC5BC6D325AB}" presName="compNode" presStyleCnt="0"/>
      <dgm:spPr/>
    </dgm:pt>
    <dgm:pt modelId="{5BFE32AA-337A-48EE-8D18-6267A25582F4}" type="pres">
      <dgm:prSet presAssocID="{1CF3D231-31F7-41F7-B097-CC5BC6D325AB}" presName="bgRect" presStyleLbl="bgShp" presStyleIdx="1" presStyleCnt="2"/>
      <dgm:spPr/>
    </dgm:pt>
    <dgm:pt modelId="{2073ECED-868B-41DB-A517-62FD17857A58}" type="pres">
      <dgm:prSet presAssocID="{1CF3D231-31F7-41F7-B097-CC5BC6D325AB}" presName="iconRect" presStyleLbl="node1" presStyleIdx="1" presStyleCnt="2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Branching Diagram"/>
        </a:ext>
      </dgm:extLst>
    </dgm:pt>
    <dgm:pt modelId="{FDB2BA60-2EA6-4EFD-8F9B-4463148DC354}" type="pres">
      <dgm:prSet presAssocID="{1CF3D231-31F7-41F7-B097-CC5BC6D325AB}" presName="spaceRect" presStyleCnt="0"/>
      <dgm:spPr/>
    </dgm:pt>
    <dgm:pt modelId="{295771D6-1138-444A-93BA-06F8F073C990}" type="pres">
      <dgm:prSet presAssocID="{1CF3D231-31F7-41F7-B097-CC5BC6D325AB}" presName="parTx" presStyleLbl="revTx" presStyleIdx="1" presStyleCnt="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16F3A01C-41DB-4B99-82A5-68CEC4A0F348}" type="presOf" srcId="{1CF3D231-31F7-41F7-B097-CC5BC6D325AB}" destId="{295771D6-1138-444A-93BA-06F8F073C990}" srcOrd="0" destOrd="0" presId="urn:microsoft.com/office/officeart/2018/2/layout/IconVerticalSolidList"/>
    <dgm:cxn modelId="{92469489-1350-48B6-B907-39CB16926D0B}" type="presOf" srcId="{B8225E5C-F16C-4E6A-B0A4-DCD5D76C2641}" destId="{89C00A15-B2CE-4387-B127-3F8ABAE6C409}" srcOrd="0" destOrd="0" presId="urn:microsoft.com/office/officeart/2018/2/layout/IconVerticalSolidList"/>
    <dgm:cxn modelId="{EC490021-7D69-40CC-ADB2-86DA03213B8B}" srcId="{1653DA2B-BA31-4A15-ACAE-0B1FEEEDA3F3}" destId="{B8225E5C-F16C-4E6A-B0A4-DCD5D76C2641}" srcOrd="0" destOrd="0" parTransId="{AAB6FF69-2125-474B-BE8A-323E1874F9D7}" sibTransId="{2A088AA6-CC44-4403-8932-D8C608ABD542}"/>
    <dgm:cxn modelId="{B13FAAC8-7CA8-4C73-9B8E-C50F72C9061F}" srcId="{1653DA2B-BA31-4A15-ACAE-0B1FEEEDA3F3}" destId="{1CF3D231-31F7-41F7-B097-CC5BC6D325AB}" srcOrd="1" destOrd="0" parTransId="{30B09432-D852-42E7-B075-00F83582B2BA}" sibTransId="{24746EC9-80DC-4519-A550-ECE5534C9009}"/>
    <dgm:cxn modelId="{D7D726C8-B94C-4E96-A744-36FBBD27DAD3}" type="presOf" srcId="{1653DA2B-BA31-4A15-ACAE-0B1FEEEDA3F3}" destId="{FFC1D48F-0022-49C7-9EDA-E3FE063A73AC}" srcOrd="0" destOrd="0" presId="urn:microsoft.com/office/officeart/2018/2/layout/IconVerticalSolidList"/>
    <dgm:cxn modelId="{172BF094-A078-4517-AAFB-A7A3C7BE61A8}" type="presParOf" srcId="{FFC1D48F-0022-49C7-9EDA-E3FE063A73AC}" destId="{984806CA-BE19-44DE-B528-2B29657586D6}" srcOrd="0" destOrd="0" presId="urn:microsoft.com/office/officeart/2018/2/layout/IconVerticalSolidList"/>
    <dgm:cxn modelId="{48FB6C41-92E4-4903-8676-F13ACF548855}" type="presParOf" srcId="{984806CA-BE19-44DE-B528-2B29657586D6}" destId="{D3D537EA-432B-47D2-8871-F54C36C4F671}" srcOrd="0" destOrd="0" presId="urn:microsoft.com/office/officeart/2018/2/layout/IconVerticalSolidList"/>
    <dgm:cxn modelId="{DC7EC0AA-F6B5-497B-9AAE-70F9F8608215}" type="presParOf" srcId="{984806CA-BE19-44DE-B528-2B29657586D6}" destId="{4EE3A61C-4CCF-4C77-948F-B40CCA20CBD3}" srcOrd="1" destOrd="0" presId="urn:microsoft.com/office/officeart/2018/2/layout/IconVerticalSolidList"/>
    <dgm:cxn modelId="{83368588-2EAE-4E2D-831A-C57BB50179F5}" type="presParOf" srcId="{984806CA-BE19-44DE-B528-2B29657586D6}" destId="{4D2AB61C-CBFD-4B37-8D09-9A97342182F3}" srcOrd="2" destOrd="0" presId="urn:microsoft.com/office/officeart/2018/2/layout/IconVerticalSolidList"/>
    <dgm:cxn modelId="{BA563864-76AB-469D-AD89-A753A016E1CC}" type="presParOf" srcId="{984806CA-BE19-44DE-B528-2B29657586D6}" destId="{89C00A15-B2CE-4387-B127-3F8ABAE6C409}" srcOrd="3" destOrd="0" presId="urn:microsoft.com/office/officeart/2018/2/layout/IconVerticalSolidList"/>
    <dgm:cxn modelId="{EAC58DBA-9F25-49F4-9099-F0958B40031B}" type="presParOf" srcId="{FFC1D48F-0022-49C7-9EDA-E3FE063A73AC}" destId="{722EA5C9-1F00-44A0-A6D0-7CA05B97E991}" srcOrd="1" destOrd="0" presId="urn:microsoft.com/office/officeart/2018/2/layout/IconVerticalSolidList"/>
    <dgm:cxn modelId="{E4FF28CF-93F8-4882-9B2F-383F2A54A8CD}" type="presParOf" srcId="{FFC1D48F-0022-49C7-9EDA-E3FE063A73AC}" destId="{8D88570D-6218-4C11-A79B-522FD3BAF93B}" srcOrd="2" destOrd="0" presId="urn:microsoft.com/office/officeart/2018/2/layout/IconVerticalSolidList"/>
    <dgm:cxn modelId="{9DEEEB5A-DE34-4536-BF93-E87D70E0C9A1}" type="presParOf" srcId="{8D88570D-6218-4C11-A79B-522FD3BAF93B}" destId="{5BFE32AA-337A-48EE-8D18-6267A25582F4}" srcOrd="0" destOrd="0" presId="urn:microsoft.com/office/officeart/2018/2/layout/IconVerticalSolidList"/>
    <dgm:cxn modelId="{C73634FE-8E46-49B4-99B9-02BE31205C45}" type="presParOf" srcId="{8D88570D-6218-4C11-A79B-522FD3BAF93B}" destId="{2073ECED-868B-41DB-A517-62FD17857A58}" srcOrd="1" destOrd="0" presId="urn:microsoft.com/office/officeart/2018/2/layout/IconVerticalSolidList"/>
    <dgm:cxn modelId="{9B8FED8B-CA4A-49CA-80FE-96BA0E279599}" type="presParOf" srcId="{8D88570D-6218-4C11-A79B-522FD3BAF93B}" destId="{FDB2BA60-2EA6-4EFD-8F9B-4463148DC354}" srcOrd="2" destOrd="0" presId="urn:microsoft.com/office/officeart/2018/2/layout/IconVerticalSolidList"/>
    <dgm:cxn modelId="{F1D7ECFD-AE1B-49A9-A73B-922C7EBA627C}" type="presParOf" srcId="{8D88570D-6218-4C11-A79B-522FD3BAF93B}" destId="{295771D6-1138-444A-93BA-06F8F073C99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13ED41A-CC62-504E-95FC-41DE355C3FDB}" type="doc">
      <dgm:prSet loTypeId="urn:microsoft.com/office/officeart/2005/8/layout/hProcess9" loCatId="" qsTypeId="urn:microsoft.com/office/officeart/2005/8/quickstyle/simple4" qsCatId="simple" csTypeId="urn:microsoft.com/office/officeart/2005/8/colors/accent1_2" csCatId="accent1" phldr="1"/>
      <dgm:spPr/>
    </dgm:pt>
    <dgm:pt modelId="{AF2C1B39-50C7-8D4F-82E6-1434A3966F72}">
      <dgm:prSet phldrT="[Text]"/>
      <dgm:spPr/>
      <dgm:t>
        <a:bodyPr/>
        <a:lstStyle/>
        <a:p>
          <a:r>
            <a:rPr lang="en-US" dirty="0"/>
            <a:t>Current State</a:t>
          </a:r>
        </a:p>
      </dgm:t>
    </dgm:pt>
    <dgm:pt modelId="{E1D5FAB0-B00C-9D44-A270-D4CDF8F2DC40}" type="parTrans" cxnId="{F47B2303-2F6A-D746-A7F5-9EC11F7AB4FA}">
      <dgm:prSet/>
      <dgm:spPr/>
      <dgm:t>
        <a:bodyPr/>
        <a:lstStyle/>
        <a:p>
          <a:endParaRPr lang="en-US"/>
        </a:p>
      </dgm:t>
    </dgm:pt>
    <dgm:pt modelId="{599B998B-7839-0E4F-9F9E-78DC9BEF6F7A}" type="sibTrans" cxnId="{F47B2303-2F6A-D746-A7F5-9EC11F7AB4FA}">
      <dgm:prSet/>
      <dgm:spPr/>
      <dgm:t>
        <a:bodyPr/>
        <a:lstStyle/>
        <a:p>
          <a:endParaRPr lang="en-US"/>
        </a:p>
      </dgm:t>
    </dgm:pt>
    <dgm:pt modelId="{D5647D49-2D25-8D45-9180-D9378A063FD3}">
      <dgm:prSet phldrT="[Text]"/>
      <dgm:spPr/>
      <dgm:t>
        <a:bodyPr/>
        <a:lstStyle/>
        <a:p>
          <a:r>
            <a:rPr lang="en-US" dirty="0"/>
            <a:t>Desired State</a:t>
          </a:r>
        </a:p>
      </dgm:t>
    </dgm:pt>
    <dgm:pt modelId="{ECDD3C73-75E4-E14A-AD27-E9B02193E7AB}" type="parTrans" cxnId="{96C45D2A-51A0-9B43-A945-49024D78EB41}">
      <dgm:prSet/>
      <dgm:spPr/>
      <dgm:t>
        <a:bodyPr/>
        <a:lstStyle/>
        <a:p>
          <a:endParaRPr lang="en-US"/>
        </a:p>
      </dgm:t>
    </dgm:pt>
    <dgm:pt modelId="{9A4D5E2B-E139-3E4A-8FD9-9A6C8C866A66}" type="sibTrans" cxnId="{96C45D2A-51A0-9B43-A945-49024D78EB41}">
      <dgm:prSet/>
      <dgm:spPr/>
      <dgm:t>
        <a:bodyPr/>
        <a:lstStyle/>
        <a:p>
          <a:endParaRPr lang="en-US"/>
        </a:p>
      </dgm:t>
    </dgm:pt>
    <dgm:pt modelId="{D48DEEBB-F12C-DB4A-B6A5-F6EB3D76469C}" type="pres">
      <dgm:prSet presAssocID="{513ED41A-CC62-504E-95FC-41DE355C3FDB}" presName="CompostProcess" presStyleCnt="0">
        <dgm:presLayoutVars>
          <dgm:dir/>
          <dgm:resizeHandles val="exact"/>
        </dgm:presLayoutVars>
      </dgm:prSet>
      <dgm:spPr/>
    </dgm:pt>
    <dgm:pt modelId="{4247490C-E670-D345-9ED9-01F5068B6958}" type="pres">
      <dgm:prSet presAssocID="{513ED41A-CC62-504E-95FC-41DE355C3FDB}" presName="arrow" presStyleLbl="bgShp" presStyleIdx="0" presStyleCnt="1" custScaleX="117647" custScaleY="78388"/>
      <dgm:spPr/>
    </dgm:pt>
    <dgm:pt modelId="{D879D964-3383-ED4F-A353-F2C7F94DCE6D}" type="pres">
      <dgm:prSet presAssocID="{513ED41A-CC62-504E-95FC-41DE355C3FDB}" presName="linearProcess" presStyleCnt="0"/>
      <dgm:spPr/>
    </dgm:pt>
    <dgm:pt modelId="{77949A82-7675-E54B-B83A-75FEC49A816E}" type="pres">
      <dgm:prSet presAssocID="{AF2C1B39-50C7-8D4F-82E6-1434A3966F72}" presName="textNode" presStyleLbl="node1" presStyleIdx="0" presStyleCnt="2" custFlipHor="1" custScaleX="71054" custScaleY="85564" custLinFactX="-32327" custLinFactNeighborX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FB533E-E50C-5E43-86A4-0F600504E891}" type="pres">
      <dgm:prSet presAssocID="{599B998B-7839-0E4F-9F9E-78DC9BEF6F7A}" presName="sibTrans" presStyleCnt="0"/>
      <dgm:spPr/>
    </dgm:pt>
    <dgm:pt modelId="{DA203247-6EC5-4640-9D6D-AA3B390F152A}" type="pres">
      <dgm:prSet presAssocID="{D5647D49-2D25-8D45-9180-D9378A063FD3}" presName="textNode" presStyleLbl="node1" presStyleIdx="1" presStyleCnt="2" custScaleX="67106" custScaleY="80468" custLinFactNeighborX="724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7142F19-F57A-7040-825C-52CDFC59AB6B}" type="presOf" srcId="{AF2C1B39-50C7-8D4F-82E6-1434A3966F72}" destId="{77949A82-7675-E54B-B83A-75FEC49A816E}" srcOrd="0" destOrd="0" presId="urn:microsoft.com/office/officeart/2005/8/layout/hProcess9"/>
    <dgm:cxn modelId="{841A4A83-4E56-F446-BC41-AB6EDD8DA421}" type="presOf" srcId="{513ED41A-CC62-504E-95FC-41DE355C3FDB}" destId="{D48DEEBB-F12C-DB4A-B6A5-F6EB3D76469C}" srcOrd="0" destOrd="0" presId="urn:microsoft.com/office/officeart/2005/8/layout/hProcess9"/>
    <dgm:cxn modelId="{AE13E39C-B242-2341-805B-752878B3B44C}" type="presOf" srcId="{D5647D49-2D25-8D45-9180-D9378A063FD3}" destId="{DA203247-6EC5-4640-9D6D-AA3B390F152A}" srcOrd="0" destOrd="0" presId="urn:microsoft.com/office/officeart/2005/8/layout/hProcess9"/>
    <dgm:cxn modelId="{F47B2303-2F6A-D746-A7F5-9EC11F7AB4FA}" srcId="{513ED41A-CC62-504E-95FC-41DE355C3FDB}" destId="{AF2C1B39-50C7-8D4F-82E6-1434A3966F72}" srcOrd="0" destOrd="0" parTransId="{E1D5FAB0-B00C-9D44-A270-D4CDF8F2DC40}" sibTransId="{599B998B-7839-0E4F-9F9E-78DC9BEF6F7A}"/>
    <dgm:cxn modelId="{96C45D2A-51A0-9B43-A945-49024D78EB41}" srcId="{513ED41A-CC62-504E-95FC-41DE355C3FDB}" destId="{D5647D49-2D25-8D45-9180-D9378A063FD3}" srcOrd="1" destOrd="0" parTransId="{ECDD3C73-75E4-E14A-AD27-E9B02193E7AB}" sibTransId="{9A4D5E2B-E139-3E4A-8FD9-9A6C8C866A66}"/>
    <dgm:cxn modelId="{01140500-DD4E-DD4D-9899-58B020D6C80E}" type="presParOf" srcId="{D48DEEBB-F12C-DB4A-B6A5-F6EB3D76469C}" destId="{4247490C-E670-D345-9ED9-01F5068B6958}" srcOrd="0" destOrd="0" presId="urn:microsoft.com/office/officeart/2005/8/layout/hProcess9"/>
    <dgm:cxn modelId="{A0D2A6B4-3460-A243-A806-75654BD6F595}" type="presParOf" srcId="{D48DEEBB-F12C-DB4A-B6A5-F6EB3D76469C}" destId="{D879D964-3383-ED4F-A353-F2C7F94DCE6D}" srcOrd="1" destOrd="0" presId="urn:microsoft.com/office/officeart/2005/8/layout/hProcess9"/>
    <dgm:cxn modelId="{5428DF0C-8720-5F41-9C0A-E0CC4BB9E41B}" type="presParOf" srcId="{D879D964-3383-ED4F-A353-F2C7F94DCE6D}" destId="{77949A82-7675-E54B-B83A-75FEC49A816E}" srcOrd="0" destOrd="0" presId="urn:microsoft.com/office/officeart/2005/8/layout/hProcess9"/>
    <dgm:cxn modelId="{F506D85A-6310-8641-9FA5-E1CFEC02715F}" type="presParOf" srcId="{D879D964-3383-ED4F-A353-F2C7F94DCE6D}" destId="{73FB533E-E50C-5E43-86A4-0F600504E891}" srcOrd="1" destOrd="0" presId="urn:microsoft.com/office/officeart/2005/8/layout/hProcess9"/>
    <dgm:cxn modelId="{8215618F-F305-6146-8F58-43B85260E1B0}" type="presParOf" srcId="{D879D964-3383-ED4F-A353-F2C7F94DCE6D}" destId="{DA203247-6EC5-4640-9D6D-AA3B390F152A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A033A22-EEA6-4611-9D85-242C9294F283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7204B8-2AC2-4FD6-9D53-5640F3B2276D}">
      <dgm:prSet custT="1"/>
      <dgm:spPr/>
      <dgm:t>
        <a:bodyPr/>
        <a:lstStyle/>
        <a:p>
          <a:pPr rtl="0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Establishing a sense of urgency</a:t>
          </a:r>
          <a:endParaRPr lang="en-GB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3DB4AC-3553-4BD7-A84E-F025EEF92F27}" type="parTrans" cxnId="{1267316E-10A9-4982-AA44-896FD52F8FEC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BFBDC6-4592-4C5E-B72D-622FA2753BC3}" type="sibTrans" cxnId="{1267316E-10A9-4982-AA44-896FD52F8FEC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EF58EF-0691-450D-89D9-A08319751103}">
      <dgm:prSet custT="1"/>
      <dgm:spPr/>
      <dgm:t>
        <a:bodyPr/>
        <a:lstStyle/>
        <a:p>
          <a:pPr rtl="0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Forming a powerful guiding coalition</a:t>
          </a:r>
          <a:endParaRPr lang="en-GB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A7A9D0-7AD2-468B-826D-ECF596B116CB}" type="parTrans" cxnId="{3EDE7B47-6F04-457A-8C10-58EB4D978169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1E4305-1FED-4652-8E44-939ED9FC97F0}" type="sibTrans" cxnId="{3EDE7B47-6F04-457A-8C10-58EB4D978169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A6105D-BD2C-4B5A-AF43-9F79B4C2E7E8}">
      <dgm:prSet custT="1"/>
      <dgm:spPr/>
      <dgm:t>
        <a:bodyPr/>
        <a:lstStyle/>
        <a:p>
          <a:pPr rtl="0"/>
          <a:r>
            <a:rPr lang="en-US" sz="1600">
              <a:latin typeface="Times New Roman" panose="02020603050405020304" pitchFamily="18" charset="0"/>
              <a:cs typeface="Times New Roman" panose="02020603050405020304" pitchFamily="18" charset="0"/>
            </a:rPr>
            <a:t>Creating a vision</a:t>
          </a:r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3E95C1-9187-47F0-A319-BD7C7DA89DE8}" type="parTrans" cxnId="{C7524492-E828-4612-9BFA-C6ADF95EABEF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759A14-E530-4BB8-A293-E3C754532065}" type="sibTrans" cxnId="{C7524492-E828-4612-9BFA-C6ADF95EABEF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8092C6-3F21-42CB-844B-71ED1719A0BB}">
      <dgm:prSet custT="1"/>
      <dgm:spPr/>
      <dgm:t>
        <a:bodyPr/>
        <a:lstStyle/>
        <a:p>
          <a:pPr rtl="0"/>
          <a:r>
            <a:rPr lang="en-US" sz="1600">
              <a:latin typeface="Times New Roman" panose="02020603050405020304" pitchFamily="18" charset="0"/>
              <a:cs typeface="Times New Roman" panose="02020603050405020304" pitchFamily="18" charset="0"/>
            </a:rPr>
            <a:t>Communicating the vision</a:t>
          </a:r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7CF44F-F4D7-4898-B67B-C94F751DF19F}" type="parTrans" cxnId="{8EDEF6D4-2069-428A-B850-0505676C23A6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3FD73E-F6AD-4FBF-924F-272DAEEF20BA}" type="sibTrans" cxnId="{8EDEF6D4-2069-428A-B850-0505676C23A6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1A8930-B555-4737-9672-5FA9D109411C}">
      <dgm:prSet custT="1"/>
      <dgm:spPr/>
      <dgm:t>
        <a:bodyPr/>
        <a:lstStyle/>
        <a:p>
          <a:pPr rtl="0"/>
          <a:r>
            <a:rPr lang="en-US" sz="1600">
              <a:latin typeface="Times New Roman" panose="02020603050405020304" pitchFamily="18" charset="0"/>
              <a:cs typeface="Times New Roman" panose="02020603050405020304" pitchFamily="18" charset="0"/>
            </a:rPr>
            <a:t>Empowering others to act on the vision</a:t>
          </a:r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E62920-1551-4D68-ABD9-88FDF85C1906}" type="parTrans" cxnId="{B86B6818-BD2B-4E6F-B3B7-AB4301BE2A6C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7209AB-A010-4656-B20E-3F0207645A61}" type="sibTrans" cxnId="{B86B6818-BD2B-4E6F-B3B7-AB4301BE2A6C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B310F0-1A53-4B37-9570-1A769A0B9D85}">
      <dgm:prSet custT="1"/>
      <dgm:spPr/>
      <dgm:t>
        <a:bodyPr/>
        <a:lstStyle/>
        <a:p>
          <a:pPr rtl="0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Planning for and creating short-term wins</a:t>
          </a:r>
          <a:endParaRPr lang="en-GB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D5BF98-52AC-459A-B378-49E4D94F9F4D}" type="parTrans" cxnId="{AC65FE7A-DDAB-4C30-A62E-87958254683D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E024F0-3172-4ED7-9933-347CBE700DD8}" type="sibTrans" cxnId="{AC65FE7A-DDAB-4C30-A62E-87958254683D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B6E8BF-8512-4013-97F9-FC9E53224B27}">
      <dgm:prSet custT="1"/>
      <dgm:spPr/>
      <dgm:t>
        <a:bodyPr/>
        <a:lstStyle/>
        <a:p>
          <a:pPr rtl="0"/>
          <a:r>
            <a:rPr lang="en-US" sz="1600">
              <a:latin typeface="Times New Roman" panose="02020603050405020304" pitchFamily="18" charset="0"/>
              <a:cs typeface="Times New Roman" panose="02020603050405020304" pitchFamily="18" charset="0"/>
            </a:rPr>
            <a:t>Consolidating improvements and producing still more change</a:t>
          </a:r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ADDC6A-00DF-42E8-963B-44ADA4295F30}" type="parTrans" cxnId="{B77D1B05-42AC-41BF-8C54-EA2DBDF36D35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797A7C-7E20-4918-B34C-1EEEACD41A64}" type="sibTrans" cxnId="{B77D1B05-42AC-41BF-8C54-EA2DBDF36D35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EB49C6-D9F2-41CD-AFD4-879DEBD8D73A}">
      <dgm:prSet custT="1"/>
      <dgm:spPr/>
      <dgm:t>
        <a:bodyPr/>
        <a:lstStyle/>
        <a:p>
          <a:pPr rtl="0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Institutionalizing new approaches</a:t>
          </a:r>
          <a:endParaRPr lang="en-GB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D54465-F5C0-4A45-9953-57DE66F249F8}" type="parTrans" cxnId="{72D1D9ED-27EE-4007-8E11-EC60B6B13156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F2B4F1-4345-45A4-96A5-8B543C9E94DA}" type="sibTrans" cxnId="{72D1D9ED-27EE-4007-8E11-EC60B6B13156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2E4C26-E2C8-4038-887F-FE896672B5E9}" type="pres">
      <dgm:prSet presAssocID="{FA033A22-EEA6-4611-9D85-242C9294F28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2D30F9B-CA4B-4370-9659-A0ABA08AED2A}" type="pres">
      <dgm:prSet presAssocID="{64EB49C6-D9F2-41CD-AFD4-879DEBD8D73A}" presName="boxAndChildren" presStyleCnt="0"/>
      <dgm:spPr/>
    </dgm:pt>
    <dgm:pt modelId="{22328487-C615-4C3C-BDF8-756DA0A7322E}" type="pres">
      <dgm:prSet presAssocID="{64EB49C6-D9F2-41CD-AFD4-879DEBD8D73A}" presName="parentTextBox" presStyleLbl="node1" presStyleIdx="0" presStyleCnt="8"/>
      <dgm:spPr/>
      <dgm:t>
        <a:bodyPr/>
        <a:lstStyle/>
        <a:p>
          <a:endParaRPr lang="en-US"/>
        </a:p>
      </dgm:t>
    </dgm:pt>
    <dgm:pt modelId="{6E167A8D-B761-42DA-94BA-CA014FBC0439}" type="pres">
      <dgm:prSet presAssocID="{F7797A7C-7E20-4918-B34C-1EEEACD41A64}" presName="sp" presStyleCnt="0"/>
      <dgm:spPr/>
    </dgm:pt>
    <dgm:pt modelId="{CDF1DC4F-E0FD-492E-96C5-A60790265390}" type="pres">
      <dgm:prSet presAssocID="{6DB6E8BF-8512-4013-97F9-FC9E53224B27}" presName="arrowAndChildren" presStyleCnt="0"/>
      <dgm:spPr/>
    </dgm:pt>
    <dgm:pt modelId="{BA2EAABB-36CC-4AC9-B38D-DB5C300C7E9A}" type="pres">
      <dgm:prSet presAssocID="{6DB6E8BF-8512-4013-97F9-FC9E53224B27}" presName="parentTextArrow" presStyleLbl="node1" presStyleIdx="1" presStyleCnt="8"/>
      <dgm:spPr/>
      <dgm:t>
        <a:bodyPr/>
        <a:lstStyle/>
        <a:p>
          <a:endParaRPr lang="en-US"/>
        </a:p>
      </dgm:t>
    </dgm:pt>
    <dgm:pt modelId="{C86F083D-71E6-48BE-968E-A43D7A23CA8F}" type="pres">
      <dgm:prSet presAssocID="{15E024F0-3172-4ED7-9933-347CBE700DD8}" presName="sp" presStyleCnt="0"/>
      <dgm:spPr/>
    </dgm:pt>
    <dgm:pt modelId="{53C2B6CD-B9D2-474A-90D9-6C412789554D}" type="pres">
      <dgm:prSet presAssocID="{ECB310F0-1A53-4B37-9570-1A769A0B9D85}" presName="arrowAndChildren" presStyleCnt="0"/>
      <dgm:spPr/>
    </dgm:pt>
    <dgm:pt modelId="{A9B0ABB6-A940-41CF-9F46-5CD496D77A09}" type="pres">
      <dgm:prSet presAssocID="{ECB310F0-1A53-4B37-9570-1A769A0B9D85}" presName="parentTextArrow" presStyleLbl="node1" presStyleIdx="2" presStyleCnt="8"/>
      <dgm:spPr/>
      <dgm:t>
        <a:bodyPr/>
        <a:lstStyle/>
        <a:p>
          <a:endParaRPr lang="en-US"/>
        </a:p>
      </dgm:t>
    </dgm:pt>
    <dgm:pt modelId="{0AD26862-46A9-4BC1-80CF-940193A8DF66}" type="pres">
      <dgm:prSet presAssocID="{137209AB-A010-4656-B20E-3F0207645A61}" presName="sp" presStyleCnt="0"/>
      <dgm:spPr/>
    </dgm:pt>
    <dgm:pt modelId="{12687F6B-605E-4264-840F-76CD423A2F5E}" type="pres">
      <dgm:prSet presAssocID="{F91A8930-B555-4737-9672-5FA9D109411C}" presName="arrowAndChildren" presStyleCnt="0"/>
      <dgm:spPr/>
    </dgm:pt>
    <dgm:pt modelId="{D77FFF26-8042-4C79-A1D7-163D08403A7B}" type="pres">
      <dgm:prSet presAssocID="{F91A8930-B555-4737-9672-5FA9D109411C}" presName="parentTextArrow" presStyleLbl="node1" presStyleIdx="3" presStyleCnt="8"/>
      <dgm:spPr/>
      <dgm:t>
        <a:bodyPr/>
        <a:lstStyle/>
        <a:p>
          <a:endParaRPr lang="en-US"/>
        </a:p>
      </dgm:t>
    </dgm:pt>
    <dgm:pt modelId="{2425C72D-721D-4F84-B43D-57C701A86FA8}" type="pres">
      <dgm:prSet presAssocID="{5A3FD73E-F6AD-4FBF-924F-272DAEEF20BA}" presName="sp" presStyleCnt="0"/>
      <dgm:spPr/>
    </dgm:pt>
    <dgm:pt modelId="{ABB4B253-7178-4472-8939-113DC211347A}" type="pres">
      <dgm:prSet presAssocID="{6E8092C6-3F21-42CB-844B-71ED1719A0BB}" presName="arrowAndChildren" presStyleCnt="0"/>
      <dgm:spPr/>
    </dgm:pt>
    <dgm:pt modelId="{E88E0709-2ED1-462D-B06B-290D998FDAEB}" type="pres">
      <dgm:prSet presAssocID="{6E8092C6-3F21-42CB-844B-71ED1719A0BB}" presName="parentTextArrow" presStyleLbl="node1" presStyleIdx="4" presStyleCnt="8"/>
      <dgm:spPr/>
      <dgm:t>
        <a:bodyPr/>
        <a:lstStyle/>
        <a:p>
          <a:endParaRPr lang="en-US"/>
        </a:p>
      </dgm:t>
    </dgm:pt>
    <dgm:pt modelId="{749518B4-DBDC-4ABF-8C33-555B538691E6}" type="pres">
      <dgm:prSet presAssocID="{0E759A14-E530-4BB8-A293-E3C754532065}" presName="sp" presStyleCnt="0"/>
      <dgm:spPr/>
    </dgm:pt>
    <dgm:pt modelId="{B4C5F69C-B138-43D9-952B-AA455710E0A5}" type="pres">
      <dgm:prSet presAssocID="{77A6105D-BD2C-4B5A-AF43-9F79B4C2E7E8}" presName="arrowAndChildren" presStyleCnt="0"/>
      <dgm:spPr/>
    </dgm:pt>
    <dgm:pt modelId="{15A69115-B907-4D27-A517-A2DAC8CC21CC}" type="pres">
      <dgm:prSet presAssocID="{77A6105D-BD2C-4B5A-AF43-9F79B4C2E7E8}" presName="parentTextArrow" presStyleLbl="node1" presStyleIdx="5" presStyleCnt="8"/>
      <dgm:spPr/>
      <dgm:t>
        <a:bodyPr/>
        <a:lstStyle/>
        <a:p>
          <a:endParaRPr lang="en-US"/>
        </a:p>
      </dgm:t>
    </dgm:pt>
    <dgm:pt modelId="{9E80B1C8-5D4B-4984-9616-9B782A784986}" type="pres">
      <dgm:prSet presAssocID="{1E1E4305-1FED-4652-8E44-939ED9FC97F0}" presName="sp" presStyleCnt="0"/>
      <dgm:spPr/>
    </dgm:pt>
    <dgm:pt modelId="{18A176D3-BB06-4314-A446-1AD1BE4E734D}" type="pres">
      <dgm:prSet presAssocID="{60EF58EF-0691-450D-89D9-A08319751103}" presName="arrowAndChildren" presStyleCnt="0"/>
      <dgm:spPr/>
    </dgm:pt>
    <dgm:pt modelId="{7711573C-59C9-4A80-9985-99102FF85611}" type="pres">
      <dgm:prSet presAssocID="{60EF58EF-0691-450D-89D9-A08319751103}" presName="parentTextArrow" presStyleLbl="node1" presStyleIdx="6" presStyleCnt="8"/>
      <dgm:spPr/>
      <dgm:t>
        <a:bodyPr/>
        <a:lstStyle/>
        <a:p>
          <a:endParaRPr lang="en-US"/>
        </a:p>
      </dgm:t>
    </dgm:pt>
    <dgm:pt modelId="{DF43B04C-7C9E-44F2-AD7D-FC8041BDA0E5}" type="pres">
      <dgm:prSet presAssocID="{CABFBDC6-4592-4C5E-B72D-622FA2753BC3}" presName="sp" presStyleCnt="0"/>
      <dgm:spPr/>
    </dgm:pt>
    <dgm:pt modelId="{6C9EE49E-DBE4-491D-83EA-CACB96B2D5F6}" type="pres">
      <dgm:prSet presAssocID="{157204B8-2AC2-4FD6-9D53-5640F3B2276D}" presName="arrowAndChildren" presStyleCnt="0"/>
      <dgm:spPr/>
    </dgm:pt>
    <dgm:pt modelId="{6E8A4E0B-BD8E-47E2-9FDF-0010017C881C}" type="pres">
      <dgm:prSet presAssocID="{157204B8-2AC2-4FD6-9D53-5640F3B2276D}" presName="parentTextArrow" presStyleLbl="node1" presStyleIdx="7" presStyleCnt="8"/>
      <dgm:spPr/>
      <dgm:t>
        <a:bodyPr/>
        <a:lstStyle/>
        <a:p>
          <a:endParaRPr lang="en-US"/>
        </a:p>
      </dgm:t>
    </dgm:pt>
  </dgm:ptLst>
  <dgm:cxnLst>
    <dgm:cxn modelId="{40B40E23-E8B6-E44D-8AE1-565338E0077C}" type="presOf" srcId="{77A6105D-BD2C-4B5A-AF43-9F79B4C2E7E8}" destId="{15A69115-B907-4D27-A517-A2DAC8CC21CC}" srcOrd="0" destOrd="0" presId="urn:microsoft.com/office/officeart/2005/8/layout/process4"/>
    <dgm:cxn modelId="{2A0C42A2-2096-284C-9658-26C60A391064}" type="presOf" srcId="{ECB310F0-1A53-4B37-9570-1A769A0B9D85}" destId="{A9B0ABB6-A940-41CF-9F46-5CD496D77A09}" srcOrd="0" destOrd="0" presId="urn:microsoft.com/office/officeart/2005/8/layout/process4"/>
    <dgm:cxn modelId="{3EDE7B47-6F04-457A-8C10-58EB4D978169}" srcId="{FA033A22-EEA6-4611-9D85-242C9294F283}" destId="{60EF58EF-0691-450D-89D9-A08319751103}" srcOrd="1" destOrd="0" parTransId="{86A7A9D0-7AD2-468B-826D-ECF596B116CB}" sibTransId="{1E1E4305-1FED-4652-8E44-939ED9FC97F0}"/>
    <dgm:cxn modelId="{00B5C412-682B-4D45-9C80-4216445AD82F}" type="presOf" srcId="{6E8092C6-3F21-42CB-844B-71ED1719A0BB}" destId="{E88E0709-2ED1-462D-B06B-290D998FDAEB}" srcOrd="0" destOrd="0" presId="urn:microsoft.com/office/officeart/2005/8/layout/process4"/>
    <dgm:cxn modelId="{41D5A434-A9A6-2540-AC2D-D5429338315C}" type="presOf" srcId="{157204B8-2AC2-4FD6-9D53-5640F3B2276D}" destId="{6E8A4E0B-BD8E-47E2-9FDF-0010017C881C}" srcOrd="0" destOrd="0" presId="urn:microsoft.com/office/officeart/2005/8/layout/process4"/>
    <dgm:cxn modelId="{811DB4AC-D98F-D949-A76C-C6EAC77DA9B0}" type="presOf" srcId="{6DB6E8BF-8512-4013-97F9-FC9E53224B27}" destId="{BA2EAABB-36CC-4AC9-B38D-DB5C300C7E9A}" srcOrd="0" destOrd="0" presId="urn:microsoft.com/office/officeart/2005/8/layout/process4"/>
    <dgm:cxn modelId="{AC65FE7A-DDAB-4C30-A62E-87958254683D}" srcId="{FA033A22-EEA6-4611-9D85-242C9294F283}" destId="{ECB310F0-1A53-4B37-9570-1A769A0B9D85}" srcOrd="5" destOrd="0" parTransId="{F2D5BF98-52AC-459A-B378-49E4D94F9F4D}" sibTransId="{15E024F0-3172-4ED7-9933-347CBE700DD8}"/>
    <dgm:cxn modelId="{B86B6818-BD2B-4E6F-B3B7-AB4301BE2A6C}" srcId="{FA033A22-EEA6-4611-9D85-242C9294F283}" destId="{F91A8930-B555-4737-9672-5FA9D109411C}" srcOrd="4" destOrd="0" parTransId="{40E62920-1551-4D68-ABD9-88FDF85C1906}" sibTransId="{137209AB-A010-4656-B20E-3F0207645A61}"/>
    <dgm:cxn modelId="{B77D1B05-42AC-41BF-8C54-EA2DBDF36D35}" srcId="{FA033A22-EEA6-4611-9D85-242C9294F283}" destId="{6DB6E8BF-8512-4013-97F9-FC9E53224B27}" srcOrd="6" destOrd="0" parTransId="{B2ADDC6A-00DF-42E8-963B-44ADA4295F30}" sibTransId="{F7797A7C-7E20-4918-B34C-1EEEACD41A64}"/>
    <dgm:cxn modelId="{1267316E-10A9-4982-AA44-896FD52F8FEC}" srcId="{FA033A22-EEA6-4611-9D85-242C9294F283}" destId="{157204B8-2AC2-4FD6-9D53-5640F3B2276D}" srcOrd="0" destOrd="0" parTransId="{D43DB4AC-3553-4BD7-A84E-F025EEF92F27}" sibTransId="{CABFBDC6-4592-4C5E-B72D-622FA2753BC3}"/>
    <dgm:cxn modelId="{E05AF4DF-423C-0449-97D6-1F855EB2EA40}" type="presOf" srcId="{FA033A22-EEA6-4611-9D85-242C9294F283}" destId="{FA2E4C26-E2C8-4038-887F-FE896672B5E9}" srcOrd="0" destOrd="0" presId="urn:microsoft.com/office/officeart/2005/8/layout/process4"/>
    <dgm:cxn modelId="{B16708BA-6040-8547-BB77-6010EB73A986}" type="presOf" srcId="{60EF58EF-0691-450D-89D9-A08319751103}" destId="{7711573C-59C9-4A80-9985-99102FF85611}" srcOrd="0" destOrd="0" presId="urn:microsoft.com/office/officeart/2005/8/layout/process4"/>
    <dgm:cxn modelId="{72D1D9ED-27EE-4007-8E11-EC60B6B13156}" srcId="{FA033A22-EEA6-4611-9D85-242C9294F283}" destId="{64EB49C6-D9F2-41CD-AFD4-879DEBD8D73A}" srcOrd="7" destOrd="0" parTransId="{3CD54465-F5C0-4A45-9953-57DE66F249F8}" sibTransId="{CCF2B4F1-4345-45A4-96A5-8B543C9E94DA}"/>
    <dgm:cxn modelId="{8EDEF6D4-2069-428A-B850-0505676C23A6}" srcId="{FA033A22-EEA6-4611-9D85-242C9294F283}" destId="{6E8092C6-3F21-42CB-844B-71ED1719A0BB}" srcOrd="3" destOrd="0" parTransId="{AE7CF44F-F4D7-4898-B67B-C94F751DF19F}" sibTransId="{5A3FD73E-F6AD-4FBF-924F-272DAEEF20BA}"/>
    <dgm:cxn modelId="{5005A423-0CDB-F845-A0E7-950DBEF455B6}" type="presOf" srcId="{64EB49C6-D9F2-41CD-AFD4-879DEBD8D73A}" destId="{22328487-C615-4C3C-BDF8-756DA0A7322E}" srcOrd="0" destOrd="0" presId="urn:microsoft.com/office/officeart/2005/8/layout/process4"/>
    <dgm:cxn modelId="{1DA63AEA-EE86-3742-A96F-45B2B763FE5D}" type="presOf" srcId="{F91A8930-B555-4737-9672-5FA9D109411C}" destId="{D77FFF26-8042-4C79-A1D7-163D08403A7B}" srcOrd="0" destOrd="0" presId="urn:microsoft.com/office/officeart/2005/8/layout/process4"/>
    <dgm:cxn modelId="{C7524492-E828-4612-9BFA-C6ADF95EABEF}" srcId="{FA033A22-EEA6-4611-9D85-242C9294F283}" destId="{77A6105D-BD2C-4B5A-AF43-9F79B4C2E7E8}" srcOrd="2" destOrd="0" parTransId="{4F3E95C1-9187-47F0-A319-BD7C7DA89DE8}" sibTransId="{0E759A14-E530-4BB8-A293-E3C754532065}"/>
    <dgm:cxn modelId="{8A4E83E1-8FDC-E248-A03E-9B23A28ED4D3}" type="presParOf" srcId="{FA2E4C26-E2C8-4038-887F-FE896672B5E9}" destId="{A2D30F9B-CA4B-4370-9659-A0ABA08AED2A}" srcOrd="0" destOrd="0" presId="urn:microsoft.com/office/officeart/2005/8/layout/process4"/>
    <dgm:cxn modelId="{D6896DC4-CF7F-E247-BE16-CD3584925263}" type="presParOf" srcId="{A2D30F9B-CA4B-4370-9659-A0ABA08AED2A}" destId="{22328487-C615-4C3C-BDF8-756DA0A7322E}" srcOrd="0" destOrd="0" presId="urn:microsoft.com/office/officeart/2005/8/layout/process4"/>
    <dgm:cxn modelId="{783C89CB-E692-4640-B1BE-E82412CD7B32}" type="presParOf" srcId="{FA2E4C26-E2C8-4038-887F-FE896672B5E9}" destId="{6E167A8D-B761-42DA-94BA-CA014FBC0439}" srcOrd="1" destOrd="0" presId="urn:microsoft.com/office/officeart/2005/8/layout/process4"/>
    <dgm:cxn modelId="{6EB13391-3AAE-AD48-B91E-1B81463988B5}" type="presParOf" srcId="{FA2E4C26-E2C8-4038-887F-FE896672B5E9}" destId="{CDF1DC4F-E0FD-492E-96C5-A60790265390}" srcOrd="2" destOrd="0" presId="urn:microsoft.com/office/officeart/2005/8/layout/process4"/>
    <dgm:cxn modelId="{20504C8F-016B-9B4C-8DCD-2410F8F94789}" type="presParOf" srcId="{CDF1DC4F-E0FD-492E-96C5-A60790265390}" destId="{BA2EAABB-36CC-4AC9-B38D-DB5C300C7E9A}" srcOrd="0" destOrd="0" presId="urn:microsoft.com/office/officeart/2005/8/layout/process4"/>
    <dgm:cxn modelId="{58FD7408-0E5B-8F4C-BBAE-584AC7EFE4A8}" type="presParOf" srcId="{FA2E4C26-E2C8-4038-887F-FE896672B5E9}" destId="{C86F083D-71E6-48BE-968E-A43D7A23CA8F}" srcOrd="3" destOrd="0" presId="urn:microsoft.com/office/officeart/2005/8/layout/process4"/>
    <dgm:cxn modelId="{1D36E31F-F674-A948-9077-7B010CCCB18C}" type="presParOf" srcId="{FA2E4C26-E2C8-4038-887F-FE896672B5E9}" destId="{53C2B6CD-B9D2-474A-90D9-6C412789554D}" srcOrd="4" destOrd="0" presId="urn:microsoft.com/office/officeart/2005/8/layout/process4"/>
    <dgm:cxn modelId="{19FC0C86-72D2-9441-A527-A0464556D8A8}" type="presParOf" srcId="{53C2B6CD-B9D2-474A-90D9-6C412789554D}" destId="{A9B0ABB6-A940-41CF-9F46-5CD496D77A09}" srcOrd="0" destOrd="0" presId="urn:microsoft.com/office/officeart/2005/8/layout/process4"/>
    <dgm:cxn modelId="{1009B652-007A-FD43-A58C-EEF087075C41}" type="presParOf" srcId="{FA2E4C26-E2C8-4038-887F-FE896672B5E9}" destId="{0AD26862-46A9-4BC1-80CF-940193A8DF66}" srcOrd="5" destOrd="0" presId="urn:microsoft.com/office/officeart/2005/8/layout/process4"/>
    <dgm:cxn modelId="{C000DB5D-6033-4242-8AB1-8A038F416C66}" type="presParOf" srcId="{FA2E4C26-E2C8-4038-887F-FE896672B5E9}" destId="{12687F6B-605E-4264-840F-76CD423A2F5E}" srcOrd="6" destOrd="0" presId="urn:microsoft.com/office/officeart/2005/8/layout/process4"/>
    <dgm:cxn modelId="{1CCA21EE-7EAC-4F43-9EA0-020EF7713193}" type="presParOf" srcId="{12687F6B-605E-4264-840F-76CD423A2F5E}" destId="{D77FFF26-8042-4C79-A1D7-163D08403A7B}" srcOrd="0" destOrd="0" presId="urn:microsoft.com/office/officeart/2005/8/layout/process4"/>
    <dgm:cxn modelId="{3BDA5E6A-BC1F-5B45-9DB7-E96886D1F4D3}" type="presParOf" srcId="{FA2E4C26-E2C8-4038-887F-FE896672B5E9}" destId="{2425C72D-721D-4F84-B43D-57C701A86FA8}" srcOrd="7" destOrd="0" presId="urn:microsoft.com/office/officeart/2005/8/layout/process4"/>
    <dgm:cxn modelId="{03394C02-BE90-1E42-8B77-2FD85D3674AF}" type="presParOf" srcId="{FA2E4C26-E2C8-4038-887F-FE896672B5E9}" destId="{ABB4B253-7178-4472-8939-113DC211347A}" srcOrd="8" destOrd="0" presId="urn:microsoft.com/office/officeart/2005/8/layout/process4"/>
    <dgm:cxn modelId="{C332C60B-01DA-0140-8FB1-0A80C22BBD40}" type="presParOf" srcId="{ABB4B253-7178-4472-8939-113DC211347A}" destId="{E88E0709-2ED1-462D-B06B-290D998FDAEB}" srcOrd="0" destOrd="0" presId="urn:microsoft.com/office/officeart/2005/8/layout/process4"/>
    <dgm:cxn modelId="{9FC75B73-7FFE-F14B-B4BD-3DCE40EAB202}" type="presParOf" srcId="{FA2E4C26-E2C8-4038-887F-FE896672B5E9}" destId="{749518B4-DBDC-4ABF-8C33-555B538691E6}" srcOrd="9" destOrd="0" presId="urn:microsoft.com/office/officeart/2005/8/layout/process4"/>
    <dgm:cxn modelId="{5740DDF8-7783-D74A-B8A3-D23A0BAB251C}" type="presParOf" srcId="{FA2E4C26-E2C8-4038-887F-FE896672B5E9}" destId="{B4C5F69C-B138-43D9-952B-AA455710E0A5}" srcOrd="10" destOrd="0" presId="urn:microsoft.com/office/officeart/2005/8/layout/process4"/>
    <dgm:cxn modelId="{4F569359-BE6C-0E48-B26A-47C43B44FC0D}" type="presParOf" srcId="{B4C5F69C-B138-43D9-952B-AA455710E0A5}" destId="{15A69115-B907-4D27-A517-A2DAC8CC21CC}" srcOrd="0" destOrd="0" presId="urn:microsoft.com/office/officeart/2005/8/layout/process4"/>
    <dgm:cxn modelId="{24C830F1-D7EE-C346-B701-119739CAB45C}" type="presParOf" srcId="{FA2E4C26-E2C8-4038-887F-FE896672B5E9}" destId="{9E80B1C8-5D4B-4984-9616-9B782A784986}" srcOrd="11" destOrd="0" presId="urn:microsoft.com/office/officeart/2005/8/layout/process4"/>
    <dgm:cxn modelId="{B6A074A7-022C-DA4C-B2B1-6445D128CC59}" type="presParOf" srcId="{FA2E4C26-E2C8-4038-887F-FE896672B5E9}" destId="{18A176D3-BB06-4314-A446-1AD1BE4E734D}" srcOrd="12" destOrd="0" presId="urn:microsoft.com/office/officeart/2005/8/layout/process4"/>
    <dgm:cxn modelId="{B152AD0A-EA64-294A-9B61-550F4E9A5CF3}" type="presParOf" srcId="{18A176D3-BB06-4314-A446-1AD1BE4E734D}" destId="{7711573C-59C9-4A80-9985-99102FF85611}" srcOrd="0" destOrd="0" presId="urn:microsoft.com/office/officeart/2005/8/layout/process4"/>
    <dgm:cxn modelId="{42DB2622-0166-5C45-B08D-E51721CAA529}" type="presParOf" srcId="{FA2E4C26-E2C8-4038-887F-FE896672B5E9}" destId="{DF43B04C-7C9E-44F2-AD7D-FC8041BDA0E5}" srcOrd="13" destOrd="0" presId="urn:microsoft.com/office/officeart/2005/8/layout/process4"/>
    <dgm:cxn modelId="{3D886A50-A734-8442-9946-F6B52B2626F4}" type="presParOf" srcId="{FA2E4C26-E2C8-4038-887F-FE896672B5E9}" destId="{6C9EE49E-DBE4-491D-83EA-CACB96B2D5F6}" srcOrd="14" destOrd="0" presId="urn:microsoft.com/office/officeart/2005/8/layout/process4"/>
    <dgm:cxn modelId="{E88F06ED-7C3A-1944-B9DC-9EA958C9D60D}" type="presParOf" srcId="{6C9EE49E-DBE4-491D-83EA-CACB96B2D5F6}" destId="{6E8A4E0B-BD8E-47E2-9FDF-0010017C881C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6E4DB37-2080-194A-8262-8095C5E5DD62}" type="doc">
      <dgm:prSet loTypeId="urn:microsoft.com/office/officeart/2005/8/layout/hierarchy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B19FD28-C3B8-964C-B326-A753F82DC0AC}">
      <dgm:prSet phldrT="[Text]" custT="1"/>
      <dgm:spPr/>
      <dgm:t>
        <a:bodyPr/>
        <a:lstStyle/>
        <a:p>
          <a:r>
            <a:rPr lang="en-US" sz="4000" dirty="0">
              <a:latin typeface="Josefin Sans" pitchFamily="2" charset="77"/>
            </a:rPr>
            <a:t>Change Management Pillars</a:t>
          </a:r>
        </a:p>
      </dgm:t>
    </dgm:pt>
    <dgm:pt modelId="{DD10B569-1F5C-8944-87D6-B568E7DAABE9}" type="parTrans" cxnId="{1EC6DFFC-0E73-1C45-B9F0-1868C28CA313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4DFE9159-9145-5D4D-837C-575F71065901}" type="sibTrans" cxnId="{1EC6DFFC-0E73-1C45-B9F0-1868C28CA313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8A714750-CF1D-4244-A850-78B9F6643151}">
      <dgm:prSet phldrT="[Text]" custT="1"/>
      <dgm:spPr/>
      <dgm:t>
        <a:bodyPr/>
        <a:lstStyle/>
        <a:p>
          <a:r>
            <a:rPr lang="en-US" sz="3200" b="1" dirty="0">
              <a:latin typeface="Josefin Sans" pitchFamily="2" charset="77"/>
            </a:rPr>
            <a:t>Sponsor Roadmap</a:t>
          </a:r>
        </a:p>
      </dgm:t>
    </dgm:pt>
    <dgm:pt modelId="{30160AFB-BA76-AC44-99AD-0AE790775D2F}" type="parTrans" cxnId="{7BCE3AD8-3098-C549-AD97-3777D1A655B9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8D8DE09E-8809-0049-834F-A813FA16B1D3}" type="sibTrans" cxnId="{7BCE3AD8-3098-C549-AD97-3777D1A655B9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750564C0-0E2F-904A-A916-4F5C9E13E30D}">
      <dgm:prSet custT="1"/>
      <dgm:spPr/>
      <dgm:t>
        <a:bodyPr/>
        <a:lstStyle/>
        <a:p>
          <a:r>
            <a:rPr lang="en-US" sz="3200" b="1" dirty="0">
              <a:latin typeface="Josefin Sans" pitchFamily="2" charset="77"/>
            </a:rPr>
            <a:t>Stakeholder Engagement</a:t>
          </a:r>
        </a:p>
      </dgm:t>
    </dgm:pt>
    <dgm:pt modelId="{CB0A60AB-F2DB-CB4C-B101-9D11B3A7262E}" type="parTrans" cxnId="{E8B0DC52-5974-9446-A2B9-9573A339AFBF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07503CB0-23AC-E44E-BFDB-313EF1C5CCE6}" type="sibTrans" cxnId="{E8B0DC52-5974-9446-A2B9-9573A339AFBF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D61508E0-41AA-9A49-ADE9-DCD056BECB46}">
      <dgm:prSet custT="1"/>
      <dgm:spPr/>
      <dgm:t>
        <a:bodyPr/>
        <a:lstStyle/>
        <a:p>
          <a:r>
            <a:rPr lang="en-US" sz="2800" b="1" dirty="0">
              <a:latin typeface="Josefin Sans" pitchFamily="2" charset="77"/>
            </a:rPr>
            <a:t>Communication</a:t>
          </a:r>
          <a:endParaRPr lang="en-US" sz="3200" b="1" dirty="0">
            <a:latin typeface="Josefin Sans" pitchFamily="2" charset="77"/>
          </a:endParaRPr>
        </a:p>
      </dgm:t>
    </dgm:pt>
    <dgm:pt modelId="{5BA94D47-B691-2643-8A85-D235E77F5773}" type="parTrans" cxnId="{23E0EDC2-A4F0-744D-8DCA-3B186B1192AC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AB5BC29A-CC49-F140-A00E-C92B468AB27C}" type="sibTrans" cxnId="{23E0EDC2-A4F0-744D-8DCA-3B186B1192AC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B7467BF5-E187-D44C-9361-A13A4E19E6D9}">
      <dgm:prSet custT="1"/>
      <dgm:spPr/>
      <dgm:t>
        <a:bodyPr/>
        <a:lstStyle/>
        <a:p>
          <a:r>
            <a:rPr lang="en-US" sz="3200" b="1" dirty="0">
              <a:latin typeface="Josefin Sans" pitchFamily="2" charset="77"/>
            </a:rPr>
            <a:t>Training and Coaching</a:t>
          </a:r>
        </a:p>
      </dgm:t>
    </dgm:pt>
    <dgm:pt modelId="{7FCB9ACB-F928-E440-B0B5-A249B6226561}" type="parTrans" cxnId="{A4C36FF4-B178-9044-B812-06D20EE3D84E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5826C60C-46BC-C04D-9CDC-EA290463D591}" type="sibTrans" cxnId="{A4C36FF4-B178-9044-B812-06D20EE3D84E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90F75D9B-897B-FA41-B155-2D958DDE57F6}">
      <dgm:prSet custT="1"/>
      <dgm:spPr/>
      <dgm:t>
        <a:bodyPr/>
        <a:lstStyle/>
        <a:p>
          <a:r>
            <a:rPr lang="en-US" sz="3200" b="1" dirty="0">
              <a:latin typeface="Josefin Sans" pitchFamily="2" charset="77"/>
            </a:rPr>
            <a:t>Resistance Management</a:t>
          </a:r>
        </a:p>
      </dgm:t>
    </dgm:pt>
    <dgm:pt modelId="{30EAD2AD-0590-244B-AD10-1B7C2178E81E}" type="parTrans" cxnId="{BF89F252-EFBE-CF47-877C-6B1E12172DF4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11831DB2-9A08-734F-9247-F9EA1A4A3A30}" type="sibTrans" cxnId="{BF89F252-EFBE-CF47-877C-6B1E12172DF4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8830C050-761C-4C42-9CBC-19A2194357DE}" type="pres">
      <dgm:prSet presAssocID="{66E4DB37-2080-194A-8262-8095C5E5DD62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300D29D-0C79-7248-9E03-842239BC2B62}" type="pres">
      <dgm:prSet presAssocID="{EB19FD28-C3B8-964C-B326-A753F82DC0AC}" presName="vertOne" presStyleCnt="0"/>
      <dgm:spPr/>
    </dgm:pt>
    <dgm:pt modelId="{4710F84A-CA6E-C44D-A6DE-BDFF98407D58}" type="pres">
      <dgm:prSet presAssocID="{EB19FD28-C3B8-964C-B326-A753F82DC0AC}" presName="txOne" presStyleLbl="node0" presStyleIdx="0" presStyleCnt="1" custScaleY="8806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4F29B64-D644-3B4D-8527-36819269F866}" type="pres">
      <dgm:prSet presAssocID="{EB19FD28-C3B8-964C-B326-A753F82DC0AC}" presName="parTransOne" presStyleCnt="0"/>
      <dgm:spPr/>
    </dgm:pt>
    <dgm:pt modelId="{4A10032F-A9F9-D145-8775-F15D1B46D129}" type="pres">
      <dgm:prSet presAssocID="{EB19FD28-C3B8-964C-B326-A753F82DC0AC}" presName="horzOne" presStyleCnt="0"/>
      <dgm:spPr/>
    </dgm:pt>
    <dgm:pt modelId="{0BFE9326-AD93-6443-B3BF-5EA59FA8AFAC}" type="pres">
      <dgm:prSet presAssocID="{8A714750-CF1D-4244-A850-78B9F6643151}" presName="vertTwo" presStyleCnt="0"/>
      <dgm:spPr/>
    </dgm:pt>
    <dgm:pt modelId="{3146C308-963D-F34C-BEA5-237F0849160D}" type="pres">
      <dgm:prSet presAssocID="{8A714750-CF1D-4244-A850-78B9F6643151}" presName="txTwo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9E5A248-CDB3-7D45-AB06-9C493ABDE5E4}" type="pres">
      <dgm:prSet presAssocID="{8A714750-CF1D-4244-A850-78B9F6643151}" presName="horzTwo" presStyleCnt="0"/>
      <dgm:spPr/>
    </dgm:pt>
    <dgm:pt modelId="{BCFAC82C-C57B-B144-9855-DA697A55224C}" type="pres">
      <dgm:prSet presAssocID="{8D8DE09E-8809-0049-834F-A813FA16B1D3}" presName="sibSpaceTwo" presStyleCnt="0"/>
      <dgm:spPr/>
    </dgm:pt>
    <dgm:pt modelId="{EF553947-6367-5345-82E1-1F9FCD7F15A9}" type="pres">
      <dgm:prSet presAssocID="{750564C0-0E2F-904A-A916-4F5C9E13E30D}" presName="vertTwo" presStyleCnt="0"/>
      <dgm:spPr/>
    </dgm:pt>
    <dgm:pt modelId="{AD046FB1-98DB-F84E-8F81-E0DEBF2F1321}" type="pres">
      <dgm:prSet presAssocID="{750564C0-0E2F-904A-A916-4F5C9E13E30D}" presName="txTwo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B840013-E9C3-D94B-9EB2-CF6C047A45F4}" type="pres">
      <dgm:prSet presAssocID="{750564C0-0E2F-904A-A916-4F5C9E13E30D}" presName="horzTwo" presStyleCnt="0"/>
      <dgm:spPr/>
    </dgm:pt>
    <dgm:pt modelId="{D2B02FE0-6E81-464E-94C2-742F93074DFF}" type="pres">
      <dgm:prSet presAssocID="{07503CB0-23AC-E44E-BFDB-313EF1C5CCE6}" presName="sibSpaceTwo" presStyleCnt="0"/>
      <dgm:spPr/>
    </dgm:pt>
    <dgm:pt modelId="{CD731C9C-EE5F-894A-9A62-E8A5305939E9}" type="pres">
      <dgm:prSet presAssocID="{D61508E0-41AA-9A49-ADE9-DCD056BECB46}" presName="vertTwo" presStyleCnt="0"/>
      <dgm:spPr/>
    </dgm:pt>
    <dgm:pt modelId="{EAB4D642-E4C8-E548-9D8C-C81827BFDC19}" type="pres">
      <dgm:prSet presAssocID="{D61508E0-41AA-9A49-ADE9-DCD056BECB46}" presName="txTwo" presStyleLbl="node2" presStyleIdx="2" presStyleCnt="5" custScaleX="1089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CEDFD6-1A00-5446-A7E3-7F955C5B12FD}" type="pres">
      <dgm:prSet presAssocID="{D61508E0-41AA-9A49-ADE9-DCD056BECB46}" presName="horzTwo" presStyleCnt="0"/>
      <dgm:spPr/>
    </dgm:pt>
    <dgm:pt modelId="{69A6EF73-2A3B-CE4A-8EC6-59BAF880D104}" type="pres">
      <dgm:prSet presAssocID="{AB5BC29A-CC49-F140-A00E-C92B468AB27C}" presName="sibSpaceTwo" presStyleCnt="0"/>
      <dgm:spPr/>
    </dgm:pt>
    <dgm:pt modelId="{3839FC13-19DE-D946-A634-263181F43A02}" type="pres">
      <dgm:prSet presAssocID="{B7467BF5-E187-D44C-9361-A13A4E19E6D9}" presName="vertTwo" presStyleCnt="0"/>
      <dgm:spPr/>
    </dgm:pt>
    <dgm:pt modelId="{7A112FA5-ABE6-1A4A-9007-4D19FBD2C274}" type="pres">
      <dgm:prSet presAssocID="{B7467BF5-E187-D44C-9361-A13A4E19E6D9}" presName="txTwo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14C1909-83F9-6546-AFC7-796E0535F71E}" type="pres">
      <dgm:prSet presAssocID="{B7467BF5-E187-D44C-9361-A13A4E19E6D9}" presName="horzTwo" presStyleCnt="0"/>
      <dgm:spPr/>
    </dgm:pt>
    <dgm:pt modelId="{ABF8F2FD-A92A-3449-B153-3C3C60257232}" type="pres">
      <dgm:prSet presAssocID="{5826C60C-46BC-C04D-9CDC-EA290463D591}" presName="sibSpaceTwo" presStyleCnt="0"/>
      <dgm:spPr/>
    </dgm:pt>
    <dgm:pt modelId="{DAB0C57E-2466-F444-AA53-B3BEA26C57A4}" type="pres">
      <dgm:prSet presAssocID="{90F75D9B-897B-FA41-B155-2D958DDE57F6}" presName="vertTwo" presStyleCnt="0"/>
      <dgm:spPr/>
    </dgm:pt>
    <dgm:pt modelId="{4F2403F4-3B9D-B845-A460-A4B52A9E3180}" type="pres">
      <dgm:prSet presAssocID="{90F75D9B-897B-FA41-B155-2D958DDE57F6}" presName="txTwo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61123BE-3C40-F14B-A3F3-91A35D2AB02C}" type="pres">
      <dgm:prSet presAssocID="{90F75D9B-897B-FA41-B155-2D958DDE57F6}" presName="horzTwo" presStyleCnt="0"/>
      <dgm:spPr/>
    </dgm:pt>
  </dgm:ptLst>
  <dgm:cxnLst>
    <dgm:cxn modelId="{EACFCD24-EB81-414E-B8E2-13AD08DAA682}" type="presOf" srcId="{66E4DB37-2080-194A-8262-8095C5E5DD62}" destId="{8830C050-761C-4C42-9CBC-19A2194357DE}" srcOrd="0" destOrd="0" presId="urn:microsoft.com/office/officeart/2005/8/layout/hierarchy4"/>
    <dgm:cxn modelId="{DC2A053C-6B36-B442-9F3A-4302843F8935}" type="presOf" srcId="{750564C0-0E2F-904A-A916-4F5C9E13E30D}" destId="{AD046FB1-98DB-F84E-8F81-E0DEBF2F1321}" srcOrd="0" destOrd="0" presId="urn:microsoft.com/office/officeart/2005/8/layout/hierarchy4"/>
    <dgm:cxn modelId="{A4C36FF4-B178-9044-B812-06D20EE3D84E}" srcId="{EB19FD28-C3B8-964C-B326-A753F82DC0AC}" destId="{B7467BF5-E187-D44C-9361-A13A4E19E6D9}" srcOrd="3" destOrd="0" parTransId="{7FCB9ACB-F928-E440-B0B5-A249B6226561}" sibTransId="{5826C60C-46BC-C04D-9CDC-EA290463D591}"/>
    <dgm:cxn modelId="{1EC6DFFC-0E73-1C45-B9F0-1868C28CA313}" srcId="{66E4DB37-2080-194A-8262-8095C5E5DD62}" destId="{EB19FD28-C3B8-964C-B326-A753F82DC0AC}" srcOrd="0" destOrd="0" parTransId="{DD10B569-1F5C-8944-87D6-B568E7DAABE9}" sibTransId="{4DFE9159-9145-5D4D-837C-575F71065901}"/>
    <dgm:cxn modelId="{C6584C72-D72F-3041-B27D-B5E993673AE7}" type="presOf" srcId="{D61508E0-41AA-9A49-ADE9-DCD056BECB46}" destId="{EAB4D642-E4C8-E548-9D8C-C81827BFDC19}" srcOrd="0" destOrd="0" presId="urn:microsoft.com/office/officeart/2005/8/layout/hierarchy4"/>
    <dgm:cxn modelId="{23D4B8FA-B3C5-2E42-AB81-06FC75A197C0}" type="presOf" srcId="{EB19FD28-C3B8-964C-B326-A753F82DC0AC}" destId="{4710F84A-CA6E-C44D-A6DE-BDFF98407D58}" srcOrd="0" destOrd="0" presId="urn:microsoft.com/office/officeart/2005/8/layout/hierarchy4"/>
    <dgm:cxn modelId="{7BCE3AD8-3098-C549-AD97-3777D1A655B9}" srcId="{EB19FD28-C3B8-964C-B326-A753F82DC0AC}" destId="{8A714750-CF1D-4244-A850-78B9F6643151}" srcOrd="0" destOrd="0" parTransId="{30160AFB-BA76-AC44-99AD-0AE790775D2F}" sibTransId="{8D8DE09E-8809-0049-834F-A813FA16B1D3}"/>
    <dgm:cxn modelId="{E5CAD3B6-C015-614C-A4AC-BA2728D3A05A}" type="presOf" srcId="{90F75D9B-897B-FA41-B155-2D958DDE57F6}" destId="{4F2403F4-3B9D-B845-A460-A4B52A9E3180}" srcOrd="0" destOrd="0" presId="urn:microsoft.com/office/officeart/2005/8/layout/hierarchy4"/>
    <dgm:cxn modelId="{B37DB5FA-EF12-9644-BB5E-8769715D27C2}" type="presOf" srcId="{8A714750-CF1D-4244-A850-78B9F6643151}" destId="{3146C308-963D-F34C-BEA5-237F0849160D}" srcOrd="0" destOrd="0" presId="urn:microsoft.com/office/officeart/2005/8/layout/hierarchy4"/>
    <dgm:cxn modelId="{23E0EDC2-A4F0-744D-8DCA-3B186B1192AC}" srcId="{EB19FD28-C3B8-964C-B326-A753F82DC0AC}" destId="{D61508E0-41AA-9A49-ADE9-DCD056BECB46}" srcOrd="2" destOrd="0" parTransId="{5BA94D47-B691-2643-8A85-D235E77F5773}" sibTransId="{AB5BC29A-CC49-F140-A00E-C92B468AB27C}"/>
    <dgm:cxn modelId="{BF89F252-EFBE-CF47-877C-6B1E12172DF4}" srcId="{EB19FD28-C3B8-964C-B326-A753F82DC0AC}" destId="{90F75D9B-897B-FA41-B155-2D958DDE57F6}" srcOrd="4" destOrd="0" parTransId="{30EAD2AD-0590-244B-AD10-1B7C2178E81E}" sibTransId="{11831DB2-9A08-734F-9247-F9EA1A4A3A30}"/>
    <dgm:cxn modelId="{E8B0DC52-5974-9446-A2B9-9573A339AFBF}" srcId="{EB19FD28-C3B8-964C-B326-A753F82DC0AC}" destId="{750564C0-0E2F-904A-A916-4F5C9E13E30D}" srcOrd="1" destOrd="0" parTransId="{CB0A60AB-F2DB-CB4C-B101-9D11B3A7262E}" sibTransId="{07503CB0-23AC-E44E-BFDB-313EF1C5CCE6}"/>
    <dgm:cxn modelId="{08E25896-D200-0C4C-A479-12CEB2F5DC2E}" type="presOf" srcId="{B7467BF5-E187-D44C-9361-A13A4E19E6D9}" destId="{7A112FA5-ABE6-1A4A-9007-4D19FBD2C274}" srcOrd="0" destOrd="0" presId="urn:microsoft.com/office/officeart/2005/8/layout/hierarchy4"/>
    <dgm:cxn modelId="{F22B84AD-C3D4-A948-B803-98A0F2AC5D45}" type="presParOf" srcId="{8830C050-761C-4C42-9CBC-19A2194357DE}" destId="{D300D29D-0C79-7248-9E03-842239BC2B62}" srcOrd="0" destOrd="0" presId="urn:microsoft.com/office/officeart/2005/8/layout/hierarchy4"/>
    <dgm:cxn modelId="{3736081A-9171-DA48-8F05-4EDDE6A8661B}" type="presParOf" srcId="{D300D29D-0C79-7248-9E03-842239BC2B62}" destId="{4710F84A-CA6E-C44D-A6DE-BDFF98407D58}" srcOrd="0" destOrd="0" presId="urn:microsoft.com/office/officeart/2005/8/layout/hierarchy4"/>
    <dgm:cxn modelId="{A9B6DB2C-79FD-584D-9B4A-82DBFD0E0A45}" type="presParOf" srcId="{D300D29D-0C79-7248-9E03-842239BC2B62}" destId="{84F29B64-D644-3B4D-8527-36819269F866}" srcOrd="1" destOrd="0" presId="urn:microsoft.com/office/officeart/2005/8/layout/hierarchy4"/>
    <dgm:cxn modelId="{D2CC58EF-2EB2-A242-8D52-45DC2C14CEF5}" type="presParOf" srcId="{D300D29D-0C79-7248-9E03-842239BC2B62}" destId="{4A10032F-A9F9-D145-8775-F15D1B46D129}" srcOrd="2" destOrd="0" presId="urn:microsoft.com/office/officeart/2005/8/layout/hierarchy4"/>
    <dgm:cxn modelId="{672A622A-486D-6F4C-980A-80780774A375}" type="presParOf" srcId="{4A10032F-A9F9-D145-8775-F15D1B46D129}" destId="{0BFE9326-AD93-6443-B3BF-5EA59FA8AFAC}" srcOrd="0" destOrd="0" presId="urn:microsoft.com/office/officeart/2005/8/layout/hierarchy4"/>
    <dgm:cxn modelId="{37F53882-C3B6-9C48-891C-99BDD5B68F0E}" type="presParOf" srcId="{0BFE9326-AD93-6443-B3BF-5EA59FA8AFAC}" destId="{3146C308-963D-F34C-BEA5-237F0849160D}" srcOrd="0" destOrd="0" presId="urn:microsoft.com/office/officeart/2005/8/layout/hierarchy4"/>
    <dgm:cxn modelId="{CD65D7F0-06BC-6A4D-A714-0B681C29DE38}" type="presParOf" srcId="{0BFE9326-AD93-6443-B3BF-5EA59FA8AFAC}" destId="{F9E5A248-CDB3-7D45-AB06-9C493ABDE5E4}" srcOrd="1" destOrd="0" presId="urn:microsoft.com/office/officeart/2005/8/layout/hierarchy4"/>
    <dgm:cxn modelId="{B696043D-72EC-3043-AE9D-86F39462C449}" type="presParOf" srcId="{4A10032F-A9F9-D145-8775-F15D1B46D129}" destId="{BCFAC82C-C57B-B144-9855-DA697A55224C}" srcOrd="1" destOrd="0" presId="urn:microsoft.com/office/officeart/2005/8/layout/hierarchy4"/>
    <dgm:cxn modelId="{CA59F4E4-4D2E-144F-9863-EAD7FA2B37F4}" type="presParOf" srcId="{4A10032F-A9F9-D145-8775-F15D1B46D129}" destId="{EF553947-6367-5345-82E1-1F9FCD7F15A9}" srcOrd="2" destOrd="0" presId="urn:microsoft.com/office/officeart/2005/8/layout/hierarchy4"/>
    <dgm:cxn modelId="{3C9C874A-2455-FA42-B56A-E20CD7A2B262}" type="presParOf" srcId="{EF553947-6367-5345-82E1-1F9FCD7F15A9}" destId="{AD046FB1-98DB-F84E-8F81-E0DEBF2F1321}" srcOrd="0" destOrd="0" presId="urn:microsoft.com/office/officeart/2005/8/layout/hierarchy4"/>
    <dgm:cxn modelId="{CCC2A08D-CF69-A243-B752-8636D36259CA}" type="presParOf" srcId="{EF553947-6367-5345-82E1-1F9FCD7F15A9}" destId="{BB840013-E9C3-D94B-9EB2-CF6C047A45F4}" srcOrd="1" destOrd="0" presId="urn:microsoft.com/office/officeart/2005/8/layout/hierarchy4"/>
    <dgm:cxn modelId="{7E8580CF-8BA7-B84C-BF34-FF3430F54B1D}" type="presParOf" srcId="{4A10032F-A9F9-D145-8775-F15D1B46D129}" destId="{D2B02FE0-6E81-464E-94C2-742F93074DFF}" srcOrd="3" destOrd="0" presId="urn:microsoft.com/office/officeart/2005/8/layout/hierarchy4"/>
    <dgm:cxn modelId="{AFA182AE-0CCB-9C40-AE74-07A134DEF22F}" type="presParOf" srcId="{4A10032F-A9F9-D145-8775-F15D1B46D129}" destId="{CD731C9C-EE5F-894A-9A62-E8A5305939E9}" srcOrd="4" destOrd="0" presId="urn:microsoft.com/office/officeart/2005/8/layout/hierarchy4"/>
    <dgm:cxn modelId="{C87F9B11-2BE4-1C4F-BC48-FACAC401516A}" type="presParOf" srcId="{CD731C9C-EE5F-894A-9A62-E8A5305939E9}" destId="{EAB4D642-E4C8-E548-9D8C-C81827BFDC19}" srcOrd="0" destOrd="0" presId="urn:microsoft.com/office/officeart/2005/8/layout/hierarchy4"/>
    <dgm:cxn modelId="{041B7139-7689-8248-B0B5-16569084DD6F}" type="presParOf" srcId="{CD731C9C-EE5F-894A-9A62-E8A5305939E9}" destId="{75CEDFD6-1A00-5446-A7E3-7F955C5B12FD}" srcOrd="1" destOrd="0" presId="urn:microsoft.com/office/officeart/2005/8/layout/hierarchy4"/>
    <dgm:cxn modelId="{9B2C92EB-635D-C043-B1AC-A3F139B08020}" type="presParOf" srcId="{4A10032F-A9F9-D145-8775-F15D1B46D129}" destId="{69A6EF73-2A3B-CE4A-8EC6-59BAF880D104}" srcOrd="5" destOrd="0" presId="urn:microsoft.com/office/officeart/2005/8/layout/hierarchy4"/>
    <dgm:cxn modelId="{0F4384F6-B123-F847-B568-35F1E70957ED}" type="presParOf" srcId="{4A10032F-A9F9-D145-8775-F15D1B46D129}" destId="{3839FC13-19DE-D946-A634-263181F43A02}" srcOrd="6" destOrd="0" presId="urn:microsoft.com/office/officeart/2005/8/layout/hierarchy4"/>
    <dgm:cxn modelId="{50051B0E-BEFF-F848-B5E4-CEED8628B9E0}" type="presParOf" srcId="{3839FC13-19DE-D946-A634-263181F43A02}" destId="{7A112FA5-ABE6-1A4A-9007-4D19FBD2C274}" srcOrd="0" destOrd="0" presId="urn:microsoft.com/office/officeart/2005/8/layout/hierarchy4"/>
    <dgm:cxn modelId="{6EA94ACC-7FAB-374E-894A-A99ABDDA688B}" type="presParOf" srcId="{3839FC13-19DE-D946-A634-263181F43A02}" destId="{114C1909-83F9-6546-AFC7-796E0535F71E}" srcOrd="1" destOrd="0" presId="urn:microsoft.com/office/officeart/2005/8/layout/hierarchy4"/>
    <dgm:cxn modelId="{A7CF25A0-35D3-9F41-BBAE-92FC4A335F80}" type="presParOf" srcId="{4A10032F-A9F9-D145-8775-F15D1B46D129}" destId="{ABF8F2FD-A92A-3449-B153-3C3C60257232}" srcOrd="7" destOrd="0" presId="urn:microsoft.com/office/officeart/2005/8/layout/hierarchy4"/>
    <dgm:cxn modelId="{2236600F-EF46-F844-B787-0366637111B9}" type="presParOf" srcId="{4A10032F-A9F9-D145-8775-F15D1B46D129}" destId="{DAB0C57E-2466-F444-AA53-B3BEA26C57A4}" srcOrd="8" destOrd="0" presId="urn:microsoft.com/office/officeart/2005/8/layout/hierarchy4"/>
    <dgm:cxn modelId="{C63A0032-3707-F34C-88A6-14F91EDCD233}" type="presParOf" srcId="{DAB0C57E-2466-F444-AA53-B3BEA26C57A4}" destId="{4F2403F4-3B9D-B845-A460-A4B52A9E3180}" srcOrd="0" destOrd="0" presId="urn:microsoft.com/office/officeart/2005/8/layout/hierarchy4"/>
    <dgm:cxn modelId="{BEEE0670-FEA0-3648-83B5-F4525B83F92B}" type="presParOf" srcId="{DAB0C57E-2466-F444-AA53-B3BEA26C57A4}" destId="{061123BE-3C40-F14B-A3F3-91A35D2AB02C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17076234-4F8D-45D0-9E95-C6F9B96D4FDB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FB07902-B735-4455-83C2-B01D43442C01}">
      <dgm:prSet phldrT="[Text]"/>
      <dgm:spPr/>
      <dgm:t>
        <a:bodyPr/>
        <a:lstStyle/>
        <a:p>
          <a:r>
            <a:rPr lang="en-US" dirty="0"/>
            <a:t>Change vision</a:t>
          </a:r>
        </a:p>
      </dgm:t>
    </dgm:pt>
    <dgm:pt modelId="{391912CB-A372-47C1-8CD0-A5E8E49841DB}" type="parTrans" cxnId="{18D5EDE6-D24E-4BC1-84AF-1B206EE00F52}">
      <dgm:prSet/>
      <dgm:spPr/>
      <dgm:t>
        <a:bodyPr/>
        <a:lstStyle/>
        <a:p>
          <a:endParaRPr lang="en-US"/>
        </a:p>
      </dgm:t>
    </dgm:pt>
    <dgm:pt modelId="{A545ECA4-A41B-4BAC-BC6E-211ECBDA7DDB}" type="sibTrans" cxnId="{18D5EDE6-D24E-4BC1-84AF-1B206EE00F52}">
      <dgm:prSet/>
      <dgm:spPr/>
      <dgm:t>
        <a:bodyPr/>
        <a:lstStyle/>
        <a:p>
          <a:endParaRPr lang="en-US"/>
        </a:p>
      </dgm:t>
    </dgm:pt>
    <dgm:pt modelId="{56414309-292D-47AC-B1D1-A5D3C76C6204}">
      <dgm:prSet phldrT="[Text]"/>
      <dgm:spPr/>
      <dgm:t>
        <a:bodyPr/>
        <a:lstStyle/>
        <a:p>
          <a:r>
            <a:rPr lang="en-US" dirty="0"/>
            <a:t>Why are we changing?</a:t>
          </a:r>
        </a:p>
      </dgm:t>
    </dgm:pt>
    <dgm:pt modelId="{DA0F98E3-255E-4FE3-9E19-4C673E6E9A6E}" type="parTrans" cxnId="{2E2676A4-C923-41A6-87CF-3180122F6E79}">
      <dgm:prSet/>
      <dgm:spPr/>
      <dgm:t>
        <a:bodyPr/>
        <a:lstStyle/>
        <a:p>
          <a:endParaRPr lang="en-US"/>
        </a:p>
      </dgm:t>
    </dgm:pt>
    <dgm:pt modelId="{2C044E76-AEC9-471C-A875-1C38397C1A94}" type="sibTrans" cxnId="{2E2676A4-C923-41A6-87CF-3180122F6E79}">
      <dgm:prSet/>
      <dgm:spPr/>
      <dgm:t>
        <a:bodyPr/>
        <a:lstStyle/>
        <a:p>
          <a:endParaRPr lang="en-US"/>
        </a:p>
      </dgm:t>
    </dgm:pt>
    <dgm:pt modelId="{2617D72C-161B-43F0-A939-B6881AC6523B}">
      <dgm:prSet phldrT="[Text]"/>
      <dgm:spPr/>
      <dgm:t>
        <a:bodyPr/>
        <a:lstStyle/>
        <a:p>
          <a:r>
            <a:rPr lang="en-US" dirty="0"/>
            <a:t>What are benefits?</a:t>
          </a:r>
        </a:p>
      </dgm:t>
    </dgm:pt>
    <dgm:pt modelId="{612E8A26-EDEE-4F9A-91A2-5ABBC93F5C3B}" type="parTrans" cxnId="{64008C9E-4324-44EF-AF4D-F23BE3FBC605}">
      <dgm:prSet/>
      <dgm:spPr/>
      <dgm:t>
        <a:bodyPr/>
        <a:lstStyle/>
        <a:p>
          <a:endParaRPr lang="en-US"/>
        </a:p>
      </dgm:t>
    </dgm:pt>
    <dgm:pt modelId="{4C466996-1F46-4742-9702-96DA182ED0FF}" type="sibTrans" cxnId="{64008C9E-4324-44EF-AF4D-F23BE3FBC605}">
      <dgm:prSet/>
      <dgm:spPr/>
      <dgm:t>
        <a:bodyPr/>
        <a:lstStyle/>
        <a:p>
          <a:endParaRPr lang="en-US"/>
        </a:p>
      </dgm:t>
    </dgm:pt>
    <dgm:pt modelId="{54EF1A3E-BB39-490F-8903-D880730AE2E3}">
      <dgm:prSet phldrT="[Text]"/>
      <dgm:spPr/>
      <dgm:t>
        <a:bodyPr/>
        <a:lstStyle/>
        <a:p>
          <a:r>
            <a:rPr lang="en-US" dirty="0"/>
            <a:t>What does this mean for you?</a:t>
          </a:r>
        </a:p>
      </dgm:t>
    </dgm:pt>
    <dgm:pt modelId="{2FC3358C-47DF-4E19-AA1A-074E2A6979B2}" type="parTrans" cxnId="{C1D33977-A472-499D-8380-5C9F0536EBE3}">
      <dgm:prSet/>
      <dgm:spPr/>
      <dgm:t>
        <a:bodyPr/>
        <a:lstStyle/>
        <a:p>
          <a:endParaRPr lang="en-US"/>
        </a:p>
      </dgm:t>
    </dgm:pt>
    <dgm:pt modelId="{D734C0F9-9C5E-43B9-8A00-0DA9A997C96E}" type="sibTrans" cxnId="{C1D33977-A472-499D-8380-5C9F0536EBE3}">
      <dgm:prSet/>
      <dgm:spPr/>
      <dgm:t>
        <a:bodyPr/>
        <a:lstStyle/>
        <a:p>
          <a:endParaRPr lang="en-US"/>
        </a:p>
      </dgm:t>
    </dgm:pt>
    <dgm:pt modelId="{A8FC0F51-344E-4A0E-820D-F30A18188129}">
      <dgm:prSet phldrT="[Text]"/>
      <dgm:spPr/>
      <dgm:t>
        <a:bodyPr/>
        <a:lstStyle/>
        <a:p>
          <a:r>
            <a:rPr lang="en-US" dirty="0"/>
            <a:t>What is changing and when?</a:t>
          </a:r>
        </a:p>
      </dgm:t>
    </dgm:pt>
    <dgm:pt modelId="{F4E591BA-EA44-48A5-9003-EA73E0B3BAF3}" type="parTrans" cxnId="{1F0DEAD9-29BA-424A-9E10-9079A8D44C4F}">
      <dgm:prSet/>
      <dgm:spPr/>
      <dgm:t>
        <a:bodyPr/>
        <a:lstStyle/>
        <a:p>
          <a:endParaRPr lang="en-US"/>
        </a:p>
      </dgm:t>
    </dgm:pt>
    <dgm:pt modelId="{4949D3D8-DF8A-4194-8FCE-58A21ECCDDC2}" type="sibTrans" cxnId="{1F0DEAD9-29BA-424A-9E10-9079A8D44C4F}">
      <dgm:prSet/>
      <dgm:spPr/>
      <dgm:t>
        <a:bodyPr/>
        <a:lstStyle/>
        <a:p>
          <a:endParaRPr lang="en-US"/>
        </a:p>
      </dgm:t>
    </dgm:pt>
    <dgm:pt modelId="{37106BA0-C925-4C79-8155-4471D2991221}" type="pres">
      <dgm:prSet presAssocID="{17076234-4F8D-45D0-9E95-C6F9B96D4FDB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28F16F8-2B18-4D27-AB0C-0D7A08879A50}" type="pres">
      <dgm:prSet presAssocID="{17076234-4F8D-45D0-9E95-C6F9B96D4FDB}" presName="matrix" presStyleCnt="0"/>
      <dgm:spPr/>
    </dgm:pt>
    <dgm:pt modelId="{0EE387DC-BE41-49F5-9D65-EFBF61CAF201}" type="pres">
      <dgm:prSet presAssocID="{17076234-4F8D-45D0-9E95-C6F9B96D4FDB}" presName="tile1" presStyleLbl="node1" presStyleIdx="0" presStyleCnt="4"/>
      <dgm:spPr/>
      <dgm:t>
        <a:bodyPr/>
        <a:lstStyle/>
        <a:p>
          <a:endParaRPr lang="en-US"/>
        </a:p>
      </dgm:t>
    </dgm:pt>
    <dgm:pt modelId="{A7001070-B524-4D2E-A886-B0E805044650}" type="pres">
      <dgm:prSet presAssocID="{17076234-4F8D-45D0-9E95-C6F9B96D4FDB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667B47-A7A1-4FA3-9A47-F38DAAF3A610}" type="pres">
      <dgm:prSet presAssocID="{17076234-4F8D-45D0-9E95-C6F9B96D4FDB}" presName="tile2" presStyleLbl="node1" presStyleIdx="1" presStyleCnt="4"/>
      <dgm:spPr/>
      <dgm:t>
        <a:bodyPr/>
        <a:lstStyle/>
        <a:p>
          <a:endParaRPr lang="en-US"/>
        </a:p>
      </dgm:t>
    </dgm:pt>
    <dgm:pt modelId="{784B4921-031A-43BD-A6D6-93F4EB310DBC}" type="pres">
      <dgm:prSet presAssocID="{17076234-4F8D-45D0-9E95-C6F9B96D4FDB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486BB2-141E-40C2-B6F1-75418570D970}" type="pres">
      <dgm:prSet presAssocID="{17076234-4F8D-45D0-9E95-C6F9B96D4FDB}" presName="tile3" presStyleLbl="node1" presStyleIdx="2" presStyleCnt="4"/>
      <dgm:spPr/>
      <dgm:t>
        <a:bodyPr/>
        <a:lstStyle/>
        <a:p>
          <a:endParaRPr lang="en-US"/>
        </a:p>
      </dgm:t>
    </dgm:pt>
    <dgm:pt modelId="{26BCEC80-3DDC-4E56-8D27-907390E8EE8A}" type="pres">
      <dgm:prSet presAssocID="{17076234-4F8D-45D0-9E95-C6F9B96D4FDB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A5E97B-8D12-44CD-9712-A043BE0C4502}" type="pres">
      <dgm:prSet presAssocID="{17076234-4F8D-45D0-9E95-C6F9B96D4FDB}" presName="tile4" presStyleLbl="node1" presStyleIdx="3" presStyleCnt="4"/>
      <dgm:spPr/>
      <dgm:t>
        <a:bodyPr/>
        <a:lstStyle/>
        <a:p>
          <a:endParaRPr lang="en-US"/>
        </a:p>
      </dgm:t>
    </dgm:pt>
    <dgm:pt modelId="{A5F2BD9A-C968-436A-89A7-6B3B6D9D3BDF}" type="pres">
      <dgm:prSet presAssocID="{17076234-4F8D-45D0-9E95-C6F9B96D4FDB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2EE4FF-3CDA-48FF-916C-CCD4D116E860}" type="pres">
      <dgm:prSet presAssocID="{17076234-4F8D-45D0-9E95-C6F9B96D4FDB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BFA4F7EF-09A5-6045-AC44-9891F9C7ECA9}" type="presOf" srcId="{54EF1A3E-BB39-490F-8903-D880730AE2E3}" destId="{B1486BB2-141E-40C2-B6F1-75418570D970}" srcOrd="0" destOrd="0" presId="urn:microsoft.com/office/officeart/2005/8/layout/matrix1"/>
    <dgm:cxn modelId="{A0609C22-742C-DF4F-B05B-E7BF3B85EA8A}" type="presOf" srcId="{2617D72C-161B-43F0-A939-B6881AC6523B}" destId="{784B4921-031A-43BD-A6D6-93F4EB310DBC}" srcOrd="1" destOrd="0" presId="urn:microsoft.com/office/officeart/2005/8/layout/matrix1"/>
    <dgm:cxn modelId="{C1D33977-A472-499D-8380-5C9F0536EBE3}" srcId="{8FB07902-B735-4455-83C2-B01D43442C01}" destId="{54EF1A3E-BB39-490F-8903-D880730AE2E3}" srcOrd="2" destOrd="0" parTransId="{2FC3358C-47DF-4E19-AA1A-074E2A6979B2}" sibTransId="{D734C0F9-9C5E-43B9-8A00-0DA9A997C96E}"/>
    <dgm:cxn modelId="{2E2676A4-C923-41A6-87CF-3180122F6E79}" srcId="{8FB07902-B735-4455-83C2-B01D43442C01}" destId="{56414309-292D-47AC-B1D1-A5D3C76C6204}" srcOrd="0" destOrd="0" parTransId="{DA0F98E3-255E-4FE3-9E19-4C673E6E9A6E}" sibTransId="{2C044E76-AEC9-471C-A875-1C38397C1A94}"/>
    <dgm:cxn modelId="{16A4F63E-3514-EB44-AA20-E38E885EB74B}" type="presOf" srcId="{2617D72C-161B-43F0-A939-B6881AC6523B}" destId="{DE667B47-A7A1-4FA3-9A47-F38DAAF3A610}" srcOrd="0" destOrd="0" presId="urn:microsoft.com/office/officeart/2005/8/layout/matrix1"/>
    <dgm:cxn modelId="{1D67F377-7A4E-C140-8952-18C2659747BC}" type="presOf" srcId="{A8FC0F51-344E-4A0E-820D-F30A18188129}" destId="{E2A5E97B-8D12-44CD-9712-A043BE0C4502}" srcOrd="0" destOrd="0" presId="urn:microsoft.com/office/officeart/2005/8/layout/matrix1"/>
    <dgm:cxn modelId="{18D5EDE6-D24E-4BC1-84AF-1B206EE00F52}" srcId="{17076234-4F8D-45D0-9E95-C6F9B96D4FDB}" destId="{8FB07902-B735-4455-83C2-B01D43442C01}" srcOrd="0" destOrd="0" parTransId="{391912CB-A372-47C1-8CD0-A5E8E49841DB}" sibTransId="{A545ECA4-A41B-4BAC-BC6E-211ECBDA7DDB}"/>
    <dgm:cxn modelId="{78ABCE95-C4F3-BC4F-B591-F800F9B7AEB5}" type="presOf" srcId="{A8FC0F51-344E-4A0E-820D-F30A18188129}" destId="{A5F2BD9A-C968-436A-89A7-6B3B6D9D3BDF}" srcOrd="1" destOrd="0" presId="urn:microsoft.com/office/officeart/2005/8/layout/matrix1"/>
    <dgm:cxn modelId="{64008C9E-4324-44EF-AF4D-F23BE3FBC605}" srcId="{8FB07902-B735-4455-83C2-B01D43442C01}" destId="{2617D72C-161B-43F0-A939-B6881AC6523B}" srcOrd="1" destOrd="0" parTransId="{612E8A26-EDEE-4F9A-91A2-5ABBC93F5C3B}" sibTransId="{4C466996-1F46-4742-9702-96DA182ED0FF}"/>
    <dgm:cxn modelId="{3006698B-1AF7-E441-A5D7-5C03B57B716A}" type="presOf" srcId="{56414309-292D-47AC-B1D1-A5D3C76C6204}" destId="{0EE387DC-BE41-49F5-9D65-EFBF61CAF201}" srcOrd="0" destOrd="0" presId="urn:microsoft.com/office/officeart/2005/8/layout/matrix1"/>
    <dgm:cxn modelId="{33CCC671-FF23-8444-ADDE-23F7A96049C5}" type="presOf" srcId="{17076234-4F8D-45D0-9E95-C6F9B96D4FDB}" destId="{37106BA0-C925-4C79-8155-4471D2991221}" srcOrd="0" destOrd="0" presId="urn:microsoft.com/office/officeart/2005/8/layout/matrix1"/>
    <dgm:cxn modelId="{1F0DEAD9-29BA-424A-9E10-9079A8D44C4F}" srcId="{8FB07902-B735-4455-83C2-B01D43442C01}" destId="{A8FC0F51-344E-4A0E-820D-F30A18188129}" srcOrd="3" destOrd="0" parTransId="{F4E591BA-EA44-48A5-9003-EA73E0B3BAF3}" sibTransId="{4949D3D8-DF8A-4194-8FCE-58A21ECCDDC2}"/>
    <dgm:cxn modelId="{947EF51F-CF7B-4941-8FEB-4B0337A88727}" type="presOf" srcId="{54EF1A3E-BB39-490F-8903-D880730AE2E3}" destId="{26BCEC80-3DDC-4E56-8D27-907390E8EE8A}" srcOrd="1" destOrd="0" presId="urn:microsoft.com/office/officeart/2005/8/layout/matrix1"/>
    <dgm:cxn modelId="{80F0A703-6523-0140-9B5E-3412A33AF686}" type="presOf" srcId="{8FB07902-B735-4455-83C2-B01D43442C01}" destId="{782EE4FF-3CDA-48FF-916C-CCD4D116E860}" srcOrd="0" destOrd="0" presId="urn:microsoft.com/office/officeart/2005/8/layout/matrix1"/>
    <dgm:cxn modelId="{5F12D296-F6B8-B243-9478-7E8B1A770A06}" type="presOf" srcId="{56414309-292D-47AC-B1D1-A5D3C76C6204}" destId="{A7001070-B524-4D2E-A886-B0E805044650}" srcOrd="1" destOrd="0" presId="urn:microsoft.com/office/officeart/2005/8/layout/matrix1"/>
    <dgm:cxn modelId="{9C7A8261-A6DC-B34D-BCF9-B85D5D715535}" type="presParOf" srcId="{37106BA0-C925-4C79-8155-4471D2991221}" destId="{328F16F8-2B18-4D27-AB0C-0D7A08879A50}" srcOrd="0" destOrd="0" presId="urn:microsoft.com/office/officeart/2005/8/layout/matrix1"/>
    <dgm:cxn modelId="{0F4ACDCB-11CE-124E-AC86-BA8987A66812}" type="presParOf" srcId="{328F16F8-2B18-4D27-AB0C-0D7A08879A50}" destId="{0EE387DC-BE41-49F5-9D65-EFBF61CAF201}" srcOrd="0" destOrd="0" presId="urn:microsoft.com/office/officeart/2005/8/layout/matrix1"/>
    <dgm:cxn modelId="{74FB961E-67E9-3F4B-AF0B-A1403A6588D1}" type="presParOf" srcId="{328F16F8-2B18-4D27-AB0C-0D7A08879A50}" destId="{A7001070-B524-4D2E-A886-B0E805044650}" srcOrd="1" destOrd="0" presId="urn:microsoft.com/office/officeart/2005/8/layout/matrix1"/>
    <dgm:cxn modelId="{29C70B59-475F-4B40-AADF-7DF25C92AC9E}" type="presParOf" srcId="{328F16F8-2B18-4D27-AB0C-0D7A08879A50}" destId="{DE667B47-A7A1-4FA3-9A47-F38DAAF3A610}" srcOrd="2" destOrd="0" presId="urn:microsoft.com/office/officeart/2005/8/layout/matrix1"/>
    <dgm:cxn modelId="{165E2DE3-13DA-A446-8016-4815CADD54B1}" type="presParOf" srcId="{328F16F8-2B18-4D27-AB0C-0D7A08879A50}" destId="{784B4921-031A-43BD-A6D6-93F4EB310DBC}" srcOrd="3" destOrd="0" presId="urn:microsoft.com/office/officeart/2005/8/layout/matrix1"/>
    <dgm:cxn modelId="{E99A7303-F781-6648-84C7-78F505C7FF9A}" type="presParOf" srcId="{328F16F8-2B18-4D27-AB0C-0D7A08879A50}" destId="{B1486BB2-141E-40C2-B6F1-75418570D970}" srcOrd="4" destOrd="0" presId="urn:microsoft.com/office/officeart/2005/8/layout/matrix1"/>
    <dgm:cxn modelId="{19E9F2DE-36FD-114F-9E9F-47D47A850CA8}" type="presParOf" srcId="{328F16F8-2B18-4D27-AB0C-0D7A08879A50}" destId="{26BCEC80-3DDC-4E56-8D27-907390E8EE8A}" srcOrd="5" destOrd="0" presId="urn:microsoft.com/office/officeart/2005/8/layout/matrix1"/>
    <dgm:cxn modelId="{C430FF72-D591-CC40-A33B-222B1D4F57EB}" type="presParOf" srcId="{328F16F8-2B18-4D27-AB0C-0D7A08879A50}" destId="{E2A5E97B-8D12-44CD-9712-A043BE0C4502}" srcOrd="6" destOrd="0" presId="urn:microsoft.com/office/officeart/2005/8/layout/matrix1"/>
    <dgm:cxn modelId="{B0230674-AC71-9442-8663-084C634D3ECE}" type="presParOf" srcId="{328F16F8-2B18-4D27-AB0C-0D7A08879A50}" destId="{A5F2BD9A-C968-436A-89A7-6B3B6D9D3BDF}" srcOrd="7" destOrd="0" presId="urn:microsoft.com/office/officeart/2005/8/layout/matrix1"/>
    <dgm:cxn modelId="{B9557BFF-1D67-B244-AF28-72CB1628E16C}" type="presParOf" srcId="{37106BA0-C925-4C79-8155-4471D2991221}" destId="{782EE4FF-3CDA-48FF-916C-CCD4D116E860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1B50AEA6-F403-F84E-9A8C-2DCA89CE7834}" type="doc">
      <dgm:prSet loTypeId="urn:microsoft.com/office/officeart/2005/8/layout/vList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8EBE8B3-A167-A749-A96C-03A8CE02FB52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1" i="0" u="none" dirty="0"/>
            <a:t>Awareness and Education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544969-03F3-9A48-B582-188954691CC8}" type="parTrans" cxnId="{13E31FAB-D5B9-864C-A585-1048E5B5EF93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C5A9E2-9516-784C-8CCE-961BC05D3B5E}" type="sibTrans" cxnId="{13E31FAB-D5B9-864C-A585-1048E5B5EF93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15F4F5-7822-AC4D-9408-A9FC4A5DF3D0}">
      <dgm:prSet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en-US" sz="16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Educate and inform individuals about the necessity and positive impact of change.</a:t>
          </a:r>
        </a:p>
      </dgm:t>
    </dgm:pt>
    <dgm:pt modelId="{A769142E-53E8-AD44-B015-42D2C5399368}" type="parTrans" cxnId="{8C73FBE3-35A5-4243-A82A-5FB1DD08B73D}">
      <dgm:prSet/>
      <dgm:spPr/>
      <dgm:t>
        <a:bodyPr/>
        <a:lstStyle/>
        <a:p>
          <a:endParaRPr lang="en-US"/>
        </a:p>
      </dgm:t>
    </dgm:pt>
    <dgm:pt modelId="{56AC1A62-04CD-C548-A9E0-D09B272AB5B7}" type="sibTrans" cxnId="{8C73FBE3-35A5-4243-A82A-5FB1DD08B73D}">
      <dgm:prSet/>
      <dgm:spPr/>
      <dgm:t>
        <a:bodyPr/>
        <a:lstStyle/>
        <a:p>
          <a:endParaRPr lang="en-US"/>
        </a:p>
      </dgm:t>
    </dgm:pt>
    <dgm:pt modelId="{7FE092DD-0D43-5548-975C-0990CAA6930B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/>
            <a:t>Effective Communication</a:t>
          </a:r>
          <a:endParaRPr lang="en-US" b="0" i="0" u="none" dirty="0"/>
        </a:p>
      </dgm:t>
    </dgm:pt>
    <dgm:pt modelId="{9E627E9E-4104-374E-9C19-7D7D71EC29A0}" type="parTrans" cxnId="{02F1DD29-9CD3-5045-97DC-C4BE9F53B8DD}">
      <dgm:prSet/>
      <dgm:spPr/>
      <dgm:t>
        <a:bodyPr/>
        <a:lstStyle/>
        <a:p>
          <a:endParaRPr lang="en-US"/>
        </a:p>
      </dgm:t>
    </dgm:pt>
    <dgm:pt modelId="{F8A73CF6-4021-244C-B8EA-9B258ED77968}" type="sibTrans" cxnId="{02F1DD29-9CD3-5045-97DC-C4BE9F53B8DD}">
      <dgm:prSet/>
      <dgm:spPr/>
      <dgm:t>
        <a:bodyPr/>
        <a:lstStyle/>
        <a:p>
          <a:endParaRPr lang="en-US"/>
        </a:p>
      </dgm:t>
    </dgm:pt>
    <dgm:pt modelId="{BC92BCF3-F7F6-434D-8E0B-C1EF247E6702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Clearly articulate the vision and goals of change. Respect individuals' opinions and concerns, foster dialogue and build understanding.</a:t>
          </a:r>
        </a:p>
      </dgm:t>
    </dgm:pt>
    <dgm:pt modelId="{200655E0-9F24-DB4F-97A6-10C3900123EC}" type="parTrans" cxnId="{75C851A2-A204-B04E-BD59-AD7397B8751F}">
      <dgm:prSet/>
      <dgm:spPr/>
      <dgm:t>
        <a:bodyPr/>
        <a:lstStyle/>
        <a:p>
          <a:endParaRPr lang="en-US"/>
        </a:p>
      </dgm:t>
    </dgm:pt>
    <dgm:pt modelId="{736844A6-6AFC-6F4F-97D8-B14C385B3C77}" type="sibTrans" cxnId="{75C851A2-A204-B04E-BD59-AD7397B8751F}">
      <dgm:prSet/>
      <dgm:spPr/>
      <dgm:t>
        <a:bodyPr/>
        <a:lstStyle/>
        <a:p>
          <a:endParaRPr lang="en-US"/>
        </a:p>
      </dgm:t>
    </dgm:pt>
    <dgm:pt modelId="{5D4CB129-782B-D349-AF82-6E4E4F30909E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/>
            <a:t>Highlight Personal Benefits</a:t>
          </a:r>
          <a:endParaRPr lang="en-US" b="0" i="0" u="none" dirty="0"/>
        </a:p>
      </dgm:t>
    </dgm:pt>
    <dgm:pt modelId="{67DF4BDB-5F07-0341-B2C5-A01EAC55299E}" type="parTrans" cxnId="{A4F7915B-0993-B848-BE55-69A4419C2471}">
      <dgm:prSet/>
      <dgm:spPr/>
      <dgm:t>
        <a:bodyPr/>
        <a:lstStyle/>
        <a:p>
          <a:endParaRPr lang="en-US"/>
        </a:p>
      </dgm:t>
    </dgm:pt>
    <dgm:pt modelId="{70410B33-4EB1-9D4C-A845-12FD68006936}" type="sibTrans" cxnId="{A4F7915B-0993-B848-BE55-69A4419C2471}">
      <dgm:prSet/>
      <dgm:spPr/>
      <dgm:t>
        <a:bodyPr/>
        <a:lstStyle/>
        <a:p>
          <a:endParaRPr lang="en-US"/>
        </a:p>
      </dgm:t>
    </dgm:pt>
    <dgm:pt modelId="{839664AB-CA63-D443-9544-8FE994B0BB29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>
              <a:latin typeface="Times New Roman" panose="02020603050405020304" pitchFamily="18" charset="0"/>
              <a:cs typeface="Times New Roman" panose="02020603050405020304" pitchFamily="18" charset="0"/>
            </a:rPr>
            <a:t>Emphasize how change can personally benefit individuals and improve their lives.</a:t>
          </a:r>
        </a:p>
      </dgm:t>
    </dgm:pt>
    <dgm:pt modelId="{B56761F6-5380-2E40-92B9-82FBA5937367}" type="parTrans" cxnId="{E22435EB-02C1-704A-9C19-DE0537364C93}">
      <dgm:prSet/>
      <dgm:spPr/>
      <dgm:t>
        <a:bodyPr/>
        <a:lstStyle/>
        <a:p>
          <a:endParaRPr lang="en-US"/>
        </a:p>
      </dgm:t>
    </dgm:pt>
    <dgm:pt modelId="{D52F8F15-E940-C740-9F94-A75D8FB0EFF9}" type="sibTrans" cxnId="{E22435EB-02C1-704A-9C19-DE0537364C93}">
      <dgm:prSet/>
      <dgm:spPr/>
      <dgm:t>
        <a:bodyPr/>
        <a:lstStyle/>
        <a:p>
          <a:endParaRPr lang="en-US"/>
        </a:p>
      </dgm:t>
    </dgm:pt>
    <dgm:pt modelId="{1EE6D8DC-7703-CE4B-AFC3-FEE35E51B83F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/>
            <a:t>Provide Support and Training</a:t>
          </a:r>
          <a:endParaRPr lang="en-US" b="0" i="0" u="none" dirty="0"/>
        </a:p>
      </dgm:t>
    </dgm:pt>
    <dgm:pt modelId="{1F582F6C-796D-AB49-866B-E1C67472E209}" type="parTrans" cxnId="{F1A3AB17-5D00-864B-B0F1-7FD8D10DAB06}">
      <dgm:prSet/>
      <dgm:spPr/>
      <dgm:t>
        <a:bodyPr/>
        <a:lstStyle/>
        <a:p>
          <a:endParaRPr lang="en-US"/>
        </a:p>
      </dgm:t>
    </dgm:pt>
    <dgm:pt modelId="{DD5D0B85-D648-5C4C-A840-497BBEDD9AA9}" type="sibTrans" cxnId="{F1A3AB17-5D00-864B-B0F1-7FD8D10DAB06}">
      <dgm:prSet/>
      <dgm:spPr/>
      <dgm:t>
        <a:bodyPr/>
        <a:lstStyle/>
        <a:p>
          <a:endParaRPr lang="en-US"/>
        </a:p>
      </dgm:t>
    </dgm:pt>
    <dgm:pt modelId="{B8DF3278-636A-004E-BDF6-3CE36CE2271D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>
              <a:latin typeface="Times New Roman" panose="02020603050405020304" pitchFamily="18" charset="0"/>
              <a:cs typeface="Times New Roman" panose="02020603050405020304" pitchFamily="18" charset="0"/>
            </a:rPr>
            <a:t>Offer appropriate support and training to equip individuals with necessary skills and resources to adapt successfully.</a:t>
          </a:r>
        </a:p>
      </dgm:t>
    </dgm:pt>
    <dgm:pt modelId="{B947E60D-6C8C-3246-A62B-A2B3BFAB2150}" type="parTrans" cxnId="{EA58C0E5-286B-3B48-BCB4-A0278FAFB06B}">
      <dgm:prSet/>
      <dgm:spPr/>
      <dgm:t>
        <a:bodyPr/>
        <a:lstStyle/>
        <a:p>
          <a:endParaRPr lang="en-US"/>
        </a:p>
      </dgm:t>
    </dgm:pt>
    <dgm:pt modelId="{8AC966AC-E615-8A44-98ED-4445DDBD783D}" type="sibTrans" cxnId="{EA58C0E5-286B-3B48-BCB4-A0278FAFB06B}">
      <dgm:prSet/>
      <dgm:spPr/>
      <dgm:t>
        <a:bodyPr/>
        <a:lstStyle/>
        <a:p>
          <a:endParaRPr lang="en-US"/>
        </a:p>
      </dgm:t>
    </dgm:pt>
    <dgm:pt modelId="{849218C1-C9D4-2C49-84AC-B8D37B18D229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/>
            <a:t>Engagement of Individuals</a:t>
          </a:r>
          <a:endParaRPr lang="en-US" b="0" i="0" u="none" dirty="0"/>
        </a:p>
      </dgm:t>
    </dgm:pt>
    <dgm:pt modelId="{5BE8C81C-0EA2-1D40-A335-15059E7912AF}" type="parTrans" cxnId="{8807311B-4B0F-3845-B6C7-41B4F4D6A2CA}">
      <dgm:prSet/>
      <dgm:spPr/>
      <dgm:t>
        <a:bodyPr/>
        <a:lstStyle/>
        <a:p>
          <a:endParaRPr lang="en-US"/>
        </a:p>
      </dgm:t>
    </dgm:pt>
    <dgm:pt modelId="{AE59B015-AE35-B84D-BFC7-37FAC6FCFBDF}" type="sibTrans" cxnId="{8807311B-4B0F-3845-B6C7-41B4F4D6A2CA}">
      <dgm:prSet/>
      <dgm:spPr/>
      <dgm:t>
        <a:bodyPr/>
        <a:lstStyle/>
        <a:p>
          <a:endParaRPr lang="en-US"/>
        </a:p>
      </dgm:t>
    </dgm:pt>
    <dgm:pt modelId="{FC15AF92-6AD8-914B-8CB2-0475FB8A885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Involve individuals in decision-making and change planning processes to increase their readiness to accept and work towards change.</a:t>
          </a:r>
        </a:p>
      </dgm:t>
    </dgm:pt>
    <dgm:pt modelId="{5CBFA0FF-2E7C-BE49-9C41-642D7C57788B}" type="parTrans" cxnId="{9A07AB93-1643-B648-AA67-50A112A905F1}">
      <dgm:prSet/>
      <dgm:spPr/>
      <dgm:t>
        <a:bodyPr/>
        <a:lstStyle/>
        <a:p>
          <a:endParaRPr lang="en-US"/>
        </a:p>
      </dgm:t>
    </dgm:pt>
    <dgm:pt modelId="{A51581E6-0718-B540-A347-996BEAB2A937}" type="sibTrans" cxnId="{9A07AB93-1643-B648-AA67-50A112A905F1}">
      <dgm:prSet/>
      <dgm:spPr/>
      <dgm:t>
        <a:bodyPr/>
        <a:lstStyle/>
        <a:p>
          <a:endParaRPr lang="en-US"/>
        </a:p>
      </dgm:t>
    </dgm:pt>
    <dgm:pt modelId="{54EABDB8-3287-F741-9480-5E7A36EE534C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/>
            <a:t>Motivation and Reward</a:t>
          </a:r>
          <a:endParaRPr lang="en-US" b="0" i="0" u="none" dirty="0"/>
        </a:p>
      </dgm:t>
    </dgm:pt>
    <dgm:pt modelId="{3EFC45B8-25BB-904C-A454-AA5CA9354D45}" type="parTrans" cxnId="{5228F628-29F3-C742-8572-E433924FEB8B}">
      <dgm:prSet/>
      <dgm:spPr/>
      <dgm:t>
        <a:bodyPr/>
        <a:lstStyle/>
        <a:p>
          <a:endParaRPr lang="en-US"/>
        </a:p>
      </dgm:t>
    </dgm:pt>
    <dgm:pt modelId="{0A9FB1C4-6C50-1242-8243-95EEA5E48D37}" type="sibTrans" cxnId="{5228F628-29F3-C742-8572-E433924FEB8B}">
      <dgm:prSet/>
      <dgm:spPr/>
      <dgm:t>
        <a:bodyPr/>
        <a:lstStyle/>
        <a:p>
          <a:endParaRPr lang="en-US"/>
        </a:p>
      </dgm:t>
    </dgm:pt>
    <dgm:pt modelId="{13D2DD64-B047-064B-A30E-69B8198447EF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Use motivation and rewards to incentivize individuals to accept and adapt to change.</a:t>
          </a:r>
        </a:p>
      </dgm:t>
    </dgm:pt>
    <dgm:pt modelId="{153DEF92-3003-CA44-9E65-AB5CCB299305}" type="parTrans" cxnId="{BB25F86F-9889-0A49-B3F2-FA573186CFAE}">
      <dgm:prSet/>
      <dgm:spPr/>
      <dgm:t>
        <a:bodyPr/>
        <a:lstStyle/>
        <a:p>
          <a:endParaRPr lang="en-US"/>
        </a:p>
      </dgm:t>
    </dgm:pt>
    <dgm:pt modelId="{34E8D7CD-C570-7B45-9079-1A217175C593}" type="sibTrans" cxnId="{BB25F86F-9889-0A49-B3F2-FA573186CFAE}">
      <dgm:prSet/>
      <dgm:spPr/>
      <dgm:t>
        <a:bodyPr/>
        <a:lstStyle/>
        <a:p>
          <a:endParaRPr lang="en-US"/>
        </a:p>
      </dgm:t>
    </dgm:pt>
    <dgm:pt modelId="{4E4695B9-1193-F345-875C-88DF2F858F8A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/>
            <a:t>Planning and Organization</a:t>
          </a:r>
          <a:endParaRPr lang="en-US" b="0" i="0" u="none" dirty="0"/>
        </a:p>
      </dgm:t>
    </dgm:pt>
    <dgm:pt modelId="{F5F61EFB-2E71-6D4B-82E3-77D6E9E3BECA}" type="parTrans" cxnId="{A1FE4C1C-F880-9E48-9F4A-067AF4F1DF3E}">
      <dgm:prSet/>
      <dgm:spPr/>
      <dgm:t>
        <a:bodyPr/>
        <a:lstStyle/>
        <a:p>
          <a:endParaRPr lang="en-US"/>
        </a:p>
      </dgm:t>
    </dgm:pt>
    <dgm:pt modelId="{BE5748DE-155F-2B48-B151-0BA5B455F225}" type="sibTrans" cxnId="{A1FE4C1C-F880-9E48-9F4A-067AF4F1DF3E}">
      <dgm:prSet/>
      <dgm:spPr/>
      <dgm:t>
        <a:bodyPr/>
        <a:lstStyle/>
        <a:p>
          <a:endParaRPr lang="en-US"/>
        </a:p>
      </dgm:t>
    </dgm:pt>
    <dgm:pt modelId="{72CB319D-955D-F245-9F09-A424BA7CDFCF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Develop a clear and organized plan for implementing change, outlining required steps and tasks to minimize confusion and resistance.</a:t>
          </a:r>
        </a:p>
      </dgm:t>
    </dgm:pt>
    <dgm:pt modelId="{27CB77B3-A926-954E-BA36-CF2036ED53E9}" type="parTrans" cxnId="{2C815794-572A-F143-AA01-6901768B6EC8}">
      <dgm:prSet/>
      <dgm:spPr/>
      <dgm:t>
        <a:bodyPr/>
        <a:lstStyle/>
        <a:p>
          <a:endParaRPr lang="en-US"/>
        </a:p>
      </dgm:t>
    </dgm:pt>
    <dgm:pt modelId="{9B2C225E-FF73-4844-9025-CA68460C73D9}" type="sibTrans" cxnId="{2C815794-572A-F143-AA01-6901768B6EC8}">
      <dgm:prSet/>
      <dgm:spPr/>
      <dgm:t>
        <a:bodyPr/>
        <a:lstStyle/>
        <a:p>
          <a:endParaRPr lang="en-US"/>
        </a:p>
      </dgm:t>
    </dgm:pt>
    <dgm:pt modelId="{33411104-D85C-464A-98E3-B6D64DFBEC58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/>
            <a:t>Adaptation Skills Training</a:t>
          </a:r>
          <a:endParaRPr lang="en-US" b="0" i="0" u="none" dirty="0"/>
        </a:p>
      </dgm:t>
    </dgm:pt>
    <dgm:pt modelId="{431A282D-FCEF-F94D-9877-FA3489B385B1}" type="parTrans" cxnId="{4DED21CD-A05B-CA4C-82C7-000B3C37470F}">
      <dgm:prSet/>
      <dgm:spPr/>
      <dgm:t>
        <a:bodyPr/>
        <a:lstStyle/>
        <a:p>
          <a:endParaRPr lang="en-US"/>
        </a:p>
      </dgm:t>
    </dgm:pt>
    <dgm:pt modelId="{0F808FA8-A281-2E41-9EC5-6C98960A41B0}" type="sibTrans" cxnId="{4DED21CD-A05B-CA4C-82C7-000B3C37470F}">
      <dgm:prSet/>
      <dgm:spPr/>
      <dgm:t>
        <a:bodyPr/>
        <a:lstStyle/>
        <a:p>
          <a:endParaRPr lang="en-US"/>
        </a:p>
      </dgm:t>
    </dgm:pt>
    <dgm:pt modelId="{32378632-EEA4-9C42-A274-0ACD8E1D3C30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Provide training on skills such as creative thinking, problem-solving, and strategic analysis to enhance individuals' ability to adapt to change.</a:t>
          </a:r>
        </a:p>
      </dgm:t>
    </dgm:pt>
    <dgm:pt modelId="{6E77A9CE-CE30-DF4D-8A5F-826C1734A4CE}" type="parTrans" cxnId="{55130F01-6E2A-0542-B75A-0A9653F48F59}">
      <dgm:prSet/>
      <dgm:spPr/>
      <dgm:t>
        <a:bodyPr/>
        <a:lstStyle/>
        <a:p>
          <a:endParaRPr lang="en-US"/>
        </a:p>
      </dgm:t>
    </dgm:pt>
    <dgm:pt modelId="{B069F725-59EE-D742-9895-5E541941D0DF}" type="sibTrans" cxnId="{55130F01-6E2A-0542-B75A-0A9653F48F59}">
      <dgm:prSet/>
      <dgm:spPr/>
      <dgm:t>
        <a:bodyPr/>
        <a:lstStyle/>
        <a:p>
          <a:endParaRPr lang="en-US"/>
        </a:p>
      </dgm:t>
    </dgm:pt>
    <dgm:pt modelId="{BCC12B93-5A75-3846-9368-64C3100B6C22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/>
            <a:t>Patience and Flexibility</a:t>
          </a:r>
          <a:endParaRPr lang="en-US" b="0" i="0" u="none" dirty="0"/>
        </a:p>
      </dgm:t>
    </dgm:pt>
    <dgm:pt modelId="{CA19F4BF-F93B-8241-B19A-DE8C547D8CE9}" type="parTrans" cxnId="{12C23DCA-F7AE-D745-A1A2-C42819EF806A}">
      <dgm:prSet/>
      <dgm:spPr/>
      <dgm:t>
        <a:bodyPr/>
        <a:lstStyle/>
        <a:p>
          <a:endParaRPr lang="en-US"/>
        </a:p>
      </dgm:t>
    </dgm:pt>
    <dgm:pt modelId="{22A324A0-88CD-B742-BEC2-CBC69082AAB3}" type="sibTrans" cxnId="{12C23DCA-F7AE-D745-A1A2-C42819EF806A}">
      <dgm:prSet/>
      <dgm:spPr/>
      <dgm:t>
        <a:bodyPr/>
        <a:lstStyle/>
        <a:p>
          <a:endParaRPr lang="en-US"/>
        </a:p>
      </dgm:t>
    </dgm:pt>
    <dgm:pt modelId="{3C46E88B-2E8D-3B44-ABD7-417EAB0A54A8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Be patient and flexible to navigate challenges and difficulties that may arise during the change process.</a:t>
          </a:r>
        </a:p>
      </dgm:t>
    </dgm:pt>
    <dgm:pt modelId="{9A57DDE4-D73F-4645-81FC-FB78AD95C4CC}" type="parTrans" cxnId="{70AED27A-6345-9F4F-9E4F-8507401600C8}">
      <dgm:prSet/>
      <dgm:spPr/>
      <dgm:t>
        <a:bodyPr/>
        <a:lstStyle/>
        <a:p>
          <a:endParaRPr lang="en-US"/>
        </a:p>
      </dgm:t>
    </dgm:pt>
    <dgm:pt modelId="{2A9ADA0C-B837-CD4D-A144-A3AA6D534E99}" type="sibTrans" cxnId="{70AED27A-6345-9F4F-9E4F-8507401600C8}">
      <dgm:prSet/>
      <dgm:spPr/>
      <dgm:t>
        <a:bodyPr/>
        <a:lstStyle/>
        <a:p>
          <a:endParaRPr lang="en-US"/>
        </a:p>
      </dgm:t>
    </dgm:pt>
    <dgm:pt modelId="{F9B0828B-C915-A54F-9203-7FCD44921522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/>
            <a:t>Demonstration of Positive Role Models</a:t>
          </a:r>
          <a:endParaRPr lang="en-US" b="0" i="0" u="none" dirty="0"/>
        </a:p>
      </dgm:t>
    </dgm:pt>
    <dgm:pt modelId="{4A1F46FF-6051-1E4D-9D5F-89E1CC264310}" type="parTrans" cxnId="{F311EE87-2874-2948-9186-05E21C09F6DD}">
      <dgm:prSet/>
      <dgm:spPr/>
      <dgm:t>
        <a:bodyPr/>
        <a:lstStyle/>
        <a:p>
          <a:endParaRPr lang="en-US"/>
        </a:p>
      </dgm:t>
    </dgm:pt>
    <dgm:pt modelId="{FED9C8FE-516A-1345-B17B-0B07B9A84573}" type="sibTrans" cxnId="{F311EE87-2874-2948-9186-05E21C09F6DD}">
      <dgm:prSet/>
      <dgm:spPr/>
      <dgm:t>
        <a:bodyPr/>
        <a:lstStyle/>
        <a:p>
          <a:endParaRPr lang="en-US"/>
        </a:p>
      </dgm:t>
    </dgm:pt>
    <dgm:pt modelId="{C69B26A6-AB1B-2540-BE6B-57333854A1D9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>
              <a:latin typeface="Times New Roman" panose="02020603050405020304" pitchFamily="18" charset="0"/>
              <a:cs typeface="Times New Roman" panose="02020603050405020304" pitchFamily="18" charset="0"/>
            </a:rPr>
            <a:t>Leaders and influential individuals should exemplify positive attitudes towards change, inspiring others to accept and work towards it.</a:t>
          </a:r>
        </a:p>
      </dgm:t>
    </dgm:pt>
    <dgm:pt modelId="{A33BF906-D7A6-3847-9700-485283E50A8A}" type="parTrans" cxnId="{192B5BE8-1FF3-404D-AFC1-851F71930CA4}">
      <dgm:prSet/>
      <dgm:spPr/>
      <dgm:t>
        <a:bodyPr/>
        <a:lstStyle/>
        <a:p>
          <a:endParaRPr lang="en-US"/>
        </a:p>
      </dgm:t>
    </dgm:pt>
    <dgm:pt modelId="{AAF86760-EE8A-244E-8999-A9DC30A36BD4}" type="sibTrans" cxnId="{192B5BE8-1FF3-404D-AFC1-851F71930CA4}">
      <dgm:prSet/>
      <dgm:spPr/>
      <dgm:t>
        <a:bodyPr/>
        <a:lstStyle/>
        <a:p>
          <a:endParaRPr lang="en-US"/>
        </a:p>
      </dgm:t>
    </dgm:pt>
    <dgm:pt modelId="{D7F355DE-4D3A-D648-99AE-22D7D76F8081}" type="pres">
      <dgm:prSet presAssocID="{1B50AEA6-F403-F84E-9A8C-2DCA89CE783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F4CA818-27A2-CF45-9754-211253E4E87E}" type="pres">
      <dgm:prSet presAssocID="{C8EBE8B3-A167-A749-A96C-03A8CE02FB52}" presName="linNode" presStyleCnt="0"/>
      <dgm:spPr/>
    </dgm:pt>
    <dgm:pt modelId="{446497C1-18EF-B648-8858-E4387C8B4860}" type="pres">
      <dgm:prSet presAssocID="{C8EBE8B3-A167-A749-A96C-03A8CE02FB52}" presName="parentShp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C20E59-B385-2C4B-B5BF-3DF7B031357C}" type="pres">
      <dgm:prSet presAssocID="{C8EBE8B3-A167-A749-A96C-03A8CE02FB52}" presName="childShp" presStyleLbl="bgAccFollowNode1" presStyleIdx="0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8825A8-8604-2045-8D72-E1CB904930C7}" type="pres">
      <dgm:prSet presAssocID="{90C5A9E2-9516-784C-8CCE-961BC05D3B5E}" presName="spacing" presStyleCnt="0"/>
      <dgm:spPr/>
    </dgm:pt>
    <dgm:pt modelId="{A99B4C62-D653-BF4C-B068-AA0C9D683038}" type="pres">
      <dgm:prSet presAssocID="{7FE092DD-0D43-5548-975C-0990CAA6930B}" presName="linNode" presStyleCnt="0"/>
      <dgm:spPr/>
    </dgm:pt>
    <dgm:pt modelId="{3A317C98-671F-2348-874D-741E28156791}" type="pres">
      <dgm:prSet presAssocID="{7FE092DD-0D43-5548-975C-0990CAA6930B}" presName="parentShp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AB9021-ED0A-264A-8FBF-9BDD809CA69A}" type="pres">
      <dgm:prSet presAssocID="{7FE092DD-0D43-5548-975C-0990CAA6930B}" presName="childShp" presStyleLbl="bgAccFollowNode1" presStyleIdx="1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69C518-EC12-5B43-AAC1-7787C50161FA}" type="pres">
      <dgm:prSet presAssocID="{F8A73CF6-4021-244C-B8EA-9B258ED77968}" presName="spacing" presStyleCnt="0"/>
      <dgm:spPr/>
    </dgm:pt>
    <dgm:pt modelId="{E6387AA8-1321-0B40-B412-BABA12F9EB31}" type="pres">
      <dgm:prSet presAssocID="{5D4CB129-782B-D349-AF82-6E4E4F30909E}" presName="linNode" presStyleCnt="0"/>
      <dgm:spPr/>
    </dgm:pt>
    <dgm:pt modelId="{4997C93B-725F-E244-A4F2-D6B7242B76C2}" type="pres">
      <dgm:prSet presAssocID="{5D4CB129-782B-D349-AF82-6E4E4F30909E}" presName="parentShp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21A719-4971-0648-A558-6D5BD5328D0C}" type="pres">
      <dgm:prSet presAssocID="{5D4CB129-782B-D349-AF82-6E4E4F30909E}" presName="childShp" presStyleLbl="bgAccFollowNode1" presStyleIdx="2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0FAA0E-1115-3C4E-98D3-E5B351D42633}" type="pres">
      <dgm:prSet presAssocID="{70410B33-4EB1-9D4C-A845-12FD68006936}" presName="spacing" presStyleCnt="0"/>
      <dgm:spPr/>
    </dgm:pt>
    <dgm:pt modelId="{FA8A3898-7B71-FC43-BB79-413C6322F046}" type="pres">
      <dgm:prSet presAssocID="{1EE6D8DC-7703-CE4B-AFC3-FEE35E51B83F}" presName="linNode" presStyleCnt="0"/>
      <dgm:spPr/>
    </dgm:pt>
    <dgm:pt modelId="{B09F9C51-004A-A94C-8C30-8F320B37CC61}" type="pres">
      <dgm:prSet presAssocID="{1EE6D8DC-7703-CE4B-AFC3-FEE35E51B83F}" presName="parentShp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244035-3F18-2C4F-999E-DC031FBDED1A}" type="pres">
      <dgm:prSet presAssocID="{1EE6D8DC-7703-CE4B-AFC3-FEE35E51B83F}" presName="childShp" presStyleLbl="bgAccFollowNode1" presStyleIdx="3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72E6F-8B09-BB43-B024-FB2AC742D558}" type="pres">
      <dgm:prSet presAssocID="{DD5D0B85-D648-5C4C-A840-497BBEDD9AA9}" presName="spacing" presStyleCnt="0"/>
      <dgm:spPr/>
    </dgm:pt>
    <dgm:pt modelId="{594A13E4-B73C-8449-BAC7-60FF7C8F556C}" type="pres">
      <dgm:prSet presAssocID="{849218C1-C9D4-2C49-84AC-B8D37B18D229}" presName="linNode" presStyleCnt="0"/>
      <dgm:spPr/>
    </dgm:pt>
    <dgm:pt modelId="{53CE4A6A-2B94-9244-81F7-46B0ECB6B727}" type="pres">
      <dgm:prSet presAssocID="{849218C1-C9D4-2C49-84AC-B8D37B18D229}" presName="parentShp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7AFFF9-CE82-FF48-80AE-E580655C675A}" type="pres">
      <dgm:prSet presAssocID="{849218C1-C9D4-2C49-84AC-B8D37B18D229}" presName="childShp" presStyleLbl="bgAccFollowNode1" presStyleIdx="4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02F9F8-79A9-F748-9E9E-E1EE0162B531}" type="pres">
      <dgm:prSet presAssocID="{AE59B015-AE35-B84D-BFC7-37FAC6FCFBDF}" presName="spacing" presStyleCnt="0"/>
      <dgm:spPr/>
    </dgm:pt>
    <dgm:pt modelId="{F395A589-F6AF-BD40-A78C-E581F6586FD8}" type="pres">
      <dgm:prSet presAssocID="{54EABDB8-3287-F741-9480-5E7A36EE534C}" presName="linNode" presStyleCnt="0"/>
      <dgm:spPr/>
    </dgm:pt>
    <dgm:pt modelId="{CACF13F1-7005-E840-906B-9E108F348959}" type="pres">
      <dgm:prSet presAssocID="{54EABDB8-3287-F741-9480-5E7A36EE534C}" presName="parentShp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EBB3D0-A5C7-4847-8519-B02A2C595FF1}" type="pres">
      <dgm:prSet presAssocID="{54EABDB8-3287-F741-9480-5E7A36EE534C}" presName="childShp" presStyleLbl="bgAccFollowNode1" presStyleIdx="5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55579B-49AC-1C40-8685-226312807040}" type="pres">
      <dgm:prSet presAssocID="{0A9FB1C4-6C50-1242-8243-95EEA5E48D37}" presName="spacing" presStyleCnt="0"/>
      <dgm:spPr/>
    </dgm:pt>
    <dgm:pt modelId="{DE777A4B-D9C4-FE42-857E-BF6C5CA6330A}" type="pres">
      <dgm:prSet presAssocID="{4E4695B9-1193-F345-875C-88DF2F858F8A}" presName="linNode" presStyleCnt="0"/>
      <dgm:spPr/>
    </dgm:pt>
    <dgm:pt modelId="{08C7296C-5F04-354B-AB6A-536E9D93A56C}" type="pres">
      <dgm:prSet presAssocID="{4E4695B9-1193-F345-875C-88DF2F858F8A}" presName="parentShp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84735B-92E4-9B45-BAA3-8F7CAF46C13F}" type="pres">
      <dgm:prSet presAssocID="{4E4695B9-1193-F345-875C-88DF2F858F8A}" presName="childShp" presStyleLbl="bgAccFollowNode1" presStyleIdx="6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9C985F-F766-0D46-863A-4B53AFE1140C}" type="pres">
      <dgm:prSet presAssocID="{BE5748DE-155F-2B48-B151-0BA5B455F225}" presName="spacing" presStyleCnt="0"/>
      <dgm:spPr/>
    </dgm:pt>
    <dgm:pt modelId="{20F3E652-B7FE-0347-AE3D-EEDC0A29C64C}" type="pres">
      <dgm:prSet presAssocID="{33411104-D85C-464A-98E3-B6D64DFBEC58}" presName="linNode" presStyleCnt="0"/>
      <dgm:spPr/>
    </dgm:pt>
    <dgm:pt modelId="{7922A122-2A62-C74C-BF6B-29ABB9BBAC6C}" type="pres">
      <dgm:prSet presAssocID="{33411104-D85C-464A-98E3-B6D64DFBEC58}" presName="parentShp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19A724-2409-4049-831F-DC16F6C4DE5A}" type="pres">
      <dgm:prSet presAssocID="{33411104-D85C-464A-98E3-B6D64DFBEC58}" presName="childShp" presStyleLbl="bgAccFollowNode1" presStyleIdx="7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D17E11-9E16-DA44-8B09-84989C0E37A9}" type="pres">
      <dgm:prSet presAssocID="{0F808FA8-A281-2E41-9EC5-6C98960A41B0}" presName="spacing" presStyleCnt="0"/>
      <dgm:spPr/>
    </dgm:pt>
    <dgm:pt modelId="{EECD2F93-0F6D-CE4C-9605-5F36DBB2D366}" type="pres">
      <dgm:prSet presAssocID="{BCC12B93-5A75-3846-9368-64C3100B6C22}" presName="linNode" presStyleCnt="0"/>
      <dgm:spPr/>
    </dgm:pt>
    <dgm:pt modelId="{E54E3DF0-D31A-6645-893C-9F71281EAFEA}" type="pres">
      <dgm:prSet presAssocID="{BCC12B93-5A75-3846-9368-64C3100B6C22}" presName="parentShp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61AB1D-0E5D-B546-A5AE-E40FB24C848E}" type="pres">
      <dgm:prSet presAssocID="{BCC12B93-5A75-3846-9368-64C3100B6C22}" presName="childShp" presStyleLbl="bgAccFollowNode1" presStyleIdx="8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C662D5-8357-FE4B-B81B-9DFC67574D14}" type="pres">
      <dgm:prSet presAssocID="{22A324A0-88CD-B742-BEC2-CBC69082AAB3}" presName="spacing" presStyleCnt="0"/>
      <dgm:spPr/>
    </dgm:pt>
    <dgm:pt modelId="{8CA9BA7B-6522-B945-AE4E-C54EEEB44E1D}" type="pres">
      <dgm:prSet presAssocID="{F9B0828B-C915-A54F-9203-7FCD44921522}" presName="linNode" presStyleCnt="0"/>
      <dgm:spPr/>
    </dgm:pt>
    <dgm:pt modelId="{B4EAFE70-747B-A640-86B2-1C16D7C78957}" type="pres">
      <dgm:prSet presAssocID="{F9B0828B-C915-A54F-9203-7FCD44921522}" presName="parentShp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D25C95-1975-5944-B29D-C8C418C0BCBB}" type="pres">
      <dgm:prSet presAssocID="{F9B0828B-C915-A54F-9203-7FCD44921522}" presName="childShp" presStyleLbl="bgAccFollowNode1" presStyleIdx="9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49C1368-3683-2B41-83F0-3CF98FB659BC}" type="presOf" srcId="{BCC12B93-5A75-3846-9368-64C3100B6C22}" destId="{E54E3DF0-D31A-6645-893C-9F71281EAFEA}" srcOrd="0" destOrd="0" presId="urn:microsoft.com/office/officeart/2005/8/layout/vList6"/>
    <dgm:cxn modelId="{44D2C763-CA7E-4347-AEE6-6553630F18DA}" type="presOf" srcId="{54EABDB8-3287-F741-9480-5E7A36EE534C}" destId="{CACF13F1-7005-E840-906B-9E108F348959}" srcOrd="0" destOrd="0" presId="urn:microsoft.com/office/officeart/2005/8/layout/vList6"/>
    <dgm:cxn modelId="{25D58B52-299F-7443-A394-3B260676683B}" type="presOf" srcId="{F9B0828B-C915-A54F-9203-7FCD44921522}" destId="{B4EAFE70-747B-A640-86B2-1C16D7C78957}" srcOrd="0" destOrd="0" presId="urn:microsoft.com/office/officeart/2005/8/layout/vList6"/>
    <dgm:cxn modelId="{192B5BE8-1FF3-404D-AFC1-851F71930CA4}" srcId="{F9B0828B-C915-A54F-9203-7FCD44921522}" destId="{C69B26A6-AB1B-2540-BE6B-57333854A1D9}" srcOrd="0" destOrd="0" parTransId="{A33BF906-D7A6-3847-9700-485283E50A8A}" sibTransId="{AAF86760-EE8A-244E-8999-A9DC30A36BD4}"/>
    <dgm:cxn modelId="{02F1DD29-9CD3-5045-97DC-C4BE9F53B8DD}" srcId="{1B50AEA6-F403-F84E-9A8C-2DCA89CE7834}" destId="{7FE092DD-0D43-5548-975C-0990CAA6930B}" srcOrd="1" destOrd="0" parTransId="{9E627E9E-4104-374E-9C19-7D7D71EC29A0}" sibTransId="{F8A73CF6-4021-244C-B8EA-9B258ED77968}"/>
    <dgm:cxn modelId="{55130F01-6E2A-0542-B75A-0A9653F48F59}" srcId="{33411104-D85C-464A-98E3-B6D64DFBEC58}" destId="{32378632-EEA4-9C42-A274-0ACD8E1D3C30}" srcOrd="0" destOrd="0" parTransId="{6E77A9CE-CE30-DF4D-8A5F-826C1734A4CE}" sibTransId="{B069F725-59EE-D742-9895-5E541941D0DF}"/>
    <dgm:cxn modelId="{5228F628-29F3-C742-8572-E433924FEB8B}" srcId="{1B50AEA6-F403-F84E-9A8C-2DCA89CE7834}" destId="{54EABDB8-3287-F741-9480-5E7A36EE534C}" srcOrd="5" destOrd="0" parTransId="{3EFC45B8-25BB-904C-A454-AA5CA9354D45}" sibTransId="{0A9FB1C4-6C50-1242-8243-95EEA5E48D37}"/>
    <dgm:cxn modelId="{8C73FBE3-35A5-4243-A82A-5FB1DD08B73D}" srcId="{C8EBE8B3-A167-A749-A96C-03A8CE02FB52}" destId="{6415F4F5-7822-AC4D-9408-A9FC4A5DF3D0}" srcOrd="0" destOrd="0" parTransId="{A769142E-53E8-AD44-B015-42D2C5399368}" sibTransId="{56AC1A62-04CD-C548-A9E0-D09B272AB5B7}"/>
    <dgm:cxn modelId="{F93BB499-B540-2C45-9F0D-932DBCE62EC0}" type="presOf" srcId="{32378632-EEA4-9C42-A274-0ACD8E1D3C30}" destId="{0819A724-2409-4049-831F-DC16F6C4DE5A}" srcOrd="0" destOrd="0" presId="urn:microsoft.com/office/officeart/2005/8/layout/vList6"/>
    <dgm:cxn modelId="{9952C1B0-14A7-524D-82CC-6DAD48A499B0}" type="presOf" srcId="{839664AB-CA63-D443-9544-8FE994B0BB29}" destId="{AC21A719-4971-0648-A558-6D5BD5328D0C}" srcOrd="0" destOrd="0" presId="urn:microsoft.com/office/officeart/2005/8/layout/vList6"/>
    <dgm:cxn modelId="{70AED27A-6345-9F4F-9E4F-8507401600C8}" srcId="{BCC12B93-5A75-3846-9368-64C3100B6C22}" destId="{3C46E88B-2E8D-3B44-ABD7-417EAB0A54A8}" srcOrd="0" destOrd="0" parTransId="{9A57DDE4-D73F-4645-81FC-FB78AD95C4CC}" sibTransId="{2A9ADA0C-B837-CD4D-A144-A3AA6D534E99}"/>
    <dgm:cxn modelId="{10228C11-CD86-1544-BA18-42CC276F538A}" type="presOf" srcId="{B8DF3278-636A-004E-BDF6-3CE36CE2271D}" destId="{CC244035-3F18-2C4F-999E-DC031FBDED1A}" srcOrd="0" destOrd="0" presId="urn:microsoft.com/office/officeart/2005/8/layout/vList6"/>
    <dgm:cxn modelId="{CD58072C-CBF5-DB4A-9932-0A067F9D9DCA}" type="presOf" srcId="{72CB319D-955D-F245-9F09-A424BA7CDFCF}" destId="{ED84735B-92E4-9B45-BAA3-8F7CAF46C13F}" srcOrd="0" destOrd="0" presId="urn:microsoft.com/office/officeart/2005/8/layout/vList6"/>
    <dgm:cxn modelId="{9A07AB93-1643-B648-AA67-50A112A905F1}" srcId="{849218C1-C9D4-2C49-84AC-B8D37B18D229}" destId="{FC15AF92-6AD8-914B-8CB2-0475FB8A885A}" srcOrd="0" destOrd="0" parTransId="{5CBFA0FF-2E7C-BE49-9C41-642D7C57788B}" sibTransId="{A51581E6-0718-B540-A347-996BEAB2A937}"/>
    <dgm:cxn modelId="{A4F7915B-0993-B848-BE55-69A4419C2471}" srcId="{1B50AEA6-F403-F84E-9A8C-2DCA89CE7834}" destId="{5D4CB129-782B-D349-AF82-6E4E4F30909E}" srcOrd="2" destOrd="0" parTransId="{67DF4BDB-5F07-0341-B2C5-A01EAC55299E}" sibTransId="{70410B33-4EB1-9D4C-A845-12FD68006936}"/>
    <dgm:cxn modelId="{BB25F86F-9889-0A49-B3F2-FA573186CFAE}" srcId="{54EABDB8-3287-F741-9480-5E7A36EE534C}" destId="{13D2DD64-B047-064B-A30E-69B8198447EF}" srcOrd="0" destOrd="0" parTransId="{153DEF92-3003-CA44-9E65-AB5CCB299305}" sibTransId="{34E8D7CD-C570-7B45-9079-1A217175C593}"/>
    <dgm:cxn modelId="{0B893816-A7AF-B04D-9820-1593210C6271}" type="presOf" srcId="{1B50AEA6-F403-F84E-9A8C-2DCA89CE7834}" destId="{D7F355DE-4D3A-D648-99AE-22D7D76F8081}" srcOrd="0" destOrd="0" presId="urn:microsoft.com/office/officeart/2005/8/layout/vList6"/>
    <dgm:cxn modelId="{40344F4A-7DB3-D545-BB3C-4B9364618ED6}" type="presOf" srcId="{3C46E88B-2E8D-3B44-ABD7-417EAB0A54A8}" destId="{0461AB1D-0E5D-B546-A5AE-E40FB24C848E}" srcOrd="0" destOrd="0" presId="urn:microsoft.com/office/officeart/2005/8/layout/vList6"/>
    <dgm:cxn modelId="{2C815794-572A-F143-AA01-6901768B6EC8}" srcId="{4E4695B9-1193-F345-875C-88DF2F858F8A}" destId="{72CB319D-955D-F245-9F09-A424BA7CDFCF}" srcOrd="0" destOrd="0" parTransId="{27CB77B3-A926-954E-BA36-CF2036ED53E9}" sibTransId="{9B2C225E-FF73-4844-9025-CA68460C73D9}"/>
    <dgm:cxn modelId="{04E430DA-8CAB-3340-9599-9BFADA225987}" type="presOf" srcId="{C69B26A6-AB1B-2540-BE6B-57333854A1D9}" destId="{5FD25C95-1975-5944-B29D-C8C418C0BCBB}" srcOrd="0" destOrd="0" presId="urn:microsoft.com/office/officeart/2005/8/layout/vList6"/>
    <dgm:cxn modelId="{A66C4CC3-C54F-4343-90C8-2A04A586B404}" type="presOf" srcId="{5D4CB129-782B-D349-AF82-6E4E4F30909E}" destId="{4997C93B-725F-E244-A4F2-D6B7242B76C2}" srcOrd="0" destOrd="0" presId="urn:microsoft.com/office/officeart/2005/8/layout/vList6"/>
    <dgm:cxn modelId="{6D6C8E93-B897-EE41-B7FE-ADA1E387F9ED}" type="presOf" srcId="{1EE6D8DC-7703-CE4B-AFC3-FEE35E51B83F}" destId="{B09F9C51-004A-A94C-8C30-8F320B37CC61}" srcOrd="0" destOrd="0" presId="urn:microsoft.com/office/officeart/2005/8/layout/vList6"/>
    <dgm:cxn modelId="{E22435EB-02C1-704A-9C19-DE0537364C93}" srcId="{5D4CB129-782B-D349-AF82-6E4E4F30909E}" destId="{839664AB-CA63-D443-9544-8FE994B0BB29}" srcOrd="0" destOrd="0" parTransId="{B56761F6-5380-2E40-92B9-82FBA5937367}" sibTransId="{D52F8F15-E940-C740-9F94-A75D8FB0EFF9}"/>
    <dgm:cxn modelId="{21FDECF4-505B-0840-9F14-70805F08FEC0}" type="presOf" srcId="{C8EBE8B3-A167-A749-A96C-03A8CE02FB52}" destId="{446497C1-18EF-B648-8858-E4387C8B4860}" srcOrd="0" destOrd="0" presId="urn:microsoft.com/office/officeart/2005/8/layout/vList6"/>
    <dgm:cxn modelId="{7B005C50-D3C1-184D-99E1-7C87143F8B15}" type="presOf" srcId="{13D2DD64-B047-064B-A30E-69B8198447EF}" destId="{73EBB3D0-A5C7-4847-8519-B02A2C595FF1}" srcOrd="0" destOrd="0" presId="urn:microsoft.com/office/officeart/2005/8/layout/vList6"/>
    <dgm:cxn modelId="{EA58C0E5-286B-3B48-BCB4-A0278FAFB06B}" srcId="{1EE6D8DC-7703-CE4B-AFC3-FEE35E51B83F}" destId="{B8DF3278-636A-004E-BDF6-3CE36CE2271D}" srcOrd="0" destOrd="0" parTransId="{B947E60D-6C8C-3246-A62B-A2B3BFAB2150}" sibTransId="{8AC966AC-E615-8A44-98ED-4445DDBD783D}"/>
    <dgm:cxn modelId="{12C23DCA-F7AE-D745-A1A2-C42819EF806A}" srcId="{1B50AEA6-F403-F84E-9A8C-2DCA89CE7834}" destId="{BCC12B93-5A75-3846-9368-64C3100B6C22}" srcOrd="8" destOrd="0" parTransId="{CA19F4BF-F93B-8241-B19A-DE8C547D8CE9}" sibTransId="{22A324A0-88CD-B742-BEC2-CBC69082AAB3}"/>
    <dgm:cxn modelId="{29242BF6-5720-FF4A-B36F-1D8DB0CAE446}" type="presOf" srcId="{7FE092DD-0D43-5548-975C-0990CAA6930B}" destId="{3A317C98-671F-2348-874D-741E28156791}" srcOrd="0" destOrd="0" presId="urn:microsoft.com/office/officeart/2005/8/layout/vList6"/>
    <dgm:cxn modelId="{0FE12F43-EFCC-A04E-9107-23C95A7FCC1F}" type="presOf" srcId="{6415F4F5-7822-AC4D-9408-A9FC4A5DF3D0}" destId="{F2C20E59-B385-2C4B-B5BF-3DF7B031357C}" srcOrd="0" destOrd="0" presId="urn:microsoft.com/office/officeart/2005/8/layout/vList6"/>
    <dgm:cxn modelId="{75C851A2-A204-B04E-BD59-AD7397B8751F}" srcId="{7FE092DD-0D43-5548-975C-0990CAA6930B}" destId="{BC92BCF3-F7F6-434D-8E0B-C1EF247E6702}" srcOrd="0" destOrd="0" parTransId="{200655E0-9F24-DB4F-97A6-10C3900123EC}" sibTransId="{736844A6-6AFC-6F4F-97D8-B14C385B3C77}"/>
    <dgm:cxn modelId="{F1A3AB17-5D00-864B-B0F1-7FD8D10DAB06}" srcId="{1B50AEA6-F403-F84E-9A8C-2DCA89CE7834}" destId="{1EE6D8DC-7703-CE4B-AFC3-FEE35E51B83F}" srcOrd="3" destOrd="0" parTransId="{1F582F6C-796D-AB49-866B-E1C67472E209}" sibTransId="{DD5D0B85-D648-5C4C-A840-497BBEDD9AA9}"/>
    <dgm:cxn modelId="{6F443511-45F1-DF4D-8105-818F36D6F0CD}" type="presOf" srcId="{FC15AF92-6AD8-914B-8CB2-0475FB8A885A}" destId="{A37AFFF9-CE82-FF48-80AE-E580655C675A}" srcOrd="0" destOrd="0" presId="urn:microsoft.com/office/officeart/2005/8/layout/vList6"/>
    <dgm:cxn modelId="{549B399B-EF64-C343-AEB2-D038158BA022}" type="presOf" srcId="{BC92BCF3-F7F6-434D-8E0B-C1EF247E6702}" destId="{7FAB9021-ED0A-264A-8FBF-9BDD809CA69A}" srcOrd="0" destOrd="0" presId="urn:microsoft.com/office/officeart/2005/8/layout/vList6"/>
    <dgm:cxn modelId="{4DED21CD-A05B-CA4C-82C7-000B3C37470F}" srcId="{1B50AEA6-F403-F84E-9A8C-2DCA89CE7834}" destId="{33411104-D85C-464A-98E3-B6D64DFBEC58}" srcOrd="7" destOrd="0" parTransId="{431A282D-FCEF-F94D-9877-FA3489B385B1}" sibTransId="{0F808FA8-A281-2E41-9EC5-6C98960A41B0}"/>
    <dgm:cxn modelId="{35FB6BD0-C34B-ED42-876B-8B404444A9DB}" type="presOf" srcId="{849218C1-C9D4-2C49-84AC-B8D37B18D229}" destId="{53CE4A6A-2B94-9244-81F7-46B0ECB6B727}" srcOrd="0" destOrd="0" presId="urn:microsoft.com/office/officeart/2005/8/layout/vList6"/>
    <dgm:cxn modelId="{A1FE4C1C-F880-9E48-9F4A-067AF4F1DF3E}" srcId="{1B50AEA6-F403-F84E-9A8C-2DCA89CE7834}" destId="{4E4695B9-1193-F345-875C-88DF2F858F8A}" srcOrd="6" destOrd="0" parTransId="{F5F61EFB-2E71-6D4B-82E3-77D6E9E3BECA}" sibTransId="{BE5748DE-155F-2B48-B151-0BA5B455F225}"/>
    <dgm:cxn modelId="{7C0F4A97-D5F6-EB49-B802-70454D5B733B}" type="presOf" srcId="{4E4695B9-1193-F345-875C-88DF2F858F8A}" destId="{08C7296C-5F04-354B-AB6A-536E9D93A56C}" srcOrd="0" destOrd="0" presId="urn:microsoft.com/office/officeart/2005/8/layout/vList6"/>
    <dgm:cxn modelId="{8807311B-4B0F-3845-B6C7-41B4F4D6A2CA}" srcId="{1B50AEA6-F403-F84E-9A8C-2DCA89CE7834}" destId="{849218C1-C9D4-2C49-84AC-B8D37B18D229}" srcOrd="4" destOrd="0" parTransId="{5BE8C81C-0EA2-1D40-A335-15059E7912AF}" sibTransId="{AE59B015-AE35-B84D-BFC7-37FAC6FCFBDF}"/>
    <dgm:cxn modelId="{F311EE87-2874-2948-9186-05E21C09F6DD}" srcId="{1B50AEA6-F403-F84E-9A8C-2DCA89CE7834}" destId="{F9B0828B-C915-A54F-9203-7FCD44921522}" srcOrd="9" destOrd="0" parTransId="{4A1F46FF-6051-1E4D-9D5F-89E1CC264310}" sibTransId="{FED9C8FE-516A-1345-B17B-0B07B9A84573}"/>
    <dgm:cxn modelId="{13E31FAB-D5B9-864C-A585-1048E5B5EF93}" srcId="{1B50AEA6-F403-F84E-9A8C-2DCA89CE7834}" destId="{C8EBE8B3-A167-A749-A96C-03A8CE02FB52}" srcOrd="0" destOrd="0" parTransId="{CD544969-03F3-9A48-B582-188954691CC8}" sibTransId="{90C5A9E2-9516-784C-8CCE-961BC05D3B5E}"/>
    <dgm:cxn modelId="{D511695F-A0DF-5C4D-B780-CD7FEF9E8693}" type="presOf" srcId="{33411104-D85C-464A-98E3-B6D64DFBEC58}" destId="{7922A122-2A62-C74C-BF6B-29ABB9BBAC6C}" srcOrd="0" destOrd="0" presId="urn:microsoft.com/office/officeart/2005/8/layout/vList6"/>
    <dgm:cxn modelId="{C31858F1-7953-8340-955E-682BB9CF6307}" type="presParOf" srcId="{D7F355DE-4D3A-D648-99AE-22D7D76F8081}" destId="{8F4CA818-27A2-CF45-9754-211253E4E87E}" srcOrd="0" destOrd="0" presId="urn:microsoft.com/office/officeart/2005/8/layout/vList6"/>
    <dgm:cxn modelId="{CD2ACC38-ACD7-9E4E-83AC-6A23C1F5E0CD}" type="presParOf" srcId="{8F4CA818-27A2-CF45-9754-211253E4E87E}" destId="{446497C1-18EF-B648-8858-E4387C8B4860}" srcOrd="0" destOrd="0" presId="urn:microsoft.com/office/officeart/2005/8/layout/vList6"/>
    <dgm:cxn modelId="{71A14749-07FB-6F40-857C-98F784E21666}" type="presParOf" srcId="{8F4CA818-27A2-CF45-9754-211253E4E87E}" destId="{F2C20E59-B385-2C4B-B5BF-3DF7B031357C}" srcOrd="1" destOrd="0" presId="urn:microsoft.com/office/officeart/2005/8/layout/vList6"/>
    <dgm:cxn modelId="{C16EAC00-A891-A345-99ED-402910669315}" type="presParOf" srcId="{D7F355DE-4D3A-D648-99AE-22D7D76F8081}" destId="{A48825A8-8604-2045-8D72-E1CB904930C7}" srcOrd="1" destOrd="0" presId="urn:microsoft.com/office/officeart/2005/8/layout/vList6"/>
    <dgm:cxn modelId="{D1745846-24E6-4F4A-BCC2-B235387C4FCA}" type="presParOf" srcId="{D7F355DE-4D3A-D648-99AE-22D7D76F8081}" destId="{A99B4C62-D653-BF4C-B068-AA0C9D683038}" srcOrd="2" destOrd="0" presId="urn:microsoft.com/office/officeart/2005/8/layout/vList6"/>
    <dgm:cxn modelId="{CF21F8BE-9F2D-4F4E-BA82-D70405F017F8}" type="presParOf" srcId="{A99B4C62-D653-BF4C-B068-AA0C9D683038}" destId="{3A317C98-671F-2348-874D-741E28156791}" srcOrd="0" destOrd="0" presId="urn:microsoft.com/office/officeart/2005/8/layout/vList6"/>
    <dgm:cxn modelId="{16F370EB-FC63-204E-B01A-AEF4F49C7407}" type="presParOf" srcId="{A99B4C62-D653-BF4C-B068-AA0C9D683038}" destId="{7FAB9021-ED0A-264A-8FBF-9BDD809CA69A}" srcOrd="1" destOrd="0" presId="urn:microsoft.com/office/officeart/2005/8/layout/vList6"/>
    <dgm:cxn modelId="{578F3DE7-16AE-E247-ACE2-E552412667A2}" type="presParOf" srcId="{D7F355DE-4D3A-D648-99AE-22D7D76F8081}" destId="{6369C518-EC12-5B43-AAC1-7787C50161FA}" srcOrd="3" destOrd="0" presId="urn:microsoft.com/office/officeart/2005/8/layout/vList6"/>
    <dgm:cxn modelId="{E8CEDBEF-635A-2E4A-972D-B99027135ECC}" type="presParOf" srcId="{D7F355DE-4D3A-D648-99AE-22D7D76F8081}" destId="{E6387AA8-1321-0B40-B412-BABA12F9EB31}" srcOrd="4" destOrd="0" presId="urn:microsoft.com/office/officeart/2005/8/layout/vList6"/>
    <dgm:cxn modelId="{8E264593-F761-A245-B459-AEA9B60C27E2}" type="presParOf" srcId="{E6387AA8-1321-0B40-B412-BABA12F9EB31}" destId="{4997C93B-725F-E244-A4F2-D6B7242B76C2}" srcOrd="0" destOrd="0" presId="urn:microsoft.com/office/officeart/2005/8/layout/vList6"/>
    <dgm:cxn modelId="{00E2ABF6-0CC4-F144-9E27-A58742D0075E}" type="presParOf" srcId="{E6387AA8-1321-0B40-B412-BABA12F9EB31}" destId="{AC21A719-4971-0648-A558-6D5BD5328D0C}" srcOrd="1" destOrd="0" presId="urn:microsoft.com/office/officeart/2005/8/layout/vList6"/>
    <dgm:cxn modelId="{A5BAB71F-115B-C548-B041-D205184020F7}" type="presParOf" srcId="{D7F355DE-4D3A-D648-99AE-22D7D76F8081}" destId="{910FAA0E-1115-3C4E-98D3-E5B351D42633}" srcOrd="5" destOrd="0" presId="urn:microsoft.com/office/officeart/2005/8/layout/vList6"/>
    <dgm:cxn modelId="{F76EBE3E-3F2F-4846-BF29-E96DACFDEF9A}" type="presParOf" srcId="{D7F355DE-4D3A-D648-99AE-22D7D76F8081}" destId="{FA8A3898-7B71-FC43-BB79-413C6322F046}" srcOrd="6" destOrd="0" presId="urn:microsoft.com/office/officeart/2005/8/layout/vList6"/>
    <dgm:cxn modelId="{CED12C39-DCA6-9A46-85DD-85023A910147}" type="presParOf" srcId="{FA8A3898-7B71-FC43-BB79-413C6322F046}" destId="{B09F9C51-004A-A94C-8C30-8F320B37CC61}" srcOrd="0" destOrd="0" presId="urn:microsoft.com/office/officeart/2005/8/layout/vList6"/>
    <dgm:cxn modelId="{BF9E49D3-2EFF-CB40-B28E-F733AB660C33}" type="presParOf" srcId="{FA8A3898-7B71-FC43-BB79-413C6322F046}" destId="{CC244035-3F18-2C4F-999E-DC031FBDED1A}" srcOrd="1" destOrd="0" presId="urn:microsoft.com/office/officeart/2005/8/layout/vList6"/>
    <dgm:cxn modelId="{B0780BB6-CDDF-B84C-B5A1-64B0542BA659}" type="presParOf" srcId="{D7F355DE-4D3A-D648-99AE-22D7D76F8081}" destId="{26A72E6F-8B09-BB43-B024-FB2AC742D558}" srcOrd="7" destOrd="0" presId="urn:microsoft.com/office/officeart/2005/8/layout/vList6"/>
    <dgm:cxn modelId="{CCF02EDB-362F-5246-85D8-C3B01F6DE2AE}" type="presParOf" srcId="{D7F355DE-4D3A-D648-99AE-22D7D76F8081}" destId="{594A13E4-B73C-8449-BAC7-60FF7C8F556C}" srcOrd="8" destOrd="0" presId="urn:microsoft.com/office/officeart/2005/8/layout/vList6"/>
    <dgm:cxn modelId="{44646E4D-9F03-1B4E-AC7E-D2E5F75A8FD1}" type="presParOf" srcId="{594A13E4-B73C-8449-BAC7-60FF7C8F556C}" destId="{53CE4A6A-2B94-9244-81F7-46B0ECB6B727}" srcOrd="0" destOrd="0" presId="urn:microsoft.com/office/officeart/2005/8/layout/vList6"/>
    <dgm:cxn modelId="{9A43F127-F895-9D4D-A729-B77B6E03734C}" type="presParOf" srcId="{594A13E4-B73C-8449-BAC7-60FF7C8F556C}" destId="{A37AFFF9-CE82-FF48-80AE-E580655C675A}" srcOrd="1" destOrd="0" presId="urn:microsoft.com/office/officeart/2005/8/layout/vList6"/>
    <dgm:cxn modelId="{35D85811-C9EC-D341-94A8-64CC9D8616E5}" type="presParOf" srcId="{D7F355DE-4D3A-D648-99AE-22D7D76F8081}" destId="{0C02F9F8-79A9-F748-9E9E-E1EE0162B531}" srcOrd="9" destOrd="0" presId="urn:microsoft.com/office/officeart/2005/8/layout/vList6"/>
    <dgm:cxn modelId="{A1B185DD-574A-3B44-AA32-E57C48309441}" type="presParOf" srcId="{D7F355DE-4D3A-D648-99AE-22D7D76F8081}" destId="{F395A589-F6AF-BD40-A78C-E581F6586FD8}" srcOrd="10" destOrd="0" presId="urn:microsoft.com/office/officeart/2005/8/layout/vList6"/>
    <dgm:cxn modelId="{C890BC90-E0E0-9B4C-A54E-8FC35748796D}" type="presParOf" srcId="{F395A589-F6AF-BD40-A78C-E581F6586FD8}" destId="{CACF13F1-7005-E840-906B-9E108F348959}" srcOrd="0" destOrd="0" presId="urn:microsoft.com/office/officeart/2005/8/layout/vList6"/>
    <dgm:cxn modelId="{9C26E0B5-6E14-9D49-9698-2037FB9353EA}" type="presParOf" srcId="{F395A589-F6AF-BD40-A78C-E581F6586FD8}" destId="{73EBB3D0-A5C7-4847-8519-B02A2C595FF1}" srcOrd="1" destOrd="0" presId="urn:microsoft.com/office/officeart/2005/8/layout/vList6"/>
    <dgm:cxn modelId="{872EDDC4-C5E5-1142-8DDA-3FA9CED21013}" type="presParOf" srcId="{D7F355DE-4D3A-D648-99AE-22D7D76F8081}" destId="{1A55579B-49AC-1C40-8685-226312807040}" srcOrd="11" destOrd="0" presId="urn:microsoft.com/office/officeart/2005/8/layout/vList6"/>
    <dgm:cxn modelId="{80876FA5-3974-4E4B-A175-0CA9DD4884C7}" type="presParOf" srcId="{D7F355DE-4D3A-D648-99AE-22D7D76F8081}" destId="{DE777A4B-D9C4-FE42-857E-BF6C5CA6330A}" srcOrd="12" destOrd="0" presId="urn:microsoft.com/office/officeart/2005/8/layout/vList6"/>
    <dgm:cxn modelId="{BD95420C-B43F-B645-8B11-227813E0D2A2}" type="presParOf" srcId="{DE777A4B-D9C4-FE42-857E-BF6C5CA6330A}" destId="{08C7296C-5F04-354B-AB6A-536E9D93A56C}" srcOrd="0" destOrd="0" presId="urn:microsoft.com/office/officeart/2005/8/layout/vList6"/>
    <dgm:cxn modelId="{BA91DA48-E858-EE42-899B-008E073564C8}" type="presParOf" srcId="{DE777A4B-D9C4-FE42-857E-BF6C5CA6330A}" destId="{ED84735B-92E4-9B45-BAA3-8F7CAF46C13F}" srcOrd="1" destOrd="0" presId="urn:microsoft.com/office/officeart/2005/8/layout/vList6"/>
    <dgm:cxn modelId="{A3378E5B-BC75-7945-BE64-C06E43D8C230}" type="presParOf" srcId="{D7F355DE-4D3A-D648-99AE-22D7D76F8081}" destId="{699C985F-F766-0D46-863A-4B53AFE1140C}" srcOrd="13" destOrd="0" presId="urn:microsoft.com/office/officeart/2005/8/layout/vList6"/>
    <dgm:cxn modelId="{0C1DB801-C40D-2F40-8137-1680DF112A5A}" type="presParOf" srcId="{D7F355DE-4D3A-D648-99AE-22D7D76F8081}" destId="{20F3E652-B7FE-0347-AE3D-EEDC0A29C64C}" srcOrd="14" destOrd="0" presId="urn:microsoft.com/office/officeart/2005/8/layout/vList6"/>
    <dgm:cxn modelId="{4E8513E6-4358-BB43-9E05-00DD17D8EC52}" type="presParOf" srcId="{20F3E652-B7FE-0347-AE3D-EEDC0A29C64C}" destId="{7922A122-2A62-C74C-BF6B-29ABB9BBAC6C}" srcOrd="0" destOrd="0" presId="urn:microsoft.com/office/officeart/2005/8/layout/vList6"/>
    <dgm:cxn modelId="{D68D775C-7754-8849-BE8F-58D0759CC073}" type="presParOf" srcId="{20F3E652-B7FE-0347-AE3D-EEDC0A29C64C}" destId="{0819A724-2409-4049-831F-DC16F6C4DE5A}" srcOrd="1" destOrd="0" presId="urn:microsoft.com/office/officeart/2005/8/layout/vList6"/>
    <dgm:cxn modelId="{9019DED8-AAB4-674E-A311-011BBEE15A50}" type="presParOf" srcId="{D7F355DE-4D3A-D648-99AE-22D7D76F8081}" destId="{E2D17E11-9E16-DA44-8B09-84989C0E37A9}" srcOrd="15" destOrd="0" presId="urn:microsoft.com/office/officeart/2005/8/layout/vList6"/>
    <dgm:cxn modelId="{4126B53B-4072-8F46-8619-F53E1B722B15}" type="presParOf" srcId="{D7F355DE-4D3A-D648-99AE-22D7D76F8081}" destId="{EECD2F93-0F6D-CE4C-9605-5F36DBB2D366}" srcOrd="16" destOrd="0" presId="urn:microsoft.com/office/officeart/2005/8/layout/vList6"/>
    <dgm:cxn modelId="{7E980165-DFDA-AF48-A9DF-3FA79B1E5AF4}" type="presParOf" srcId="{EECD2F93-0F6D-CE4C-9605-5F36DBB2D366}" destId="{E54E3DF0-D31A-6645-893C-9F71281EAFEA}" srcOrd="0" destOrd="0" presId="urn:microsoft.com/office/officeart/2005/8/layout/vList6"/>
    <dgm:cxn modelId="{CFF276DA-794F-564C-B7BA-959E6AC18C1B}" type="presParOf" srcId="{EECD2F93-0F6D-CE4C-9605-5F36DBB2D366}" destId="{0461AB1D-0E5D-B546-A5AE-E40FB24C848E}" srcOrd="1" destOrd="0" presId="urn:microsoft.com/office/officeart/2005/8/layout/vList6"/>
    <dgm:cxn modelId="{57C5D552-974A-9D43-8FA9-ECCE8966D855}" type="presParOf" srcId="{D7F355DE-4D3A-D648-99AE-22D7D76F8081}" destId="{2EC662D5-8357-FE4B-B81B-9DFC67574D14}" srcOrd="17" destOrd="0" presId="urn:microsoft.com/office/officeart/2005/8/layout/vList6"/>
    <dgm:cxn modelId="{8696810F-E6CA-D646-8754-909975B3398F}" type="presParOf" srcId="{D7F355DE-4D3A-D648-99AE-22D7D76F8081}" destId="{8CA9BA7B-6522-B945-AE4E-C54EEEB44E1D}" srcOrd="18" destOrd="0" presId="urn:microsoft.com/office/officeart/2005/8/layout/vList6"/>
    <dgm:cxn modelId="{CEB20090-6428-3145-AEDC-8976916E7600}" type="presParOf" srcId="{8CA9BA7B-6522-B945-AE4E-C54EEEB44E1D}" destId="{B4EAFE70-747B-A640-86B2-1C16D7C78957}" srcOrd="0" destOrd="0" presId="urn:microsoft.com/office/officeart/2005/8/layout/vList6"/>
    <dgm:cxn modelId="{3013CB8A-D302-0F41-9177-9F1D9A1F72C6}" type="presParOf" srcId="{8CA9BA7B-6522-B945-AE4E-C54EEEB44E1D}" destId="{5FD25C95-1975-5944-B29D-C8C418C0BCB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8A55DC-97F1-3049-801D-05EE643954EB}">
      <dsp:nvSpPr>
        <dsp:cNvPr id="0" name=""/>
        <dsp:cNvSpPr/>
      </dsp:nvSpPr>
      <dsp:spPr>
        <a:xfrm>
          <a:off x="4658564" y="1576433"/>
          <a:ext cx="1198470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Business Case</a:t>
          </a:r>
        </a:p>
      </dsp:txBody>
      <dsp:txXfrm>
        <a:off x="4834076" y="1751945"/>
        <a:ext cx="847446" cy="847446"/>
      </dsp:txXfrm>
    </dsp:sp>
    <dsp:sp modelId="{13768312-6F2C-8841-8817-ABE7F256B03B}">
      <dsp:nvSpPr>
        <dsp:cNvPr id="0" name=""/>
        <dsp:cNvSpPr/>
      </dsp:nvSpPr>
      <dsp:spPr>
        <a:xfrm rot="16200000">
          <a:off x="5077105" y="1385481"/>
          <a:ext cx="361389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361389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248765" y="1386703"/>
        <a:ext cx="18069" cy="18069"/>
      </dsp:txXfrm>
    </dsp:sp>
    <dsp:sp modelId="{3B99ABDD-C3DE-2640-8AC9-6C809A53DAB4}">
      <dsp:nvSpPr>
        <dsp:cNvPr id="0" name=""/>
        <dsp:cNvSpPr/>
      </dsp:nvSpPr>
      <dsp:spPr>
        <a:xfrm>
          <a:off x="4125676" y="16572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Alignment</a:t>
          </a:r>
        </a:p>
      </dsp:txBody>
      <dsp:txXfrm>
        <a:off x="4457267" y="192084"/>
        <a:ext cx="1601065" cy="847446"/>
      </dsp:txXfrm>
    </dsp:sp>
    <dsp:sp modelId="{0F52725A-80A1-3644-A215-8A014FF80223}">
      <dsp:nvSpPr>
        <dsp:cNvPr id="0" name=""/>
        <dsp:cNvSpPr/>
      </dsp:nvSpPr>
      <dsp:spPr>
        <a:xfrm rot="20345886">
          <a:off x="5797723" y="1843856"/>
          <a:ext cx="604124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604124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084682" y="1839010"/>
        <a:ext cx="30206" cy="30206"/>
      </dsp:txXfrm>
    </dsp:sp>
    <dsp:sp modelId="{E16BF3F2-BBEB-A149-B27E-D257580F8F65}">
      <dsp:nvSpPr>
        <dsp:cNvPr id="0" name=""/>
        <dsp:cNvSpPr/>
      </dsp:nvSpPr>
      <dsp:spPr>
        <a:xfrm>
          <a:off x="6167942" y="796490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Definition</a:t>
          </a:r>
        </a:p>
      </dsp:txBody>
      <dsp:txXfrm>
        <a:off x="6499533" y="972002"/>
        <a:ext cx="1601065" cy="847446"/>
      </dsp:txXfrm>
    </dsp:sp>
    <dsp:sp modelId="{50F9B37F-423E-5F41-8AB5-E270B0EDD806}">
      <dsp:nvSpPr>
        <dsp:cNvPr id="0" name=""/>
        <dsp:cNvSpPr/>
      </dsp:nvSpPr>
      <dsp:spPr>
        <a:xfrm rot="1254114">
          <a:off x="5797723" y="2486966"/>
          <a:ext cx="604124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604124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084682" y="2482120"/>
        <a:ext cx="30206" cy="30206"/>
      </dsp:txXfrm>
    </dsp:sp>
    <dsp:sp modelId="{0969A5B0-6003-6044-936E-D3D389ABE6AE}">
      <dsp:nvSpPr>
        <dsp:cNvPr id="0" name=""/>
        <dsp:cNvSpPr/>
      </dsp:nvSpPr>
      <dsp:spPr>
        <a:xfrm>
          <a:off x="6167942" y="2356376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Design</a:t>
          </a:r>
        </a:p>
      </dsp:txBody>
      <dsp:txXfrm>
        <a:off x="6499533" y="2531888"/>
        <a:ext cx="1601065" cy="847446"/>
      </dsp:txXfrm>
    </dsp:sp>
    <dsp:sp modelId="{12BED7F7-8079-3A46-B02B-0A770D734054}">
      <dsp:nvSpPr>
        <dsp:cNvPr id="0" name=""/>
        <dsp:cNvSpPr/>
      </dsp:nvSpPr>
      <dsp:spPr>
        <a:xfrm rot="5400000">
          <a:off x="5077105" y="2945342"/>
          <a:ext cx="361389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361389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248765" y="2946564"/>
        <a:ext cx="18069" cy="18069"/>
      </dsp:txXfrm>
    </dsp:sp>
    <dsp:sp modelId="{2C6CC2A1-FB55-0B4B-BF90-EB317A71EA64}">
      <dsp:nvSpPr>
        <dsp:cNvPr id="0" name=""/>
        <dsp:cNvSpPr/>
      </dsp:nvSpPr>
      <dsp:spPr>
        <a:xfrm>
          <a:off x="4125676" y="3136294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Implementation</a:t>
          </a:r>
        </a:p>
      </dsp:txBody>
      <dsp:txXfrm>
        <a:off x="4457267" y="3311806"/>
        <a:ext cx="1601065" cy="847446"/>
      </dsp:txXfrm>
    </dsp:sp>
    <dsp:sp modelId="{664FE285-75AB-F04B-9537-C489C02DE637}">
      <dsp:nvSpPr>
        <dsp:cNvPr id="0" name=""/>
        <dsp:cNvSpPr/>
      </dsp:nvSpPr>
      <dsp:spPr>
        <a:xfrm rot="9520416">
          <a:off x="4151822" y="2486480"/>
          <a:ext cx="567195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567195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421240" y="2482558"/>
        <a:ext cx="28359" cy="28359"/>
      </dsp:txXfrm>
    </dsp:sp>
    <dsp:sp modelId="{2A9D4FFC-0B6F-A044-B7BD-DC74582B67C1}">
      <dsp:nvSpPr>
        <dsp:cNvPr id="0" name=""/>
        <dsp:cNvSpPr/>
      </dsp:nvSpPr>
      <dsp:spPr>
        <a:xfrm>
          <a:off x="2128026" y="2356345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Testing/Quality Control</a:t>
          </a:r>
        </a:p>
      </dsp:txBody>
      <dsp:txXfrm>
        <a:off x="2459617" y="2531857"/>
        <a:ext cx="1601065" cy="847446"/>
      </dsp:txXfrm>
    </dsp:sp>
    <dsp:sp modelId="{D8D789C0-21DC-014B-9767-DA9C279B6020}">
      <dsp:nvSpPr>
        <dsp:cNvPr id="0" name=""/>
        <dsp:cNvSpPr/>
      </dsp:nvSpPr>
      <dsp:spPr>
        <a:xfrm rot="12079584">
          <a:off x="4151822" y="1844342"/>
          <a:ext cx="567195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567195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421240" y="1840419"/>
        <a:ext cx="28359" cy="28359"/>
      </dsp:txXfrm>
    </dsp:sp>
    <dsp:sp modelId="{E1B56235-42D7-C54A-B693-1C7622C66923}">
      <dsp:nvSpPr>
        <dsp:cNvPr id="0" name=""/>
        <dsp:cNvSpPr/>
      </dsp:nvSpPr>
      <dsp:spPr>
        <a:xfrm>
          <a:off x="2128026" y="796521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Realization</a:t>
          </a:r>
        </a:p>
      </dsp:txBody>
      <dsp:txXfrm>
        <a:off x="2459617" y="972033"/>
        <a:ext cx="1601065" cy="8474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BB2E3C-8073-D548-9F96-B1FFC17C9BFD}">
      <dsp:nvSpPr>
        <dsp:cNvPr id="0" name=""/>
        <dsp:cNvSpPr/>
      </dsp:nvSpPr>
      <dsp:spPr>
        <a:xfrm>
          <a:off x="1725215" y="422"/>
          <a:ext cx="2207864" cy="13247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Adaptive</a:t>
          </a:r>
        </a:p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Halfway between traditional and agile</a:t>
          </a:r>
        </a:p>
      </dsp:txBody>
      <dsp:txXfrm>
        <a:off x="1725215" y="422"/>
        <a:ext cx="2207864" cy="1324718"/>
      </dsp:txXfrm>
    </dsp:sp>
    <dsp:sp modelId="{123C061E-7FD0-9649-B7D6-13851750D88D}">
      <dsp:nvSpPr>
        <dsp:cNvPr id="0" name=""/>
        <dsp:cNvSpPr/>
      </dsp:nvSpPr>
      <dsp:spPr>
        <a:xfrm>
          <a:off x="4153866" y="422"/>
          <a:ext cx="2207864" cy="13247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Hybrid</a:t>
          </a:r>
        </a:p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Mixing Traditional and Agile</a:t>
          </a:r>
        </a:p>
      </dsp:txBody>
      <dsp:txXfrm>
        <a:off x="4153866" y="422"/>
        <a:ext cx="2207864" cy="1324718"/>
      </dsp:txXfrm>
    </dsp:sp>
    <dsp:sp modelId="{A0A85D9A-7198-C441-9AA8-A2AC9B2BF28E}">
      <dsp:nvSpPr>
        <dsp:cNvPr id="0" name=""/>
        <dsp:cNvSpPr/>
      </dsp:nvSpPr>
      <dsp:spPr>
        <a:xfrm>
          <a:off x="6582517" y="422"/>
          <a:ext cx="2207864" cy="13247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V-Lifecycle</a:t>
          </a:r>
        </a:p>
      </dsp:txBody>
      <dsp:txXfrm>
        <a:off x="6582517" y="422"/>
        <a:ext cx="2207864" cy="132471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DDC7A0-CF4E-1C4E-BF27-27D4828F31AD}">
      <dsp:nvSpPr>
        <dsp:cNvPr id="0" name=""/>
        <dsp:cNvSpPr/>
      </dsp:nvSpPr>
      <dsp:spPr>
        <a:xfrm rot="5400000">
          <a:off x="6844369" y="-3244411"/>
          <a:ext cx="469265" cy="70757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4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Act as a liaison between stakeholders, including business users, developers, and project managers, to ensure clear communication of requirements throughout the implementation process.</a:t>
          </a:r>
          <a:endParaRPr lang="en-US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541105" y="81761"/>
        <a:ext cx="7052885" cy="423449"/>
      </dsp:txXfrm>
    </dsp:sp>
    <dsp:sp modelId="{8EF6C688-21D5-7A4C-8A33-DB0CEE7F7412}">
      <dsp:nvSpPr>
        <dsp:cNvPr id="0" name=""/>
        <dsp:cNvSpPr/>
      </dsp:nvSpPr>
      <dsp:spPr>
        <a:xfrm>
          <a:off x="439028" y="194"/>
          <a:ext cx="3102076" cy="5865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Facilitating Communication</a:t>
          </a:r>
          <a:endParaRPr lang="en-US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7663" y="28829"/>
        <a:ext cx="3044806" cy="529312"/>
      </dsp:txXfrm>
    </dsp:sp>
    <dsp:sp modelId="{F83D9D74-B85D-0A45-93F0-6A9843DC1968}">
      <dsp:nvSpPr>
        <dsp:cNvPr id="0" name=""/>
        <dsp:cNvSpPr/>
      </dsp:nvSpPr>
      <dsp:spPr>
        <a:xfrm rot="5400000">
          <a:off x="6844369" y="-2628500"/>
          <a:ext cx="469265" cy="70757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4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Maintain ongoing communication and collaboration with stakeholders to address concerns, resolve issues, and ensure satisfaction with the delivered solution.</a:t>
          </a:r>
        </a:p>
      </dsp:txBody>
      <dsp:txXfrm rot="-5400000">
        <a:off x="3541105" y="697672"/>
        <a:ext cx="7052885" cy="423449"/>
      </dsp:txXfrm>
    </dsp:sp>
    <dsp:sp modelId="{681EBD83-5739-C049-9B94-8ECEB55050A5}">
      <dsp:nvSpPr>
        <dsp:cNvPr id="0" name=""/>
        <dsp:cNvSpPr/>
      </dsp:nvSpPr>
      <dsp:spPr>
        <a:xfrm>
          <a:off x="439028" y="616105"/>
          <a:ext cx="3102076" cy="5865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Stakeholder Engagement</a:t>
          </a:r>
        </a:p>
      </dsp:txBody>
      <dsp:txXfrm>
        <a:off x="467663" y="644740"/>
        <a:ext cx="3044806" cy="529312"/>
      </dsp:txXfrm>
    </dsp:sp>
    <dsp:sp modelId="{0ECE9ABF-54C7-C945-B0A6-1AAA49BA3A71}">
      <dsp:nvSpPr>
        <dsp:cNvPr id="0" name=""/>
        <dsp:cNvSpPr/>
      </dsp:nvSpPr>
      <dsp:spPr>
        <a:xfrm rot="5400000">
          <a:off x="6844369" y="-2012589"/>
          <a:ext cx="469265" cy="70757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4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Establish traceability between business requirements, system specifications, and test cases to ensure that all requirements are adequately addressed in the final solution.</a:t>
          </a:r>
        </a:p>
      </dsp:txBody>
      <dsp:txXfrm rot="-5400000">
        <a:off x="3541105" y="1313583"/>
        <a:ext cx="7052885" cy="423449"/>
      </dsp:txXfrm>
    </dsp:sp>
    <dsp:sp modelId="{9AEC0C12-E54D-F14A-A0FA-A8BBC50068F4}">
      <dsp:nvSpPr>
        <dsp:cNvPr id="0" name=""/>
        <dsp:cNvSpPr/>
      </dsp:nvSpPr>
      <dsp:spPr>
        <a:xfrm>
          <a:off x="439028" y="1232016"/>
          <a:ext cx="3102076" cy="5865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Requirement Traceability</a:t>
          </a:r>
        </a:p>
      </dsp:txBody>
      <dsp:txXfrm>
        <a:off x="467663" y="1260651"/>
        <a:ext cx="3044806" cy="529312"/>
      </dsp:txXfrm>
    </dsp:sp>
    <dsp:sp modelId="{6E1475F0-8F7A-1C46-A15D-D57608D2FB0F}">
      <dsp:nvSpPr>
        <dsp:cNvPr id="0" name=""/>
        <dsp:cNvSpPr/>
      </dsp:nvSpPr>
      <dsp:spPr>
        <a:xfrm rot="5400000">
          <a:off x="6844369" y="-1396678"/>
          <a:ext cx="469265" cy="70757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4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Collaborate with stakeholders to define acceptance criteria and participate in acceptance testing to verify that the implemented solution meets business requirements and quality standards.</a:t>
          </a:r>
        </a:p>
      </dsp:txBody>
      <dsp:txXfrm rot="-5400000">
        <a:off x="3541105" y="1929494"/>
        <a:ext cx="7052885" cy="423449"/>
      </dsp:txXfrm>
    </dsp:sp>
    <dsp:sp modelId="{8A89E1F5-E6A1-5B47-81A9-FBC01CC66D54}">
      <dsp:nvSpPr>
        <dsp:cNvPr id="0" name=""/>
        <dsp:cNvSpPr/>
      </dsp:nvSpPr>
      <dsp:spPr>
        <a:xfrm>
          <a:off x="439028" y="1847927"/>
          <a:ext cx="3102076" cy="5865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Acceptance Testing/Quality Control</a:t>
          </a:r>
        </a:p>
      </dsp:txBody>
      <dsp:txXfrm>
        <a:off x="467663" y="1876562"/>
        <a:ext cx="3044806" cy="529312"/>
      </dsp:txXfrm>
    </dsp:sp>
    <dsp:sp modelId="{0AEA4CF2-7ADB-864E-9EB0-564F2999578F}">
      <dsp:nvSpPr>
        <dsp:cNvPr id="0" name=""/>
        <dsp:cNvSpPr/>
      </dsp:nvSpPr>
      <dsp:spPr>
        <a:xfrm rot="5400000">
          <a:off x="6844369" y="-780766"/>
          <a:ext cx="469265" cy="70757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4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Verify requirements with stakeholders through reviews, walkthroughs, and demonstrations to ensure accuracy, completeness, and alignment with expectations.</a:t>
          </a:r>
        </a:p>
      </dsp:txBody>
      <dsp:txXfrm rot="-5400000">
        <a:off x="3541105" y="2545406"/>
        <a:ext cx="7052885" cy="423449"/>
      </dsp:txXfrm>
    </dsp:sp>
    <dsp:sp modelId="{72FE86DD-AC3A-A646-AA7F-8C8B98B06CF7}">
      <dsp:nvSpPr>
        <dsp:cNvPr id="0" name=""/>
        <dsp:cNvSpPr/>
      </dsp:nvSpPr>
      <dsp:spPr>
        <a:xfrm>
          <a:off x="439028" y="2463839"/>
          <a:ext cx="3102076" cy="5865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Requirement Verification</a:t>
          </a:r>
        </a:p>
      </dsp:txBody>
      <dsp:txXfrm>
        <a:off x="467663" y="2492474"/>
        <a:ext cx="3044806" cy="529312"/>
      </dsp:txXfrm>
    </dsp:sp>
    <dsp:sp modelId="{290F781F-6DEA-A14C-A5F6-5CAC5BA9D128}">
      <dsp:nvSpPr>
        <dsp:cNvPr id="0" name=""/>
        <dsp:cNvSpPr/>
      </dsp:nvSpPr>
      <dsp:spPr>
        <a:xfrm rot="5400000">
          <a:off x="6844369" y="-164855"/>
          <a:ext cx="469265" cy="70757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4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New or modified requirements elicitation, prioritization, documentation, and validations</a:t>
          </a:r>
        </a:p>
      </dsp:txBody>
      <dsp:txXfrm rot="-5400000">
        <a:off x="3541105" y="3161317"/>
        <a:ext cx="7052885" cy="423449"/>
      </dsp:txXfrm>
    </dsp:sp>
    <dsp:sp modelId="{21B59FA0-42E3-A241-8EB2-DEA7F88A0AB0}">
      <dsp:nvSpPr>
        <dsp:cNvPr id="0" name=""/>
        <dsp:cNvSpPr/>
      </dsp:nvSpPr>
      <dsp:spPr>
        <a:xfrm>
          <a:off x="439028" y="3079750"/>
          <a:ext cx="3102076" cy="5865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Requirement Engineering for New Requirements</a:t>
          </a:r>
        </a:p>
      </dsp:txBody>
      <dsp:txXfrm>
        <a:off x="467663" y="3108385"/>
        <a:ext cx="3044806" cy="529312"/>
      </dsp:txXfrm>
    </dsp:sp>
    <dsp:sp modelId="{2B94334B-DB24-EA46-A2CD-1F74DE7E7CA7}">
      <dsp:nvSpPr>
        <dsp:cNvPr id="0" name=""/>
        <dsp:cNvSpPr/>
      </dsp:nvSpPr>
      <dsp:spPr>
        <a:xfrm rot="5400000">
          <a:off x="6844369" y="451055"/>
          <a:ext cx="469265" cy="70757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4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Manage changes to requirements throughout the implementation process, assessing their impact on scope, schedule, and budget, and obtaining stakeholder approval as needed.</a:t>
          </a:r>
        </a:p>
      </dsp:txBody>
      <dsp:txXfrm rot="-5400000">
        <a:off x="3541105" y="3777227"/>
        <a:ext cx="7052885" cy="423449"/>
      </dsp:txXfrm>
    </dsp:sp>
    <dsp:sp modelId="{AB476F61-3A57-2442-B5C8-818CC0CCA5E9}">
      <dsp:nvSpPr>
        <dsp:cNvPr id="0" name=""/>
        <dsp:cNvSpPr/>
      </dsp:nvSpPr>
      <dsp:spPr>
        <a:xfrm>
          <a:off x="439028" y="3695661"/>
          <a:ext cx="3102076" cy="5865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Change Management</a:t>
          </a:r>
        </a:p>
      </dsp:txBody>
      <dsp:txXfrm>
        <a:off x="467663" y="3724296"/>
        <a:ext cx="3044806" cy="529312"/>
      </dsp:txXfrm>
    </dsp:sp>
    <dsp:sp modelId="{464966AF-1A83-BB45-9AA0-E664587F17BE}">
      <dsp:nvSpPr>
        <dsp:cNvPr id="0" name=""/>
        <dsp:cNvSpPr/>
      </dsp:nvSpPr>
      <dsp:spPr>
        <a:xfrm rot="5400000">
          <a:off x="6844369" y="1066966"/>
          <a:ext cx="469265" cy="70757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4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Identify opportunities for improvements and enhancements based on lessons learned, aiming to optimize future projects and deliver greater value to the organization.</a:t>
          </a:r>
        </a:p>
      </dsp:txBody>
      <dsp:txXfrm rot="-5400000">
        <a:off x="3541105" y="4393138"/>
        <a:ext cx="7052885" cy="423449"/>
      </dsp:txXfrm>
    </dsp:sp>
    <dsp:sp modelId="{7E29BE26-5CBE-D24D-8E9E-38ADC678F8CA}">
      <dsp:nvSpPr>
        <dsp:cNvPr id="0" name=""/>
        <dsp:cNvSpPr/>
      </dsp:nvSpPr>
      <dsp:spPr>
        <a:xfrm>
          <a:off x="439028" y="4311572"/>
          <a:ext cx="3102076" cy="5865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Continuous Improvement:</a:t>
          </a:r>
        </a:p>
      </dsp:txBody>
      <dsp:txXfrm>
        <a:off x="467663" y="4340207"/>
        <a:ext cx="3044806" cy="5293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167E06-82C1-4BA0-ABBB-8DD07C6100BC}">
      <dsp:nvSpPr>
        <dsp:cNvPr id="0" name=""/>
        <dsp:cNvSpPr/>
      </dsp:nvSpPr>
      <dsp:spPr>
        <a:xfrm>
          <a:off x="1963800" y="104432"/>
          <a:ext cx="1512000" cy="1512000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2573C6-FF71-4D4B-856C-9E419B609A1E}">
      <dsp:nvSpPr>
        <dsp:cNvPr id="0" name=""/>
        <dsp:cNvSpPr/>
      </dsp:nvSpPr>
      <dsp:spPr>
        <a:xfrm>
          <a:off x="559800" y="1794559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46685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3300" kern="1200" dirty="0"/>
            <a:t>Based upon</a:t>
          </a:r>
        </a:p>
      </dsp:txBody>
      <dsp:txXfrm>
        <a:off x="559800" y="1794559"/>
        <a:ext cx="4320000" cy="648000"/>
      </dsp:txXfrm>
    </dsp:sp>
    <dsp:sp modelId="{2DF05D16-D0C2-40AC-B7BB-CA5192DC8D41}">
      <dsp:nvSpPr>
        <dsp:cNvPr id="0" name=""/>
        <dsp:cNvSpPr/>
      </dsp:nvSpPr>
      <dsp:spPr>
        <a:xfrm>
          <a:off x="559800" y="2525408"/>
          <a:ext cx="4320000" cy="17214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Use Case Scenarios (Traditional)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User Stories in (Agile)</a:t>
          </a:r>
        </a:p>
      </dsp:txBody>
      <dsp:txXfrm>
        <a:off x="559800" y="2525408"/>
        <a:ext cx="4320000" cy="1721496"/>
      </dsp:txXfrm>
    </dsp:sp>
    <dsp:sp modelId="{000D0C2A-F719-4345-8C21-3949297018B4}">
      <dsp:nvSpPr>
        <dsp:cNvPr id="0" name=""/>
        <dsp:cNvSpPr/>
      </dsp:nvSpPr>
      <dsp:spPr>
        <a:xfrm>
          <a:off x="7039800" y="104432"/>
          <a:ext cx="1512000" cy="1512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A1CB41-F1A0-4051-A087-0A225ABDCB3F}">
      <dsp:nvSpPr>
        <dsp:cNvPr id="0" name=""/>
        <dsp:cNvSpPr/>
      </dsp:nvSpPr>
      <dsp:spPr>
        <a:xfrm>
          <a:off x="5635800" y="1794559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46685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3300" kern="1200" dirty="0"/>
            <a:t>Role of Business Analyst</a:t>
          </a:r>
        </a:p>
      </dsp:txBody>
      <dsp:txXfrm>
        <a:off x="5635800" y="1794559"/>
        <a:ext cx="4320000" cy="648000"/>
      </dsp:txXfrm>
    </dsp:sp>
    <dsp:sp modelId="{491DE5BC-B6A1-4EC5-B49F-C6FE5DC94B76}">
      <dsp:nvSpPr>
        <dsp:cNvPr id="0" name=""/>
        <dsp:cNvSpPr/>
      </dsp:nvSpPr>
      <dsp:spPr>
        <a:xfrm>
          <a:off x="5635800" y="2525408"/>
          <a:ext cx="4320000" cy="17214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Develop Use case scenarios or user stories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Detail Acceptance criteria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Participate in testing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Facilitate testing between stakeholders (or end users) and technical teams</a:t>
          </a:r>
        </a:p>
      </dsp:txBody>
      <dsp:txXfrm>
        <a:off x="5635800" y="2525408"/>
        <a:ext cx="4320000" cy="172149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285F1A-E952-2E41-BBF9-EE4D071E563E}">
      <dsp:nvSpPr>
        <dsp:cNvPr id="0" name=""/>
        <dsp:cNvSpPr/>
      </dsp:nvSpPr>
      <dsp:spPr>
        <a:xfrm>
          <a:off x="0" y="22477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/>
            <a:t>Unforeseen Needs</a:t>
          </a:r>
        </a:p>
      </dsp:txBody>
      <dsp:txXfrm>
        <a:off x="31613" y="54090"/>
        <a:ext cx="10452374" cy="584369"/>
      </dsp:txXfrm>
    </dsp:sp>
    <dsp:sp modelId="{CDE7103B-AE68-4F4F-801A-F670225ABDB8}">
      <dsp:nvSpPr>
        <dsp:cNvPr id="0" name=""/>
        <dsp:cNvSpPr/>
      </dsp:nvSpPr>
      <dsp:spPr>
        <a:xfrm>
          <a:off x="0" y="747832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Shifting priorities</a:t>
          </a:r>
        </a:p>
      </dsp:txBody>
      <dsp:txXfrm>
        <a:off x="31613" y="779445"/>
        <a:ext cx="10452374" cy="584369"/>
      </dsp:txXfrm>
    </dsp:sp>
    <dsp:sp modelId="{251D45A7-7704-2347-8BA9-1AFB23C2802B}">
      <dsp:nvSpPr>
        <dsp:cNvPr id="0" name=""/>
        <dsp:cNvSpPr/>
      </dsp:nvSpPr>
      <dsp:spPr>
        <a:xfrm>
          <a:off x="0" y="1473187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/>
            <a:t>Evolving stakeholder expectations</a:t>
          </a:r>
        </a:p>
      </dsp:txBody>
      <dsp:txXfrm>
        <a:off x="31613" y="1504800"/>
        <a:ext cx="10452374" cy="58436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E544D9-1193-3843-93E9-57D80DD33471}">
      <dsp:nvSpPr>
        <dsp:cNvPr id="0" name=""/>
        <dsp:cNvSpPr/>
      </dsp:nvSpPr>
      <dsp:spPr>
        <a:xfrm>
          <a:off x="1090280" y="125"/>
          <a:ext cx="2467398" cy="14804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New Requirements</a:t>
          </a:r>
        </a:p>
      </dsp:txBody>
      <dsp:txXfrm>
        <a:off x="1090280" y="125"/>
        <a:ext cx="2467398" cy="1480439"/>
      </dsp:txXfrm>
    </dsp:sp>
    <dsp:sp modelId="{E6F7474E-4189-D949-9E47-9691075EF7C3}">
      <dsp:nvSpPr>
        <dsp:cNvPr id="0" name=""/>
        <dsp:cNvSpPr/>
      </dsp:nvSpPr>
      <dsp:spPr>
        <a:xfrm>
          <a:off x="3804418" y="125"/>
          <a:ext cx="2467398" cy="14804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Modify Requirements</a:t>
          </a:r>
        </a:p>
      </dsp:txBody>
      <dsp:txXfrm>
        <a:off x="3804418" y="125"/>
        <a:ext cx="2467398" cy="1480439"/>
      </dsp:txXfrm>
    </dsp:sp>
    <dsp:sp modelId="{137C0CC5-7760-764E-8BE9-435A66A23FD8}">
      <dsp:nvSpPr>
        <dsp:cNvPr id="0" name=""/>
        <dsp:cNvSpPr/>
      </dsp:nvSpPr>
      <dsp:spPr>
        <a:xfrm>
          <a:off x="6518557" y="125"/>
          <a:ext cx="2467398" cy="14804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Remove Requirement</a:t>
          </a:r>
        </a:p>
      </dsp:txBody>
      <dsp:txXfrm>
        <a:off x="6518557" y="125"/>
        <a:ext cx="2467398" cy="148043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285F1A-E952-2E41-BBF9-EE4D071E563E}">
      <dsp:nvSpPr>
        <dsp:cNvPr id="0" name=""/>
        <dsp:cNvSpPr/>
      </dsp:nvSpPr>
      <dsp:spPr>
        <a:xfrm>
          <a:off x="0" y="48906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EG" sz="2700" kern="1200" dirty="0"/>
            <a:t>Assessing the impact of modifications</a:t>
          </a:r>
          <a:endParaRPr lang="en-US" sz="2700" kern="1200" dirty="0"/>
        </a:p>
      </dsp:txBody>
      <dsp:txXfrm>
        <a:off x="31613" y="80519"/>
        <a:ext cx="10452374" cy="584369"/>
      </dsp:txXfrm>
    </dsp:sp>
    <dsp:sp modelId="{E1606341-8C2D-F948-A5D7-27B2A075B2A0}">
      <dsp:nvSpPr>
        <dsp:cNvPr id="0" name=""/>
        <dsp:cNvSpPr/>
      </dsp:nvSpPr>
      <dsp:spPr>
        <a:xfrm>
          <a:off x="0" y="774261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EG" sz="2700" kern="1200"/>
            <a:t>Obtaining appropriate approvals</a:t>
          </a:r>
        </a:p>
      </dsp:txBody>
      <dsp:txXfrm>
        <a:off x="31613" y="805874"/>
        <a:ext cx="10452374" cy="584369"/>
      </dsp:txXfrm>
    </dsp:sp>
    <dsp:sp modelId="{2D3CA685-6058-6D45-BBB4-3DCC4096ED9D}">
      <dsp:nvSpPr>
        <dsp:cNvPr id="0" name=""/>
        <dsp:cNvSpPr/>
      </dsp:nvSpPr>
      <dsp:spPr>
        <a:xfrm>
          <a:off x="0" y="1499616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EG" sz="2700" kern="1200"/>
            <a:t>Implementing adjustments </a:t>
          </a:r>
        </a:p>
      </dsp:txBody>
      <dsp:txXfrm>
        <a:off x="31613" y="1531229"/>
        <a:ext cx="10452374" cy="584369"/>
      </dsp:txXfrm>
    </dsp:sp>
    <dsp:sp modelId="{B4D3F1B3-FE65-C147-8A13-CEC2AF526122}">
      <dsp:nvSpPr>
        <dsp:cNvPr id="0" name=""/>
        <dsp:cNvSpPr/>
      </dsp:nvSpPr>
      <dsp:spPr>
        <a:xfrm>
          <a:off x="0" y="2224971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EG" sz="2700" kern="1200"/>
            <a:t>Minimizing disruption </a:t>
          </a:r>
        </a:p>
      </dsp:txBody>
      <dsp:txXfrm>
        <a:off x="31613" y="2256584"/>
        <a:ext cx="10452374" cy="58436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3E31B3-72A8-3343-B88D-0ECA992A1C7D}">
      <dsp:nvSpPr>
        <dsp:cNvPr id="0" name=""/>
        <dsp:cNvSpPr/>
      </dsp:nvSpPr>
      <dsp:spPr>
        <a:xfrm rot="5400000">
          <a:off x="227615" y="911924"/>
          <a:ext cx="646462" cy="7359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E03CE1-533D-E249-9E22-9830DAA125D7}">
      <dsp:nvSpPr>
        <dsp:cNvPr id="0" name=""/>
        <dsp:cNvSpPr/>
      </dsp:nvSpPr>
      <dsp:spPr>
        <a:xfrm>
          <a:off x="0" y="195308"/>
          <a:ext cx="1655942" cy="7617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Change Identification </a:t>
          </a:r>
        </a:p>
      </dsp:txBody>
      <dsp:txXfrm>
        <a:off x="37192" y="232500"/>
        <a:ext cx="1581558" cy="687363"/>
      </dsp:txXfrm>
    </dsp:sp>
    <dsp:sp modelId="{62470085-1CFB-4D40-A728-2FF036A4F15C}">
      <dsp:nvSpPr>
        <dsp:cNvPr id="0" name=""/>
        <dsp:cNvSpPr/>
      </dsp:nvSpPr>
      <dsp:spPr>
        <a:xfrm>
          <a:off x="1909055" y="250048"/>
          <a:ext cx="4597921" cy="61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Identify the need for changes to the project and the reason such as new requirements, unexpected events, or shifts in priorities.</a:t>
          </a:r>
        </a:p>
      </dsp:txBody>
      <dsp:txXfrm>
        <a:off x="1909055" y="250048"/>
        <a:ext cx="4597921" cy="615678"/>
      </dsp:txXfrm>
    </dsp:sp>
    <dsp:sp modelId="{242AB85E-E3E9-B748-8270-8A2881DD9A26}">
      <dsp:nvSpPr>
        <dsp:cNvPr id="0" name=""/>
        <dsp:cNvSpPr/>
      </dsp:nvSpPr>
      <dsp:spPr>
        <a:xfrm rot="5400000">
          <a:off x="2337951" y="1767618"/>
          <a:ext cx="646462" cy="7359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D9FDD9-C563-B645-B70C-2C7BCDA7701A}">
      <dsp:nvSpPr>
        <dsp:cNvPr id="0" name=""/>
        <dsp:cNvSpPr/>
      </dsp:nvSpPr>
      <dsp:spPr>
        <a:xfrm>
          <a:off x="1883150" y="1051002"/>
          <a:ext cx="1655942" cy="7617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Change Assessment</a:t>
          </a:r>
        </a:p>
      </dsp:txBody>
      <dsp:txXfrm>
        <a:off x="1920342" y="1088194"/>
        <a:ext cx="1581558" cy="687363"/>
      </dsp:txXfrm>
    </dsp:sp>
    <dsp:sp modelId="{F36EFA7D-A083-A64F-9D12-B48F60957D20}">
      <dsp:nvSpPr>
        <dsp:cNvPr id="0" name=""/>
        <dsp:cNvSpPr/>
      </dsp:nvSpPr>
      <dsp:spPr>
        <a:xfrm>
          <a:off x="4133446" y="1099253"/>
          <a:ext cx="4404590" cy="61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Perform Impact Assessment of Change on Scope, Solution. Schedule, Budget, Quality and Risk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Fill the Assessment in a Change request Form</a:t>
          </a:r>
        </a:p>
      </dsp:txBody>
      <dsp:txXfrm>
        <a:off x="4133446" y="1099253"/>
        <a:ext cx="4404590" cy="615678"/>
      </dsp:txXfrm>
    </dsp:sp>
    <dsp:sp modelId="{BDC78BF6-B3DF-BA49-8F77-A2ECD8664AEC}">
      <dsp:nvSpPr>
        <dsp:cNvPr id="0" name=""/>
        <dsp:cNvSpPr/>
      </dsp:nvSpPr>
      <dsp:spPr>
        <a:xfrm rot="5400000">
          <a:off x="4318577" y="2623312"/>
          <a:ext cx="646462" cy="7359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97CD2E-89F9-E74A-91EC-61DC042E0A92}">
      <dsp:nvSpPr>
        <dsp:cNvPr id="0" name=""/>
        <dsp:cNvSpPr/>
      </dsp:nvSpPr>
      <dsp:spPr>
        <a:xfrm>
          <a:off x="3863776" y="1906696"/>
          <a:ext cx="1655942" cy="7617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Change Evaluation</a:t>
          </a:r>
        </a:p>
      </dsp:txBody>
      <dsp:txXfrm>
        <a:off x="3900968" y="1943888"/>
        <a:ext cx="1581558" cy="687363"/>
      </dsp:txXfrm>
    </dsp:sp>
    <dsp:sp modelId="{C2C66C51-9021-594F-8F1D-193F6EDAE615}">
      <dsp:nvSpPr>
        <dsp:cNvPr id="0" name=""/>
        <dsp:cNvSpPr/>
      </dsp:nvSpPr>
      <dsp:spPr>
        <a:xfrm>
          <a:off x="6174099" y="1907743"/>
          <a:ext cx="3951837" cy="61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Change Board reviews Change Request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They can Approve/Reject/Defer Change</a:t>
          </a:r>
        </a:p>
      </dsp:txBody>
      <dsp:txXfrm>
        <a:off x="6174099" y="1907743"/>
        <a:ext cx="3951837" cy="615678"/>
      </dsp:txXfrm>
    </dsp:sp>
    <dsp:sp modelId="{F1D96E3B-788A-E448-ACF5-4E1A15981E43}">
      <dsp:nvSpPr>
        <dsp:cNvPr id="0" name=""/>
        <dsp:cNvSpPr/>
      </dsp:nvSpPr>
      <dsp:spPr>
        <a:xfrm rot="5400000">
          <a:off x="6574510" y="3479006"/>
          <a:ext cx="646462" cy="7359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EB25D8-1938-264F-9A91-B4B8516B6765}">
      <dsp:nvSpPr>
        <dsp:cNvPr id="0" name=""/>
        <dsp:cNvSpPr/>
      </dsp:nvSpPr>
      <dsp:spPr>
        <a:xfrm>
          <a:off x="5862711" y="2762390"/>
          <a:ext cx="2169939" cy="7617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Change Documentation and Communication</a:t>
          </a:r>
        </a:p>
      </dsp:txBody>
      <dsp:txXfrm>
        <a:off x="5899903" y="2799582"/>
        <a:ext cx="2095555" cy="687363"/>
      </dsp:txXfrm>
    </dsp:sp>
    <dsp:sp modelId="{41828C12-3634-784F-9C15-46DAB06B73AF}">
      <dsp:nvSpPr>
        <dsp:cNvPr id="0" name=""/>
        <dsp:cNvSpPr/>
      </dsp:nvSpPr>
      <dsp:spPr>
        <a:xfrm>
          <a:off x="7990216" y="2799645"/>
          <a:ext cx="3586141" cy="61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Adjust solution and  requirements document based on new change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Communicate Change to all relevant stakeholders and team members</a:t>
          </a:r>
        </a:p>
      </dsp:txBody>
      <dsp:txXfrm>
        <a:off x="7990216" y="2799645"/>
        <a:ext cx="3586141" cy="615678"/>
      </dsp:txXfrm>
    </dsp:sp>
    <dsp:sp modelId="{A9E54186-79A4-AC48-B827-9107EDFF1D2F}">
      <dsp:nvSpPr>
        <dsp:cNvPr id="0" name=""/>
        <dsp:cNvSpPr/>
      </dsp:nvSpPr>
      <dsp:spPr>
        <a:xfrm>
          <a:off x="7870039" y="3715360"/>
          <a:ext cx="1655942" cy="7617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Implement</a:t>
          </a:r>
        </a:p>
      </dsp:txBody>
      <dsp:txXfrm>
        <a:off x="7907231" y="3752552"/>
        <a:ext cx="1581558" cy="687363"/>
      </dsp:txXfrm>
    </dsp:sp>
    <dsp:sp modelId="{3A74969F-3471-EA46-9D8E-8FB194F3D47C}">
      <dsp:nvSpPr>
        <dsp:cNvPr id="0" name=""/>
        <dsp:cNvSpPr/>
      </dsp:nvSpPr>
      <dsp:spPr>
        <a:xfrm>
          <a:off x="9566241" y="3785727"/>
          <a:ext cx="2068611" cy="61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Implement Change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Monitor and Evaluate results</a:t>
          </a:r>
        </a:p>
      </dsp:txBody>
      <dsp:txXfrm>
        <a:off x="9566241" y="3785727"/>
        <a:ext cx="2068611" cy="61567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01F197-9904-C746-B871-FFCF41F20071}">
      <dsp:nvSpPr>
        <dsp:cNvPr id="0" name=""/>
        <dsp:cNvSpPr/>
      </dsp:nvSpPr>
      <dsp:spPr>
        <a:xfrm>
          <a:off x="0" y="514563"/>
          <a:ext cx="11137899" cy="4077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A change log is a document that records and tracks all changes made to a project over its lifecycle. </a:t>
          </a:r>
        </a:p>
      </dsp:txBody>
      <dsp:txXfrm>
        <a:off x="19904" y="534467"/>
        <a:ext cx="11098091" cy="367937"/>
      </dsp:txXfrm>
    </dsp:sp>
    <dsp:sp modelId="{A6ECDB09-85C1-5F4E-A231-4FEA29457F6D}">
      <dsp:nvSpPr>
        <dsp:cNvPr id="0" name=""/>
        <dsp:cNvSpPr/>
      </dsp:nvSpPr>
      <dsp:spPr>
        <a:xfrm>
          <a:off x="0" y="971268"/>
          <a:ext cx="11137899" cy="4077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Captures information as description, status, approval status, implementation details, and any associated comments or notes. </a:t>
          </a:r>
        </a:p>
      </dsp:txBody>
      <dsp:txXfrm>
        <a:off x="19904" y="991172"/>
        <a:ext cx="11098091" cy="367937"/>
      </dsp:txXfrm>
    </dsp:sp>
    <dsp:sp modelId="{E48A00E1-A3D9-B544-94C6-8C6AE35303C4}">
      <dsp:nvSpPr>
        <dsp:cNvPr id="0" name=""/>
        <dsp:cNvSpPr/>
      </dsp:nvSpPr>
      <dsp:spPr>
        <a:xfrm>
          <a:off x="0" y="1427973"/>
          <a:ext cx="11137899" cy="4077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Serves as a centralized repository for documenting and managing changes.</a:t>
          </a:r>
        </a:p>
      </dsp:txBody>
      <dsp:txXfrm>
        <a:off x="19904" y="1447877"/>
        <a:ext cx="11098091" cy="367937"/>
      </dsp:txXfrm>
    </dsp:sp>
    <dsp:sp modelId="{7AD20A37-3366-3245-8A50-34E9B2A58933}">
      <dsp:nvSpPr>
        <dsp:cNvPr id="0" name=""/>
        <dsp:cNvSpPr/>
      </dsp:nvSpPr>
      <dsp:spPr>
        <a:xfrm>
          <a:off x="0" y="1884678"/>
          <a:ext cx="11137899" cy="4077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It enables project stakeholders to monitor the status of change requests.</a:t>
          </a:r>
        </a:p>
      </dsp:txBody>
      <dsp:txXfrm>
        <a:off x="19904" y="1904582"/>
        <a:ext cx="11098091" cy="36793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7DA205-F7D0-DB48-92DF-0936465BB796}">
      <dsp:nvSpPr>
        <dsp:cNvPr id="0" name=""/>
        <dsp:cNvSpPr/>
      </dsp:nvSpPr>
      <dsp:spPr>
        <a:xfrm>
          <a:off x="5241501" y="0"/>
          <a:ext cx="1708997" cy="1708997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5668750" y="854499"/>
        <a:ext cx="854499" cy="854498"/>
      </dsp:txXfrm>
    </dsp:sp>
    <dsp:sp modelId="{FE10103A-8712-1B4A-A66F-7D6965FC826B}">
      <dsp:nvSpPr>
        <dsp:cNvPr id="0" name=""/>
        <dsp:cNvSpPr/>
      </dsp:nvSpPr>
      <dsp:spPr>
        <a:xfrm>
          <a:off x="4387002" y="1708997"/>
          <a:ext cx="1708997" cy="1708997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4814251" y="2563496"/>
        <a:ext cx="854499" cy="854498"/>
      </dsp:txXfrm>
    </dsp:sp>
    <dsp:sp modelId="{FBDD6F5F-AE60-E249-A54F-7BEFB45A8A85}">
      <dsp:nvSpPr>
        <dsp:cNvPr id="0" name=""/>
        <dsp:cNvSpPr/>
      </dsp:nvSpPr>
      <dsp:spPr>
        <a:xfrm rot="10800000">
          <a:off x="5241501" y="1708997"/>
          <a:ext cx="1708997" cy="1708997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 rot="10800000">
        <a:off x="5668750" y="1708997"/>
        <a:ext cx="854499" cy="854498"/>
      </dsp:txXfrm>
    </dsp:sp>
    <dsp:sp modelId="{050F72C5-B19C-F14D-A8F6-C9AA4034FC87}">
      <dsp:nvSpPr>
        <dsp:cNvPr id="0" name=""/>
        <dsp:cNvSpPr/>
      </dsp:nvSpPr>
      <dsp:spPr>
        <a:xfrm>
          <a:off x="6096000" y="1708997"/>
          <a:ext cx="1708997" cy="1708997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6523249" y="2563496"/>
        <a:ext cx="854499" cy="85449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D537EA-432B-47D2-8871-F54C36C4F671}">
      <dsp:nvSpPr>
        <dsp:cNvPr id="0" name=""/>
        <dsp:cNvSpPr/>
      </dsp:nvSpPr>
      <dsp:spPr>
        <a:xfrm>
          <a:off x="0" y="447418"/>
          <a:ext cx="10515600" cy="82600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E3A61C-4CCF-4C77-948F-B40CCA20CBD3}">
      <dsp:nvSpPr>
        <dsp:cNvPr id="0" name=""/>
        <dsp:cNvSpPr/>
      </dsp:nvSpPr>
      <dsp:spPr>
        <a:xfrm>
          <a:off x="249865" y="633268"/>
          <a:ext cx="454301" cy="454301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C00A15-B2CE-4387-B127-3F8ABAE6C409}">
      <dsp:nvSpPr>
        <dsp:cNvPr id="0" name=""/>
        <dsp:cNvSpPr/>
      </dsp:nvSpPr>
      <dsp:spPr>
        <a:xfrm>
          <a:off x="954033" y="447418"/>
          <a:ext cx="9561566" cy="8260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419" tIns="87419" rIns="87419" bIns="8741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Change management is a discipline that guides how we prepare, equip and support individuals to successfully adopt change in order to drive organizational success and outcomes.</a:t>
          </a:r>
        </a:p>
      </dsp:txBody>
      <dsp:txXfrm>
        <a:off x="954033" y="447418"/>
        <a:ext cx="9561566" cy="826002"/>
      </dsp:txXfrm>
    </dsp:sp>
    <dsp:sp modelId="{5BFE32AA-337A-48EE-8D18-6267A25582F4}">
      <dsp:nvSpPr>
        <dsp:cNvPr id="0" name=""/>
        <dsp:cNvSpPr/>
      </dsp:nvSpPr>
      <dsp:spPr>
        <a:xfrm>
          <a:off x="0" y="1479921"/>
          <a:ext cx="10515600" cy="82600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73ECED-868B-41DB-A517-62FD17857A58}">
      <dsp:nvSpPr>
        <dsp:cNvPr id="0" name=""/>
        <dsp:cNvSpPr/>
      </dsp:nvSpPr>
      <dsp:spPr>
        <a:xfrm>
          <a:off x="249865" y="1665771"/>
          <a:ext cx="454301" cy="454301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5771D6-1138-444A-93BA-06F8F073C990}">
      <dsp:nvSpPr>
        <dsp:cNvPr id="0" name=""/>
        <dsp:cNvSpPr/>
      </dsp:nvSpPr>
      <dsp:spPr>
        <a:xfrm>
          <a:off x="954033" y="1479921"/>
          <a:ext cx="9561566" cy="8260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419" tIns="87419" rIns="87419" bIns="8741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Change Management makes sure that Change is Embraced, Adopted and used by the people impacted by the change</a:t>
          </a:r>
        </a:p>
      </dsp:txBody>
      <dsp:txXfrm>
        <a:off x="954033" y="1479921"/>
        <a:ext cx="9561566" cy="82600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47490C-E670-D345-9ED9-01F5068B6958}">
      <dsp:nvSpPr>
        <dsp:cNvPr id="0" name=""/>
        <dsp:cNvSpPr/>
      </dsp:nvSpPr>
      <dsp:spPr>
        <a:xfrm>
          <a:off x="1" y="300433"/>
          <a:ext cx="7664529" cy="217938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7949A82-7675-E54B-B83A-75FEC49A816E}">
      <dsp:nvSpPr>
        <dsp:cNvPr id="0" name=""/>
        <dsp:cNvSpPr/>
      </dsp:nvSpPr>
      <dsp:spPr>
        <a:xfrm flipH="1">
          <a:off x="96863" y="914346"/>
          <a:ext cx="2214547" cy="9515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/>
            <a:t>Current State</a:t>
          </a:r>
        </a:p>
      </dsp:txBody>
      <dsp:txXfrm>
        <a:off x="143314" y="960797"/>
        <a:ext cx="2121645" cy="858655"/>
      </dsp:txXfrm>
    </dsp:sp>
    <dsp:sp modelId="{DA203247-6EC5-4640-9D6D-AA3B390F152A}">
      <dsp:nvSpPr>
        <dsp:cNvPr id="0" name=""/>
        <dsp:cNvSpPr/>
      </dsp:nvSpPr>
      <dsp:spPr>
        <a:xfrm>
          <a:off x="4363105" y="942683"/>
          <a:ext cx="2091499" cy="8948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/>
            <a:t>Desired State</a:t>
          </a:r>
        </a:p>
      </dsp:txBody>
      <dsp:txXfrm>
        <a:off x="4406790" y="986368"/>
        <a:ext cx="2004129" cy="80751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328487-C615-4C3C-BDF8-756DA0A7322E}">
      <dsp:nvSpPr>
        <dsp:cNvPr id="0" name=""/>
        <dsp:cNvSpPr/>
      </dsp:nvSpPr>
      <dsp:spPr>
        <a:xfrm>
          <a:off x="0" y="4430580"/>
          <a:ext cx="9107874" cy="4154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Institutionalizing new approaches</a:t>
          </a:r>
          <a:endParaRPr lang="en-GB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430580"/>
        <a:ext cx="9107874" cy="415421"/>
      </dsp:txXfrm>
    </dsp:sp>
    <dsp:sp modelId="{BA2EAABB-36CC-4AC9-B38D-DB5C300C7E9A}">
      <dsp:nvSpPr>
        <dsp:cNvPr id="0" name=""/>
        <dsp:cNvSpPr/>
      </dsp:nvSpPr>
      <dsp:spPr>
        <a:xfrm rot="10800000">
          <a:off x="0" y="3797893"/>
          <a:ext cx="9107874" cy="63891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Consolidating improvements and producing still more change</a:t>
          </a:r>
          <a:endParaRPr lang="en-GB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3797893"/>
        <a:ext cx="9107874" cy="415150"/>
      </dsp:txXfrm>
    </dsp:sp>
    <dsp:sp modelId="{A9B0ABB6-A940-41CF-9F46-5CD496D77A09}">
      <dsp:nvSpPr>
        <dsp:cNvPr id="0" name=""/>
        <dsp:cNvSpPr/>
      </dsp:nvSpPr>
      <dsp:spPr>
        <a:xfrm rot="10800000">
          <a:off x="0" y="3165205"/>
          <a:ext cx="9107874" cy="63891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Planning for and creating short-term wins</a:t>
          </a:r>
          <a:endParaRPr lang="en-GB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3165205"/>
        <a:ext cx="9107874" cy="415150"/>
      </dsp:txXfrm>
    </dsp:sp>
    <dsp:sp modelId="{D77FFF26-8042-4C79-A1D7-163D08403A7B}">
      <dsp:nvSpPr>
        <dsp:cNvPr id="0" name=""/>
        <dsp:cNvSpPr/>
      </dsp:nvSpPr>
      <dsp:spPr>
        <a:xfrm rot="10800000">
          <a:off x="0" y="2532518"/>
          <a:ext cx="9107874" cy="63891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Empowering others to act on the vision</a:t>
          </a:r>
          <a:endParaRPr lang="en-GB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2532518"/>
        <a:ext cx="9107874" cy="415150"/>
      </dsp:txXfrm>
    </dsp:sp>
    <dsp:sp modelId="{E88E0709-2ED1-462D-B06B-290D998FDAEB}">
      <dsp:nvSpPr>
        <dsp:cNvPr id="0" name=""/>
        <dsp:cNvSpPr/>
      </dsp:nvSpPr>
      <dsp:spPr>
        <a:xfrm rot="10800000">
          <a:off x="0" y="1899830"/>
          <a:ext cx="9107874" cy="63891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Communicating the vision</a:t>
          </a:r>
          <a:endParaRPr lang="en-GB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1899830"/>
        <a:ext cx="9107874" cy="415150"/>
      </dsp:txXfrm>
    </dsp:sp>
    <dsp:sp modelId="{15A69115-B907-4D27-A517-A2DAC8CC21CC}">
      <dsp:nvSpPr>
        <dsp:cNvPr id="0" name=""/>
        <dsp:cNvSpPr/>
      </dsp:nvSpPr>
      <dsp:spPr>
        <a:xfrm rot="10800000">
          <a:off x="0" y="1267143"/>
          <a:ext cx="9107874" cy="63891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Creating a vision</a:t>
          </a:r>
          <a:endParaRPr lang="en-GB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1267143"/>
        <a:ext cx="9107874" cy="415150"/>
      </dsp:txXfrm>
    </dsp:sp>
    <dsp:sp modelId="{7711573C-59C9-4A80-9985-99102FF85611}">
      <dsp:nvSpPr>
        <dsp:cNvPr id="0" name=""/>
        <dsp:cNvSpPr/>
      </dsp:nvSpPr>
      <dsp:spPr>
        <a:xfrm rot="10800000">
          <a:off x="0" y="634456"/>
          <a:ext cx="9107874" cy="63891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Forming a powerful guiding coalition</a:t>
          </a:r>
          <a:endParaRPr lang="en-GB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634456"/>
        <a:ext cx="9107874" cy="415150"/>
      </dsp:txXfrm>
    </dsp:sp>
    <dsp:sp modelId="{6E8A4E0B-BD8E-47E2-9FDF-0010017C881C}">
      <dsp:nvSpPr>
        <dsp:cNvPr id="0" name=""/>
        <dsp:cNvSpPr/>
      </dsp:nvSpPr>
      <dsp:spPr>
        <a:xfrm rot="10800000">
          <a:off x="0" y="1768"/>
          <a:ext cx="9107874" cy="63891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Establishing a sense of urgency</a:t>
          </a:r>
          <a:endParaRPr lang="en-GB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1768"/>
        <a:ext cx="9107874" cy="41515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10F84A-CA6E-C44D-A6DE-BDFF98407D58}">
      <dsp:nvSpPr>
        <dsp:cNvPr id="0" name=""/>
        <dsp:cNvSpPr/>
      </dsp:nvSpPr>
      <dsp:spPr>
        <a:xfrm>
          <a:off x="15" y="265"/>
          <a:ext cx="10531716" cy="9746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>
              <a:latin typeface="Josefin Sans" pitchFamily="2" charset="77"/>
            </a:rPr>
            <a:t>Change Management Pillars</a:t>
          </a:r>
        </a:p>
      </dsp:txBody>
      <dsp:txXfrm>
        <a:off x="28562" y="28812"/>
        <a:ext cx="10474622" cy="917587"/>
      </dsp:txXfrm>
    </dsp:sp>
    <dsp:sp modelId="{3146C308-963D-F34C-BEA5-237F0849160D}">
      <dsp:nvSpPr>
        <dsp:cNvPr id="0" name=""/>
        <dsp:cNvSpPr/>
      </dsp:nvSpPr>
      <dsp:spPr>
        <a:xfrm>
          <a:off x="15" y="1251693"/>
          <a:ext cx="1941276" cy="11068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latin typeface="Josefin Sans" pitchFamily="2" charset="77"/>
            </a:rPr>
            <a:t>Sponsor Roadmap</a:t>
          </a:r>
        </a:p>
      </dsp:txBody>
      <dsp:txXfrm>
        <a:off x="32433" y="1284111"/>
        <a:ext cx="1876440" cy="1042002"/>
      </dsp:txXfrm>
    </dsp:sp>
    <dsp:sp modelId="{AD046FB1-98DB-F84E-8F81-E0DEBF2F1321}">
      <dsp:nvSpPr>
        <dsp:cNvPr id="0" name=""/>
        <dsp:cNvSpPr/>
      </dsp:nvSpPr>
      <dsp:spPr>
        <a:xfrm>
          <a:off x="2104358" y="1251693"/>
          <a:ext cx="1941276" cy="11068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latin typeface="Josefin Sans" pitchFamily="2" charset="77"/>
            </a:rPr>
            <a:t>Stakeholder Engagement</a:t>
          </a:r>
        </a:p>
      </dsp:txBody>
      <dsp:txXfrm>
        <a:off x="2136776" y="1284111"/>
        <a:ext cx="1876440" cy="1042002"/>
      </dsp:txXfrm>
    </dsp:sp>
    <dsp:sp modelId="{EAB4D642-E4C8-E548-9D8C-C81827BFDC19}">
      <dsp:nvSpPr>
        <dsp:cNvPr id="0" name=""/>
        <dsp:cNvSpPr/>
      </dsp:nvSpPr>
      <dsp:spPr>
        <a:xfrm>
          <a:off x="4208702" y="1251693"/>
          <a:ext cx="2114341" cy="11068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>
              <a:latin typeface="Josefin Sans" pitchFamily="2" charset="77"/>
            </a:rPr>
            <a:t>Communication</a:t>
          </a:r>
          <a:endParaRPr lang="en-US" sz="3200" b="1" kern="1200" dirty="0">
            <a:latin typeface="Josefin Sans" pitchFamily="2" charset="77"/>
          </a:endParaRPr>
        </a:p>
      </dsp:txBody>
      <dsp:txXfrm>
        <a:off x="4241120" y="1284111"/>
        <a:ext cx="2049505" cy="1042002"/>
      </dsp:txXfrm>
    </dsp:sp>
    <dsp:sp modelId="{7A112FA5-ABE6-1A4A-9007-4D19FBD2C274}">
      <dsp:nvSpPr>
        <dsp:cNvPr id="0" name=""/>
        <dsp:cNvSpPr/>
      </dsp:nvSpPr>
      <dsp:spPr>
        <a:xfrm>
          <a:off x="6486111" y="1251693"/>
          <a:ext cx="1941276" cy="11068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latin typeface="Josefin Sans" pitchFamily="2" charset="77"/>
            </a:rPr>
            <a:t>Training and Coaching</a:t>
          </a:r>
        </a:p>
      </dsp:txBody>
      <dsp:txXfrm>
        <a:off x="6518529" y="1284111"/>
        <a:ext cx="1876440" cy="1042002"/>
      </dsp:txXfrm>
    </dsp:sp>
    <dsp:sp modelId="{4F2403F4-3B9D-B845-A460-A4B52A9E3180}">
      <dsp:nvSpPr>
        <dsp:cNvPr id="0" name=""/>
        <dsp:cNvSpPr/>
      </dsp:nvSpPr>
      <dsp:spPr>
        <a:xfrm>
          <a:off x="8590455" y="1251693"/>
          <a:ext cx="1941276" cy="11068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latin typeface="Josefin Sans" pitchFamily="2" charset="77"/>
            </a:rPr>
            <a:t>Resistance Management</a:t>
          </a:r>
        </a:p>
      </dsp:txBody>
      <dsp:txXfrm>
        <a:off x="8622873" y="1284111"/>
        <a:ext cx="1876440" cy="104200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E387DC-BE41-49F5-9D65-EFBF61CAF201}">
      <dsp:nvSpPr>
        <dsp:cNvPr id="0" name=""/>
        <dsp:cNvSpPr/>
      </dsp:nvSpPr>
      <dsp:spPr>
        <a:xfrm rot="16200000">
          <a:off x="1048061" y="-1048061"/>
          <a:ext cx="1813490" cy="3909613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Why are we changing?</a:t>
          </a:r>
        </a:p>
      </dsp:txBody>
      <dsp:txXfrm rot="5400000">
        <a:off x="-1" y="1"/>
        <a:ext cx="3909613" cy="1360117"/>
      </dsp:txXfrm>
    </dsp:sp>
    <dsp:sp modelId="{DE667B47-A7A1-4FA3-9A47-F38DAAF3A610}">
      <dsp:nvSpPr>
        <dsp:cNvPr id="0" name=""/>
        <dsp:cNvSpPr/>
      </dsp:nvSpPr>
      <dsp:spPr>
        <a:xfrm>
          <a:off x="3909613" y="0"/>
          <a:ext cx="3909613" cy="181349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What are benefits?</a:t>
          </a:r>
        </a:p>
      </dsp:txBody>
      <dsp:txXfrm>
        <a:off x="3909613" y="0"/>
        <a:ext cx="3909613" cy="1360117"/>
      </dsp:txXfrm>
    </dsp:sp>
    <dsp:sp modelId="{B1486BB2-141E-40C2-B6F1-75418570D970}">
      <dsp:nvSpPr>
        <dsp:cNvPr id="0" name=""/>
        <dsp:cNvSpPr/>
      </dsp:nvSpPr>
      <dsp:spPr>
        <a:xfrm rot="10800000">
          <a:off x="0" y="1813490"/>
          <a:ext cx="3909613" cy="181349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What does this mean for you?</a:t>
          </a:r>
        </a:p>
      </dsp:txBody>
      <dsp:txXfrm rot="10800000">
        <a:off x="0" y="2266862"/>
        <a:ext cx="3909613" cy="1360117"/>
      </dsp:txXfrm>
    </dsp:sp>
    <dsp:sp modelId="{E2A5E97B-8D12-44CD-9712-A043BE0C4502}">
      <dsp:nvSpPr>
        <dsp:cNvPr id="0" name=""/>
        <dsp:cNvSpPr/>
      </dsp:nvSpPr>
      <dsp:spPr>
        <a:xfrm rot="5400000">
          <a:off x="4957674" y="765428"/>
          <a:ext cx="1813490" cy="3909613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What is changing and when?</a:t>
          </a:r>
        </a:p>
      </dsp:txBody>
      <dsp:txXfrm rot="-5400000">
        <a:off x="3909612" y="2266862"/>
        <a:ext cx="3909613" cy="1360117"/>
      </dsp:txXfrm>
    </dsp:sp>
    <dsp:sp modelId="{782EE4FF-3CDA-48FF-916C-CCD4D116E860}">
      <dsp:nvSpPr>
        <dsp:cNvPr id="0" name=""/>
        <dsp:cNvSpPr/>
      </dsp:nvSpPr>
      <dsp:spPr>
        <a:xfrm>
          <a:off x="2736729" y="1360117"/>
          <a:ext cx="2345767" cy="906745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Change vision</a:t>
          </a:r>
        </a:p>
      </dsp:txBody>
      <dsp:txXfrm>
        <a:off x="2780993" y="1404381"/>
        <a:ext cx="2257239" cy="818217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C20E59-B385-2C4B-B5BF-3DF7B031357C}">
      <dsp:nvSpPr>
        <dsp:cNvPr id="0" name=""/>
        <dsp:cNvSpPr/>
      </dsp:nvSpPr>
      <dsp:spPr>
        <a:xfrm>
          <a:off x="4305336" y="1917"/>
          <a:ext cx="6458004" cy="4720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Educate and inform individuals about the necessity and positive impact of change.</a:t>
          </a:r>
        </a:p>
      </dsp:txBody>
      <dsp:txXfrm>
        <a:off x="4305336" y="60927"/>
        <a:ext cx="6280973" cy="354062"/>
      </dsp:txXfrm>
    </dsp:sp>
    <dsp:sp modelId="{446497C1-18EF-B648-8858-E4387C8B4860}">
      <dsp:nvSpPr>
        <dsp:cNvPr id="0" name=""/>
        <dsp:cNvSpPr/>
      </dsp:nvSpPr>
      <dsp:spPr>
        <a:xfrm>
          <a:off x="0" y="1917"/>
          <a:ext cx="4305336" cy="4720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b="1" i="0" u="none" kern="1200" dirty="0"/>
            <a:t>Awareness and Education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045" y="24962"/>
        <a:ext cx="4259246" cy="425992"/>
      </dsp:txXfrm>
    </dsp:sp>
    <dsp:sp modelId="{7FAB9021-ED0A-264A-8FBF-9BDD809CA69A}">
      <dsp:nvSpPr>
        <dsp:cNvPr id="0" name=""/>
        <dsp:cNvSpPr/>
      </dsp:nvSpPr>
      <dsp:spPr>
        <a:xfrm>
          <a:off x="4305336" y="521208"/>
          <a:ext cx="6458004" cy="4720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Clearly articulate the vision and goals of change. Respect individuals' opinions and concerns, foster dialogue and build understanding.</a:t>
          </a:r>
        </a:p>
      </dsp:txBody>
      <dsp:txXfrm>
        <a:off x="4305336" y="580218"/>
        <a:ext cx="6280973" cy="354062"/>
      </dsp:txXfrm>
    </dsp:sp>
    <dsp:sp modelId="{3A317C98-671F-2348-874D-741E28156791}">
      <dsp:nvSpPr>
        <dsp:cNvPr id="0" name=""/>
        <dsp:cNvSpPr/>
      </dsp:nvSpPr>
      <dsp:spPr>
        <a:xfrm>
          <a:off x="0" y="521208"/>
          <a:ext cx="4305336" cy="4720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900" b="1" i="0" u="none" kern="1200" dirty="0"/>
            <a:t>Effective Communication</a:t>
          </a:r>
          <a:endParaRPr lang="en-US" sz="1900" b="0" i="0" u="none" kern="1200" dirty="0"/>
        </a:p>
      </dsp:txBody>
      <dsp:txXfrm>
        <a:off x="23045" y="544253"/>
        <a:ext cx="4259246" cy="425992"/>
      </dsp:txXfrm>
    </dsp:sp>
    <dsp:sp modelId="{AC21A719-4971-0648-A558-6D5BD5328D0C}">
      <dsp:nvSpPr>
        <dsp:cNvPr id="0" name=""/>
        <dsp:cNvSpPr/>
      </dsp:nvSpPr>
      <dsp:spPr>
        <a:xfrm>
          <a:off x="4305336" y="1040499"/>
          <a:ext cx="6458004" cy="4720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>
              <a:latin typeface="Times New Roman" panose="02020603050405020304" pitchFamily="18" charset="0"/>
              <a:cs typeface="Times New Roman" panose="02020603050405020304" pitchFamily="18" charset="0"/>
            </a:rPr>
            <a:t>Emphasize how change can personally benefit individuals and improve their lives.</a:t>
          </a:r>
        </a:p>
      </dsp:txBody>
      <dsp:txXfrm>
        <a:off x="4305336" y="1099509"/>
        <a:ext cx="6280973" cy="354062"/>
      </dsp:txXfrm>
    </dsp:sp>
    <dsp:sp modelId="{4997C93B-725F-E244-A4F2-D6B7242B76C2}">
      <dsp:nvSpPr>
        <dsp:cNvPr id="0" name=""/>
        <dsp:cNvSpPr/>
      </dsp:nvSpPr>
      <dsp:spPr>
        <a:xfrm>
          <a:off x="0" y="1040499"/>
          <a:ext cx="4305336" cy="4720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900" b="1" i="0" u="none" kern="1200" dirty="0"/>
            <a:t>Highlight Personal Benefits</a:t>
          </a:r>
          <a:endParaRPr lang="en-US" sz="1900" b="0" i="0" u="none" kern="1200" dirty="0"/>
        </a:p>
      </dsp:txBody>
      <dsp:txXfrm>
        <a:off x="23045" y="1063544"/>
        <a:ext cx="4259246" cy="425992"/>
      </dsp:txXfrm>
    </dsp:sp>
    <dsp:sp modelId="{CC244035-3F18-2C4F-999E-DC031FBDED1A}">
      <dsp:nvSpPr>
        <dsp:cNvPr id="0" name=""/>
        <dsp:cNvSpPr/>
      </dsp:nvSpPr>
      <dsp:spPr>
        <a:xfrm>
          <a:off x="4305336" y="1559789"/>
          <a:ext cx="6458004" cy="4720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>
              <a:latin typeface="Times New Roman" panose="02020603050405020304" pitchFamily="18" charset="0"/>
              <a:cs typeface="Times New Roman" panose="02020603050405020304" pitchFamily="18" charset="0"/>
            </a:rPr>
            <a:t>Offer appropriate support and training to equip individuals with necessary skills and resources to adapt successfully.</a:t>
          </a:r>
        </a:p>
      </dsp:txBody>
      <dsp:txXfrm>
        <a:off x="4305336" y="1618799"/>
        <a:ext cx="6280973" cy="354062"/>
      </dsp:txXfrm>
    </dsp:sp>
    <dsp:sp modelId="{B09F9C51-004A-A94C-8C30-8F320B37CC61}">
      <dsp:nvSpPr>
        <dsp:cNvPr id="0" name=""/>
        <dsp:cNvSpPr/>
      </dsp:nvSpPr>
      <dsp:spPr>
        <a:xfrm>
          <a:off x="0" y="1559789"/>
          <a:ext cx="4305336" cy="4720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900" b="1" i="0" u="none" kern="1200" dirty="0"/>
            <a:t>Provide Support and Training</a:t>
          </a:r>
          <a:endParaRPr lang="en-US" sz="1900" b="0" i="0" u="none" kern="1200" dirty="0"/>
        </a:p>
      </dsp:txBody>
      <dsp:txXfrm>
        <a:off x="23045" y="1582834"/>
        <a:ext cx="4259246" cy="425992"/>
      </dsp:txXfrm>
    </dsp:sp>
    <dsp:sp modelId="{A37AFFF9-CE82-FF48-80AE-E580655C675A}">
      <dsp:nvSpPr>
        <dsp:cNvPr id="0" name=""/>
        <dsp:cNvSpPr/>
      </dsp:nvSpPr>
      <dsp:spPr>
        <a:xfrm>
          <a:off x="4305336" y="2079080"/>
          <a:ext cx="6458004" cy="4720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Involve individuals in decision-making and change planning processes to increase their readiness to accept and work towards change.</a:t>
          </a:r>
        </a:p>
      </dsp:txBody>
      <dsp:txXfrm>
        <a:off x="4305336" y="2138090"/>
        <a:ext cx="6280973" cy="354062"/>
      </dsp:txXfrm>
    </dsp:sp>
    <dsp:sp modelId="{53CE4A6A-2B94-9244-81F7-46B0ECB6B727}">
      <dsp:nvSpPr>
        <dsp:cNvPr id="0" name=""/>
        <dsp:cNvSpPr/>
      </dsp:nvSpPr>
      <dsp:spPr>
        <a:xfrm>
          <a:off x="0" y="2079080"/>
          <a:ext cx="4305336" cy="4720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900" b="1" i="0" u="none" kern="1200" dirty="0"/>
            <a:t>Engagement of Individuals</a:t>
          </a:r>
          <a:endParaRPr lang="en-US" sz="1900" b="0" i="0" u="none" kern="1200" dirty="0"/>
        </a:p>
      </dsp:txBody>
      <dsp:txXfrm>
        <a:off x="23045" y="2102125"/>
        <a:ext cx="4259246" cy="425992"/>
      </dsp:txXfrm>
    </dsp:sp>
    <dsp:sp modelId="{73EBB3D0-A5C7-4847-8519-B02A2C595FF1}">
      <dsp:nvSpPr>
        <dsp:cNvPr id="0" name=""/>
        <dsp:cNvSpPr/>
      </dsp:nvSpPr>
      <dsp:spPr>
        <a:xfrm>
          <a:off x="4305336" y="2598371"/>
          <a:ext cx="6458004" cy="4720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Use motivation and rewards to incentivize individuals to accept and adapt to change.</a:t>
          </a:r>
        </a:p>
      </dsp:txBody>
      <dsp:txXfrm>
        <a:off x="4305336" y="2657381"/>
        <a:ext cx="6280973" cy="354062"/>
      </dsp:txXfrm>
    </dsp:sp>
    <dsp:sp modelId="{CACF13F1-7005-E840-906B-9E108F348959}">
      <dsp:nvSpPr>
        <dsp:cNvPr id="0" name=""/>
        <dsp:cNvSpPr/>
      </dsp:nvSpPr>
      <dsp:spPr>
        <a:xfrm>
          <a:off x="0" y="2598371"/>
          <a:ext cx="4305336" cy="4720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900" b="1" i="0" u="none" kern="1200" dirty="0"/>
            <a:t>Motivation and Reward</a:t>
          </a:r>
          <a:endParaRPr lang="en-US" sz="1900" b="0" i="0" u="none" kern="1200" dirty="0"/>
        </a:p>
      </dsp:txBody>
      <dsp:txXfrm>
        <a:off x="23045" y="2621416"/>
        <a:ext cx="4259246" cy="425992"/>
      </dsp:txXfrm>
    </dsp:sp>
    <dsp:sp modelId="{ED84735B-92E4-9B45-BAA3-8F7CAF46C13F}">
      <dsp:nvSpPr>
        <dsp:cNvPr id="0" name=""/>
        <dsp:cNvSpPr/>
      </dsp:nvSpPr>
      <dsp:spPr>
        <a:xfrm>
          <a:off x="4305336" y="3117662"/>
          <a:ext cx="6458004" cy="4720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Develop a clear and organized plan for implementing change, outlining required steps and tasks to minimize confusion and resistance.</a:t>
          </a:r>
        </a:p>
      </dsp:txBody>
      <dsp:txXfrm>
        <a:off x="4305336" y="3176672"/>
        <a:ext cx="6280973" cy="354062"/>
      </dsp:txXfrm>
    </dsp:sp>
    <dsp:sp modelId="{08C7296C-5F04-354B-AB6A-536E9D93A56C}">
      <dsp:nvSpPr>
        <dsp:cNvPr id="0" name=""/>
        <dsp:cNvSpPr/>
      </dsp:nvSpPr>
      <dsp:spPr>
        <a:xfrm>
          <a:off x="0" y="3117662"/>
          <a:ext cx="4305336" cy="4720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900" b="1" i="0" u="none" kern="1200" dirty="0"/>
            <a:t>Planning and Organization</a:t>
          </a:r>
          <a:endParaRPr lang="en-US" sz="1900" b="0" i="0" u="none" kern="1200" dirty="0"/>
        </a:p>
      </dsp:txBody>
      <dsp:txXfrm>
        <a:off x="23045" y="3140707"/>
        <a:ext cx="4259246" cy="425992"/>
      </dsp:txXfrm>
    </dsp:sp>
    <dsp:sp modelId="{0819A724-2409-4049-831F-DC16F6C4DE5A}">
      <dsp:nvSpPr>
        <dsp:cNvPr id="0" name=""/>
        <dsp:cNvSpPr/>
      </dsp:nvSpPr>
      <dsp:spPr>
        <a:xfrm>
          <a:off x="4305336" y="3636953"/>
          <a:ext cx="6458004" cy="4720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Provide training on skills such as creative thinking, problem-solving, and strategic analysis to enhance individuals' ability to adapt to change.</a:t>
          </a:r>
        </a:p>
      </dsp:txBody>
      <dsp:txXfrm>
        <a:off x="4305336" y="3695963"/>
        <a:ext cx="6280973" cy="354062"/>
      </dsp:txXfrm>
    </dsp:sp>
    <dsp:sp modelId="{7922A122-2A62-C74C-BF6B-29ABB9BBAC6C}">
      <dsp:nvSpPr>
        <dsp:cNvPr id="0" name=""/>
        <dsp:cNvSpPr/>
      </dsp:nvSpPr>
      <dsp:spPr>
        <a:xfrm>
          <a:off x="0" y="3636953"/>
          <a:ext cx="4305336" cy="4720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900" b="1" i="0" u="none" kern="1200" dirty="0"/>
            <a:t>Adaptation Skills Training</a:t>
          </a:r>
          <a:endParaRPr lang="en-US" sz="1900" b="0" i="0" u="none" kern="1200" dirty="0"/>
        </a:p>
      </dsp:txBody>
      <dsp:txXfrm>
        <a:off x="23045" y="3659998"/>
        <a:ext cx="4259246" cy="425992"/>
      </dsp:txXfrm>
    </dsp:sp>
    <dsp:sp modelId="{0461AB1D-0E5D-B546-A5AE-E40FB24C848E}">
      <dsp:nvSpPr>
        <dsp:cNvPr id="0" name=""/>
        <dsp:cNvSpPr/>
      </dsp:nvSpPr>
      <dsp:spPr>
        <a:xfrm>
          <a:off x="4305336" y="4156244"/>
          <a:ext cx="6458004" cy="4720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Be patient and flexible to navigate challenges and difficulties that may arise during the change process.</a:t>
          </a:r>
        </a:p>
      </dsp:txBody>
      <dsp:txXfrm>
        <a:off x="4305336" y="4215254"/>
        <a:ext cx="6280973" cy="354062"/>
      </dsp:txXfrm>
    </dsp:sp>
    <dsp:sp modelId="{E54E3DF0-D31A-6645-893C-9F71281EAFEA}">
      <dsp:nvSpPr>
        <dsp:cNvPr id="0" name=""/>
        <dsp:cNvSpPr/>
      </dsp:nvSpPr>
      <dsp:spPr>
        <a:xfrm>
          <a:off x="0" y="4156244"/>
          <a:ext cx="4305336" cy="4720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900" b="1" i="0" u="none" kern="1200" dirty="0"/>
            <a:t>Patience and Flexibility</a:t>
          </a:r>
          <a:endParaRPr lang="en-US" sz="1900" b="0" i="0" u="none" kern="1200" dirty="0"/>
        </a:p>
      </dsp:txBody>
      <dsp:txXfrm>
        <a:off x="23045" y="4179289"/>
        <a:ext cx="4259246" cy="425992"/>
      </dsp:txXfrm>
    </dsp:sp>
    <dsp:sp modelId="{5FD25C95-1975-5944-B29D-C8C418C0BCBB}">
      <dsp:nvSpPr>
        <dsp:cNvPr id="0" name=""/>
        <dsp:cNvSpPr/>
      </dsp:nvSpPr>
      <dsp:spPr>
        <a:xfrm>
          <a:off x="4305336" y="4675535"/>
          <a:ext cx="6458004" cy="4720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>
              <a:latin typeface="Times New Roman" panose="02020603050405020304" pitchFamily="18" charset="0"/>
              <a:cs typeface="Times New Roman" panose="02020603050405020304" pitchFamily="18" charset="0"/>
            </a:rPr>
            <a:t>Leaders and influential individuals should exemplify positive attitudes towards change, inspiring others to accept and work towards it.</a:t>
          </a:r>
        </a:p>
      </dsp:txBody>
      <dsp:txXfrm>
        <a:off x="4305336" y="4734545"/>
        <a:ext cx="6280973" cy="354062"/>
      </dsp:txXfrm>
    </dsp:sp>
    <dsp:sp modelId="{B4EAFE70-747B-A640-86B2-1C16D7C78957}">
      <dsp:nvSpPr>
        <dsp:cNvPr id="0" name=""/>
        <dsp:cNvSpPr/>
      </dsp:nvSpPr>
      <dsp:spPr>
        <a:xfrm>
          <a:off x="0" y="4675535"/>
          <a:ext cx="4305336" cy="4720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900" b="1" i="0" u="none" kern="1200" dirty="0"/>
            <a:t>Demonstration of Positive Role Models</a:t>
          </a:r>
          <a:endParaRPr lang="en-US" sz="1900" b="0" i="0" u="none" kern="1200" dirty="0"/>
        </a:p>
      </dsp:txBody>
      <dsp:txXfrm>
        <a:off x="23045" y="4698580"/>
        <a:ext cx="4259246" cy="4259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CenteredIconLabelDescriptionList">
  <dgm:title val="Centered 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02704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570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11.emf"/><Relationship Id="rId5" Type="http://schemas.openxmlformats.org/officeDocument/2006/relationships/image" Target="../media/image6.png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4.sv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6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13" Type="http://schemas.microsoft.com/office/2007/relationships/diagramDrawing" Target="../diagrams/drawing6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5.xml"/><Relationship Id="rId12" Type="http://schemas.openxmlformats.org/officeDocument/2006/relationships/diagramColors" Target="../diagrams/colors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diagramQuickStyle" Target="../diagrams/quickStyle5.xml"/><Relationship Id="rId11" Type="http://schemas.openxmlformats.org/officeDocument/2006/relationships/diagramQuickStyle" Target="../diagrams/quickStyle6.xml"/><Relationship Id="rId5" Type="http://schemas.openxmlformats.org/officeDocument/2006/relationships/diagramLayout" Target="../diagrams/layout5.xml"/><Relationship Id="rId10" Type="http://schemas.openxmlformats.org/officeDocument/2006/relationships/diagramLayout" Target="../diagrams/layout6.xml"/><Relationship Id="rId4" Type="http://schemas.openxmlformats.org/officeDocument/2006/relationships/diagramData" Target="../diagrams/data5.xml"/><Relationship Id="rId9" Type="http://schemas.openxmlformats.org/officeDocument/2006/relationships/diagramData" Target="../diagrams/data6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9.xml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image" Target="../media/image6.pn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openxmlformats.org/officeDocument/2006/relationships/image" Target="../media/image6.pn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9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Txy6DwbwZ9g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3.svg"/><Relationship Id="rId4" Type="http://schemas.openxmlformats.org/officeDocument/2006/relationships/image" Target="../media/image2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8.png"/><Relationship Id="rId4" Type="http://schemas.openxmlformats.org/officeDocument/2006/relationships/image" Target="../media/image3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35720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49447" y="2553604"/>
            <a:ext cx="629015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Delivering Requirements and Managing Changes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62056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5140754"/>
            <a:ext cx="2829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241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Delivering Requirements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Changes to Requirements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the Human Side of Change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CA5F6C-BBF4-EC19-9E89-DC75E2040A04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AA5339-039D-9B51-7885-2B036351EE5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Delivering Requirements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161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CA97AB-757D-7134-F7C5-7E71231A93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E6471-48F2-2A49-97E4-ED27DB8E2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707" y="139225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Previous Lectures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F20670-6558-50C5-5BA9-CECBD6857A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299" y="2470493"/>
            <a:ext cx="7345872" cy="182517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731CD00-70E1-6DDB-AF1C-4454B6F409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0908" y="2465678"/>
            <a:ext cx="4273795" cy="1825173"/>
          </a:xfrm>
          <a:prstGeom prst="rect">
            <a:avLst/>
          </a:prstGeom>
        </p:spPr>
      </p:pic>
      <p:sp>
        <p:nvSpPr>
          <p:cNvPr id="23" name="Left Brace 22">
            <a:extLst>
              <a:ext uri="{FF2B5EF4-FFF2-40B4-BE49-F238E27FC236}">
                <a16:creationId xmlns:a16="http://schemas.microsoft.com/office/drawing/2014/main" id="{DA4642B1-C7B2-D93E-EB92-18EC89502C75}"/>
              </a:ext>
            </a:extLst>
          </p:cNvPr>
          <p:cNvSpPr/>
          <p:nvPr/>
        </p:nvSpPr>
        <p:spPr>
          <a:xfrm rot="5400000">
            <a:off x="3765821" y="-1466600"/>
            <a:ext cx="348826" cy="7345873"/>
          </a:xfrm>
          <a:prstGeom prst="leftBrace">
            <a:avLst>
              <a:gd name="adj1" fmla="val 8333"/>
              <a:gd name="adj2" fmla="val 506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32B750B-0952-C7C2-6866-6FAFE69819B9}"/>
              </a:ext>
            </a:extLst>
          </p:cNvPr>
          <p:cNvSpPr txBox="1"/>
          <p:nvPr/>
        </p:nvSpPr>
        <p:spPr>
          <a:xfrm>
            <a:off x="727707" y="1673836"/>
            <a:ext cx="6425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Elicitation</a:t>
            </a:r>
          </a:p>
        </p:txBody>
      </p:sp>
      <p:pic>
        <p:nvPicPr>
          <p:cNvPr id="27" name="Graphic 21">
            <a:extLst>
              <a:ext uri="{FF2B5EF4-FFF2-40B4-BE49-F238E27FC236}">
                <a16:creationId xmlns:a16="http://schemas.microsoft.com/office/drawing/2014/main" id="{004CB923-293C-E070-9AFD-E9C7DA75B17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8" name="Google Shape;168;p5">
            <a:extLst>
              <a:ext uri="{FF2B5EF4-FFF2-40B4-BE49-F238E27FC236}">
                <a16:creationId xmlns:a16="http://schemas.microsoft.com/office/drawing/2014/main" id="{21A024EB-9A31-BE50-4F21-F07BAF63D46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B5159214-0E1A-3DE1-F313-9BA1F87760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7007" y="4482194"/>
            <a:ext cx="3886200" cy="1824724"/>
          </a:xfrm>
          <a:prstGeom prst="rect">
            <a:avLst/>
          </a:prstGeom>
        </p:spPr>
      </p:pic>
      <p:sp>
        <p:nvSpPr>
          <p:cNvPr id="79" name="Oval 78">
            <a:extLst>
              <a:ext uri="{FF2B5EF4-FFF2-40B4-BE49-F238E27FC236}">
                <a16:creationId xmlns:a16="http://schemas.microsoft.com/office/drawing/2014/main" id="{1F51CF5C-397D-3F5D-3816-D5221FF1C351}"/>
              </a:ext>
            </a:extLst>
          </p:cNvPr>
          <p:cNvSpPr/>
          <p:nvPr/>
        </p:nvSpPr>
        <p:spPr>
          <a:xfrm>
            <a:off x="-217815" y="1464788"/>
            <a:ext cx="7806291" cy="3378301"/>
          </a:xfrm>
          <a:prstGeom prst="ellipse">
            <a:avLst/>
          </a:prstGeom>
          <a:solidFill>
            <a:srgbClr val="FF0000">
              <a:alpha val="21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ar-SA"/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E05581FF-0567-A7BF-99C0-C1AB1CD78583}"/>
              </a:ext>
            </a:extLst>
          </p:cNvPr>
          <p:cNvSpPr txBox="1"/>
          <p:nvPr/>
        </p:nvSpPr>
        <p:spPr>
          <a:xfrm>
            <a:off x="727708" y="1045870"/>
            <a:ext cx="525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Pre-Project</a:t>
            </a:r>
          </a:p>
          <a:p>
            <a:pPr algn="ctr"/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D9495A1F-1C47-A9BB-AEA8-1D3287145EB9}"/>
              </a:ext>
            </a:extLst>
          </p:cNvPr>
          <p:cNvSpPr txBox="1"/>
          <p:nvPr/>
        </p:nvSpPr>
        <p:spPr>
          <a:xfrm>
            <a:off x="6206494" y="1045870"/>
            <a:ext cx="62102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</a:p>
          <a:p>
            <a:pPr algn="ctr"/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" name="Left Brace 96">
            <a:extLst>
              <a:ext uri="{FF2B5EF4-FFF2-40B4-BE49-F238E27FC236}">
                <a16:creationId xmlns:a16="http://schemas.microsoft.com/office/drawing/2014/main" id="{3CADE5CF-11BD-7553-AA29-799F6C136A54}"/>
              </a:ext>
            </a:extLst>
          </p:cNvPr>
          <p:cNvSpPr/>
          <p:nvPr/>
        </p:nvSpPr>
        <p:spPr>
          <a:xfrm rot="5400000">
            <a:off x="2971010" y="-1316771"/>
            <a:ext cx="646332" cy="6053765"/>
          </a:xfrm>
          <a:prstGeom prst="leftBrace">
            <a:avLst>
              <a:gd name="adj1" fmla="val 8333"/>
              <a:gd name="adj2" fmla="val 506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98" name="Left Brace 97">
            <a:extLst>
              <a:ext uri="{FF2B5EF4-FFF2-40B4-BE49-F238E27FC236}">
                <a16:creationId xmlns:a16="http://schemas.microsoft.com/office/drawing/2014/main" id="{1A4D7FB1-52F6-0D3C-2794-89497B27E308}"/>
              </a:ext>
            </a:extLst>
          </p:cNvPr>
          <p:cNvSpPr/>
          <p:nvPr/>
        </p:nvSpPr>
        <p:spPr>
          <a:xfrm rot="5400000">
            <a:off x="8862826" y="-1029957"/>
            <a:ext cx="644976" cy="5478781"/>
          </a:xfrm>
          <a:prstGeom prst="leftBrace">
            <a:avLst>
              <a:gd name="adj1" fmla="val 8333"/>
              <a:gd name="adj2" fmla="val 506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D5255CA-AC5F-521D-DFF5-020ABBBD2966}"/>
              </a:ext>
            </a:extLst>
          </p:cNvPr>
          <p:cNvSpPr/>
          <p:nvPr/>
        </p:nvSpPr>
        <p:spPr>
          <a:xfrm>
            <a:off x="7613168" y="1614711"/>
            <a:ext cx="4436401" cy="3378301"/>
          </a:xfrm>
          <a:prstGeom prst="ellipse">
            <a:avLst/>
          </a:prstGeom>
          <a:solidFill>
            <a:srgbClr val="FF0000">
              <a:alpha val="21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ar-SA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4907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79" grpId="1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383E9FBE-BF74-508F-697F-517305C5CE38}"/>
              </a:ext>
            </a:extLst>
          </p:cNvPr>
          <p:cNvSpPr/>
          <p:nvPr/>
        </p:nvSpPr>
        <p:spPr>
          <a:xfrm>
            <a:off x="3697249" y="2006292"/>
            <a:ext cx="4797502" cy="3990003"/>
          </a:xfrm>
          <a:prstGeom prst="ellipse">
            <a:avLst/>
          </a:prstGeom>
          <a:solidFill>
            <a:schemeClr val="accent1">
              <a:alpha val="11288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E8D6F8-0002-EA3D-3087-79815458A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Change Lifecycle</a:t>
            </a:r>
            <a:br>
              <a:rPr lang="en-US" dirty="0"/>
            </a:br>
            <a:r>
              <a:rPr lang="en-US" dirty="0"/>
              <a:t>for Delivering Projects</a:t>
            </a:r>
            <a:endParaRPr lang="ar-SA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2499D215-9E3C-38C5-B0E9-39DA24267EB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942068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id="{C7D264D5-264D-5E35-8295-2E6582866CB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20542C4D-8D5A-1DEB-B1B1-EC6285E3B95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75881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Agile vs. Traditional Lifecycle</a:t>
            </a:r>
            <a:br>
              <a:rPr lang="en-US" dirty="0"/>
            </a:br>
            <a:r>
              <a:rPr lang="en-US" sz="2200" dirty="0"/>
              <a:t>Traditional: Requirements Engineering is performed at the beginning of the project</a:t>
            </a:r>
            <a:br>
              <a:rPr lang="en-US" sz="2200" dirty="0"/>
            </a:br>
            <a:r>
              <a:rPr lang="en-US" sz="2200" dirty="0"/>
              <a:t>Agile : Requirements Engineering is done throughout the project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8" name="Right Arrow 7">
            <a:extLst>
              <a:ext uri="{FF2B5EF4-FFF2-40B4-BE49-F238E27FC236}">
                <a16:creationId xmlns:a16="http://schemas.microsoft.com/office/drawing/2014/main" id="{2BC69E00-CC0D-BF60-71A2-C1C8138211A9}"/>
              </a:ext>
            </a:extLst>
          </p:cNvPr>
          <p:cNvSpPr/>
          <p:nvPr/>
        </p:nvSpPr>
        <p:spPr>
          <a:xfrm>
            <a:off x="608808" y="3285169"/>
            <a:ext cx="10549054" cy="61706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Project Timeline</a:t>
            </a:r>
            <a:endParaRPr lang="ar-SA" sz="1600" b="1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C8F41ED-BB2A-0C9B-B2CA-EED5496E2DF9}"/>
              </a:ext>
            </a:extLst>
          </p:cNvPr>
          <p:cNvSpPr/>
          <p:nvPr/>
        </p:nvSpPr>
        <p:spPr>
          <a:xfrm>
            <a:off x="1427356" y="1777665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Plan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51F9CA9-45B1-BDDB-CFA9-61591282F21B}"/>
              </a:ext>
            </a:extLst>
          </p:cNvPr>
          <p:cNvSpPr/>
          <p:nvPr/>
        </p:nvSpPr>
        <p:spPr>
          <a:xfrm>
            <a:off x="3523785" y="2179738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Develop</a:t>
            </a:r>
            <a:endParaRPr lang="ar-SA" dirty="0">
              <a:solidFill>
                <a:schemeClr val="bg1"/>
              </a:solidFill>
            </a:endParaRPr>
          </a:p>
        </p:txBody>
      </p:sp>
      <p:cxnSp>
        <p:nvCxnSpPr>
          <p:cNvPr id="11" name="Elbow Connector 10">
            <a:extLst>
              <a:ext uri="{FF2B5EF4-FFF2-40B4-BE49-F238E27FC236}">
                <a16:creationId xmlns:a16="http://schemas.microsoft.com/office/drawing/2014/main" id="{EDF17F14-D1F8-389C-63D7-B90FE50AB0E4}"/>
              </a:ext>
            </a:extLst>
          </p:cNvPr>
          <p:cNvCxnSpPr>
            <a:cxnSpLocks/>
            <a:stCxn id="9" idx="3"/>
            <a:endCxn id="10" idx="0"/>
          </p:cNvCxnSpPr>
          <p:nvPr/>
        </p:nvCxnSpPr>
        <p:spPr>
          <a:xfrm>
            <a:off x="3523785" y="1984601"/>
            <a:ext cx="1048215" cy="195137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E510C8E3-43EA-6A20-6A8D-4F9376FAA191}"/>
              </a:ext>
            </a:extLst>
          </p:cNvPr>
          <p:cNvSpPr/>
          <p:nvPr/>
        </p:nvSpPr>
        <p:spPr>
          <a:xfrm>
            <a:off x="5620214" y="2577616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Test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6B87517-C494-18BF-E62B-E11596E3D38B}"/>
              </a:ext>
            </a:extLst>
          </p:cNvPr>
          <p:cNvSpPr/>
          <p:nvPr/>
        </p:nvSpPr>
        <p:spPr>
          <a:xfrm>
            <a:off x="7716643" y="2960158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Deploy</a:t>
            </a:r>
            <a:endParaRPr lang="ar-SA" dirty="0">
              <a:solidFill>
                <a:schemeClr val="bg1"/>
              </a:solidFill>
            </a:endParaRPr>
          </a:p>
        </p:txBody>
      </p:sp>
      <p:cxnSp>
        <p:nvCxnSpPr>
          <p:cNvPr id="14" name="Elbow Connector 13">
            <a:extLst>
              <a:ext uri="{FF2B5EF4-FFF2-40B4-BE49-F238E27FC236}">
                <a16:creationId xmlns:a16="http://schemas.microsoft.com/office/drawing/2014/main" id="{E9C2B933-CBFA-2CFF-C0CE-97C753BAA41B}"/>
              </a:ext>
            </a:extLst>
          </p:cNvPr>
          <p:cNvCxnSpPr>
            <a:cxnSpLocks/>
            <a:stCxn id="12" idx="3"/>
            <a:endCxn id="13" idx="0"/>
          </p:cNvCxnSpPr>
          <p:nvPr/>
        </p:nvCxnSpPr>
        <p:spPr>
          <a:xfrm>
            <a:off x="7716643" y="2784552"/>
            <a:ext cx="1048215" cy="175606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>
            <a:extLst>
              <a:ext uri="{FF2B5EF4-FFF2-40B4-BE49-F238E27FC236}">
                <a16:creationId xmlns:a16="http://schemas.microsoft.com/office/drawing/2014/main" id="{28793CEA-9D62-0438-8244-98A8990CF30F}"/>
              </a:ext>
            </a:extLst>
          </p:cNvPr>
          <p:cNvCxnSpPr>
            <a:cxnSpLocks/>
            <a:stCxn id="10" idx="3"/>
            <a:endCxn id="12" idx="0"/>
          </p:cNvCxnSpPr>
          <p:nvPr/>
        </p:nvCxnSpPr>
        <p:spPr>
          <a:xfrm>
            <a:off x="5620214" y="2386674"/>
            <a:ext cx="1048215" cy="190942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Graphic 15" descr="Single gear with solid fill">
            <a:extLst>
              <a:ext uri="{FF2B5EF4-FFF2-40B4-BE49-F238E27FC236}">
                <a16:creationId xmlns:a16="http://schemas.microsoft.com/office/drawing/2014/main" id="{AD27EC0A-4659-DC95-29EA-CA3C13F4A9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793011" y="4481230"/>
            <a:ext cx="1426078" cy="1426078"/>
          </a:xfrm>
          <a:prstGeom prst="rect">
            <a:avLst/>
          </a:prstGeom>
        </p:spPr>
      </p:pic>
      <p:pic>
        <p:nvPicPr>
          <p:cNvPr id="17" name="Graphic 16" descr="Single gear with solid fill">
            <a:extLst>
              <a:ext uri="{FF2B5EF4-FFF2-40B4-BE49-F238E27FC236}">
                <a16:creationId xmlns:a16="http://schemas.microsoft.com/office/drawing/2014/main" id="{0FE721CB-FE14-3A0B-7799-2CD17B8292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143420" y="4410096"/>
            <a:ext cx="1426078" cy="1426078"/>
          </a:xfrm>
          <a:prstGeom prst="rect">
            <a:avLst/>
          </a:prstGeom>
        </p:spPr>
      </p:pic>
      <p:pic>
        <p:nvPicPr>
          <p:cNvPr id="18" name="Graphic 17" descr="Single gear with solid fill">
            <a:extLst>
              <a:ext uri="{FF2B5EF4-FFF2-40B4-BE49-F238E27FC236}">
                <a16:creationId xmlns:a16="http://schemas.microsoft.com/office/drawing/2014/main" id="{A1A47724-3B05-F6EC-A13E-AC7172C6B1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461655" y="4434722"/>
            <a:ext cx="1426078" cy="1426078"/>
          </a:xfrm>
          <a:prstGeom prst="rect">
            <a:avLst/>
          </a:prstGeom>
        </p:spPr>
      </p:pic>
      <p:pic>
        <p:nvPicPr>
          <p:cNvPr id="19" name="Graphic 18" descr="Single gear with solid fill">
            <a:extLst>
              <a:ext uri="{FF2B5EF4-FFF2-40B4-BE49-F238E27FC236}">
                <a16:creationId xmlns:a16="http://schemas.microsoft.com/office/drawing/2014/main" id="{7E4927E9-760D-A9A5-F02C-25AA1A1A2F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743727" y="4376413"/>
            <a:ext cx="1426078" cy="1426078"/>
          </a:xfrm>
          <a:prstGeom prst="rect">
            <a:avLst/>
          </a:prstGeom>
        </p:spPr>
      </p:pic>
      <p:pic>
        <p:nvPicPr>
          <p:cNvPr id="20" name="Graphic 19" descr="Bullseye with solid fill">
            <a:extLst>
              <a:ext uri="{FF2B5EF4-FFF2-40B4-BE49-F238E27FC236}">
                <a16:creationId xmlns:a16="http://schemas.microsoft.com/office/drawing/2014/main" id="{5DE3C652-A02C-AB4A-B199-B91B945B8B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972269" y="2667902"/>
            <a:ext cx="914400" cy="914400"/>
          </a:xfrm>
          <a:prstGeom prst="rect">
            <a:avLst/>
          </a:prstGeom>
        </p:spPr>
      </p:pic>
      <p:pic>
        <p:nvPicPr>
          <p:cNvPr id="21" name="Graphic 20" descr="Bullseye with solid fill">
            <a:extLst>
              <a:ext uri="{FF2B5EF4-FFF2-40B4-BE49-F238E27FC236}">
                <a16:creationId xmlns:a16="http://schemas.microsoft.com/office/drawing/2014/main" id="{5E42AD31-39E0-B534-B900-82EE843D12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10002749" y="5565030"/>
            <a:ext cx="914400" cy="914400"/>
          </a:xfrm>
          <a:prstGeom prst="rect">
            <a:avLst/>
          </a:prstGeom>
        </p:spPr>
      </p:pic>
      <p:pic>
        <p:nvPicPr>
          <p:cNvPr id="22" name="Graphic 21" descr="Bullseye with solid fill">
            <a:extLst>
              <a:ext uri="{FF2B5EF4-FFF2-40B4-BE49-F238E27FC236}">
                <a16:creationId xmlns:a16="http://schemas.microsoft.com/office/drawing/2014/main" id="{4C005353-D854-D3F9-E20B-15ED4F3386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7456978" y="5616952"/>
            <a:ext cx="914400" cy="914400"/>
          </a:xfrm>
          <a:prstGeom prst="rect">
            <a:avLst/>
          </a:prstGeom>
        </p:spPr>
      </p:pic>
      <p:pic>
        <p:nvPicPr>
          <p:cNvPr id="23" name="Graphic 22" descr="Bullseye with solid fill">
            <a:extLst>
              <a:ext uri="{FF2B5EF4-FFF2-40B4-BE49-F238E27FC236}">
                <a16:creationId xmlns:a16="http://schemas.microsoft.com/office/drawing/2014/main" id="{DC1ABF5A-3C6A-E80A-C721-DF5B5EA5EA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5083095" y="5655456"/>
            <a:ext cx="914400" cy="914400"/>
          </a:xfrm>
          <a:prstGeom prst="rect">
            <a:avLst/>
          </a:prstGeom>
        </p:spPr>
      </p:pic>
      <p:pic>
        <p:nvPicPr>
          <p:cNvPr id="24" name="Graphic 23" descr="Bullseye with solid fill">
            <a:extLst>
              <a:ext uri="{FF2B5EF4-FFF2-40B4-BE49-F238E27FC236}">
                <a16:creationId xmlns:a16="http://schemas.microsoft.com/office/drawing/2014/main" id="{010E7A57-1F9F-6A9C-BB5A-05C03FE513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2794063" y="5616952"/>
            <a:ext cx="914400" cy="9144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1B4ACD0-A775-605D-663C-0DDD02FE8C9E}"/>
              </a:ext>
            </a:extLst>
          </p:cNvPr>
          <p:cNvSpPr txBox="1"/>
          <p:nvPr/>
        </p:nvSpPr>
        <p:spPr>
          <a:xfrm>
            <a:off x="10870046" y="2784552"/>
            <a:ext cx="1018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Final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594F4A7-306F-E26A-DA16-E7FD68B17119}"/>
              </a:ext>
            </a:extLst>
          </p:cNvPr>
          <p:cNvSpPr txBox="1"/>
          <p:nvPr/>
        </p:nvSpPr>
        <p:spPr>
          <a:xfrm>
            <a:off x="10738092" y="5760752"/>
            <a:ext cx="1018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Final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97074AC-5D88-52BA-488C-9BC64344D4EC}"/>
              </a:ext>
            </a:extLst>
          </p:cNvPr>
          <p:cNvSpPr txBox="1"/>
          <p:nvPr/>
        </p:nvSpPr>
        <p:spPr>
          <a:xfrm>
            <a:off x="3500762" y="5827159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Intermediate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62B22A2-C3EB-CBDD-17F3-01DDCC0CABF0}"/>
              </a:ext>
            </a:extLst>
          </p:cNvPr>
          <p:cNvSpPr txBox="1"/>
          <p:nvPr/>
        </p:nvSpPr>
        <p:spPr>
          <a:xfrm>
            <a:off x="5790419" y="5793216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Intermediate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CBA3878-D386-AB18-6FB2-47CE101E4D53}"/>
              </a:ext>
            </a:extLst>
          </p:cNvPr>
          <p:cNvSpPr txBox="1"/>
          <p:nvPr/>
        </p:nvSpPr>
        <p:spPr>
          <a:xfrm>
            <a:off x="8107409" y="5793216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Intermediate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1AFDCF1-23BE-347B-210F-2BF1D6C785DE}"/>
              </a:ext>
            </a:extLst>
          </p:cNvPr>
          <p:cNvSpPr txBox="1"/>
          <p:nvPr/>
        </p:nvSpPr>
        <p:spPr>
          <a:xfrm>
            <a:off x="844890" y="310536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2D3956"/>
                </a:solidFill>
              </a:rPr>
              <a:t>Classic/Traditional/Predictive/Waterfall Approach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DD41725-F33F-D3A6-F8D9-E66D42C45540}"/>
              </a:ext>
            </a:extLst>
          </p:cNvPr>
          <p:cNvSpPr txBox="1"/>
          <p:nvPr/>
        </p:nvSpPr>
        <p:spPr>
          <a:xfrm>
            <a:off x="844890" y="379103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2D3956"/>
                </a:solidFill>
              </a:rPr>
              <a:t>Agile/Incremental/Iterative Approach</a:t>
            </a:r>
            <a:endParaRPr lang="ar-SA" sz="1800" b="1" dirty="0">
              <a:solidFill>
                <a:srgbClr val="2D3956"/>
              </a:solidFill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0A929BF0-4C83-C120-DFDA-09F5B561A53A}"/>
              </a:ext>
            </a:extLst>
          </p:cNvPr>
          <p:cNvCxnSpPr>
            <a:cxnSpLocks/>
          </p:cNvCxnSpPr>
          <p:nvPr/>
        </p:nvCxnSpPr>
        <p:spPr>
          <a:xfrm flipV="1">
            <a:off x="5825607" y="5555214"/>
            <a:ext cx="850349" cy="205538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87093197-8D76-0AF2-2FF7-90E476C6A4FD}"/>
              </a:ext>
            </a:extLst>
          </p:cNvPr>
          <p:cNvCxnSpPr>
            <a:cxnSpLocks/>
          </p:cNvCxnSpPr>
          <p:nvPr/>
        </p:nvCxnSpPr>
        <p:spPr>
          <a:xfrm flipV="1">
            <a:off x="3608637" y="5531350"/>
            <a:ext cx="758175" cy="192876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B69DF30F-3703-7091-2DB7-77039C57C92C}"/>
              </a:ext>
            </a:extLst>
          </p:cNvPr>
          <p:cNvSpPr txBox="1"/>
          <p:nvPr/>
        </p:nvSpPr>
        <p:spPr>
          <a:xfrm>
            <a:off x="1447178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FD64550-0C8E-662C-C71B-DBC758012E19}"/>
              </a:ext>
            </a:extLst>
          </p:cNvPr>
          <p:cNvSpPr txBox="1"/>
          <p:nvPr/>
        </p:nvSpPr>
        <p:spPr>
          <a:xfrm>
            <a:off x="1279312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B2C2179-E0C1-0906-35FC-3CD8E3E351ED}"/>
              </a:ext>
            </a:extLst>
          </p:cNvPr>
          <p:cNvSpPr txBox="1"/>
          <p:nvPr/>
        </p:nvSpPr>
        <p:spPr>
          <a:xfrm>
            <a:off x="265294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Test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C574CCA-4EAC-1751-671C-5513BB3FBFF2}"/>
              </a:ext>
            </a:extLst>
          </p:cNvPr>
          <p:cNvSpPr txBox="1"/>
          <p:nvPr/>
        </p:nvSpPr>
        <p:spPr>
          <a:xfrm>
            <a:off x="2760909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B3235A15-AAEC-603A-4236-7211DC5FC6F7}"/>
              </a:ext>
            </a:extLst>
          </p:cNvPr>
          <p:cNvCxnSpPr>
            <a:cxnSpLocks/>
          </p:cNvCxnSpPr>
          <p:nvPr/>
        </p:nvCxnSpPr>
        <p:spPr>
          <a:xfrm flipV="1">
            <a:off x="8223714" y="5531350"/>
            <a:ext cx="724350" cy="188371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B1D08716-916E-650D-1220-35D9EF736CEC}"/>
              </a:ext>
            </a:extLst>
          </p:cNvPr>
          <p:cNvSpPr txBox="1"/>
          <p:nvPr/>
        </p:nvSpPr>
        <p:spPr>
          <a:xfrm>
            <a:off x="1825185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1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21F1480-C0C4-F4F8-20FD-EBF96AF5136F}"/>
              </a:ext>
            </a:extLst>
          </p:cNvPr>
          <p:cNvSpPr txBox="1"/>
          <p:nvPr/>
        </p:nvSpPr>
        <p:spPr>
          <a:xfrm>
            <a:off x="4178258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2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DCC5D02-4D61-170D-8B28-6C724A7041D0}"/>
              </a:ext>
            </a:extLst>
          </p:cNvPr>
          <p:cNvSpPr txBox="1"/>
          <p:nvPr/>
        </p:nvSpPr>
        <p:spPr>
          <a:xfrm>
            <a:off x="6514860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3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D801E1C-C7BD-8C33-3F02-F030FED29112}"/>
              </a:ext>
            </a:extLst>
          </p:cNvPr>
          <p:cNvSpPr txBox="1"/>
          <p:nvPr/>
        </p:nvSpPr>
        <p:spPr>
          <a:xfrm>
            <a:off x="8779522" y="4225430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N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9F87BCA-E508-91E1-5472-5E0C871D5718}"/>
              </a:ext>
            </a:extLst>
          </p:cNvPr>
          <p:cNvSpPr txBox="1"/>
          <p:nvPr/>
        </p:nvSpPr>
        <p:spPr>
          <a:xfrm>
            <a:off x="7647191" y="4225430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………….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AF96EFC-D457-09FC-3C4A-1957CA995243}"/>
              </a:ext>
            </a:extLst>
          </p:cNvPr>
          <p:cNvSpPr txBox="1"/>
          <p:nvPr/>
        </p:nvSpPr>
        <p:spPr>
          <a:xfrm>
            <a:off x="3794428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38C9928-42AD-3809-C803-A920CEDAF8E2}"/>
              </a:ext>
            </a:extLst>
          </p:cNvPr>
          <p:cNvSpPr txBox="1"/>
          <p:nvPr/>
        </p:nvSpPr>
        <p:spPr>
          <a:xfrm>
            <a:off x="3648333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8709F2D-476C-034E-D15D-591AA7BFEA49}"/>
              </a:ext>
            </a:extLst>
          </p:cNvPr>
          <p:cNvSpPr txBox="1"/>
          <p:nvPr/>
        </p:nvSpPr>
        <p:spPr>
          <a:xfrm>
            <a:off x="500019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Test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1CEFE1E-48A8-BF0E-DE37-3E03B4FB23D1}"/>
              </a:ext>
            </a:extLst>
          </p:cNvPr>
          <p:cNvSpPr txBox="1"/>
          <p:nvPr/>
        </p:nvSpPr>
        <p:spPr>
          <a:xfrm>
            <a:off x="5108159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E26F452-7943-D6C8-9BEB-71EFA6A8CA64}"/>
              </a:ext>
            </a:extLst>
          </p:cNvPr>
          <p:cNvSpPr txBox="1"/>
          <p:nvPr/>
        </p:nvSpPr>
        <p:spPr>
          <a:xfrm>
            <a:off x="6139855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326FEE0-0C67-A9B0-6FBB-B5DFF83E1146}"/>
              </a:ext>
            </a:extLst>
          </p:cNvPr>
          <p:cNvSpPr txBox="1"/>
          <p:nvPr/>
        </p:nvSpPr>
        <p:spPr>
          <a:xfrm>
            <a:off x="595021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62E2918-137C-7E0B-CEA5-751ACA49CA96}"/>
              </a:ext>
            </a:extLst>
          </p:cNvPr>
          <p:cNvSpPr txBox="1"/>
          <p:nvPr/>
        </p:nvSpPr>
        <p:spPr>
          <a:xfrm>
            <a:off x="7302083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Test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0553D29-1475-CFE6-AF52-EE714DBE2BBF}"/>
              </a:ext>
            </a:extLst>
          </p:cNvPr>
          <p:cNvSpPr txBox="1"/>
          <p:nvPr/>
        </p:nvSpPr>
        <p:spPr>
          <a:xfrm>
            <a:off x="7388273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EB768CA-42F6-667F-31BD-2489F63CE2BC}"/>
              </a:ext>
            </a:extLst>
          </p:cNvPr>
          <p:cNvSpPr txBox="1"/>
          <p:nvPr/>
        </p:nvSpPr>
        <p:spPr>
          <a:xfrm>
            <a:off x="8433134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5AD6A8C-752D-2C86-CCF2-3D6A9E37A5FF}"/>
              </a:ext>
            </a:extLst>
          </p:cNvPr>
          <p:cNvSpPr txBox="1"/>
          <p:nvPr/>
        </p:nvSpPr>
        <p:spPr>
          <a:xfrm>
            <a:off x="8221726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77B767E-E735-1282-33EE-6972BCCF34E9}"/>
              </a:ext>
            </a:extLst>
          </p:cNvPr>
          <p:cNvSpPr txBox="1"/>
          <p:nvPr/>
        </p:nvSpPr>
        <p:spPr>
          <a:xfrm>
            <a:off x="9638904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Test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83C6685-E522-C8A9-E4B8-5C8AEAD4C1FF}"/>
              </a:ext>
            </a:extLst>
          </p:cNvPr>
          <p:cNvSpPr txBox="1"/>
          <p:nvPr/>
        </p:nvSpPr>
        <p:spPr>
          <a:xfrm>
            <a:off x="9703323" y="524460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98732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25" grpId="0"/>
      <p:bldP spid="26" grpId="0"/>
      <p:bldP spid="27" grpId="0"/>
      <p:bldP spid="28" grpId="0"/>
      <p:bldP spid="29" grpId="0"/>
      <p:bldP spid="34" grpId="0"/>
      <p:bldP spid="35" grpId="0"/>
      <p:bldP spid="36" grpId="0"/>
      <p:bldP spid="37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8103"/>
            <a:ext cx="10515600" cy="1325563"/>
          </a:xfrm>
        </p:spPr>
        <p:txBody>
          <a:bodyPr/>
          <a:lstStyle/>
          <a:p>
            <a:r>
              <a:rPr lang="en-US" dirty="0"/>
              <a:t>Agile vs. Traditional Lifecycle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D218C1C-C40F-6D91-1AC3-112CDF2FC9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8F4612-48CC-8716-3D72-FDEEDBBC3462}"/>
              </a:ext>
            </a:extLst>
          </p:cNvPr>
          <p:cNvSpPr txBox="1"/>
          <p:nvPr/>
        </p:nvSpPr>
        <p:spPr>
          <a:xfrm>
            <a:off x="1004454" y="6227000"/>
            <a:ext cx="99145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2D3956"/>
                </a:solidFill>
                <a:latin typeface="Arial"/>
                <a:cs typeface="Arial"/>
              </a:rPr>
              <a:t>Source: Project Management Institute</a:t>
            </a:r>
            <a:r>
              <a:rPr lang="en-US" sz="1400" i="1" dirty="0">
                <a:solidFill>
                  <a:srgbClr val="2D3956"/>
                </a:solidFill>
                <a:latin typeface="Arial"/>
                <a:cs typeface="Arial"/>
              </a:rPr>
              <a:t>, Agile Practice Guide</a:t>
            </a:r>
            <a:r>
              <a:rPr lang="en-US" sz="1400" dirty="0">
                <a:solidFill>
                  <a:srgbClr val="2D3956"/>
                </a:solidFill>
                <a:latin typeface="Arial"/>
                <a:cs typeface="Arial"/>
              </a:rPr>
              <a:t>, Project Management Institute Inc., 2017, Page 18. </a:t>
            </a:r>
            <a:endParaRPr lang="en-US" dirty="0">
              <a:solidFill>
                <a:srgbClr val="2D3956"/>
              </a:solidFill>
            </a:endParaRPr>
          </a:p>
        </p:txBody>
      </p:sp>
      <p:graphicFrame>
        <p:nvGraphicFramePr>
          <p:cNvPr id="6" name="Content Placeholder 4">
            <a:extLst>
              <a:ext uri="{FF2B5EF4-FFF2-40B4-BE49-F238E27FC236}">
                <a16:creationId xmlns:a16="http://schemas.microsoft.com/office/drawing/2014/main" id="{B3967876-C590-9301-47E1-AC53558A595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80825411"/>
              </p:ext>
            </p:extLst>
          </p:nvPr>
        </p:nvGraphicFramePr>
        <p:xfrm>
          <a:off x="838200" y="1141623"/>
          <a:ext cx="10515599" cy="4840807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24769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89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494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3598">
                <a:tc>
                  <a:txBody>
                    <a:bodyPr/>
                    <a:lstStyle/>
                    <a:p>
                      <a:endParaRPr lang="en-US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7023" marR="97023" marT="48512" marB="48512">
                    <a:solidFill>
                      <a:srgbClr val="1740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Waterfall</a:t>
                      </a:r>
                    </a:p>
                  </a:txBody>
                  <a:tcPr marL="97023" marR="97023" marT="48512" marB="48512" anchor="ctr">
                    <a:solidFill>
                      <a:srgbClr val="1740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Agile</a:t>
                      </a:r>
                    </a:p>
                  </a:txBody>
                  <a:tcPr marL="97023" marR="97023" marT="48512" marB="48512" anchor="ctr">
                    <a:solidFill>
                      <a:srgbClr val="17406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6776">
                <a:tc>
                  <a:txBody>
                    <a:bodyPr/>
                    <a:lstStyle/>
                    <a:p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Fixed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Dynamic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8172">
                <a:tc>
                  <a:txBody>
                    <a:bodyPr/>
                    <a:lstStyle/>
                    <a:p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# of Deliveries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Single delivery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Frequent small deliveries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8172">
                <a:tc>
                  <a:txBody>
                    <a:bodyPr/>
                    <a:lstStyle/>
                    <a:p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Activities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Performed once for the entire project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Repeated until correct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9569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b="1" kern="12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Goal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Manage cost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value via frequent deliveries</a:t>
                      </a:r>
                      <a:r>
                        <a:rPr lang="en-US" sz="1800" baseline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and feedback</a:t>
                      </a:r>
                      <a:endParaRPr lang="en-US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81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Change</a:t>
                      </a:r>
                    </a:p>
                    <a:p>
                      <a:pPr marL="0" algn="l" defTabSz="914400" rtl="0" eaLnBrk="1" latinLnBrk="0" hangingPunct="1"/>
                      <a:endParaRPr lang="en-US" sz="1800" b="1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Constrained</a:t>
                      </a:r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as much as possible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Incorporated</a:t>
                      </a:r>
                      <a:r>
                        <a:rPr lang="en-US" sz="1800" baseline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in real-time delivery</a:t>
                      </a:r>
                      <a:endParaRPr lang="en-US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817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b="1" kern="12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Stakeholders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Involved</a:t>
                      </a:r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at specific milestones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Continuously</a:t>
                      </a:r>
                      <a:r>
                        <a:rPr lang="en-US" sz="1800" baseline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involved</a:t>
                      </a:r>
                      <a:endParaRPr lang="en-US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303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b="1" kern="12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Risks and Costs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Controlled by detailed planning or mostly knowable considerations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Controlled as requirements and constraints emerge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00922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7" y="144352"/>
            <a:ext cx="10515600" cy="1325563"/>
          </a:xfrm>
        </p:spPr>
        <p:txBody>
          <a:bodyPr/>
          <a:lstStyle/>
          <a:p>
            <a:r>
              <a:rPr lang="en-US" dirty="0"/>
              <a:t>Other Lifecycles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2" name="Content Placeholder 11">
            <a:extLst>
              <a:ext uri="{FF2B5EF4-FFF2-40B4-BE49-F238E27FC236}">
                <a16:creationId xmlns:a16="http://schemas.microsoft.com/office/drawing/2014/main" id="{2236E7C7-C8B9-88E3-6602-0E9763FAD6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9557989"/>
              </p:ext>
            </p:extLst>
          </p:nvPr>
        </p:nvGraphicFramePr>
        <p:xfrm>
          <a:off x="838200" y="1562953"/>
          <a:ext cx="10515597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4" name="Picture 13" descr="A diagram of a test model&#10;&#10;Description automatically generated">
            <a:extLst>
              <a:ext uri="{FF2B5EF4-FFF2-40B4-BE49-F238E27FC236}">
                <a16:creationId xmlns:a16="http://schemas.microsoft.com/office/drawing/2014/main" id="{9B572962-6053-8B7C-662C-16976E02B4C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621" y="3385633"/>
            <a:ext cx="6678751" cy="276691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750D568-EB6A-6C8F-E0C3-1B7EFC5A66E8}"/>
              </a:ext>
            </a:extLst>
          </p:cNvPr>
          <p:cNvSpPr txBox="1"/>
          <p:nvPr/>
        </p:nvSpPr>
        <p:spPr>
          <a:xfrm>
            <a:off x="1136371" y="4584422"/>
            <a:ext cx="1918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V-Lifecycle</a:t>
            </a:r>
            <a:endParaRPr lang="ar-SA" sz="20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66018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945" y="111519"/>
            <a:ext cx="8670838" cy="1325563"/>
          </a:xfrm>
        </p:spPr>
        <p:txBody>
          <a:bodyPr>
            <a:normAutofit/>
          </a:bodyPr>
          <a:lstStyle/>
          <a:p>
            <a:r>
              <a:rPr lang="en-US" sz="4000" dirty="0"/>
              <a:t>Factors Impacting the Lifecycle</a:t>
            </a:r>
            <a:endParaRPr lang="ar-SA" sz="4000" dirty="0"/>
          </a:p>
        </p:txBody>
      </p:sp>
      <p:sp>
        <p:nvSpPr>
          <p:cNvPr id="4" name="Google Shape;168;p5">
            <a:extLst>
              <a:ext uri="{FF2B5EF4-FFF2-40B4-BE49-F238E27FC236}">
                <a16:creationId xmlns:a16="http://schemas.microsoft.com/office/drawing/2014/main" id="{CFD7D39B-FFBA-6E92-2978-DA16A5296A6F}"/>
              </a:ext>
            </a:extLst>
          </p:cNvPr>
          <p:cNvSpPr txBox="1"/>
          <p:nvPr/>
        </p:nvSpPr>
        <p:spPr>
          <a:xfrm>
            <a:off x="4663993" y="6400766"/>
            <a:ext cx="2740107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71BD5F10-8987-3652-E349-984AD8A0D4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FC6E21A-DFC2-2A79-EC47-779225130BE5}"/>
              </a:ext>
            </a:extLst>
          </p:cNvPr>
          <p:cNvSpPr/>
          <p:nvPr/>
        </p:nvSpPr>
        <p:spPr>
          <a:xfrm>
            <a:off x="1908207" y="1906047"/>
            <a:ext cx="8375586" cy="7416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Context</a:t>
            </a:r>
          </a:p>
          <a:p>
            <a:pPr algn="ctr"/>
            <a:r>
              <a:rPr lang="en-US" dirty="0"/>
              <a:t>Nature of organization and the project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0EEABB63-DE52-1BC0-1E23-A25FE28CC673}"/>
              </a:ext>
            </a:extLst>
          </p:cNvPr>
          <p:cNvSpPr/>
          <p:nvPr/>
        </p:nvSpPr>
        <p:spPr>
          <a:xfrm>
            <a:off x="1815816" y="5173169"/>
            <a:ext cx="8375586" cy="7416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Techniques</a:t>
            </a:r>
          </a:p>
          <a:p>
            <a:pPr algn="ctr"/>
            <a:r>
              <a:rPr lang="en-US" dirty="0"/>
              <a:t>Management and development techniques used to plan, analyze and document work.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BC94EEEF-361A-5A1D-CF7A-441F8EE7405A}"/>
              </a:ext>
            </a:extLst>
          </p:cNvPr>
          <p:cNvSpPr/>
          <p:nvPr/>
        </p:nvSpPr>
        <p:spPr>
          <a:xfrm>
            <a:off x="1621265" y="3410301"/>
            <a:ext cx="2559640" cy="107634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Lifecycle and Approach</a:t>
            </a:r>
          </a:p>
          <a:p>
            <a:pPr algn="ctr"/>
            <a:r>
              <a:rPr lang="en-US" sz="1200" dirty="0"/>
              <a:t>process, methods, and standards adopted for developing and implementing the solution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5740F66-F6AF-0338-B0E4-4CB19F5053C2}"/>
              </a:ext>
            </a:extLst>
          </p:cNvPr>
          <p:cNvSpPr/>
          <p:nvPr/>
        </p:nvSpPr>
        <p:spPr>
          <a:xfrm>
            <a:off x="4717478" y="3410301"/>
            <a:ext cx="2559640" cy="107634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Roles </a:t>
            </a:r>
          </a:p>
          <a:p>
            <a:pPr algn="ctr"/>
            <a:r>
              <a:rPr lang="en-US" dirty="0"/>
              <a:t>key roles in the project;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1C9DDE6E-9198-F7E9-7B4C-2E718D98BE5E}"/>
              </a:ext>
            </a:extLst>
          </p:cNvPr>
          <p:cNvSpPr/>
          <p:nvPr/>
        </p:nvSpPr>
        <p:spPr>
          <a:xfrm>
            <a:off x="7998473" y="3410301"/>
            <a:ext cx="2559640" cy="107634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Deliverables</a:t>
            </a:r>
          </a:p>
          <a:p>
            <a:pPr algn="ctr"/>
            <a:r>
              <a:rPr lang="en-US" dirty="0"/>
              <a:t>Products or services to be delivered</a:t>
            </a:r>
          </a:p>
        </p:txBody>
      </p:sp>
      <p:sp>
        <p:nvSpPr>
          <p:cNvPr id="14" name="Down Arrow 13">
            <a:extLst>
              <a:ext uri="{FF2B5EF4-FFF2-40B4-BE49-F238E27FC236}">
                <a16:creationId xmlns:a16="http://schemas.microsoft.com/office/drawing/2014/main" id="{3E7EC20E-6B22-43EF-02E7-DD55B9CBECD8}"/>
              </a:ext>
            </a:extLst>
          </p:cNvPr>
          <p:cNvSpPr/>
          <p:nvPr/>
        </p:nvSpPr>
        <p:spPr>
          <a:xfrm>
            <a:off x="2587356" y="2647743"/>
            <a:ext cx="640080" cy="781257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5" name="Down Arrow 14">
            <a:extLst>
              <a:ext uri="{FF2B5EF4-FFF2-40B4-BE49-F238E27FC236}">
                <a16:creationId xmlns:a16="http://schemas.microsoft.com/office/drawing/2014/main" id="{4B4AE1AF-97F3-5D1F-E6CA-6912BBFA8692}"/>
              </a:ext>
            </a:extLst>
          </p:cNvPr>
          <p:cNvSpPr/>
          <p:nvPr/>
        </p:nvSpPr>
        <p:spPr>
          <a:xfrm>
            <a:off x="5683569" y="2656788"/>
            <a:ext cx="640080" cy="781257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6" name="Down Arrow 15">
            <a:extLst>
              <a:ext uri="{FF2B5EF4-FFF2-40B4-BE49-F238E27FC236}">
                <a16:creationId xmlns:a16="http://schemas.microsoft.com/office/drawing/2014/main" id="{2695465A-78A4-9E03-09CA-1649780CFC5A}"/>
              </a:ext>
            </a:extLst>
          </p:cNvPr>
          <p:cNvSpPr/>
          <p:nvPr/>
        </p:nvSpPr>
        <p:spPr>
          <a:xfrm>
            <a:off x="8964566" y="2644926"/>
            <a:ext cx="640080" cy="781257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7" name="Up-Down Arrow 16">
            <a:extLst>
              <a:ext uri="{FF2B5EF4-FFF2-40B4-BE49-F238E27FC236}">
                <a16:creationId xmlns:a16="http://schemas.microsoft.com/office/drawing/2014/main" id="{9C0DFE85-BF45-2C5F-5F43-5B3140CA9670}"/>
              </a:ext>
            </a:extLst>
          </p:cNvPr>
          <p:cNvSpPr/>
          <p:nvPr/>
        </p:nvSpPr>
        <p:spPr>
          <a:xfrm>
            <a:off x="2720142" y="4448892"/>
            <a:ext cx="374508" cy="664738"/>
          </a:xfrm>
          <a:prstGeom prst="up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8" name="Up-Down Arrow 17">
            <a:extLst>
              <a:ext uri="{FF2B5EF4-FFF2-40B4-BE49-F238E27FC236}">
                <a16:creationId xmlns:a16="http://schemas.microsoft.com/office/drawing/2014/main" id="{C9B35348-A1C3-FC6B-8637-EB18518498C5}"/>
              </a:ext>
            </a:extLst>
          </p:cNvPr>
          <p:cNvSpPr/>
          <p:nvPr/>
        </p:nvSpPr>
        <p:spPr>
          <a:xfrm>
            <a:off x="5846792" y="4451291"/>
            <a:ext cx="374508" cy="664738"/>
          </a:xfrm>
          <a:prstGeom prst="up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9" name="Up-Down Arrow 18">
            <a:extLst>
              <a:ext uri="{FF2B5EF4-FFF2-40B4-BE49-F238E27FC236}">
                <a16:creationId xmlns:a16="http://schemas.microsoft.com/office/drawing/2014/main" id="{78B78307-43DF-0D37-AE57-CAF85C0DCA84}"/>
              </a:ext>
            </a:extLst>
          </p:cNvPr>
          <p:cNvSpPr/>
          <p:nvPr/>
        </p:nvSpPr>
        <p:spPr>
          <a:xfrm>
            <a:off x="9137906" y="4455926"/>
            <a:ext cx="374508" cy="664738"/>
          </a:xfrm>
          <a:prstGeom prst="up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381979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352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Analyst Role in 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Delivering Requirements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898C3185-0A20-6367-3418-B079A4D3D10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1911600"/>
              </p:ext>
            </p:extLst>
          </p:nvPr>
        </p:nvGraphicFramePr>
        <p:xfrm>
          <a:off x="598516" y="1594526"/>
          <a:ext cx="11055928" cy="48983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7268167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E8D6F8-0002-EA3D-3087-79815458A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Roles in Execution based on Lifecycle</a:t>
            </a:r>
            <a:endParaRPr lang="ar-SA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96C4C75-3D2E-1E6D-65DE-7E95673BC0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/>
              <a:t>Traditional 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AE71CA-10FC-6845-150C-373687E5D4B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Project Manager</a:t>
            </a:r>
          </a:p>
          <a:p>
            <a:r>
              <a:rPr lang="en-US" dirty="0"/>
              <a:t>Business Analyst </a:t>
            </a:r>
          </a:p>
          <a:p>
            <a:r>
              <a:rPr lang="en-US" dirty="0"/>
              <a:t>Architect/Designer</a:t>
            </a:r>
          </a:p>
          <a:p>
            <a:r>
              <a:rPr lang="en-US" dirty="0"/>
              <a:t>Developer/Team Member</a:t>
            </a:r>
          </a:p>
          <a:p>
            <a:r>
              <a:rPr lang="en-US" dirty="0"/>
              <a:t>Tester /Quality Control</a:t>
            </a:r>
          </a:p>
          <a:p>
            <a:endParaRPr lang="en-US" dirty="0"/>
          </a:p>
          <a:p>
            <a:endParaRPr lang="ar-SA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69C3CDD-243F-0671-5C3D-7B5DBA476A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/>
              <a:t>Agile</a:t>
            </a:r>
            <a:endParaRPr lang="ar-SA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9A014CA-DC6B-D25E-2113-F7A82055D35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Product Owner: Business representative</a:t>
            </a:r>
          </a:p>
          <a:p>
            <a:r>
              <a:rPr lang="en-US" dirty="0"/>
              <a:t>Team Leader/Agile Coach/Project Manager</a:t>
            </a:r>
          </a:p>
          <a:p>
            <a:r>
              <a:rPr lang="en-US" dirty="0"/>
              <a:t>Team Member: team is 5-9 people, cross-functional or T-Shaped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7D264D5-264D-5E35-8295-2E6582866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20542C4D-8D5A-1DEB-B1B1-EC6285E3B95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988193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E8D6F8-0002-EA3D-3087-79815458A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Testing/Quality Control</a:t>
            </a:r>
            <a:endParaRPr lang="ar-SA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76467DBD-8A8E-39AF-7286-605294B911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444869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C7D264D5-264D-5E35-8295-2E6582866CB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20542C4D-8D5A-1DEB-B1B1-EC6285E3B95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270170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7" y="144352"/>
            <a:ext cx="10515600" cy="1325563"/>
          </a:xfrm>
        </p:spPr>
        <p:txBody>
          <a:bodyPr/>
          <a:lstStyle/>
          <a:p>
            <a:r>
              <a:rPr lang="en-US" dirty="0"/>
              <a:t>Verification of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47C34F-7F47-DBBB-011F-42BA89BBE0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7" y="1253331"/>
            <a:ext cx="10893358" cy="4351338"/>
          </a:xfrm>
        </p:spPr>
        <p:txBody>
          <a:bodyPr/>
          <a:lstStyle/>
          <a:p>
            <a:r>
              <a:rPr lang="en-US" dirty="0"/>
              <a:t>Performed after Testing results and involves Stakeholders to confirm requirement is met</a:t>
            </a:r>
          </a:p>
          <a:p>
            <a:r>
              <a:rPr lang="en-US" dirty="0"/>
              <a:t>Business analyst with technical team, might do a demo, walkthrough or test.</a:t>
            </a:r>
          </a:p>
          <a:p>
            <a:r>
              <a:rPr lang="en-US" dirty="0"/>
              <a:t>Uses Requirements Traceability Matrix as bases, and verification results are recorded in it.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68;p5">
            <a:extLst>
              <a:ext uri="{FF2B5EF4-FFF2-40B4-BE49-F238E27FC236}">
                <a16:creationId xmlns:a16="http://schemas.microsoft.com/office/drawing/2014/main" id="{427AABBA-6678-3FBE-DCC1-9637FB2D9E4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9215FD7-03C7-23D9-565A-7F0002270D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136032"/>
              </p:ext>
            </p:extLst>
          </p:nvPr>
        </p:nvGraphicFramePr>
        <p:xfrm>
          <a:off x="838198" y="4032616"/>
          <a:ext cx="10515599" cy="247044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93165">
                  <a:extLst>
                    <a:ext uri="{9D8B030D-6E8A-4147-A177-3AD203B41FA5}">
                      <a16:colId xmlns:a16="http://schemas.microsoft.com/office/drawing/2014/main" val="297795802"/>
                    </a:ext>
                  </a:extLst>
                </a:gridCol>
                <a:gridCol w="2414753">
                  <a:extLst>
                    <a:ext uri="{9D8B030D-6E8A-4147-A177-3AD203B41FA5}">
                      <a16:colId xmlns:a16="http://schemas.microsoft.com/office/drawing/2014/main" val="1470797160"/>
                    </a:ext>
                  </a:extLst>
                </a:gridCol>
                <a:gridCol w="1452154">
                  <a:extLst>
                    <a:ext uri="{9D8B030D-6E8A-4147-A177-3AD203B41FA5}">
                      <a16:colId xmlns:a16="http://schemas.microsoft.com/office/drawing/2014/main" val="3691695507"/>
                    </a:ext>
                  </a:extLst>
                </a:gridCol>
                <a:gridCol w="1621110">
                  <a:extLst>
                    <a:ext uri="{9D8B030D-6E8A-4147-A177-3AD203B41FA5}">
                      <a16:colId xmlns:a16="http://schemas.microsoft.com/office/drawing/2014/main" val="2563330889"/>
                    </a:ext>
                  </a:extLst>
                </a:gridCol>
                <a:gridCol w="1495532">
                  <a:extLst>
                    <a:ext uri="{9D8B030D-6E8A-4147-A177-3AD203B41FA5}">
                      <a16:colId xmlns:a16="http://schemas.microsoft.com/office/drawing/2014/main" val="2094779367"/>
                    </a:ext>
                  </a:extLst>
                </a:gridCol>
                <a:gridCol w="1084546">
                  <a:extLst>
                    <a:ext uri="{9D8B030D-6E8A-4147-A177-3AD203B41FA5}">
                      <a16:colId xmlns:a16="http://schemas.microsoft.com/office/drawing/2014/main" val="606215584"/>
                    </a:ext>
                  </a:extLst>
                </a:gridCol>
                <a:gridCol w="1354339">
                  <a:extLst>
                    <a:ext uri="{9D8B030D-6E8A-4147-A177-3AD203B41FA5}">
                      <a16:colId xmlns:a16="http://schemas.microsoft.com/office/drawing/2014/main" val="701678670"/>
                    </a:ext>
                  </a:extLst>
                </a:gridCol>
              </a:tblGrid>
              <a:tr h="266864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 Information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Relationship Traceability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9679978"/>
                  </a:ext>
                </a:extLst>
              </a:tr>
              <a:tr h="34620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Source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Objective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Deliverable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Verification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Validation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8050796"/>
                  </a:ext>
                </a:extLst>
              </a:tr>
              <a:tr h="1222101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Unique ID for requirement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Description of the requirement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Name Of person who identified the requirements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List the business objective that is met by fulfilling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Identify the deliverable that is associated with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the metric that is used to measure the satisfaction of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the technique that will be used to validate that the requirement meets the stakeholder needs.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5570802"/>
                  </a:ext>
                </a:extLst>
              </a:tr>
              <a:tr h="144251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865721422"/>
                  </a:ext>
                </a:extLst>
              </a:tr>
              <a:tr h="144251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 dirty="0">
                          <a:effectLst/>
                        </a:rPr>
                        <a:t> </a:t>
                      </a:r>
                      <a:endParaRPr lang="en-EG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 dirty="0">
                          <a:effectLst/>
                        </a:rPr>
                        <a:t> </a:t>
                      </a:r>
                      <a:endParaRPr lang="en-EG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8468668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39005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Managing Changes to Requirements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11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8" y="161501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Changes in Execution?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Google Shape;168;p5">
            <a:extLst>
              <a:ext uri="{FF2B5EF4-FFF2-40B4-BE49-F238E27FC236}">
                <a16:creationId xmlns:a16="http://schemas.microsoft.com/office/drawing/2014/main" id="{74824F88-FB76-EA05-C927-A8C36BF6FD5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3D280BC0-D2C8-145E-6BAE-E8EF598506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0" name="Content Placeholder 14">
            <a:extLst>
              <a:ext uri="{FF2B5EF4-FFF2-40B4-BE49-F238E27FC236}">
                <a16:creationId xmlns:a16="http://schemas.microsoft.com/office/drawing/2014/main" id="{A78FEA8D-EBE6-521C-ECAF-DBCD9ABBD9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0973701"/>
              </p:ext>
            </p:extLst>
          </p:nvPr>
        </p:nvGraphicFramePr>
        <p:xfrm>
          <a:off x="838200" y="1825625"/>
          <a:ext cx="10515600" cy="21432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7" name="Diagram 16">
            <a:extLst>
              <a:ext uri="{FF2B5EF4-FFF2-40B4-BE49-F238E27FC236}">
                <a16:creationId xmlns:a16="http://schemas.microsoft.com/office/drawing/2014/main" id="{B4BFE709-2A04-A907-0229-0F756D75E7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28455581"/>
              </p:ext>
            </p:extLst>
          </p:nvPr>
        </p:nvGraphicFramePr>
        <p:xfrm>
          <a:off x="838198" y="4657642"/>
          <a:ext cx="10076236" cy="14806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9D9024F6-216F-E655-00DA-983F65A0466B}"/>
              </a:ext>
            </a:extLst>
          </p:cNvPr>
          <p:cNvSpPr txBox="1"/>
          <p:nvPr/>
        </p:nvSpPr>
        <p:spPr>
          <a:xfrm>
            <a:off x="974385" y="1345306"/>
            <a:ext cx="1652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Why?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EA483C7-8001-EA67-AB67-D632DF15BFED}"/>
              </a:ext>
            </a:extLst>
          </p:cNvPr>
          <p:cNvSpPr txBox="1"/>
          <p:nvPr/>
        </p:nvSpPr>
        <p:spPr>
          <a:xfrm>
            <a:off x="974385" y="4218371"/>
            <a:ext cx="1652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What?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55077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8" y="161501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Handle Requirement Changes?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Google Shape;168;p5">
            <a:extLst>
              <a:ext uri="{FF2B5EF4-FFF2-40B4-BE49-F238E27FC236}">
                <a16:creationId xmlns:a16="http://schemas.microsoft.com/office/drawing/2014/main" id="{74824F88-FB76-EA05-C927-A8C36BF6FD5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3D280BC0-D2C8-145E-6BAE-E8EF598506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0" name="Content Placeholder 14">
            <a:extLst>
              <a:ext uri="{FF2B5EF4-FFF2-40B4-BE49-F238E27FC236}">
                <a16:creationId xmlns:a16="http://schemas.microsoft.com/office/drawing/2014/main" id="{A78FEA8D-EBE6-521C-ECAF-DBCD9ABBD9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1889957"/>
              </p:ext>
            </p:extLst>
          </p:nvPr>
        </p:nvGraphicFramePr>
        <p:xfrm>
          <a:off x="838200" y="1825625"/>
          <a:ext cx="10515600" cy="29214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33F8626-6F8D-99B4-4F20-3148D207FBDA}"/>
              </a:ext>
            </a:extLst>
          </p:cNvPr>
          <p:cNvSpPr txBox="1"/>
          <p:nvPr/>
        </p:nvSpPr>
        <p:spPr>
          <a:xfrm>
            <a:off x="1077336" y="4794895"/>
            <a:ext cx="1003732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" algn="ctr"/>
            <a:r>
              <a:rPr lang="en-EG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“any change with the potential to affect the main project baselines—scope, cost, schedule, and quality—necessitates careful analysis through a change management process”.</a:t>
            </a:r>
            <a:endParaRPr lang="en-EG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86006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69CDE44-F31F-0221-F611-F3A42365A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Change Management Process </a:t>
            </a:r>
            <a:endParaRPr lang="ar-SA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553B62DF-3DEE-16E4-5B30-D96EBC37F3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76A4E459-CC37-89C8-8DCE-00274E3BD0B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D5960F45-F6E5-3CFD-44DB-78584CCDE46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237842"/>
              </p:ext>
            </p:extLst>
          </p:nvPr>
        </p:nvGraphicFramePr>
        <p:xfrm>
          <a:off x="349135" y="1825624"/>
          <a:ext cx="11634855" cy="4575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99359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1137900" cy="1001386"/>
          </a:xfrm>
        </p:spPr>
        <p:txBody>
          <a:bodyPr>
            <a:normAutofit/>
          </a:bodyPr>
          <a:lstStyle/>
          <a:p>
            <a:r>
              <a:rPr lang="en-US" sz="4000" dirty="0"/>
              <a:t>Change Request Form</a:t>
            </a:r>
            <a:endParaRPr lang="ar-SA" sz="4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D602E18-8CE0-CAA2-FDD5-C336163F06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945" y="658764"/>
            <a:ext cx="6429155" cy="59833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1C96396-CAA6-42DB-B291-C7320F5E5B62}"/>
              </a:ext>
            </a:extLst>
          </p:cNvPr>
          <p:cNvSpPr txBox="1"/>
          <p:nvPr/>
        </p:nvSpPr>
        <p:spPr>
          <a:xfrm>
            <a:off x="838200" y="1143421"/>
            <a:ext cx="4481945" cy="5115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change request is a formal document submitted to project sponsor or relevant stakeholders to request modifications in the project.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requests include rationale for the change, impact on project objectives, potential risks, required resources, and any supporting documentation.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requests are subject to review and approval or rejection.</a:t>
            </a:r>
            <a:endParaRPr lang="ar-S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9747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1137900" cy="1001386"/>
          </a:xfrm>
        </p:spPr>
        <p:txBody>
          <a:bodyPr>
            <a:normAutofit/>
          </a:bodyPr>
          <a:lstStyle/>
          <a:p>
            <a:r>
              <a:rPr lang="en-US" sz="4000" dirty="0"/>
              <a:t>Change Log Form</a:t>
            </a:r>
            <a:endParaRPr lang="ar-SA" sz="4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6893BA-FE7B-F78D-A5BB-B2F257DB86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7235" y="3950408"/>
            <a:ext cx="9157530" cy="2547750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CE43DFE3-E990-FFCD-00B5-FED077503B5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3D0D48E9-9E97-A07C-0A4A-A6D3CB08BD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31" name="TextBox 9">
            <a:extLst>
              <a:ext uri="{FF2B5EF4-FFF2-40B4-BE49-F238E27FC236}">
                <a16:creationId xmlns:a16="http://schemas.microsoft.com/office/drawing/2014/main" id="{6C0E73DE-401C-DFFC-ADC7-C3402406DC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4833337"/>
              </p:ext>
            </p:extLst>
          </p:nvPr>
        </p:nvGraphicFramePr>
        <p:xfrm>
          <a:off x="838199" y="1143421"/>
          <a:ext cx="11137899" cy="28069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1326868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Managing the Human Side of Change 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554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8" y="161501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four views of a Business System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7AAF687E-C1FC-57A1-C4C5-75F1C5C2C78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0" y="2758967"/>
          <a:ext cx="12192000" cy="3417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85BE0F59-241D-8273-DE7D-C6F405604442}"/>
              </a:ext>
            </a:extLst>
          </p:cNvPr>
          <p:cNvSpPr txBox="1"/>
          <p:nvPr/>
        </p:nvSpPr>
        <p:spPr>
          <a:xfrm>
            <a:off x="6122167" y="5590409"/>
            <a:ext cx="1673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Processes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8EA6B6-8CD0-371B-C971-F33DE61FFA4F}"/>
              </a:ext>
            </a:extLst>
          </p:cNvPr>
          <p:cNvSpPr txBox="1"/>
          <p:nvPr/>
        </p:nvSpPr>
        <p:spPr>
          <a:xfrm>
            <a:off x="4422182" y="5580743"/>
            <a:ext cx="1673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People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E640CE-3734-24C4-ED87-BE5504ABEBDE}"/>
              </a:ext>
            </a:extLst>
          </p:cNvPr>
          <p:cNvSpPr txBox="1"/>
          <p:nvPr/>
        </p:nvSpPr>
        <p:spPr>
          <a:xfrm>
            <a:off x="5259091" y="4748135"/>
            <a:ext cx="1673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Technology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F9E0AE-92DD-6744-0000-4A6FF775E303}"/>
              </a:ext>
            </a:extLst>
          </p:cNvPr>
          <p:cNvSpPr txBox="1"/>
          <p:nvPr/>
        </p:nvSpPr>
        <p:spPr>
          <a:xfrm>
            <a:off x="5259091" y="3956054"/>
            <a:ext cx="1673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Organization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832B7FBC-704A-5AEB-7FEA-90385C7AA5BB}"/>
              </a:ext>
            </a:extLst>
          </p:cNvPr>
          <p:cNvSpPr txBox="1">
            <a:spLocks/>
          </p:cNvSpPr>
          <p:nvPr/>
        </p:nvSpPr>
        <p:spPr>
          <a:xfrm>
            <a:off x="838198" y="143340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Business System A set of business components working together in order to achieve a defined purpose. The components of a system include people, IT systems, processes and equipment.</a:t>
            </a:r>
            <a:endParaRPr lang="ar-SA" dirty="0"/>
          </a:p>
        </p:txBody>
      </p:sp>
      <p:sp>
        <p:nvSpPr>
          <p:cNvPr id="4" name="Google Shape;168;p5">
            <a:extLst>
              <a:ext uri="{FF2B5EF4-FFF2-40B4-BE49-F238E27FC236}">
                <a16:creationId xmlns:a16="http://schemas.microsoft.com/office/drawing/2014/main" id="{74824F88-FB76-EA05-C927-A8C36BF6FD5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3D280BC0-D2C8-145E-6BAE-E8EF598506D0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D9C690CD-EC03-21F9-2FA8-999ACD416FE3}"/>
              </a:ext>
            </a:extLst>
          </p:cNvPr>
          <p:cNvSpPr/>
          <p:nvPr/>
        </p:nvSpPr>
        <p:spPr>
          <a:xfrm>
            <a:off x="3752850" y="4095750"/>
            <a:ext cx="2705100" cy="2571750"/>
          </a:xfrm>
          <a:prstGeom prst="ellipse">
            <a:avLst/>
          </a:prstGeom>
          <a:solidFill>
            <a:srgbClr val="FF0000">
              <a:alpha val="55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B5727F0-7377-1443-1AC5-A73B5D8E9153}"/>
              </a:ext>
            </a:extLst>
          </p:cNvPr>
          <p:cNvSpPr txBox="1"/>
          <p:nvPr/>
        </p:nvSpPr>
        <p:spPr>
          <a:xfrm>
            <a:off x="838198" y="3429000"/>
            <a:ext cx="26216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Change Management:</a:t>
            </a:r>
          </a:p>
          <a:p>
            <a:pPr marL="285750" indent="-285750">
              <a:buFontTx/>
              <a:buChar char="-"/>
            </a:pPr>
            <a:r>
              <a:rPr lang="en-US" dirty="0"/>
              <a:t>Training</a:t>
            </a:r>
          </a:p>
          <a:p>
            <a:pPr marL="285750" indent="-285750">
              <a:buFontTx/>
              <a:buChar char="-"/>
            </a:pPr>
            <a:r>
              <a:rPr lang="en-US" dirty="0"/>
              <a:t>Communication</a:t>
            </a:r>
          </a:p>
          <a:p>
            <a:pPr marL="285750" indent="-285750">
              <a:buFontTx/>
              <a:buChar char="-"/>
            </a:pPr>
            <a:r>
              <a:rPr lang="en-US" dirty="0"/>
              <a:t>Support</a:t>
            </a:r>
          </a:p>
          <a:p>
            <a:pPr marL="285750" indent="-285750">
              <a:buFontTx/>
              <a:buChar char="-"/>
            </a:pPr>
            <a:endParaRPr lang="ar-SA" dirty="0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B285352D-3F3D-AF65-A498-EC6267CDD8F1}"/>
              </a:ext>
            </a:extLst>
          </p:cNvPr>
          <p:cNvCxnSpPr/>
          <p:nvPr/>
        </p:nvCxnSpPr>
        <p:spPr>
          <a:xfrm>
            <a:off x="2914648" y="4238368"/>
            <a:ext cx="1027157" cy="50976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963048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8471"/>
            <a:ext cx="10515600" cy="1325563"/>
          </a:xfrm>
        </p:spPr>
        <p:txBody>
          <a:bodyPr/>
          <a:lstStyle/>
          <a:p>
            <a:r>
              <a:rPr lang="en-US" dirty="0" err="1"/>
              <a:t>Mckinsey</a:t>
            </a:r>
            <a:r>
              <a:rPr lang="en-US" dirty="0"/>
              <a:t> 7s Framework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04DA67E-F697-9073-EE40-079CF37546CF}"/>
              </a:ext>
            </a:extLst>
          </p:cNvPr>
          <p:cNvSpPr txBox="1"/>
          <p:nvPr/>
        </p:nvSpPr>
        <p:spPr>
          <a:xfrm>
            <a:off x="838200" y="1345306"/>
            <a:ext cx="4814548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  <a:defRPr sz="1800"/>
            </a:pPr>
            <a:r>
              <a:rPr lang="en-US" sz="2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Organization is made up of 7 interacting elements.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 sz="1800"/>
            </a:pPr>
            <a:r>
              <a:rPr lang="en-US" sz="2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These components might need to change to fill the gap between current and future state.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 sz="1800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the 7 components and determine changes needed to fill the gap.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 sz="1800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Hard Elements: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Strategy, Structure, and Systems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 sz="1800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Soft Elements: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Shared Values, Skills, Style, Staff</a:t>
            </a:r>
            <a:endParaRPr lang="ar-SA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21A2549D-4855-08BB-0684-ED86D7289E22}"/>
              </a:ext>
            </a:extLst>
          </p:cNvPr>
          <p:cNvGrpSpPr/>
          <p:nvPr/>
        </p:nvGrpSpPr>
        <p:grpSpPr>
          <a:xfrm>
            <a:off x="6993393" y="1747734"/>
            <a:ext cx="4410896" cy="4148405"/>
            <a:chOff x="1193439" y="1357300"/>
            <a:chExt cx="4410896" cy="4148405"/>
          </a:xfrm>
        </p:grpSpPr>
        <p:sp>
          <p:nvSpPr>
            <p:cNvPr id="33" name="Freeform: Shape 42">
              <a:extLst>
                <a:ext uri="{FF2B5EF4-FFF2-40B4-BE49-F238E27FC236}">
                  <a16:creationId xmlns:a16="http://schemas.microsoft.com/office/drawing/2014/main" id="{9430BEC7-3CA1-5CB0-AEC2-7E98E2F4AE35}"/>
                </a:ext>
              </a:extLst>
            </p:cNvPr>
            <p:cNvSpPr/>
            <p:nvPr/>
          </p:nvSpPr>
          <p:spPr>
            <a:xfrm>
              <a:off x="1970940" y="5096618"/>
              <a:ext cx="693162" cy="409079"/>
            </a:xfrm>
            <a:custGeom>
              <a:avLst/>
              <a:gdLst>
                <a:gd name="connsiteX0" fmla="*/ 585247 w 581025"/>
                <a:gd name="connsiteY0" fmla="*/ 336999 h 342900"/>
                <a:gd name="connsiteX1" fmla="*/ 567911 w 581025"/>
                <a:gd name="connsiteY1" fmla="*/ 343285 h 342900"/>
                <a:gd name="connsiteX2" fmla="*/ 505999 w 581025"/>
                <a:gd name="connsiteY2" fmla="*/ 320044 h 342900"/>
                <a:gd name="connsiteX3" fmla="*/ 21938 w 581025"/>
                <a:gd name="connsiteY3" fmla="*/ 33056 h 342900"/>
                <a:gd name="connsiteX4" fmla="*/ 5365 w 581025"/>
                <a:gd name="connsiteY4" fmla="*/ 18483 h 342900"/>
                <a:gd name="connsiteX5" fmla="*/ 2698 w 581025"/>
                <a:gd name="connsiteY5" fmla="*/ 2862 h 342900"/>
                <a:gd name="connsiteX6" fmla="*/ 17271 w 581025"/>
                <a:gd name="connsiteY6" fmla="*/ 3338 h 342900"/>
                <a:gd name="connsiteX7" fmla="*/ 43846 w 581025"/>
                <a:gd name="connsiteY7" fmla="*/ 24579 h 342900"/>
                <a:gd name="connsiteX8" fmla="*/ 556386 w 581025"/>
                <a:gd name="connsiteY8" fmla="*/ 317568 h 342900"/>
                <a:gd name="connsiteX9" fmla="*/ 576865 w 581025"/>
                <a:gd name="connsiteY9" fmla="*/ 325759 h 342900"/>
                <a:gd name="connsiteX10" fmla="*/ 585247 w 581025"/>
                <a:gd name="connsiteY10" fmla="*/ 336999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025" h="342900">
                  <a:moveTo>
                    <a:pt x="585247" y="336999"/>
                  </a:moveTo>
                  <a:cubicBezTo>
                    <a:pt x="582485" y="345952"/>
                    <a:pt x="575436" y="346047"/>
                    <a:pt x="567911" y="343285"/>
                  </a:cubicBezTo>
                  <a:cubicBezTo>
                    <a:pt x="547242" y="335760"/>
                    <a:pt x="526477" y="328331"/>
                    <a:pt x="505999" y="320044"/>
                  </a:cubicBezTo>
                  <a:cubicBezTo>
                    <a:pt x="329977" y="249178"/>
                    <a:pt x="168528" y="153547"/>
                    <a:pt x="21938" y="33056"/>
                  </a:cubicBezTo>
                  <a:cubicBezTo>
                    <a:pt x="16223" y="28389"/>
                    <a:pt x="10794" y="23531"/>
                    <a:pt x="5365" y="18483"/>
                  </a:cubicBezTo>
                  <a:cubicBezTo>
                    <a:pt x="507" y="14006"/>
                    <a:pt x="-2446" y="8481"/>
                    <a:pt x="2698" y="2862"/>
                  </a:cubicBezTo>
                  <a:cubicBezTo>
                    <a:pt x="7079" y="-1901"/>
                    <a:pt x="12794" y="4"/>
                    <a:pt x="17271" y="3338"/>
                  </a:cubicBezTo>
                  <a:cubicBezTo>
                    <a:pt x="26320" y="10101"/>
                    <a:pt x="35083" y="17435"/>
                    <a:pt x="43846" y="24579"/>
                  </a:cubicBezTo>
                  <a:cubicBezTo>
                    <a:pt x="198627" y="150309"/>
                    <a:pt x="369601" y="247749"/>
                    <a:pt x="556386" y="317568"/>
                  </a:cubicBezTo>
                  <a:cubicBezTo>
                    <a:pt x="563244" y="320139"/>
                    <a:pt x="570102" y="322806"/>
                    <a:pt x="576865" y="325759"/>
                  </a:cubicBezTo>
                  <a:cubicBezTo>
                    <a:pt x="581342" y="327759"/>
                    <a:pt x="584771" y="330903"/>
                    <a:pt x="585247" y="336999"/>
                  </a:cubicBezTo>
                  <a:close/>
                </a:path>
              </a:pathLst>
            </a:custGeom>
            <a:solidFill>
              <a:srgbClr val="646B7A">
                <a:alpha val="5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34" name="Freeform: Shape 43">
              <a:extLst>
                <a:ext uri="{FF2B5EF4-FFF2-40B4-BE49-F238E27FC236}">
                  <a16:creationId xmlns:a16="http://schemas.microsoft.com/office/drawing/2014/main" id="{6FAEC85D-0AF9-DF93-C26A-E8BF9A09840A}"/>
                </a:ext>
              </a:extLst>
            </p:cNvPr>
            <p:cNvSpPr/>
            <p:nvPr/>
          </p:nvSpPr>
          <p:spPr>
            <a:xfrm>
              <a:off x="1193439" y="3030214"/>
              <a:ext cx="56817" cy="795432"/>
            </a:xfrm>
            <a:custGeom>
              <a:avLst/>
              <a:gdLst>
                <a:gd name="connsiteX0" fmla="*/ 50 w 47625"/>
                <a:gd name="connsiteY0" fmla="*/ 349369 h 666750"/>
                <a:gd name="connsiteX1" fmla="*/ 27673 w 47625"/>
                <a:gd name="connsiteY1" fmla="*/ 19899 h 666750"/>
                <a:gd name="connsiteX2" fmla="*/ 28244 w 47625"/>
                <a:gd name="connsiteY2" fmla="*/ 15899 h 666750"/>
                <a:gd name="connsiteX3" fmla="*/ 41865 w 47625"/>
                <a:gd name="connsiteY3" fmla="*/ 373 h 666750"/>
                <a:gd name="connsiteX4" fmla="*/ 48152 w 47625"/>
                <a:gd name="connsiteY4" fmla="*/ 18661 h 666750"/>
                <a:gd name="connsiteX5" fmla="*/ 36817 w 47625"/>
                <a:gd name="connsiteY5" fmla="*/ 93813 h 666750"/>
                <a:gd name="connsiteX6" fmla="*/ 24815 w 47625"/>
                <a:gd name="connsiteY6" fmla="*/ 465288 h 666750"/>
                <a:gd name="connsiteX7" fmla="*/ 47961 w 47625"/>
                <a:gd name="connsiteY7" fmla="*/ 655884 h 666750"/>
                <a:gd name="connsiteX8" fmla="*/ 41865 w 47625"/>
                <a:gd name="connsiteY8" fmla="*/ 674267 h 666750"/>
                <a:gd name="connsiteX9" fmla="*/ 28149 w 47625"/>
                <a:gd name="connsiteY9" fmla="*/ 658836 h 666750"/>
                <a:gd name="connsiteX10" fmla="*/ 3765 w 47625"/>
                <a:gd name="connsiteY10" fmla="*/ 460335 h 666750"/>
                <a:gd name="connsiteX11" fmla="*/ 50 w 47625"/>
                <a:gd name="connsiteY11" fmla="*/ 349369 h 666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7625" h="666750">
                  <a:moveTo>
                    <a:pt x="50" y="349369"/>
                  </a:moveTo>
                  <a:cubicBezTo>
                    <a:pt x="-807" y="230116"/>
                    <a:pt x="9290" y="124674"/>
                    <a:pt x="27673" y="19899"/>
                  </a:cubicBezTo>
                  <a:cubicBezTo>
                    <a:pt x="27863" y="18566"/>
                    <a:pt x="27959" y="17232"/>
                    <a:pt x="28244" y="15899"/>
                  </a:cubicBezTo>
                  <a:cubicBezTo>
                    <a:pt x="30054" y="8279"/>
                    <a:pt x="30435" y="-2103"/>
                    <a:pt x="41865" y="373"/>
                  </a:cubicBezTo>
                  <a:cubicBezTo>
                    <a:pt x="51485" y="2469"/>
                    <a:pt x="49295" y="11232"/>
                    <a:pt x="48152" y="18661"/>
                  </a:cubicBezTo>
                  <a:cubicBezTo>
                    <a:pt x="44246" y="43712"/>
                    <a:pt x="40436" y="68763"/>
                    <a:pt x="36817" y="93813"/>
                  </a:cubicBezTo>
                  <a:cubicBezTo>
                    <a:pt x="19005" y="217162"/>
                    <a:pt x="17291" y="341082"/>
                    <a:pt x="24815" y="465288"/>
                  </a:cubicBezTo>
                  <a:cubicBezTo>
                    <a:pt x="28721" y="529296"/>
                    <a:pt x="37103" y="592733"/>
                    <a:pt x="47961" y="655884"/>
                  </a:cubicBezTo>
                  <a:cubicBezTo>
                    <a:pt x="49199" y="663218"/>
                    <a:pt x="51485" y="672171"/>
                    <a:pt x="41865" y="674267"/>
                  </a:cubicBezTo>
                  <a:cubicBezTo>
                    <a:pt x="30530" y="676839"/>
                    <a:pt x="29578" y="666552"/>
                    <a:pt x="28149" y="658836"/>
                  </a:cubicBezTo>
                  <a:cubicBezTo>
                    <a:pt x="16148" y="593114"/>
                    <a:pt x="8528" y="526915"/>
                    <a:pt x="3765" y="460335"/>
                  </a:cubicBezTo>
                  <a:cubicBezTo>
                    <a:pt x="908" y="419283"/>
                    <a:pt x="-235" y="377944"/>
                    <a:pt x="50" y="349369"/>
                  </a:cubicBezTo>
                  <a:close/>
                </a:path>
              </a:pathLst>
            </a:custGeom>
            <a:solidFill>
              <a:srgbClr val="646B7A">
                <a:alpha val="5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35" name="Freeform: Shape 44">
              <a:extLst>
                <a:ext uri="{FF2B5EF4-FFF2-40B4-BE49-F238E27FC236}">
                  <a16:creationId xmlns:a16="http://schemas.microsoft.com/office/drawing/2014/main" id="{293A65A1-4B8F-E285-7B00-17EC808A9584}"/>
                </a:ext>
              </a:extLst>
            </p:cNvPr>
            <p:cNvSpPr/>
            <p:nvPr/>
          </p:nvSpPr>
          <p:spPr>
            <a:xfrm>
              <a:off x="5547518" y="3030083"/>
              <a:ext cx="56817" cy="795432"/>
            </a:xfrm>
            <a:custGeom>
              <a:avLst/>
              <a:gdLst>
                <a:gd name="connsiteX0" fmla="*/ 28436 w 47625"/>
                <a:gd name="connsiteY0" fmla="*/ 341001 h 666750"/>
                <a:gd name="connsiteX1" fmla="*/ 2623 w 47625"/>
                <a:gd name="connsiteY1" fmla="*/ 25914 h 666750"/>
                <a:gd name="connsiteX2" fmla="*/ 719 w 47625"/>
                <a:gd name="connsiteY2" fmla="*/ 16104 h 666750"/>
                <a:gd name="connsiteX3" fmla="*/ 8434 w 47625"/>
                <a:gd name="connsiteY3" fmla="*/ 197 h 666750"/>
                <a:gd name="connsiteX4" fmla="*/ 20721 w 47625"/>
                <a:gd name="connsiteY4" fmla="*/ 12865 h 666750"/>
                <a:gd name="connsiteX5" fmla="*/ 33580 w 47625"/>
                <a:gd name="connsiteY5" fmla="*/ 95923 h 666750"/>
                <a:gd name="connsiteX6" fmla="*/ 49296 w 47625"/>
                <a:gd name="connsiteY6" fmla="*/ 383483 h 666750"/>
                <a:gd name="connsiteX7" fmla="*/ 21292 w 47625"/>
                <a:gd name="connsiteY7" fmla="*/ 657993 h 666750"/>
                <a:gd name="connsiteX8" fmla="*/ 7577 w 47625"/>
                <a:gd name="connsiteY8" fmla="*/ 673614 h 666750"/>
                <a:gd name="connsiteX9" fmla="*/ 1481 w 47625"/>
                <a:gd name="connsiteY9" fmla="*/ 653326 h 666750"/>
                <a:gd name="connsiteX10" fmla="*/ 28436 w 47625"/>
                <a:gd name="connsiteY10" fmla="*/ 341001 h 666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7625" h="666750">
                  <a:moveTo>
                    <a:pt x="28436" y="341001"/>
                  </a:moveTo>
                  <a:cubicBezTo>
                    <a:pt x="30246" y="233655"/>
                    <a:pt x="19864" y="129451"/>
                    <a:pt x="2623" y="25914"/>
                  </a:cubicBezTo>
                  <a:cubicBezTo>
                    <a:pt x="2052" y="22581"/>
                    <a:pt x="1099" y="19437"/>
                    <a:pt x="719" y="16104"/>
                  </a:cubicBezTo>
                  <a:cubicBezTo>
                    <a:pt x="52" y="9246"/>
                    <a:pt x="-425" y="1721"/>
                    <a:pt x="8434" y="197"/>
                  </a:cubicBezTo>
                  <a:cubicBezTo>
                    <a:pt x="17482" y="-1327"/>
                    <a:pt x="19673" y="6293"/>
                    <a:pt x="20721" y="12865"/>
                  </a:cubicBezTo>
                  <a:cubicBezTo>
                    <a:pt x="25293" y="40488"/>
                    <a:pt x="29865" y="68205"/>
                    <a:pt x="33580" y="95923"/>
                  </a:cubicBezTo>
                  <a:cubicBezTo>
                    <a:pt x="46439" y="191364"/>
                    <a:pt x="51963" y="287280"/>
                    <a:pt x="49296" y="383483"/>
                  </a:cubicBezTo>
                  <a:cubicBezTo>
                    <a:pt x="46724" y="475590"/>
                    <a:pt x="37295" y="567220"/>
                    <a:pt x="21292" y="657993"/>
                  </a:cubicBezTo>
                  <a:cubicBezTo>
                    <a:pt x="19959" y="665804"/>
                    <a:pt x="18625" y="676186"/>
                    <a:pt x="7577" y="673614"/>
                  </a:cubicBezTo>
                  <a:cubicBezTo>
                    <a:pt x="-3092" y="671138"/>
                    <a:pt x="242" y="661041"/>
                    <a:pt x="1481" y="653326"/>
                  </a:cubicBezTo>
                  <a:cubicBezTo>
                    <a:pt x="19483" y="549313"/>
                    <a:pt x="30246" y="444538"/>
                    <a:pt x="28436" y="341001"/>
                  </a:cubicBezTo>
                  <a:close/>
                </a:path>
              </a:pathLst>
            </a:custGeom>
            <a:solidFill>
              <a:srgbClr val="646B7A">
                <a:alpha val="5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36" name="Freeform: Shape 45">
              <a:extLst>
                <a:ext uri="{FF2B5EF4-FFF2-40B4-BE49-F238E27FC236}">
                  <a16:creationId xmlns:a16="http://schemas.microsoft.com/office/drawing/2014/main" id="{6FF740BE-47EC-6A89-C464-D9043621586B}"/>
                </a:ext>
              </a:extLst>
            </p:cNvPr>
            <p:cNvSpPr/>
            <p:nvPr/>
          </p:nvSpPr>
          <p:spPr>
            <a:xfrm>
              <a:off x="1971376" y="1357406"/>
              <a:ext cx="693162" cy="409079"/>
            </a:xfrm>
            <a:custGeom>
              <a:avLst/>
              <a:gdLst>
                <a:gd name="connsiteX0" fmla="*/ 585167 w 581025"/>
                <a:gd name="connsiteY0" fmla="*/ 8576 h 342900"/>
                <a:gd name="connsiteX1" fmla="*/ 564879 w 581025"/>
                <a:gd name="connsiteY1" fmla="*/ 24293 h 342900"/>
                <a:gd name="connsiteX2" fmla="*/ 384666 w 581025"/>
                <a:gd name="connsiteY2" fmla="*/ 101731 h 342900"/>
                <a:gd name="connsiteX3" fmla="*/ 27859 w 581025"/>
                <a:gd name="connsiteY3" fmla="*/ 333569 h 342900"/>
                <a:gd name="connsiteX4" fmla="*/ 2809 w 581025"/>
                <a:gd name="connsiteY4" fmla="*/ 341285 h 342900"/>
                <a:gd name="connsiteX5" fmla="*/ 15001 w 581025"/>
                <a:gd name="connsiteY5" fmla="*/ 318044 h 342900"/>
                <a:gd name="connsiteX6" fmla="*/ 558878 w 581025"/>
                <a:gd name="connsiteY6" fmla="*/ 4576 h 342900"/>
                <a:gd name="connsiteX7" fmla="*/ 585167 w 581025"/>
                <a:gd name="connsiteY7" fmla="*/ 8576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81025" h="342900">
                  <a:moveTo>
                    <a:pt x="585167" y="8576"/>
                  </a:moveTo>
                  <a:cubicBezTo>
                    <a:pt x="582024" y="19625"/>
                    <a:pt x="572880" y="21340"/>
                    <a:pt x="564879" y="24293"/>
                  </a:cubicBezTo>
                  <a:cubicBezTo>
                    <a:pt x="503347" y="46581"/>
                    <a:pt x="443340" y="72584"/>
                    <a:pt x="384666" y="101731"/>
                  </a:cubicBezTo>
                  <a:cubicBezTo>
                    <a:pt x="256745" y="165263"/>
                    <a:pt x="137778" y="242510"/>
                    <a:pt x="27859" y="333569"/>
                  </a:cubicBezTo>
                  <a:cubicBezTo>
                    <a:pt x="20811" y="339475"/>
                    <a:pt x="11381" y="351572"/>
                    <a:pt x="2809" y="341285"/>
                  </a:cubicBezTo>
                  <a:cubicBezTo>
                    <a:pt x="-5954" y="330807"/>
                    <a:pt x="7952" y="323854"/>
                    <a:pt x="15001" y="318044"/>
                  </a:cubicBezTo>
                  <a:cubicBezTo>
                    <a:pt x="178735" y="183170"/>
                    <a:pt x="359520" y="77728"/>
                    <a:pt x="558878" y="4576"/>
                  </a:cubicBezTo>
                  <a:cubicBezTo>
                    <a:pt x="567927" y="1242"/>
                    <a:pt x="578690" y="-5521"/>
                    <a:pt x="585167" y="8576"/>
                  </a:cubicBezTo>
                  <a:close/>
                </a:path>
              </a:pathLst>
            </a:custGeom>
            <a:solidFill>
              <a:srgbClr val="646B7A">
                <a:alpha val="5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37" name="Freeform: Shape 46">
              <a:extLst>
                <a:ext uri="{FF2B5EF4-FFF2-40B4-BE49-F238E27FC236}">
                  <a16:creationId xmlns:a16="http://schemas.microsoft.com/office/drawing/2014/main" id="{F3E1642E-2E3D-054E-223F-81EEADA3ED2B}"/>
                </a:ext>
              </a:extLst>
            </p:cNvPr>
            <p:cNvSpPr/>
            <p:nvPr/>
          </p:nvSpPr>
          <p:spPr>
            <a:xfrm>
              <a:off x="4130961" y="1357300"/>
              <a:ext cx="693162" cy="409079"/>
            </a:xfrm>
            <a:custGeom>
              <a:avLst/>
              <a:gdLst>
                <a:gd name="connsiteX0" fmla="*/ 584131 w 581025"/>
                <a:gd name="connsiteY0" fmla="*/ 336516 h 342900"/>
                <a:gd name="connsiteX1" fmla="*/ 571843 w 581025"/>
                <a:gd name="connsiteY1" fmla="*/ 343945 h 342900"/>
                <a:gd name="connsiteX2" fmla="*/ 557175 w 581025"/>
                <a:gd name="connsiteY2" fmla="*/ 333849 h 342900"/>
                <a:gd name="connsiteX3" fmla="*/ 21965 w 581025"/>
                <a:gd name="connsiteY3" fmla="*/ 25048 h 342900"/>
                <a:gd name="connsiteX4" fmla="*/ 16345 w 581025"/>
                <a:gd name="connsiteY4" fmla="*/ 23048 h 342900"/>
                <a:gd name="connsiteX5" fmla="*/ 915 w 581025"/>
                <a:gd name="connsiteY5" fmla="*/ 6284 h 342900"/>
                <a:gd name="connsiteX6" fmla="*/ 23680 w 581025"/>
                <a:gd name="connsiteY6" fmla="*/ 4093 h 342900"/>
                <a:gd name="connsiteX7" fmla="*/ 569843 w 581025"/>
                <a:gd name="connsiteY7" fmla="*/ 317752 h 342900"/>
                <a:gd name="connsiteX8" fmla="*/ 584131 w 581025"/>
                <a:gd name="connsiteY8" fmla="*/ 336516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81025" h="342900">
                  <a:moveTo>
                    <a:pt x="584131" y="336516"/>
                  </a:moveTo>
                  <a:cubicBezTo>
                    <a:pt x="583940" y="345088"/>
                    <a:pt x="578130" y="346517"/>
                    <a:pt x="571843" y="343945"/>
                  </a:cubicBezTo>
                  <a:cubicBezTo>
                    <a:pt x="566414" y="341755"/>
                    <a:pt x="561747" y="337659"/>
                    <a:pt x="557175" y="333849"/>
                  </a:cubicBezTo>
                  <a:cubicBezTo>
                    <a:pt x="396488" y="200213"/>
                    <a:pt x="218085" y="97343"/>
                    <a:pt x="21965" y="25048"/>
                  </a:cubicBezTo>
                  <a:cubicBezTo>
                    <a:pt x="20060" y="24382"/>
                    <a:pt x="18060" y="23905"/>
                    <a:pt x="16345" y="23048"/>
                  </a:cubicBezTo>
                  <a:cubicBezTo>
                    <a:pt x="8916" y="19333"/>
                    <a:pt x="-3467" y="17428"/>
                    <a:pt x="915" y="6284"/>
                  </a:cubicBezTo>
                  <a:cubicBezTo>
                    <a:pt x="5106" y="-4479"/>
                    <a:pt x="15678" y="1236"/>
                    <a:pt x="23680" y="4093"/>
                  </a:cubicBezTo>
                  <a:cubicBezTo>
                    <a:pt x="223990" y="76864"/>
                    <a:pt x="405632" y="182116"/>
                    <a:pt x="569843" y="317752"/>
                  </a:cubicBezTo>
                  <a:cubicBezTo>
                    <a:pt x="575844" y="322800"/>
                    <a:pt x="583083" y="327277"/>
                    <a:pt x="584131" y="336516"/>
                  </a:cubicBezTo>
                  <a:close/>
                </a:path>
              </a:pathLst>
            </a:custGeom>
            <a:solidFill>
              <a:srgbClr val="646B7A">
                <a:alpha val="5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38" name="Freeform: Shape 47">
              <a:extLst>
                <a:ext uri="{FF2B5EF4-FFF2-40B4-BE49-F238E27FC236}">
                  <a16:creationId xmlns:a16="http://schemas.microsoft.com/office/drawing/2014/main" id="{F8F3DAFB-FC1F-A437-962A-08C32E65073E}"/>
                </a:ext>
              </a:extLst>
            </p:cNvPr>
            <p:cNvSpPr/>
            <p:nvPr/>
          </p:nvSpPr>
          <p:spPr>
            <a:xfrm>
              <a:off x="4130961" y="5096626"/>
              <a:ext cx="693162" cy="409079"/>
            </a:xfrm>
            <a:custGeom>
              <a:avLst/>
              <a:gdLst>
                <a:gd name="connsiteX0" fmla="*/ 584036 w 581025"/>
                <a:gd name="connsiteY0" fmla="*/ 8190 h 342900"/>
                <a:gd name="connsiteX1" fmla="*/ 567272 w 581025"/>
                <a:gd name="connsiteY1" fmla="*/ 29240 h 342900"/>
                <a:gd name="connsiteX2" fmla="*/ 328099 w 581025"/>
                <a:gd name="connsiteY2" fmla="*/ 196880 h 342900"/>
                <a:gd name="connsiteX3" fmla="*/ 28347 w 581025"/>
                <a:gd name="connsiteY3" fmla="*/ 339564 h 342900"/>
                <a:gd name="connsiteX4" fmla="*/ 22728 w 581025"/>
                <a:gd name="connsiteY4" fmla="*/ 341660 h 342900"/>
                <a:gd name="connsiteX5" fmla="*/ 534 w 581025"/>
                <a:gd name="connsiteY5" fmla="*/ 337850 h 342900"/>
                <a:gd name="connsiteX6" fmla="*/ 15488 w 581025"/>
                <a:gd name="connsiteY6" fmla="*/ 322515 h 342900"/>
                <a:gd name="connsiteX7" fmla="*/ 201131 w 581025"/>
                <a:gd name="connsiteY7" fmla="*/ 242695 h 342900"/>
                <a:gd name="connsiteX8" fmla="*/ 556223 w 581025"/>
                <a:gd name="connsiteY8" fmla="*/ 11809 h 342900"/>
                <a:gd name="connsiteX9" fmla="*/ 572796 w 581025"/>
                <a:gd name="connsiteY9" fmla="*/ 951 h 342900"/>
                <a:gd name="connsiteX10" fmla="*/ 584036 w 581025"/>
                <a:gd name="connsiteY10" fmla="*/ 8190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025" h="342900">
                  <a:moveTo>
                    <a:pt x="584036" y="8190"/>
                  </a:moveTo>
                  <a:cubicBezTo>
                    <a:pt x="583083" y="18667"/>
                    <a:pt x="574320" y="23430"/>
                    <a:pt x="567272" y="29240"/>
                  </a:cubicBezTo>
                  <a:cubicBezTo>
                    <a:pt x="491929" y="91248"/>
                    <a:pt x="412205" y="147159"/>
                    <a:pt x="328099" y="196880"/>
                  </a:cubicBezTo>
                  <a:cubicBezTo>
                    <a:pt x="232468" y="253363"/>
                    <a:pt x="132360" y="300512"/>
                    <a:pt x="28347" y="339564"/>
                  </a:cubicBezTo>
                  <a:cubicBezTo>
                    <a:pt x="26442" y="340231"/>
                    <a:pt x="24632" y="341184"/>
                    <a:pt x="22728" y="341660"/>
                  </a:cubicBezTo>
                  <a:cubicBezTo>
                    <a:pt x="14631" y="343755"/>
                    <a:pt x="4154" y="349470"/>
                    <a:pt x="534" y="337850"/>
                  </a:cubicBezTo>
                  <a:cubicBezTo>
                    <a:pt x="-2514" y="327944"/>
                    <a:pt x="8154" y="325086"/>
                    <a:pt x="15488" y="322515"/>
                  </a:cubicBezTo>
                  <a:cubicBezTo>
                    <a:pt x="79020" y="299655"/>
                    <a:pt x="140742" y="272794"/>
                    <a:pt x="201131" y="242695"/>
                  </a:cubicBezTo>
                  <a:cubicBezTo>
                    <a:pt x="328385" y="179354"/>
                    <a:pt x="446876" y="102678"/>
                    <a:pt x="556223" y="11809"/>
                  </a:cubicBezTo>
                  <a:cubicBezTo>
                    <a:pt x="561271" y="7618"/>
                    <a:pt x="566796" y="3427"/>
                    <a:pt x="572796" y="951"/>
                  </a:cubicBezTo>
                  <a:cubicBezTo>
                    <a:pt x="578130" y="-1335"/>
                    <a:pt x="583560" y="284"/>
                    <a:pt x="584036" y="8190"/>
                  </a:cubicBezTo>
                  <a:close/>
                </a:path>
              </a:pathLst>
            </a:custGeom>
            <a:solidFill>
              <a:srgbClr val="646B7A">
                <a:alpha val="5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39" name="Graphic 61">
            <a:extLst>
              <a:ext uri="{FF2B5EF4-FFF2-40B4-BE49-F238E27FC236}">
                <a16:creationId xmlns:a16="http://schemas.microsoft.com/office/drawing/2014/main" id="{E6BCA3C1-45FE-3177-8D99-AA29F0B02208}"/>
              </a:ext>
            </a:extLst>
          </p:cNvPr>
          <p:cNvSpPr>
            <a:spLocks/>
          </p:cNvSpPr>
          <p:nvPr/>
        </p:nvSpPr>
        <p:spPr>
          <a:xfrm>
            <a:off x="7373373" y="1981860"/>
            <a:ext cx="3666744" cy="3666744"/>
          </a:xfrm>
          <a:prstGeom prst="ellipse">
            <a:avLst/>
          </a:prstGeom>
          <a:solidFill>
            <a:schemeClr val="tx1">
              <a:lumMod val="95000"/>
              <a:lumOff val="5000"/>
              <a:alpha val="10000"/>
            </a:schemeClr>
          </a:solidFill>
          <a:ln w="76200" cap="flat">
            <a:solidFill>
              <a:schemeClr val="bg1"/>
            </a:solidFill>
            <a:prstDash val="solid"/>
            <a:miter/>
          </a:ln>
          <a:effectLst>
            <a:outerShdw blurRad="457200" dist="1905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E564E632-C462-FEDB-2034-254465BD2385}"/>
              </a:ext>
            </a:extLst>
          </p:cNvPr>
          <p:cNvGrpSpPr/>
          <p:nvPr/>
        </p:nvGrpSpPr>
        <p:grpSpPr>
          <a:xfrm>
            <a:off x="7834326" y="2413640"/>
            <a:ext cx="2720642" cy="2812567"/>
            <a:chOff x="2034372" y="2023206"/>
            <a:chExt cx="2720642" cy="2812567"/>
          </a:xfrm>
        </p:grpSpPr>
        <p:sp>
          <p:nvSpPr>
            <p:cNvPr id="41" name="Freeform: Shape 3">
              <a:extLst>
                <a:ext uri="{FF2B5EF4-FFF2-40B4-BE49-F238E27FC236}">
                  <a16:creationId xmlns:a16="http://schemas.microsoft.com/office/drawing/2014/main" id="{22BAB10C-4E93-1A2B-607D-C488F117D2AC}"/>
                </a:ext>
              </a:extLst>
            </p:cNvPr>
            <p:cNvSpPr/>
            <p:nvPr/>
          </p:nvSpPr>
          <p:spPr>
            <a:xfrm>
              <a:off x="3663218" y="2969599"/>
              <a:ext cx="1090878" cy="1863584"/>
            </a:xfrm>
            <a:custGeom>
              <a:avLst/>
              <a:gdLst>
                <a:gd name="connsiteX0" fmla="*/ 923340 w 914400"/>
                <a:gd name="connsiteY0" fmla="*/ 20226 h 1562100"/>
                <a:gd name="connsiteX1" fmla="*/ 894003 w 914400"/>
                <a:gd name="connsiteY1" fmla="*/ 147575 h 1562100"/>
                <a:gd name="connsiteX2" fmla="*/ 533100 w 914400"/>
                <a:gd name="connsiteY2" fmla="*/ 973392 h 1562100"/>
                <a:gd name="connsiteX3" fmla="*/ 197439 w 914400"/>
                <a:gd name="connsiteY3" fmla="*/ 1393826 h 1562100"/>
                <a:gd name="connsiteX4" fmla="*/ 27037 w 914400"/>
                <a:gd name="connsiteY4" fmla="*/ 1554417 h 1562100"/>
                <a:gd name="connsiteX5" fmla="*/ 17703 w 914400"/>
                <a:gd name="connsiteY5" fmla="*/ 1561942 h 1562100"/>
                <a:gd name="connsiteX6" fmla="*/ 1701 w 914400"/>
                <a:gd name="connsiteY6" fmla="*/ 1560990 h 1562100"/>
                <a:gd name="connsiteX7" fmla="*/ 4939 w 914400"/>
                <a:gd name="connsiteY7" fmla="*/ 1546702 h 1562100"/>
                <a:gd name="connsiteX8" fmla="*/ 51421 w 914400"/>
                <a:gd name="connsiteY8" fmla="*/ 1505554 h 1562100"/>
                <a:gd name="connsiteX9" fmla="*/ 423468 w 914400"/>
                <a:gd name="connsiteY9" fmla="*/ 1095408 h 1562100"/>
                <a:gd name="connsiteX10" fmla="*/ 818660 w 914400"/>
                <a:gd name="connsiteY10" fmla="*/ 334170 h 1562100"/>
                <a:gd name="connsiteX11" fmla="*/ 901146 w 914400"/>
                <a:gd name="connsiteY11" fmla="*/ 24798 h 1562100"/>
                <a:gd name="connsiteX12" fmla="*/ 904290 w 914400"/>
                <a:gd name="connsiteY12" fmla="*/ 11177 h 1562100"/>
                <a:gd name="connsiteX13" fmla="*/ 915910 w 914400"/>
                <a:gd name="connsiteY13" fmla="*/ 223 h 1562100"/>
                <a:gd name="connsiteX14" fmla="*/ 923340 w 914400"/>
                <a:gd name="connsiteY14" fmla="*/ 20226 h 1562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914400" h="1562100">
                  <a:moveTo>
                    <a:pt x="923340" y="20226"/>
                  </a:moveTo>
                  <a:cubicBezTo>
                    <a:pt x="914386" y="59183"/>
                    <a:pt x="905052" y="103569"/>
                    <a:pt x="894003" y="147575"/>
                  </a:cubicBezTo>
                  <a:cubicBezTo>
                    <a:pt x="820089" y="443040"/>
                    <a:pt x="698550" y="717837"/>
                    <a:pt x="533100" y="973392"/>
                  </a:cubicBezTo>
                  <a:cubicBezTo>
                    <a:pt x="435183" y="1124649"/>
                    <a:pt x="323550" y="1264857"/>
                    <a:pt x="197439" y="1393826"/>
                  </a:cubicBezTo>
                  <a:cubicBezTo>
                    <a:pt x="142766" y="1449738"/>
                    <a:pt x="85616" y="1502887"/>
                    <a:pt x="27037" y="1554417"/>
                  </a:cubicBezTo>
                  <a:cubicBezTo>
                    <a:pt x="23989" y="1557084"/>
                    <a:pt x="21036" y="1559751"/>
                    <a:pt x="17703" y="1561942"/>
                  </a:cubicBezTo>
                  <a:cubicBezTo>
                    <a:pt x="12273" y="1565466"/>
                    <a:pt x="6082" y="1567276"/>
                    <a:pt x="1701" y="1560990"/>
                  </a:cubicBezTo>
                  <a:cubicBezTo>
                    <a:pt x="-1919" y="1555846"/>
                    <a:pt x="748" y="1550417"/>
                    <a:pt x="4939" y="1546702"/>
                  </a:cubicBezTo>
                  <a:cubicBezTo>
                    <a:pt x="20274" y="1532796"/>
                    <a:pt x="35991" y="1519270"/>
                    <a:pt x="51421" y="1505554"/>
                  </a:cubicBezTo>
                  <a:cubicBezTo>
                    <a:pt x="190105" y="1382110"/>
                    <a:pt x="313359" y="1244855"/>
                    <a:pt x="423468" y="1095408"/>
                  </a:cubicBezTo>
                  <a:cubicBezTo>
                    <a:pt x="595204" y="862235"/>
                    <a:pt x="726839" y="608585"/>
                    <a:pt x="818660" y="334170"/>
                  </a:cubicBezTo>
                  <a:cubicBezTo>
                    <a:pt x="852569" y="232824"/>
                    <a:pt x="880001" y="129573"/>
                    <a:pt x="901146" y="24798"/>
                  </a:cubicBezTo>
                  <a:cubicBezTo>
                    <a:pt x="902099" y="20226"/>
                    <a:pt x="903051" y="15654"/>
                    <a:pt x="904290" y="11177"/>
                  </a:cubicBezTo>
                  <a:cubicBezTo>
                    <a:pt x="906004" y="5271"/>
                    <a:pt x="908100" y="-1301"/>
                    <a:pt x="915910" y="223"/>
                  </a:cubicBezTo>
                  <a:cubicBezTo>
                    <a:pt x="923816" y="1557"/>
                    <a:pt x="923340" y="8605"/>
                    <a:pt x="923340" y="20226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2" name="Freeform: Shape 4">
              <a:extLst>
                <a:ext uri="{FF2B5EF4-FFF2-40B4-BE49-F238E27FC236}">
                  <a16:creationId xmlns:a16="http://schemas.microsoft.com/office/drawing/2014/main" id="{530407A9-7A0E-3C81-B6C4-F23672B97A0F}"/>
                </a:ext>
              </a:extLst>
            </p:cNvPr>
            <p:cNvSpPr/>
            <p:nvPr/>
          </p:nvSpPr>
          <p:spPr>
            <a:xfrm>
              <a:off x="2044608" y="2960826"/>
              <a:ext cx="1068152" cy="1874947"/>
            </a:xfrm>
            <a:custGeom>
              <a:avLst/>
              <a:gdLst>
                <a:gd name="connsiteX0" fmla="*/ 98 w 895350"/>
                <a:gd name="connsiteY0" fmla="*/ 15102 h 1571625"/>
                <a:gd name="connsiteX1" fmla="*/ 7337 w 895350"/>
                <a:gd name="connsiteY1" fmla="*/ 148 h 1571625"/>
                <a:gd name="connsiteX2" fmla="*/ 19910 w 895350"/>
                <a:gd name="connsiteY2" fmla="*/ 14816 h 1571625"/>
                <a:gd name="connsiteX3" fmla="*/ 54962 w 895350"/>
                <a:gd name="connsiteY3" fmla="*/ 173122 h 1571625"/>
                <a:gd name="connsiteX4" fmla="*/ 491016 w 895350"/>
                <a:gd name="connsiteY4" fmla="*/ 1107810 h 1571625"/>
                <a:gd name="connsiteX5" fmla="*/ 765241 w 895350"/>
                <a:gd name="connsiteY5" fmla="*/ 1431565 h 1571625"/>
                <a:gd name="connsiteX6" fmla="*/ 889352 w 895350"/>
                <a:gd name="connsiteY6" fmla="*/ 1548151 h 1571625"/>
                <a:gd name="connsiteX7" fmla="*/ 896972 w 895350"/>
                <a:gd name="connsiteY7" fmla="*/ 1554723 h 1571625"/>
                <a:gd name="connsiteX8" fmla="*/ 901734 w 895350"/>
                <a:gd name="connsiteY8" fmla="*/ 1573392 h 1571625"/>
                <a:gd name="connsiteX9" fmla="*/ 884303 w 895350"/>
                <a:gd name="connsiteY9" fmla="*/ 1569963 h 1571625"/>
                <a:gd name="connsiteX10" fmla="*/ 825915 w 895350"/>
                <a:gd name="connsiteY10" fmla="*/ 1518052 h 1571625"/>
                <a:gd name="connsiteX11" fmla="*/ 293182 w 895350"/>
                <a:gd name="connsiteY11" fmla="*/ 832823 h 1571625"/>
                <a:gd name="connsiteX12" fmla="*/ 45818 w 895350"/>
                <a:gd name="connsiteY12" fmla="*/ 219413 h 1571625"/>
                <a:gd name="connsiteX13" fmla="*/ 1431 w 895350"/>
                <a:gd name="connsiteY13" fmla="*/ 24151 h 1571625"/>
                <a:gd name="connsiteX14" fmla="*/ 98 w 895350"/>
                <a:gd name="connsiteY14" fmla="*/ 15102 h 157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95350" h="1571625">
                  <a:moveTo>
                    <a:pt x="98" y="15102"/>
                  </a:moveTo>
                  <a:cubicBezTo>
                    <a:pt x="-93" y="8339"/>
                    <a:pt x="-760" y="1291"/>
                    <a:pt x="7337" y="148"/>
                  </a:cubicBezTo>
                  <a:cubicBezTo>
                    <a:pt x="17909" y="-1281"/>
                    <a:pt x="18386" y="7958"/>
                    <a:pt x="19910" y="14816"/>
                  </a:cubicBezTo>
                  <a:cubicBezTo>
                    <a:pt x="31625" y="67585"/>
                    <a:pt x="41817" y="120734"/>
                    <a:pt x="54962" y="173122"/>
                  </a:cubicBezTo>
                  <a:cubicBezTo>
                    <a:pt x="140115" y="512688"/>
                    <a:pt x="286895" y="823584"/>
                    <a:pt x="491016" y="1107810"/>
                  </a:cubicBezTo>
                  <a:cubicBezTo>
                    <a:pt x="573788" y="1223063"/>
                    <a:pt x="665895" y="1330505"/>
                    <a:pt x="765241" y="1431565"/>
                  </a:cubicBezTo>
                  <a:cubicBezTo>
                    <a:pt x="804960" y="1472046"/>
                    <a:pt x="847823" y="1509384"/>
                    <a:pt x="889352" y="1548151"/>
                  </a:cubicBezTo>
                  <a:cubicBezTo>
                    <a:pt x="891828" y="1550437"/>
                    <a:pt x="894495" y="1552342"/>
                    <a:pt x="896972" y="1554723"/>
                  </a:cubicBezTo>
                  <a:cubicBezTo>
                    <a:pt x="902496" y="1559962"/>
                    <a:pt x="908306" y="1566344"/>
                    <a:pt x="901734" y="1573392"/>
                  </a:cubicBezTo>
                  <a:cubicBezTo>
                    <a:pt x="895733" y="1579774"/>
                    <a:pt x="889447" y="1574535"/>
                    <a:pt x="884303" y="1569963"/>
                  </a:cubicBezTo>
                  <a:cubicBezTo>
                    <a:pt x="864777" y="1552723"/>
                    <a:pt x="844965" y="1535863"/>
                    <a:pt x="825915" y="1518052"/>
                  </a:cubicBezTo>
                  <a:cubicBezTo>
                    <a:pt x="611888" y="1318027"/>
                    <a:pt x="434628" y="1089427"/>
                    <a:pt x="293182" y="832823"/>
                  </a:cubicBezTo>
                  <a:cubicBezTo>
                    <a:pt x="185930" y="638323"/>
                    <a:pt x="103539" y="433821"/>
                    <a:pt x="45818" y="219413"/>
                  </a:cubicBezTo>
                  <a:cubicBezTo>
                    <a:pt x="28482" y="154929"/>
                    <a:pt x="14290" y="89683"/>
                    <a:pt x="1431" y="24151"/>
                  </a:cubicBezTo>
                  <a:cubicBezTo>
                    <a:pt x="669" y="21103"/>
                    <a:pt x="479" y="17769"/>
                    <a:pt x="98" y="15102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3" name="Freeform: Shape 38">
              <a:extLst>
                <a:ext uri="{FF2B5EF4-FFF2-40B4-BE49-F238E27FC236}">
                  <a16:creationId xmlns:a16="http://schemas.microsoft.com/office/drawing/2014/main" id="{08F91C28-E60C-D961-D324-F958CD1068B1}"/>
                </a:ext>
              </a:extLst>
            </p:cNvPr>
            <p:cNvSpPr/>
            <p:nvPr/>
          </p:nvSpPr>
          <p:spPr>
            <a:xfrm>
              <a:off x="2320848" y="2301265"/>
              <a:ext cx="2159030" cy="204540"/>
            </a:xfrm>
            <a:custGeom>
              <a:avLst/>
              <a:gdLst>
                <a:gd name="connsiteX0" fmla="*/ 1810326 w 1809750"/>
                <a:gd name="connsiteY0" fmla="*/ 167053 h 171450"/>
                <a:gd name="connsiteX1" fmla="*/ 1788704 w 1809750"/>
                <a:gd name="connsiteY1" fmla="*/ 171721 h 171450"/>
                <a:gd name="connsiteX2" fmla="*/ 1647544 w 1809750"/>
                <a:gd name="connsiteY2" fmla="*/ 126477 h 171450"/>
                <a:gd name="connsiteX3" fmla="*/ 1214156 w 1809750"/>
                <a:gd name="connsiteY3" fmla="*/ 38847 h 171450"/>
                <a:gd name="connsiteX4" fmla="*/ 832394 w 1809750"/>
                <a:gd name="connsiteY4" fmla="*/ 19797 h 171450"/>
                <a:gd name="connsiteX5" fmla="*/ 193362 w 1809750"/>
                <a:gd name="connsiteY5" fmla="*/ 109522 h 171450"/>
                <a:gd name="connsiteX6" fmla="*/ 24484 w 1809750"/>
                <a:gd name="connsiteY6" fmla="*/ 160195 h 171450"/>
                <a:gd name="connsiteX7" fmla="*/ 576 w 1809750"/>
                <a:gd name="connsiteY7" fmla="*/ 157243 h 171450"/>
                <a:gd name="connsiteX8" fmla="*/ 17626 w 1809750"/>
                <a:gd name="connsiteY8" fmla="*/ 141717 h 171450"/>
                <a:gd name="connsiteX9" fmla="*/ 409294 w 1809750"/>
                <a:gd name="connsiteY9" fmla="*/ 41419 h 171450"/>
                <a:gd name="connsiteX10" fmla="*/ 835443 w 1809750"/>
                <a:gd name="connsiteY10" fmla="*/ 652 h 171450"/>
                <a:gd name="connsiteX11" fmla="*/ 1780227 w 1809750"/>
                <a:gd name="connsiteY11" fmla="*/ 147622 h 171450"/>
                <a:gd name="connsiteX12" fmla="*/ 1801087 w 1809750"/>
                <a:gd name="connsiteY12" fmla="*/ 154671 h 171450"/>
                <a:gd name="connsiteX13" fmla="*/ 1810326 w 1809750"/>
                <a:gd name="connsiteY13" fmla="*/ 167053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809750" h="171450">
                  <a:moveTo>
                    <a:pt x="1810326" y="167053"/>
                  </a:moveTo>
                  <a:cubicBezTo>
                    <a:pt x="1805564" y="178007"/>
                    <a:pt x="1796896" y="174673"/>
                    <a:pt x="1788704" y="171721"/>
                  </a:cubicBezTo>
                  <a:cubicBezTo>
                    <a:pt x="1742127" y="155052"/>
                    <a:pt x="1694978" y="140383"/>
                    <a:pt x="1647544" y="126477"/>
                  </a:cubicBezTo>
                  <a:cubicBezTo>
                    <a:pt x="1505526" y="84948"/>
                    <a:pt x="1361032" y="56182"/>
                    <a:pt x="1214156" y="38847"/>
                  </a:cubicBezTo>
                  <a:cubicBezTo>
                    <a:pt x="1087284" y="23893"/>
                    <a:pt x="960030" y="16558"/>
                    <a:pt x="832394" y="19797"/>
                  </a:cubicBezTo>
                  <a:cubicBezTo>
                    <a:pt x="615986" y="25131"/>
                    <a:pt x="402722" y="53706"/>
                    <a:pt x="193362" y="109522"/>
                  </a:cubicBezTo>
                  <a:cubicBezTo>
                    <a:pt x="136593" y="124667"/>
                    <a:pt x="80301" y="141812"/>
                    <a:pt x="24484" y="160195"/>
                  </a:cubicBezTo>
                  <a:cubicBezTo>
                    <a:pt x="16197" y="162958"/>
                    <a:pt x="4577" y="170101"/>
                    <a:pt x="576" y="157243"/>
                  </a:cubicBezTo>
                  <a:cubicBezTo>
                    <a:pt x="-2853" y="146384"/>
                    <a:pt x="9815" y="144384"/>
                    <a:pt x="17626" y="141717"/>
                  </a:cubicBezTo>
                  <a:cubicBezTo>
                    <a:pt x="145451" y="97711"/>
                    <a:pt x="276134" y="64850"/>
                    <a:pt x="409294" y="41419"/>
                  </a:cubicBezTo>
                  <a:cubicBezTo>
                    <a:pt x="550264" y="16654"/>
                    <a:pt x="692186" y="3700"/>
                    <a:pt x="835443" y="652"/>
                  </a:cubicBezTo>
                  <a:cubicBezTo>
                    <a:pt x="1159293" y="-6302"/>
                    <a:pt x="1473999" y="42371"/>
                    <a:pt x="1780227" y="147622"/>
                  </a:cubicBezTo>
                  <a:cubicBezTo>
                    <a:pt x="1787180" y="150004"/>
                    <a:pt x="1794229" y="152099"/>
                    <a:pt x="1801087" y="154671"/>
                  </a:cubicBezTo>
                  <a:cubicBezTo>
                    <a:pt x="1806040" y="156671"/>
                    <a:pt x="1810136" y="160100"/>
                    <a:pt x="1810326" y="167053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4" name="Freeform: Shape 39">
              <a:extLst>
                <a:ext uri="{FF2B5EF4-FFF2-40B4-BE49-F238E27FC236}">
                  <a16:creationId xmlns:a16="http://schemas.microsoft.com/office/drawing/2014/main" id="{51351AD3-A0EE-372E-46F8-E955032E13A7}"/>
                </a:ext>
              </a:extLst>
            </p:cNvPr>
            <p:cNvSpPr/>
            <p:nvPr/>
          </p:nvSpPr>
          <p:spPr>
            <a:xfrm>
              <a:off x="4050710" y="2419288"/>
              <a:ext cx="556803" cy="965882"/>
            </a:xfrm>
            <a:custGeom>
              <a:avLst/>
              <a:gdLst>
                <a:gd name="connsiteX0" fmla="*/ 462328 w 466725"/>
                <a:gd name="connsiteY0" fmla="*/ 816980 h 809625"/>
                <a:gd name="connsiteX1" fmla="*/ 452327 w 466725"/>
                <a:gd name="connsiteY1" fmla="*/ 800883 h 809625"/>
                <a:gd name="connsiteX2" fmla="*/ 13986 w 466725"/>
                <a:gd name="connsiteY2" fmla="*/ 24405 h 809625"/>
                <a:gd name="connsiteX3" fmla="*/ 1889 w 466725"/>
                <a:gd name="connsiteY3" fmla="*/ 2688 h 809625"/>
                <a:gd name="connsiteX4" fmla="*/ 31607 w 466725"/>
                <a:gd name="connsiteY4" fmla="*/ 14975 h 809625"/>
                <a:gd name="connsiteX5" fmla="*/ 223631 w 466725"/>
                <a:gd name="connsiteY5" fmla="*/ 286247 h 809625"/>
                <a:gd name="connsiteX6" fmla="*/ 462613 w 466725"/>
                <a:gd name="connsiteY6" fmla="*/ 770499 h 809625"/>
                <a:gd name="connsiteX7" fmla="*/ 462328 w 466725"/>
                <a:gd name="connsiteY7" fmla="*/ 816980 h 809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66725" h="809625">
                  <a:moveTo>
                    <a:pt x="462328" y="816980"/>
                  </a:moveTo>
                  <a:cubicBezTo>
                    <a:pt x="454708" y="814313"/>
                    <a:pt x="454517" y="806789"/>
                    <a:pt x="452327" y="800883"/>
                  </a:cubicBezTo>
                  <a:cubicBezTo>
                    <a:pt x="348409" y="518276"/>
                    <a:pt x="201819" y="259673"/>
                    <a:pt x="13986" y="24405"/>
                  </a:cubicBezTo>
                  <a:cubicBezTo>
                    <a:pt x="8652" y="17642"/>
                    <a:pt x="-4969" y="7832"/>
                    <a:pt x="1889" y="2688"/>
                  </a:cubicBezTo>
                  <a:cubicBezTo>
                    <a:pt x="12081" y="-4932"/>
                    <a:pt x="23606" y="5069"/>
                    <a:pt x="31607" y="14975"/>
                  </a:cubicBezTo>
                  <a:cubicBezTo>
                    <a:pt x="101521" y="101272"/>
                    <a:pt x="165243" y="191855"/>
                    <a:pt x="223631" y="286247"/>
                  </a:cubicBezTo>
                  <a:cubicBezTo>
                    <a:pt x="318881" y="439981"/>
                    <a:pt x="398796" y="601334"/>
                    <a:pt x="462613" y="770499"/>
                  </a:cubicBezTo>
                  <a:cubicBezTo>
                    <a:pt x="473281" y="798312"/>
                    <a:pt x="473091" y="799074"/>
                    <a:pt x="462328" y="816980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5" name="Freeform: Shape 40">
              <a:extLst>
                <a:ext uri="{FF2B5EF4-FFF2-40B4-BE49-F238E27FC236}">
                  <a16:creationId xmlns:a16="http://schemas.microsoft.com/office/drawing/2014/main" id="{562A4548-A9BF-7E4C-DFC8-F86B10F387D7}"/>
                </a:ext>
              </a:extLst>
            </p:cNvPr>
            <p:cNvSpPr/>
            <p:nvPr/>
          </p:nvSpPr>
          <p:spPr>
            <a:xfrm>
              <a:off x="2188357" y="2408449"/>
              <a:ext cx="568166" cy="954519"/>
            </a:xfrm>
            <a:custGeom>
              <a:avLst/>
              <a:gdLst>
                <a:gd name="connsiteX0" fmla="*/ 0 w 476250"/>
                <a:gd name="connsiteY0" fmla="*/ 789013 h 800100"/>
                <a:gd name="connsiteX1" fmla="*/ 5524 w 476250"/>
                <a:gd name="connsiteY1" fmla="*/ 771963 h 800100"/>
                <a:gd name="connsiteX2" fmla="*/ 359473 w 476250"/>
                <a:gd name="connsiteY2" fmla="*/ 132359 h 800100"/>
                <a:gd name="connsiteX3" fmla="*/ 448342 w 476250"/>
                <a:gd name="connsiteY3" fmla="*/ 18821 h 800100"/>
                <a:gd name="connsiteX4" fmla="*/ 462534 w 476250"/>
                <a:gd name="connsiteY4" fmla="*/ 5010 h 800100"/>
                <a:gd name="connsiteX5" fmla="*/ 482441 w 476250"/>
                <a:gd name="connsiteY5" fmla="*/ 3391 h 800100"/>
                <a:gd name="connsiteX6" fmla="*/ 475107 w 476250"/>
                <a:gd name="connsiteY6" fmla="*/ 18345 h 800100"/>
                <a:gd name="connsiteX7" fmla="*/ 19526 w 476250"/>
                <a:gd name="connsiteY7" fmla="*/ 791489 h 800100"/>
                <a:gd name="connsiteX8" fmla="*/ 18098 w 476250"/>
                <a:gd name="connsiteY8" fmla="*/ 795204 h 800100"/>
                <a:gd name="connsiteX9" fmla="*/ 7239 w 476250"/>
                <a:gd name="connsiteY9" fmla="*/ 808920 h 800100"/>
                <a:gd name="connsiteX10" fmla="*/ 0 w 476250"/>
                <a:gd name="connsiteY10" fmla="*/ 789013 h 800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76250" h="800100">
                  <a:moveTo>
                    <a:pt x="0" y="789013"/>
                  </a:moveTo>
                  <a:cubicBezTo>
                    <a:pt x="1429" y="784536"/>
                    <a:pt x="3143" y="778154"/>
                    <a:pt x="5524" y="771963"/>
                  </a:cubicBezTo>
                  <a:cubicBezTo>
                    <a:pt x="95345" y="543172"/>
                    <a:pt x="213169" y="329908"/>
                    <a:pt x="359473" y="132359"/>
                  </a:cubicBezTo>
                  <a:cubicBezTo>
                    <a:pt x="388144" y="93688"/>
                    <a:pt x="418148" y="56159"/>
                    <a:pt x="448342" y="18821"/>
                  </a:cubicBezTo>
                  <a:cubicBezTo>
                    <a:pt x="452533" y="13678"/>
                    <a:pt x="457010" y="8248"/>
                    <a:pt x="462534" y="5010"/>
                  </a:cubicBezTo>
                  <a:cubicBezTo>
                    <a:pt x="468535" y="1486"/>
                    <a:pt x="477203" y="-3372"/>
                    <a:pt x="482441" y="3391"/>
                  </a:cubicBezTo>
                  <a:cubicBezTo>
                    <a:pt x="486347" y="8439"/>
                    <a:pt x="478822" y="13868"/>
                    <a:pt x="475107" y="18345"/>
                  </a:cubicBezTo>
                  <a:cubicBezTo>
                    <a:pt x="281178" y="251231"/>
                    <a:pt x="128873" y="508787"/>
                    <a:pt x="19526" y="791489"/>
                  </a:cubicBezTo>
                  <a:cubicBezTo>
                    <a:pt x="19050" y="792727"/>
                    <a:pt x="18859" y="794156"/>
                    <a:pt x="18098" y="795204"/>
                  </a:cubicBezTo>
                  <a:cubicBezTo>
                    <a:pt x="14669" y="800252"/>
                    <a:pt x="16002" y="811206"/>
                    <a:pt x="7239" y="808920"/>
                  </a:cubicBezTo>
                  <a:cubicBezTo>
                    <a:pt x="1238" y="807301"/>
                    <a:pt x="1333" y="797776"/>
                    <a:pt x="0" y="789013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6" name="Freeform: Shape 41">
              <a:extLst>
                <a:ext uri="{FF2B5EF4-FFF2-40B4-BE49-F238E27FC236}">
                  <a16:creationId xmlns:a16="http://schemas.microsoft.com/office/drawing/2014/main" id="{6FBD3CE8-111C-5CDE-9ED0-D421A81C37A9}"/>
                </a:ext>
              </a:extLst>
            </p:cNvPr>
            <p:cNvSpPr/>
            <p:nvPr/>
          </p:nvSpPr>
          <p:spPr>
            <a:xfrm>
              <a:off x="2830839" y="4489026"/>
              <a:ext cx="1113605" cy="68180"/>
            </a:xfrm>
            <a:custGeom>
              <a:avLst/>
              <a:gdLst>
                <a:gd name="connsiteX0" fmla="*/ 0 w 933450"/>
                <a:gd name="connsiteY0" fmla="*/ 0 h 57150"/>
                <a:gd name="connsiteX1" fmla="*/ 77819 w 933450"/>
                <a:gd name="connsiteY1" fmla="*/ 12192 h 57150"/>
                <a:gd name="connsiteX2" fmla="*/ 386620 w 933450"/>
                <a:gd name="connsiteY2" fmla="*/ 41148 h 57150"/>
                <a:gd name="connsiteX3" fmla="*/ 921544 w 933450"/>
                <a:gd name="connsiteY3" fmla="*/ 9811 h 57150"/>
                <a:gd name="connsiteX4" fmla="*/ 937451 w 933450"/>
                <a:gd name="connsiteY4" fmla="*/ 11811 h 57150"/>
                <a:gd name="connsiteX5" fmla="*/ 927830 w 933450"/>
                <a:gd name="connsiteY5" fmla="*/ 25622 h 57150"/>
                <a:gd name="connsiteX6" fmla="*/ 907256 w 933450"/>
                <a:gd name="connsiteY6" fmla="*/ 32671 h 57150"/>
                <a:gd name="connsiteX7" fmla="*/ 566356 w 933450"/>
                <a:gd name="connsiteY7" fmla="*/ 62579 h 57150"/>
                <a:gd name="connsiteX8" fmla="*/ 298228 w 933450"/>
                <a:gd name="connsiteY8" fmla="*/ 57055 h 57150"/>
                <a:gd name="connsiteX9" fmla="*/ 27908 w 933450"/>
                <a:gd name="connsiteY9" fmla="*/ 24955 h 57150"/>
                <a:gd name="connsiteX10" fmla="*/ 0 w 933450"/>
                <a:gd name="connsiteY10" fmla="*/ 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33450" h="57150">
                  <a:moveTo>
                    <a:pt x="0" y="0"/>
                  </a:moveTo>
                  <a:cubicBezTo>
                    <a:pt x="26860" y="4191"/>
                    <a:pt x="52292" y="8287"/>
                    <a:pt x="77819" y="12192"/>
                  </a:cubicBezTo>
                  <a:cubicBezTo>
                    <a:pt x="180213" y="27908"/>
                    <a:pt x="283178" y="36386"/>
                    <a:pt x="386620" y="41148"/>
                  </a:cubicBezTo>
                  <a:cubicBezTo>
                    <a:pt x="566166" y="49435"/>
                    <a:pt x="744188" y="36481"/>
                    <a:pt x="921544" y="9811"/>
                  </a:cubicBezTo>
                  <a:cubicBezTo>
                    <a:pt x="926973" y="8954"/>
                    <a:pt x="934688" y="4477"/>
                    <a:pt x="937451" y="11811"/>
                  </a:cubicBezTo>
                  <a:cubicBezTo>
                    <a:pt x="939832" y="18002"/>
                    <a:pt x="932212" y="21812"/>
                    <a:pt x="927830" y="25622"/>
                  </a:cubicBezTo>
                  <a:cubicBezTo>
                    <a:pt x="922020" y="30671"/>
                    <a:pt x="914400" y="31718"/>
                    <a:pt x="907256" y="32671"/>
                  </a:cubicBezTo>
                  <a:cubicBezTo>
                    <a:pt x="794194" y="48578"/>
                    <a:pt x="680656" y="59150"/>
                    <a:pt x="566356" y="62579"/>
                  </a:cubicBezTo>
                  <a:cubicBezTo>
                    <a:pt x="476726" y="65342"/>
                    <a:pt x="387477" y="62389"/>
                    <a:pt x="298228" y="57055"/>
                  </a:cubicBezTo>
                  <a:cubicBezTo>
                    <a:pt x="207550" y="51626"/>
                    <a:pt x="117443" y="40196"/>
                    <a:pt x="27908" y="24955"/>
                  </a:cubicBezTo>
                  <a:cubicBezTo>
                    <a:pt x="12478" y="22288"/>
                    <a:pt x="8192" y="18193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7" name="Freeform: Shape 48">
              <a:extLst>
                <a:ext uri="{FF2B5EF4-FFF2-40B4-BE49-F238E27FC236}">
                  <a16:creationId xmlns:a16="http://schemas.microsoft.com/office/drawing/2014/main" id="{1F3DAADF-1DD9-AC22-5112-31316271EBEA}"/>
                </a:ext>
              </a:extLst>
            </p:cNvPr>
            <p:cNvSpPr/>
            <p:nvPr/>
          </p:nvSpPr>
          <p:spPr>
            <a:xfrm>
              <a:off x="3675000" y="2023206"/>
              <a:ext cx="306810" cy="306810"/>
            </a:xfrm>
            <a:custGeom>
              <a:avLst/>
              <a:gdLst>
                <a:gd name="connsiteX0" fmla="*/ 266050 w 257175"/>
                <a:gd name="connsiteY0" fmla="*/ 257635 h 257175"/>
                <a:gd name="connsiteX1" fmla="*/ 231474 w 257175"/>
                <a:gd name="connsiteY1" fmla="*/ 242776 h 257175"/>
                <a:gd name="connsiteX2" fmla="*/ 9732 w 257175"/>
                <a:gd name="connsiteY2" fmla="*/ 23606 h 257175"/>
                <a:gd name="connsiteX3" fmla="*/ 2398 w 257175"/>
                <a:gd name="connsiteY3" fmla="*/ 3604 h 257175"/>
                <a:gd name="connsiteX4" fmla="*/ 21353 w 257175"/>
                <a:gd name="connsiteY4" fmla="*/ 6937 h 257175"/>
                <a:gd name="connsiteX5" fmla="*/ 260716 w 257175"/>
                <a:gd name="connsiteY5" fmla="*/ 245062 h 257175"/>
                <a:gd name="connsiteX6" fmla="*/ 266050 w 257175"/>
                <a:gd name="connsiteY6" fmla="*/ 257635 h 25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7175" h="257175">
                  <a:moveTo>
                    <a:pt x="266050" y="257635"/>
                  </a:moveTo>
                  <a:cubicBezTo>
                    <a:pt x="251858" y="259064"/>
                    <a:pt x="240999" y="253349"/>
                    <a:pt x="231474" y="242776"/>
                  </a:cubicBezTo>
                  <a:cubicBezTo>
                    <a:pt x="161942" y="165338"/>
                    <a:pt x="87837" y="92377"/>
                    <a:pt x="9732" y="23606"/>
                  </a:cubicBezTo>
                  <a:cubicBezTo>
                    <a:pt x="3731" y="18272"/>
                    <a:pt x="-3984" y="11700"/>
                    <a:pt x="2398" y="3604"/>
                  </a:cubicBezTo>
                  <a:cubicBezTo>
                    <a:pt x="8399" y="-4017"/>
                    <a:pt x="15733" y="2079"/>
                    <a:pt x="21353" y="6937"/>
                  </a:cubicBezTo>
                  <a:cubicBezTo>
                    <a:pt x="106316" y="81137"/>
                    <a:pt x="186421" y="160194"/>
                    <a:pt x="260716" y="245062"/>
                  </a:cubicBezTo>
                  <a:cubicBezTo>
                    <a:pt x="263669" y="248396"/>
                    <a:pt x="268050" y="251444"/>
                    <a:pt x="266050" y="257635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8" name="Freeform: Shape 49">
              <a:extLst>
                <a:ext uri="{FF2B5EF4-FFF2-40B4-BE49-F238E27FC236}">
                  <a16:creationId xmlns:a16="http://schemas.microsoft.com/office/drawing/2014/main" id="{4746343E-F998-BD56-3DB7-9D63BAED61E2}"/>
                </a:ext>
              </a:extLst>
            </p:cNvPr>
            <p:cNvSpPr/>
            <p:nvPr/>
          </p:nvSpPr>
          <p:spPr>
            <a:xfrm>
              <a:off x="2034372" y="3470647"/>
              <a:ext cx="113633" cy="420443"/>
            </a:xfrm>
            <a:custGeom>
              <a:avLst/>
              <a:gdLst>
                <a:gd name="connsiteX0" fmla="*/ 95451 w 95250"/>
                <a:gd name="connsiteY0" fmla="*/ 0 h 352425"/>
                <a:gd name="connsiteX1" fmla="*/ 100499 w 95250"/>
                <a:gd name="connsiteY1" fmla="*/ 36481 h 352425"/>
                <a:gd name="connsiteX2" fmla="*/ 21346 w 95250"/>
                <a:gd name="connsiteY2" fmla="*/ 338042 h 352425"/>
                <a:gd name="connsiteX3" fmla="*/ 19822 w 95250"/>
                <a:gd name="connsiteY3" fmla="*/ 343853 h 352425"/>
                <a:gd name="connsiteX4" fmla="*/ 8011 w 95250"/>
                <a:gd name="connsiteY4" fmla="*/ 356902 h 352425"/>
                <a:gd name="connsiteX5" fmla="*/ 963 w 95250"/>
                <a:gd name="connsiteY5" fmla="*/ 339280 h 352425"/>
                <a:gd name="connsiteX6" fmla="*/ 4963 w 95250"/>
                <a:gd name="connsiteY6" fmla="*/ 317659 h 352425"/>
                <a:gd name="connsiteX7" fmla="*/ 87259 w 95250"/>
                <a:gd name="connsiteY7" fmla="*/ 12859 h 352425"/>
                <a:gd name="connsiteX8" fmla="*/ 95451 w 95250"/>
                <a:gd name="connsiteY8" fmla="*/ 0 h 35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5250" h="352425">
                  <a:moveTo>
                    <a:pt x="95451" y="0"/>
                  </a:moveTo>
                  <a:cubicBezTo>
                    <a:pt x="104309" y="11811"/>
                    <a:pt x="104690" y="23717"/>
                    <a:pt x="100499" y="36481"/>
                  </a:cubicBezTo>
                  <a:cubicBezTo>
                    <a:pt x="68209" y="135446"/>
                    <a:pt x="41634" y="235934"/>
                    <a:pt x="21346" y="338042"/>
                  </a:cubicBezTo>
                  <a:cubicBezTo>
                    <a:pt x="20965" y="340043"/>
                    <a:pt x="20203" y="341852"/>
                    <a:pt x="19822" y="343853"/>
                  </a:cubicBezTo>
                  <a:cubicBezTo>
                    <a:pt x="18203" y="350425"/>
                    <a:pt x="16965" y="358330"/>
                    <a:pt x="8011" y="356902"/>
                  </a:cubicBezTo>
                  <a:cubicBezTo>
                    <a:pt x="-2657" y="355187"/>
                    <a:pt x="105" y="346234"/>
                    <a:pt x="963" y="339280"/>
                  </a:cubicBezTo>
                  <a:cubicBezTo>
                    <a:pt x="1915" y="332042"/>
                    <a:pt x="3534" y="324898"/>
                    <a:pt x="4963" y="317659"/>
                  </a:cubicBezTo>
                  <a:cubicBezTo>
                    <a:pt x="26204" y="214408"/>
                    <a:pt x="53350" y="112681"/>
                    <a:pt x="87259" y="12859"/>
                  </a:cubicBezTo>
                  <a:cubicBezTo>
                    <a:pt x="88688" y="8573"/>
                    <a:pt x="88497" y="3239"/>
                    <a:pt x="95451" y="0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9" name="Freeform: Shape 50">
              <a:extLst>
                <a:ext uri="{FF2B5EF4-FFF2-40B4-BE49-F238E27FC236}">
                  <a16:creationId xmlns:a16="http://schemas.microsoft.com/office/drawing/2014/main" id="{923BB8FE-EE4C-F8FC-E49C-8B4B4272833C}"/>
                </a:ext>
              </a:extLst>
            </p:cNvPr>
            <p:cNvSpPr/>
            <p:nvPr/>
          </p:nvSpPr>
          <p:spPr>
            <a:xfrm>
              <a:off x="4058190" y="4368161"/>
              <a:ext cx="409079" cy="124996"/>
            </a:xfrm>
            <a:custGeom>
              <a:avLst/>
              <a:gdLst>
                <a:gd name="connsiteX0" fmla="*/ 0 w 342900"/>
                <a:gd name="connsiteY0" fmla="*/ 108456 h 104775"/>
                <a:gd name="connsiteX1" fmla="*/ 31528 w 342900"/>
                <a:gd name="connsiteY1" fmla="*/ 85215 h 104775"/>
                <a:gd name="connsiteX2" fmla="*/ 322612 w 342900"/>
                <a:gd name="connsiteY2" fmla="*/ 5967 h 104775"/>
                <a:gd name="connsiteX3" fmla="*/ 350711 w 342900"/>
                <a:gd name="connsiteY3" fmla="*/ 6920 h 104775"/>
                <a:gd name="connsiteX4" fmla="*/ 329470 w 342900"/>
                <a:gd name="connsiteY4" fmla="*/ 24636 h 104775"/>
                <a:gd name="connsiteX5" fmla="*/ 15050 w 342900"/>
                <a:gd name="connsiteY5" fmla="*/ 109313 h 104775"/>
                <a:gd name="connsiteX6" fmla="*/ 0 w 342900"/>
                <a:gd name="connsiteY6" fmla="*/ 108456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42900" h="104775">
                  <a:moveTo>
                    <a:pt x="0" y="108456"/>
                  </a:moveTo>
                  <a:cubicBezTo>
                    <a:pt x="6858" y="94264"/>
                    <a:pt x="17717" y="88073"/>
                    <a:pt x="31528" y="85215"/>
                  </a:cubicBezTo>
                  <a:cubicBezTo>
                    <a:pt x="130112" y="64546"/>
                    <a:pt x="227171" y="38162"/>
                    <a:pt x="322612" y="5967"/>
                  </a:cubicBezTo>
                  <a:cubicBezTo>
                    <a:pt x="331851" y="2824"/>
                    <a:pt x="345948" y="-6225"/>
                    <a:pt x="350711" y="6920"/>
                  </a:cubicBezTo>
                  <a:cubicBezTo>
                    <a:pt x="355663" y="21017"/>
                    <a:pt x="338614" y="21493"/>
                    <a:pt x="329470" y="24636"/>
                  </a:cubicBezTo>
                  <a:cubicBezTo>
                    <a:pt x="226600" y="59974"/>
                    <a:pt x="121539" y="87406"/>
                    <a:pt x="15050" y="109313"/>
                  </a:cubicBezTo>
                  <a:cubicBezTo>
                    <a:pt x="10573" y="110361"/>
                    <a:pt x="6096" y="112362"/>
                    <a:pt x="0" y="108456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0" name="Freeform: Shape 51">
              <a:extLst>
                <a:ext uri="{FF2B5EF4-FFF2-40B4-BE49-F238E27FC236}">
                  <a16:creationId xmlns:a16="http://schemas.microsoft.com/office/drawing/2014/main" id="{CB1A0D40-E937-22CC-9DCA-D60565D23605}"/>
                </a:ext>
              </a:extLst>
            </p:cNvPr>
            <p:cNvSpPr/>
            <p:nvPr/>
          </p:nvSpPr>
          <p:spPr>
            <a:xfrm>
              <a:off x="2816407" y="2028502"/>
              <a:ext cx="318173" cy="284083"/>
            </a:xfrm>
            <a:custGeom>
              <a:avLst/>
              <a:gdLst>
                <a:gd name="connsiteX0" fmla="*/ 0 w 266700"/>
                <a:gd name="connsiteY0" fmla="*/ 246529 h 238125"/>
                <a:gd name="connsiteX1" fmla="*/ 63055 w 266700"/>
                <a:gd name="connsiteY1" fmla="*/ 178806 h 238125"/>
                <a:gd name="connsiteX2" fmla="*/ 245364 w 266700"/>
                <a:gd name="connsiteY2" fmla="*/ 7642 h 238125"/>
                <a:gd name="connsiteX3" fmla="*/ 266033 w 266700"/>
                <a:gd name="connsiteY3" fmla="*/ 3927 h 238125"/>
                <a:gd name="connsiteX4" fmla="*/ 258032 w 266700"/>
                <a:gd name="connsiteY4" fmla="*/ 23644 h 238125"/>
                <a:gd name="connsiteX5" fmla="*/ 91250 w 266700"/>
                <a:gd name="connsiteY5" fmla="*/ 179187 h 238125"/>
                <a:gd name="connsiteX6" fmla="*/ 43244 w 266700"/>
                <a:gd name="connsiteY6" fmla="*/ 230146 h 238125"/>
                <a:gd name="connsiteX7" fmla="*/ 0 w 266700"/>
                <a:gd name="connsiteY7" fmla="*/ 246529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6700" h="238125">
                  <a:moveTo>
                    <a:pt x="0" y="246529"/>
                  </a:moveTo>
                  <a:cubicBezTo>
                    <a:pt x="23336" y="221383"/>
                    <a:pt x="42767" y="199666"/>
                    <a:pt x="63055" y="178806"/>
                  </a:cubicBezTo>
                  <a:cubicBezTo>
                    <a:pt x="121063" y="118894"/>
                    <a:pt x="181928" y="61839"/>
                    <a:pt x="245364" y="7642"/>
                  </a:cubicBezTo>
                  <a:cubicBezTo>
                    <a:pt x="251460" y="2403"/>
                    <a:pt x="259271" y="-4455"/>
                    <a:pt x="266033" y="3927"/>
                  </a:cubicBezTo>
                  <a:cubicBezTo>
                    <a:pt x="272796" y="12309"/>
                    <a:pt x="263747" y="18691"/>
                    <a:pt x="258032" y="23644"/>
                  </a:cubicBezTo>
                  <a:cubicBezTo>
                    <a:pt x="200311" y="73174"/>
                    <a:pt x="144399" y="124704"/>
                    <a:pt x="91250" y="179187"/>
                  </a:cubicBezTo>
                  <a:cubicBezTo>
                    <a:pt x="74962" y="195856"/>
                    <a:pt x="58674" y="212715"/>
                    <a:pt x="43244" y="230146"/>
                  </a:cubicBezTo>
                  <a:cubicBezTo>
                    <a:pt x="33147" y="241576"/>
                    <a:pt x="21146" y="246338"/>
                    <a:pt x="0" y="246529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1" name="Freeform: Shape 52">
              <a:extLst>
                <a:ext uri="{FF2B5EF4-FFF2-40B4-BE49-F238E27FC236}">
                  <a16:creationId xmlns:a16="http://schemas.microsoft.com/office/drawing/2014/main" id="{9A0289A9-0977-8A36-9A5C-3AC7F2A51740}"/>
                </a:ext>
              </a:extLst>
            </p:cNvPr>
            <p:cNvSpPr/>
            <p:nvPr/>
          </p:nvSpPr>
          <p:spPr>
            <a:xfrm>
              <a:off x="4641381" y="3486101"/>
              <a:ext cx="113633" cy="409079"/>
            </a:xfrm>
            <a:custGeom>
              <a:avLst/>
              <a:gdLst>
                <a:gd name="connsiteX0" fmla="*/ 10552 w 95250"/>
                <a:gd name="connsiteY0" fmla="*/ 0 h 342900"/>
                <a:gd name="connsiteX1" fmla="*/ 37984 w 95250"/>
                <a:gd name="connsiteY1" fmla="*/ 88773 h 342900"/>
                <a:gd name="connsiteX2" fmla="*/ 93134 w 95250"/>
                <a:gd name="connsiteY2" fmla="*/ 324326 h 342900"/>
                <a:gd name="connsiteX3" fmla="*/ 95039 w 95250"/>
                <a:gd name="connsiteY3" fmla="*/ 334137 h 342900"/>
                <a:gd name="connsiteX4" fmla="*/ 87514 w 95250"/>
                <a:gd name="connsiteY4" fmla="*/ 350330 h 342900"/>
                <a:gd name="connsiteX5" fmla="*/ 75513 w 95250"/>
                <a:gd name="connsiteY5" fmla="*/ 337471 h 342900"/>
                <a:gd name="connsiteX6" fmla="*/ 56463 w 95250"/>
                <a:gd name="connsiteY6" fmla="*/ 245459 h 342900"/>
                <a:gd name="connsiteX7" fmla="*/ 2265 w 95250"/>
                <a:gd name="connsiteY7" fmla="*/ 40481 h 342900"/>
                <a:gd name="connsiteX8" fmla="*/ 10552 w 95250"/>
                <a:gd name="connsiteY8" fmla="*/ 0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5250" h="342900">
                  <a:moveTo>
                    <a:pt x="10552" y="0"/>
                  </a:moveTo>
                  <a:cubicBezTo>
                    <a:pt x="20458" y="31909"/>
                    <a:pt x="29983" y="60103"/>
                    <a:pt x="37984" y="88773"/>
                  </a:cubicBezTo>
                  <a:cubicBezTo>
                    <a:pt x="59606" y="166497"/>
                    <a:pt x="79037" y="244792"/>
                    <a:pt x="93134" y="324326"/>
                  </a:cubicBezTo>
                  <a:cubicBezTo>
                    <a:pt x="93706" y="327565"/>
                    <a:pt x="94753" y="330803"/>
                    <a:pt x="95039" y="334137"/>
                  </a:cubicBezTo>
                  <a:cubicBezTo>
                    <a:pt x="95515" y="340805"/>
                    <a:pt x="96277" y="348710"/>
                    <a:pt x="87514" y="350330"/>
                  </a:cubicBezTo>
                  <a:cubicBezTo>
                    <a:pt x="78275" y="352044"/>
                    <a:pt x="76846" y="343757"/>
                    <a:pt x="75513" y="337471"/>
                  </a:cubicBezTo>
                  <a:cubicBezTo>
                    <a:pt x="68940" y="306800"/>
                    <a:pt x="63130" y="276034"/>
                    <a:pt x="56463" y="245459"/>
                  </a:cubicBezTo>
                  <a:cubicBezTo>
                    <a:pt x="41413" y="176403"/>
                    <a:pt x="22935" y="108109"/>
                    <a:pt x="2265" y="40481"/>
                  </a:cubicBezTo>
                  <a:cubicBezTo>
                    <a:pt x="-1640" y="27432"/>
                    <a:pt x="-1449" y="15716"/>
                    <a:pt x="10552" y="0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2" name="Freeform: Shape 53">
              <a:extLst>
                <a:ext uri="{FF2B5EF4-FFF2-40B4-BE49-F238E27FC236}">
                  <a16:creationId xmlns:a16="http://schemas.microsoft.com/office/drawing/2014/main" id="{9C71D1E7-0180-31C8-AA14-550B55697286}"/>
                </a:ext>
              </a:extLst>
            </p:cNvPr>
            <p:cNvSpPr/>
            <p:nvPr/>
          </p:nvSpPr>
          <p:spPr>
            <a:xfrm>
              <a:off x="2319673" y="4356217"/>
              <a:ext cx="397716" cy="124996"/>
            </a:xfrm>
            <a:custGeom>
              <a:avLst/>
              <a:gdLst>
                <a:gd name="connsiteX0" fmla="*/ 337508 w 333375"/>
                <a:gd name="connsiteY0" fmla="*/ 110467 h 104775"/>
                <a:gd name="connsiteX1" fmla="*/ 292264 w 333375"/>
                <a:gd name="connsiteY1" fmla="*/ 103038 h 104775"/>
                <a:gd name="connsiteX2" fmla="*/ 19563 w 333375"/>
                <a:gd name="connsiteY2" fmla="*/ 23790 h 104775"/>
                <a:gd name="connsiteX3" fmla="*/ 13943 w 333375"/>
                <a:gd name="connsiteY3" fmla="*/ 21694 h 104775"/>
                <a:gd name="connsiteX4" fmla="*/ 418 w 333375"/>
                <a:gd name="connsiteY4" fmla="*/ 7312 h 104775"/>
                <a:gd name="connsiteX5" fmla="*/ 20516 w 333375"/>
                <a:gd name="connsiteY5" fmla="*/ 2835 h 104775"/>
                <a:gd name="connsiteX6" fmla="*/ 186536 w 333375"/>
                <a:gd name="connsiteY6" fmla="*/ 54841 h 104775"/>
                <a:gd name="connsiteX7" fmla="*/ 310647 w 333375"/>
                <a:gd name="connsiteY7" fmla="*/ 86369 h 104775"/>
                <a:gd name="connsiteX8" fmla="*/ 337508 w 333375"/>
                <a:gd name="connsiteY8" fmla="*/ 110467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3375" h="104775">
                  <a:moveTo>
                    <a:pt x="337508" y="110467"/>
                  </a:moveTo>
                  <a:cubicBezTo>
                    <a:pt x="321029" y="112563"/>
                    <a:pt x="306742" y="106276"/>
                    <a:pt x="292264" y="103038"/>
                  </a:cubicBezTo>
                  <a:cubicBezTo>
                    <a:pt x="199871" y="81892"/>
                    <a:pt x="109193" y="54746"/>
                    <a:pt x="19563" y="23790"/>
                  </a:cubicBezTo>
                  <a:cubicBezTo>
                    <a:pt x="17658" y="23123"/>
                    <a:pt x="15848" y="22361"/>
                    <a:pt x="13943" y="21694"/>
                  </a:cubicBezTo>
                  <a:cubicBezTo>
                    <a:pt x="6990" y="19122"/>
                    <a:pt x="-2059" y="16265"/>
                    <a:pt x="418" y="7312"/>
                  </a:cubicBezTo>
                  <a:cubicBezTo>
                    <a:pt x="3466" y="-3738"/>
                    <a:pt x="13086" y="358"/>
                    <a:pt x="20516" y="2835"/>
                  </a:cubicBezTo>
                  <a:cubicBezTo>
                    <a:pt x="75475" y="21504"/>
                    <a:pt x="130434" y="39982"/>
                    <a:pt x="186536" y="54841"/>
                  </a:cubicBezTo>
                  <a:cubicBezTo>
                    <a:pt x="227780" y="65795"/>
                    <a:pt x="269118" y="76368"/>
                    <a:pt x="310647" y="86369"/>
                  </a:cubicBezTo>
                  <a:cubicBezTo>
                    <a:pt x="323982" y="89607"/>
                    <a:pt x="334079" y="94846"/>
                    <a:pt x="337508" y="110467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3" name="Freeform: Shape 54">
              <a:extLst>
                <a:ext uri="{FF2B5EF4-FFF2-40B4-BE49-F238E27FC236}">
                  <a16:creationId xmlns:a16="http://schemas.microsoft.com/office/drawing/2014/main" id="{144D7C5C-920B-E708-F886-BFAFB54671ED}"/>
                </a:ext>
              </a:extLst>
            </p:cNvPr>
            <p:cNvSpPr/>
            <p:nvPr/>
          </p:nvSpPr>
          <p:spPr>
            <a:xfrm>
              <a:off x="2459299" y="2884867"/>
              <a:ext cx="306810" cy="181813"/>
            </a:xfrm>
            <a:custGeom>
              <a:avLst/>
              <a:gdLst>
                <a:gd name="connsiteX0" fmla="*/ 10634 w 257175"/>
                <a:gd name="connsiteY0" fmla="*/ 0 h 152400"/>
                <a:gd name="connsiteX1" fmla="*/ 23873 w 257175"/>
                <a:gd name="connsiteY1" fmla="*/ 6382 h 152400"/>
                <a:gd name="connsiteX2" fmla="*/ 245901 w 257175"/>
                <a:gd name="connsiteY2" fmla="*/ 134588 h 152400"/>
                <a:gd name="connsiteX3" fmla="*/ 249330 w 257175"/>
                <a:gd name="connsiteY3" fmla="*/ 136684 h 152400"/>
                <a:gd name="connsiteX4" fmla="*/ 260760 w 257175"/>
                <a:gd name="connsiteY4" fmla="*/ 154591 h 152400"/>
                <a:gd name="connsiteX5" fmla="*/ 239805 w 257175"/>
                <a:gd name="connsiteY5" fmla="*/ 154210 h 152400"/>
                <a:gd name="connsiteX6" fmla="*/ 185894 w 257175"/>
                <a:gd name="connsiteY6" fmla="*/ 123444 h 152400"/>
                <a:gd name="connsiteX7" fmla="*/ 12443 w 257175"/>
                <a:gd name="connsiteY7" fmla="*/ 23336 h 152400"/>
                <a:gd name="connsiteX8" fmla="*/ 2633 w 257175"/>
                <a:gd name="connsiteY8" fmla="*/ 16383 h 152400"/>
                <a:gd name="connsiteX9" fmla="*/ 1585 w 257175"/>
                <a:gd name="connsiteY9" fmla="*/ 5524 h 152400"/>
                <a:gd name="connsiteX10" fmla="*/ 10634 w 257175"/>
                <a:gd name="connsiteY10" fmla="*/ 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7175" h="152400">
                  <a:moveTo>
                    <a:pt x="10634" y="0"/>
                  </a:moveTo>
                  <a:cubicBezTo>
                    <a:pt x="14253" y="1714"/>
                    <a:pt x="19301" y="3715"/>
                    <a:pt x="23873" y="6382"/>
                  </a:cubicBezTo>
                  <a:cubicBezTo>
                    <a:pt x="97883" y="49054"/>
                    <a:pt x="171892" y="91821"/>
                    <a:pt x="245901" y="134588"/>
                  </a:cubicBezTo>
                  <a:cubicBezTo>
                    <a:pt x="247044" y="135255"/>
                    <a:pt x="248187" y="135922"/>
                    <a:pt x="249330" y="136684"/>
                  </a:cubicBezTo>
                  <a:cubicBezTo>
                    <a:pt x="255807" y="141065"/>
                    <a:pt x="265904" y="145256"/>
                    <a:pt x="260760" y="154591"/>
                  </a:cubicBezTo>
                  <a:cubicBezTo>
                    <a:pt x="255521" y="164211"/>
                    <a:pt x="246568" y="157924"/>
                    <a:pt x="239805" y="154210"/>
                  </a:cubicBezTo>
                  <a:cubicBezTo>
                    <a:pt x="221708" y="144113"/>
                    <a:pt x="203801" y="133826"/>
                    <a:pt x="185894" y="123444"/>
                  </a:cubicBezTo>
                  <a:cubicBezTo>
                    <a:pt x="128077" y="90106"/>
                    <a:pt x="70260" y="56769"/>
                    <a:pt x="12443" y="23336"/>
                  </a:cubicBezTo>
                  <a:cubicBezTo>
                    <a:pt x="9014" y="21336"/>
                    <a:pt x="5681" y="18955"/>
                    <a:pt x="2633" y="16383"/>
                  </a:cubicBezTo>
                  <a:cubicBezTo>
                    <a:pt x="-1082" y="13240"/>
                    <a:pt x="-320" y="9430"/>
                    <a:pt x="1585" y="5524"/>
                  </a:cubicBezTo>
                  <a:cubicBezTo>
                    <a:pt x="3109" y="2286"/>
                    <a:pt x="5585" y="286"/>
                    <a:pt x="10634" y="0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4" name="Freeform: Shape 55">
              <a:extLst>
                <a:ext uri="{FF2B5EF4-FFF2-40B4-BE49-F238E27FC236}">
                  <a16:creationId xmlns:a16="http://schemas.microsoft.com/office/drawing/2014/main" id="{A52CCDEE-C4E8-AD64-B391-A25F5174490B}"/>
                </a:ext>
              </a:extLst>
            </p:cNvPr>
            <p:cNvSpPr/>
            <p:nvPr/>
          </p:nvSpPr>
          <p:spPr>
            <a:xfrm>
              <a:off x="2459465" y="3790597"/>
              <a:ext cx="306810" cy="181813"/>
            </a:xfrm>
            <a:custGeom>
              <a:avLst/>
              <a:gdLst>
                <a:gd name="connsiteX0" fmla="*/ 11447 w 257175"/>
                <a:gd name="connsiteY0" fmla="*/ 159101 h 152400"/>
                <a:gd name="connsiteX1" fmla="*/ 1160 w 257175"/>
                <a:gd name="connsiteY1" fmla="*/ 153196 h 152400"/>
                <a:gd name="connsiteX2" fmla="*/ 3446 w 257175"/>
                <a:gd name="connsiteY2" fmla="*/ 142623 h 152400"/>
                <a:gd name="connsiteX3" fmla="*/ 18496 w 257175"/>
                <a:gd name="connsiteY3" fmla="*/ 132812 h 152400"/>
                <a:gd name="connsiteX4" fmla="*/ 230046 w 257175"/>
                <a:gd name="connsiteY4" fmla="*/ 10702 h 152400"/>
                <a:gd name="connsiteX5" fmla="*/ 240524 w 257175"/>
                <a:gd name="connsiteY5" fmla="*/ 4796 h 152400"/>
                <a:gd name="connsiteX6" fmla="*/ 260240 w 257175"/>
                <a:gd name="connsiteY6" fmla="*/ 4130 h 152400"/>
                <a:gd name="connsiteX7" fmla="*/ 250049 w 257175"/>
                <a:gd name="connsiteY7" fmla="*/ 22132 h 152400"/>
                <a:gd name="connsiteX8" fmla="*/ 97649 w 257175"/>
                <a:gd name="connsiteY8" fmla="*/ 110524 h 152400"/>
                <a:gd name="connsiteX9" fmla="*/ 21258 w 257175"/>
                <a:gd name="connsiteY9" fmla="*/ 154434 h 152400"/>
                <a:gd name="connsiteX10" fmla="*/ 11447 w 257175"/>
                <a:gd name="connsiteY10" fmla="*/ 159101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7175" h="152400">
                  <a:moveTo>
                    <a:pt x="11447" y="159101"/>
                  </a:moveTo>
                  <a:cubicBezTo>
                    <a:pt x="5447" y="159959"/>
                    <a:pt x="2970" y="157006"/>
                    <a:pt x="1160" y="153196"/>
                  </a:cubicBezTo>
                  <a:cubicBezTo>
                    <a:pt x="-840" y="149100"/>
                    <a:pt x="-364" y="145290"/>
                    <a:pt x="3446" y="142623"/>
                  </a:cubicBezTo>
                  <a:cubicBezTo>
                    <a:pt x="8304" y="139194"/>
                    <a:pt x="13352" y="135765"/>
                    <a:pt x="18496" y="132812"/>
                  </a:cubicBezTo>
                  <a:cubicBezTo>
                    <a:pt x="88981" y="92045"/>
                    <a:pt x="159466" y="51374"/>
                    <a:pt x="230046" y="10702"/>
                  </a:cubicBezTo>
                  <a:cubicBezTo>
                    <a:pt x="233475" y="8702"/>
                    <a:pt x="236904" y="6606"/>
                    <a:pt x="240524" y="4796"/>
                  </a:cubicBezTo>
                  <a:cubicBezTo>
                    <a:pt x="247096" y="1367"/>
                    <a:pt x="255287" y="-3681"/>
                    <a:pt x="260240" y="4130"/>
                  </a:cubicBezTo>
                  <a:cubicBezTo>
                    <a:pt x="266241" y="13655"/>
                    <a:pt x="256716" y="18227"/>
                    <a:pt x="250049" y="22132"/>
                  </a:cubicBezTo>
                  <a:cubicBezTo>
                    <a:pt x="199280" y="51659"/>
                    <a:pt x="148512" y="81092"/>
                    <a:pt x="97649" y="110524"/>
                  </a:cubicBezTo>
                  <a:cubicBezTo>
                    <a:pt x="72217" y="125192"/>
                    <a:pt x="46785" y="139861"/>
                    <a:pt x="21258" y="154434"/>
                  </a:cubicBezTo>
                  <a:cubicBezTo>
                    <a:pt x="17734" y="156244"/>
                    <a:pt x="14019" y="157768"/>
                    <a:pt x="11447" y="159101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5" name="Freeform: Shape 56">
              <a:extLst>
                <a:ext uri="{FF2B5EF4-FFF2-40B4-BE49-F238E27FC236}">
                  <a16:creationId xmlns:a16="http://schemas.microsoft.com/office/drawing/2014/main" id="{7FEE756B-AEF0-2826-71FC-1AD4C4B71519}"/>
                </a:ext>
              </a:extLst>
            </p:cNvPr>
            <p:cNvSpPr/>
            <p:nvPr/>
          </p:nvSpPr>
          <p:spPr>
            <a:xfrm>
              <a:off x="4027874" y="2885240"/>
              <a:ext cx="306810" cy="181813"/>
            </a:xfrm>
            <a:custGeom>
              <a:avLst/>
              <a:gdLst>
                <a:gd name="connsiteX0" fmla="*/ 261632 w 257175"/>
                <a:gd name="connsiteY0" fmla="*/ 10070 h 152400"/>
                <a:gd name="connsiteX1" fmla="*/ 251631 w 257175"/>
                <a:gd name="connsiteY1" fmla="*/ 21405 h 152400"/>
                <a:gd name="connsiteX2" fmla="*/ 21412 w 257175"/>
                <a:gd name="connsiteY2" fmla="*/ 154183 h 152400"/>
                <a:gd name="connsiteX3" fmla="*/ 1790 w 257175"/>
                <a:gd name="connsiteY3" fmla="*/ 154945 h 152400"/>
                <a:gd name="connsiteX4" fmla="*/ 12268 w 257175"/>
                <a:gd name="connsiteY4" fmla="*/ 136848 h 152400"/>
                <a:gd name="connsiteX5" fmla="*/ 242297 w 257175"/>
                <a:gd name="connsiteY5" fmla="*/ 3688 h 152400"/>
                <a:gd name="connsiteX6" fmla="*/ 261632 w 257175"/>
                <a:gd name="connsiteY6" fmla="*/ 1007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7175" h="152400">
                  <a:moveTo>
                    <a:pt x="261632" y="10070"/>
                  </a:moveTo>
                  <a:cubicBezTo>
                    <a:pt x="261632" y="16738"/>
                    <a:pt x="256013" y="18833"/>
                    <a:pt x="251631" y="21405"/>
                  </a:cubicBezTo>
                  <a:cubicBezTo>
                    <a:pt x="174955" y="65791"/>
                    <a:pt x="98184" y="110083"/>
                    <a:pt x="21412" y="154183"/>
                  </a:cubicBezTo>
                  <a:cubicBezTo>
                    <a:pt x="15126" y="157803"/>
                    <a:pt x="6744" y="162946"/>
                    <a:pt x="1790" y="154945"/>
                  </a:cubicBezTo>
                  <a:cubicBezTo>
                    <a:pt x="-4020" y="145516"/>
                    <a:pt x="5601" y="140753"/>
                    <a:pt x="12268" y="136848"/>
                  </a:cubicBezTo>
                  <a:cubicBezTo>
                    <a:pt x="88849" y="92366"/>
                    <a:pt x="165621" y="48075"/>
                    <a:pt x="242297" y="3688"/>
                  </a:cubicBezTo>
                  <a:cubicBezTo>
                    <a:pt x="251441" y="-1646"/>
                    <a:pt x="258585" y="-2503"/>
                    <a:pt x="261632" y="10070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6" name="Freeform: Shape 57">
              <a:extLst>
                <a:ext uri="{FF2B5EF4-FFF2-40B4-BE49-F238E27FC236}">
                  <a16:creationId xmlns:a16="http://schemas.microsoft.com/office/drawing/2014/main" id="{7B3A4C07-EC98-24E3-C0B3-54A86E38C875}"/>
                </a:ext>
              </a:extLst>
            </p:cNvPr>
            <p:cNvSpPr/>
            <p:nvPr/>
          </p:nvSpPr>
          <p:spPr>
            <a:xfrm>
              <a:off x="4027857" y="3791092"/>
              <a:ext cx="306810" cy="181813"/>
            </a:xfrm>
            <a:custGeom>
              <a:avLst/>
              <a:gdLst>
                <a:gd name="connsiteX0" fmla="*/ 12853 w 257175"/>
                <a:gd name="connsiteY0" fmla="*/ 0 h 152400"/>
                <a:gd name="connsiteX1" fmla="*/ 27236 w 257175"/>
                <a:gd name="connsiteY1" fmla="*/ 6953 h 152400"/>
                <a:gd name="connsiteX2" fmla="*/ 241834 w 257175"/>
                <a:gd name="connsiteY2" fmla="*/ 131254 h 152400"/>
                <a:gd name="connsiteX3" fmla="*/ 257074 w 257175"/>
                <a:gd name="connsiteY3" fmla="*/ 140779 h 152400"/>
                <a:gd name="connsiteX4" fmla="*/ 260884 w 257175"/>
                <a:gd name="connsiteY4" fmla="*/ 152686 h 152400"/>
                <a:gd name="connsiteX5" fmla="*/ 247645 w 257175"/>
                <a:gd name="connsiteY5" fmla="*/ 157353 h 152400"/>
                <a:gd name="connsiteX6" fmla="*/ 224689 w 257175"/>
                <a:gd name="connsiteY6" fmla="*/ 145161 h 152400"/>
                <a:gd name="connsiteX7" fmla="*/ 20378 w 257175"/>
                <a:gd name="connsiteY7" fmla="*/ 26956 h 152400"/>
                <a:gd name="connsiteX8" fmla="*/ 3900 w 257175"/>
                <a:gd name="connsiteY8" fmla="*/ 15716 h 152400"/>
                <a:gd name="connsiteX9" fmla="*/ 661 w 257175"/>
                <a:gd name="connsiteY9" fmla="*/ 4953 h 152400"/>
                <a:gd name="connsiteX10" fmla="*/ 12853 w 257175"/>
                <a:gd name="connsiteY10" fmla="*/ 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7175" h="152400">
                  <a:moveTo>
                    <a:pt x="12853" y="0"/>
                  </a:moveTo>
                  <a:cubicBezTo>
                    <a:pt x="16568" y="1810"/>
                    <a:pt x="22093" y="4000"/>
                    <a:pt x="27236" y="6953"/>
                  </a:cubicBezTo>
                  <a:cubicBezTo>
                    <a:pt x="98769" y="48292"/>
                    <a:pt x="170302" y="89821"/>
                    <a:pt x="241834" y="131254"/>
                  </a:cubicBezTo>
                  <a:cubicBezTo>
                    <a:pt x="246978" y="134303"/>
                    <a:pt x="252121" y="137446"/>
                    <a:pt x="257074" y="140779"/>
                  </a:cubicBezTo>
                  <a:cubicBezTo>
                    <a:pt x="261265" y="143637"/>
                    <a:pt x="263742" y="147352"/>
                    <a:pt x="260884" y="152686"/>
                  </a:cubicBezTo>
                  <a:cubicBezTo>
                    <a:pt x="257932" y="158305"/>
                    <a:pt x="253455" y="160306"/>
                    <a:pt x="247645" y="157353"/>
                  </a:cubicBezTo>
                  <a:cubicBezTo>
                    <a:pt x="239929" y="153448"/>
                    <a:pt x="232214" y="149447"/>
                    <a:pt x="224689" y="145161"/>
                  </a:cubicBezTo>
                  <a:cubicBezTo>
                    <a:pt x="156585" y="105823"/>
                    <a:pt x="88482" y="66389"/>
                    <a:pt x="20378" y="26956"/>
                  </a:cubicBezTo>
                  <a:cubicBezTo>
                    <a:pt x="14663" y="23622"/>
                    <a:pt x="9043" y="19907"/>
                    <a:pt x="3900" y="15716"/>
                  </a:cubicBezTo>
                  <a:cubicBezTo>
                    <a:pt x="757" y="13145"/>
                    <a:pt x="-1053" y="9239"/>
                    <a:pt x="661" y="4953"/>
                  </a:cubicBezTo>
                  <a:cubicBezTo>
                    <a:pt x="2662" y="571"/>
                    <a:pt x="6662" y="0"/>
                    <a:pt x="12853" y="0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7" name="Freeform: Shape 58">
              <a:extLst>
                <a:ext uri="{FF2B5EF4-FFF2-40B4-BE49-F238E27FC236}">
                  <a16:creationId xmlns:a16="http://schemas.microsoft.com/office/drawing/2014/main" id="{E9B5E48C-4418-63D8-F908-68437E1B7F6F}"/>
                </a:ext>
              </a:extLst>
            </p:cNvPr>
            <p:cNvSpPr/>
            <p:nvPr/>
          </p:nvSpPr>
          <p:spPr>
            <a:xfrm>
              <a:off x="3389168" y="4157980"/>
              <a:ext cx="11363" cy="352263"/>
            </a:xfrm>
            <a:custGeom>
              <a:avLst/>
              <a:gdLst>
                <a:gd name="connsiteX0" fmla="*/ 18437 w 9525"/>
                <a:gd name="connsiteY0" fmla="*/ 151857 h 295275"/>
                <a:gd name="connsiteX1" fmla="*/ 18342 w 9525"/>
                <a:gd name="connsiteY1" fmla="*/ 282159 h 295275"/>
                <a:gd name="connsiteX2" fmla="*/ 8531 w 9525"/>
                <a:gd name="connsiteY2" fmla="*/ 299875 h 295275"/>
                <a:gd name="connsiteX3" fmla="*/ 244 w 9525"/>
                <a:gd name="connsiteY3" fmla="*/ 282445 h 295275"/>
                <a:gd name="connsiteX4" fmla="*/ 244 w 9525"/>
                <a:gd name="connsiteY4" fmla="*/ 17935 h 295275"/>
                <a:gd name="connsiteX5" fmla="*/ 9865 w 9525"/>
                <a:gd name="connsiteY5" fmla="*/ 28 h 295275"/>
                <a:gd name="connsiteX6" fmla="*/ 18342 w 9525"/>
                <a:gd name="connsiteY6" fmla="*/ 17650 h 295275"/>
                <a:gd name="connsiteX7" fmla="*/ 18437 w 9525"/>
                <a:gd name="connsiteY7" fmla="*/ 151857 h 29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525" h="295275">
                  <a:moveTo>
                    <a:pt x="18437" y="151857"/>
                  </a:moveTo>
                  <a:cubicBezTo>
                    <a:pt x="18437" y="195291"/>
                    <a:pt x="18628" y="238725"/>
                    <a:pt x="18342" y="282159"/>
                  </a:cubicBezTo>
                  <a:cubicBezTo>
                    <a:pt x="18247" y="289398"/>
                    <a:pt x="21104" y="300542"/>
                    <a:pt x="8531" y="299875"/>
                  </a:cubicBezTo>
                  <a:cubicBezTo>
                    <a:pt x="-2137" y="299304"/>
                    <a:pt x="340" y="289303"/>
                    <a:pt x="244" y="282445"/>
                  </a:cubicBezTo>
                  <a:cubicBezTo>
                    <a:pt x="54" y="194243"/>
                    <a:pt x="54" y="106042"/>
                    <a:pt x="244" y="17935"/>
                  </a:cubicBezTo>
                  <a:cubicBezTo>
                    <a:pt x="244" y="10601"/>
                    <a:pt x="-2423" y="-638"/>
                    <a:pt x="9865" y="28"/>
                  </a:cubicBezTo>
                  <a:cubicBezTo>
                    <a:pt x="19675" y="505"/>
                    <a:pt x="18342" y="10601"/>
                    <a:pt x="18342" y="17650"/>
                  </a:cubicBezTo>
                  <a:cubicBezTo>
                    <a:pt x="18532" y="62322"/>
                    <a:pt x="18437" y="107090"/>
                    <a:pt x="18437" y="151857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8" name="Freeform: Shape 59">
              <a:extLst>
                <a:ext uri="{FF2B5EF4-FFF2-40B4-BE49-F238E27FC236}">
                  <a16:creationId xmlns:a16="http://schemas.microsoft.com/office/drawing/2014/main" id="{2583D1EB-154E-09FB-39C8-361D08C21C02}"/>
                </a:ext>
              </a:extLst>
            </p:cNvPr>
            <p:cNvSpPr/>
            <p:nvPr/>
          </p:nvSpPr>
          <p:spPr>
            <a:xfrm>
              <a:off x="3388715" y="2350109"/>
              <a:ext cx="22727" cy="352263"/>
            </a:xfrm>
            <a:custGeom>
              <a:avLst/>
              <a:gdLst>
                <a:gd name="connsiteX0" fmla="*/ 434 w 19050"/>
                <a:gd name="connsiteY0" fmla="*/ 148114 h 295275"/>
                <a:gd name="connsiteX1" fmla="*/ 624 w 19050"/>
                <a:gd name="connsiteY1" fmla="*/ 20003 h 295275"/>
                <a:gd name="connsiteX2" fmla="*/ 9959 w 19050"/>
                <a:gd name="connsiteY2" fmla="*/ 1 h 295275"/>
                <a:gd name="connsiteX3" fmla="*/ 18627 w 19050"/>
                <a:gd name="connsiteY3" fmla="*/ 18765 h 295275"/>
                <a:gd name="connsiteX4" fmla="*/ 18722 w 19050"/>
                <a:gd name="connsiteY4" fmla="*/ 279083 h 295275"/>
                <a:gd name="connsiteX5" fmla="*/ 17674 w 19050"/>
                <a:gd name="connsiteY5" fmla="*/ 292990 h 295275"/>
                <a:gd name="connsiteX6" fmla="*/ 9197 w 19050"/>
                <a:gd name="connsiteY6" fmla="*/ 299848 h 295275"/>
                <a:gd name="connsiteX7" fmla="*/ 1291 w 19050"/>
                <a:gd name="connsiteY7" fmla="*/ 292228 h 295275"/>
                <a:gd name="connsiteX8" fmla="*/ 434 w 19050"/>
                <a:gd name="connsiteY8" fmla="*/ 276226 h 295275"/>
                <a:gd name="connsiteX9" fmla="*/ 434 w 19050"/>
                <a:gd name="connsiteY9" fmla="*/ 148114 h 29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050" h="295275">
                  <a:moveTo>
                    <a:pt x="434" y="148114"/>
                  </a:moveTo>
                  <a:cubicBezTo>
                    <a:pt x="434" y="105442"/>
                    <a:pt x="243" y="62675"/>
                    <a:pt x="624" y="20003"/>
                  </a:cubicBezTo>
                  <a:cubicBezTo>
                    <a:pt x="720" y="12383"/>
                    <a:pt x="-3757" y="-95"/>
                    <a:pt x="9959" y="1"/>
                  </a:cubicBezTo>
                  <a:cubicBezTo>
                    <a:pt x="22056" y="1"/>
                    <a:pt x="18627" y="11526"/>
                    <a:pt x="18627" y="18765"/>
                  </a:cubicBezTo>
                  <a:cubicBezTo>
                    <a:pt x="18912" y="105538"/>
                    <a:pt x="18817" y="192310"/>
                    <a:pt x="18722" y="279083"/>
                  </a:cubicBezTo>
                  <a:cubicBezTo>
                    <a:pt x="18722" y="283750"/>
                    <a:pt x="18531" y="288513"/>
                    <a:pt x="17674" y="292990"/>
                  </a:cubicBezTo>
                  <a:cubicBezTo>
                    <a:pt x="16817" y="297085"/>
                    <a:pt x="13959" y="300133"/>
                    <a:pt x="9197" y="299848"/>
                  </a:cubicBezTo>
                  <a:cubicBezTo>
                    <a:pt x="4530" y="299562"/>
                    <a:pt x="1863" y="296609"/>
                    <a:pt x="1291" y="292228"/>
                  </a:cubicBezTo>
                  <a:cubicBezTo>
                    <a:pt x="624" y="286989"/>
                    <a:pt x="434" y="281560"/>
                    <a:pt x="434" y="276226"/>
                  </a:cubicBezTo>
                  <a:cubicBezTo>
                    <a:pt x="434" y="233554"/>
                    <a:pt x="434" y="190882"/>
                    <a:pt x="434" y="148114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9" name="Freeform: Shape 60">
              <a:extLst>
                <a:ext uri="{FF2B5EF4-FFF2-40B4-BE49-F238E27FC236}">
                  <a16:creationId xmlns:a16="http://schemas.microsoft.com/office/drawing/2014/main" id="{E63ED131-A366-AFD7-8FCC-4790BE32805B}"/>
                </a:ext>
              </a:extLst>
            </p:cNvPr>
            <p:cNvSpPr/>
            <p:nvPr/>
          </p:nvSpPr>
          <p:spPr>
            <a:xfrm>
              <a:off x="2223538" y="4004164"/>
              <a:ext cx="170450" cy="102270"/>
            </a:xfrm>
            <a:custGeom>
              <a:avLst/>
              <a:gdLst>
                <a:gd name="connsiteX0" fmla="*/ 9944 w 142875"/>
                <a:gd name="connsiteY0" fmla="*/ 94574 h 85725"/>
                <a:gd name="connsiteX1" fmla="*/ 1657 w 142875"/>
                <a:gd name="connsiteY1" fmla="*/ 89717 h 85725"/>
                <a:gd name="connsiteX2" fmla="*/ 2991 w 142875"/>
                <a:gd name="connsiteY2" fmla="*/ 78858 h 85725"/>
                <a:gd name="connsiteX3" fmla="*/ 14135 w 142875"/>
                <a:gd name="connsiteY3" fmla="*/ 70476 h 85725"/>
                <a:gd name="connsiteX4" fmla="*/ 124815 w 142875"/>
                <a:gd name="connsiteY4" fmla="*/ 5992 h 85725"/>
                <a:gd name="connsiteX5" fmla="*/ 145485 w 142875"/>
                <a:gd name="connsiteY5" fmla="*/ 5421 h 85725"/>
                <a:gd name="connsiteX6" fmla="*/ 135769 w 142875"/>
                <a:gd name="connsiteY6" fmla="*/ 23232 h 85725"/>
                <a:gd name="connsiteX7" fmla="*/ 21469 w 142875"/>
                <a:gd name="connsiteY7" fmla="*/ 89526 h 85725"/>
                <a:gd name="connsiteX8" fmla="*/ 9944 w 142875"/>
                <a:gd name="connsiteY8" fmla="*/ 94574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2875" h="85725">
                  <a:moveTo>
                    <a:pt x="9944" y="94574"/>
                  </a:moveTo>
                  <a:cubicBezTo>
                    <a:pt x="7086" y="92955"/>
                    <a:pt x="3562" y="92003"/>
                    <a:pt x="1657" y="89717"/>
                  </a:cubicBezTo>
                  <a:cubicBezTo>
                    <a:pt x="-1296" y="86192"/>
                    <a:pt x="38" y="81811"/>
                    <a:pt x="2991" y="78858"/>
                  </a:cubicBezTo>
                  <a:cubicBezTo>
                    <a:pt x="6229" y="75620"/>
                    <a:pt x="10134" y="72857"/>
                    <a:pt x="14135" y="70476"/>
                  </a:cubicBezTo>
                  <a:cubicBezTo>
                    <a:pt x="50997" y="48854"/>
                    <a:pt x="87763" y="27233"/>
                    <a:pt x="124815" y="5992"/>
                  </a:cubicBezTo>
                  <a:cubicBezTo>
                    <a:pt x="131102" y="2372"/>
                    <a:pt x="138912" y="-5152"/>
                    <a:pt x="145485" y="5421"/>
                  </a:cubicBezTo>
                  <a:cubicBezTo>
                    <a:pt x="152152" y="16088"/>
                    <a:pt x="142246" y="19422"/>
                    <a:pt x="135769" y="23232"/>
                  </a:cubicBezTo>
                  <a:cubicBezTo>
                    <a:pt x="97764" y="45521"/>
                    <a:pt x="59569" y="67523"/>
                    <a:pt x="21469" y="89526"/>
                  </a:cubicBezTo>
                  <a:cubicBezTo>
                    <a:pt x="17945" y="91526"/>
                    <a:pt x="14135" y="92765"/>
                    <a:pt x="9944" y="94574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0" name="Freeform: Shape 61">
              <a:extLst>
                <a:ext uri="{FF2B5EF4-FFF2-40B4-BE49-F238E27FC236}">
                  <a16:creationId xmlns:a16="http://schemas.microsoft.com/office/drawing/2014/main" id="{69EBB84A-B4D8-044A-F1CC-347E4E0E5564}"/>
                </a:ext>
              </a:extLst>
            </p:cNvPr>
            <p:cNvSpPr/>
            <p:nvPr/>
          </p:nvSpPr>
          <p:spPr>
            <a:xfrm>
              <a:off x="4400354" y="2748734"/>
              <a:ext cx="170450" cy="102270"/>
            </a:xfrm>
            <a:custGeom>
              <a:avLst/>
              <a:gdLst>
                <a:gd name="connsiteX0" fmla="*/ 138101 w 142875"/>
                <a:gd name="connsiteY0" fmla="*/ 0 h 85725"/>
                <a:gd name="connsiteX1" fmla="*/ 146007 w 142875"/>
                <a:gd name="connsiteY1" fmla="*/ 5429 h 85725"/>
                <a:gd name="connsiteX2" fmla="*/ 144292 w 142875"/>
                <a:gd name="connsiteY2" fmla="*/ 16288 h 85725"/>
                <a:gd name="connsiteX3" fmla="*/ 132958 w 142875"/>
                <a:gd name="connsiteY3" fmla="*/ 24384 h 85725"/>
                <a:gd name="connsiteX4" fmla="*/ 22182 w 142875"/>
                <a:gd name="connsiteY4" fmla="*/ 88583 h 85725"/>
                <a:gd name="connsiteX5" fmla="*/ 1894 w 142875"/>
                <a:gd name="connsiteY5" fmla="*/ 88678 h 85725"/>
                <a:gd name="connsiteX6" fmla="*/ 10466 w 142875"/>
                <a:gd name="connsiteY6" fmla="*/ 71723 h 85725"/>
                <a:gd name="connsiteX7" fmla="*/ 128386 w 142875"/>
                <a:gd name="connsiteY7" fmla="*/ 4000 h 85725"/>
                <a:gd name="connsiteX8" fmla="*/ 138101 w 142875"/>
                <a:gd name="connsiteY8" fmla="*/ 0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2875" h="85725">
                  <a:moveTo>
                    <a:pt x="138101" y="0"/>
                  </a:moveTo>
                  <a:cubicBezTo>
                    <a:pt x="140863" y="1810"/>
                    <a:pt x="144197" y="3048"/>
                    <a:pt x="146007" y="5429"/>
                  </a:cubicBezTo>
                  <a:cubicBezTo>
                    <a:pt x="148769" y="9049"/>
                    <a:pt x="147341" y="13430"/>
                    <a:pt x="144292" y="16288"/>
                  </a:cubicBezTo>
                  <a:cubicBezTo>
                    <a:pt x="140959" y="19431"/>
                    <a:pt x="136958" y="22003"/>
                    <a:pt x="132958" y="24384"/>
                  </a:cubicBezTo>
                  <a:cubicBezTo>
                    <a:pt x="96096" y="45815"/>
                    <a:pt x="59234" y="67246"/>
                    <a:pt x="22182" y="88583"/>
                  </a:cubicBezTo>
                  <a:cubicBezTo>
                    <a:pt x="15610" y="92392"/>
                    <a:pt x="8275" y="99536"/>
                    <a:pt x="1894" y="88678"/>
                  </a:cubicBezTo>
                  <a:cubicBezTo>
                    <a:pt x="-3726" y="79248"/>
                    <a:pt x="4370" y="75343"/>
                    <a:pt x="10466" y="71723"/>
                  </a:cubicBezTo>
                  <a:cubicBezTo>
                    <a:pt x="49614" y="48958"/>
                    <a:pt x="89047" y="26479"/>
                    <a:pt x="128386" y="4000"/>
                  </a:cubicBezTo>
                  <a:cubicBezTo>
                    <a:pt x="131243" y="2286"/>
                    <a:pt x="134482" y="1429"/>
                    <a:pt x="138101" y="0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1" name="Freeform: Shape 62">
              <a:extLst>
                <a:ext uri="{FF2B5EF4-FFF2-40B4-BE49-F238E27FC236}">
                  <a16:creationId xmlns:a16="http://schemas.microsoft.com/office/drawing/2014/main" id="{A50A0294-0803-165F-85D8-482593ED7C69}"/>
                </a:ext>
              </a:extLst>
            </p:cNvPr>
            <p:cNvSpPr/>
            <p:nvPr/>
          </p:nvSpPr>
          <p:spPr>
            <a:xfrm>
              <a:off x="2223689" y="2749207"/>
              <a:ext cx="170450" cy="102270"/>
            </a:xfrm>
            <a:custGeom>
              <a:avLst/>
              <a:gdLst>
                <a:gd name="connsiteX0" fmla="*/ 136023 w 142875"/>
                <a:gd name="connsiteY0" fmla="*/ 93425 h 85725"/>
                <a:gd name="connsiteX1" fmla="*/ 126689 w 142875"/>
                <a:gd name="connsiteY1" fmla="*/ 88853 h 85725"/>
                <a:gd name="connsiteX2" fmla="*/ 12484 w 142875"/>
                <a:gd name="connsiteY2" fmla="*/ 22654 h 85725"/>
                <a:gd name="connsiteX3" fmla="*/ 1816 w 142875"/>
                <a:gd name="connsiteY3" fmla="*/ 4843 h 85725"/>
                <a:gd name="connsiteX4" fmla="*/ 22962 w 142875"/>
                <a:gd name="connsiteY4" fmla="*/ 5510 h 85725"/>
                <a:gd name="connsiteX5" fmla="*/ 137166 w 142875"/>
                <a:gd name="connsiteY5" fmla="*/ 71613 h 85725"/>
                <a:gd name="connsiteX6" fmla="*/ 146406 w 142875"/>
                <a:gd name="connsiteY6" fmla="*/ 86567 h 85725"/>
                <a:gd name="connsiteX7" fmla="*/ 136023 w 142875"/>
                <a:gd name="connsiteY7" fmla="*/ 93425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2875" h="85725">
                  <a:moveTo>
                    <a:pt x="136023" y="93425"/>
                  </a:moveTo>
                  <a:cubicBezTo>
                    <a:pt x="133833" y="92378"/>
                    <a:pt x="130118" y="90854"/>
                    <a:pt x="126689" y="88853"/>
                  </a:cubicBezTo>
                  <a:cubicBezTo>
                    <a:pt x="88589" y="66850"/>
                    <a:pt x="50489" y="44848"/>
                    <a:pt x="12484" y="22654"/>
                  </a:cubicBezTo>
                  <a:cubicBezTo>
                    <a:pt x="5721" y="18749"/>
                    <a:pt x="-4089" y="14368"/>
                    <a:pt x="1816" y="4843"/>
                  </a:cubicBezTo>
                  <a:cubicBezTo>
                    <a:pt x="7436" y="-4301"/>
                    <a:pt x="16104" y="1604"/>
                    <a:pt x="22962" y="5510"/>
                  </a:cubicBezTo>
                  <a:cubicBezTo>
                    <a:pt x="61062" y="27417"/>
                    <a:pt x="99162" y="49515"/>
                    <a:pt x="137166" y="71613"/>
                  </a:cubicBezTo>
                  <a:cubicBezTo>
                    <a:pt x="142596" y="74852"/>
                    <a:pt x="150120" y="77519"/>
                    <a:pt x="146406" y="86567"/>
                  </a:cubicBezTo>
                  <a:cubicBezTo>
                    <a:pt x="144882" y="90568"/>
                    <a:pt x="142405" y="93521"/>
                    <a:pt x="136023" y="93425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2" name="Freeform: Shape 1023">
              <a:extLst>
                <a:ext uri="{FF2B5EF4-FFF2-40B4-BE49-F238E27FC236}">
                  <a16:creationId xmlns:a16="http://schemas.microsoft.com/office/drawing/2014/main" id="{AD4E2DBA-F138-F95B-B2BC-F2C5DC53C4CA}"/>
                </a:ext>
              </a:extLst>
            </p:cNvPr>
            <p:cNvSpPr/>
            <p:nvPr/>
          </p:nvSpPr>
          <p:spPr>
            <a:xfrm>
              <a:off x="4400449" y="4004949"/>
              <a:ext cx="170450" cy="102270"/>
            </a:xfrm>
            <a:custGeom>
              <a:avLst/>
              <a:gdLst>
                <a:gd name="connsiteX0" fmla="*/ 10958 w 142875"/>
                <a:gd name="connsiteY0" fmla="*/ 0 h 85725"/>
                <a:gd name="connsiteX1" fmla="*/ 22198 w 142875"/>
                <a:gd name="connsiteY1" fmla="*/ 5715 h 85725"/>
                <a:gd name="connsiteX2" fmla="*/ 134783 w 142875"/>
                <a:gd name="connsiteY2" fmla="*/ 70485 h 85725"/>
                <a:gd name="connsiteX3" fmla="*/ 145642 w 142875"/>
                <a:gd name="connsiteY3" fmla="*/ 88297 h 85725"/>
                <a:gd name="connsiteX4" fmla="*/ 124687 w 142875"/>
                <a:gd name="connsiteY4" fmla="*/ 87916 h 85725"/>
                <a:gd name="connsiteX5" fmla="*/ 8863 w 142875"/>
                <a:gd name="connsiteY5" fmla="*/ 20764 h 85725"/>
                <a:gd name="connsiteX6" fmla="*/ 862 w 142875"/>
                <a:gd name="connsiteY6" fmla="*/ 6953 h 85725"/>
                <a:gd name="connsiteX7" fmla="*/ 10958 w 142875"/>
                <a:gd name="connsiteY7" fmla="*/ 0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2875" h="85725">
                  <a:moveTo>
                    <a:pt x="10958" y="0"/>
                  </a:moveTo>
                  <a:cubicBezTo>
                    <a:pt x="14006" y="1524"/>
                    <a:pt x="18197" y="3429"/>
                    <a:pt x="22198" y="5715"/>
                  </a:cubicBezTo>
                  <a:cubicBezTo>
                    <a:pt x="59726" y="27241"/>
                    <a:pt x="97350" y="48768"/>
                    <a:pt x="134783" y="70485"/>
                  </a:cubicBezTo>
                  <a:cubicBezTo>
                    <a:pt x="141546" y="74390"/>
                    <a:pt x="151166" y="78772"/>
                    <a:pt x="145642" y="88297"/>
                  </a:cubicBezTo>
                  <a:cubicBezTo>
                    <a:pt x="140212" y="97726"/>
                    <a:pt x="131640" y="91821"/>
                    <a:pt x="124687" y="87916"/>
                  </a:cubicBezTo>
                  <a:cubicBezTo>
                    <a:pt x="86015" y="65627"/>
                    <a:pt x="47439" y="43243"/>
                    <a:pt x="8863" y="20764"/>
                  </a:cubicBezTo>
                  <a:cubicBezTo>
                    <a:pt x="3814" y="17812"/>
                    <a:pt x="-2282" y="14859"/>
                    <a:pt x="862" y="6953"/>
                  </a:cubicBezTo>
                  <a:cubicBezTo>
                    <a:pt x="2481" y="3238"/>
                    <a:pt x="4767" y="0"/>
                    <a:pt x="10958" y="0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3" name="Freeform: Shape 1024">
              <a:extLst>
                <a:ext uri="{FF2B5EF4-FFF2-40B4-BE49-F238E27FC236}">
                  <a16:creationId xmlns:a16="http://schemas.microsoft.com/office/drawing/2014/main" id="{7D183D13-8FA8-37EB-5616-C0071FE88CCE}"/>
                </a:ext>
              </a:extLst>
            </p:cNvPr>
            <p:cNvSpPr/>
            <p:nvPr/>
          </p:nvSpPr>
          <p:spPr>
            <a:xfrm>
              <a:off x="3389289" y="4591167"/>
              <a:ext cx="11363" cy="193176"/>
            </a:xfrm>
            <a:custGeom>
              <a:avLst/>
              <a:gdLst>
                <a:gd name="connsiteX0" fmla="*/ 18336 w 9525"/>
                <a:gd name="connsiteY0" fmla="*/ 84976 h 161925"/>
                <a:gd name="connsiteX1" fmla="*/ 18240 w 9525"/>
                <a:gd name="connsiteY1" fmla="*/ 150889 h 161925"/>
                <a:gd name="connsiteX2" fmla="*/ 9668 w 9525"/>
                <a:gd name="connsiteY2" fmla="*/ 166319 h 161925"/>
                <a:gd name="connsiteX3" fmla="*/ 143 w 9525"/>
                <a:gd name="connsiteY3" fmla="*/ 152032 h 161925"/>
                <a:gd name="connsiteX4" fmla="*/ 143 w 9525"/>
                <a:gd name="connsiteY4" fmla="*/ 14300 h 161925"/>
                <a:gd name="connsiteX5" fmla="*/ 9573 w 9525"/>
                <a:gd name="connsiteY5" fmla="*/ 13 h 161925"/>
                <a:gd name="connsiteX6" fmla="*/ 18240 w 9525"/>
                <a:gd name="connsiteY6" fmla="*/ 15062 h 161925"/>
                <a:gd name="connsiteX7" fmla="*/ 18336 w 9525"/>
                <a:gd name="connsiteY7" fmla="*/ 84976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525" h="161925">
                  <a:moveTo>
                    <a:pt x="18336" y="84976"/>
                  </a:moveTo>
                  <a:cubicBezTo>
                    <a:pt x="18336" y="106978"/>
                    <a:pt x="18431" y="128886"/>
                    <a:pt x="18240" y="150889"/>
                  </a:cubicBezTo>
                  <a:cubicBezTo>
                    <a:pt x="18145" y="157461"/>
                    <a:pt x="18621" y="165748"/>
                    <a:pt x="9668" y="166319"/>
                  </a:cubicBezTo>
                  <a:cubicBezTo>
                    <a:pt x="48" y="166986"/>
                    <a:pt x="143" y="158604"/>
                    <a:pt x="143" y="152032"/>
                  </a:cubicBezTo>
                  <a:cubicBezTo>
                    <a:pt x="-48" y="106121"/>
                    <a:pt x="-48" y="60210"/>
                    <a:pt x="143" y="14300"/>
                  </a:cubicBezTo>
                  <a:cubicBezTo>
                    <a:pt x="143" y="7918"/>
                    <a:pt x="-429" y="-368"/>
                    <a:pt x="9573" y="13"/>
                  </a:cubicBezTo>
                  <a:cubicBezTo>
                    <a:pt x="19288" y="393"/>
                    <a:pt x="18145" y="8680"/>
                    <a:pt x="18240" y="15062"/>
                  </a:cubicBezTo>
                  <a:cubicBezTo>
                    <a:pt x="18431" y="38398"/>
                    <a:pt x="18336" y="61734"/>
                    <a:pt x="18336" y="84976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4" name="Freeform: Shape 1026">
              <a:extLst>
                <a:ext uri="{FF2B5EF4-FFF2-40B4-BE49-F238E27FC236}">
                  <a16:creationId xmlns:a16="http://schemas.microsoft.com/office/drawing/2014/main" id="{E76F38CF-99B2-4258-4046-87365D1D200D}"/>
                </a:ext>
              </a:extLst>
            </p:cNvPr>
            <p:cNvSpPr/>
            <p:nvPr/>
          </p:nvSpPr>
          <p:spPr>
            <a:xfrm>
              <a:off x="3389375" y="2075799"/>
              <a:ext cx="11363" cy="193176"/>
            </a:xfrm>
            <a:custGeom>
              <a:avLst/>
              <a:gdLst>
                <a:gd name="connsiteX0" fmla="*/ 18169 w 9525"/>
                <a:gd name="connsiteY0" fmla="*/ 84773 h 161925"/>
                <a:gd name="connsiteX1" fmla="*/ 18074 w 9525"/>
                <a:gd name="connsiteY1" fmla="*/ 152590 h 161925"/>
                <a:gd name="connsiteX2" fmla="*/ 8168 w 9525"/>
                <a:gd name="connsiteY2" fmla="*/ 166402 h 161925"/>
                <a:gd name="connsiteX3" fmla="*/ 72 w 9525"/>
                <a:gd name="connsiteY3" fmla="*/ 152781 h 161925"/>
                <a:gd name="connsiteX4" fmla="*/ 72 w 9525"/>
                <a:gd name="connsiteY4" fmla="*/ 13049 h 161925"/>
                <a:gd name="connsiteX5" fmla="*/ 8834 w 9525"/>
                <a:gd name="connsiteY5" fmla="*/ 0 h 161925"/>
                <a:gd name="connsiteX6" fmla="*/ 18074 w 9525"/>
                <a:gd name="connsiteY6" fmla="*/ 12859 h 161925"/>
                <a:gd name="connsiteX7" fmla="*/ 18169 w 9525"/>
                <a:gd name="connsiteY7" fmla="*/ 84773 h 161925"/>
                <a:gd name="connsiteX8" fmla="*/ 18169 w 9525"/>
                <a:gd name="connsiteY8" fmla="*/ 84773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525" h="161925">
                  <a:moveTo>
                    <a:pt x="18169" y="84773"/>
                  </a:moveTo>
                  <a:cubicBezTo>
                    <a:pt x="18169" y="107347"/>
                    <a:pt x="18264" y="130016"/>
                    <a:pt x="18074" y="152590"/>
                  </a:cubicBezTo>
                  <a:cubicBezTo>
                    <a:pt x="17978" y="159163"/>
                    <a:pt x="18074" y="167069"/>
                    <a:pt x="8168" y="166402"/>
                  </a:cubicBezTo>
                  <a:cubicBezTo>
                    <a:pt x="-119" y="165830"/>
                    <a:pt x="72" y="158686"/>
                    <a:pt x="72" y="152781"/>
                  </a:cubicBezTo>
                  <a:cubicBezTo>
                    <a:pt x="-24" y="106204"/>
                    <a:pt x="-24" y="59627"/>
                    <a:pt x="72" y="13049"/>
                  </a:cubicBezTo>
                  <a:cubicBezTo>
                    <a:pt x="72" y="6953"/>
                    <a:pt x="643" y="0"/>
                    <a:pt x="8834" y="0"/>
                  </a:cubicBezTo>
                  <a:cubicBezTo>
                    <a:pt x="16835" y="0"/>
                    <a:pt x="17978" y="6667"/>
                    <a:pt x="18074" y="12859"/>
                  </a:cubicBezTo>
                  <a:cubicBezTo>
                    <a:pt x="18264" y="36862"/>
                    <a:pt x="18169" y="60865"/>
                    <a:pt x="18169" y="84773"/>
                  </a:cubicBezTo>
                  <a:cubicBezTo>
                    <a:pt x="18169" y="84773"/>
                    <a:pt x="18169" y="84773"/>
                    <a:pt x="18169" y="84773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65" name="Freeform: Shape 1029">
            <a:extLst>
              <a:ext uri="{FF2B5EF4-FFF2-40B4-BE49-F238E27FC236}">
                <a16:creationId xmlns:a16="http://schemas.microsoft.com/office/drawing/2014/main" id="{F6D4EFB5-1E0D-A45B-0F96-D998B4D79C81}"/>
              </a:ext>
            </a:extLst>
          </p:cNvPr>
          <p:cNvSpPr/>
          <p:nvPr/>
        </p:nvSpPr>
        <p:spPr>
          <a:xfrm>
            <a:off x="6721184" y="2105330"/>
            <a:ext cx="1340871" cy="1340871"/>
          </a:xfrm>
          <a:custGeom>
            <a:avLst/>
            <a:gdLst>
              <a:gd name="connsiteX0" fmla="*/ 565216 w 1123950"/>
              <a:gd name="connsiteY0" fmla="*/ 0 h 1123950"/>
              <a:gd name="connsiteX1" fmla="*/ 2 w 1123950"/>
              <a:gd name="connsiteY1" fmla="*/ 564928 h 1123950"/>
              <a:gd name="connsiteX2" fmla="*/ 566073 w 1123950"/>
              <a:gd name="connsiteY2" fmla="*/ 1130522 h 1123950"/>
              <a:gd name="connsiteX3" fmla="*/ 1131572 w 1123950"/>
              <a:gd name="connsiteY3" fmla="*/ 568071 h 1123950"/>
              <a:gd name="connsiteX4" fmla="*/ 565216 w 1123950"/>
              <a:gd name="connsiteY4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3950" h="1123950">
                <a:moveTo>
                  <a:pt x="565216" y="0"/>
                </a:moveTo>
                <a:cubicBezTo>
                  <a:pt x="246985" y="-95"/>
                  <a:pt x="859" y="254889"/>
                  <a:pt x="2" y="564928"/>
                </a:cubicBezTo>
                <a:cubicBezTo>
                  <a:pt x="-855" y="877919"/>
                  <a:pt x="252415" y="1130522"/>
                  <a:pt x="566073" y="1130522"/>
                </a:cubicBezTo>
                <a:cubicBezTo>
                  <a:pt x="877540" y="1130522"/>
                  <a:pt x="1132048" y="878110"/>
                  <a:pt x="1131572" y="568071"/>
                </a:cubicBezTo>
                <a:cubicBezTo>
                  <a:pt x="1131191" y="257461"/>
                  <a:pt x="887732" y="190"/>
                  <a:pt x="565216" y="0"/>
                </a:cubicBezTo>
                <a:close/>
              </a:path>
            </a:pathLst>
          </a:custGeom>
          <a:gradFill flip="none" rotWithShape="1">
            <a:gsLst>
              <a:gs pos="0">
                <a:srgbClr val="6EB7B4"/>
              </a:gs>
              <a:gs pos="100000">
                <a:srgbClr val="6EB7B4">
                  <a:lumMod val="8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STRATEGY</a:t>
            </a:r>
          </a:p>
        </p:txBody>
      </p:sp>
      <p:sp>
        <p:nvSpPr>
          <p:cNvPr id="66" name="Freeform: Shape 1030">
            <a:extLst>
              <a:ext uri="{FF2B5EF4-FFF2-40B4-BE49-F238E27FC236}">
                <a16:creationId xmlns:a16="http://schemas.microsoft.com/office/drawing/2014/main" id="{5E6F74AA-5782-3E13-EF74-213EFBD8C27D}"/>
              </a:ext>
            </a:extLst>
          </p:cNvPr>
          <p:cNvSpPr/>
          <p:nvPr/>
        </p:nvSpPr>
        <p:spPr>
          <a:xfrm>
            <a:off x="8524884" y="1067182"/>
            <a:ext cx="1340871" cy="1340871"/>
          </a:xfrm>
          <a:custGeom>
            <a:avLst/>
            <a:gdLst>
              <a:gd name="connsiteX0" fmla="*/ 565311 w 1123950"/>
              <a:gd name="connsiteY0" fmla="*/ 0 h 1123950"/>
              <a:gd name="connsiteX1" fmla="*/ 2 w 1123950"/>
              <a:gd name="connsiteY1" fmla="*/ 564452 h 1123950"/>
              <a:gd name="connsiteX2" fmla="*/ 564263 w 1123950"/>
              <a:gd name="connsiteY2" fmla="*/ 1130332 h 1123950"/>
              <a:gd name="connsiteX3" fmla="*/ 1131476 w 1123950"/>
              <a:gd name="connsiteY3" fmla="*/ 567500 h 1123950"/>
              <a:gd name="connsiteX4" fmla="*/ 565311 w 1123950"/>
              <a:gd name="connsiteY4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3950" h="1123950">
                <a:moveTo>
                  <a:pt x="565311" y="0"/>
                </a:moveTo>
                <a:cubicBezTo>
                  <a:pt x="252890" y="95"/>
                  <a:pt x="-760" y="252698"/>
                  <a:pt x="2" y="564452"/>
                </a:cubicBezTo>
                <a:cubicBezTo>
                  <a:pt x="764" y="874490"/>
                  <a:pt x="245270" y="1129760"/>
                  <a:pt x="564263" y="1130332"/>
                </a:cubicBezTo>
                <a:cubicBezTo>
                  <a:pt x="883160" y="1130903"/>
                  <a:pt x="1129286" y="879158"/>
                  <a:pt x="1131476" y="567500"/>
                </a:cubicBezTo>
                <a:cubicBezTo>
                  <a:pt x="1133667" y="252317"/>
                  <a:pt x="879826" y="-95"/>
                  <a:pt x="565311" y="0"/>
                </a:cubicBezTo>
                <a:close/>
              </a:path>
            </a:pathLst>
          </a:custGeom>
          <a:gradFill flip="none" rotWithShape="1">
            <a:gsLst>
              <a:gs pos="0">
                <a:srgbClr val="659ACC"/>
              </a:gs>
              <a:gs pos="100000">
                <a:srgbClr val="659ACC">
                  <a:lumMod val="8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STRUCTURE</a:t>
            </a:r>
          </a:p>
        </p:txBody>
      </p:sp>
      <p:sp>
        <p:nvSpPr>
          <p:cNvPr id="67" name="Freeform: Shape 1031">
            <a:extLst>
              <a:ext uri="{FF2B5EF4-FFF2-40B4-BE49-F238E27FC236}">
                <a16:creationId xmlns:a16="http://schemas.microsoft.com/office/drawing/2014/main" id="{C10BA201-29DB-9059-8AA8-12A8C523CF28}"/>
              </a:ext>
            </a:extLst>
          </p:cNvPr>
          <p:cNvSpPr/>
          <p:nvPr/>
        </p:nvSpPr>
        <p:spPr>
          <a:xfrm>
            <a:off x="10328811" y="2107492"/>
            <a:ext cx="1340871" cy="1340871"/>
          </a:xfrm>
          <a:custGeom>
            <a:avLst/>
            <a:gdLst>
              <a:gd name="connsiteX0" fmla="*/ 564548 w 1123950"/>
              <a:gd name="connsiteY0" fmla="*/ 2 h 1123950"/>
              <a:gd name="connsiteX1" fmla="*/ 2 w 1123950"/>
              <a:gd name="connsiteY1" fmla="*/ 565692 h 1123950"/>
              <a:gd name="connsiteX2" fmla="*/ 564929 w 1123950"/>
              <a:gd name="connsiteY2" fmla="*/ 1130620 h 1123950"/>
              <a:gd name="connsiteX3" fmla="*/ 1131857 w 1123950"/>
              <a:gd name="connsiteY3" fmla="*/ 571312 h 1123950"/>
              <a:gd name="connsiteX4" fmla="*/ 564548 w 1123950"/>
              <a:gd name="connsiteY4" fmla="*/ 2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3950" h="1123950">
                <a:moveTo>
                  <a:pt x="564548" y="2"/>
                </a:moveTo>
                <a:cubicBezTo>
                  <a:pt x="244223" y="859"/>
                  <a:pt x="668" y="257082"/>
                  <a:pt x="2" y="565692"/>
                </a:cubicBezTo>
                <a:cubicBezTo>
                  <a:pt x="-760" y="877636"/>
                  <a:pt x="253176" y="1130905"/>
                  <a:pt x="564929" y="1130620"/>
                </a:cubicBezTo>
                <a:cubicBezTo>
                  <a:pt x="876587" y="1130334"/>
                  <a:pt x="1131381" y="878493"/>
                  <a:pt x="1131857" y="571312"/>
                </a:cubicBezTo>
                <a:cubicBezTo>
                  <a:pt x="1132238" y="251843"/>
                  <a:pt x="880683" y="-855"/>
                  <a:pt x="564548" y="2"/>
                </a:cubicBezTo>
                <a:close/>
              </a:path>
            </a:pathLst>
          </a:custGeom>
          <a:gradFill flip="none" rotWithShape="1">
            <a:gsLst>
              <a:gs pos="0">
                <a:srgbClr val="3F9897"/>
              </a:gs>
              <a:gs pos="100000">
                <a:srgbClr val="3F9897">
                  <a:lumMod val="8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SYSTEMS</a:t>
            </a:r>
          </a:p>
        </p:txBody>
      </p:sp>
      <p:sp>
        <p:nvSpPr>
          <p:cNvPr id="68" name="Freeform: Shape 1032">
            <a:extLst>
              <a:ext uri="{FF2B5EF4-FFF2-40B4-BE49-F238E27FC236}">
                <a16:creationId xmlns:a16="http://schemas.microsoft.com/office/drawing/2014/main" id="{B8C62B3E-0AB0-FEE3-FF41-6F9BFF3BEA42}"/>
              </a:ext>
            </a:extLst>
          </p:cNvPr>
          <p:cNvSpPr/>
          <p:nvPr/>
        </p:nvSpPr>
        <p:spPr>
          <a:xfrm>
            <a:off x="8525795" y="5223873"/>
            <a:ext cx="1340871" cy="1340871"/>
          </a:xfrm>
          <a:custGeom>
            <a:avLst/>
            <a:gdLst>
              <a:gd name="connsiteX0" fmla="*/ 558451 w 1123950"/>
              <a:gd name="connsiteY0" fmla="*/ 21 h 1123950"/>
              <a:gd name="connsiteX1" fmla="*/ 0 w 1123950"/>
              <a:gd name="connsiteY1" fmla="*/ 563139 h 1123950"/>
              <a:gd name="connsiteX2" fmla="*/ 557498 w 1123950"/>
              <a:gd name="connsiteY2" fmla="*/ 1127019 h 1123950"/>
              <a:gd name="connsiteX3" fmla="*/ 1128808 w 1123950"/>
              <a:gd name="connsiteY3" fmla="*/ 555805 h 1123950"/>
              <a:gd name="connsiteX4" fmla="*/ 558451 w 1123950"/>
              <a:gd name="connsiteY4" fmla="*/ 21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3950" h="1123950">
                <a:moveTo>
                  <a:pt x="558451" y="21"/>
                </a:moveTo>
                <a:cubicBezTo>
                  <a:pt x="250031" y="2497"/>
                  <a:pt x="6287" y="244432"/>
                  <a:pt x="0" y="563139"/>
                </a:cubicBezTo>
                <a:cubicBezTo>
                  <a:pt x="5239" y="879369"/>
                  <a:pt x="247174" y="1123590"/>
                  <a:pt x="557498" y="1127019"/>
                </a:cubicBezTo>
                <a:cubicBezTo>
                  <a:pt x="879062" y="1130543"/>
                  <a:pt x="1132237" y="880321"/>
                  <a:pt x="1128808" y="555805"/>
                </a:cubicBezTo>
                <a:cubicBezTo>
                  <a:pt x="1125569" y="252433"/>
                  <a:pt x="888587" y="-2646"/>
                  <a:pt x="558451" y="21"/>
                </a:cubicBezTo>
                <a:close/>
              </a:path>
            </a:pathLst>
          </a:custGeom>
          <a:solidFill>
            <a:srgbClr val="9EADD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STAFF</a:t>
            </a:r>
          </a:p>
        </p:txBody>
      </p:sp>
      <p:sp>
        <p:nvSpPr>
          <p:cNvPr id="69" name="Freeform: Shape 1033">
            <a:extLst>
              <a:ext uri="{FF2B5EF4-FFF2-40B4-BE49-F238E27FC236}">
                <a16:creationId xmlns:a16="http://schemas.microsoft.com/office/drawing/2014/main" id="{EE365348-F54C-B66A-DB51-A2499077590C}"/>
              </a:ext>
            </a:extLst>
          </p:cNvPr>
          <p:cNvSpPr/>
          <p:nvPr/>
        </p:nvSpPr>
        <p:spPr>
          <a:xfrm>
            <a:off x="10328808" y="4190159"/>
            <a:ext cx="1340871" cy="1340871"/>
          </a:xfrm>
          <a:custGeom>
            <a:avLst/>
            <a:gdLst>
              <a:gd name="connsiteX0" fmla="*/ 563789 w 1123950"/>
              <a:gd name="connsiteY0" fmla="*/ 2 h 1123950"/>
              <a:gd name="connsiteX1" fmla="*/ 4 w 1123950"/>
              <a:gd name="connsiteY1" fmla="*/ 565978 h 1123950"/>
              <a:gd name="connsiteX2" fmla="*/ 565503 w 1123950"/>
              <a:gd name="connsiteY2" fmla="*/ 1130525 h 1123950"/>
              <a:gd name="connsiteX3" fmla="*/ 1131764 w 1123950"/>
              <a:gd name="connsiteY3" fmla="*/ 558167 h 1123950"/>
              <a:gd name="connsiteX4" fmla="*/ 563789 w 1123950"/>
              <a:gd name="connsiteY4" fmla="*/ 2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3950" h="1123950">
                <a:moveTo>
                  <a:pt x="563789" y="2"/>
                </a:moveTo>
                <a:cubicBezTo>
                  <a:pt x="251559" y="860"/>
                  <a:pt x="-1139" y="253653"/>
                  <a:pt x="4" y="565978"/>
                </a:cubicBezTo>
                <a:cubicBezTo>
                  <a:pt x="1147" y="877255"/>
                  <a:pt x="247940" y="1130715"/>
                  <a:pt x="565503" y="1130525"/>
                </a:cubicBezTo>
                <a:cubicBezTo>
                  <a:pt x="884972" y="1130334"/>
                  <a:pt x="1132907" y="874874"/>
                  <a:pt x="1131764" y="558167"/>
                </a:cubicBezTo>
                <a:cubicBezTo>
                  <a:pt x="1130717" y="250700"/>
                  <a:pt x="874970" y="-855"/>
                  <a:pt x="563789" y="2"/>
                </a:cubicBezTo>
                <a:close/>
              </a:path>
            </a:pathLst>
          </a:custGeom>
          <a:gradFill flip="none" rotWithShape="1">
            <a:gsLst>
              <a:gs pos="0">
                <a:srgbClr val="336799"/>
              </a:gs>
              <a:gs pos="100000">
                <a:srgbClr val="336799">
                  <a:lumMod val="8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STYLES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dirty="0">
                <a:solidFill>
                  <a:prstClr val="white"/>
                </a:solidFill>
                <a:latin typeface="Century Gothic" panose="020B0502020202020204" pitchFamily="34" charset="0"/>
              </a:rPr>
              <a:t>(of </a:t>
            </a:r>
            <a:r>
              <a:rPr lang="en-US" sz="12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Leadershipt</a:t>
            </a:r>
            <a:r>
              <a:rPr lang="en-US" sz="1200" b="1" dirty="0">
                <a:solidFill>
                  <a:prstClr val="white"/>
                </a:solidFill>
                <a:latin typeface="Century Gothic" panose="020B0502020202020204" pitchFamily="34" charset="0"/>
              </a:rPr>
              <a:t>)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70" name="Freeform: Shape 1034">
            <a:extLst>
              <a:ext uri="{FF2B5EF4-FFF2-40B4-BE49-F238E27FC236}">
                <a16:creationId xmlns:a16="http://schemas.microsoft.com/office/drawing/2014/main" id="{E95E64EF-AA65-B18E-D7AE-8639392849B3}"/>
              </a:ext>
            </a:extLst>
          </p:cNvPr>
          <p:cNvSpPr/>
          <p:nvPr/>
        </p:nvSpPr>
        <p:spPr>
          <a:xfrm>
            <a:off x="8534901" y="3146022"/>
            <a:ext cx="1340871" cy="1340871"/>
          </a:xfrm>
          <a:custGeom>
            <a:avLst/>
            <a:gdLst>
              <a:gd name="connsiteX0" fmla="*/ 564929 w 1123950"/>
              <a:gd name="connsiteY0" fmla="*/ 0 h 1123950"/>
              <a:gd name="connsiteX1" fmla="*/ 1 w 1123950"/>
              <a:gd name="connsiteY1" fmla="*/ 567405 h 1123950"/>
              <a:gd name="connsiteX2" fmla="*/ 566834 w 1123950"/>
              <a:gd name="connsiteY2" fmla="*/ 1130427 h 1123950"/>
              <a:gd name="connsiteX3" fmla="*/ 1131381 w 1123950"/>
              <a:gd name="connsiteY3" fmla="*/ 571500 h 1123950"/>
              <a:gd name="connsiteX4" fmla="*/ 564929 w 1123950"/>
              <a:gd name="connsiteY4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3950" h="1123950">
                <a:moveTo>
                  <a:pt x="564929" y="0"/>
                </a:moveTo>
                <a:cubicBezTo>
                  <a:pt x="251271" y="191"/>
                  <a:pt x="763" y="250031"/>
                  <a:pt x="1" y="567405"/>
                </a:cubicBezTo>
                <a:cubicBezTo>
                  <a:pt x="-666" y="878396"/>
                  <a:pt x="253747" y="1130427"/>
                  <a:pt x="566834" y="1130427"/>
                </a:cubicBezTo>
                <a:cubicBezTo>
                  <a:pt x="865348" y="1131951"/>
                  <a:pt x="1127857" y="894112"/>
                  <a:pt x="1131381" y="571500"/>
                </a:cubicBezTo>
                <a:cubicBezTo>
                  <a:pt x="1134905" y="256699"/>
                  <a:pt x="886398" y="-286"/>
                  <a:pt x="564929" y="0"/>
                </a:cubicBezTo>
                <a:close/>
              </a:path>
            </a:pathLst>
          </a:custGeom>
          <a:gradFill flip="none" rotWithShape="1">
            <a:gsLst>
              <a:gs pos="0">
                <a:srgbClr val="646B7A"/>
              </a:gs>
              <a:gs pos="100000">
                <a:srgbClr val="646B7A">
                  <a:lumMod val="8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8100" cap="flat">
            <a:solidFill>
              <a:schemeClr val="bg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8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SHARED </a:t>
            </a:r>
          </a:p>
          <a:p>
            <a:pPr marL="0" marR="0" lvl="0" indent="0" algn="ctr" defTabSz="914400" rtl="0" eaLnBrk="1" fontAlgn="auto" latinLnBrk="0" hangingPunct="1">
              <a:lnSpc>
                <a:spcPts val="18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VALUES</a:t>
            </a:r>
          </a:p>
        </p:txBody>
      </p:sp>
      <p:sp>
        <p:nvSpPr>
          <p:cNvPr id="71" name="Freeform: Shape 1035">
            <a:extLst>
              <a:ext uri="{FF2B5EF4-FFF2-40B4-BE49-F238E27FC236}">
                <a16:creationId xmlns:a16="http://schemas.microsoft.com/office/drawing/2014/main" id="{7546A45D-4DD1-C0FC-7117-25150A8009DF}"/>
              </a:ext>
            </a:extLst>
          </p:cNvPr>
          <p:cNvSpPr/>
          <p:nvPr/>
        </p:nvSpPr>
        <p:spPr>
          <a:xfrm>
            <a:off x="6721184" y="4190276"/>
            <a:ext cx="1340871" cy="1340871"/>
          </a:xfrm>
          <a:custGeom>
            <a:avLst/>
            <a:gdLst>
              <a:gd name="connsiteX0" fmla="*/ 565693 w 1123950"/>
              <a:gd name="connsiteY0" fmla="*/ 0 h 1123950"/>
              <a:gd name="connsiteX1" fmla="*/ 3 w 1123950"/>
              <a:gd name="connsiteY1" fmla="*/ 565976 h 1123950"/>
              <a:gd name="connsiteX2" fmla="*/ 567503 w 1123950"/>
              <a:gd name="connsiteY2" fmla="*/ 1130523 h 1123950"/>
              <a:gd name="connsiteX3" fmla="*/ 1131669 w 1123950"/>
              <a:gd name="connsiteY3" fmla="*/ 564166 h 1123950"/>
              <a:gd name="connsiteX4" fmla="*/ 565693 w 1123950"/>
              <a:gd name="connsiteY4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3950" h="1123950">
                <a:moveTo>
                  <a:pt x="565693" y="0"/>
                </a:moveTo>
                <a:cubicBezTo>
                  <a:pt x="251940" y="191"/>
                  <a:pt x="-1045" y="252508"/>
                  <a:pt x="3" y="565976"/>
                </a:cubicBezTo>
                <a:cubicBezTo>
                  <a:pt x="1051" y="876681"/>
                  <a:pt x="247844" y="1131856"/>
                  <a:pt x="567503" y="1130523"/>
                </a:cubicBezTo>
                <a:cubicBezTo>
                  <a:pt x="889924" y="1129189"/>
                  <a:pt x="1130907" y="871062"/>
                  <a:pt x="1131669" y="564166"/>
                </a:cubicBezTo>
                <a:cubicBezTo>
                  <a:pt x="1132431" y="252603"/>
                  <a:pt x="877923" y="-285"/>
                  <a:pt x="565693" y="0"/>
                </a:cubicBezTo>
                <a:close/>
              </a:path>
            </a:pathLst>
          </a:custGeom>
          <a:gradFill flip="none" rotWithShape="1">
            <a:gsLst>
              <a:gs pos="0">
                <a:srgbClr val="8CBDEC"/>
              </a:gs>
              <a:gs pos="100000">
                <a:srgbClr val="8CBDEC">
                  <a:lumMod val="8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SKILLS</a:t>
            </a:r>
          </a:p>
        </p:txBody>
      </p:sp>
    </p:spTree>
    <p:extLst>
      <p:ext uri="{BB962C8B-B14F-4D97-AF65-F5344CB8AC3E}">
        <p14:creationId xmlns:p14="http://schemas.microsoft.com/office/powerpoint/2010/main" val="20610401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61E8B-BE86-BFDA-4A91-5E47A40E9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Projects Deliver Change</a:t>
            </a:r>
            <a:endParaRPr lang="ar-SA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9BD4716-C3E5-0C0B-58E7-D054855856B8}"/>
              </a:ext>
            </a:extLst>
          </p:cNvPr>
          <p:cNvGrpSpPr/>
          <p:nvPr/>
        </p:nvGrpSpPr>
        <p:grpSpPr>
          <a:xfrm rot="19855947">
            <a:off x="3074946" y="1829186"/>
            <a:ext cx="5531131" cy="1809916"/>
            <a:chOff x="1752556" y="2446547"/>
            <a:chExt cx="8915866" cy="1809916"/>
          </a:xfrm>
        </p:grpSpPr>
        <p:sp>
          <p:nvSpPr>
            <p:cNvPr id="10" name="Right Arrow 9">
              <a:extLst>
                <a:ext uri="{FF2B5EF4-FFF2-40B4-BE49-F238E27FC236}">
                  <a16:creationId xmlns:a16="http://schemas.microsoft.com/office/drawing/2014/main" id="{ACC1E5ED-ABFF-0EE0-15C0-524EE6606661}"/>
                </a:ext>
              </a:extLst>
            </p:cNvPr>
            <p:cNvSpPr/>
            <p:nvPr/>
          </p:nvSpPr>
          <p:spPr>
            <a:xfrm>
              <a:off x="1752556" y="2446547"/>
              <a:ext cx="8915866" cy="1809916"/>
            </a:xfrm>
            <a:prstGeom prst="rightArrow">
              <a:avLst/>
            </a:prstGeom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ar-SA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109F0F65-BFA6-9596-A9E8-C497D2A9157D}"/>
                </a:ext>
              </a:extLst>
            </p:cNvPr>
            <p:cNvSpPr/>
            <p:nvPr/>
          </p:nvSpPr>
          <p:spPr>
            <a:xfrm flipH="1">
              <a:off x="2440026" y="2956385"/>
              <a:ext cx="2173354" cy="790241"/>
            </a:xfrm>
            <a:custGeom>
              <a:avLst/>
              <a:gdLst>
                <a:gd name="connsiteX0" fmla="*/ 0 w 2173354"/>
                <a:gd name="connsiteY0" fmla="*/ 131709 h 790241"/>
                <a:gd name="connsiteX1" fmla="*/ 131709 w 2173354"/>
                <a:gd name="connsiteY1" fmla="*/ 0 h 790241"/>
                <a:gd name="connsiteX2" fmla="*/ 2041645 w 2173354"/>
                <a:gd name="connsiteY2" fmla="*/ 0 h 790241"/>
                <a:gd name="connsiteX3" fmla="*/ 2173354 w 2173354"/>
                <a:gd name="connsiteY3" fmla="*/ 131709 h 790241"/>
                <a:gd name="connsiteX4" fmla="*/ 2173354 w 2173354"/>
                <a:gd name="connsiteY4" fmla="*/ 658532 h 790241"/>
                <a:gd name="connsiteX5" fmla="*/ 2041645 w 2173354"/>
                <a:gd name="connsiteY5" fmla="*/ 790241 h 790241"/>
                <a:gd name="connsiteX6" fmla="*/ 131709 w 2173354"/>
                <a:gd name="connsiteY6" fmla="*/ 790241 h 790241"/>
                <a:gd name="connsiteX7" fmla="*/ 0 w 2173354"/>
                <a:gd name="connsiteY7" fmla="*/ 658532 h 790241"/>
                <a:gd name="connsiteX8" fmla="*/ 0 w 2173354"/>
                <a:gd name="connsiteY8" fmla="*/ 131709 h 790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73354" h="790241">
                  <a:moveTo>
                    <a:pt x="0" y="131709"/>
                  </a:moveTo>
                  <a:cubicBezTo>
                    <a:pt x="0" y="58968"/>
                    <a:pt x="58968" y="0"/>
                    <a:pt x="131709" y="0"/>
                  </a:cubicBezTo>
                  <a:lnTo>
                    <a:pt x="2041645" y="0"/>
                  </a:lnTo>
                  <a:cubicBezTo>
                    <a:pt x="2114386" y="0"/>
                    <a:pt x="2173354" y="58968"/>
                    <a:pt x="2173354" y="131709"/>
                  </a:cubicBezTo>
                  <a:lnTo>
                    <a:pt x="2173354" y="658532"/>
                  </a:lnTo>
                  <a:cubicBezTo>
                    <a:pt x="2173354" y="731273"/>
                    <a:pt x="2114386" y="790241"/>
                    <a:pt x="2041645" y="790241"/>
                  </a:cubicBezTo>
                  <a:lnTo>
                    <a:pt x="131709" y="790241"/>
                  </a:lnTo>
                  <a:cubicBezTo>
                    <a:pt x="58968" y="790241"/>
                    <a:pt x="0" y="731273"/>
                    <a:pt x="0" y="658532"/>
                  </a:cubicBezTo>
                  <a:lnTo>
                    <a:pt x="0" y="131709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3826" tIns="133826" rIns="133826" bIns="133826" numCol="1" spcCol="1270" anchor="ctr" anchorCtr="0">
              <a:noAutofit/>
            </a:bodyPr>
            <a:lstStyle/>
            <a:p>
              <a:pPr marL="0" lvl="0" indent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500" kern="1200" dirty="0"/>
                <a:t>Current State</a:t>
              </a:r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10403AE4-A94F-5B40-B87B-A13913AA5339}"/>
                </a:ext>
              </a:extLst>
            </p:cNvPr>
            <p:cNvSpPr/>
            <p:nvPr/>
          </p:nvSpPr>
          <p:spPr>
            <a:xfrm>
              <a:off x="6816805" y="2979917"/>
              <a:ext cx="2052595" cy="743176"/>
            </a:xfrm>
            <a:custGeom>
              <a:avLst/>
              <a:gdLst>
                <a:gd name="connsiteX0" fmla="*/ 0 w 2052595"/>
                <a:gd name="connsiteY0" fmla="*/ 123865 h 743176"/>
                <a:gd name="connsiteX1" fmla="*/ 123865 w 2052595"/>
                <a:gd name="connsiteY1" fmla="*/ 0 h 743176"/>
                <a:gd name="connsiteX2" fmla="*/ 1928730 w 2052595"/>
                <a:gd name="connsiteY2" fmla="*/ 0 h 743176"/>
                <a:gd name="connsiteX3" fmla="*/ 2052595 w 2052595"/>
                <a:gd name="connsiteY3" fmla="*/ 123865 h 743176"/>
                <a:gd name="connsiteX4" fmla="*/ 2052595 w 2052595"/>
                <a:gd name="connsiteY4" fmla="*/ 619311 h 743176"/>
                <a:gd name="connsiteX5" fmla="*/ 1928730 w 2052595"/>
                <a:gd name="connsiteY5" fmla="*/ 743176 h 743176"/>
                <a:gd name="connsiteX6" fmla="*/ 123865 w 2052595"/>
                <a:gd name="connsiteY6" fmla="*/ 743176 h 743176"/>
                <a:gd name="connsiteX7" fmla="*/ 0 w 2052595"/>
                <a:gd name="connsiteY7" fmla="*/ 619311 h 743176"/>
                <a:gd name="connsiteX8" fmla="*/ 0 w 2052595"/>
                <a:gd name="connsiteY8" fmla="*/ 123865 h 743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52595" h="743176">
                  <a:moveTo>
                    <a:pt x="0" y="123865"/>
                  </a:moveTo>
                  <a:cubicBezTo>
                    <a:pt x="0" y="55456"/>
                    <a:pt x="55456" y="0"/>
                    <a:pt x="123865" y="0"/>
                  </a:cubicBezTo>
                  <a:lnTo>
                    <a:pt x="1928730" y="0"/>
                  </a:lnTo>
                  <a:cubicBezTo>
                    <a:pt x="1997139" y="0"/>
                    <a:pt x="2052595" y="55456"/>
                    <a:pt x="2052595" y="123865"/>
                  </a:cubicBezTo>
                  <a:lnTo>
                    <a:pt x="2052595" y="619311"/>
                  </a:lnTo>
                  <a:cubicBezTo>
                    <a:pt x="2052595" y="687720"/>
                    <a:pt x="1997139" y="743176"/>
                    <a:pt x="1928730" y="743176"/>
                  </a:cubicBezTo>
                  <a:lnTo>
                    <a:pt x="123865" y="743176"/>
                  </a:lnTo>
                  <a:cubicBezTo>
                    <a:pt x="55456" y="743176"/>
                    <a:pt x="0" y="687720"/>
                    <a:pt x="0" y="619311"/>
                  </a:cubicBezTo>
                  <a:lnTo>
                    <a:pt x="0" y="123865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1529" tIns="131529" rIns="131529" bIns="131529" numCol="1" spcCol="1270" anchor="ctr" anchorCtr="0">
              <a:noAutofit/>
            </a:bodyPr>
            <a:lstStyle/>
            <a:p>
              <a:pPr marL="0" lvl="0" indent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500" kern="1200" dirty="0"/>
                <a:t>Desired State</a:t>
              </a: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0224E6CC-A27B-98F8-9923-EF183FC792F7}"/>
              </a:ext>
            </a:extLst>
          </p:cNvPr>
          <p:cNvSpPr txBox="1"/>
          <p:nvPr/>
        </p:nvSpPr>
        <p:spPr>
          <a:xfrm>
            <a:off x="4807149" y="2630968"/>
            <a:ext cx="15409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Change</a:t>
            </a:r>
            <a:endParaRPr lang="ar-SA" sz="2000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46E69FE-C99C-1FA0-F1C4-45D574094FD7}"/>
              </a:ext>
            </a:extLst>
          </p:cNvPr>
          <p:cNvCxnSpPr/>
          <p:nvPr/>
        </p:nvCxnSpPr>
        <p:spPr>
          <a:xfrm>
            <a:off x="3089598" y="4839792"/>
            <a:ext cx="509333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97EFD46-AD39-FB84-A2C2-734EEC5EE52E}"/>
              </a:ext>
            </a:extLst>
          </p:cNvPr>
          <p:cNvCxnSpPr>
            <a:cxnSpLocks/>
          </p:cNvCxnSpPr>
          <p:nvPr/>
        </p:nvCxnSpPr>
        <p:spPr>
          <a:xfrm flipV="1">
            <a:off x="3089598" y="1690688"/>
            <a:ext cx="0" cy="31491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58C4E8E4-9087-71A9-CF88-5C5BE12FC133}"/>
              </a:ext>
            </a:extLst>
          </p:cNvPr>
          <p:cNvSpPr txBox="1"/>
          <p:nvPr/>
        </p:nvSpPr>
        <p:spPr>
          <a:xfrm>
            <a:off x="1582397" y="1610491"/>
            <a:ext cx="15409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Value/ Benefits</a:t>
            </a:r>
            <a:endParaRPr lang="ar-SA" sz="20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C69EC9E-BA84-4EA8-7435-5ADCA89104A5}"/>
              </a:ext>
            </a:extLst>
          </p:cNvPr>
          <p:cNvSpPr txBox="1"/>
          <p:nvPr/>
        </p:nvSpPr>
        <p:spPr>
          <a:xfrm>
            <a:off x="8032942" y="4319824"/>
            <a:ext cx="15409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Time</a:t>
            </a:r>
            <a:endParaRPr lang="ar-SA" sz="2000" dirty="0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9324A27-DC42-D74A-4DE5-367F44CFAB5A}"/>
              </a:ext>
            </a:extLst>
          </p:cNvPr>
          <p:cNvSpPr/>
          <p:nvPr/>
        </p:nvSpPr>
        <p:spPr>
          <a:xfrm>
            <a:off x="838200" y="5103164"/>
            <a:ext cx="9441873" cy="138076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Change is the transition from a current state to a future desired state to achieve required business value/benefits.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Google Shape;168;p5">
            <a:extLst>
              <a:ext uri="{FF2B5EF4-FFF2-40B4-BE49-F238E27FC236}">
                <a16:creationId xmlns:a16="http://schemas.microsoft.com/office/drawing/2014/main" id="{3D682BE8-1E25-C5B8-AEED-0174B52C871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C1D9122-65DC-398B-BFAE-E330284977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3952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D2BCC-2DEA-FB7F-C3C9-6F3099F6A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Change Management?</a:t>
            </a:r>
            <a:endParaRPr lang="ar-SA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17ED349-EC8F-1438-4BA5-3980CC8FA0E4}"/>
              </a:ext>
            </a:extLst>
          </p:cNvPr>
          <p:cNvSpPr/>
          <p:nvPr/>
        </p:nvSpPr>
        <p:spPr>
          <a:xfrm>
            <a:off x="816761" y="1899708"/>
            <a:ext cx="10537039" cy="16881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“A structured approach for transitioning individuals, groups, and organizations from a current state to a future state with intended business results.”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Google Shape;168;p5">
            <a:extLst>
              <a:ext uri="{FF2B5EF4-FFF2-40B4-BE49-F238E27FC236}">
                <a16:creationId xmlns:a16="http://schemas.microsoft.com/office/drawing/2014/main" id="{35BE276D-E8FF-AC5C-AE7F-21C19F23747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4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2E1187C6-88E6-4E46-DE6F-3D0516DEE4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Subtitle 3">
            <a:extLst>
              <a:ext uri="{FF2B5EF4-FFF2-40B4-BE49-F238E27FC236}">
                <a16:creationId xmlns:a16="http://schemas.microsoft.com/office/drawing/2014/main" id="{8B473DCA-2EF1-E9BC-791C-81BCFB16F43C}"/>
              </a:ext>
            </a:extLst>
          </p:cNvPr>
          <p:cNvGraphicFramePr/>
          <p:nvPr/>
        </p:nvGraphicFramePr>
        <p:xfrm>
          <a:off x="787709" y="3587823"/>
          <a:ext cx="10515600" cy="27533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355152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949" y="365125"/>
            <a:ext cx="11727051" cy="1325563"/>
          </a:xfrm>
        </p:spPr>
        <p:txBody>
          <a:bodyPr>
            <a:normAutofit/>
          </a:bodyPr>
          <a:lstStyle/>
          <a:p>
            <a:r>
              <a:rPr lang="en-US" sz="3200" dirty="0"/>
              <a:t>Many projects fail because of People’s Resistance to Change</a:t>
            </a:r>
            <a:br>
              <a:rPr lang="en-US" sz="3200" dirty="0"/>
            </a:br>
            <a:r>
              <a:rPr lang="en-US" sz="3200" dirty="0"/>
              <a:t>Project Management + Change Management = </a:t>
            </a:r>
            <a:r>
              <a:rPr lang="en-US" sz="3200" dirty="0">
                <a:solidFill>
                  <a:srgbClr val="FF0000"/>
                </a:solidFill>
              </a:rPr>
              <a:t>SUCCESS</a:t>
            </a:r>
            <a:endParaRPr lang="ar-SA" sz="3200" dirty="0">
              <a:solidFill>
                <a:srgbClr val="FF0000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F4C75B0C-C54B-46C2-B97A-10DA6A9659CB}"/>
              </a:ext>
            </a:extLst>
          </p:cNvPr>
          <p:cNvGraphicFramePr/>
          <p:nvPr/>
        </p:nvGraphicFramePr>
        <p:xfrm>
          <a:off x="1769753" y="2411715"/>
          <a:ext cx="7664533" cy="27802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Right Arrow 10">
            <a:extLst>
              <a:ext uri="{FF2B5EF4-FFF2-40B4-BE49-F238E27FC236}">
                <a16:creationId xmlns:a16="http://schemas.microsoft.com/office/drawing/2014/main" id="{98E2CB5A-9B07-833E-AD0A-C186DE30622A}"/>
              </a:ext>
            </a:extLst>
          </p:cNvPr>
          <p:cNvSpPr/>
          <p:nvPr/>
        </p:nvSpPr>
        <p:spPr>
          <a:xfrm>
            <a:off x="1769753" y="1834365"/>
            <a:ext cx="8049118" cy="8689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Technical Side (Project Management)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9827201-2856-576B-AEA2-7F694B5A2EC6}"/>
              </a:ext>
            </a:extLst>
          </p:cNvPr>
          <p:cNvSpPr txBox="1"/>
          <p:nvPr/>
        </p:nvSpPr>
        <p:spPr>
          <a:xfrm>
            <a:off x="4178979" y="2502587"/>
            <a:ext cx="26567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4DA1A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Design, Develop</a:t>
            </a:r>
            <a:r>
              <a:rPr lang="en-US" dirty="0">
                <a:solidFill>
                  <a:srgbClr val="4DA1A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400" dirty="0">
                <a:solidFill>
                  <a:srgbClr val="4DA1A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Deliver</a:t>
            </a:r>
          </a:p>
        </p:txBody>
      </p:sp>
      <p:sp>
        <p:nvSpPr>
          <p:cNvPr id="13" name="Right Arrow 12">
            <a:extLst>
              <a:ext uri="{FF2B5EF4-FFF2-40B4-BE49-F238E27FC236}">
                <a16:creationId xmlns:a16="http://schemas.microsoft.com/office/drawing/2014/main" id="{81B79EC8-6796-0B64-8FE0-F518783FB8EA}"/>
              </a:ext>
            </a:extLst>
          </p:cNvPr>
          <p:cNvSpPr/>
          <p:nvPr/>
        </p:nvSpPr>
        <p:spPr>
          <a:xfrm>
            <a:off x="1769753" y="4793317"/>
            <a:ext cx="8049119" cy="10374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People Side (Change Management)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F79359-96A2-B533-5B06-D5E330F7A128}"/>
              </a:ext>
            </a:extLst>
          </p:cNvPr>
          <p:cNvSpPr txBox="1"/>
          <p:nvPr/>
        </p:nvSpPr>
        <p:spPr>
          <a:xfrm>
            <a:off x="4380861" y="5769380"/>
            <a:ext cx="22530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4DA1A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Embrace, Adopt, Use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0042064-9462-F224-41D8-1A05097BD21F}"/>
              </a:ext>
            </a:extLst>
          </p:cNvPr>
          <p:cNvSpPr txBox="1"/>
          <p:nvPr/>
        </p:nvSpPr>
        <p:spPr>
          <a:xfrm>
            <a:off x="10563511" y="3302949"/>
            <a:ext cx="141258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4DA1A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Results</a:t>
            </a:r>
          </a:p>
          <a:p>
            <a:pPr algn="ctr"/>
            <a:r>
              <a:rPr lang="en-US" sz="1400" dirty="0">
                <a:solidFill>
                  <a:srgbClr val="4DA1A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Outcomes</a:t>
            </a:r>
          </a:p>
          <a:p>
            <a:pPr algn="ctr"/>
            <a:r>
              <a:rPr lang="en-US" sz="1400" dirty="0">
                <a:solidFill>
                  <a:srgbClr val="4DA1A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Success</a:t>
            </a:r>
          </a:p>
        </p:txBody>
      </p:sp>
      <p:sp>
        <p:nvSpPr>
          <p:cNvPr id="16" name="Right Brace 15">
            <a:extLst>
              <a:ext uri="{FF2B5EF4-FFF2-40B4-BE49-F238E27FC236}">
                <a16:creationId xmlns:a16="http://schemas.microsoft.com/office/drawing/2014/main" id="{C4B6A65B-9126-96EB-B946-4C13AD892ACA}"/>
              </a:ext>
            </a:extLst>
          </p:cNvPr>
          <p:cNvSpPr/>
          <p:nvPr/>
        </p:nvSpPr>
        <p:spPr>
          <a:xfrm>
            <a:off x="10115275" y="2552388"/>
            <a:ext cx="448236" cy="2239787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33D080-326B-6F0B-2507-A85BA00A7EE8}"/>
              </a:ext>
            </a:extLst>
          </p:cNvPr>
          <p:cNvSpPr txBox="1"/>
          <p:nvPr/>
        </p:nvSpPr>
        <p:spPr>
          <a:xfrm>
            <a:off x="640080" y="6448129"/>
            <a:ext cx="107137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Adapted from </a:t>
            </a:r>
            <a:r>
              <a:rPr lang="en-US" sz="1200" dirty="0" err="1"/>
              <a:t>Prosci</a:t>
            </a:r>
            <a:r>
              <a:rPr lang="en-US" sz="1200" dirty="0"/>
              <a:t>®, https://</a:t>
            </a:r>
            <a:r>
              <a:rPr lang="en-US" sz="1200" dirty="0" err="1"/>
              <a:t>www.prosci.com</a:t>
            </a:r>
            <a:r>
              <a:rPr lang="en-US" sz="1200" dirty="0"/>
              <a:t>/</a:t>
            </a:r>
            <a:endParaRPr lang="ar-SA" sz="1200" dirty="0"/>
          </a:p>
        </p:txBody>
      </p:sp>
      <p:sp>
        <p:nvSpPr>
          <p:cNvPr id="4" name="Google Shape;168;p5">
            <a:extLst>
              <a:ext uri="{FF2B5EF4-FFF2-40B4-BE49-F238E27FC236}">
                <a16:creationId xmlns:a16="http://schemas.microsoft.com/office/drawing/2014/main" id="{52B938B4-B64D-B5CF-80BE-B170A6275E5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085601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8598" y="153309"/>
            <a:ext cx="1113790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Why do Organizations Embark on new</a:t>
            </a:r>
            <a:br>
              <a:rPr lang="en-US" sz="4000" dirty="0"/>
            </a:br>
            <a:r>
              <a:rPr lang="en-US" sz="4000" dirty="0"/>
              <a:t>Projects to Change?</a:t>
            </a:r>
            <a:endParaRPr lang="ar-SA" sz="4000" dirty="0"/>
          </a:p>
        </p:txBody>
      </p:sp>
      <p:sp>
        <p:nvSpPr>
          <p:cNvPr id="2" name="Google Shape;168;p5">
            <a:extLst>
              <a:ext uri="{FF2B5EF4-FFF2-40B4-BE49-F238E27FC236}">
                <a16:creationId xmlns:a16="http://schemas.microsoft.com/office/drawing/2014/main" id="{5F076399-ACC9-0ABA-394F-A80841553B7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E06850E-B5CD-8D05-9984-32DCAB839F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351F3F2-A367-EF7F-D1E8-4C3D3BF796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8986" y="2577117"/>
            <a:ext cx="9357125" cy="287198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D519947-17E7-AA6A-9F9C-8A4E9692AE52}"/>
              </a:ext>
            </a:extLst>
          </p:cNvPr>
          <p:cNvSpPr txBox="1"/>
          <p:nvPr/>
        </p:nvSpPr>
        <p:spPr>
          <a:xfrm>
            <a:off x="282634" y="1513135"/>
            <a:ext cx="1165386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Business Environment is Changing at a Rapid Pace</a:t>
            </a:r>
          </a:p>
          <a:p>
            <a:pPr algn="ctr"/>
            <a:r>
              <a:rPr lang="en-US" sz="3600" b="1" dirty="0">
                <a:solidFill>
                  <a:srgbClr val="FF0000"/>
                </a:solidFill>
              </a:rPr>
              <a:t>(changes in PESTLE Factors)</a:t>
            </a:r>
            <a:endParaRPr lang="ar-SA" sz="3600" b="1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717A6C-B263-E8A7-1372-030735C497CF}"/>
              </a:ext>
            </a:extLst>
          </p:cNvPr>
          <p:cNvSpPr txBox="1"/>
          <p:nvPr/>
        </p:nvSpPr>
        <p:spPr>
          <a:xfrm>
            <a:off x="1046849" y="5366687"/>
            <a:ext cx="1064139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Organizations need to change to align to changing environment and stay relevant and competitive.</a:t>
            </a:r>
            <a:endParaRPr lang="ar-SA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4809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13790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How Change is Perceived in Individuals</a:t>
            </a:r>
            <a:br>
              <a:rPr lang="en-US" sz="4000" dirty="0"/>
            </a:br>
            <a:r>
              <a:rPr lang="en-US" sz="4000" dirty="0">
                <a:sym typeface="Wingdings" pitchFamily="2" charset="2"/>
              </a:rPr>
              <a:t>(</a:t>
            </a:r>
            <a:r>
              <a:rPr lang="en-US" sz="4000" dirty="0"/>
              <a:t>The Change Curve)</a:t>
            </a:r>
            <a:endParaRPr lang="ar-SA" sz="4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64A75B-82AA-71C1-E748-401879BA0453}"/>
              </a:ext>
            </a:extLst>
          </p:cNvPr>
          <p:cNvSpPr txBox="1"/>
          <p:nvPr/>
        </p:nvSpPr>
        <p:spPr>
          <a:xfrm>
            <a:off x="1023191" y="1475444"/>
            <a:ext cx="1071886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Curve (Kubler-Ross Negative Change Curve)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Change Curve helps you understand the phases people pass by during  Change.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intensity and duration of each phase differs according to the personality type and his perceived impact of the change.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should provide support to people through the different stages to help them move faster to integration</a:t>
            </a:r>
          </a:p>
          <a:p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70C8E4-AC73-A8DF-2AC4-DB581BD703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8195" y="2858491"/>
            <a:ext cx="9800614" cy="3824171"/>
          </a:xfrm>
          <a:prstGeom prst="rect">
            <a:avLst/>
          </a:prstGeom>
        </p:spPr>
      </p:pic>
      <p:sp>
        <p:nvSpPr>
          <p:cNvPr id="2" name="Google Shape;168;p5">
            <a:extLst>
              <a:ext uri="{FF2B5EF4-FFF2-40B4-BE49-F238E27FC236}">
                <a16:creationId xmlns:a16="http://schemas.microsoft.com/office/drawing/2014/main" id="{5F076399-ACC9-0ABA-394F-A80841553B7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E06850E-B5CD-8D05-9984-32DCAB839F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8086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13790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Kotter’s 8 Steps to Lead Change</a:t>
            </a:r>
            <a:endParaRPr lang="ar-SA" sz="4000" dirty="0"/>
          </a:p>
        </p:txBody>
      </p:sp>
      <p:graphicFrame>
        <p:nvGraphicFramePr>
          <p:cNvPr id="4" name="Content Placeholder 4">
            <a:extLst>
              <a:ext uri="{FF2B5EF4-FFF2-40B4-BE49-F238E27FC236}">
                <a16:creationId xmlns:a16="http://schemas.microsoft.com/office/drawing/2014/main" id="{C6A3DB40-934B-22BE-BA2C-E262DD556D2D}"/>
              </a:ext>
            </a:extLst>
          </p:cNvPr>
          <p:cNvGraphicFramePr>
            <a:graphicFrameLocks/>
          </p:cNvGraphicFramePr>
          <p:nvPr/>
        </p:nvGraphicFramePr>
        <p:xfrm>
          <a:off x="1487555" y="1465943"/>
          <a:ext cx="9107874" cy="48477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539B3E9-FCED-D482-4B65-2B9F123628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4249" y="6492875"/>
            <a:ext cx="37338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altLang="en-US" sz="1100" dirty="0">
                <a:latin typeface="Josefin Sans" pitchFamily="2" charset="77"/>
              </a:rPr>
              <a:t>Kotter, HBR, March-April 1995</a:t>
            </a:r>
          </a:p>
        </p:txBody>
      </p:sp>
      <p:sp>
        <p:nvSpPr>
          <p:cNvPr id="2" name="Google Shape;168;p5">
            <a:extLst>
              <a:ext uri="{FF2B5EF4-FFF2-40B4-BE49-F238E27FC236}">
                <a16:creationId xmlns:a16="http://schemas.microsoft.com/office/drawing/2014/main" id="{9F517B84-602E-2FD4-D4AD-81CDCD23A11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10F1A25-2BC2-5CDB-3C3F-B38CFBD7E9E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2160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13790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The 5 Pillars of Change Management</a:t>
            </a:r>
            <a:endParaRPr lang="ar-SA" sz="4000" dirty="0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44241CD3-FF1B-E0E7-73DD-C8BCADBCD1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38284406"/>
              </p:ext>
            </p:extLst>
          </p:nvPr>
        </p:nvGraphicFramePr>
        <p:xfrm>
          <a:off x="949052" y="1552141"/>
          <a:ext cx="10531747" cy="23587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0A08FF03-6024-32FD-C435-D07C096E359C}"/>
              </a:ext>
            </a:extLst>
          </p:cNvPr>
          <p:cNvSpPr/>
          <p:nvPr/>
        </p:nvSpPr>
        <p:spPr>
          <a:xfrm>
            <a:off x="949052" y="3966358"/>
            <a:ext cx="1877275" cy="252651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What do we need from executive sponsors(s)?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When? With  whom? How?</a:t>
            </a:r>
            <a:endParaRPr lang="ar-SA" sz="1700" dirty="0"/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887FE5B9-B390-CF9E-695C-FC02F8544390}"/>
              </a:ext>
            </a:extLst>
          </p:cNvPr>
          <p:cNvSpPr/>
          <p:nvPr/>
        </p:nvSpPr>
        <p:spPr>
          <a:xfrm>
            <a:off x="3096507" y="3966358"/>
            <a:ext cx="1918839" cy="252651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Who are the stakeholders?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What are the needs/requirements?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How can we engage them in the project?</a:t>
            </a:r>
            <a:endParaRPr lang="ar-SA" sz="1700" dirty="0"/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7F925E91-7579-8D17-AF9E-40F7253316B0}"/>
              </a:ext>
            </a:extLst>
          </p:cNvPr>
          <p:cNvSpPr/>
          <p:nvPr/>
        </p:nvSpPr>
        <p:spPr>
          <a:xfrm>
            <a:off x="5285526" y="3956460"/>
            <a:ext cx="1877275" cy="252651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47650" indent="-220663">
              <a:buFont typeface="Arial" panose="020B0604020202020204" pitchFamily="34" charset="0"/>
              <a:buChar char="•"/>
            </a:pPr>
            <a:r>
              <a:rPr lang="en-US" sz="1700" dirty="0"/>
              <a:t>   What messages we need to deliver? To whom?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When? How? How often?</a:t>
            </a:r>
            <a:endParaRPr lang="ar-SA" sz="1700" dirty="0"/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70BDE30A-4817-B855-DB23-F2695321D6A0}"/>
              </a:ext>
            </a:extLst>
          </p:cNvPr>
          <p:cNvSpPr/>
          <p:nvPr/>
        </p:nvSpPr>
        <p:spPr>
          <a:xfrm>
            <a:off x="7432981" y="3956460"/>
            <a:ext cx="1877275" cy="252651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Who  needs training or coaching?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On what? How? And when?</a:t>
            </a:r>
            <a:endParaRPr lang="ar-SA" sz="1700" dirty="0"/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5B57418F-7482-28D1-5900-74DCEACDBD3C}"/>
              </a:ext>
            </a:extLst>
          </p:cNvPr>
          <p:cNvSpPr/>
          <p:nvPr/>
        </p:nvSpPr>
        <p:spPr>
          <a:xfrm>
            <a:off x="9603524" y="3966358"/>
            <a:ext cx="1877275" cy="252651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Who will resist? How? Why? 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How can we overcome this resistance?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ar-SA" sz="1700" dirty="0"/>
          </a:p>
        </p:txBody>
      </p:sp>
      <p:sp>
        <p:nvSpPr>
          <p:cNvPr id="2" name="Google Shape;168;p5">
            <a:extLst>
              <a:ext uri="{FF2B5EF4-FFF2-40B4-BE49-F238E27FC236}">
                <a16:creationId xmlns:a16="http://schemas.microsoft.com/office/drawing/2014/main" id="{5A8BB882-1FFC-D405-CABC-1E7DADA6D54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099733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945" y="111519"/>
            <a:ext cx="7052208" cy="1325563"/>
          </a:xfrm>
        </p:spPr>
        <p:txBody>
          <a:bodyPr>
            <a:normAutofit fontScale="90000"/>
          </a:bodyPr>
          <a:lstStyle/>
          <a:p>
            <a:r>
              <a:rPr lang="en-US" sz="4000" dirty="0"/>
              <a:t>“Stages of Concern”</a:t>
            </a:r>
            <a:br>
              <a:rPr lang="en-US" sz="4000" dirty="0"/>
            </a:br>
            <a:r>
              <a:rPr lang="en-US" sz="4000" dirty="0"/>
              <a:t>Getting people to accept the change requires time and effort</a:t>
            </a:r>
            <a:endParaRPr lang="ar-SA" sz="4000" dirty="0"/>
          </a:p>
        </p:txBody>
      </p:sp>
      <p:sp>
        <p:nvSpPr>
          <p:cNvPr id="4" name="Google Shape;168;p5">
            <a:extLst>
              <a:ext uri="{FF2B5EF4-FFF2-40B4-BE49-F238E27FC236}">
                <a16:creationId xmlns:a16="http://schemas.microsoft.com/office/drawing/2014/main" id="{CFD7D39B-FFBA-6E92-2978-DA16A5296A6F}"/>
              </a:ext>
            </a:extLst>
          </p:cNvPr>
          <p:cNvSpPr txBox="1"/>
          <p:nvPr/>
        </p:nvSpPr>
        <p:spPr>
          <a:xfrm>
            <a:off x="4663993" y="6400766"/>
            <a:ext cx="2740107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71BD5F10-8987-3652-E349-984AD8A0D4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0EEABB63-DE52-1BC0-1E23-A25FE28CC673}"/>
              </a:ext>
            </a:extLst>
          </p:cNvPr>
          <p:cNvSpPr/>
          <p:nvPr/>
        </p:nvSpPr>
        <p:spPr>
          <a:xfrm>
            <a:off x="1815818" y="5659070"/>
            <a:ext cx="8375586" cy="7416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Stage 0: Awareness</a:t>
            </a:r>
          </a:p>
          <a:p>
            <a:r>
              <a:rPr lang="en-US" dirty="0"/>
              <a:t>“What is it?”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2389FBC-C5D4-C3FE-99E1-0020EC70F0DD}"/>
              </a:ext>
            </a:extLst>
          </p:cNvPr>
          <p:cNvSpPr/>
          <p:nvPr/>
        </p:nvSpPr>
        <p:spPr>
          <a:xfrm>
            <a:off x="2460094" y="4897101"/>
            <a:ext cx="7731310" cy="7416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Stage 1: Information</a:t>
            </a:r>
          </a:p>
          <a:p>
            <a:r>
              <a:rPr lang="en-US" dirty="0"/>
              <a:t>“How does it work?”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4864BD6-E448-BDFC-4254-1DBBBB1E8A04}"/>
              </a:ext>
            </a:extLst>
          </p:cNvPr>
          <p:cNvSpPr/>
          <p:nvPr/>
        </p:nvSpPr>
        <p:spPr>
          <a:xfrm>
            <a:off x="3139196" y="4140337"/>
            <a:ext cx="7052208" cy="7416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Stage 2: Personal</a:t>
            </a:r>
          </a:p>
          <a:p>
            <a:r>
              <a:rPr lang="en-US" dirty="0"/>
              <a:t>“How will the change affect me and my job?”</a:t>
            </a:r>
          </a:p>
          <a:p>
            <a:r>
              <a:rPr lang="en-US" dirty="0"/>
              <a:t>”How will I be evaluated?”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FC6E21A-DFC2-2A79-EC47-779225130BE5}"/>
              </a:ext>
            </a:extLst>
          </p:cNvPr>
          <p:cNvSpPr/>
          <p:nvPr/>
        </p:nvSpPr>
        <p:spPr>
          <a:xfrm>
            <a:off x="3835711" y="3378872"/>
            <a:ext cx="6355692" cy="7416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Stage 3: Management</a:t>
            </a:r>
          </a:p>
          <a:p>
            <a:r>
              <a:rPr lang="en-US" dirty="0"/>
              <a:t>“How will this change be accomplished”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38FA26DC-B9A8-63E9-7031-9E94A27156F6}"/>
              </a:ext>
            </a:extLst>
          </p:cNvPr>
          <p:cNvSpPr/>
          <p:nvPr/>
        </p:nvSpPr>
        <p:spPr>
          <a:xfrm>
            <a:off x="4531983" y="2622108"/>
            <a:ext cx="5659419" cy="7416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Stage 4: Consequences</a:t>
            </a:r>
          </a:p>
          <a:p>
            <a:r>
              <a:rPr lang="en-US" dirty="0"/>
              <a:t>“What are the benefits for the business?”</a:t>
            </a:r>
          </a:p>
          <a:p>
            <a:r>
              <a:rPr lang="en-US" dirty="0"/>
              <a:t>“What will the overall impact of the change be?”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29844AAF-14BE-9C9F-629C-4140B14F3BB0}"/>
              </a:ext>
            </a:extLst>
          </p:cNvPr>
          <p:cNvSpPr/>
          <p:nvPr/>
        </p:nvSpPr>
        <p:spPr>
          <a:xfrm>
            <a:off x="5193639" y="1876310"/>
            <a:ext cx="5003536" cy="7416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Stage 5: Collaboration</a:t>
            </a:r>
          </a:p>
          <a:p>
            <a:r>
              <a:rPr lang="en-US" dirty="0"/>
              <a:t>“How can I help others with the change?”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BC94EEEF-361A-5A1D-CF7A-441F8EE7405A}"/>
              </a:ext>
            </a:extLst>
          </p:cNvPr>
          <p:cNvSpPr/>
          <p:nvPr/>
        </p:nvSpPr>
        <p:spPr>
          <a:xfrm>
            <a:off x="5902036" y="1113895"/>
            <a:ext cx="4289366" cy="7416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Stage 6: Refocus/Refine</a:t>
            </a:r>
          </a:p>
          <a:p>
            <a:r>
              <a:rPr lang="en-US" dirty="0"/>
              <a:t>“How can we implement improvements?”</a:t>
            </a:r>
          </a:p>
        </p:txBody>
      </p:sp>
    </p:spTree>
    <p:extLst>
      <p:ext uri="{BB962C8B-B14F-4D97-AF65-F5344CB8AC3E}">
        <p14:creationId xmlns:p14="http://schemas.microsoft.com/office/powerpoint/2010/main" val="13470910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945" y="111519"/>
            <a:ext cx="1113790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Tailor Messages for needs </a:t>
            </a:r>
            <a:br>
              <a:rPr lang="en-US" sz="4000" dirty="0"/>
            </a:br>
            <a:r>
              <a:rPr lang="en-US" sz="4000" dirty="0"/>
              <a:t>of each stakeholder</a:t>
            </a:r>
            <a:endParaRPr lang="ar-SA" sz="4000"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3C2B23B-085B-68B5-367B-91E1AEEA126E}"/>
              </a:ext>
            </a:extLst>
          </p:cNvPr>
          <p:cNvGraphicFramePr/>
          <p:nvPr/>
        </p:nvGraphicFramePr>
        <p:xfrm>
          <a:off x="2020586" y="1680516"/>
          <a:ext cx="7819226" cy="36269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Google Shape;168;p5">
            <a:extLst>
              <a:ext uri="{FF2B5EF4-FFF2-40B4-BE49-F238E27FC236}">
                <a16:creationId xmlns:a16="http://schemas.microsoft.com/office/drawing/2014/main" id="{CFD7D39B-FFBA-6E92-2978-DA16A5296A6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71BD5F10-8987-3652-E349-984AD8A0D4B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3385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7433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Guidelines for Overcoming 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Resistance to Change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C95A36CF-E5C7-E4C0-5858-716EBF3A57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8225309"/>
              </p:ext>
            </p:extLst>
          </p:nvPr>
        </p:nvGraphicFramePr>
        <p:xfrm>
          <a:off x="590459" y="1251231"/>
          <a:ext cx="10763341" cy="51495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7275468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601006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9BEE020-E002-F90E-3324-38F59377365F}"/>
              </a:ext>
            </a:extLst>
          </p:cNvPr>
          <p:cNvSpPr/>
          <p:nvPr/>
        </p:nvSpPr>
        <p:spPr>
          <a:xfrm>
            <a:off x="2513150" y="1745960"/>
            <a:ext cx="8593464" cy="4309947"/>
          </a:xfrm>
          <a:prstGeom prst="rect">
            <a:avLst/>
          </a:prstGeom>
          <a:noFill/>
        </p:spPr>
        <p:txBody>
          <a:bodyPr/>
          <a:lstStyle/>
          <a:p>
            <a:endParaRPr lang="ar-SA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4073F252-7D9C-F3E5-8CF3-872FC43BE684}"/>
              </a:ext>
            </a:extLst>
          </p:cNvPr>
          <p:cNvSpPr/>
          <p:nvPr/>
        </p:nvSpPr>
        <p:spPr>
          <a:xfrm>
            <a:off x="2513150" y="1734539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lvl="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Analyst role is involved throughout execution in various activities as facilitating communication, stakeholders engagement, requirements traceability and verifications, and requirements change management</a:t>
            </a:r>
            <a:endParaRPr lang="en-US" sz="1800" kern="1200" dirty="0">
              <a:effectLst/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1541B2D6-A2B6-7882-200D-4B2E566DAB5B}"/>
              </a:ext>
            </a:extLst>
          </p:cNvPr>
          <p:cNvSpPr/>
          <p:nvPr/>
        </p:nvSpPr>
        <p:spPr>
          <a:xfrm>
            <a:off x="2513150" y="2479385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The role and activities for the business analyst differs between Traditional and Agile Lifecycles.</a:t>
            </a:r>
            <a:endParaRPr lang="en-US" sz="1800" kern="120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628ACE86-9D8E-CCAC-4C9B-EEF8000D74D8}"/>
              </a:ext>
            </a:extLst>
          </p:cNvPr>
          <p:cNvSpPr/>
          <p:nvPr/>
        </p:nvSpPr>
        <p:spPr>
          <a:xfrm>
            <a:off x="2513150" y="3224230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dirty="0">
                <a:latin typeface="Times New Roman" panose="02020603050405020304" pitchFamily="18" charset="0"/>
                <a:cs typeface="Arial" panose="020B0604020202020204" pitchFamily="34" charset="0"/>
              </a:rPr>
              <a:t>Requirements Traceability Matrix is the main document used to monitor and control requirements.</a:t>
            </a:r>
            <a:endParaRPr lang="en-US" sz="1800" kern="120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29E527C3-87FD-5BF7-6AE7-D2A1FDF7F5E5}"/>
              </a:ext>
            </a:extLst>
          </p:cNvPr>
          <p:cNvSpPr/>
          <p:nvPr/>
        </p:nvSpPr>
        <p:spPr>
          <a:xfrm>
            <a:off x="2513150" y="3969076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dirty="0">
                <a:latin typeface="Times New Roman" panose="02020603050405020304" pitchFamily="18" charset="0"/>
                <a:cs typeface="Arial" panose="020B0604020202020204" pitchFamily="34" charset="0"/>
              </a:rPr>
              <a:t>Requirements Changes that leads to changes in scope, schedule, cost or quality need to a follow a formal change request process.</a:t>
            </a:r>
            <a:endParaRPr lang="en-US" sz="1800" kern="1200"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5444E964-A01D-2F8B-EEAF-16B5200597A5}"/>
              </a:ext>
            </a:extLst>
          </p:cNvPr>
          <p:cNvSpPr/>
          <p:nvPr/>
        </p:nvSpPr>
        <p:spPr>
          <a:xfrm>
            <a:off x="2513150" y="4713921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Business analyst participate and contribute to managing the human side of the project  through continuous communication with stakeholders.</a:t>
            </a:r>
            <a:endParaRPr lang="en-US" sz="1800" kern="1200" dirty="0"/>
          </a:p>
        </p:txBody>
      </p:sp>
      <p:sp>
        <p:nvSpPr>
          <p:cNvPr id="10" name="Google Shape;165;p5">
            <a:extLst>
              <a:ext uri="{FF2B5EF4-FFF2-40B4-BE49-F238E27FC236}">
                <a16:creationId xmlns:a16="http://schemas.microsoft.com/office/drawing/2014/main" id="{0861578B-D548-AFB7-3ABD-DBB1A1E6F61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id="{DFD62698-9391-0633-4A28-AA108C8DAB6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EBEE5ABB-D558-BA70-7815-34BA16B916C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Freeform 1">
            <a:extLst>
              <a:ext uri="{FF2B5EF4-FFF2-40B4-BE49-F238E27FC236}">
                <a16:creationId xmlns:a16="http://schemas.microsoft.com/office/drawing/2014/main" id="{D05FDC32-AE56-E237-21B8-09B056082C7F}"/>
              </a:ext>
            </a:extLst>
          </p:cNvPr>
          <p:cNvSpPr/>
          <p:nvPr/>
        </p:nvSpPr>
        <p:spPr>
          <a:xfrm>
            <a:off x="2513150" y="5458766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Key principles we need to follow in change management as understanding the change curve, following Kotter’s 8 step model, communicating effectively , and applying techniques to overcomes resistance.</a:t>
            </a:r>
            <a:endParaRPr lang="en-US" sz="1800" kern="1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  <p:bldP spid="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884554" y="300559"/>
            <a:ext cx="521144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 </a:t>
            </a: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“Who Moved My Cheese”</a:t>
            </a:r>
            <a:endParaRPr lang="en-US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endParaRPr lang="en-US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Reading,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Chapters 12 “Delivering the Requirements” and 14 “Implementing Business Change”</a:t>
            </a:r>
          </a:p>
          <a:p>
            <a:pPr marL="371475" lvl="0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from textbook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“Business Analysis” by James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Cadle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Malcolm Eva, Keith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Hindle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Debra Paul, 2nd edition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729750" y="3318620"/>
            <a:ext cx="1034822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7F553460-768A-097C-5E20-5479E740883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5CDFE492-1900-8C31-756C-65011D0BC757}"/>
              </a:ext>
            </a:extLst>
          </p:cNvPr>
          <p:cNvSpPr txBox="1"/>
          <p:nvPr/>
        </p:nvSpPr>
        <p:spPr>
          <a:xfrm>
            <a:off x="5745897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4;p5">
            <a:extLst>
              <a:ext uri="{FF2B5EF4-FFF2-40B4-BE49-F238E27FC236}">
                <a16:creationId xmlns:a16="http://schemas.microsoft.com/office/drawing/2014/main" id="{50108D0D-D114-0F80-BE5E-A45B7FA0A24E}"/>
              </a:ext>
            </a:extLst>
          </p:cNvPr>
          <p:cNvSpPr txBox="1"/>
          <p:nvPr/>
        </p:nvSpPr>
        <p:spPr>
          <a:xfrm>
            <a:off x="566256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109638"/>
            <a:ext cx="10515600" cy="1325563"/>
          </a:xfrm>
        </p:spPr>
        <p:txBody>
          <a:bodyPr/>
          <a:lstStyle/>
          <a:p>
            <a:pPr algn="ctr"/>
            <a:r>
              <a:rPr lang="en-US" sz="4400" b="1" dirty="0">
                <a:solidFill>
                  <a:srgbClr val="FF0000"/>
                </a:solidFill>
              </a:rPr>
              <a:t>This is only the Beginning of the Journey NOT the End!</a:t>
            </a:r>
            <a:endParaRPr lang="ar-SA" sz="4400" b="1" dirty="0">
              <a:solidFill>
                <a:srgbClr val="FF0000"/>
              </a:solidFill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96767FA7-02ED-4851-27BF-3595891B0C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5201"/>
            <a:ext cx="10515600" cy="374176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>
                <a:solidFill>
                  <a:srgbClr val="5B6B7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Analysis a dynamic and growing discipline that is continuously adapting and evolving in response to changing project management requirements. The Business Analysis role is expanding offering great career prospects for practitioners.</a:t>
            </a:r>
            <a:endParaRPr lang="ar-S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1F6E460-5921-3536-4A60-41CAE6093FE7}"/>
              </a:ext>
            </a:extLst>
          </p:cNvPr>
          <p:cNvSpPr txBox="1"/>
          <p:nvPr/>
        </p:nvSpPr>
        <p:spPr>
          <a:xfrm>
            <a:off x="309277" y="5086642"/>
            <a:ext cx="115734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Keep Learning, applying and Growing your Knowledge!</a:t>
            </a:r>
            <a:endParaRPr lang="ar-SA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8392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48" y="1019069"/>
            <a:ext cx="891685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Main Business Analysis Organizations and Certifications</a:t>
            </a:r>
            <a:endParaRPr lang="en-US" dirty="0"/>
          </a:p>
        </p:txBody>
      </p:sp>
      <p:sp>
        <p:nvSpPr>
          <p:cNvPr id="165" name="Google Shape;165;p5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4" name="Google Shape;164;p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 err="1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9D5954-A0CA-A49B-CB28-FC8EBBD208B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931"/>
          <a:stretch/>
        </p:blipFill>
        <p:spPr>
          <a:xfrm>
            <a:off x="2037224" y="2156722"/>
            <a:ext cx="2977847" cy="201157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CEF72FB-0638-D37F-275E-008A6C49EB21}"/>
              </a:ext>
            </a:extLst>
          </p:cNvPr>
          <p:cNvSpPr txBox="1"/>
          <p:nvPr/>
        </p:nvSpPr>
        <p:spPr>
          <a:xfrm>
            <a:off x="1153149" y="4918395"/>
            <a:ext cx="461783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Arial"/>
                <a:cs typeface="Arial"/>
              </a:rPr>
              <a:t>PMI Professional in Business Analysis (PMI-PBA)®</a:t>
            </a:r>
            <a:endParaRPr lang="ar-SA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18F6731-31A8-7990-7738-FB5DF6303C2E}"/>
              </a:ext>
            </a:extLst>
          </p:cNvPr>
          <p:cNvSpPr txBox="1"/>
          <p:nvPr/>
        </p:nvSpPr>
        <p:spPr>
          <a:xfrm>
            <a:off x="6421019" y="4918395"/>
            <a:ext cx="47132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Arial"/>
                <a:cs typeface="Arial"/>
              </a:rPr>
              <a:t>Certified Business Analysis Professional (CBAP®)</a:t>
            </a:r>
            <a:endParaRPr lang="ar-SA" sz="2000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F2BEA43F-5B6D-1150-B925-44859C84CD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851957" y="2688479"/>
            <a:ext cx="3810000" cy="6858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11CCEB0-E546-01DA-B193-275623BECC4C}"/>
              </a:ext>
            </a:extLst>
          </p:cNvPr>
          <p:cNvSpPr txBox="1"/>
          <p:nvPr/>
        </p:nvSpPr>
        <p:spPr>
          <a:xfrm>
            <a:off x="1153149" y="3951582"/>
            <a:ext cx="461783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Arial"/>
                <a:cs typeface="Arial"/>
              </a:rPr>
              <a:t>The PMI Guide to Business Analysis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9948D69-3129-805B-9502-2FC593F4664C}"/>
              </a:ext>
            </a:extLst>
          </p:cNvPr>
          <p:cNvSpPr txBox="1"/>
          <p:nvPr/>
        </p:nvSpPr>
        <p:spPr>
          <a:xfrm>
            <a:off x="6420671" y="3953381"/>
            <a:ext cx="461783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Arial"/>
                <a:cs typeface="Arial"/>
              </a:rPr>
              <a:t>A Guide to the Business Analysis Body of Knowledge by IIBA</a:t>
            </a:r>
          </a:p>
        </p:txBody>
      </p:sp>
      <p:pic>
        <p:nvPicPr>
          <p:cNvPr id="31" name="Graphic 21">
            <a:extLst>
              <a:ext uri="{FF2B5EF4-FFF2-40B4-BE49-F238E27FC236}">
                <a16:creationId xmlns:a16="http://schemas.microsoft.com/office/drawing/2014/main" id="{AFC4A85D-F09D-5D34-CD45-16AA02A287D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2" y="5561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54815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61.9|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59.6|52.2|4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37.2|41|41.5|48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31.3|37.9|27.3|26.2|18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FA3949F-8748-45CA-A7D1-E3304B9CE321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59CCF437-62D7-478D-834B-873A55016A4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041EBAB-4C50-49C9-8AC5-38CE07ACE5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30087</TotalTime>
  <Words>2211</Words>
  <Application>Microsoft Office PowerPoint</Application>
  <PresentationFormat>Widescreen</PresentationFormat>
  <Paragraphs>420</Paragraphs>
  <Slides>38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7" baseType="lpstr">
      <vt:lpstr>Arial</vt:lpstr>
      <vt:lpstr>Calibri</vt:lpstr>
      <vt:lpstr>Calibri Light</vt:lpstr>
      <vt:lpstr>Century Gothic</vt:lpstr>
      <vt:lpstr>Josefin Sans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In Previous Lectures</vt:lpstr>
      <vt:lpstr>Business Change Lifecycle for Delivering Projects</vt:lpstr>
      <vt:lpstr>Agile vs. Traditional Lifecycle Traditional: Requirements Engineering is performed at the beginning of the project Agile : Requirements Engineering is done throughout the project</vt:lpstr>
      <vt:lpstr>Agile vs. Traditional Lifecycle</vt:lpstr>
      <vt:lpstr>Other Lifecycles</vt:lpstr>
      <vt:lpstr>Factors Impacting the Lifecycle</vt:lpstr>
      <vt:lpstr>Business Analyst Role in  Delivering Requirements</vt:lpstr>
      <vt:lpstr>Roles in Execution based on Lifecycle</vt:lpstr>
      <vt:lpstr>Testing/Quality Control</vt:lpstr>
      <vt:lpstr>Verification of Requirements</vt:lpstr>
      <vt:lpstr>PowerPoint Presentation</vt:lpstr>
      <vt:lpstr>Requirements Changes in Execution?</vt:lpstr>
      <vt:lpstr>How to Handle Requirement Changes?</vt:lpstr>
      <vt:lpstr>Change Management Process </vt:lpstr>
      <vt:lpstr>Change Request Form</vt:lpstr>
      <vt:lpstr>Change Log Form</vt:lpstr>
      <vt:lpstr>PowerPoint Presentation</vt:lpstr>
      <vt:lpstr>The four views of a Business System</vt:lpstr>
      <vt:lpstr>Mckinsey 7s Framework</vt:lpstr>
      <vt:lpstr>Projects Deliver Change</vt:lpstr>
      <vt:lpstr>What is Change Management?</vt:lpstr>
      <vt:lpstr>Many projects fail because of People’s Resistance to Change Project Management + Change Management = SUCCESS</vt:lpstr>
      <vt:lpstr>Why do Organizations Embark on new Projects to Change?</vt:lpstr>
      <vt:lpstr>How Change is Perceived in Individuals (The Change Curve)</vt:lpstr>
      <vt:lpstr>Kotter’s 8 Steps to Lead Change</vt:lpstr>
      <vt:lpstr>The 5 Pillars of Change Management</vt:lpstr>
      <vt:lpstr>“Stages of Concern” Getting people to accept the change requires time and effort</vt:lpstr>
      <vt:lpstr>Tailor Messages for needs  of each stakeholder</vt:lpstr>
      <vt:lpstr>Guidelines for Overcoming  Resistance to Change</vt:lpstr>
      <vt:lpstr>PowerPoint Presentation</vt:lpstr>
      <vt:lpstr>PowerPoint Presentation</vt:lpstr>
      <vt:lpstr>This is only the Beginning of the Journey NOT the End!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26</cp:revision>
  <dcterms:created xsi:type="dcterms:W3CDTF">2023-04-29T09:08:00Z</dcterms:created>
  <dcterms:modified xsi:type="dcterms:W3CDTF">2025-04-14T21:26:18Z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