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1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494" r:id="rId12"/>
    <p:sldId id="489" r:id="rId13"/>
    <p:sldId id="490" r:id="rId14"/>
    <p:sldId id="491" r:id="rId15"/>
    <p:sldId id="492" r:id="rId16"/>
    <p:sldId id="493" r:id="rId17"/>
    <p:sldId id="495" r:id="rId18"/>
    <p:sldId id="496" r:id="rId19"/>
    <p:sldId id="49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494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>
            <p14:sldId id="495"/>
            <p14:sldId id="496"/>
            <p14:sldId id="49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00AEEF"/>
    <a:srgbClr val="FFD200"/>
    <a:srgbClr val="203E5F"/>
    <a:srgbClr val="F58221"/>
    <a:srgbClr val="000000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1E7E60-A075-479B-9D31-BC4725B3CECC}" v="132" dt="2026-08-15T13:08:10.1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8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kadir Almulki" userId="05e4e0c185c319aa" providerId="LiveId" clId="{0CE3D02B-D8BD-4673-9A4A-47EE33761838}"/>
    <pc:docChg chg="undo custSel addSld delSld modSld sldOrd modSection">
      <pc:chgData name="Abdulkadir Almulki" userId="05e4e0c185c319aa" providerId="LiveId" clId="{0CE3D02B-D8BD-4673-9A4A-47EE33761838}" dt="2026-08-18T13:51:06.148" v="2548" actId="2696"/>
      <pc:docMkLst>
        <pc:docMk/>
      </pc:docMkLst>
      <pc:sldChg chg="addSp modSp mod">
        <pc:chgData name="Abdulkadir Almulki" userId="05e4e0c185c319aa" providerId="LiveId" clId="{0CE3D02B-D8BD-4673-9A4A-47EE33761838}" dt="2026-08-15T09:24:22.568" v="1005" actId="403"/>
        <pc:sldMkLst>
          <pc:docMk/>
          <pc:sldMk cId="0" sldId="256"/>
        </pc:sldMkLst>
        <pc:spChg chg="add mod">
          <ac:chgData name="Abdulkadir Almulki" userId="05e4e0c185c319aa" providerId="LiveId" clId="{0CE3D02B-D8BD-4673-9A4A-47EE33761838}" dt="2026-08-15T09:24:22.568" v="1005" actId="403"/>
          <ac:spMkLst>
            <pc:docMk/>
            <pc:sldMk cId="0" sldId="256"/>
            <ac:spMk id="3" creationId="{F1BD1E7D-459A-855F-CA88-B8134234DDFC}"/>
          </ac:spMkLst>
        </pc:spChg>
        <pc:spChg chg="mod">
          <ac:chgData name="Abdulkadir Almulki" userId="05e4e0c185c319aa" providerId="LiveId" clId="{0CE3D02B-D8BD-4673-9A4A-47EE33761838}" dt="2026-08-15T09:19:15.050" v="942" actId="20577"/>
          <ac:spMkLst>
            <pc:docMk/>
            <pc:sldMk cId="0" sldId="256"/>
            <ac:spMk id="23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22:53.587" v="983" actId="20577"/>
          <ac:spMkLst>
            <pc:docMk/>
            <pc:sldMk cId="0" sldId="256"/>
            <ac:spMk id="24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20:44.375" v="976" actId="1076"/>
          <ac:spMkLst>
            <pc:docMk/>
            <pc:sldMk cId="0" sldId="256"/>
            <ac:spMk id="25" creationId="{00000000-0000-0000-0000-000000000000}"/>
          </ac:spMkLst>
        </pc:spChg>
      </pc:sldChg>
      <pc:sldChg chg="addSp delSp modSp mod">
        <pc:chgData name="Abdulkadir Almulki" userId="05e4e0c185c319aa" providerId="LiveId" clId="{0CE3D02B-D8BD-4673-9A4A-47EE33761838}" dt="2026-08-15T09:08:33.087" v="524" actId="1076"/>
        <pc:sldMkLst>
          <pc:docMk/>
          <pc:sldMk cId="0" sldId="271"/>
        </pc:sldMkLst>
        <pc:spChg chg="add mod">
          <ac:chgData name="Abdulkadir Almulki" userId="05e4e0c185c319aa" providerId="LiveId" clId="{0CE3D02B-D8BD-4673-9A4A-47EE33761838}" dt="2026-08-15T09:08:33.087" v="524" actId="1076"/>
          <ac:spMkLst>
            <pc:docMk/>
            <pc:sldMk cId="0" sldId="271"/>
            <ac:spMk id="3" creationId="{010A7302-A084-E91C-E003-1078FF9B9F9E}"/>
          </ac:spMkLst>
        </pc:spChg>
        <pc:spChg chg="mod">
          <ac:chgData name="Abdulkadir Almulki" userId="05e4e0c185c319aa" providerId="LiveId" clId="{0CE3D02B-D8BD-4673-9A4A-47EE33761838}" dt="2026-08-15T09:00:15.273" v="437" actId="1076"/>
          <ac:spMkLst>
            <pc:docMk/>
            <pc:sldMk cId="0" sldId="271"/>
            <ac:spMk id="6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00:15.273" v="437" actId="1076"/>
          <ac:spMkLst>
            <pc:docMk/>
            <pc:sldMk cId="0" sldId="271"/>
            <ac:spMk id="9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00:15.273" v="437" actId="1076"/>
          <ac:spMkLst>
            <pc:docMk/>
            <pc:sldMk cId="0" sldId="271"/>
            <ac:spMk id="11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00:15.273" v="437" actId="1076"/>
          <ac:spMkLst>
            <pc:docMk/>
            <pc:sldMk cId="0" sldId="271"/>
            <ac:spMk id="26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00:15.273" v="437" actId="1076"/>
          <ac:spMkLst>
            <pc:docMk/>
            <pc:sldMk cId="0" sldId="271"/>
            <ac:spMk id="41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00:15.273" v="437" actId="1076"/>
          <ac:spMkLst>
            <pc:docMk/>
            <pc:sldMk cId="0" sldId="271"/>
            <ac:spMk id="42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00:15.273" v="437" actId="1076"/>
          <ac:spMkLst>
            <pc:docMk/>
            <pc:sldMk cId="0" sldId="271"/>
            <ac:spMk id="43" creationId="{00000000-0000-0000-0000-000000000000}"/>
          </ac:spMkLst>
        </pc:spChg>
        <pc:picChg chg="mod">
          <ac:chgData name="Abdulkadir Almulki" userId="05e4e0c185c319aa" providerId="LiveId" clId="{0CE3D02B-D8BD-4673-9A4A-47EE33761838}" dt="2026-08-15T09:00:15.273" v="437" actId="1076"/>
          <ac:picMkLst>
            <pc:docMk/>
            <pc:sldMk cId="0" sldId="271"/>
            <ac:picMk id="4" creationId="{00000000-0000-0000-0000-000000000000}"/>
          </ac:picMkLst>
        </pc:picChg>
        <pc:picChg chg="mod">
          <ac:chgData name="Abdulkadir Almulki" userId="05e4e0c185c319aa" providerId="LiveId" clId="{0CE3D02B-D8BD-4673-9A4A-47EE33761838}" dt="2026-08-15T09:00:15.273" v="437" actId="1076"/>
          <ac:picMkLst>
            <pc:docMk/>
            <pc:sldMk cId="0" sldId="271"/>
            <ac:picMk id="5" creationId="{00000000-0000-0000-0000-000000000000}"/>
          </ac:picMkLst>
        </pc:picChg>
      </pc:sldChg>
      <pc:sldChg chg="modSp mod">
        <pc:chgData name="Abdulkadir Almulki" userId="05e4e0c185c319aa" providerId="LiveId" clId="{0CE3D02B-D8BD-4673-9A4A-47EE33761838}" dt="2026-08-15T13:01:14.039" v="2424" actId="207"/>
        <pc:sldMkLst>
          <pc:docMk/>
          <pc:sldMk cId="0" sldId="276"/>
        </pc:sldMkLst>
        <pc:spChg chg="mod">
          <ac:chgData name="Abdulkadir Almulki" userId="05e4e0c185c319aa" providerId="LiveId" clId="{0CE3D02B-D8BD-4673-9A4A-47EE33761838}" dt="2026-08-15T13:01:14.039" v="2424" actId="207"/>
          <ac:spMkLst>
            <pc:docMk/>
            <pc:sldMk cId="0" sldId="276"/>
            <ac:spMk id="3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13:00:55.898" v="2423" actId="20577"/>
          <ac:spMkLst>
            <pc:docMk/>
            <pc:sldMk cId="0" sldId="276"/>
            <ac:spMk id="48" creationId="{00000000-0000-0000-0000-000000000000}"/>
          </ac:spMkLst>
        </pc:spChg>
      </pc:sldChg>
      <pc:sldChg chg="delSp modSp mod">
        <pc:chgData name="Abdulkadir Almulki" userId="05e4e0c185c319aa" providerId="LiveId" clId="{0CE3D02B-D8BD-4673-9A4A-47EE33761838}" dt="2026-08-15T13:11:11.356" v="2547" actId="13822"/>
        <pc:sldMkLst>
          <pc:docMk/>
          <pc:sldMk cId="0" sldId="303"/>
        </pc:sldMkLst>
        <pc:spChg chg="mod">
          <ac:chgData name="Abdulkadir Almulki" userId="05e4e0c185c319aa" providerId="LiveId" clId="{0CE3D02B-D8BD-4673-9A4A-47EE33761838}" dt="2026-08-15T08:43:52.201" v="143" actId="1076"/>
          <ac:spMkLst>
            <pc:docMk/>
            <pc:sldMk cId="0" sldId="303"/>
            <ac:spMk id="2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13:11:11.356" v="2547" actId="13822"/>
          <ac:spMkLst>
            <pc:docMk/>
            <pc:sldMk cId="0" sldId="303"/>
            <ac:spMk id="10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8:52:00.601" v="282" actId="1076"/>
          <ac:spMkLst>
            <pc:docMk/>
            <pc:sldMk cId="0" sldId="303"/>
            <ac:spMk id="11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8:49:46.394" v="275" actId="20577"/>
          <ac:spMkLst>
            <pc:docMk/>
            <pc:sldMk cId="0" sldId="303"/>
            <ac:spMk id="12" creationId="{00000000-0000-0000-0000-000000000000}"/>
          </ac:spMkLst>
        </pc:spChg>
      </pc:sldChg>
      <pc:sldChg chg="addSp delSp modSp mod">
        <pc:chgData name="Abdulkadir Almulki" userId="05e4e0c185c319aa" providerId="LiveId" clId="{0CE3D02B-D8BD-4673-9A4A-47EE33761838}" dt="2026-08-15T09:29:58.135" v="1054" actId="1076"/>
        <pc:sldMkLst>
          <pc:docMk/>
          <pc:sldMk cId="0" sldId="306"/>
        </pc:sldMkLst>
        <pc:spChg chg="mod">
          <ac:chgData name="Abdulkadir Almulki" userId="05e4e0c185c319aa" providerId="LiveId" clId="{0CE3D02B-D8BD-4673-9A4A-47EE33761838}" dt="2026-08-15T09:29:14.557" v="1045" actId="113"/>
          <ac:spMkLst>
            <pc:docMk/>
            <pc:sldMk cId="0" sldId="306"/>
            <ac:spMk id="6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29:58.135" v="1054" actId="1076"/>
          <ac:spMkLst>
            <pc:docMk/>
            <pc:sldMk cId="0" sldId="306"/>
            <ac:spMk id="17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24:32.920" v="1007" actId="20577"/>
          <ac:spMkLst>
            <pc:docMk/>
            <pc:sldMk cId="0" sldId="306"/>
            <ac:spMk id="23" creationId="{00000000-0000-0000-0000-000000000000}"/>
          </ac:spMkLst>
        </pc:spChg>
      </pc:sldChg>
      <pc:sldChg chg="modSp mod">
        <pc:chgData name="Abdulkadir Almulki" userId="05e4e0c185c319aa" providerId="LiveId" clId="{0CE3D02B-D8BD-4673-9A4A-47EE33761838}" dt="2026-08-15T11:05:47.268" v="2149" actId="20577"/>
        <pc:sldMkLst>
          <pc:docMk/>
          <pc:sldMk cId="0" sldId="313"/>
        </pc:sldMkLst>
        <pc:spChg chg="mod">
          <ac:chgData name="Abdulkadir Almulki" userId="05e4e0c185c319aa" providerId="LiveId" clId="{0CE3D02B-D8BD-4673-9A4A-47EE33761838}" dt="2026-08-15T09:04:00.407" v="478" actId="403"/>
          <ac:spMkLst>
            <pc:docMk/>
            <pc:sldMk cId="0" sldId="313"/>
            <ac:spMk id="25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11:05:47.268" v="2149" actId="20577"/>
          <ac:spMkLst>
            <pc:docMk/>
            <pc:sldMk cId="0" sldId="313"/>
            <ac:spMk id="31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09:02:32.298" v="473" actId="1076"/>
          <ac:spMkLst>
            <pc:docMk/>
            <pc:sldMk cId="0" sldId="313"/>
            <ac:spMk id="34" creationId="{00000000-0000-0000-0000-000000000000}"/>
          </ac:spMkLst>
        </pc:spChg>
      </pc:sldChg>
      <pc:sldChg chg="del ord">
        <pc:chgData name="Abdulkadir Almulki" userId="05e4e0c185c319aa" providerId="LiveId" clId="{0CE3D02B-D8BD-4673-9A4A-47EE33761838}" dt="2026-08-18T13:51:06.148" v="2548" actId="2696"/>
        <pc:sldMkLst>
          <pc:docMk/>
          <pc:sldMk cId="0" sldId="349"/>
        </pc:sldMkLst>
      </pc:sldChg>
      <pc:sldChg chg="delSp modSp mod">
        <pc:chgData name="Abdulkadir Almulki" userId="05e4e0c185c319aa" providerId="LiveId" clId="{0CE3D02B-D8BD-4673-9A4A-47EE33761838}" dt="2026-08-15T11:03:22.934" v="2136" actId="113"/>
        <pc:sldMkLst>
          <pc:docMk/>
          <pc:sldMk cId="0" sldId="480"/>
        </pc:sldMkLst>
        <pc:spChg chg="mod">
          <ac:chgData name="Abdulkadir Almulki" userId="05e4e0c185c319aa" providerId="LiveId" clId="{0CE3D02B-D8BD-4673-9A4A-47EE33761838}" dt="2026-08-15T11:03:10.954" v="2135" actId="20577"/>
          <ac:spMkLst>
            <pc:docMk/>
            <pc:sldMk cId="0" sldId="480"/>
            <ac:spMk id="30" creationId="{00000000-0000-0000-0000-000000000000}"/>
          </ac:spMkLst>
        </pc:spChg>
        <pc:spChg chg="mod">
          <ac:chgData name="Abdulkadir Almulki" userId="05e4e0c185c319aa" providerId="LiveId" clId="{0CE3D02B-D8BD-4673-9A4A-47EE33761838}" dt="2026-08-15T11:03:22.934" v="2136" actId="113"/>
          <ac:spMkLst>
            <pc:docMk/>
            <pc:sldMk cId="0" sldId="480"/>
            <ac:spMk id="46" creationId="{00000000-0000-0000-0000-000000000000}"/>
          </ac:spMkLst>
        </pc:spChg>
      </pc:sldChg>
      <pc:sldChg chg="addSp delSp modSp mod setBg">
        <pc:chgData name="Abdulkadir Almulki" userId="05e4e0c185c319aa" providerId="LiveId" clId="{0CE3D02B-D8BD-4673-9A4A-47EE33761838}" dt="2026-08-15T10:49:37.615" v="2017" actId="22"/>
        <pc:sldMkLst>
          <pc:docMk/>
          <pc:sldMk cId="0" sldId="489"/>
        </pc:sldMkLst>
        <pc:spChg chg="add mod">
          <ac:chgData name="Abdulkadir Almulki" userId="05e4e0c185c319aa" providerId="LiveId" clId="{0CE3D02B-D8BD-4673-9A4A-47EE33761838}" dt="2026-08-15T09:52:24.205" v="1196" actId="20577"/>
          <ac:spMkLst>
            <pc:docMk/>
            <pc:sldMk cId="0" sldId="489"/>
            <ac:spMk id="9" creationId="{BDAFD32E-8049-6991-3EA5-8DBE8AF726B2}"/>
          </ac:spMkLst>
        </pc:spChg>
        <pc:spChg chg="add">
          <ac:chgData name="Abdulkadir Almulki" userId="05e4e0c185c319aa" providerId="LiveId" clId="{0CE3D02B-D8BD-4673-9A4A-47EE33761838}" dt="2026-08-15T09:45:37.199" v="1153" actId="26606"/>
          <ac:spMkLst>
            <pc:docMk/>
            <pc:sldMk cId="0" sldId="489"/>
            <ac:spMk id="10" creationId="{2EB492CD-616E-47F8-933B-5E2D952A0593}"/>
          </ac:spMkLst>
        </pc:spChg>
        <pc:spChg chg="add">
          <ac:chgData name="Abdulkadir Almulki" userId="05e4e0c185c319aa" providerId="LiveId" clId="{0CE3D02B-D8BD-4673-9A4A-47EE33761838}" dt="2026-08-15T09:45:37.199" v="1153" actId="26606"/>
          <ac:spMkLst>
            <pc:docMk/>
            <pc:sldMk cId="0" sldId="489"/>
            <ac:spMk id="12" creationId="{59383CF9-23B5-4335-9B21-1791C4CF1C75}"/>
          </ac:spMkLst>
        </pc:spChg>
        <pc:spChg chg="add">
          <ac:chgData name="Abdulkadir Almulki" userId="05e4e0c185c319aa" providerId="LiveId" clId="{0CE3D02B-D8BD-4673-9A4A-47EE33761838}" dt="2026-08-15T09:45:37.199" v="1153" actId="26606"/>
          <ac:spMkLst>
            <pc:docMk/>
            <pc:sldMk cId="0" sldId="489"/>
            <ac:spMk id="14" creationId="{0007FE00-9498-4706-B255-6437B0252C02}"/>
          </ac:spMkLst>
        </pc:spChg>
        <pc:graphicFrameChg chg="add mod modGraphic">
          <ac:chgData name="Abdulkadir Almulki" userId="05e4e0c185c319aa" providerId="LiveId" clId="{0CE3D02B-D8BD-4673-9A4A-47EE33761838}" dt="2026-08-15T10:30:35.936" v="1744" actId="403"/>
          <ac:graphicFrameMkLst>
            <pc:docMk/>
            <pc:sldMk cId="0" sldId="489"/>
            <ac:graphicFrameMk id="17" creationId="{6F41A757-CC1D-98AE-A8D6-061DE4C5B0D6}"/>
          </ac:graphicFrameMkLst>
        </pc:graphicFrameChg>
        <pc:picChg chg="add mod">
          <ac:chgData name="Abdulkadir Almulki" userId="05e4e0c185c319aa" providerId="LiveId" clId="{0CE3D02B-D8BD-4673-9A4A-47EE33761838}" dt="2026-08-15T09:45:37.199" v="1153" actId="26606"/>
          <ac:picMkLst>
            <pc:docMk/>
            <pc:sldMk cId="0" sldId="489"/>
            <ac:picMk id="5" creationId="{32597361-310C-D1FA-6C10-FA451606965D}"/>
          </ac:picMkLst>
        </pc:picChg>
        <pc:picChg chg="add">
          <ac:chgData name="Abdulkadir Almulki" userId="05e4e0c185c319aa" providerId="LiveId" clId="{0CE3D02B-D8BD-4673-9A4A-47EE33761838}" dt="2026-08-15T10:49:37.615" v="2017" actId="22"/>
          <ac:picMkLst>
            <pc:docMk/>
            <pc:sldMk cId="0" sldId="489"/>
            <ac:picMk id="22" creationId="{2CA03C27-EFB5-4E0C-991B-61B438FD5845}"/>
          </ac:picMkLst>
        </pc:picChg>
      </pc:sldChg>
      <pc:sldChg chg="addSp delSp modSp mod setBg">
        <pc:chgData name="Abdulkadir Almulki" userId="05e4e0c185c319aa" providerId="LiveId" clId="{0CE3D02B-D8BD-4673-9A4A-47EE33761838}" dt="2026-08-15T10:50:12.284" v="2023" actId="1076"/>
        <pc:sldMkLst>
          <pc:docMk/>
          <pc:sldMk cId="0" sldId="490"/>
        </pc:sldMkLst>
        <pc:spChg chg="add mod ord">
          <ac:chgData name="Abdulkadir Almulki" userId="05e4e0c185c319aa" providerId="LiveId" clId="{0CE3D02B-D8BD-4673-9A4A-47EE33761838}" dt="2026-08-15T10:16:11.577" v="1456" actId="122"/>
          <ac:spMkLst>
            <pc:docMk/>
            <pc:sldMk cId="0" sldId="490"/>
            <ac:spMk id="9" creationId="{C3C6FE02-866A-8F73-25D0-6BB519268754}"/>
          </ac:spMkLst>
        </pc:spChg>
        <pc:spChg chg="add">
          <ac:chgData name="Abdulkadir Almulki" userId="05e4e0c185c319aa" providerId="LiveId" clId="{0CE3D02B-D8BD-4673-9A4A-47EE33761838}" dt="2026-08-15T10:09:21.648" v="1391" actId="26606"/>
          <ac:spMkLst>
            <pc:docMk/>
            <pc:sldMk cId="0" sldId="490"/>
            <ac:spMk id="101" creationId="{D2B783EE-0239-4717-BBEA-8C9EAC61C824}"/>
          </ac:spMkLst>
        </pc:spChg>
        <pc:spChg chg="add">
          <ac:chgData name="Abdulkadir Almulki" userId="05e4e0c185c319aa" providerId="LiveId" clId="{0CE3D02B-D8BD-4673-9A4A-47EE33761838}" dt="2026-08-15T10:09:21.648" v="1391" actId="26606"/>
          <ac:spMkLst>
            <pc:docMk/>
            <pc:sldMk cId="0" sldId="490"/>
            <ac:spMk id="103" creationId="{A7B99495-F43F-4D80-A44F-2CB4764EB90B}"/>
          </ac:spMkLst>
        </pc:spChg>
        <pc:spChg chg="add">
          <ac:chgData name="Abdulkadir Almulki" userId="05e4e0c185c319aa" providerId="LiveId" clId="{0CE3D02B-D8BD-4673-9A4A-47EE33761838}" dt="2026-08-15T10:09:21.648" v="1391" actId="26606"/>
          <ac:spMkLst>
            <pc:docMk/>
            <pc:sldMk cId="0" sldId="490"/>
            <ac:spMk id="105" creationId="{70BEB1E7-2F88-40BC-B73D-42E5B6F80BFC}"/>
          </ac:spMkLst>
        </pc:spChg>
        <pc:spChg chg="add mod">
          <ac:chgData name="Abdulkadir Almulki" userId="05e4e0c185c319aa" providerId="LiveId" clId="{0CE3D02B-D8BD-4673-9A4A-47EE33761838}" dt="2026-08-15T10:30:59.453" v="1745" actId="1076"/>
          <ac:spMkLst>
            <pc:docMk/>
            <pc:sldMk cId="0" sldId="490"/>
            <ac:spMk id="5840" creationId="{822A8A1D-C712-F6ED-71DE-415F1398F775}"/>
          </ac:spMkLst>
        </pc:spChg>
        <pc:spChg chg="add mod">
          <ac:chgData name="Abdulkadir Almulki" userId="05e4e0c185c319aa" providerId="LiveId" clId="{0CE3D02B-D8BD-4673-9A4A-47EE33761838}" dt="2026-08-15T10:31:03.932" v="1746" actId="1076"/>
          <ac:spMkLst>
            <pc:docMk/>
            <pc:sldMk cId="0" sldId="490"/>
            <ac:spMk id="5841" creationId="{E994F722-A59C-CADD-F82A-E739AFF3F615}"/>
          </ac:spMkLst>
        </pc:spChg>
        <pc:spChg chg="add mod">
          <ac:chgData name="Abdulkadir Almulki" userId="05e4e0c185c319aa" providerId="LiveId" clId="{0CE3D02B-D8BD-4673-9A4A-47EE33761838}" dt="2026-08-15T10:29:26.307" v="1739" actId="1076"/>
          <ac:spMkLst>
            <pc:docMk/>
            <pc:sldMk cId="0" sldId="490"/>
            <ac:spMk id="5843" creationId="{EF2B6C9F-BF88-7D9C-D3C5-6BA080A30A02}"/>
          </ac:spMkLst>
        </pc:spChg>
        <pc:graphicFrameChg chg="add mod modGraphic">
          <ac:chgData name="Abdulkadir Almulki" userId="05e4e0c185c319aa" providerId="LiveId" clId="{0CE3D02B-D8BD-4673-9A4A-47EE33761838}" dt="2026-08-15T10:28:05.526" v="1726" actId="207"/>
          <ac:graphicFrameMkLst>
            <pc:docMk/>
            <pc:sldMk cId="0" sldId="490"/>
            <ac:graphicFrameMk id="48" creationId="{0813A7E9-F0DF-68CA-D873-01F6EEC48BE9}"/>
          </ac:graphicFrameMkLst>
        </pc:graphicFrameChg>
        <pc:picChg chg="add mod ord">
          <ac:chgData name="Abdulkadir Almulki" userId="05e4e0c185c319aa" providerId="LiveId" clId="{0CE3D02B-D8BD-4673-9A4A-47EE33761838}" dt="2026-08-15T10:09:21.648" v="1391" actId="26606"/>
          <ac:picMkLst>
            <pc:docMk/>
            <pc:sldMk cId="0" sldId="490"/>
            <ac:picMk id="11" creationId="{79CFECA4-19B8-E2B2-1385-B47CDE83A80A}"/>
          </ac:picMkLst>
        </pc:picChg>
        <pc:picChg chg="add mod ord">
          <ac:chgData name="Abdulkadir Almulki" userId="05e4e0c185c319aa" providerId="LiveId" clId="{0CE3D02B-D8BD-4673-9A4A-47EE33761838}" dt="2026-08-15T10:09:21.648" v="1391" actId="26606"/>
          <ac:picMkLst>
            <pc:docMk/>
            <pc:sldMk cId="0" sldId="490"/>
            <ac:picMk id="16" creationId="{8294F6FC-1685-C067-D1D4-CB3431CD3407}"/>
          </ac:picMkLst>
        </pc:picChg>
        <pc:picChg chg="add mod">
          <ac:chgData name="Abdulkadir Almulki" userId="05e4e0c185c319aa" providerId="LiveId" clId="{0CE3D02B-D8BD-4673-9A4A-47EE33761838}" dt="2026-08-15T10:50:12.284" v="2023" actId="1076"/>
          <ac:picMkLst>
            <pc:docMk/>
            <pc:sldMk cId="0" sldId="490"/>
            <ac:picMk id="5845" creationId="{62F2E7F2-E94F-7B9A-CC86-EA84D333299C}"/>
          </ac:picMkLst>
        </pc:picChg>
        <pc:cxnChg chg="add mod">
          <ac:chgData name="Abdulkadir Almulki" userId="05e4e0c185c319aa" providerId="LiveId" clId="{0CE3D02B-D8BD-4673-9A4A-47EE33761838}" dt="2026-08-15T10:15:47.271" v="1455" actId="14100"/>
          <ac:cxnSpMkLst>
            <pc:docMk/>
            <pc:sldMk cId="0" sldId="490"/>
            <ac:cxnSpMk id="23" creationId="{85116E3A-5519-EFE8-4B7A-E3D220E5D735}"/>
          </ac:cxnSpMkLst>
        </pc:cxnChg>
      </pc:sldChg>
      <pc:sldChg chg="addSp delSp modSp mod setBg">
        <pc:chgData name="Abdulkadir Almulki" userId="05e4e0c185c319aa" providerId="LiveId" clId="{0CE3D02B-D8BD-4673-9A4A-47EE33761838}" dt="2026-08-15T13:04:32.952" v="2499" actId="20577"/>
        <pc:sldMkLst>
          <pc:docMk/>
          <pc:sldMk cId="0" sldId="491"/>
        </pc:sldMkLst>
        <pc:spChg chg="add mod">
          <ac:chgData name="Abdulkadir Almulki" userId="05e4e0c185c319aa" providerId="LiveId" clId="{0CE3D02B-D8BD-4673-9A4A-47EE33761838}" dt="2026-08-15T13:04:32.952" v="2499" actId="20577"/>
          <ac:spMkLst>
            <pc:docMk/>
            <pc:sldMk cId="0" sldId="491"/>
            <ac:spMk id="3" creationId="{15A20653-0458-C992-C25B-23775375091C}"/>
          </ac:spMkLst>
        </pc:spChg>
        <pc:spChg chg="add mod">
          <ac:chgData name="Abdulkadir Almulki" userId="05e4e0c185c319aa" providerId="LiveId" clId="{0CE3D02B-D8BD-4673-9A4A-47EE33761838}" dt="2026-08-15T11:46:34.580" v="2404" actId="1076"/>
          <ac:spMkLst>
            <pc:docMk/>
            <pc:sldMk cId="0" sldId="491"/>
            <ac:spMk id="6" creationId="{5D7538CF-A56B-2E41-7A89-9E26C226CB41}"/>
          </ac:spMkLst>
        </pc:spChg>
        <pc:spChg chg="add mod">
          <ac:chgData name="Abdulkadir Almulki" userId="05e4e0c185c319aa" providerId="LiveId" clId="{0CE3D02B-D8BD-4673-9A4A-47EE33761838}" dt="2026-08-15T11:46:08.283" v="2399" actId="1076"/>
          <ac:spMkLst>
            <pc:docMk/>
            <pc:sldMk cId="0" sldId="491"/>
            <ac:spMk id="7" creationId="{CB887D74-4B6D-9F72-BD45-6B81E1EE0A7B}"/>
          </ac:spMkLst>
        </pc:spChg>
        <pc:spChg chg="add mod">
          <ac:chgData name="Abdulkadir Almulki" userId="05e4e0c185c319aa" providerId="LiveId" clId="{0CE3D02B-D8BD-4673-9A4A-47EE33761838}" dt="2026-08-15T11:46:12.293" v="2400" actId="1076"/>
          <ac:spMkLst>
            <pc:docMk/>
            <pc:sldMk cId="0" sldId="491"/>
            <ac:spMk id="8" creationId="{8F2B2DAE-5A67-1836-4BD6-09926C6F2484}"/>
          </ac:spMkLst>
        </pc:spChg>
        <pc:spChg chg="add">
          <ac:chgData name="Abdulkadir Almulki" userId="05e4e0c185c319aa" providerId="LiveId" clId="{0CE3D02B-D8BD-4673-9A4A-47EE33761838}" dt="2026-08-15T10:36:25.862" v="1777" actId="26606"/>
          <ac:spMkLst>
            <pc:docMk/>
            <pc:sldMk cId="0" sldId="491"/>
            <ac:spMk id="10" creationId="{1CD81A2A-6ED4-4EF4-A14C-912D31E14800}"/>
          </ac:spMkLst>
        </pc:spChg>
        <pc:spChg chg="add mod">
          <ac:chgData name="Abdulkadir Almulki" userId="05e4e0c185c319aa" providerId="LiveId" clId="{0CE3D02B-D8BD-4673-9A4A-47EE33761838}" dt="2026-08-15T11:46:14.296" v="2401" actId="1076"/>
          <ac:spMkLst>
            <pc:docMk/>
            <pc:sldMk cId="0" sldId="491"/>
            <ac:spMk id="11" creationId="{84F4D69C-D122-3AC9-4F64-1867EC6C62C6}"/>
          </ac:spMkLst>
        </pc:spChg>
        <pc:spChg chg="add">
          <ac:chgData name="Abdulkadir Almulki" userId="05e4e0c185c319aa" providerId="LiveId" clId="{0CE3D02B-D8BD-4673-9A4A-47EE33761838}" dt="2026-08-15T10:36:25.862" v="1777" actId="26606"/>
          <ac:spMkLst>
            <pc:docMk/>
            <pc:sldMk cId="0" sldId="491"/>
            <ac:spMk id="12" creationId="{1661932C-CA15-4E17-B115-FAE7CBEE4789}"/>
          </ac:spMkLst>
        </pc:spChg>
        <pc:spChg chg="add">
          <ac:chgData name="Abdulkadir Almulki" userId="05e4e0c185c319aa" providerId="LiveId" clId="{0CE3D02B-D8BD-4673-9A4A-47EE33761838}" dt="2026-08-15T10:36:25.862" v="1777" actId="26606"/>
          <ac:spMkLst>
            <pc:docMk/>
            <pc:sldMk cId="0" sldId="491"/>
            <ac:spMk id="14" creationId="{8590ADD5-9383-4D3D-9047-3DA2593CCB5D}"/>
          </ac:spMkLst>
        </pc:spChg>
        <pc:spChg chg="add mod">
          <ac:chgData name="Abdulkadir Almulki" userId="05e4e0c185c319aa" providerId="LiveId" clId="{0CE3D02B-D8BD-4673-9A4A-47EE33761838}" dt="2026-08-15T11:46:24.451" v="2403" actId="1076"/>
          <ac:spMkLst>
            <pc:docMk/>
            <pc:sldMk cId="0" sldId="491"/>
            <ac:spMk id="15" creationId="{29AAFE85-7973-2417-EAA9-2B63E14658E5}"/>
          </ac:spMkLst>
        </pc:spChg>
        <pc:spChg chg="add">
          <ac:chgData name="Abdulkadir Almulki" userId="05e4e0c185c319aa" providerId="LiveId" clId="{0CE3D02B-D8BD-4673-9A4A-47EE33761838}" dt="2026-08-15T10:36:25.862" v="1777" actId="26606"/>
          <ac:spMkLst>
            <pc:docMk/>
            <pc:sldMk cId="0" sldId="491"/>
            <ac:spMk id="16" creationId="{DABE3E45-88CF-45D8-8D40-C773324D93F6}"/>
          </ac:spMkLst>
        </pc:spChg>
        <pc:spChg chg="add mod">
          <ac:chgData name="Abdulkadir Almulki" userId="05e4e0c185c319aa" providerId="LiveId" clId="{0CE3D02B-D8BD-4673-9A4A-47EE33761838}" dt="2026-08-15T11:46:18.224" v="2402" actId="1076"/>
          <ac:spMkLst>
            <pc:docMk/>
            <pc:sldMk cId="0" sldId="491"/>
            <ac:spMk id="19" creationId="{44B5E143-D79A-79F2-3286-2331D99D7B86}"/>
          </ac:spMkLst>
        </pc:spChg>
        <pc:spChg chg="add">
          <ac:chgData name="Abdulkadir Almulki" userId="05e4e0c185c319aa" providerId="LiveId" clId="{0CE3D02B-D8BD-4673-9A4A-47EE33761838}" dt="2026-08-15T10:36:25.862" v="1777" actId="26606"/>
          <ac:spMkLst>
            <pc:docMk/>
            <pc:sldMk cId="0" sldId="491"/>
            <ac:spMk id="20" creationId="{B91ECDA9-56DC-4270-8F33-01C5637B8CEB}"/>
          </ac:spMkLst>
        </pc:spChg>
        <pc:spChg chg="add">
          <ac:chgData name="Abdulkadir Almulki" userId="05e4e0c185c319aa" providerId="LiveId" clId="{0CE3D02B-D8BD-4673-9A4A-47EE33761838}" dt="2026-08-15T10:36:25.862" v="1777" actId="26606"/>
          <ac:spMkLst>
            <pc:docMk/>
            <pc:sldMk cId="0" sldId="491"/>
            <ac:spMk id="22" creationId="{75F47824-961D-465D-84F9-EAE11BC6173B}"/>
          </ac:spMkLst>
        </pc:spChg>
        <pc:spChg chg="add mod">
          <ac:chgData name="Abdulkadir Almulki" userId="05e4e0c185c319aa" providerId="LiveId" clId="{0CE3D02B-D8BD-4673-9A4A-47EE33761838}" dt="2026-08-15T10:46:12.034" v="1993" actId="20577"/>
          <ac:spMkLst>
            <pc:docMk/>
            <pc:sldMk cId="0" sldId="491"/>
            <ac:spMk id="23" creationId="{CA326B39-5BFB-95F4-3E21-DF1F3BBA6FCE}"/>
          </ac:spMkLst>
        </pc:spChg>
        <pc:spChg chg="add">
          <ac:chgData name="Abdulkadir Almulki" userId="05e4e0c185c319aa" providerId="LiveId" clId="{0CE3D02B-D8BD-4673-9A4A-47EE33761838}" dt="2026-08-15T10:36:25.862" v="1777" actId="26606"/>
          <ac:spMkLst>
            <pc:docMk/>
            <pc:sldMk cId="0" sldId="491"/>
            <ac:spMk id="24" creationId="{FEC9DA3E-C1D7-472D-B7C0-F71AE41FBA23}"/>
          </ac:spMkLst>
        </pc:spChg>
        <pc:picChg chg="add mod">
          <ac:chgData name="Abdulkadir Almulki" userId="05e4e0c185c319aa" providerId="LiveId" clId="{0CE3D02B-D8BD-4673-9A4A-47EE33761838}" dt="2026-08-15T10:36:25.862" v="1777" actId="26606"/>
          <ac:picMkLst>
            <pc:docMk/>
            <pc:sldMk cId="0" sldId="491"/>
            <ac:picMk id="5" creationId="{FBBC873C-56B2-7FFA-C845-4FE78E09E8D6}"/>
          </ac:picMkLst>
        </pc:picChg>
        <pc:picChg chg="add">
          <ac:chgData name="Abdulkadir Almulki" userId="05e4e0c185c319aa" providerId="LiveId" clId="{0CE3D02B-D8BD-4673-9A4A-47EE33761838}" dt="2026-08-15T10:50:21.569" v="2024" actId="22"/>
          <ac:picMkLst>
            <pc:docMk/>
            <pc:sldMk cId="0" sldId="491"/>
            <ac:picMk id="26" creationId="{66B0964B-F60B-D7C4-D4E5-38EC70D188A7}"/>
          </ac:picMkLst>
        </pc:picChg>
        <pc:cxnChg chg="add">
          <ac:chgData name="Abdulkadir Almulki" userId="05e4e0c185c319aa" providerId="LiveId" clId="{0CE3D02B-D8BD-4673-9A4A-47EE33761838}" dt="2026-08-15T10:36:25.862" v="1777" actId="26606"/>
          <ac:cxnSpMkLst>
            <pc:docMk/>
            <pc:sldMk cId="0" sldId="491"/>
            <ac:cxnSpMk id="18" creationId="{49CD1692-827B-4C8D-B4A1-134FD04CF45C}"/>
          </ac:cxnSpMkLst>
        </pc:cxnChg>
      </pc:sldChg>
      <pc:sldChg chg="addSp delSp modSp mod setBg setClrOvrMap">
        <pc:chgData name="Abdulkadir Almulki" userId="05e4e0c185c319aa" providerId="LiveId" clId="{0CE3D02B-D8BD-4673-9A4A-47EE33761838}" dt="2026-08-15T10:52:49.224" v="2044" actId="1076"/>
        <pc:sldMkLst>
          <pc:docMk/>
          <pc:sldMk cId="0" sldId="492"/>
        </pc:sldMkLst>
        <pc:spChg chg="add mod">
          <ac:chgData name="Abdulkadir Almulki" userId="05e4e0c185c319aa" providerId="LiveId" clId="{0CE3D02B-D8BD-4673-9A4A-47EE33761838}" dt="2026-08-15T10:52:15.218" v="2040" actId="20577"/>
          <ac:spMkLst>
            <pc:docMk/>
            <pc:sldMk cId="0" sldId="492"/>
            <ac:spMk id="9" creationId="{42D3A18C-6160-BB7A-F45C-545F396B42C6}"/>
          </ac:spMkLst>
        </pc:spChg>
        <pc:spChg chg="add">
          <ac:chgData name="Abdulkadir Almulki" userId="05e4e0c185c319aa" providerId="LiveId" clId="{0CE3D02B-D8BD-4673-9A4A-47EE33761838}" dt="2026-08-15T10:50:50.408" v="2026" actId="26606"/>
          <ac:spMkLst>
            <pc:docMk/>
            <pc:sldMk cId="0" sldId="492"/>
            <ac:spMk id="15" creationId="{5D1D4658-32CD-4903-BDA6-7B54EEA4ED6F}"/>
          </ac:spMkLst>
        </pc:spChg>
        <pc:spChg chg="add">
          <ac:chgData name="Abdulkadir Almulki" userId="05e4e0c185c319aa" providerId="LiveId" clId="{0CE3D02B-D8BD-4673-9A4A-47EE33761838}" dt="2026-08-15T10:50:50.408" v="2026" actId="26606"/>
          <ac:spMkLst>
            <pc:docMk/>
            <pc:sldMk cId="0" sldId="492"/>
            <ac:spMk id="17" creationId="{7A29A97C-0C3C-4F06-9CA4-68DFD1CE4039}"/>
          </ac:spMkLst>
        </pc:spChg>
        <pc:spChg chg="add">
          <ac:chgData name="Abdulkadir Almulki" userId="05e4e0c185c319aa" providerId="LiveId" clId="{0CE3D02B-D8BD-4673-9A4A-47EE33761838}" dt="2026-08-15T10:50:50.408" v="2026" actId="26606"/>
          <ac:spMkLst>
            <pc:docMk/>
            <pc:sldMk cId="0" sldId="492"/>
            <ac:spMk id="19" creationId="{801292C1-8B12-4AF2-9B59-8851A132E5E2}"/>
          </ac:spMkLst>
        </pc:spChg>
        <pc:graphicFrameChg chg="add mod modGraphic">
          <ac:chgData name="Abdulkadir Almulki" userId="05e4e0c185c319aa" providerId="LiveId" clId="{0CE3D02B-D8BD-4673-9A4A-47EE33761838}" dt="2026-08-15T10:51:23.800" v="2033" actId="20577"/>
          <ac:graphicFrameMkLst>
            <pc:docMk/>
            <pc:sldMk cId="0" sldId="492"/>
            <ac:graphicFrameMk id="5" creationId="{CCCE46AE-0F17-67EC-D0B7-04FD4429A963}"/>
          </ac:graphicFrameMkLst>
        </pc:graphicFrameChg>
        <pc:picChg chg="add mod">
          <ac:chgData name="Abdulkadir Almulki" userId="05e4e0c185c319aa" providerId="LiveId" clId="{0CE3D02B-D8BD-4673-9A4A-47EE33761838}" dt="2026-08-15T10:50:50.408" v="2026" actId="26606"/>
          <ac:picMkLst>
            <pc:docMk/>
            <pc:sldMk cId="0" sldId="492"/>
            <ac:picMk id="6" creationId="{52DBD322-A2CA-0A60-DCFD-C4676B836B60}"/>
          </ac:picMkLst>
        </pc:picChg>
        <pc:picChg chg="add mod ord">
          <ac:chgData name="Abdulkadir Almulki" userId="05e4e0c185c319aa" providerId="LiveId" clId="{0CE3D02B-D8BD-4673-9A4A-47EE33761838}" dt="2026-08-15T10:50:50.408" v="2026" actId="26606"/>
          <ac:picMkLst>
            <pc:docMk/>
            <pc:sldMk cId="0" sldId="492"/>
            <ac:picMk id="7" creationId="{1C47BAE9-8509-80BD-C543-235998451DD1}"/>
          </ac:picMkLst>
        </pc:picChg>
        <pc:picChg chg="add mod">
          <ac:chgData name="Abdulkadir Almulki" userId="05e4e0c185c319aa" providerId="LiveId" clId="{0CE3D02B-D8BD-4673-9A4A-47EE33761838}" dt="2026-08-15T10:52:49.224" v="2044" actId="1076"/>
          <ac:picMkLst>
            <pc:docMk/>
            <pc:sldMk cId="0" sldId="492"/>
            <ac:picMk id="12" creationId="{3A9C82C6-B2AA-0647-5E7C-A4E6EB6E82BF}"/>
          </ac:picMkLst>
        </pc:picChg>
      </pc:sldChg>
      <pc:sldChg chg="addSp delSp modSp mod setBg setClrOvrMap">
        <pc:chgData name="Abdulkadir Almulki" userId="05e4e0c185c319aa" providerId="LiveId" clId="{0CE3D02B-D8BD-4673-9A4A-47EE33761838}" dt="2026-08-15T12:56:27.056" v="2422" actId="20577"/>
        <pc:sldMkLst>
          <pc:docMk/>
          <pc:sldMk cId="0" sldId="493"/>
        </pc:sldMkLst>
        <pc:spChg chg="add mod">
          <ac:chgData name="Abdulkadir Almulki" userId="05e4e0c185c319aa" providerId="LiveId" clId="{0CE3D02B-D8BD-4673-9A4A-47EE33761838}" dt="2026-08-15T10:59:20.857" v="2101" actId="1076"/>
          <ac:spMkLst>
            <pc:docMk/>
            <pc:sldMk cId="0" sldId="493"/>
            <ac:spMk id="17" creationId="{3C123378-875E-8C51-AA8C-898ED1978AE0}"/>
          </ac:spMkLst>
        </pc:spChg>
        <pc:spChg chg="add">
          <ac:chgData name="Abdulkadir Almulki" userId="05e4e0c185c319aa" providerId="LiveId" clId="{0CE3D02B-D8BD-4673-9A4A-47EE33761838}" dt="2026-08-15T10:55:36.859" v="2068" actId="26606"/>
          <ac:spMkLst>
            <pc:docMk/>
            <pc:sldMk cId="0" sldId="493"/>
            <ac:spMk id="37" creationId="{6B6E033A-DB2E-49B8-B600-B38E0C280263}"/>
          </ac:spMkLst>
        </pc:spChg>
        <pc:spChg chg="add">
          <ac:chgData name="Abdulkadir Almulki" userId="05e4e0c185c319aa" providerId="LiveId" clId="{0CE3D02B-D8BD-4673-9A4A-47EE33761838}" dt="2026-08-15T10:55:36.859" v="2068" actId="26606"/>
          <ac:spMkLst>
            <pc:docMk/>
            <pc:sldMk cId="0" sldId="493"/>
            <ac:spMk id="44" creationId="{98DED6BC-9A3E-48D4-AD7C-A56D63F547E8}"/>
          </ac:spMkLst>
        </pc:spChg>
        <pc:graphicFrameChg chg="add mod modGraphic">
          <ac:chgData name="Abdulkadir Almulki" userId="05e4e0c185c319aa" providerId="LiveId" clId="{0CE3D02B-D8BD-4673-9A4A-47EE33761838}" dt="2026-08-15T12:56:27.056" v="2422" actId="20577"/>
          <ac:graphicFrameMkLst>
            <pc:docMk/>
            <pc:sldMk cId="0" sldId="493"/>
            <ac:graphicFrameMk id="45" creationId="{CB3E1C47-07E7-24BD-1D6E-DD91508D6AB4}"/>
          </ac:graphicFrameMkLst>
        </pc:graphicFrameChg>
        <pc:picChg chg="add mod">
          <ac:chgData name="Abdulkadir Almulki" userId="05e4e0c185c319aa" providerId="LiveId" clId="{0CE3D02B-D8BD-4673-9A4A-47EE33761838}" dt="2026-08-15T10:56:32.746" v="2076" actId="1076"/>
          <ac:picMkLst>
            <pc:docMk/>
            <pc:sldMk cId="0" sldId="493"/>
            <ac:picMk id="9" creationId="{4AD08D0D-9CA0-C54A-437C-342EC9DC02CB}"/>
          </ac:picMkLst>
        </pc:picChg>
      </pc:sldChg>
      <pc:sldChg chg="addSp delSp modSp mod">
        <pc:chgData name="Abdulkadir Almulki" userId="05e4e0c185c319aa" providerId="LiveId" clId="{0CE3D02B-D8BD-4673-9A4A-47EE33761838}" dt="2026-08-15T11:06:11.185" v="2151" actId="20577"/>
        <pc:sldMkLst>
          <pc:docMk/>
          <pc:sldMk cId="0" sldId="494"/>
        </pc:sldMkLst>
        <pc:spChg chg="add mod">
          <ac:chgData name="Abdulkadir Almulki" userId="05e4e0c185c319aa" providerId="LiveId" clId="{0CE3D02B-D8BD-4673-9A4A-47EE33761838}" dt="2026-08-15T09:38:55.845" v="1112" actId="20577"/>
          <ac:spMkLst>
            <pc:docMk/>
            <pc:sldMk cId="0" sldId="494"/>
            <ac:spMk id="8" creationId="{5B1CC7CF-67A7-B28D-71B0-80C6A4DE8758}"/>
          </ac:spMkLst>
        </pc:spChg>
        <pc:graphicFrameChg chg="add mod modGraphic">
          <ac:chgData name="Abdulkadir Almulki" userId="05e4e0c185c319aa" providerId="LiveId" clId="{0CE3D02B-D8BD-4673-9A4A-47EE33761838}" dt="2026-08-15T11:06:11.185" v="2151" actId="20577"/>
          <ac:graphicFrameMkLst>
            <pc:docMk/>
            <pc:sldMk cId="0" sldId="494"/>
            <ac:graphicFrameMk id="10" creationId="{C91CF68F-F5B4-A488-F856-89030141F591}"/>
          </ac:graphicFrameMkLst>
        </pc:graphicFrameChg>
        <pc:picChg chg="mod">
          <ac:chgData name="Abdulkadir Almulki" userId="05e4e0c185c319aa" providerId="LiveId" clId="{0CE3D02B-D8BD-4673-9A4A-47EE33761838}" dt="2026-08-15T09:52:35.939" v="1197" actId="1076"/>
          <ac:picMkLst>
            <pc:docMk/>
            <pc:sldMk cId="0" sldId="494"/>
            <ac:picMk id="2" creationId="{00000000-0000-0000-0000-000000000000}"/>
          </ac:picMkLst>
        </pc:picChg>
      </pc:sldChg>
      <pc:sldChg chg="addSp delSp modSp mod ord setBg setClrOvrMap">
        <pc:chgData name="Abdulkadir Almulki" userId="05e4e0c185c319aa" providerId="LiveId" clId="{0CE3D02B-D8BD-4673-9A4A-47EE33761838}" dt="2026-08-15T11:14:24.147" v="2249" actId="20577"/>
        <pc:sldMkLst>
          <pc:docMk/>
          <pc:sldMk cId="1389432737" sldId="495"/>
        </pc:sldMkLst>
        <pc:spChg chg="add mod">
          <ac:chgData name="Abdulkadir Almulki" userId="05e4e0c185c319aa" providerId="LiveId" clId="{0CE3D02B-D8BD-4673-9A4A-47EE33761838}" dt="2026-08-15T11:14:24.147" v="2249" actId="20577"/>
          <ac:spMkLst>
            <pc:docMk/>
            <pc:sldMk cId="1389432737" sldId="495"/>
            <ac:spMk id="13" creationId="{3CC09BC8-92BB-21D8-F160-4A2B3908AA37}"/>
          </ac:spMkLst>
        </pc:spChg>
        <pc:spChg chg="add del">
          <ac:chgData name="Abdulkadir Almulki" userId="05e4e0c185c319aa" providerId="LiveId" clId="{0CE3D02B-D8BD-4673-9A4A-47EE33761838}" dt="2026-08-15T11:13:10.806" v="2242" actId="26606"/>
          <ac:spMkLst>
            <pc:docMk/>
            <pc:sldMk cId="1389432737" sldId="495"/>
            <ac:spMk id="16" creationId="{9228552E-C8B1-4A80-8448-0787CE0FC704}"/>
          </ac:spMkLst>
        </pc:spChg>
        <pc:graphicFrameChg chg="add mod modGraphic">
          <ac:chgData name="Abdulkadir Almulki" userId="05e4e0c185c319aa" providerId="LiveId" clId="{0CE3D02B-D8BD-4673-9A4A-47EE33761838}" dt="2026-08-15T11:13:54.635" v="2244"/>
          <ac:graphicFrameMkLst>
            <pc:docMk/>
            <pc:sldMk cId="1389432737" sldId="495"/>
            <ac:graphicFrameMk id="11" creationId="{067713B5-C461-081D-A748-C640965BCEE6}"/>
          </ac:graphicFrameMkLst>
        </pc:graphicFrameChg>
        <pc:picChg chg="add mod">
          <ac:chgData name="Abdulkadir Almulki" userId="05e4e0c185c319aa" providerId="LiveId" clId="{0CE3D02B-D8BD-4673-9A4A-47EE33761838}" dt="2026-08-15T11:13:10.806" v="2242" actId="26606"/>
          <ac:picMkLst>
            <pc:docMk/>
            <pc:sldMk cId="1389432737" sldId="495"/>
            <ac:picMk id="12" creationId="{09C5AB99-68D5-B67D-85D2-C5AAA6D4111D}"/>
          </ac:picMkLst>
        </pc:picChg>
      </pc:sldChg>
      <pc:sldChg chg="addSp delSp modSp new mod">
        <pc:chgData name="Abdulkadir Almulki" userId="05e4e0c185c319aa" providerId="LiveId" clId="{0CE3D02B-D8BD-4673-9A4A-47EE33761838}" dt="2026-08-15T13:05:48.283" v="2506" actId="20577"/>
        <pc:sldMkLst>
          <pc:docMk/>
          <pc:sldMk cId="3884999926" sldId="496"/>
        </pc:sldMkLst>
        <pc:spChg chg="add mod">
          <ac:chgData name="Abdulkadir Almulki" userId="05e4e0c185c319aa" providerId="LiveId" clId="{0CE3D02B-D8BD-4673-9A4A-47EE33761838}" dt="2026-08-15T11:22:00.815" v="2313" actId="207"/>
          <ac:spMkLst>
            <pc:docMk/>
            <pc:sldMk cId="3884999926" sldId="496"/>
            <ac:spMk id="7" creationId="{988CACC6-22D3-81F0-8B68-F0C3D730F6B8}"/>
          </ac:spMkLst>
        </pc:spChg>
        <pc:graphicFrameChg chg="add mod modGraphic">
          <ac:chgData name="Abdulkadir Almulki" userId="05e4e0c185c319aa" providerId="LiveId" clId="{0CE3D02B-D8BD-4673-9A4A-47EE33761838}" dt="2026-08-15T13:05:48.283" v="2506" actId="20577"/>
          <ac:graphicFrameMkLst>
            <pc:docMk/>
            <pc:sldMk cId="3884999926" sldId="496"/>
            <ac:graphicFrameMk id="10" creationId="{8D298E3D-AD24-43A5-29A8-702DC1942031}"/>
          </ac:graphicFrameMkLst>
        </pc:graphicFrameChg>
        <pc:picChg chg="add mod">
          <ac:chgData name="Abdulkadir Almulki" userId="05e4e0c185c319aa" providerId="LiveId" clId="{0CE3D02B-D8BD-4673-9A4A-47EE33761838}" dt="2026-08-15T11:23:11.641" v="2323" actId="1076"/>
          <ac:picMkLst>
            <pc:docMk/>
            <pc:sldMk cId="3884999926" sldId="496"/>
            <ac:picMk id="5" creationId="{EFB5BAE0-309F-B80D-D8E2-369E52D342EF}"/>
          </ac:picMkLst>
        </pc:picChg>
      </pc:sldChg>
      <pc:sldChg chg="addSp delSp modSp new mod">
        <pc:chgData name="Abdulkadir Almulki" userId="05e4e0c185c319aa" providerId="LiveId" clId="{0CE3D02B-D8BD-4673-9A4A-47EE33761838}" dt="2026-08-15T13:08:10.163" v="2535"/>
        <pc:sldMkLst>
          <pc:docMk/>
          <pc:sldMk cId="492001050" sldId="497"/>
        </pc:sldMkLst>
        <pc:spChg chg="add mod">
          <ac:chgData name="Abdulkadir Almulki" userId="05e4e0c185c319aa" providerId="LiveId" clId="{0CE3D02B-D8BD-4673-9A4A-47EE33761838}" dt="2026-08-15T11:31:00.427" v="2394" actId="20577"/>
          <ac:spMkLst>
            <pc:docMk/>
            <pc:sldMk cId="492001050" sldId="497"/>
            <ac:spMk id="7" creationId="{88C5988A-C6B1-C4BE-9FEE-FC806D7884CD}"/>
          </ac:spMkLst>
        </pc:spChg>
        <pc:graphicFrameChg chg="add mod modGraphic">
          <ac:chgData name="Abdulkadir Almulki" userId="05e4e0c185c319aa" providerId="LiveId" clId="{0CE3D02B-D8BD-4673-9A4A-47EE33761838}" dt="2026-08-15T13:08:10.163" v="2535"/>
          <ac:graphicFrameMkLst>
            <pc:docMk/>
            <pc:sldMk cId="492001050" sldId="497"/>
            <ac:graphicFrameMk id="10" creationId="{E9C8EEBD-B248-65A8-C8AD-A440C23FC1ED}"/>
          </ac:graphicFrameMkLst>
        </pc:graphicFrameChg>
        <pc:picChg chg="add mod">
          <ac:chgData name="Abdulkadir Almulki" userId="05e4e0c185c319aa" providerId="LiveId" clId="{0CE3D02B-D8BD-4673-9A4A-47EE33761838}" dt="2026-08-15T11:27:30.963" v="2363" actId="1076"/>
          <ac:picMkLst>
            <pc:docMk/>
            <pc:sldMk cId="492001050" sldId="497"/>
            <ac:picMk id="5" creationId="{6DFDAE7A-5328-127B-0F3E-866063417E81}"/>
          </ac:picMkLst>
        </pc:picChg>
      </pc:sldChg>
      <pc:sldMasterChg chg="delSldLayout">
        <pc:chgData name="Abdulkadir Almulki" userId="05e4e0c185c319aa" providerId="LiveId" clId="{0CE3D02B-D8BD-4673-9A4A-47EE33761838}" dt="2026-08-18T13:51:06.148" v="2548" actId="2696"/>
        <pc:sldMasterMkLst>
          <pc:docMk/>
          <pc:sldMasterMk cId="0" sldId="2147483648"/>
        </pc:sldMasterMkLst>
        <pc:sldLayoutChg chg="del">
          <pc:chgData name="Abdulkadir Almulki" userId="05e4e0c185c319aa" providerId="LiveId" clId="{0CE3D02B-D8BD-4673-9A4A-47EE33761838}" dt="2026-08-18T13:51:06.148" v="2548" actId="2696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4BB679-A7FA-455E-8F8D-8EF6D520DCE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20C9E8-B011-4A5E-BDCD-7F78C66D1D69}">
      <dgm:prSet/>
      <dgm:spPr/>
      <dgm:t>
        <a:bodyPr/>
        <a:lstStyle/>
        <a:p>
          <a:pPr algn="ctr" rtl="1"/>
          <a:r>
            <a:rPr lang="ar-SA" b="1"/>
            <a:t>فرضيات الدراسة:</a:t>
          </a:r>
          <a:endParaRPr lang="en-US"/>
        </a:p>
      </dgm:t>
    </dgm:pt>
    <dgm:pt modelId="{8DBA565E-8B8D-41E1-94A9-CC61CEAE7C72}" type="parTrans" cxnId="{5CCE88E8-6B21-457A-AC2A-C6E9AD3B9EFB}">
      <dgm:prSet/>
      <dgm:spPr/>
      <dgm:t>
        <a:bodyPr/>
        <a:lstStyle/>
        <a:p>
          <a:endParaRPr lang="en-US"/>
        </a:p>
      </dgm:t>
    </dgm:pt>
    <dgm:pt modelId="{FE4BB80E-25A1-48A1-B1FB-466D2F8918E8}" type="sibTrans" cxnId="{5CCE88E8-6B21-457A-AC2A-C6E9AD3B9EFB}">
      <dgm:prSet/>
      <dgm:spPr/>
      <dgm:t>
        <a:bodyPr/>
        <a:lstStyle/>
        <a:p>
          <a:endParaRPr lang="en-US"/>
        </a:p>
      </dgm:t>
    </dgm:pt>
    <dgm:pt modelId="{31DA134C-AA05-4989-9AD9-2A2C1467C3D7}">
      <dgm:prSet/>
      <dgm:spPr/>
      <dgm:t>
        <a:bodyPr/>
        <a:lstStyle/>
        <a:p>
          <a:pPr rtl="1"/>
          <a:r>
            <a:rPr lang="en-US"/>
            <a:t>H1 </a:t>
          </a:r>
          <a:r>
            <a:rPr lang="ar-SA"/>
            <a:t>: تؤثر الإعلانات الرقمية إيجابياً في التفاعل الاجتماعي.  </a:t>
          </a:r>
          <a:endParaRPr lang="en-US"/>
        </a:p>
      </dgm:t>
    </dgm:pt>
    <dgm:pt modelId="{139CD304-F2B2-4557-BE40-4EF12DAF26D2}" type="parTrans" cxnId="{02845436-453B-4938-BE8A-251F3465C386}">
      <dgm:prSet/>
      <dgm:spPr/>
      <dgm:t>
        <a:bodyPr/>
        <a:lstStyle/>
        <a:p>
          <a:endParaRPr lang="en-US"/>
        </a:p>
      </dgm:t>
    </dgm:pt>
    <dgm:pt modelId="{1A2EC8F5-95BA-48B5-A631-E34CB518888C}" type="sibTrans" cxnId="{02845436-453B-4938-BE8A-251F3465C386}">
      <dgm:prSet/>
      <dgm:spPr/>
      <dgm:t>
        <a:bodyPr/>
        <a:lstStyle/>
        <a:p>
          <a:endParaRPr lang="en-US"/>
        </a:p>
      </dgm:t>
    </dgm:pt>
    <dgm:pt modelId="{317C1F17-E385-49EC-B98A-89B8563583B1}">
      <dgm:prSet/>
      <dgm:spPr/>
      <dgm:t>
        <a:bodyPr/>
        <a:lstStyle/>
        <a:p>
          <a:pPr rtl="1"/>
          <a:r>
            <a:rPr lang="en-US"/>
            <a:t>H2 </a:t>
          </a:r>
          <a:r>
            <a:rPr lang="ar-SA"/>
            <a:t>: يؤثر التفاعل الاجتماعي إيجابياً في نية الشراء.  </a:t>
          </a:r>
          <a:endParaRPr lang="en-US"/>
        </a:p>
      </dgm:t>
    </dgm:pt>
    <dgm:pt modelId="{13D42CCA-C9EA-4147-9585-4FE2B2E6B24A}" type="parTrans" cxnId="{6B565416-BF0A-4A1F-A04B-9112ABBA588C}">
      <dgm:prSet/>
      <dgm:spPr/>
      <dgm:t>
        <a:bodyPr/>
        <a:lstStyle/>
        <a:p>
          <a:endParaRPr lang="en-US"/>
        </a:p>
      </dgm:t>
    </dgm:pt>
    <dgm:pt modelId="{927590C3-0D11-4D62-911F-4C9651EDF1CD}" type="sibTrans" cxnId="{6B565416-BF0A-4A1F-A04B-9112ABBA588C}">
      <dgm:prSet/>
      <dgm:spPr/>
      <dgm:t>
        <a:bodyPr/>
        <a:lstStyle/>
        <a:p>
          <a:endParaRPr lang="en-US"/>
        </a:p>
      </dgm:t>
    </dgm:pt>
    <dgm:pt modelId="{E0605AC0-EFF2-4FA5-B90D-F0DF73F72503}">
      <dgm:prSet/>
      <dgm:spPr/>
      <dgm:t>
        <a:bodyPr/>
        <a:lstStyle/>
        <a:p>
          <a:pPr rtl="1"/>
          <a:r>
            <a:rPr lang="en-US"/>
            <a:t>H3 </a:t>
          </a:r>
          <a:r>
            <a:rPr lang="ar-SA"/>
            <a:t>: تؤثر الإعلانات الرقمية إيجابياً في نية الشراء مباشرة.  </a:t>
          </a:r>
          <a:endParaRPr lang="en-US"/>
        </a:p>
      </dgm:t>
    </dgm:pt>
    <dgm:pt modelId="{63C6F137-EFD1-45E3-BD16-98C76BAC3D0E}" type="parTrans" cxnId="{BF59C4FB-D81B-4C16-B13F-85FD5DFFF019}">
      <dgm:prSet/>
      <dgm:spPr/>
      <dgm:t>
        <a:bodyPr/>
        <a:lstStyle/>
        <a:p>
          <a:endParaRPr lang="en-US"/>
        </a:p>
      </dgm:t>
    </dgm:pt>
    <dgm:pt modelId="{F3E827F3-A048-4D87-91B7-E2E1F766837A}" type="sibTrans" cxnId="{BF59C4FB-D81B-4C16-B13F-85FD5DFFF019}">
      <dgm:prSet/>
      <dgm:spPr/>
      <dgm:t>
        <a:bodyPr/>
        <a:lstStyle/>
        <a:p>
          <a:endParaRPr lang="en-US"/>
        </a:p>
      </dgm:t>
    </dgm:pt>
    <dgm:pt modelId="{57636AC2-7115-41A7-814E-05161B931BA7}">
      <dgm:prSet/>
      <dgm:spPr/>
      <dgm:t>
        <a:bodyPr/>
        <a:lstStyle/>
        <a:p>
          <a:pPr rtl="1"/>
          <a:r>
            <a:rPr lang="en-US"/>
            <a:t>H4 </a:t>
          </a:r>
          <a:r>
            <a:rPr lang="ar-SA"/>
            <a:t>: تتنبأ أبعاد الإعلانات مجتمعة بنية الشراء.  </a:t>
          </a:r>
          <a:endParaRPr lang="en-US"/>
        </a:p>
      </dgm:t>
    </dgm:pt>
    <dgm:pt modelId="{C0DDE8AB-688B-41E0-8309-15325E8E758C}" type="parTrans" cxnId="{9D91D5E9-09B8-4AFF-B99A-1464FFFE8D76}">
      <dgm:prSet/>
      <dgm:spPr/>
      <dgm:t>
        <a:bodyPr/>
        <a:lstStyle/>
        <a:p>
          <a:endParaRPr lang="en-US"/>
        </a:p>
      </dgm:t>
    </dgm:pt>
    <dgm:pt modelId="{A528C2B2-25CC-4E8A-BF50-CE8E4BBAD9B3}" type="sibTrans" cxnId="{9D91D5E9-09B8-4AFF-B99A-1464FFFE8D76}">
      <dgm:prSet/>
      <dgm:spPr/>
      <dgm:t>
        <a:bodyPr/>
        <a:lstStyle/>
        <a:p>
          <a:endParaRPr lang="en-US"/>
        </a:p>
      </dgm:t>
    </dgm:pt>
    <dgm:pt modelId="{C8A5CDC6-8160-41F4-B01D-610FD4D7C2D8}">
      <dgm:prSet/>
      <dgm:spPr/>
      <dgm:t>
        <a:bodyPr/>
        <a:lstStyle/>
        <a:p>
          <a:pPr rtl="1"/>
          <a:r>
            <a:rPr lang="en-US"/>
            <a:t> :H5 </a:t>
          </a:r>
          <a:r>
            <a:rPr lang="ar-SA"/>
            <a:t>يمارس التفاعل الاجتماعي دوراً وسيطاً بين الإعلانات ونية الشراء.</a:t>
          </a:r>
          <a:endParaRPr lang="en-US"/>
        </a:p>
      </dgm:t>
    </dgm:pt>
    <dgm:pt modelId="{BD220F4E-3832-46BF-A383-62E8FD6AC439}" type="parTrans" cxnId="{B92E0C88-97F0-4197-AEBA-A3BF591C5A89}">
      <dgm:prSet/>
      <dgm:spPr/>
      <dgm:t>
        <a:bodyPr/>
        <a:lstStyle/>
        <a:p>
          <a:endParaRPr lang="en-US"/>
        </a:p>
      </dgm:t>
    </dgm:pt>
    <dgm:pt modelId="{59B34B9C-C9DB-469C-A24B-2ABF763F8D8C}" type="sibTrans" cxnId="{B92E0C88-97F0-4197-AEBA-A3BF591C5A89}">
      <dgm:prSet/>
      <dgm:spPr/>
      <dgm:t>
        <a:bodyPr/>
        <a:lstStyle/>
        <a:p>
          <a:endParaRPr lang="en-US"/>
        </a:p>
      </dgm:t>
    </dgm:pt>
    <dgm:pt modelId="{9BBBDA1C-62EA-412C-A000-5A99EFFC2F70}" type="pres">
      <dgm:prSet presAssocID="{7E4BB679-A7FA-455E-8F8D-8EF6D520DCE2}" presName="linear" presStyleCnt="0">
        <dgm:presLayoutVars>
          <dgm:animLvl val="lvl"/>
          <dgm:resizeHandles val="exact"/>
        </dgm:presLayoutVars>
      </dgm:prSet>
      <dgm:spPr/>
    </dgm:pt>
    <dgm:pt modelId="{543E33AF-DAEB-4EED-853D-C2A63332FBBD}" type="pres">
      <dgm:prSet presAssocID="{1120C9E8-B011-4A5E-BDCD-7F78C66D1D6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678A5C9D-89C0-4A41-B4D0-39D9D4953E61}" type="pres">
      <dgm:prSet presAssocID="{FE4BB80E-25A1-48A1-B1FB-466D2F8918E8}" presName="spacer" presStyleCnt="0"/>
      <dgm:spPr/>
    </dgm:pt>
    <dgm:pt modelId="{EDA1E925-D7A1-4F3B-9A13-4EDB2D84FEBA}" type="pres">
      <dgm:prSet presAssocID="{31DA134C-AA05-4989-9AD9-2A2C1467C3D7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F352D77-18A1-49D6-94F3-96E052FF6357}" type="pres">
      <dgm:prSet presAssocID="{1A2EC8F5-95BA-48B5-A631-E34CB518888C}" presName="spacer" presStyleCnt="0"/>
      <dgm:spPr/>
    </dgm:pt>
    <dgm:pt modelId="{A0CE3D5D-9507-48A5-9918-D5E40D5C5DD7}" type="pres">
      <dgm:prSet presAssocID="{317C1F17-E385-49EC-B98A-89B8563583B1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2C60697-4E38-42F7-82B0-A61EDF0B3C92}" type="pres">
      <dgm:prSet presAssocID="{927590C3-0D11-4D62-911F-4C9651EDF1CD}" presName="spacer" presStyleCnt="0"/>
      <dgm:spPr/>
    </dgm:pt>
    <dgm:pt modelId="{463F01EC-38FB-46D6-851C-B16BFBBE3E6D}" type="pres">
      <dgm:prSet presAssocID="{E0605AC0-EFF2-4FA5-B90D-F0DF73F7250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460619B-A4BA-4C69-B69B-0C3CC5F789AC}" type="pres">
      <dgm:prSet presAssocID="{F3E827F3-A048-4D87-91B7-E2E1F766837A}" presName="spacer" presStyleCnt="0"/>
      <dgm:spPr/>
    </dgm:pt>
    <dgm:pt modelId="{F19D94D9-9935-4040-8305-7436880D8BAF}" type="pres">
      <dgm:prSet presAssocID="{57636AC2-7115-41A7-814E-05161B931BA7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07531B12-5FC9-4DF9-A711-FACFD1D37F8D}" type="pres">
      <dgm:prSet presAssocID="{A528C2B2-25CC-4E8A-BF50-CE8E4BBAD9B3}" presName="spacer" presStyleCnt="0"/>
      <dgm:spPr/>
    </dgm:pt>
    <dgm:pt modelId="{EE9926EE-C9D0-4A43-9A6E-1513923F665E}" type="pres">
      <dgm:prSet presAssocID="{C8A5CDC6-8160-41F4-B01D-610FD4D7C2D8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AF328D00-F6B3-449F-9C34-0C5A720CE9A2}" type="presOf" srcId="{317C1F17-E385-49EC-B98A-89B8563583B1}" destId="{A0CE3D5D-9507-48A5-9918-D5E40D5C5DD7}" srcOrd="0" destOrd="0" presId="urn:microsoft.com/office/officeart/2005/8/layout/vList2"/>
    <dgm:cxn modelId="{6B565416-BF0A-4A1F-A04B-9112ABBA588C}" srcId="{7E4BB679-A7FA-455E-8F8D-8EF6D520DCE2}" destId="{317C1F17-E385-49EC-B98A-89B8563583B1}" srcOrd="2" destOrd="0" parTransId="{13D42CCA-C9EA-4147-9585-4FE2B2E6B24A}" sibTransId="{927590C3-0D11-4D62-911F-4C9651EDF1CD}"/>
    <dgm:cxn modelId="{02845436-453B-4938-BE8A-251F3465C386}" srcId="{7E4BB679-A7FA-455E-8F8D-8EF6D520DCE2}" destId="{31DA134C-AA05-4989-9AD9-2A2C1467C3D7}" srcOrd="1" destOrd="0" parTransId="{139CD304-F2B2-4557-BE40-4EF12DAF26D2}" sibTransId="{1A2EC8F5-95BA-48B5-A631-E34CB518888C}"/>
    <dgm:cxn modelId="{A1636260-E24D-4434-98A3-83D7B34BD419}" type="presOf" srcId="{31DA134C-AA05-4989-9AD9-2A2C1467C3D7}" destId="{EDA1E925-D7A1-4F3B-9A13-4EDB2D84FEBA}" srcOrd="0" destOrd="0" presId="urn:microsoft.com/office/officeart/2005/8/layout/vList2"/>
    <dgm:cxn modelId="{BC80564A-9E53-456B-A51D-B8B47477E54A}" type="presOf" srcId="{7E4BB679-A7FA-455E-8F8D-8EF6D520DCE2}" destId="{9BBBDA1C-62EA-412C-A000-5A99EFFC2F70}" srcOrd="0" destOrd="0" presId="urn:microsoft.com/office/officeart/2005/8/layout/vList2"/>
    <dgm:cxn modelId="{B92E0C88-97F0-4197-AEBA-A3BF591C5A89}" srcId="{7E4BB679-A7FA-455E-8F8D-8EF6D520DCE2}" destId="{C8A5CDC6-8160-41F4-B01D-610FD4D7C2D8}" srcOrd="5" destOrd="0" parTransId="{BD220F4E-3832-46BF-A383-62E8FD6AC439}" sibTransId="{59B34B9C-C9DB-469C-A24B-2ABF763F8D8C}"/>
    <dgm:cxn modelId="{583A258F-7710-451B-A492-BEEC51D4F799}" type="presOf" srcId="{C8A5CDC6-8160-41F4-B01D-610FD4D7C2D8}" destId="{EE9926EE-C9D0-4A43-9A6E-1513923F665E}" srcOrd="0" destOrd="0" presId="urn:microsoft.com/office/officeart/2005/8/layout/vList2"/>
    <dgm:cxn modelId="{B5EE4F9E-E2B7-4562-9FD6-BFFA6E4B0491}" type="presOf" srcId="{E0605AC0-EFF2-4FA5-B90D-F0DF73F72503}" destId="{463F01EC-38FB-46D6-851C-B16BFBBE3E6D}" srcOrd="0" destOrd="0" presId="urn:microsoft.com/office/officeart/2005/8/layout/vList2"/>
    <dgm:cxn modelId="{43CA54B5-3639-40A9-A6A4-B77FBE0D8137}" type="presOf" srcId="{1120C9E8-B011-4A5E-BDCD-7F78C66D1D69}" destId="{543E33AF-DAEB-4EED-853D-C2A63332FBBD}" srcOrd="0" destOrd="0" presId="urn:microsoft.com/office/officeart/2005/8/layout/vList2"/>
    <dgm:cxn modelId="{38891DDE-4AF1-4F9B-9AF1-63A23F953C0B}" type="presOf" srcId="{57636AC2-7115-41A7-814E-05161B931BA7}" destId="{F19D94D9-9935-4040-8305-7436880D8BAF}" srcOrd="0" destOrd="0" presId="urn:microsoft.com/office/officeart/2005/8/layout/vList2"/>
    <dgm:cxn modelId="{5CCE88E8-6B21-457A-AC2A-C6E9AD3B9EFB}" srcId="{7E4BB679-A7FA-455E-8F8D-8EF6D520DCE2}" destId="{1120C9E8-B011-4A5E-BDCD-7F78C66D1D69}" srcOrd="0" destOrd="0" parTransId="{8DBA565E-8B8D-41E1-94A9-CC61CEAE7C72}" sibTransId="{FE4BB80E-25A1-48A1-B1FB-466D2F8918E8}"/>
    <dgm:cxn modelId="{9D91D5E9-09B8-4AFF-B99A-1464FFFE8D76}" srcId="{7E4BB679-A7FA-455E-8F8D-8EF6D520DCE2}" destId="{57636AC2-7115-41A7-814E-05161B931BA7}" srcOrd="4" destOrd="0" parTransId="{C0DDE8AB-688B-41E0-8309-15325E8E758C}" sibTransId="{A528C2B2-25CC-4E8A-BF50-CE8E4BBAD9B3}"/>
    <dgm:cxn modelId="{BF59C4FB-D81B-4C16-B13F-85FD5DFFF019}" srcId="{7E4BB679-A7FA-455E-8F8D-8EF6D520DCE2}" destId="{E0605AC0-EFF2-4FA5-B90D-F0DF73F72503}" srcOrd="3" destOrd="0" parTransId="{63C6F137-EFD1-45E3-BD16-98C76BAC3D0E}" sibTransId="{F3E827F3-A048-4D87-91B7-E2E1F766837A}"/>
    <dgm:cxn modelId="{579C15B7-1731-40D1-9842-5272F5F13D23}" type="presParOf" srcId="{9BBBDA1C-62EA-412C-A000-5A99EFFC2F70}" destId="{543E33AF-DAEB-4EED-853D-C2A63332FBBD}" srcOrd="0" destOrd="0" presId="urn:microsoft.com/office/officeart/2005/8/layout/vList2"/>
    <dgm:cxn modelId="{FE930D38-EE3B-4A46-A97E-41E6C2BE7B5F}" type="presParOf" srcId="{9BBBDA1C-62EA-412C-A000-5A99EFFC2F70}" destId="{678A5C9D-89C0-4A41-B4D0-39D9D4953E61}" srcOrd="1" destOrd="0" presId="urn:microsoft.com/office/officeart/2005/8/layout/vList2"/>
    <dgm:cxn modelId="{32F917E8-E3A1-4149-B0E7-8E0554FC7959}" type="presParOf" srcId="{9BBBDA1C-62EA-412C-A000-5A99EFFC2F70}" destId="{EDA1E925-D7A1-4F3B-9A13-4EDB2D84FEBA}" srcOrd="2" destOrd="0" presId="urn:microsoft.com/office/officeart/2005/8/layout/vList2"/>
    <dgm:cxn modelId="{222AB12D-BAE2-46E5-B527-E785D780294C}" type="presParOf" srcId="{9BBBDA1C-62EA-412C-A000-5A99EFFC2F70}" destId="{EF352D77-18A1-49D6-94F3-96E052FF6357}" srcOrd="3" destOrd="0" presId="urn:microsoft.com/office/officeart/2005/8/layout/vList2"/>
    <dgm:cxn modelId="{A87DB9F5-2C92-4C85-9A0E-263F2A9D2982}" type="presParOf" srcId="{9BBBDA1C-62EA-412C-A000-5A99EFFC2F70}" destId="{A0CE3D5D-9507-48A5-9918-D5E40D5C5DD7}" srcOrd="4" destOrd="0" presId="urn:microsoft.com/office/officeart/2005/8/layout/vList2"/>
    <dgm:cxn modelId="{C744D245-554D-4CD4-B0E9-85BAD8DD29AC}" type="presParOf" srcId="{9BBBDA1C-62EA-412C-A000-5A99EFFC2F70}" destId="{02C60697-4E38-42F7-82B0-A61EDF0B3C92}" srcOrd="5" destOrd="0" presId="urn:microsoft.com/office/officeart/2005/8/layout/vList2"/>
    <dgm:cxn modelId="{7870FF74-70F7-41C2-8F60-7644F34E5795}" type="presParOf" srcId="{9BBBDA1C-62EA-412C-A000-5A99EFFC2F70}" destId="{463F01EC-38FB-46D6-851C-B16BFBBE3E6D}" srcOrd="6" destOrd="0" presId="urn:microsoft.com/office/officeart/2005/8/layout/vList2"/>
    <dgm:cxn modelId="{89607824-BC66-4C92-89C1-9BFFA6236056}" type="presParOf" srcId="{9BBBDA1C-62EA-412C-A000-5A99EFFC2F70}" destId="{0460619B-A4BA-4C69-B69B-0C3CC5F789AC}" srcOrd="7" destOrd="0" presId="urn:microsoft.com/office/officeart/2005/8/layout/vList2"/>
    <dgm:cxn modelId="{EB11E3B5-954D-4EE7-B0EB-08F09ABFB40C}" type="presParOf" srcId="{9BBBDA1C-62EA-412C-A000-5A99EFFC2F70}" destId="{F19D94D9-9935-4040-8305-7436880D8BAF}" srcOrd="8" destOrd="0" presId="urn:microsoft.com/office/officeart/2005/8/layout/vList2"/>
    <dgm:cxn modelId="{750201DD-82CB-4165-8E73-03C92C1EDDE7}" type="presParOf" srcId="{9BBBDA1C-62EA-412C-A000-5A99EFFC2F70}" destId="{07531B12-5FC9-4DF9-A711-FACFD1D37F8D}" srcOrd="9" destOrd="0" presId="urn:microsoft.com/office/officeart/2005/8/layout/vList2"/>
    <dgm:cxn modelId="{E6D62206-5958-4E83-9599-2B1E17B882AE}" type="presParOf" srcId="{9BBBDA1C-62EA-412C-A000-5A99EFFC2F70}" destId="{EE9926EE-C9D0-4A43-9A6E-1513923F665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0029A9-1AA1-40D0-AEF5-BC053C9190C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88523C4-54C6-4DB8-8396-522955F5C759}">
      <dgm:prSet custT="1"/>
      <dgm:spPr/>
      <dgm:t>
        <a:bodyPr/>
        <a:lstStyle/>
        <a:p>
          <a:pPr algn="ctr" rtl="1"/>
          <a:r>
            <a:rPr lang="en-US" sz="2800" b="1"/>
            <a:t>منهجية البحث والإجراءات:</a:t>
          </a:r>
          <a:endParaRPr lang="en-US" sz="2800"/>
        </a:p>
      </dgm:t>
    </dgm:pt>
    <dgm:pt modelId="{D298746E-F3E2-4C8A-81AB-1C4F92175DD7}" type="parTrans" cxnId="{7083AE9B-3D5E-4BB8-B685-80FCF53DCA1C}">
      <dgm:prSet/>
      <dgm:spPr/>
      <dgm:t>
        <a:bodyPr/>
        <a:lstStyle/>
        <a:p>
          <a:endParaRPr lang="en-US"/>
        </a:p>
      </dgm:t>
    </dgm:pt>
    <dgm:pt modelId="{4978BE4E-1EAE-43D8-8334-4848BAB677A0}" type="sibTrans" cxnId="{7083AE9B-3D5E-4BB8-B685-80FCF53DCA1C}">
      <dgm:prSet/>
      <dgm:spPr/>
      <dgm:t>
        <a:bodyPr/>
        <a:lstStyle/>
        <a:p>
          <a:endParaRPr lang="en-US"/>
        </a:p>
      </dgm:t>
    </dgm:pt>
    <dgm:pt modelId="{565A4C0E-4C54-4A49-9D6F-396F761AC132}">
      <dgm:prSet custT="1"/>
      <dgm:spPr/>
      <dgm:t>
        <a:bodyPr/>
        <a:lstStyle/>
        <a:p>
          <a:pPr rtl="1"/>
          <a:r>
            <a:rPr lang="en-US" sz="2400" b="1"/>
            <a:t>منهج البحث:</a:t>
          </a:r>
          <a:endParaRPr lang="en-US" sz="2400"/>
        </a:p>
      </dgm:t>
    </dgm:pt>
    <dgm:pt modelId="{B47E0662-2CB5-4EEB-875D-D3E4F7AFD08E}" type="parTrans" cxnId="{7FC00B1A-70CC-41C8-87BE-EE47F7AC786D}">
      <dgm:prSet/>
      <dgm:spPr/>
      <dgm:t>
        <a:bodyPr/>
        <a:lstStyle/>
        <a:p>
          <a:endParaRPr lang="en-US"/>
        </a:p>
      </dgm:t>
    </dgm:pt>
    <dgm:pt modelId="{10EE15AE-6895-4D2A-8057-D21B201BDB5E}" type="sibTrans" cxnId="{7FC00B1A-70CC-41C8-87BE-EE47F7AC786D}">
      <dgm:prSet/>
      <dgm:spPr/>
      <dgm:t>
        <a:bodyPr/>
        <a:lstStyle/>
        <a:p>
          <a:endParaRPr lang="en-US"/>
        </a:p>
      </dgm:t>
    </dgm:pt>
    <dgm:pt modelId="{D22D78B2-AD2F-4558-978A-78385473AA12}">
      <dgm:prSet custT="1"/>
      <dgm:spPr/>
      <dgm:t>
        <a:bodyPr/>
        <a:lstStyle/>
        <a:p>
          <a:pPr algn="ctr" rtl="1"/>
          <a:r>
            <a:rPr lang="en-US" sz="1800" b="1">
              <a:solidFill>
                <a:schemeClr val="accent1">
                  <a:lumMod val="50000"/>
                </a:schemeClr>
              </a:solidFill>
            </a:rPr>
            <a:t>المنهج الوصفي التحليلي.  </a:t>
          </a:r>
          <a:endParaRPr lang="en-US" sz="1800">
            <a:solidFill>
              <a:schemeClr val="accent1">
                <a:lumMod val="50000"/>
              </a:schemeClr>
            </a:solidFill>
          </a:endParaRPr>
        </a:p>
      </dgm:t>
    </dgm:pt>
    <dgm:pt modelId="{6B99C5C3-35BA-417E-BD20-9ABA265FABCF}" type="parTrans" cxnId="{48308C52-65A6-4450-8179-AEFFE2715D33}">
      <dgm:prSet/>
      <dgm:spPr/>
      <dgm:t>
        <a:bodyPr/>
        <a:lstStyle/>
        <a:p>
          <a:endParaRPr lang="en-US"/>
        </a:p>
      </dgm:t>
    </dgm:pt>
    <dgm:pt modelId="{874E4D8F-4616-4FE7-B4A9-FFA3C63AFE44}" type="sibTrans" cxnId="{48308C52-65A6-4450-8179-AEFFE2715D33}">
      <dgm:prSet/>
      <dgm:spPr/>
      <dgm:t>
        <a:bodyPr/>
        <a:lstStyle/>
        <a:p>
          <a:endParaRPr lang="en-US"/>
        </a:p>
      </dgm:t>
    </dgm:pt>
    <dgm:pt modelId="{928F6750-3BDA-4407-AFED-27697354F825}">
      <dgm:prSet custT="1"/>
      <dgm:spPr/>
      <dgm:t>
        <a:bodyPr/>
        <a:lstStyle/>
        <a:p>
          <a:pPr rtl="1"/>
          <a:r>
            <a:rPr lang="en-US" sz="2400" b="1"/>
            <a:t>مجتمع الدراسة: </a:t>
          </a:r>
          <a:endParaRPr lang="en-US" sz="2400"/>
        </a:p>
      </dgm:t>
    </dgm:pt>
    <dgm:pt modelId="{83EF5EB8-12D8-4507-9B20-C8D04A024D9A}" type="parTrans" cxnId="{AE542878-F51B-413B-A290-6BC2BD966CB0}">
      <dgm:prSet/>
      <dgm:spPr/>
      <dgm:t>
        <a:bodyPr/>
        <a:lstStyle/>
        <a:p>
          <a:endParaRPr lang="en-US"/>
        </a:p>
      </dgm:t>
    </dgm:pt>
    <dgm:pt modelId="{762EF48F-41F2-4DA8-8BC9-FBFA67F0B551}" type="sibTrans" cxnId="{AE542878-F51B-413B-A290-6BC2BD966CB0}">
      <dgm:prSet/>
      <dgm:spPr/>
      <dgm:t>
        <a:bodyPr/>
        <a:lstStyle/>
        <a:p>
          <a:endParaRPr lang="en-US"/>
        </a:p>
      </dgm:t>
    </dgm:pt>
    <dgm:pt modelId="{15E20C09-161B-45E7-96F1-8FAC16DCF474}">
      <dgm:prSet custT="1"/>
      <dgm:spPr/>
      <dgm:t>
        <a:bodyPr/>
        <a:lstStyle/>
        <a:p>
          <a:pPr algn="ctr" rtl="1"/>
          <a:r>
            <a:rPr lang="en-US" sz="1800" b="1">
              <a:solidFill>
                <a:schemeClr val="accent1">
                  <a:lumMod val="50000"/>
                </a:schemeClr>
              </a:solidFill>
            </a:rPr>
            <a:t>المستهلكون المهتمون بمنتجات العناية بالبشرة في السعودية.  </a:t>
          </a:r>
          <a:endParaRPr lang="en-US" sz="1800">
            <a:solidFill>
              <a:schemeClr val="accent1">
                <a:lumMod val="50000"/>
              </a:schemeClr>
            </a:solidFill>
          </a:endParaRPr>
        </a:p>
      </dgm:t>
    </dgm:pt>
    <dgm:pt modelId="{112ACFE7-8601-4466-AC7C-EFD0EAA9157F}" type="parTrans" cxnId="{F7AB5346-287F-4FAD-820F-02323B25EDE6}">
      <dgm:prSet/>
      <dgm:spPr/>
      <dgm:t>
        <a:bodyPr/>
        <a:lstStyle/>
        <a:p>
          <a:endParaRPr lang="en-US"/>
        </a:p>
      </dgm:t>
    </dgm:pt>
    <dgm:pt modelId="{676FD9DB-8895-489D-B83F-70E2F84A676F}" type="sibTrans" cxnId="{F7AB5346-287F-4FAD-820F-02323B25EDE6}">
      <dgm:prSet/>
      <dgm:spPr/>
      <dgm:t>
        <a:bodyPr/>
        <a:lstStyle/>
        <a:p>
          <a:endParaRPr lang="en-US"/>
        </a:p>
      </dgm:t>
    </dgm:pt>
    <dgm:pt modelId="{050E344A-A1DB-49D6-82F1-714DF6E36ED6}">
      <dgm:prSet custT="1"/>
      <dgm:spPr/>
      <dgm:t>
        <a:bodyPr/>
        <a:lstStyle/>
        <a:p>
          <a:pPr rtl="1"/>
          <a:r>
            <a:rPr lang="en-US" sz="2400" b="1"/>
            <a:t>العينة وأداة الجمع:</a:t>
          </a:r>
          <a:endParaRPr lang="en-US" sz="2400"/>
        </a:p>
      </dgm:t>
    </dgm:pt>
    <dgm:pt modelId="{98F28118-FF57-41BA-9D31-DDA93E5FE27E}" type="parTrans" cxnId="{970E208C-70E7-45CC-A4CE-19FC30370CC4}">
      <dgm:prSet/>
      <dgm:spPr/>
      <dgm:t>
        <a:bodyPr/>
        <a:lstStyle/>
        <a:p>
          <a:endParaRPr lang="en-US"/>
        </a:p>
      </dgm:t>
    </dgm:pt>
    <dgm:pt modelId="{5BEFF308-173E-420D-8B15-F80325E900A4}" type="sibTrans" cxnId="{970E208C-70E7-45CC-A4CE-19FC30370CC4}">
      <dgm:prSet/>
      <dgm:spPr/>
      <dgm:t>
        <a:bodyPr/>
        <a:lstStyle/>
        <a:p>
          <a:endParaRPr lang="en-US"/>
        </a:p>
      </dgm:t>
    </dgm:pt>
    <dgm:pt modelId="{587589C1-5BF7-4B94-BD6B-E2D37AE55564}">
      <dgm:prSet custT="1"/>
      <dgm:spPr/>
      <dgm:t>
        <a:bodyPr/>
        <a:lstStyle/>
        <a:p>
          <a:pPr algn="ctr" rtl="1"/>
          <a:r>
            <a:rPr lang="en-US" sz="1800" b="1">
              <a:solidFill>
                <a:schemeClr val="accent1">
                  <a:lumMod val="50000"/>
                </a:schemeClr>
              </a:solidFill>
            </a:rPr>
            <a:t>عينة عشوائية ميسرة واستبيان إلكتروني.  </a:t>
          </a:r>
          <a:endParaRPr lang="en-US" sz="1800">
            <a:solidFill>
              <a:schemeClr val="accent1">
                <a:lumMod val="50000"/>
              </a:schemeClr>
            </a:solidFill>
          </a:endParaRPr>
        </a:p>
      </dgm:t>
    </dgm:pt>
    <dgm:pt modelId="{179232D9-00E4-4AE7-A885-7B5EEB62D9E5}" type="parTrans" cxnId="{2FB57445-3AA0-4A2B-842B-3080426D12A8}">
      <dgm:prSet/>
      <dgm:spPr/>
      <dgm:t>
        <a:bodyPr/>
        <a:lstStyle/>
        <a:p>
          <a:endParaRPr lang="en-US"/>
        </a:p>
      </dgm:t>
    </dgm:pt>
    <dgm:pt modelId="{49B92F54-89DF-4BEC-9AD6-BAD8E60ADCFC}" type="sibTrans" cxnId="{2FB57445-3AA0-4A2B-842B-3080426D12A8}">
      <dgm:prSet/>
      <dgm:spPr/>
      <dgm:t>
        <a:bodyPr/>
        <a:lstStyle/>
        <a:p>
          <a:endParaRPr lang="en-US"/>
        </a:p>
      </dgm:t>
    </dgm:pt>
    <dgm:pt modelId="{C9A72617-FD0E-4A0B-846F-4E0FA56B5361}">
      <dgm:prSet custT="1"/>
      <dgm:spPr/>
      <dgm:t>
        <a:bodyPr/>
        <a:lstStyle/>
        <a:p>
          <a:pPr rtl="1"/>
          <a:r>
            <a:rPr lang="en-US" sz="2400" b="1"/>
            <a:t>حجم الاستجابات: </a:t>
          </a:r>
          <a:endParaRPr lang="en-US" sz="2400"/>
        </a:p>
      </dgm:t>
    </dgm:pt>
    <dgm:pt modelId="{886F56A6-3055-4358-8EA8-5F7A19690CB3}" type="parTrans" cxnId="{211A4CA5-F661-449A-AD51-335AEA9DA73B}">
      <dgm:prSet/>
      <dgm:spPr/>
      <dgm:t>
        <a:bodyPr/>
        <a:lstStyle/>
        <a:p>
          <a:endParaRPr lang="en-US"/>
        </a:p>
      </dgm:t>
    </dgm:pt>
    <dgm:pt modelId="{7C1D7CA6-5802-4616-91D9-2AD7EF7E22F3}" type="sibTrans" cxnId="{211A4CA5-F661-449A-AD51-335AEA9DA73B}">
      <dgm:prSet/>
      <dgm:spPr/>
      <dgm:t>
        <a:bodyPr/>
        <a:lstStyle/>
        <a:p>
          <a:endParaRPr lang="en-US"/>
        </a:p>
      </dgm:t>
    </dgm:pt>
    <dgm:pt modelId="{90C669AF-41BC-469D-852F-F16679F0C95B}">
      <dgm:prSet custT="1"/>
      <dgm:spPr/>
      <dgm:t>
        <a:bodyPr/>
        <a:lstStyle/>
        <a:p>
          <a:pPr algn="ctr" rtl="1"/>
          <a:r>
            <a:rPr lang="en-US" sz="1800" b="1">
              <a:solidFill>
                <a:schemeClr val="accent1">
                  <a:lumMod val="50000"/>
                </a:schemeClr>
              </a:solidFill>
            </a:rPr>
            <a:t>(121) استجابة كليّة، و(105) استجابة مكتملة وصالحة للتحليل الإحصائي.</a:t>
          </a:r>
          <a:endParaRPr lang="en-US" sz="1800">
            <a:solidFill>
              <a:schemeClr val="accent1">
                <a:lumMod val="50000"/>
              </a:schemeClr>
            </a:solidFill>
          </a:endParaRPr>
        </a:p>
      </dgm:t>
    </dgm:pt>
    <dgm:pt modelId="{5F3F485D-B564-4892-BB60-149C375AC646}" type="parTrans" cxnId="{FAABFD45-4E58-4BBA-B61D-1F0AF94C98B1}">
      <dgm:prSet/>
      <dgm:spPr/>
      <dgm:t>
        <a:bodyPr/>
        <a:lstStyle/>
        <a:p>
          <a:endParaRPr lang="en-US"/>
        </a:p>
      </dgm:t>
    </dgm:pt>
    <dgm:pt modelId="{725E1071-BE54-4BEF-83ED-8DA04F74DF32}" type="sibTrans" cxnId="{FAABFD45-4E58-4BBA-B61D-1F0AF94C98B1}">
      <dgm:prSet/>
      <dgm:spPr/>
      <dgm:t>
        <a:bodyPr/>
        <a:lstStyle/>
        <a:p>
          <a:endParaRPr lang="en-US"/>
        </a:p>
      </dgm:t>
    </dgm:pt>
    <dgm:pt modelId="{36D8F907-AF35-4441-ABF9-B442B97D2ADD}" type="pres">
      <dgm:prSet presAssocID="{130029A9-1AA1-40D0-AEF5-BC053C9190C1}" presName="vert0" presStyleCnt="0">
        <dgm:presLayoutVars>
          <dgm:dir/>
          <dgm:animOne val="branch"/>
          <dgm:animLvl val="lvl"/>
        </dgm:presLayoutVars>
      </dgm:prSet>
      <dgm:spPr/>
    </dgm:pt>
    <dgm:pt modelId="{924D8E37-4CAA-4501-9979-FA998D2BD7D4}" type="pres">
      <dgm:prSet presAssocID="{288523C4-54C6-4DB8-8396-522955F5C759}" presName="thickLine" presStyleLbl="alignNode1" presStyleIdx="0" presStyleCnt="9"/>
      <dgm:spPr/>
    </dgm:pt>
    <dgm:pt modelId="{26D8D8A2-DE05-4835-9DD0-AD56DFC88E4B}" type="pres">
      <dgm:prSet presAssocID="{288523C4-54C6-4DB8-8396-522955F5C759}" presName="horz1" presStyleCnt="0"/>
      <dgm:spPr/>
    </dgm:pt>
    <dgm:pt modelId="{E5A48381-B101-44DB-AF16-B4910F8CE182}" type="pres">
      <dgm:prSet presAssocID="{288523C4-54C6-4DB8-8396-522955F5C759}" presName="tx1" presStyleLbl="revTx" presStyleIdx="0" presStyleCnt="9"/>
      <dgm:spPr/>
    </dgm:pt>
    <dgm:pt modelId="{6F191735-9CC6-4ED7-8BBC-97F77B7BA76E}" type="pres">
      <dgm:prSet presAssocID="{288523C4-54C6-4DB8-8396-522955F5C759}" presName="vert1" presStyleCnt="0"/>
      <dgm:spPr/>
    </dgm:pt>
    <dgm:pt modelId="{6B4B795E-C668-4DDB-9D89-FD955863B67B}" type="pres">
      <dgm:prSet presAssocID="{565A4C0E-4C54-4A49-9D6F-396F761AC132}" presName="thickLine" presStyleLbl="alignNode1" presStyleIdx="1" presStyleCnt="9"/>
      <dgm:spPr/>
    </dgm:pt>
    <dgm:pt modelId="{C6512FDC-9C94-412E-BAD2-1470E714DA82}" type="pres">
      <dgm:prSet presAssocID="{565A4C0E-4C54-4A49-9D6F-396F761AC132}" presName="horz1" presStyleCnt="0"/>
      <dgm:spPr/>
    </dgm:pt>
    <dgm:pt modelId="{000BC9F6-E19B-4585-AB72-1CA9755AA2C2}" type="pres">
      <dgm:prSet presAssocID="{565A4C0E-4C54-4A49-9D6F-396F761AC132}" presName="tx1" presStyleLbl="revTx" presStyleIdx="1" presStyleCnt="9"/>
      <dgm:spPr/>
    </dgm:pt>
    <dgm:pt modelId="{FD21BE41-BAC8-40BF-9385-F0977452511E}" type="pres">
      <dgm:prSet presAssocID="{565A4C0E-4C54-4A49-9D6F-396F761AC132}" presName="vert1" presStyleCnt="0"/>
      <dgm:spPr/>
    </dgm:pt>
    <dgm:pt modelId="{FC8922F3-626B-4F3D-8D59-7E83E97EB6BD}" type="pres">
      <dgm:prSet presAssocID="{D22D78B2-AD2F-4558-978A-78385473AA12}" presName="thickLine" presStyleLbl="alignNode1" presStyleIdx="2" presStyleCnt="9"/>
      <dgm:spPr/>
    </dgm:pt>
    <dgm:pt modelId="{A0C78A03-C1BB-49BF-8759-609BAB990F22}" type="pres">
      <dgm:prSet presAssocID="{D22D78B2-AD2F-4558-978A-78385473AA12}" presName="horz1" presStyleCnt="0"/>
      <dgm:spPr/>
    </dgm:pt>
    <dgm:pt modelId="{FB86378F-E561-4043-8423-8865A3A6C266}" type="pres">
      <dgm:prSet presAssocID="{D22D78B2-AD2F-4558-978A-78385473AA12}" presName="tx1" presStyleLbl="revTx" presStyleIdx="2" presStyleCnt="9"/>
      <dgm:spPr/>
    </dgm:pt>
    <dgm:pt modelId="{BC3B8A9C-4DA6-4D7F-A152-A2D9DD170B78}" type="pres">
      <dgm:prSet presAssocID="{D22D78B2-AD2F-4558-978A-78385473AA12}" presName="vert1" presStyleCnt="0"/>
      <dgm:spPr/>
    </dgm:pt>
    <dgm:pt modelId="{2F47E3F1-6226-4A46-A627-9EE8115D6A13}" type="pres">
      <dgm:prSet presAssocID="{928F6750-3BDA-4407-AFED-27697354F825}" presName="thickLine" presStyleLbl="alignNode1" presStyleIdx="3" presStyleCnt="9"/>
      <dgm:spPr/>
    </dgm:pt>
    <dgm:pt modelId="{688BF384-9773-42B9-8A9B-A2A730B3451D}" type="pres">
      <dgm:prSet presAssocID="{928F6750-3BDA-4407-AFED-27697354F825}" presName="horz1" presStyleCnt="0"/>
      <dgm:spPr/>
    </dgm:pt>
    <dgm:pt modelId="{DDBD82F9-C20A-4E50-A9E5-42DD95E83AC1}" type="pres">
      <dgm:prSet presAssocID="{928F6750-3BDA-4407-AFED-27697354F825}" presName="tx1" presStyleLbl="revTx" presStyleIdx="3" presStyleCnt="9"/>
      <dgm:spPr/>
    </dgm:pt>
    <dgm:pt modelId="{0B6BCA8E-86BA-4E0F-A4C9-E2C9FFFCCFC6}" type="pres">
      <dgm:prSet presAssocID="{928F6750-3BDA-4407-AFED-27697354F825}" presName="vert1" presStyleCnt="0"/>
      <dgm:spPr/>
    </dgm:pt>
    <dgm:pt modelId="{C40EFF4F-C7B5-4FCC-9C38-AD072E28490D}" type="pres">
      <dgm:prSet presAssocID="{15E20C09-161B-45E7-96F1-8FAC16DCF474}" presName="thickLine" presStyleLbl="alignNode1" presStyleIdx="4" presStyleCnt="9"/>
      <dgm:spPr/>
    </dgm:pt>
    <dgm:pt modelId="{F25668E9-9081-42E8-B87C-31A68B866C08}" type="pres">
      <dgm:prSet presAssocID="{15E20C09-161B-45E7-96F1-8FAC16DCF474}" presName="horz1" presStyleCnt="0"/>
      <dgm:spPr/>
    </dgm:pt>
    <dgm:pt modelId="{357B8D23-E5D4-490D-ACDD-3893D0DC40D6}" type="pres">
      <dgm:prSet presAssocID="{15E20C09-161B-45E7-96F1-8FAC16DCF474}" presName="tx1" presStyleLbl="revTx" presStyleIdx="4" presStyleCnt="9"/>
      <dgm:spPr/>
    </dgm:pt>
    <dgm:pt modelId="{90DE5120-A7FD-4F1C-9D45-C6ABBA0C5882}" type="pres">
      <dgm:prSet presAssocID="{15E20C09-161B-45E7-96F1-8FAC16DCF474}" presName="vert1" presStyleCnt="0"/>
      <dgm:spPr/>
    </dgm:pt>
    <dgm:pt modelId="{7D5F8767-FCE5-4AFB-B6B6-D0200D6713A5}" type="pres">
      <dgm:prSet presAssocID="{050E344A-A1DB-49D6-82F1-714DF6E36ED6}" presName="thickLine" presStyleLbl="alignNode1" presStyleIdx="5" presStyleCnt="9"/>
      <dgm:spPr/>
    </dgm:pt>
    <dgm:pt modelId="{6675E044-9B58-472B-92B2-4268EFD29C1C}" type="pres">
      <dgm:prSet presAssocID="{050E344A-A1DB-49D6-82F1-714DF6E36ED6}" presName="horz1" presStyleCnt="0"/>
      <dgm:spPr/>
    </dgm:pt>
    <dgm:pt modelId="{29F1ED31-8C8A-4A35-B23F-68EF761083F0}" type="pres">
      <dgm:prSet presAssocID="{050E344A-A1DB-49D6-82F1-714DF6E36ED6}" presName="tx1" presStyleLbl="revTx" presStyleIdx="5" presStyleCnt="9"/>
      <dgm:spPr/>
    </dgm:pt>
    <dgm:pt modelId="{932EE2C9-4E40-4456-9870-066DA44B9F3C}" type="pres">
      <dgm:prSet presAssocID="{050E344A-A1DB-49D6-82F1-714DF6E36ED6}" presName="vert1" presStyleCnt="0"/>
      <dgm:spPr/>
    </dgm:pt>
    <dgm:pt modelId="{7D8A1B0C-0A2D-4B7E-A4EC-7D755F8DCF6C}" type="pres">
      <dgm:prSet presAssocID="{587589C1-5BF7-4B94-BD6B-E2D37AE55564}" presName="thickLine" presStyleLbl="alignNode1" presStyleIdx="6" presStyleCnt="9"/>
      <dgm:spPr/>
    </dgm:pt>
    <dgm:pt modelId="{C67BC19A-461E-49B3-8155-F1A8CC553D84}" type="pres">
      <dgm:prSet presAssocID="{587589C1-5BF7-4B94-BD6B-E2D37AE55564}" presName="horz1" presStyleCnt="0"/>
      <dgm:spPr/>
    </dgm:pt>
    <dgm:pt modelId="{336490E4-50EC-4AFD-BB43-2E1BD6DC2E91}" type="pres">
      <dgm:prSet presAssocID="{587589C1-5BF7-4B94-BD6B-E2D37AE55564}" presName="tx1" presStyleLbl="revTx" presStyleIdx="6" presStyleCnt="9"/>
      <dgm:spPr/>
    </dgm:pt>
    <dgm:pt modelId="{4EFAAEC6-4957-4FF7-A537-1C04213FA2BC}" type="pres">
      <dgm:prSet presAssocID="{587589C1-5BF7-4B94-BD6B-E2D37AE55564}" presName="vert1" presStyleCnt="0"/>
      <dgm:spPr/>
    </dgm:pt>
    <dgm:pt modelId="{F42C08C9-EE91-4976-AEEE-9A7FB8286B83}" type="pres">
      <dgm:prSet presAssocID="{C9A72617-FD0E-4A0B-846F-4E0FA56B5361}" presName="thickLine" presStyleLbl="alignNode1" presStyleIdx="7" presStyleCnt="9"/>
      <dgm:spPr/>
    </dgm:pt>
    <dgm:pt modelId="{B5233975-5670-4DC6-9713-0498F47E3512}" type="pres">
      <dgm:prSet presAssocID="{C9A72617-FD0E-4A0B-846F-4E0FA56B5361}" presName="horz1" presStyleCnt="0"/>
      <dgm:spPr/>
    </dgm:pt>
    <dgm:pt modelId="{9510FB66-27A0-4598-874B-AA04D6928FC3}" type="pres">
      <dgm:prSet presAssocID="{C9A72617-FD0E-4A0B-846F-4E0FA56B5361}" presName="tx1" presStyleLbl="revTx" presStyleIdx="7" presStyleCnt="9"/>
      <dgm:spPr/>
    </dgm:pt>
    <dgm:pt modelId="{3746FB39-F216-4E5E-B38D-F27B3A4CFBC7}" type="pres">
      <dgm:prSet presAssocID="{C9A72617-FD0E-4A0B-846F-4E0FA56B5361}" presName="vert1" presStyleCnt="0"/>
      <dgm:spPr/>
    </dgm:pt>
    <dgm:pt modelId="{B7592DA8-D3DF-4BA7-A588-26B3B67C6310}" type="pres">
      <dgm:prSet presAssocID="{90C669AF-41BC-469D-852F-F16679F0C95B}" presName="thickLine" presStyleLbl="alignNode1" presStyleIdx="8" presStyleCnt="9"/>
      <dgm:spPr/>
    </dgm:pt>
    <dgm:pt modelId="{327A1296-3781-4BDA-BACA-580EB3617B89}" type="pres">
      <dgm:prSet presAssocID="{90C669AF-41BC-469D-852F-F16679F0C95B}" presName="horz1" presStyleCnt="0"/>
      <dgm:spPr/>
    </dgm:pt>
    <dgm:pt modelId="{4B796EA0-46BC-4F59-97FD-CE6278D68E5D}" type="pres">
      <dgm:prSet presAssocID="{90C669AF-41BC-469D-852F-F16679F0C95B}" presName="tx1" presStyleLbl="revTx" presStyleIdx="8" presStyleCnt="9"/>
      <dgm:spPr/>
    </dgm:pt>
    <dgm:pt modelId="{C31B379C-0794-48EC-AFB3-A9F86F54A62A}" type="pres">
      <dgm:prSet presAssocID="{90C669AF-41BC-469D-852F-F16679F0C95B}" presName="vert1" presStyleCnt="0"/>
      <dgm:spPr/>
    </dgm:pt>
  </dgm:ptLst>
  <dgm:cxnLst>
    <dgm:cxn modelId="{7FC00B1A-70CC-41C8-87BE-EE47F7AC786D}" srcId="{130029A9-1AA1-40D0-AEF5-BC053C9190C1}" destId="{565A4C0E-4C54-4A49-9D6F-396F761AC132}" srcOrd="1" destOrd="0" parTransId="{B47E0662-2CB5-4EEB-875D-D3E4F7AFD08E}" sibTransId="{10EE15AE-6895-4D2A-8057-D21B201BDB5E}"/>
    <dgm:cxn modelId="{E8582021-57CD-4578-8B20-FF2AF652595A}" type="presOf" srcId="{90C669AF-41BC-469D-852F-F16679F0C95B}" destId="{4B796EA0-46BC-4F59-97FD-CE6278D68E5D}" srcOrd="0" destOrd="0" presId="urn:microsoft.com/office/officeart/2008/layout/LinedList"/>
    <dgm:cxn modelId="{9A55A860-B013-4DF2-B0A3-1A67A1A08C29}" type="presOf" srcId="{C9A72617-FD0E-4A0B-846F-4E0FA56B5361}" destId="{9510FB66-27A0-4598-874B-AA04D6928FC3}" srcOrd="0" destOrd="0" presId="urn:microsoft.com/office/officeart/2008/layout/LinedList"/>
    <dgm:cxn modelId="{2FB57445-3AA0-4A2B-842B-3080426D12A8}" srcId="{130029A9-1AA1-40D0-AEF5-BC053C9190C1}" destId="{587589C1-5BF7-4B94-BD6B-E2D37AE55564}" srcOrd="6" destOrd="0" parTransId="{179232D9-00E4-4AE7-A885-7B5EEB62D9E5}" sibTransId="{49B92F54-89DF-4BEC-9AD6-BAD8E60ADCFC}"/>
    <dgm:cxn modelId="{FAABFD45-4E58-4BBA-B61D-1F0AF94C98B1}" srcId="{130029A9-1AA1-40D0-AEF5-BC053C9190C1}" destId="{90C669AF-41BC-469D-852F-F16679F0C95B}" srcOrd="8" destOrd="0" parTransId="{5F3F485D-B564-4892-BB60-149C375AC646}" sibTransId="{725E1071-BE54-4BEF-83ED-8DA04F74DF32}"/>
    <dgm:cxn modelId="{F7AB5346-287F-4FAD-820F-02323B25EDE6}" srcId="{130029A9-1AA1-40D0-AEF5-BC053C9190C1}" destId="{15E20C09-161B-45E7-96F1-8FAC16DCF474}" srcOrd="4" destOrd="0" parTransId="{112ACFE7-8601-4466-AC7C-EFD0EAA9157F}" sibTransId="{676FD9DB-8895-489D-B83F-70E2F84A676F}"/>
    <dgm:cxn modelId="{09AA9349-6202-4C14-85FB-287CC78771BD}" type="presOf" srcId="{928F6750-3BDA-4407-AFED-27697354F825}" destId="{DDBD82F9-C20A-4E50-A9E5-42DD95E83AC1}" srcOrd="0" destOrd="0" presId="urn:microsoft.com/office/officeart/2008/layout/LinedList"/>
    <dgm:cxn modelId="{92A37A6A-276D-4E7D-896D-358009DC14E0}" type="presOf" srcId="{587589C1-5BF7-4B94-BD6B-E2D37AE55564}" destId="{336490E4-50EC-4AFD-BB43-2E1BD6DC2E91}" srcOrd="0" destOrd="0" presId="urn:microsoft.com/office/officeart/2008/layout/LinedList"/>
    <dgm:cxn modelId="{BCB02850-A241-4DD5-8AC4-D9D8EF50BAB1}" type="presOf" srcId="{D22D78B2-AD2F-4558-978A-78385473AA12}" destId="{FB86378F-E561-4043-8423-8865A3A6C266}" srcOrd="0" destOrd="0" presId="urn:microsoft.com/office/officeart/2008/layout/LinedList"/>
    <dgm:cxn modelId="{48308C52-65A6-4450-8179-AEFFE2715D33}" srcId="{130029A9-1AA1-40D0-AEF5-BC053C9190C1}" destId="{D22D78B2-AD2F-4558-978A-78385473AA12}" srcOrd="2" destOrd="0" parTransId="{6B99C5C3-35BA-417E-BD20-9ABA265FABCF}" sibTransId="{874E4D8F-4616-4FE7-B4A9-FFA3C63AFE44}"/>
    <dgm:cxn modelId="{4BF6FD75-4B4D-4D6A-99B0-363DBD403AED}" type="presOf" srcId="{565A4C0E-4C54-4A49-9D6F-396F761AC132}" destId="{000BC9F6-E19B-4585-AB72-1CA9755AA2C2}" srcOrd="0" destOrd="0" presId="urn:microsoft.com/office/officeart/2008/layout/LinedList"/>
    <dgm:cxn modelId="{3C837E77-8796-4944-A589-8A64647251A1}" type="presOf" srcId="{15E20C09-161B-45E7-96F1-8FAC16DCF474}" destId="{357B8D23-E5D4-490D-ACDD-3893D0DC40D6}" srcOrd="0" destOrd="0" presId="urn:microsoft.com/office/officeart/2008/layout/LinedList"/>
    <dgm:cxn modelId="{08CF2478-084C-439B-B790-BAD4D1636930}" type="presOf" srcId="{288523C4-54C6-4DB8-8396-522955F5C759}" destId="{E5A48381-B101-44DB-AF16-B4910F8CE182}" srcOrd="0" destOrd="0" presId="urn:microsoft.com/office/officeart/2008/layout/LinedList"/>
    <dgm:cxn modelId="{AE542878-F51B-413B-A290-6BC2BD966CB0}" srcId="{130029A9-1AA1-40D0-AEF5-BC053C9190C1}" destId="{928F6750-3BDA-4407-AFED-27697354F825}" srcOrd="3" destOrd="0" parTransId="{83EF5EB8-12D8-4507-9B20-C8D04A024D9A}" sibTransId="{762EF48F-41F2-4DA8-8BC9-FBFA67F0B551}"/>
    <dgm:cxn modelId="{970E208C-70E7-45CC-A4CE-19FC30370CC4}" srcId="{130029A9-1AA1-40D0-AEF5-BC053C9190C1}" destId="{050E344A-A1DB-49D6-82F1-714DF6E36ED6}" srcOrd="5" destOrd="0" parTransId="{98F28118-FF57-41BA-9D31-DDA93E5FE27E}" sibTransId="{5BEFF308-173E-420D-8B15-F80325E900A4}"/>
    <dgm:cxn modelId="{7083AE9B-3D5E-4BB8-B685-80FCF53DCA1C}" srcId="{130029A9-1AA1-40D0-AEF5-BC053C9190C1}" destId="{288523C4-54C6-4DB8-8396-522955F5C759}" srcOrd="0" destOrd="0" parTransId="{D298746E-F3E2-4C8A-81AB-1C4F92175DD7}" sibTransId="{4978BE4E-1EAE-43D8-8334-4848BAB677A0}"/>
    <dgm:cxn modelId="{211A4CA5-F661-449A-AD51-335AEA9DA73B}" srcId="{130029A9-1AA1-40D0-AEF5-BC053C9190C1}" destId="{C9A72617-FD0E-4A0B-846F-4E0FA56B5361}" srcOrd="7" destOrd="0" parTransId="{886F56A6-3055-4358-8EA8-5F7A19690CB3}" sibTransId="{7C1D7CA6-5802-4616-91D9-2AD7EF7E22F3}"/>
    <dgm:cxn modelId="{15A4ADF9-AF60-408D-91A1-138DC7DE3773}" type="presOf" srcId="{130029A9-1AA1-40D0-AEF5-BC053C9190C1}" destId="{36D8F907-AF35-4441-ABF9-B442B97D2ADD}" srcOrd="0" destOrd="0" presId="urn:microsoft.com/office/officeart/2008/layout/LinedList"/>
    <dgm:cxn modelId="{68C8EAFD-5216-4D7D-B281-B0C3FA42850F}" type="presOf" srcId="{050E344A-A1DB-49D6-82F1-714DF6E36ED6}" destId="{29F1ED31-8C8A-4A35-B23F-68EF761083F0}" srcOrd="0" destOrd="0" presId="urn:microsoft.com/office/officeart/2008/layout/LinedList"/>
    <dgm:cxn modelId="{2A8A837F-E9B4-4313-A9D7-31D46499DC09}" type="presParOf" srcId="{36D8F907-AF35-4441-ABF9-B442B97D2ADD}" destId="{924D8E37-4CAA-4501-9979-FA998D2BD7D4}" srcOrd="0" destOrd="0" presId="urn:microsoft.com/office/officeart/2008/layout/LinedList"/>
    <dgm:cxn modelId="{8CF28348-FB0A-4BDE-993E-84DD5A7117D1}" type="presParOf" srcId="{36D8F907-AF35-4441-ABF9-B442B97D2ADD}" destId="{26D8D8A2-DE05-4835-9DD0-AD56DFC88E4B}" srcOrd="1" destOrd="0" presId="urn:microsoft.com/office/officeart/2008/layout/LinedList"/>
    <dgm:cxn modelId="{977C1745-7F51-48DF-9526-03364CAD7E60}" type="presParOf" srcId="{26D8D8A2-DE05-4835-9DD0-AD56DFC88E4B}" destId="{E5A48381-B101-44DB-AF16-B4910F8CE182}" srcOrd="0" destOrd="0" presId="urn:microsoft.com/office/officeart/2008/layout/LinedList"/>
    <dgm:cxn modelId="{9A11A8E0-7846-46F9-950F-3BB21E2BD502}" type="presParOf" srcId="{26D8D8A2-DE05-4835-9DD0-AD56DFC88E4B}" destId="{6F191735-9CC6-4ED7-8BBC-97F77B7BA76E}" srcOrd="1" destOrd="0" presId="urn:microsoft.com/office/officeart/2008/layout/LinedList"/>
    <dgm:cxn modelId="{492AD577-7764-4687-A9C4-232B3EC64ED9}" type="presParOf" srcId="{36D8F907-AF35-4441-ABF9-B442B97D2ADD}" destId="{6B4B795E-C668-4DDB-9D89-FD955863B67B}" srcOrd="2" destOrd="0" presId="urn:microsoft.com/office/officeart/2008/layout/LinedList"/>
    <dgm:cxn modelId="{0BAF3D8A-2B5C-4D67-8630-920B732B299D}" type="presParOf" srcId="{36D8F907-AF35-4441-ABF9-B442B97D2ADD}" destId="{C6512FDC-9C94-412E-BAD2-1470E714DA82}" srcOrd="3" destOrd="0" presId="urn:microsoft.com/office/officeart/2008/layout/LinedList"/>
    <dgm:cxn modelId="{7AC490A5-6581-4A5A-B3EB-0D5588AB2ADE}" type="presParOf" srcId="{C6512FDC-9C94-412E-BAD2-1470E714DA82}" destId="{000BC9F6-E19B-4585-AB72-1CA9755AA2C2}" srcOrd="0" destOrd="0" presId="urn:microsoft.com/office/officeart/2008/layout/LinedList"/>
    <dgm:cxn modelId="{1F654503-5925-4FB5-B590-90197F9EA3D5}" type="presParOf" srcId="{C6512FDC-9C94-412E-BAD2-1470E714DA82}" destId="{FD21BE41-BAC8-40BF-9385-F0977452511E}" srcOrd="1" destOrd="0" presId="urn:microsoft.com/office/officeart/2008/layout/LinedList"/>
    <dgm:cxn modelId="{D914B88F-886E-486A-AE4F-E01087FE6158}" type="presParOf" srcId="{36D8F907-AF35-4441-ABF9-B442B97D2ADD}" destId="{FC8922F3-626B-4F3D-8D59-7E83E97EB6BD}" srcOrd="4" destOrd="0" presId="urn:microsoft.com/office/officeart/2008/layout/LinedList"/>
    <dgm:cxn modelId="{AE37BAD9-9BC5-4767-B1C4-6FC5D0345A58}" type="presParOf" srcId="{36D8F907-AF35-4441-ABF9-B442B97D2ADD}" destId="{A0C78A03-C1BB-49BF-8759-609BAB990F22}" srcOrd="5" destOrd="0" presId="urn:microsoft.com/office/officeart/2008/layout/LinedList"/>
    <dgm:cxn modelId="{629E4F06-A1E4-4896-8073-095BAC01F789}" type="presParOf" srcId="{A0C78A03-C1BB-49BF-8759-609BAB990F22}" destId="{FB86378F-E561-4043-8423-8865A3A6C266}" srcOrd="0" destOrd="0" presId="urn:microsoft.com/office/officeart/2008/layout/LinedList"/>
    <dgm:cxn modelId="{1141C796-3FAF-4BC5-86BA-A507298160BF}" type="presParOf" srcId="{A0C78A03-C1BB-49BF-8759-609BAB990F22}" destId="{BC3B8A9C-4DA6-4D7F-A152-A2D9DD170B78}" srcOrd="1" destOrd="0" presId="urn:microsoft.com/office/officeart/2008/layout/LinedList"/>
    <dgm:cxn modelId="{A9FDF5E5-5875-4057-8F69-40A70516F831}" type="presParOf" srcId="{36D8F907-AF35-4441-ABF9-B442B97D2ADD}" destId="{2F47E3F1-6226-4A46-A627-9EE8115D6A13}" srcOrd="6" destOrd="0" presId="urn:microsoft.com/office/officeart/2008/layout/LinedList"/>
    <dgm:cxn modelId="{3CD62357-38AA-412F-8259-9D764C4C601C}" type="presParOf" srcId="{36D8F907-AF35-4441-ABF9-B442B97D2ADD}" destId="{688BF384-9773-42B9-8A9B-A2A730B3451D}" srcOrd="7" destOrd="0" presId="urn:microsoft.com/office/officeart/2008/layout/LinedList"/>
    <dgm:cxn modelId="{98CDC0B8-6AE3-4E14-B6BF-14DCC22AA254}" type="presParOf" srcId="{688BF384-9773-42B9-8A9B-A2A730B3451D}" destId="{DDBD82F9-C20A-4E50-A9E5-42DD95E83AC1}" srcOrd="0" destOrd="0" presId="urn:microsoft.com/office/officeart/2008/layout/LinedList"/>
    <dgm:cxn modelId="{2B64658E-0DAB-48D6-B4FD-45DB18935EE6}" type="presParOf" srcId="{688BF384-9773-42B9-8A9B-A2A730B3451D}" destId="{0B6BCA8E-86BA-4E0F-A4C9-E2C9FFFCCFC6}" srcOrd="1" destOrd="0" presId="urn:microsoft.com/office/officeart/2008/layout/LinedList"/>
    <dgm:cxn modelId="{08E41F05-0F85-4F35-8F7B-3BECE84A7E4D}" type="presParOf" srcId="{36D8F907-AF35-4441-ABF9-B442B97D2ADD}" destId="{C40EFF4F-C7B5-4FCC-9C38-AD072E28490D}" srcOrd="8" destOrd="0" presId="urn:microsoft.com/office/officeart/2008/layout/LinedList"/>
    <dgm:cxn modelId="{F7555B31-6485-409F-AA09-211C61C466B1}" type="presParOf" srcId="{36D8F907-AF35-4441-ABF9-B442B97D2ADD}" destId="{F25668E9-9081-42E8-B87C-31A68B866C08}" srcOrd="9" destOrd="0" presId="urn:microsoft.com/office/officeart/2008/layout/LinedList"/>
    <dgm:cxn modelId="{92ACD53A-EB96-430D-93B4-196A1CBD909A}" type="presParOf" srcId="{F25668E9-9081-42E8-B87C-31A68B866C08}" destId="{357B8D23-E5D4-490D-ACDD-3893D0DC40D6}" srcOrd="0" destOrd="0" presId="urn:microsoft.com/office/officeart/2008/layout/LinedList"/>
    <dgm:cxn modelId="{FFEC1556-A181-42C8-9B42-4B47D470F573}" type="presParOf" srcId="{F25668E9-9081-42E8-B87C-31A68B866C08}" destId="{90DE5120-A7FD-4F1C-9D45-C6ABBA0C5882}" srcOrd="1" destOrd="0" presId="urn:microsoft.com/office/officeart/2008/layout/LinedList"/>
    <dgm:cxn modelId="{89608719-0A09-4343-9360-635A869FAB8E}" type="presParOf" srcId="{36D8F907-AF35-4441-ABF9-B442B97D2ADD}" destId="{7D5F8767-FCE5-4AFB-B6B6-D0200D6713A5}" srcOrd="10" destOrd="0" presId="urn:microsoft.com/office/officeart/2008/layout/LinedList"/>
    <dgm:cxn modelId="{C4EB361C-0F3B-41C0-8A93-6C827A6B0EA9}" type="presParOf" srcId="{36D8F907-AF35-4441-ABF9-B442B97D2ADD}" destId="{6675E044-9B58-472B-92B2-4268EFD29C1C}" srcOrd="11" destOrd="0" presId="urn:microsoft.com/office/officeart/2008/layout/LinedList"/>
    <dgm:cxn modelId="{E381E9F3-6DF7-4884-A807-BB44E1305D1A}" type="presParOf" srcId="{6675E044-9B58-472B-92B2-4268EFD29C1C}" destId="{29F1ED31-8C8A-4A35-B23F-68EF761083F0}" srcOrd="0" destOrd="0" presId="urn:microsoft.com/office/officeart/2008/layout/LinedList"/>
    <dgm:cxn modelId="{FA5F4734-813D-4D46-9B6F-D0A0DB65E425}" type="presParOf" srcId="{6675E044-9B58-472B-92B2-4268EFD29C1C}" destId="{932EE2C9-4E40-4456-9870-066DA44B9F3C}" srcOrd="1" destOrd="0" presId="urn:microsoft.com/office/officeart/2008/layout/LinedList"/>
    <dgm:cxn modelId="{D5CE94DA-079E-4FDF-A5B3-5604F714B676}" type="presParOf" srcId="{36D8F907-AF35-4441-ABF9-B442B97D2ADD}" destId="{7D8A1B0C-0A2D-4B7E-A4EC-7D755F8DCF6C}" srcOrd="12" destOrd="0" presId="urn:microsoft.com/office/officeart/2008/layout/LinedList"/>
    <dgm:cxn modelId="{E2ACEE8F-A288-499A-8018-C763369EBB4B}" type="presParOf" srcId="{36D8F907-AF35-4441-ABF9-B442B97D2ADD}" destId="{C67BC19A-461E-49B3-8155-F1A8CC553D84}" srcOrd="13" destOrd="0" presId="urn:microsoft.com/office/officeart/2008/layout/LinedList"/>
    <dgm:cxn modelId="{DB24DCB3-3189-4479-97F9-513A0AE2CFB7}" type="presParOf" srcId="{C67BC19A-461E-49B3-8155-F1A8CC553D84}" destId="{336490E4-50EC-4AFD-BB43-2E1BD6DC2E91}" srcOrd="0" destOrd="0" presId="urn:microsoft.com/office/officeart/2008/layout/LinedList"/>
    <dgm:cxn modelId="{4DBF4737-7E6C-427E-ABF8-3E5951793A3E}" type="presParOf" srcId="{C67BC19A-461E-49B3-8155-F1A8CC553D84}" destId="{4EFAAEC6-4957-4FF7-A537-1C04213FA2BC}" srcOrd="1" destOrd="0" presId="urn:microsoft.com/office/officeart/2008/layout/LinedList"/>
    <dgm:cxn modelId="{D3FC4D2E-D4FD-4B8F-A352-C6F7EC4AF38F}" type="presParOf" srcId="{36D8F907-AF35-4441-ABF9-B442B97D2ADD}" destId="{F42C08C9-EE91-4976-AEEE-9A7FB8286B83}" srcOrd="14" destOrd="0" presId="urn:microsoft.com/office/officeart/2008/layout/LinedList"/>
    <dgm:cxn modelId="{A0204A84-02F9-4FE4-91C4-0CD1FEFD4946}" type="presParOf" srcId="{36D8F907-AF35-4441-ABF9-B442B97D2ADD}" destId="{B5233975-5670-4DC6-9713-0498F47E3512}" srcOrd="15" destOrd="0" presId="urn:microsoft.com/office/officeart/2008/layout/LinedList"/>
    <dgm:cxn modelId="{62245811-2F47-45BD-8866-5E09B5C31795}" type="presParOf" srcId="{B5233975-5670-4DC6-9713-0498F47E3512}" destId="{9510FB66-27A0-4598-874B-AA04D6928FC3}" srcOrd="0" destOrd="0" presId="urn:microsoft.com/office/officeart/2008/layout/LinedList"/>
    <dgm:cxn modelId="{784C73A7-A114-4A2A-824F-EC8D1D7849E0}" type="presParOf" srcId="{B5233975-5670-4DC6-9713-0498F47E3512}" destId="{3746FB39-F216-4E5E-B38D-F27B3A4CFBC7}" srcOrd="1" destOrd="0" presId="urn:microsoft.com/office/officeart/2008/layout/LinedList"/>
    <dgm:cxn modelId="{82B47DBB-D613-4DA5-A1F5-5195F39FEADA}" type="presParOf" srcId="{36D8F907-AF35-4441-ABF9-B442B97D2ADD}" destId="{B7592DA8-D3DF-4BA7-A588-26B3B67C6310}" srcOrd="16" destOrd="0" presId="urn:microsoft.com/office/officeart/2008/layout/LinedList"/>
    <dgm:cxn modelId="{DEDE750A-E0DB-4C44-87F7-6E99222C4D89}" type="presParOf" srcId="{36D8F907-AF35-4441-ABF9-B442B97D2ADD}" destId="{327A1296-3781-4BDA-BACA-580EB3617B89}" srcOrd="17" destOrd="0" presId="urn:microsoft.com/office/officeart/2008/layout/LinedList"/>
    <dgm:cxn modelId="{2CB10338-EE1A-4DB6-A4CA-E5AB47F9BB3B}" type="presParOf" srcId="{327A1296-3781-4BDA-BACA-580EB3617B89}" destId="{4B796EA0-46BC-4F59-97FD-CE6278D68E5D}" srcOrd="0" destOrd="0" presId="urn:microsoft.com/office/officeart/2008/layout/LinedList"/>
    <dgm:cxn modelId="{F619274F-E7B3-44F6-8EA5-3463A6F358A8}" type="presParOf" srcId="{327A1296-3781-4BDA-BACA-580EB3617B89}" destId="{C31B379C-0794-48EC-AFB3-A9F86F54A62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E82AAB-AE9A-43AD-A17C-0ACCF231E336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A1A2714-A5DE-4C82-B37A-014609B208A3}">
      <dgm:prSet custT="1"/>
      <dgm:spPr/>
      <dgm:t>
        <a:bodyPr/>
        <a:lstStyle/>
        <a:p>
          <a:pPr algn="ctr" rtl="1"/>
          <a:r>
            <a:rPr lang="en-US" sz="2000" b="1">
              <a:solidFill>
                <a:schemeClr val="tx1"/>
              </a:solidFill>
            </a:rPr>
            <a:t>معامل الثبات ألفا كرونباخ</a:t>
          </a:r>
        </a:p>
        <a:p>
          <a:pPr algn="ctr" rtl="1"/>
          <a:r>
            <a:rPr lang="en-US" sz="2000" b="1">
              <a:solidFill>
                <a:schemeClr val="tx1"/>
              </a:solidFill>
            </a:rPr>
            <a:t>  المقياس ككل0.968) ممتاز جداً(. </a:t>
          </a:r>
        </a:p>
      </dgm:t>
    </dgm:pt>
    <dgm:pt modelId="{431BE7C2-5DBC-4B76-9111-925EB6863343}" type="parTrans" cxnId="{164BF984-8C2B-47B5-9978-68D7375093D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D837768-0087-47CD-936B-9D334C8B0F12}" type="sibTrans" cxnId="{164BF984-8C2B-47B5-9978-68D7375093D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4E2CECD-83DF-4371-94B0-867598BB124C}">
      <dgm:prSet custT="1"/>
      <dgm:spPr/>
      <dgm:t>
        <a:bodyPr/>
        <a:lstStyle/>
        <a:p>
          <a:pPr algn="ctr" rtl="1"/>
          <a:r>
            <a:rPr lang="en-US" sz="2000" b="1">
              <a:solidFill>
                <a:schemeClr val="tx1"/>
              </a:solidFill>
            </a:rPr>
            <a:t>التوزيع الديموغرافي للعينة:</a:t>
          </a:r>
        </a:p>
      </dgm:t>
    </dgm:pt>
    <dgm:pt modelId="{D2FA4CB3-102B-4751-97D9-F594AA3A04A9}" type="parTrans" cxnId="{A992DB7A-553C-46A7-B273-95E31C6AB98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2DE7D62-868A-46A2-9063-9E304C4F6CD9}" type="sibTrans" cxnId="{A992DB7A-553C-46A7-B273-95E31C6AB98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5915093-3532-42EC-9C9B-113CA58F88DD}">
      <dgm:prSet custT="1"/>
      <dgm:spPr/>
      <dgm:t>
        <a:bodyPr/>
        <a:lstStyle/>
        <a:p>
          <a:pPr algn="ctr" rtl="0"/>
          <a:r>
            <a:rPr lang="en-US" sz="1600" b="1">
              <a:solidFill>
                <a:schemeClr val="tx1"/>
              </a:solidFill>
            </a:rPr>
            <a:t>:الجنس</a:t>
          </a:r>
        </a:p>
        <a:p>
          <a:pPr algn="ctr" rtl="0"/>
          <a:r>
            <a:rPr lang="en-US" sz="1600" b="1">
              <a:solidFill>
                <a:schemeClr val="tx1"/>
              </a:solidFill>
            </a:rPr>
            <a:t> %53.7 </a:t>
          </a:r>
          <a:r>
            <a:rPr lang="en-US" sz="1600" b="1">
              <a:solidFill>
                <a:srgbClr val="0070C0"/>
              </a:solidFill>
            </a:rPr>
            <a:t>ذكور</a:t>
          </a:r>
          <a:r>
            <a:rPr lang="en-US" sz="1600" b="1">
              <a:solidFill>
                <a:schemeClr val="tx1"/>
              </a:solidFill>
            </a:rPr>
            <a:t>     </a:t>
          </a:r>
        </a:p>
        <a:p>
          <a:pPr algn="ctr" rtl="0"/>
          <a:r>
            <a:rPr lang="en-US" sz="1600" b="1">
              <a:solidFill>
                <a:schemeClr val="tx1"/>
              </a:solidFill>
            </a:rPr>
            <a:t>%46.3 </a:t>
          </a:r>
          <a:r>
            <a:rPr lang="en-US" sz="1600" b="1">
              <a:solidFill>
                <a:srgbClr val="FF0000"/>
              </a:solidFill>
            </a:rPr>
            <a:t>إناث      </a:t>
          </a:r>
        </a:p>
      </dgm:t>
    </dgm:pt>
    <dgm:pt modelId="{E7641A30-6B13-4C15-8E18-7411427DA836}" type="parTrans" cxnId="{87E3D63D-B476-47EE-8051-A01AC336C5C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2DDB7AD-07B4-4FDB-B2B8-58CCA7947BAD}" type="sibTrans" cxnId="{87E3D63D-B476-47EE-8051-A01AC336C5C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10D5A10-3B77-471B-BD7B-5889700BCA49}">
      <dgm:prSet/>
      <dgm:spPr/>
      <dgm:t>
        <a:bodyPr/>
        <a:lstStyle/>
        <a:p>
          <a:pPr algn="ctr" rtl="1"/>
          <a:endParaRPr lang="en-US">
            <a:solidFill>
              <a:schemeClr val="tx1"/>
            </a:solidFill>
          </a:endParaRPr>
        </a:p>
      </dgm:t>
    </dgm:pt>
    <dgm:pt modelId="{E906297B-DC5B-41D9-9BBE-1C162FC3D712}" type="parTrans" cxnId="{875BBBF2-E237-4CEB-BF8C-4769A9B358E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10DFDDF-519D-40DA-808F-59185BD826B2}" type="sibTrans" cxnId="{875BBBF2-E237-4CEB-BF8C-4769A9B358E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60323AE-1626-4C3D-9F38-6E6B9128324C}">
      <dgm:prSet custT="1"/>
      <dgm:spPr/>
      <dgm:t>
        <a:bodyPr/>
        <a:lstStyle/>
        <a:p>
          <a:pPr algn="ctr" rtl="1"/>
          <a:r>
            <a:rPr lang="ar-SA" sz="2000" b="1">
              <a:solidFill>
                <a:schemeClr val="tx1"/>
              </a:solidFill>
            </a:rPr>
            <a:t>الفئة العمرية:</a:t>
          </a:r>
        </a:p>
        <a:p>
          <a:pPr algn="ctr" rtl="1"/>
          <a:r>
            <a:rPr lang="ar-SA" sz="2000" b="1">
              <a:solidFill>
                <a:schemeClr val="tx1"/>
              </a:solidFill>
            </a:rPr>
            <a:t>53.7% </a:t>
          </a:r>
          <a:r>
            <a:rPr lang="ar-SA" sz="2000" b="1">
              <a:solidFill>
                <a:srgbClr val="0070C0"/>
              </a:solidFill>
            </a:rPr>
            <a:t>( 26 – 35)</a:t>
          </a:r>
        </a:p>
        <a:p>
          <a:pPr algn="ctr" rtl="1"/>
          <a:endParaRPr lang="ar-SA" sz="2000" b="1">
            <a:solidFill>
              <a:srgbClr val="0070C0"/>
            </a:solidFill>
          </a:endParaRPr>
        </a:p>
        <a:p>
          <a:pPr algn="ctr" rtl="1"/>
          <a:r>
            <a:rPr lang="ar-SA" sz="2000" b="1">
              <a:solidFill>
                <a:schemeClr val="tx1"/>
              </a:solidFill>
            </a:rPr>
            <a:t>المنصات الأكثر أستخداما:</a:t>
          </a:r>
        </a:p>
        <a:p>
          <a:pPr algn="ctr" rtl="1"/>
          <a:r>
            <a:rPr lang="ar-SA" sz="2000" b="1">
              <a:solidFill>
                <a:srgbClr val="852F4A"/>
              </a:solidFill>
            </a:rPr>
            <a:t>1.تيك توك (56.2%)</a:t>
          </a:r>
        </a:p>
        <a:p>
          <a:pPr algn="ctr" rtl="1"/>
          <a:r>
            <a:rPr lang="ar-SA" sz="2000" b="1">
              <a:solidFill>
                <a:srgbClr val="852F4A"/>
              </a:solidFill>
            </a:rPr>
            <a:t>2. إنستغرام (26.4%)</a:t>
          </a:r>
        </a:p>
        <a:p>
          <a:pPr algn="ctr" rtl="1"/>
          <a:endParaRPr lang="ar-SA" sz="2000" b="1">
            <a:solidFill>
              <a:schemeClr val="tx1"/>
            </a:solidFill>
          </a:endParaRPr>
        </a:p>
      </dgm:t>
    </dgm:pt>
    <dgm:pt modelId="{9C9B4F00-3748-463D-9958-2F9065688A38}" type="parTrans" cxnId="{561E60F3-E944-48CB-A27A-4115B9115A6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756D5A4-ACE9-459F-A093-CEBFFB4ED1F4}" type="sibTrans" cxnId="{561E60F3-E944-48CB-A27A-4115B9115A6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6D7C3DE-4968-4E2D-BB08-6774AB11C1AB}" type="pres">
      <dgm:prSet presAssocID="{61E82AAB-AE9A-43AD-A17C-0ACCF231E336}" presName="vert0" presStyleCnt="0">
        <dgm:presLayoutVars>
          <dgm:dir/>
          <dgm:animOne val="branch"/>
          <dgm:animLvl val="lvl"/>
        </dgm:presLayoutVars>
      </dgm:prSet>
      <dgm:spPr/>
    </dgm:pt>
    <dgm:pt modelId="{58ABE53A-C8CD-4F1C-8FD2-0C3AEE5C69CD}" type="pres">
      <dgm:prSet presAssocID="{CA1A2714-A5DE-4C82-B37A-014609B208A3}" presName="thickLine" presStyleLbl="alignNode1" presStyleIdx="0" presStyleCnt="5"/>
      <dgm:spPr/>
    </dgm:pt>
    <dgm:pt modelId="{6F0CE0F0-D01F-46E5-9108-9C70C848BAF0}" type="pres">
      <dgm:prSet presAssocID="{CA1A2714-A5DE-4C82-B37A-014609B208A3}" presName="horz1" presStyleCnt="0"/>
      <dgm:spPr/>
    </dgm:pt>
    <dgm:pt modelId="{8B247E31-C5C6-4A48-96C2-2FBA90D07F6C}" type="pres">
      <dgm:prSet presAssocID="{CA1A2714-A5DE-4C82-B37A-014609B208A3}" presName="tx1" presStyleLbl="revTx" presStyleIdx="0" presStyleCnt="5"/>
      <dgm:spPr/>
    </dgm:pt>
    <dgm:pt modelId="{226D7B83-5264-4A12-AB1F-A6ED10864200}" type="pres">
      <dgm:prSet presAssocID="{CA1A2714-A5DE-4C82-B37A-014609B208A3}" presName="vert1" presStyleCnt="0"/>
      <dgm:spPr/>
    </dgm:pt>
    <dgm:pt modelId="{621D6296-85C8-476A-8468-2CDB7D033E98}" type="pres">
      <dgm:prSet presAssocID="{04E2CECD-83DF-4371-94B0-867598BB124C}" presName="thickLine" presStyleLbl="alignNode1" presStyleIdx="1" presStyleCnt="5"/>
      <dgm:spPr/>
    </dgm:pt>
    <dgm:pt modelId="{86B927CF-92B1-4921-8238-AAD4B5B5D86A}" type="pres">
      <dgm:prSet presAssocID="{04E2CECD-83DF-4371-94B0-867598BB124C}" presName="horz1" presStyleCnt="0"/>
      <dgm:spPr/>
    </dgm:pt>
    <dgm:pt modelId="{C63CB4FE-F5E1-4A85-A2D7-D3E0997FD38A}" type="pres">
      <dgm:prSet presAssocID="{04E2CECD-83DF-4371-94B0-867598BB124C}" presName="tx1" presStyleLbl="revTx" presStyleIdx="1" presStyleCnt="5"/>
      <dgm:spPr/>
    </dgm:pt>
    <dgm:pt modelId="{89F7FA9A-3458-4F84-A65D-0E157D26D686}" type="pres">
      <dgm:prSet presAssocID="{04E2CECD-83DF-4371-94B0-867598BB124C}" presName="vert1" presStyleCnt="0"/>
      <dgm:spPr/>
    </dgm:pt>
    <dgm:pt modelId="{D29C833E-8F99-4632-B4AC-EAE69AEBEE46}" type="pres">
      <dgm:prSet presAssocID="{85915093-3532-42EC-9C9B-113CA58F88DD}" presName="thickLine" presStyleLbl="alignNode1" presStyleIdx="2" presStyleCnt="5"/>
      <dgm:spPr/>
    </dgm:pt>
    <dgm:pt modelId="{29CF07D7-84BC-4318-9D36-C4E9ADC28911}" type="pres">
      <dgm:prSet presAssocID="{85915093-3532-42EC-9C9B-113CA58F88DD}" presName="horz1" presStyleCnt="0"/>
      <dgm:spPr/>
    </dgm:pt>
    <dgm:pt modelId="{C8287D93-6CB0-49CB-970D-D299B435FE92}" type="pres">
      <dgm:prSet presAssocID="{85915093-3532-42EC-9C9B-113CA58F88DD}" presName="tx1" presStyleLbl="revTx" presStyleIdx="2" presStyleCnt="5"/>
      <dgm:spPr/>
    </dgm:pt>
    <dgm:pt modelId="{A9740385-005C-47D3-BA28-3191F90BDD64}" type="pres">
      <dgm:prSet presAssocID="{85915093-3532-42EC-9C9B-113CA58F88DD}" presName="vert1" presStyleCnt="0"/>
      <dgm:spPr/>
    </dgm:pt>
    <dgm:pt modelId="{01A4C5C1-DFCB-4F0C-9D46-108883FE7653}" type="pres">
      <dgm:prSet presAssocID="{B60323AE-1626-4C3D-9F38-6E6B9128324C}" presName="thickLine" presStyleLbl="alignNode1" presStyleIdx="3" presStyleCnt="5"/>
      <dgm:spPr/>
    </dgm:pt>
    <dgm:pt modelId="{54C17F52-F56D-4388-A78A-8D70A8663011}" type="pres">
      <dgm:prSet presAssocID="{B60323AE-1626-4C3D-9F38-6E6B9128324C}" presName="horz1" presStyleCnt="0"/>
      <dgm:spPr/>
    </dgm:pt>
    <dgm:pt modelId="{A7F0ED1C-ACE0-445E-840D-A382562E4023}" type="pres">
      <dgm:prSet presAssocID="{B60323AE-1626-4C3D-9F38-6E6B9128324C}" presName="tx1" presStyleLbl="revTx" presStyleIdx="3" presStyleCnt="5"/>
      <dgm:spPr/>
    </dgm:pt>
    <dgm:pt modelId="{E45E83C5-4185-42DF-B13A-4B6A5C23CD2F}" type="pres">
      <dgm:prSet presAssocID="{B60323AE-1626-4C3D-9F38-6E6B9128324C}" presName="vert1" presStyleCnt="0"/>
      <dgm:spPr/>
    </dgm:pt>
    <dgm:pt modelId="{A0DAEF68-4ED3-4E71-B842-9AFC8BB265BB}" type="pres">
      <dgm:prSet presAssocID="{810D5A10-3B77-471B-BD7B-5889700BCA49}" presName="thickLine" presStyleLbl="alignNode1" presStyleIdx="4" presStyleCnt="5"/>
      <dgm:spPr/>
    </dgm:pt>
    <dgm:pt modelId="{69DCB17D-4C08-40B6-A9AC-1B4DA2E4449A}" type="pres">
      <dgm:prSet presAssocID="{810D5A10-3B77-471B-BD7B-5889700BCA49}" presName="horz1" presStyleCnt="0"/>
      <dgm:spPr/>
    </dgm:pt>
    <dgm:pt modelId="{74D1900F-73B5-4E8C-8CF0-5AB938522824}" type="pres">
      <dgm:prSet presAssocID="{810D5A10-3B77-471B-BD7B-5889700BCA49}" presName="tx1" presStyleLbl="revTx" presStyleIdx="4" presStyleCnt="5"/>
      <dgm:spPr/>
    </dgm:pt>
    <dgm:pt modelId="{8C9BB433-9B16-45B2-BD3F-F19A741E0F84}" type="pres">
      <dgm:prSet presAssocID="{810D5A10-3B77-471B-BD7B-5889700BCA49}" presName="vert1" presStyleCnt="0"/>
      <dgm:spPr/>
    </dgm:pt>
  </dgm:ptLst>
  <dgm:cxnLst>
    <dgm:cxn modelId="{2CAA2903-E373-4447-A0CE-6CC74F85B3C1}" type="presOf" srcId="{61E82AAB-AE9A-43AD-A17C-0ACCF231E336}" destId="{E6D7C3DE-4968-4E2D-BB08-6774AB11C1AB}" srcOrd="0" destOrd="0" presId="urn:microsoft.com/office/officeart/2008/layout/LinedList"/>
    <dgm:cxn modelId="{73E2D032-75B6-4EDB-BD80-8D1C04F735B1}" type="presOf" srcId="{04E2CECD-83DF-4371-94B0-867598BB124C}" destId="{C63CB4FE-F5E1-4A85-A2D7-D3E0997FD38A}" srcOrd="0" destOrd="0" presId="urn:microsoft.com/office/officeart/2008/layout/LinedList"/>
    <dgm:cxn modelId="{87E3D63D-B476-47EE-8051-A01AC336C5C9}" srcId="{61E82AAB-AE9A-43AD-A17C-0ACCF231E336}" destId="{85915093-3532-42EC-9C9B-113CA58F88DD}" srcOrd="2" destOrd="0" parTransId="{E7641A30-6B13-4C15-8E18-7411427DA836}" sibTransId="{72DDB7AD-07B4-4FDB-B2B8-58CCA7947BAD}"/>
    <dgm:cxn modelId="{1CBD7059-DF0A-403C-8470-982D25076C99}" type="presOf" srcId="{810D5A10-3B77-471B-BD7B-5889700BCA49}" destId="{74D1900F-73B5-4E8C-8CF0-5AB938522824}" srcOrd="0" destOrd="0" presId="urn:microsoft.com/office/officeart/2008/layout/LinedList"/>
    <dgm:cxn modelId="{68C29679-CA55-46A4-B0DC-DEFA7B8EE61F}" type="presOf" srcId="{CA1A2714-A5DE-4C82-B37A-014609B208A3}" destId="{8B247E31-C5C6-4A48-96C2-2FBA90D07F6C}" srcOrd="0" destOrd="0" presId="urn:microsoft.com/office/officeart/2008/layout/LinedList"/>
    <dgm:cxn modelId="{A992DB7A-553C-46A7-B273-95E31C6AB98E}" srcId="{61E82AAB-AE9A-43AD-A17C-0ACCF231E336}" destId="{04E2CECD-83DF-4371-94B0-867598BB124C}" srcOrd="1" destOrd="0" parTransId="{D2FA4CB3-102B-4751-97D9-F594AA3A04A9}" sibTransId="{B2DE7D62-868A-46A2-9063-9E304C4F6CD9}"/>
    <dgm:cxn modelId="{164BF984-8C2B-47B5-9978-68D7375093D3}" srcId="{61E82AAB-AE9A-43AD-A17C-0ACCF231E336}" destId="{CA1A2714-A5DE-4C82-B37A-014609B208A3}" srcOrd="0" destOrd="0" parTransId="{431BE7C2-5DBC-4B76-9111-925EB6863343}" sibTransId="{8D837768-0087-47CD-936B-9D334C8B0F12}"/>
    <dgm:cxn modelId="{F1705D8D-AE3F-4CBB-BB89-4C4BA4CEE9B4}" type="presOf" srcId="{85915093-3532-42EC-9C9B-113CA58F88DD}" destId="{C8287D93-6CB0-49CB-970D-D299B435FE92}" srcOrd="0" destOrd="0" presId="urn:microsoft.com/office/officeart/2008/layout/LinedList"/>
    <dgm:cxn modelId="{B6C820D9-D68D-4D83-A70A-9758EEC6252C}" type="presOf" srcId="{B60323AE-1626-4C3D-9F38-6E6B9128324C}" destId="{A7F0ED1C-ACE0-445E-840D-A382562E4023}" srcOrd="0" destOrd="0" presId="urn:microsoft.com/office/officeart/2008/layout/LinedList"/>
    <dgm:cxn modelId="{875BBBF2-E237-4CEB-BF8C-4769A9B358EC}" srcId="{61E82AAB-AE9A-43AD-A17C-0ACCF231E336}" destId="{810D5A10-3B77-471B-BD7B-5889700BCA49}" srcOrd="4" destOrd="0" parTransId="{E906297B-DC5B-41D9-9BBE-1C162FC3D712}" sibTransId="{610DFDDF-519D-40DA-808F-59185BD826B2}"/>
    <dgm:cxn modelId="{561E60F3-E944-48CB-A27A-4115B9115A65}" srcId="{61E82AAB-AE9A-43AD-A17C-0ACCF231E336}" destId="{B60323AE-1626-4C3D-9F38-6E6B9128324C}" srcOrd="3" destOrd="0" parTransId="{9C9B4F00-3748-463D-9958-2F9065688A38}" sibTransId="{C756D5A4-ACE9-459F-A093-CEBFFB4ED1F4}"/>
    <dgm:cxn modelId="{C6D86EDB-8F07-4375-A3DE-58D2CAEBC329}" type="presParOf" srcId="{E6D7C3DE-4968-4E2D-BB08-6774AB11C1AB}" destId="{58ABE53A-C8CD-4F1C-8FD2-0C3AEE5C69CD}" srcOrd="0" destOrd="0" presId="urn:microsoft.com/office/officeart/2008/layout/LinedList"/>
    <dgm:cxn modelId="{551DDBFF-0120-4732-8677-60AD584907A4}" type="presParOf" srcId="{E6D7C3DE-4968-4E2D-BB08-6774AB11C1AB}" destId="{6F0CE0F0-D01F-46E5-9108-9C70C848BAF0}" srcOrd="1" destOrd="0" presId="urn:microsoft.com/office/officeart/2008/layout/LinedList"/>
    <dgm:cxn modelId="{3BED26E3-3FE9-4892-BAEC-E60675095098}" type="presParOf" srcId="{6F0CE0F0-D01F-46E5-9108-9C70C848BAF0}" destId="{8B247E31-C5C6-4A48-96C2-2FBA90D07F6C}" srcOrd="0" destOrd="0" presId="urn:microsoft.com/office/officeart/2008/layout/LinedList"/>
    <dgm:cxn modelId="{AD7803EF-A520-42E9-897F-1C0BEE5363E9}" type="presParOf" srcId="{6F0CE0F0-D01F-46E5-9108-9C70C848BAF0}" destId="{226D7B83-5264-4A12-AB1F-A6ED10864200}" srcOrd="1" destOrd="0" presId="urn:microsoft.com/office/officeart/2008/layout/LinedList"/>
    <dgm:cxn modelId="{6829E028-C368-437C-8D03-2FFAA90ED3DB}" type="presParOf" srcId="{E6D7C3DE-4968-4E2D-BB08-6774AB11C1AB}" destId="{621D6296-85C8-476A-8468-2CDB7D033E98}" srcOrd="2" destOrd="0" presId="urn:microsoft.com/office/officeart/2008/layout/LinedList"/>
    <dgm:cxn modelId="{10A99149-404C-4AF0-B483-D16BEA07F0B5}" type="presParOf" srcId="{E6D7C3DE-4968-4E2D-BB08-6774AB11C1AB}" destId="{86B927CF-92B1-4921-8238-AAD4B5B5D86A}" srcOrd="3" destOrd="0" presId="urn:microsoft.com/office/officeart/2008/layout/LinedList"/>
    <dgm:cxn modelId="{C62D3B61-EC19-4A2B-A728-D4D78B41E5D3}" type="presParOf" srcId="{86B927CF-92B1-4921-8238-AAD4B5B5D86A}" destId="{C63CB4FE-F5E1-4A85-A2D7-D3E0997FD38A}" srcOrd="0" destOrd="0" presId="urn:microsoft.com/office/officeart/2008/layout/LinedList"/>
    <dgm:cxn modelId="{6F935AED-833A-4B88-835F-163EC7A5DB94}" type="presParOf" srcId="{86B927CF-92B1-4921-8238-AAD4B5B5D86A}" destId="{89F7FA9A-3458-4F84-A65D-0E157D26D686}" srcOrd="1" destOrd="0" presId="urn:microsoft.com/office/officeart/2008/layout/LinedList"/>
    <dgm:cxn modelId="{1961D61E-B75B-408E-AC5B-154BDA73C116}" type="presParOf" srcId="{E6D7C3DE-4968-4E2D-BB08-6774AB11C1AB}" destId="{D29C833E-8F99-4632-B4AC-EAE69AEBEE46}" srcOrd="4" destOrd="0" presId="urn:microsoft.com/office/officeart/2008/layout/LinedList"/>
    <dgm:cxn modelId="{72E8CE11-006D-4E91-8168-F25EBE9BAA1E}" type="presParOf" srcId="{E6D7C3DE-4968-4E2D-BB08-6774AB11C1AB}" destId="{29CF07D7-84BC-4318-9D36-C4E9ADC28911}" srcOrd="5" destOrd="0" presId="urn:microsoft.com/office/officeart/2008/layout/LinedList"/>
    <dgm:cxn modelId="{906853CD-2DFF-4B48-BA6D-EF5625705E67}" type="presParOf" srcId="{29CF07D7-84BC-4318-9D36-C4E9ADC28911}" destId="{C8287D93-6CB0-49CB-970D-D299B435FE92}" srcOrd="0" destOrd="0" presId="urn:microsoft.com/office/officeart/2008/layout/LinedList"/>
    <dgm:cxn modelId="{7C35D7B6-0DA5-42F7-8494-9070B6D95998}" type="presParOf" srcId="{29CF07D7-84BC-4318-9D36-C4E9ADC28911}" destId="{A9740385-005C-47D3-BA28-3191F90BDD64}" srcOrd="1" destOrd="0" presId="urn:microsoft.com/office/officeart/2008/layout/LinedList"/>
    <dgm:cxn modelId="{5F5F2642-1A43-4AF3-9215-B3751C73577A}" type="presParOf" srcId="{E6D7C3DE-4968-4E2D-BB08-6774AB11C1AB}" destId="{01A4C5C1-DFCB-4F0C-9D46-108883FE7653}" srcOrd="6" destOrd="0" presId="urn:microsoft.com/office/officeart/2008/layout/LinedList"/>
    <dgm:cxn modelId="{1298F393-EDCB-4DFB-99F0-3DBDE768799D}" type="presParOf" srcId="{E6D7C3DE-4968-4E2D-BB08-6774AB11C1AB}" destId="{54C17F52-F56D-4388-A78A-8D70A8663011}" srcOrd="7" destOrd="0" presId="urn:microsoft.com/office/officeart/2008/layout/LinedList"/>
    <dgm:cxn modelId="{9107314D-E230-4F80-8549-065B3C15B801}" type="presParOf" srcId="{54C17F52-F56D-4388-A78A-8D70A8663011}" destId="{A7F0ED1C-ACE0-445E-840D-A382562E4023}" srcOrd="0" destOrd="0" presId="urn:microsoft.com/office/officeart/2008/layout/LinedList"/>
    <dgm:cxn modelId="{B2C11563-3823-42AC-91C9-91CBAF683FF5}" type="presParOf" srcId="{54C17F52-F56D-4388-A78A-8D70A8663011}" destId="{E45E83C5-4185-42DF-B13A-4B6A5C23CD2F}" srcOrd="1" destOrd="0" presId="urn:microsoft.com/office/officeart/2008/layout/LinedList"/>
    <dgm:cxn modelId="{3566B61B-6E7B-444F-BABE-455A4DC36693}" type="presParOf" srcId="{E6D7C3DE-4968-4E2D-BB08-6774AB11C1AB}" destId="{A0DAEF68-4ED3-4E71-B842-9AFC8BB265BB}" srcOrd="8" destOrd="0" presId="urn:microsoft.com/office/officeart/2008/layout/LinedList"/>
    <dgm:cxn modelId="{70E63BEB-2A1F-4256-B7DD-3B4405D82A82}" type="presParOf" srcId="{E6D7C3DE-4968-4E2D-BB08-6774AB11C1AB}" destId="{69DCB17D-4C08-40B6-A9AC-1B4DA2E4449A}" srcOrd="9" destOrd="0" presId="urn:microsoft.com/office/officeart/2008/layout/LinedList"/>
    <dgm:cxn modelId="{9AE4A93F-4AFB-4DF0-8A2A-6281F62FABD8}" type="presParOf" srcId="{69DCB17D-4C08-40B6-A9AC-1B4DA2E4449A}" destId="{74D1900F-73B5-4E8C-8CF0-5AB938522824}" srcOrd="0" destOrd="0" presId="urn:microsoft.com/office/officeart/2008/layout/LinedList"/>
    <dgm:cxn modelId="{55643D2B-67EA-4189-8636-8FD297D356C0}" type="presParOf" srcId="{69DCB17D-4C08-40B6-A9AC-1B4DA2E4449A}" destId="{8C9BB433-9B16-45B2-BD3F-F19A741E0F8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D9BD0C-E128-42F8-9922-6B46DF7D8DCA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A1F2B62-9EA8-4B56-8D01-23417BCF8D7E}">
      <dgm:prSet/>
      <dgm:spPr/>
      <dgm:t>
        <a:bodyPr/>
        <a:lstStyle/>
        <a:p>
          <a:pPr algn="ctr"/>
          <a:r>
            <a:rPr lang="ar-SA" b="1"/>
            <a:t>ترتيب أبعاد الإعلانات الرقمية</a:t>
          </a:r>
          <a:endParaRPr lang="en-US"/>
        </a:p>
      </dgm:t>
    </dgm:pt>
    <dgm:pt modelId="{E24723D7-100C-4BFC-87BA-518B35A7ED9B}" type="parTrans" cxnId="{E75C5C55-AA5C-4332-8462-65AFDA46C124}">
      <dgm:prSet/>
      <dgm:spPr/>
      <dgm:t>
        <a:bodyPr/>
        <a:lstStyle/>
        <a:p>
          <a:endParaRPr lang="en-US"/>
        </a:p>
      </dgm:t>
    </dgm:pt>
    <dgm:pt modelId="{F85F372D-BCFC-4472-89DF-0ABAA173663F}" type="sibTrans" cxnId="{E75C5C55-AA5C-4332-8462-65AFDA46C124}">
      <dgm:prSet/>
      <dgm:spPr/>
      <dgm:t>
        <a:bodyPr/>
        <a:lstStyle/>
        <a:p>
          <a:endParaRPr lang="en-US"/>
        </a:p>
      </dgm:t>
    </dgm:pt>
    <dgm:pt modelId="{545644E7-4A80-40D6-A421-0D7A57006C94}">
      <dgm:prSet/>
      <dgm:spPr/>
      <dgm:t>
        <a:bodyPr/>
        <a:lstStyle/>
        <a:p>
          <a:r>
            <a:rPr lang="ar-SA"/>
            <a:t>1. الجاذبية البصرية والتصميم: (المتوسط: 4.42) </a:t>
          </a:r>
          <a:endParaRPr lang="en-US"/>
        </a:p>
      </dgm:t>
    </dgm:pt>
    <dgm:pt modelId="{319B588C-A03B-4547-A880-FDEEA2709DCE}" type="parTrans" cxnId="{EA406B4A-EC8E-443B-B2F3-87917DE79074}">
      <dgm:prSet/>
      <dgm:spPr/>
      <dgm:t>
        <a:bodyPr/>
        <a:lstStyle/>
        <a:p>
          <a:endParaRPr lang="en-US"/>
        </a:p>
      </dgm:t>
    </dgm:pt>
    <dgm:pt modelId="{AC9A5D47-ECD9-45AA-A61C-402A7D29A064}" type="sibTrans" cxnId="{EA406B4A-EC8E-443B-B2F3-87917DE79074}">
      <dgm:prSet/>
      <dgm:spPr/>
      <dgm:t>
        <a:bodyPr/>
        <a:lstStyle/>
        <a:p>
          <a:endParaRPr lang="en-US"/>
        </a:p>
      </dgm:t>
    </dgm:pt>
    <dgm:pt modelId="{0E48B6E9-C9C0-4CBB-A43C-F985AB719FA6}">
      <dgm:prSet/>
      <dgm:spPr/>
      <dgm:t>
        <a:bodyPr/>
        <a:lstStyle/>
        <a:p>
          <a:pPr algn="ctr"/>
          <a:r>
            <a:rPr lang="ar-SA"/>
            <a:t>2. المصداقية والشفافية: (المتوسط: 4.28)  </a:t>
          </a:r>
          <a:endParaRPr lang="en-US"/>
        </a:p>
      </dgm:t>
    </dgm:pt>
    <dgm:pt modelId="{9D165047-2E72-45C6-89AA-281BCAE8A2D5}" type="parTrans" cxnId="{01E179D1-01AF-452B-AFF6-547E4E56576E}">
      <dgm:prSet/>
      <dgm:spPr/>
      <dgm:t>
        <a:bodyPr/>
        <a:lstStyle/>
        <a:p>
          <a:endParaRPr lang="en-US"/>
        </a:p>
      </dgm:t>
    </dgm:pt>
    <dgm:pt modelId="{8387520F-0ED5-4CED-841A-86FE6DEEEF36}" type="sibTrans" cxnId="{01E179D1-01AF-452B-AFF6-547E4E56576E}">
      <dgm:prSet/>
      <dgm:spPr/>
      <dgm:t>
        <a:bodyPr/>
        <a:lstStyle/>
        <a:p>
          <a:endParaRPr lang="en-US"/>
        </a:p>
      </dgm:t>
    </dgm:pt>
    <dgm:pt modelId="{AE1A59D2-AD84-401D-82E2-3DCFFB7991B2}">
      <dgm:prSet/>
      <dgm:spPr/>
      <dgm:t>
        <a:bodyPr/>
        <a:lstStyle/>
        <a:p>
          <a:r>
            <a:rPr lang="ar-SA"/>
            <a:t>3. قيمة المحتوى والإفادة: (المتوسط: 4.26)  </a:t>
          </a:r>
          <a:endParaRPr lang="en-US"/>
        </a:p>
      </dgm:t>
    </dgm:pt>
    <dgm:pt modelId="{D54D2E9C-60D5-4FFC-B47E-1E39E42D5499}" type="parTrans" cxnId="{C1FA6E2A-0046-4821-9890-B5A4A6006887}">
      <dgm:prSet/>
      <dgm:spPr/>
      <dgm:t>
        <a:bodyPr/>
        <a:lstStyle/>
        <a:p>
          <a:endParaRPr lang="en-US"/>
        </a:p>
      </dgm:t>
    </dgm:pt>
    <dgm:pt modelId="{13BBFF4E-DAF6-4920-9DAC-E9FEDCBAC3E1}" type="sibTrans" cxnId="{C1FA6E2A-0046-4821-9890-B5A4A6006887}">
      <dgm:prSet/>
      <dgm:spPr/>
      <dgm:t>
        <a:bodyPr/>
        <a:lstStyle/>
        <a:p>
          <a:endParaRPr lang="en-US"/>
        </a:p>
      </dgm:t>
    </dgm:pt>
    <dgm:pt modelId="{19A7F7F6-DCC1-48AE-8F76-1E56FE624DAB}">
      <dgm:prSet/>
      <dgm:spPr/>
      <dgm:t>
        <a:bodyPr/>
        <a:lstStyle/>
        <a:p>
          <a:pPr algn="r"/>
          <a:r>
            <a:rPr lang="ar-SA"/>
            <a:t>4. التفاعلية والمرونة: (المتوسط: 4.22)</a:t>
          </a:r>
          <a:endParaRPr lang="en-US"/>
        </a:p>
      </dgm:t>
    </dgm:pt>
    <dgm:pt modelId="{ACC42A75-199D-42AF-AE8A-8BE586F1460E}" type="parTrans" cxnId="{619D2A25-7491-40D0-8473-128509A2AEA3}">
      <dgm:prSet/>
      <dgm:spPr/>
      <dgm:t>
        <a:bodyPr/>
        <a:lstStyle/>
        <a:p>
          <a:endParaRPr lang="en-US"/>
        </a:p>
      </dgm:t>
    </dgm:pt>
    <dgm:pt modelId="{9CB05C54-CC83-44DE-9F38-2491CBD3097C}" type="sibTrans" cxnId="{619D2A25-7491-40D0-8473-128509A2AEA3}">
      <dgm:prSet/>
      <dgm:spPr/>
      <dgm:t>
        <a:bodyPr/>
        <a:lstStyle/>
        <a:p>
          <a:endParaRPr lang="en-US"/>
        </a:p>
      </dgm:t>
    </dgm:pt>
    <dgm:pt modelId="{37D84F9C-9D09-4D55-B164-B47606598E2E}" type="pres">
      <dgm:prSet presAssocID="{2BD9BD0C-E128-42F8-9922-6B46DF7D8DCA}" presName="outerComposite" presStyleCnt="0">
        <dgm:presLayoutVars>
          <dgm:chMax val="5"/>
          <dgm:dir/>
          <dgm:resizeHandles val="exact"/>
        </dgm:presLayoutVars>
      </dgm:prSet>
      <dgm:spPr/>
    </dgm:pt>
    <dgm:pt modelId="{5A61EF3D-F230-4E8A-94D4-02E4BE4580B9}" type="pres">
      <dgm:prSet presAssocID="{2BD9BD0C-E128-42F8-9922-6B46DF7D8DCA}" presName="dummyMaxCanvas" presStyleCnt="0">
        <dgm:presLayoutVars/>
      </dgm:prSet>
      <dgm:spPr/>
    </dgm:pt>
    <dgm:pt modelId="{87AF6C0E-4C17-45B3-985D-3CCFFD8669B9}" type="pres">
      <dgm:prSet presAssocID="{2BD9BD0C-E128-42F8-9922-6B46DF7D8DCA}" presName="FiveNodes_1" presStyleLbl="node1" presStyleIdx="0" presStyleCnt="5">
        <dgm:presLayoutVars>
          <dgm:bulletEnabled val="1"/>
        </dgm:presLayoutVars>
      </dgm:prSet>
      <dgm:spPr/>
    </dgm:pt>
    <dgm:pt modelId="{47ABEB63-D325-42ED-91C4-8C59275B3B64}" type="pres">
      <dgm:prSet presAssocID="{2BD9BD0C-E128-42F8-9922-6B46DF7D8DCA}" presName="FiveNodes_2" presStyleLbl="node1" presStyleIdx="1" presStyleCnt="5">
        <dgm:presLayoutVars>
          <dgm:bulletEnabled val="1"/>
        </dgm:presLayoutVars>
      </dgm:prSet>
      <dgm:spPr/>
    </dgm:pt>
    <dgm:pt modelId="{EACC1885-2126-4D7C-8E3E-608F58411B74}" type="pres">
      <dgm:prSet presAssocID="{2BD9BD0C-E128-42F8-9922-6B46DF7D8DCA}" presName="FiveNodes_3" presStyleLbl="node1" presStyleIdx="2" presStyleCnt="5">
        <dgm:presLayoutVars>
          <dgm:bulletEnabled val="1"/>
        </dgm:presLayoutVars>
      </dgm:prSet>
      <dgm:spPr/>
    </dgm:pt>
    <dgm:pt modelId="{F680B2CE-C5D8-4976-BEC4-ACF22A859649}" type="pres">
      <dgm:prSet presAssocID="{2BD9BD0C-E128-42F8-9922-6B46DF7D8DCA}" presName="FiveNodes_4" presStyleLbl="node1" presStyleIdx="3" presStyleCnt="5">
        <dgm:presLayoutVars>
          <dgm:bulletEnabled val="1"/>
        </dgm:presLayoutVars>
      </dgm:prSet>
      <dgm:spPr/>
    </dgm:pt>
    <dgm:pt modelId="{404F07B9-0A28-4173-AEF9-7E27DBE0402D}" type="pres">
      <dgm:prSet presAssocID="{2BD9BD0C-E128-42F8-9922-6B46DF7D8DCA}" presName="FiveNodes_5" presStyleLbl="node1" presStyleIdx="4" presStyleCnt="5">
        <dgm:presLayoutVars>
          <dgm:bulletEnabled val="1"/>
        </dgm:presLayoutVars>
      </dgm:prSet>
      <dgm:spPr/>
    </dgm:pt>
    <dgm:pt modelId="{F2C1538F-140A-44FF-B685-882A4AD87C33}" type="pres">
      <dgm:prSet presAssocID="{2BD9BD0C-E128-42F8-9922-6B46DF7D8DCA}" presName="FiveConn_1-2" presStyleLbl="fgAccFollowNode1" presStyleIdx="0" presStyleCnt="4">
        <dgm:presLayoutVars>
          <dgm:bulletEnabled val="1"/>
        </dgm:presLayoutVars>
      </dgm:prSet>
      <dgm:spPr/>
    </dgm:pt>
    <dgm:pt modelId="{652959AD-DCEE-40B5-AE53-351C9D5F75C8}" type="pres">
      <dgm:prSet presAssocID="{2BD9BD0C-E128-42F8-9922-6B46DF7D8DCA}" presName="FiveConn_2-3" presStyleLbl="fgAccFollowNode1" presStyleIdx="1" presStyleCnt="4">
        <dgm:presLayoutVars>
          <dgm:bulletEnabled val="1"/>
        </dgm:presLayoutVars>
      </dgm:prSet>
      <dgm:spPr/>
    </dgm:pt>
    <dgm:pt modelId="{399ED008-7AAC-4B29-AEE8-7B8AD0E6370D}" type="pres">
      <dgm:prSet presAssocID="{2BD9BD0C-E128-42F8-9922-6B46DF7D8DCA}" presName="FiveConn_3-4" presStyleLbl="fgAccFollowNode1" presStyleIdx="2" presStyleCnt="4">
        <dgm:presLayoutVars>
          <dgm:bulletEnabled val="1"/>
        </dgm:presLayoutVars>
      </dgm:prSet>
      <dgm:spPr/>
    </dgm:pt>
    <dgm:pt modelId="{69CA946A-2F53-4B43-B523-FBA0FA67BE3F}" type="pres">
      <dgm:prSet presAssocID="{2BD9BD0C-E128-42F8-9922-6B46DF7D8DCA}" presName="FiveConn_4-5" presStyleLbl="fgAccFollowNode1" presStyleIdx="3" presStyleCnt="4">
        <dgm:presLayoutVars>
          <dgm:bulletEnabled val="1"/>
        </dgm:presLayoutVars>
      </dgm:prSet>
      <dgm:spPr/>
    </dgm:pt>
    <dgm:pt modelId="{D18893EA-A5E4-49A9-B997-783F55B029DE}" type="pres">
      <dgm:prSet presAssocID="{2BD9BD0C-E128-42F8-9922-6B46DF7D8DCA}" presName="FiveNodes_1_text" presStyleLbl="node1" presStyleIdx="4" presStyleCnt="5">
        <dgm:presLayoutVars>
          <dgm:bulletEnabled val="1"/>
        </dgm:presLayoutVars>
      </dgm:prSet>
      <dgm:spPr/>
    </dgm:pt>
    <dgm:pt modelId="{7F2728BB-C42C-49B6-8AE9-1A5700AF61B9}" type="pres">
      <dgm:prSet presAssocID="{2BD9BD0C-E128-42F8-9922-6B46DF7D8DCA}" presName="FiveNodes_2_text" presStyleLbl="node1" presStyleIdx="4" presStyleCnt="5">
        <dgm:presLayoutVars>
          <dgm:bulletEnabled val="1"/>
        </dgm:presLayoutVars>
      </dgm:prSet>
      <dgm:spPr/>
    </dgm:pt>
    <dgm:pt modelId="{B025C420-9607-44A8-BF48-96AF679AFA82}" type="pres">
      <dgm:prSet presAssocID="{2BD9BD0C-E128-42F8-9922-6B46DF7D8DCA}" presName="FiveNodes_3_text" presStyleLbl="node1" presStyleIdx="4" presStyleCnt="5">
        <dgm:presLayoutVars>
          <dgm:bulletEnabled val="1"/>
        </dgm:presLayoutVars>
      </dgm:prSet>
      <dgm:spPr/>
    </dgm:pt>
    <dgm:pt modelId="{FD93796C-684A-4070-8521-D971E7B135FD}" type="pres">
      <dgm:prSet presAssocID="{2BD9BD0C-E128-42F8-9922-6B46DF7D8DCA}" presName="FiveNodes_4_text" presStyleLbl="node1" presStyleIdx="4" presStyleCnt="5">
        <dgm:presLayoutVars>
          <dgm:bulletEnabled val="1"/>
        </dgm:presLayoutVars>
      </dgm:prSet>
      <dgm:spPr/>
    </dgm:pt>
    <dgm:pt modelId="{51335162-DA5E-4745-810C-F2629D672CC4}" type="pres">
      <dgm:prSet presAssocID="{2BD9BD0C-E128-42F8-9922-6B46DF7D8DCA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595C620A-74F2-4502-B090-A422B018906A}" type="presOf" srcId="{AE1A59D2-AD84-401D-82E2-3DCFFB7991B2}" destId="{FD93796C-684A-4070-8521-D971E7B135FD}" srcOrd="1" destOrd="0" presId="urn:microsoft.com/office/officeart/2005/8/layout/vProcess5"/>
    <dgm:cxn modelId="{619D2A25-7491-40D0-8473-128509A2AEA3}" srcId="{2BD9BD0C-E128-42F8-9922-6B46DF7D8DCA}" destId="{19A7F7F6-DCC1-48AE-8F76-1E56FE624DAB}" srcOrd="4" destOrd="0" parTransId="{ACC42A75-199D-42AF-AE8A-8BE586F1460E}" sibTransId="{9CB05C54-CC83-44DE-9F38-2491CBD3097C}"/>
    <dgm:cxn modelId="{C1FA6E2A-0046-4821-9890-B5A4A6006887}" srcId="{2BD9BD0C-E128-42F8-9922-6B46DF7D8DCA}" destId="{AE1A59D2-AD84-401D-82E2-3DCFFB7991B2}" srcOrd="3" destOrd="0" parTransId="{D54D2E9C-60D5-4FFC-B47E-1E39E42D5499}" sibTransId="{13BBFF4E-DAF6-4920-9DAC-E9FEDCBAC3E1}"/>
    <dgm:cxn modelId="{1FC8EA30-A79A-46E7-920D-1860AC24C2A1}" type="presOf" srcId="{19A7F7F6-DCC1-48AE-8F76-1E56FE624DAB}" destId="{404F07B9-0A28-4173-AEF9-7E27DBE0402D}" srcOrd="0" destOrd="0" presId="urn:microsoft.com/office/officeart/2005/8/layout/vProcess5"/>
    <dgm:cxn modelId="{660F5135-58A1-4340-87FA-43801EB86B2A}" type="presOf" srcId="{2BD9BD0C-E128-42F8-9922-6B46DF7D8DCA}" destId="{37D84F9C-9D09-4D55-B164-B47606598E2E}" srcOrd="0" destOrd="0" presId="urn:microsoft.com/office/officeart/2005/8/layout/vProcess5"/>
    <dgm:cxn modelId="{3C92193B-737B-4D2F-A9A0-8FF90E966D55}" type="presOf" srcId="{8387520F-0ED5-4CED-841A-86FE6DEEEF36}" destId="{399ED008-7AAC-4B29-AEE8-7B8AD0E6370D}" srcOrd="0" destOrd="0" presId="urn:microsoft.com/office/officeart/2005/8/layout/vProcess5"/>
    <dgm:cxn modelId="{E76DE93F-E62D-4CF7-9139-B1D3DA43F47F}" type="presOf" srcId="{545644E7-4A80-40D6-A421-0D7A57006C94}" destId="{47ABEB63-D325-42ED-91C4-8C59275B3B64}" srcOrd="0" destOrd="0" presId="urn:microsoft.com/office/officeart/2005/8/layout/vProcess5"/>
    <dgm:cxn modelId="{1C44815E-CEC3-40CB-BE3B-48C908DA9135}" type="presOf" srcId="{AC9A5D47-ECD9-45AA-A61C-402A7D29A064}" destId="{652959AD-DCEE-40B5-AE53-351C9D5F75C8}" srcOrd="0" destOrd="0" presId="urn:microsoft.com/office/officeart/2005/8/layout/vProcess5"/>
    <dgm:cxn modelId="{084FDD5F-A24C-4F41-A617-5E71DD8A179E}" type="presOf" srcId="{F85F372D-BCFC-4472-89DF-0ABAA173663F}" destId="{F2C1538F-140A-44FF-B685-882A4AD87C33}" srcOrd="0" destOrd="0" presId="urn:microsoft.com/office/officeart/2005/8/layout/vProcess5"/>
    <dgm:cxn modelId="{6B539168-6D56-47F9-9325-9D462FF720AA}" type="presOf" srcId="{0E48B6E9-C9C0-4CBB-A43C-F985AB719FA6}" destId="{EACC1885-2126-4D7C-8E3E-608F58411B74}" srcOrd="0" destOrd="0" presId="urn:microsoft.com/office/officeart/2005/8/layout/vProcess5"/>
    <dgm:cxn modelId="{EA406B4A-EC8E-443B-B2F3-87917DE79074}" srcId="{2BD9BD0C-E128-42F8-9922-6B46DF7D8DCA}" destId="{545644E7-4A80-40D6-A421-0D7A57006C94}" srcOrd="1" destOrd="0" parTransId="{319B588C-A03B-4547-A880-FDEEA2709DCE}" sibTransId="{AC9A5D47-ECD9-45AA-A61C-402A7D29A064}"/>
    <dgm:cxn modelId="{985BC152-87C1-4979-A238-5395875BCA22}" type="presOf" srcId="{545644E7-4A80-40D6-A421-0D7A57006C94}" destId="{7F2728BB-C42C-49B6-8AE9-1A5700AF61B9}" srcOrd="1" destOrd="0" presId="urn:microsoft.com/office/officeart/2005/8/layout/vProcess5"/>
    <dgm:cxn modelId="{E75C5C55-AA5C-4332-8462-65AFDA46C124}" srcId="{2BD9BD0C-E128-42F8-9922-6B46DF7D8DCA}" destId="{7A1F2B62-9EA8-4B56-8D01-23417BCF8D7E}" srcOrd="0" destOrd="0" parTransId="{E24723D7-100C-4BFC-87BA-518B35A7ED9B}" sibTransId="{F85F372D-BCFC-4472-89DF-0ABAA173663F}"/>
    <dgm:cxn modelId="{4FB0247C-6846-419E-AFCB-017F9DF49DEC}" type="presOf" srcId="{7A1F2B62-9EA8-4B56-8D01-23417BCF8D7E}" destId="{87AF6C0E-4C17-45B3-985D-3CCFFD8669B9}" srcOrd="0" destOrd="0" presId="urn:microsoft.com/office/officeart/2005/8/layout/vProcess5"/>
    <dgm:cxn modelId="{A6075EA5-AF8E-4F07-81CA-212BF3B501C5}" type="presOf" srcId="{19A7F7F6-DCC1-48AE-8F76-1E56FE624DAB}" destId="{51335162-DA5E-4745-810C-F2629D672CC4}" srcOrd="1" destOrd="0" presId="urn:microsoft.com/office/officeart/2005/8/layout/vProcess5"/>
    <dgm:cxn modelId="{9898BBA8-AC5F-4408-9A05-8126C20F5FB6}" type="presOf" srcId="{0E48B6E9-C9C0-4CBB-A43C-F985AB719FA6}" destId="{B025C420-9607-44A8-BF48-96AF679AFA82}" srcOrd="1" destOrd="0" presId="urn:microsoft.com/office/officeart/2005/8/layout/vProcess5"/>
    <dgm:cxn modelId="{281EC6B8-D0E9-444C-9B91-C7BD45578B97}" type="presOf" srcId="{AE1A59D2-AD84-401D-82E2-3DCFFB7991B2}" destId="{F680B2CE-C5D8-4976-BEC4-ACF22A859649}" srcOrd="0" destOrd="0" presId="urn:microsoft.com/office/officeart/2005/8/layout/vProcess5"/>
    <dgm:cxn modelId="{01E179D1-01AF-452B-AFF6-547E4E56576E}" srcId="{2BD9BD0C-E128-42F8-9922-6B46DF7D8DCA}" destId="{0E48B6E9-C9C0-4CBB-A43C-F985AB719FA6}" srcOrd="2" destOrd="0" parTransId="{9D165047-2E72-45C6-89AA-281BCAE8A2D5}" sibTransId="{8387520F-0ED5-4CED-841A-86FE6DEEEF36}"/>
    <dgm:cxn modelId="{6E0B8AF0-EBFE-479D-8CC9-B47B66C976A4}" type="presOf" srcId="{7A1F2B62-9EA8-4B56-8D01-23417BCF8D7E}" destId="{D18893EA-A5E4-49A9-B997-783F55B029DE}" srcOrd="1" destOrd="0" presId="urn:microsoft.com/office/officeart/2005/8/layout/vProcess5"/>
    <dgm:cxn modelId="{44DB6DF3-B7AC-4A28-B935-64E8503884DF}" type="presOf" srcId="{13BBFF4E-DAF6-4920-9DAC-E9FEDCBAC3E1}" destId="{69CA946A-2F53-4B43-B523-FBA0FA67BE3F}" srcOrd="0" destOrd="0" presId="urn:microsoft.com/office/officeart/2005/8/layout/vProcess5"/>
    <dgm:cxn modelId="{3E797C33-BADF-4F7F-B6B5-F71A396CCF1B}" type="presParOf" srcId="{37D84F9C-9D09-4D55-B164-B47606598E2E}" destId="{5A61EF3D-F230-4E8A-94D4-02E4BE4580B9}" srcOrd="0" destOrd="0" presId="urn:microsoft.com/office/officeart/2005/8/layout/vProcess5"/>
    <dgm:cxn modelId="{73DA9AFD-433B-4F5A-BAD7-E7089AE04B6D}" type="presParOf" srcId="{37D84F9C-9D09-4D55-B164-B47606598E2E}" destId="{87AF6C0E-4C17-45B3-985D-3CCFFD8669B9}" srcOrd="1" destOrd="0" presId="urn:microsoft.com/office/officeart/2005/8/layout/vProcess5"/>
    <dgm:cxn modelId="{D52A865F-9141-4E0D-8824-D04874B51380}" type="presParOf" srcId="{37D84F9C-9D09-4D55-B164-B47606598E2E}" destId="{47ABEB63-D325-42ED-91C4-8C59275B3B64}" srcOrd="2" destOrd="0" presId="urn:microsoft.com/office/officeart/2005/8/layout/vProcess5"/>
    <dgm:cxn modelId="{312732D0-BE45-4366-A2C1-FF5C9822634D}" type="presParOf" srcId="{37D84F9C-9D09-4D55-B164-B47606598E2E}" destId="{EACC1885-2126-4D7C-8E3E-608F58411B74}" srcOrd="3" destOrd="0" presId="urn:microsoft.com/office/officeart/2005/8/layout/vProcess5"/>
    <dgm:cxn modelId="{703F19BD-9D71-4A82-80ED-0AD071BD09F6}" type="presParOf" srcId="{37D84F9C-9D09-4D55-B164-B47606598E2E}" destId="{F680B2CE-C5D8-4976-BEC4-ACF22A859649}" srcOrd="4" destOrd="0" presId="urn:microsoft.com/office/officeart/2005/8/layout/vProcess5"/>
    <dgm:cxn modelId="{C38B88CC-DC42-4FE4-90A4-20EFECEE40CB}" type="presParOf" srcId="{37D84F9C-9D09-4D55-B164-B47606598E2E}" destId="{404F07B9-0A28-4173-AEF9-7E27DBE0402D}" srcOrd="5" destOrd="0" presId="urn:microsoft.com/office/officeart/2005/8/layout/vProcess5"/>
    <dgm:cxn modelId="{43BD850C-78C4-49F7-AE66-9EA08AC67F7C}" type="presParOf" srcId="{37D84F9C-9D09-4D55-B164-B47606598E2E}" destId="{F2C1538F-140A-44FF-B685-882A4AD87C33}" srcOrd="6" destOrd="0" presId="urn:microsoft.com/office/officeart/2005/8/layout/vProcess5"/>
    <dgm:cxn modelId="{6C654D5E-BFC3-4513-8439-F9176FFC7A5E}" type="presParOf" srcId="{37D84F9C-9D09-4D55-B164-B47606598E2E}" destId="{652959AD-DCEE-40B5-AE53-351C9D5F75C8}" srcOrd="7" destOrd="0" presId="urn:microsoft.com/office/officeart/2005/8/layout/vProcess5"/>
    <dgm:cxn modelId="{800B8175-A908-41DF-A280-D05A55918ECA}" type="presParOf" srcId="{37D84F9C-9D09-4D55-B164-B47606598E2E}" destId="{399ED008-7AAC-4B29-AEE8-7B8AD0E6370D}" srcOrd="8" destOrd="0" presId="urn:microsoft.com/office/officeart/2005/8/layout/vProcess5"/>
    <dgm:cxn modelId="{49C77305-303F-4087-B3EB-80D251876517}" type="presParOf" srcId="{37D84F9C-9D09-4D55-B164-B47606598E2E}" destId="{69CA946A-2F53-4B43-B523-FBA0FA67BE3F}" srcOrd="9" destOrd="0" presId="urn:microsoft.com/office/officeart/2005/8/layout/vProcess5"/>
    <dgm:cxn modelId="{BD5C8484-4623-4DB2-A8A8-1D717CBAF526}" type="presParOf" srcId="{37D84F9C-9D09-4D55-B164-B47606598E2E}" destId="{D18893EA-A5E4-49A9-B997-783F55B029DE}" srcOrd="10" destOrd="0" presId="urn:microsoft.com/office/officeart/2005/8/layout/vProcess5"/>
    <dgm:cxn modelId="{F9782A12-2527-4C1F-8608-BE44C74ED31E}" type="presParOf" srcId="{37D84F9C-9D09-4D55-B164-B47606598E2E}" destId="{7F2728BB-C42C-49B6-8AE9-1A5700AF61B9}" srcOrd="11" destOrd="0" presId="urn:microsoft.com/office/officeart/2005/8/layout/vProcess5"/>
    <dgm:cxn modelId="{93A7C11D-01F5-4AA1-9684-4FC57C2BC708}" type="presParOf" srcId="{37D84F9C-9D09-4D55-B164-B47606598E2E}" destId="{B025C420-9607-44A8-BF48-96AF679AFA82}" srcOrd="12" destOrd="0" presId="urn:microsoft.com/office/officeart/2005/8/layout/vProcess5"/>
    <dgm:cxn modelId="{CEC60675-540A-4B54-B5A5-EF73A501D648}" type="presParOf" srcId="{37D84F9C-9D09-4D55-B164-B47606598E2E}" destId="{FD93796C-684A-4070-8521-D971E7B135FD}" srcOrd="13" destOrd="0" presId="urn:microsoft.com/office/officeart/2005/8/layout/vProcess5"/>
    <dgm:cxn modelId="{ADF6B3B4-7778-490D-8C1F-AF02D4F75E18}" type="presParOf" srcId="{37D84F9C-9D09-4D55-B164-B47606598E2E}" destId="{51335162-DA5E-4745-810C-F2629D672CC4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51AC89B-A015-4ED1-B676-4882680AFADF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1E3B56C-DDC0-4604-8654-75CB6CE8DC2B}">
      <dgm:prSet custT="1"/>
      <dgm:spPr/>
      <dgm:t>
        <a:bodyPr/>
        <a:lstStyle/>
        <a:p>
          <a:r>
            <a:rPr lang="en-US" sz="1800" b="1"/>
            <a:t>نتائج اختبار الفرضيات</a:t>
          </a:r>
        </a:p>
      </dgm:t>
    </dgm:pt>
    <dgm:pt modelId="{A734EA66-08F3-4952-B65E-D43E8E8F6382}" type="parTrans" cxnId="{B2DC3EBB-1173-448C-A36F-3DAC7B184438}">
      <dgm:prSet/>
      <dgm:spPr/>
      <dgm:t>
        <a:bodyPr/>
        <a:lstStyle/>
        <a:p>
          <a:endParaRPr lang="en-US"/>
        </a:p>
      </dgm:t>
    </dgm:pt>
    <dgm:pt modelId="{25DF3CE0-15ED-44F0-BC60-ADF39893F247}" type="sibTrans" cxnId="{B2DC3EBB-1173-448C-A36F-3DAC7B184438}">
      <dgm:prSet/>
      <dgm:spPr/>
      <dgm:t>
        <a:bodyPr/>
        <a:lstStyle/>
        <a:p>
          <a:endParaRPr lang="en-US"/>
        </a:p>
      </dgm:t>
    </dgm:pt>
    <dgm:pt modelId="{3AF7E23C-EB49-4FD6-AD75-B625DC6FBABA}">
      <dgm:prSet/>
      <dgm:spPr/>
      <dgm:t>
        <a:bodyPr/>
        <a:lstStyle/>
        <a:p>
          <a:r>
            <a:rPr lang="en-US"/>
            <a:t>قبول كافة الفرضيات </a:t>
          </a:r>
        </a:p>
        <a:p>
          <a:endParaRPr lang="en-US"/>
        </a:p>
        <a:p>
          <a:r>
            <a:rPr lang="en-US"/>
            <a:t>عند مستوى دلالة (p &lt; 0.05)</a:t>
          </a:r>
        </a:p>
      </dgm:t>
    </dgm:pt>
    <dgm:pt modelId="{AC196A7D-2306-4325-AEC2-1506A2DFCEF6}" type="parTrans" cxnId="{8AFC9304-9049-484F-99FD-968C6AC739A2}">
      <dgm:prSet/>
      <dgm:spPr/>
      <dgm:t>
        <a:bodyPr/>
        <a:lstStyle/>
        <a:p>
          <a:endParaRPr lang="en-US"/>
        </a:p>
      </dgm:t>
    </dgm:pt>
    <dgm:pt modelId="{7ADFCAD5-353F-46C0-A9F4-1368585F2452}" type="sibTrans" cxnId="{8AFC9304-9049-484F-99FD-968C6AC739A2}">
      <dgm:prSet/>
      <dgm:spPr/>
      <dgm:t>
        <a:bodyPr/>
        <a:lstStyle/>
        <a:p>
          <a:endParaRPr lang="en-US"/>
        </a:p>
      </dgm:t>
    </dgm:pt>
    <dgm:pt modelId="{0B29955D-8BC4-4060-9251-B382442A18D7}">
      <dgm:prSet/>
      <dgm:spPr/>
      <dgm:t>
        <a:bodyPr/>
        <a:lstStyle/>
        <a:p>
          <a:r>
            <a:rPr lang="en-US"/>
            <a:t>أثر الإعلانات على التفاعل (R^2 = 0.563) </a:t>
          </a:r>
        </a:p>
      </dgm:t>
    </dgm:pt>
    <dgm:pt modelId="{3342BC47-F786-4A64-96A6-7BDF1958C617}" type="parTrans" cxnId="{BD2884ED-0ECD-40C3-8B0F-BCC0473DA167}">
      <dgm:prSet/>
      <dgm:spPr/>
      <dgm:t>
        <a:bodyPr/>
        <a:lstStyle/>
        <a:p>
          <a:endParaRPr lang="en-US"/>
        </a:p>
      </dgm:t>
    </dgm:pt>
    <dgm:pt modelId="{EF64929D-CE12-4B9D-95B0-19C514F23032}" type="sibTrans" cxnId="{BD2884ED-0ECD-40C3-8B0F-BCC0473DA167}">
      <dgm:prSet/>
      <dgm:spPr/>
      <dgm:t>
        <a:bodyPr/>
        <a:lstStyle/>
        <a:p>
          <a:endParaRPr lang="en-US"/>
        </a:p>
      </dgm:t>
    </dgm:pt>
    <dgm:pt modelId="{5CE90787-ADED-4F56-A0D7-DA0E7DDD9684}">
      <dgm:prSet/>
      <dgm:spPr/>
      <dgm:t>
        <a:bodyPr/>
        <a:lstStyle/>
        <a:p>
          <a:r>
            <a:rPr lang="en-US"/>
            <a:t>أثر التفاعل على نية الشراء (R^2 = 0.252) </a:t>
          </a:r>
        </a:p>
      </dgm:t>
    </dgm:pt>
    <dgm:pt modelId="{05A006A9-0984-4E08-AA03-6B49B6B29D83}" type="parTrans" cxnId="{524E052A-36F3-47FD-A04C-BFCCA8C87D64}">
      <dgm:prSet/>
      <dgm:spPr/>
      <dgm:t>
        <a:bodyPr/>
        <a:lstStyle/>
        <a:p>
          <a:endParaRPr lang="en-US"/>
        </a:p>
      </dgm:t>
    </dgm:pt>
    <dgm:pt modelId="{BF1DB6F5-2D25-48CA-9163-49D805084631}" type="sibTrans" cxnId="{524E052A-36F3-47FD-A04C-BFCCA8C87D64}">
      <dgm:prSet/>
      <dgm:spPr/>
      <dgm:t>
        <a:bodyPr/>
        <a:lstStyle/>
        <a:p>
          <a:endParaRPr lang="en-US"/>
        </a:p>
      </dgm:t>
    </dgm:pt>
    <dgm:pt modelId="{2F934827-A0B8-4826-8A1D-AC5A00E3B709}">
      <dgm:prSet/>
      <dgm:spPr/>
      <dgm:t>
        <a:bodyPr/>
        <a:lstStyle/>
        <a:p>
          <a:r>
            <a:rPr lang="en-US"/>
            <a:t>أثر الإعلانات المباشر على نية الشراء (R^2 = 0.270) </a:t>
          </a:r>
        </a:p>
      </dgm:t>
    </dgm:pt>
    <dgm:pt modelId="{F4F02307-2F63-4F0C-9565-DC6B2CDA085B}" type="parTrans" cxnId="{0492EB17-ADF1-4171-9828-68A61383DD36}">
      <dgm:prSet/>
      <dgm:spPr/>
      <dgm:t>
        <a:bodyPr/>
        <a:lstStyle/>
        <a:p>
          <a:endParaRPr lang="en-US"/>
        </a:p>
      </dgm:t>
    </dgm:pt>
    <dgm:pt modelId="{7B932552-0C78-4EB7-A84B-DA5D5ACCB013}" type="sibTrans" cxnId="{0492EB17-ADF1-4171-9828-68A61383DD36}">
      <dgm:prSet/>
      <dgm:spPr/>
      <dgm:t>
        <a:bodyPr/>
        <a:lstStyle/>
        <a:p>
          <a:endParaRPr lang="en-US"/>
        </a:p>
      </dgm:t>
    </dgm:pt>
    <dgm:pt modelId="{EA058BC3-3111-4089-91A8-70BAF786F981}">
      <dgm:prSet/>
      <dgm:spPr/>
      <dgm:t>
        <a:bodyPr/>
        <a:lstStyle/>
        <a:p>
          <a:r>
            <a:rPr lang="en-US"/>
            <a:t>الأثر المباشر لأبعاد الإعلانات مجتمعة (R^2 = 0.283)</a:t>
          </a:r>
        </a:p>
      </dgm:t>
    </dgm:pt>
    <dgm:pt modelId="{3CF28AF2-EB2F-4014-9B50-02EE42AFA4ED}" type="parTrans" cxnId="{1F406F6E-675E-4E9C-A547-70449D88574B}">
      <dgm:prSet/>
      <dgm:spPr/>
      <dgm:t>
        <a:bodyPr/>
        <a:lstStyle/>
        <a:p>
          <a:endParaRPr lang="en-US"/>
        </a:p>
      </dgm:t>
    </dgm:pt>
    <dgm:pt modelId="{C8E06C62-5C1F-40B5-A378-A1AD16F0C54F}" type="sibTrans" cxnId="{1F406F6E-675E-4E9C-A547-70449D88574B}">
      <dgm:prSet/>
      <dgm:spPr/>
      <dgm:t>
        <a:bodyPr/>
        <a:lstStyle/>
        <a:p>
          <a:endParaRPr lang="en-US"/>
        </a:p>
      </dgm:t>
    </dgm:pt>
    <dgm:pt modelId="{99A2AB9F-6533-4593-BDA4-B2176F8001A4}" type="pres">
      <dgm:prSet presAssocID="{551AC89B-A015-4ED1-B676-4882680AFADF}" presName="Name0" presStyleCnt="0">
        <dgm:presLayoutVars>
          <dgm:dir/>
          <dgm:resizeHandles val="exact"/>
        </dgm:presLayoutVars>
      </dgm:prSet>
      <dgm:spPr/>
    </dgm:pt>
    <dgm:pt modelId="{FA567B84-F7F0-430C-8D86-FD0435289C75}" type="pres">
      <dgm:prSet presAssocID="{71E3B56C-DDC0-4604-8654-75CB6CE8DC2B}" presName="node" presStyleLbl="node1" presStyleIdx="0" presStyleCnt="6">
        <dgm:presLayoutVars>
          <dgm:bulletEnabled val="1"/>
        </dgm:presLayoutVars>
      </dgm:prSet>
      <dgm:spPr/>
    </dgm:pt>
    <dgm:pt modelId="{C1B6110D-5E8E-4046-B05C-5C711B183570}" type="pres">
      <dgm:prSet presAssocID="{25DF3CE0-15ED-44F0-BC60-ADF39893F247}" presName="sibTrans" presStyleLbl="sibTrans1D1" presStyleIdx="0" presStyleCnt="5"/>
      <dgm:spPr/>
    </dgm:pt>
    <dgm:pt modelId="{F8794F6D-EC66-4794-BBCE-437330476B7B}" type="pres">
      <dgm:prSet presAssocID="{25DF3CE0-15ED-44F0-BC60-ADF39893F247}" presName="connectorText" presStyleLbl="sibTrans1D1" presStyleIdx="0" presStyleCnt="5"/>
      <dgm:spPr/>
    </dgm:pt>
    <dgm:pt modelId="{B4BFF948-2ECA-4B85-BA66-F33BB578D940}" type="pres">
      <dgm:prSet presAssocID="{3AF7E23C-EB49-4FD6-AD75-B625DC6FBABA}" presName="node" presStyleLbl="node1" presStyleIdx="1" presStyleCnt="6">
        <dgm:presLayoutVars>
          <dgm:bulletEnabled val="1"/>
        </dgm:presLayoutVars>
      </dgm:prSet>
      <dgm:spPr/>
    </dgm:pt>
    <dgm:pt modelId="{2CBB1C89-4869-401A-90F4-ADAA6184864F}" type="pres">
      <dgm:prSet presAssocID="{7ADFCAD5-353F-46C0-A9F4-1368585F2452}" presName="sibTrans" presStyleLbl="sibTrans1D1" presStyleIdx="1" presStyleCnt="5"/>
      <dgm:spPr/>
    </dgm:pt>
    <dgm:pt modelId="{9929B646-F3B8-4D61-B9A5-39F5E19E0D67}" type="pres">
      <dgm:prSet presAssocID="{7ADFCAD5-353F-46C0-A9F4-1368585F2452}" presName="connectorText" presStyleLbl="sibTrans1D1" presStyleIdx="1" presStyleCnt="5"/>
      <dgm:spPr/>
    </dgm:pt>
    <dgm:pt modelId="{58892969-FE0E-4FF5-9828-EA0B7A86AE18}" type="pres">
      <dgm:prSet presAssocID="{0B29955D-8BC4-4060-9251-B382442A18D7}" presName="node" presStyleLbl="node1" presStyleIdx="2" presStyleCnt="6">
        <dgm:presLayoutVars>
          <dgm:bulletEnabled val="1"/>
        </dgm:presLayoutVars>
      </dgm:prSet>
      <dgm:spPr/>
    </dgm:pt>
    <dgm:pt modelId="{F04A31F7-C3AF-4D70-B650-6A0171B5BF38}" type="pres">
      <dgm:prSet presAssocID="{EF64929D-CE12-4B9D-95B0-19C514F23032}" presName="sibTrans" presStyleLbl="sibTrans1D1" presStyleIdx="2" presStyleCnt="5"/>
      <dgm:spPr/>
    </dgm:pt>
    <dgm:pt modelId="{52C60ABB-F45B-468C-A971-B930BF73B9E8}" type="pres">
      <dgm:prSet presAssocID="{EF64929D-CE12-4B9D-95B0-19C514F23032}" presName="connectorText" presStyleLbl="sibTrans1D1" presStyleIdx="2" presStyleCnt="5"/>
      <dgm:spPr/>
    </dgm:pt>
    <dgm:pt modelId="{1F6621F9-E975-46F5-A530-DF4ADF778FFA}" type="pres">
      <dgm:prSet presAssocID="{5CE90787-ADED-4F56-A0D7-DA0E7DDD9684}" presName="node" presStyleLbl="node1" presStyleIdx="3" presStyleCnt="6">
        <dgm:presLayoutVars>
          <dgm:bulletEnabled val="1"/>
        </dgm:presLayoutVars>
      </dgm:prSet>
      <dgm:spPr/>
    </dgm:pt>
    <dgm:pt modelId="{EA022B49-EE31-4C2D-BEAD-15152581D107}" type="pres">
      <dgm:prSet presAssocID="{BF1DB6F5-2D25-48CA-9163-49D805084631}" presName="sibTrans" presStyleLbl="sibTrans1D1" presStyleIdx="3" presStyleCnt="5"/>
      <dgm:spPr/>
    </dgm:pt>
    <dgm:pt modelId="{9220BC91-7BEB-40EB-81E5-C1C1E8432503}" type="pres">
      <dgm:prSet presAssocID="{BF1DB6F5-2D25-48CA-9163-49D805084631}" presName="connectorText" presStyleLbl="sibTrans1D1" presStyleIdx="3" presStyleCnt="5"/>
      <dgm:spPr/>
    </dgm:pt>
    <dgm:pt modelId="{34ABF201-2178-4031-96B6-2028B677D267}" type="pres">
      <dgm:prSet presAssocID="{2F934827-A0B8-4826-8A1D-AC5A00E3B709}" presName="node" presStyleLbl="node1" presStyleIdx="4" presStyleCnt="6">
        <dgm:presLayoutVars>
          <dgm:bulletEnabled val="1"/>
        </dgm:presLayoutVars>
      </dgm:prSet>
      <dgm:spPr/>
    </dgm:pt>
    <dgm:pt modelId="{21C0E3B2-1CC0-4A90-9FBA-52AD4CACA93D}" type="pres">
      <dgm:prSet presAssocID="{7B932552-0C78-4EB7-A84B-DA5D5ACCB013}" presName="sibTrans" presStyleLbl="sibTrans1D1" presStyleIdx="4" presStyleCnt="5"/>
      <dgm:spPr/>
    </dgm:pt>
    <dgm:pt modelId="{6A8DCE94-0B33-4CF6-B0E7-6F41FD0ED8A9}" type="pres">
      <dgm:prSet presAssocID="{7B932552-0C78-4EB7-A84B-DA5D5ACCB013}" presName="connectorText" presStyleLbl="sibTrans1D1" presStyleIdx="4" presStyleCnt="5"/>
      <dgm:spPr/>
    </dgm:pt>
    <dgm:pt modelId="{2943136D-8F74-44B3-B561-CF431D89C882}" type="pres">
      <dgm:prSet presAssocID="{EA058BC3-3111-4089-91A8-70BAF786F981}" presName="node" presStyleLbl="node1" presStyleIdx="5" presStyleCnt="6">
        <dgm:presLayoutVars>
          <dgm:bulletEnabled val="1"/>
        </dgm:presLayoutVars>
      </dgm:prSet>
      <dgm:spPr/>
    </dgm:pt>
  </dgm:ptLst>
  <dgm:cxnLst>
    <dgm:cxn modelId="{561E3104-AFB6-4145-893E-20161207BFB9}" type="presOf" srcId="{EA058BC3-3111-4089-91A8-70BAF786F981}" destId="{2943136D-8F74-44B3-B561-CF431D89C882}" srcOrd="0" destOrd="0" presId="urn:microsoft.com/office/officeart/2016/7/layout/RepeatingBendingProcessNew"/>
    <dgm:cxn modelId="{8AFC9304-9049-484F-99FD-968C6AC739A2}" srcId="{551AC89B-A015-4ED1-B676-4882680AFADF}" destId="{3AF7E23C-EB49-4FD6-AD75-B625DC6FBABA}" srcOrd="1" destOrd="0" parTransId="{AC196A7D-2306-4325-AEC2-1506A2DFCEF6}" sibTransId="{7ADFCAD5-353F-46C0-A9F4-1368585F2452}"/>
    <dgm:cxn modelId="{6AF76509-B689-4CFE-BD5F-EFB239DA6460}" type="presOf" srcId="{5CE90787-ADED-4F56-A0D7-DA0E7DDD9684}" destId="{1F6621F9-E975-46F5-A530-DF4ADF778FFA}" srcOrd="0" destOrd="0" presId="urn:microsoft.com/office/officeart/2016/7/layout/RepeatingBendingProcessNew"/>
    <dgm:cxn modelId="{433CC511-B254-433C-A73A-41F14F1AB8C6}" type="presOf" srcId="{25DF3CE0-15ED-44F0-BC60-ADF39893F247}" destId="{C1B6110D-5E8E-4046-B05C-5C711B183570}" srcOrd="0" destOrd="0" presId="urn:microsoft.com/office/officeart/2016/7/layout/RepeatingBendingProcessNew"/>
    <dgm:cxn modelId="{0492EB17-ADF1-4171-9828-68A61383DD36}" srcId="{551AC89B-A015-4ED1-B676-4882680AFADF}" destId="{2F934827-A0B8-4826-8A1D-AC5A00E3B709}" srcOrd="4" destOrd="0" parTransId="{F4F02307-2F63-4F0C-9565-DC6B2CDA085B}" sibTransId="{7B932552-0C78-4EB7-A84B-DA5D5ACCB013}"/>
    <dgm:cxn modelId="{FCDD7328-B981-4E8D-8CD0-5FEF82F18C08}" type="presOf" srcId="{25DF3CE0-15ED-44F0-BC60-ADF39893F247}" destId="{F8794F6D-EC66-4794-BBCE-437330476B7B}" srcOrd="1" destOrd="0" presId="urn:microsoft.com/office/officeart/2016/7/layout/RepeatingBendingProcessNew"/>
    <dgm:cxn modelId="{EAF9E328-689D-4D6B-9A17-97C6DCA35EA8}" type="presOf" srcId="{EF64929D-CE12-4B9D-95B0-19C514F23032}" destId="{F04A31F7-C3AF-4D70-B650-6A0171B5BF38}" srcOrd="0" destOrd="0" presId="urn:microsoft.com/office/officeart/2016/7/layout/RepeatingBendingProcessNew"/>
    <dgm:cxn modelId="{524E052A-36F3-47FD-A04C-BFCCA8C87D64}" srcId="{551AC89B-A015-4ED1-B676-4882680AFADF}" destId="{5CE90787-ADED-4F56-A0D7-DA0E7DDD9684}" srcOrd="3" destOrd="0" parTransId="{05A006A9-0984-4E08-AA03-6B49B6B29D83}" sibTransId="{BF1DB6F5-2D25-48CA-9163-49D805084631}"/>
    <dgm:cxn modelId="{4FEDA139-3A75-4E04-A593-869855A38020}" type="presOf" srcId="{7ADFCAD5-353F-46C0-A9F4-1368585F2452}" destId="{2CBB1C89-4869-401A-90F4-ADAA6184864F}" srcOrd="0" destOrd="0" presId="urn:microsoft.com/office/officeart/2016/7/layout/RepeatingBendingProcessNew"/>
    <dgm:cxn modelId="{523A7165-C63A-4D9A-86E7-34EA8560859E}" type="presOf" srcId="{BF1DB6F5-2D25-48CA-9163-49D805084631}" destId="{EA022B49-EE31-4C2D-BEAD-15152581D107}" srcOrd="0" destOrd="0" presId="urn:microsoft.com/office/officeart/2016/7/layout/RepeatingBendingProcessNew"/>
    <dgm:cxn modelId="{2A630D6C-1A15-47B0-A3F5-335A45B08E32}" type="presOf" srcId="{7ADFCAD5-353F-46C0-A9F4-1368585F2452}" destId="{9929B646-F3B8-4D61-B9A5-39F5E19E0D67}" srcOrd="1" destOrd="0" presId="urn:microsoft.com/office/officeart/2016/7/layout/RepeatingBendingProcessNew"/>
    <dgm:cxn modelId="{1F406F6E-675E-4E9C-A547-70449D88574B}" srcId="{551AC89B-A015-4ED1-B676-4882680AFADF}" destId="{EA058BC3-3111-4089-91A8-70BAF786F981}" srcOrd="5" destOrd="0" parTransId="{3CF28AF2-EB2F-4014-9B50-02EE42AFA4ED}" sibTransId="{C8E06C62-5C1F-40B5-A378-A1AD16F0C54F}"/>
    <dgm:cxn modelId="{70EB2F54-9FDF-4629-AAC2-EED4F34DCF43}" type="presOf" srcId="{71E3B56C-DDC0-4604-8654-75CB6CE8DC2B}" destId="{FA567B84-F7F0-430C-8D86-FD0435289C75}" srcOrd="0" destOrd="0" presId="urn:microsoft.com/office/officeart/2016/7/layout/RepeatingBendingProcessNew"/>
    <dgm:cxn modelId="{7429DD87-2E01-4C35-8198-E442EBA4BE03}" type="presOf" srcId="{551AC89B-A015-4ED1-B676-4882680AFADF}" destId="{99A2AB9F-6533-4593-BDA4-B2176F8001A4}" srcOrd="0" destOrd="0" presId="urn:microsoft.com/office/officeart/2016/7/layout/RepeatingBendingProcessNew"/>
    <dgm:cxn modelId="{B4C0409E-C23B-4E0E-8025-3F8C2C131A2E}" type="presOf" srcId="{3AF7E23C-EB49-4FD6-AD75-B625DC6FBABA}" destId="{B4BFF948-2ECA-4B85-BA66-F33BB578D940}" srcOrd="0" destOrd="0" presId="urn:microsoft.com/office/officeart/2016/7/layout/RepeatingBendingProcessNew"/>
    <dgm:cxn modelId="{57E6D59E-A1C9-4591-914A-E8B3BB03E889}" type="presOf" srcId="{7B932552-0C78-4EB7-A84B-DA5D5ACCB013}" destId="{21C0E3B2-1CC0-4A90-9FBA-52AD4CACA93D}" srcOrd="0" destOrd="0" presId="urn:microsoft.com/office/officeart/2016/7/layout/RepeatingBendingProcessNew"/>
    <dgm:cxn modelId="{B2DC3EBB-1173-448C-A36F-3DAC7B184438}" srcId="{551AC89B-A015-4ED1-B676-4882680AFADF}" destId="{71E3B56C-DDC0-4604-8654-75CB6CE8DC2B}" srcOrd="0" destOrd="0" parTransId="{A734EA66-08F3-4952-B65E-D43E8E8F6382}" sibTransId="{25DF3CE0-15ED-44F0-BC60-ADF39893F247}"/>
    <dgm:cxn modelId="{BB184CC3-938A-4722-8BDA-4D87B906A00B}" type="presOf" srcId="{BF1DB6F5-2D25-48CA-9163-49D805084631}" destId="{9220BC91-7BEB-40EB-81E5-C1C1E8432503}" srcOrd="1" destOrd="0" presId="urn:microsoft.com/office/officeart/2016/7/layout/RepeatingBendingProcessNew"/>
    <dgm:cxn modelId="{AAF841CB-52BB-4AB5-918D-CED1F3EA743A}" type="presOf" srcId="{2F934827-A0B8-4826-8A1D-AC5A00E3B709}" destId="{34ABF201-2178-4031-96B6-2028B677D267}" srcOrd="0" destOrd="0" presId="urn:microsoft.com/office/officeart/2016/7/layout/RepeatingBendingProcessNew"/>
    <dgm:cxn modelId="{FF7309D2-7379-4D20-9DBB-EA1EF85E503B}" type="presOf" srcId="{7B932552-0C78-4EB7-A84B-DA5D5ACCB013}" destId="{6A8DCE94-0B33-4CF6-B0E7-6F41FD0ED8A9}" srcOrd="1" destOrd="0" presId="urn:microsoft.com/office/officeart/2016/7/layout/RepeatingBendingProcessNew"/>
    <dgm:cxn modelId="{7F27F3E8-4725-450E-9BD2-C834EAB31095}" type="presOf" srcId="{EF64929D-CE12-4B9D-95B0-19C514F23032}" destId="{52C60ABB-F45B-468C-A971-B930BF73B9E8}" srcOrd="1" destOrd="0" presId="urn:microsoft.com/office/officeart/2016/7/layout/RepeatingBendingProcessNew"/>
    <dgm:cxn modelId="{BD2884ED-0ECD-40C3-8B0F-BCC0473DA167}" srcId="{551AC89B-A015-4ED1-B676-4882680AFADF}" destId="{0B29955D-8BC4-4060-9251-B382442A18D7}" srcOrd="2" destOrd="0" parTransId="{3342BC47-F786-4A64-96A6-7BDF1958C617}" sibTransId="{EF64929D-CE12-4B9D-95B0-19C514F23032}"/>
    <dgm:cxn modelId="{AF57BEEF-9AB3-485F-8370-50A31B968A9A}" type="presOf" srcId="{0B29955D-8BC4-4060-9251-B382442A18D7}" destId="{58892969-FE0E-4FF5-9828-EA0B7A86AE18}" srcOrd="0" destOrd="0" presId="urn:microsoft.com/office/officeart/2016/7/layout/RepeatingBendingProcessNew"/>
    <dgm:cxn modelId="{7A990337-2F12-4443-8D56-88CAAE44CD07}" type="presParOf" srcId="{99A2AB9F-6533-4593-BDA4-B2176F8001A4}" destId="{FA567B84-F7F0-430C-8D86-FD0435289C75}" srcOrd="0" destOrd="0" presId="urn:microsoft.com/office/officeart/2016/7/layout/RepeatingBendingProcessNew"/>
    <dgm:cxn modelId="{08F34C5A-92F8-499E-BB16-FA32CC16CAA5}" type="presParOf" srcId="{99A2AB9F-6533-4593-BDA4-B2176F8001A4}" destId="{C1B6110D-5E8E-4046-B05C-5C711B183570}" srcOrd="1" destOrd="0" presId="urn:microsoft.com/office/officeart/2016/7/layout/RepeatingBendingProcessNew"/>
    <dgm:cxn modelId="{FC39AD34-6E0F-4D00-A2FF-CC0D7B4BA70B}" type="presParOf" srcId="{C1B6110D-5E8E-4046-B05C-5C711B183570}" destId="{F8794F6D-EC66-4794-BBCE-437330476B7B}" srcOrd="0" destOrd="0" presId="urn:microsoft.com/office/officeart/2016/7/layout/RepeatingBendingProcessNew"/>
    <dgm:cxn modelId="{9EBAE2CF-10B1-4335-A19F-D0F268E416CE}" type="presParOf" srcId="{99A2AB9F-6533-4593-BDA4-B2176F8001A4}" destId="{B4BFF948-2ECA-4B85-BA66-F33BB578D940}" srcOrd="2" destOrd="0" presId="urn:microsoft.com/office/officeart/2016/7/layout/RepeatingBendingProcessNew"/>
    <dgm:cxn modelId="{7BE4C130-FC3C-4B8C-B978-285B4663E035}" type="presParOf" srcId="{99A2AB9F-6533-4593-BDA4-B2176F8001A4}" destId="{2CBB1C89-4869-401A-90F4-ADAA6184864F}" srcOrd="3" destOrd="0" presId="urn:microsoft.com/office/officeart/2016/7/layout/RepeatingBendingProcessNew"/>
    <dgm:cxn modelId="{F89014BE-D402-42C2-A94B-A8D724419CE5}" type="presParOf" srcId="{2CBB1C89-4869-401A-90F4-ADAA6184864F}" destId="{9929B646-F3B8-4D61-B9A5-39F5E19E0D67}" srcOrd="0" destOrd="0" presId="urn:microsoft.com/office/officeart/2016/7/layout/RepeatingBendingProcessNew"/>
    <dgm:cxn modelId="{A8D5517D-5EBE-43DC-8194-EAA0E3CCFAE3}" type="presParOf" srcId="{99A2AB9F-6533-4593-BDA4-B2176F8001A4}" destId="{58892969-FE0E-4FF5-9828-EA0B7A86AE18}" srcOrd="4" destOrd="0" presId="urn:microsoft.com/office/officeart/2016/7/layout/RepeatingBendingProcessNew"/>
    <dgm:cxn modelId="{71C5C6FA-0C90-4DCB-9672-A925EB43BF38}" type="presParOf" srcId="{99A2AB9F-6533-4593-BDA4-B2176F8001A4}" destId="{F04A31F7-C3AF-4D70-B650-6A0171B5BF38}" srcOrd="5" destOrd="0" presId="urn:microsoft.com/office/officeart/2016/7/layout/RepeatingBendingProcessNew"/>
    <dgm:cxn modelId="{91F3E6B0-EAE8-42A5-96AA-D781C0D44C09}" type="presParOf" srcId="{F04A31F7-C3AF-4D70-B650-6A0171B5BF38}" destId="{52C60ABB-F45B-468C-A971-B930BF73B9E8}" srcOrd="0" destOrd="0" presId="urn:microsoft.com/office/officeart/2016/7/layout/RepeatingBendingProcessNew"/>
    <dgm:cxn modelId="{E255E356-D103-48E1-94DF-05789157CAA0}" type="presParOf" srcId="{99A2AB9F-6533-4593-BDA4-B2176F8001A4}" destId="{1F6621F9-E975-46F5-A530-DF4ADF778FFA}" srcOrd="6" destOrd="0" presId="urn:microsoft.com/office/officeart/2016/7/layout/RepeatingBendingProcessNew"/>
    <dgm:cxn modelId="{F42143C4-0A0A-4D1E-A713-4B90BBE7519E}" type="presParOf" srcId="{99A2AB9F-6533-4593-BDA4-B2176F8001A4}" destId="{EA022B49-EE31-4C2D-BEAD-15152581D107}" srcOrd="7" destOrd="0" presId="urn:microsoft.com/office/officeart/2016/7/layout/RepeatingBendingProcessNew"/>
    <dgm:cxn modelId="{EF16B22D-ED70-465F-8D84-ED561A9F346F}" type="presParOf" srcId="{EA022B49-EE31-4C2D-BEAD-15152581D107}" destId="{9220BC91-7BEB-40EB-81E5-C1C1E8432503}" srcOrd="0" destOrd="0" presId="urn:microsoft.com/office/officeart/2016/7/layout/RepeatingBendingProcessNew"/>
    <dgm:cxn modelId="{F151339C-F3B9-482F-9A52-6D0C1C774840}" type="presParOf" srcId="{99A2AB9F-6533-4593-BDA4-B2176F8001A4}" destId="{34ABF201-2178-4031-96B6-2028B677D267}" srcOrd="8" destOrd="0" presId="urn:microsoft.com/office/officeart/2016/7/layout/RepeatingBendingProcessNew"/>
    <dgm:cxn modelId="{E546BE2A-DE5D-46BF-A7D7-00707B11B1F7}" type="presParOf" srcId="{99A2AB9F-6533-4593-BDA4-B2176F8001A4}" destId="{21C0E3B2-1CC0-4A90-9FBA-52AD4CACA93D}" srcOrd="9" destOrd="0" presId="urn:microsoft.com/office/officeart/2016/7/layout/RepeatingBendingProcessNew"/>
    <dgm:cxn modelId="{3FAA0DE4-2E6B-4064-8298-3ECCFED1A329}" type="presParOf" srcId="{21C0E3B2-1CC0-4A90-9FBA-52AD4CACA93D}" destId="{6A8DCE94-0B33-4CF6-B0E7-6F41FD0ED8A9}" srcOrd="0" destOrd="0" presId="urn:microsoft.com/office/officeart/2016/7/layout/RepeatingBendingProcessNew"/>
    <dgm:cxn modelId="{8557DB0C-4B52-433C-9871-7CCFB7EA6EA1}" type="presParOf" srcId="{99A2AB9F-6533-4593-BDA4-B2176F8001A4}" destId="{2943136D-8F74-44B3-B561-CF431D89C882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6968F3F-7354-42A2-84E3-2D52D9A8DCB5}" type="doc">
      <dgm:prSet loTypeId="urn:microsoft.com/office/officeart/2005/8/layout/vList2" loCatId="list" qsTypeId="urn:microsoft.com/office/officeart/2005/8/quickstyle/simple2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199CA71-1D7C-4ED3-9B9B-AB822F982AB1}">
      <dgm:prSet custT="1"/>
      <dgm:spPr/>
      <dgm:t>
        <a:bodyPr/>
        <a:lstStyle/>
        <a:p>
          <a:pPr algn="ctr"/>
          <a:r>
            <a:rPr lang="en-US" sz="4400" b="1"/>
            <a:t>H5 - </a:t>
          </a:r>
          <a:r>
            <a:rPr lang="ar-SA" sz="4400" b="1"/>
            <a:t>نتائج الأثر الوسيط</a:t>
          </a:r>
          <a:endParaRPr lang="en-US" sz="4400"/>
        </a:p>
      </dgm:t>
    </dgm:pt>
    <dgm:pt modelId="{3551CB6F-2A8A-451B-A208-9C1FBFBA1935}" type="parTrans" cxnId="{EFF09987-DEF6-4E08-B70E-FE5BBC830922}">
      <dgm:prSet/>
      <dgm:spPr/>
      <dgm:t>
        <a:bodyPr/>
        <a:lstStyle/>
        <a:p>
          <a:endParaRPr lang="en-US"/>
        </a:p>
      </dgm:t>
    </dgm:pt>
    <dgm:pt modelId="{E905C0C8-D12D-4BC7-BDB8-635A7B3CB4C7}" type="sibTrans" cxnId="{EFF09987-DEF6-4E08-B70E-FE5BBC830922}">
      <dgm:prSet/>
      <dgm:spPr/>
      <dgm:t>
        <a:bodyPr/>
        <a:lstStyle/>
        <a:p>
          <a:endParaRPr lang="en-US"/>
        </a:p>
      </dgm:t>
    </dgm:pt>
    <dgm:pt modelId="{A89C9BD2-A3D0-4869-B31B-D77782D4C765}">
      <dgm:prSet custT="1"/>
      <dgm:spPr/>
      <dgm:t>
        <a:bodyPr/>
        <a:lstStyle/>
        <a:p>
          <a:pPr algn="ctr" rtl="1"/>
          <a:r>
            <a:rPr lang="ar-SA" sz="4000" b="1"/>
            <a:t>نوع الوساطة: </a:t>
          </a:r>
          <a:r>
            <a:rPr lang="ar-SA" sz="4000"/>
            <a:t>وساطة جزئية معنوية</a:t>
          </a:r>
          <a:endParaRPr lang="en-US" sz="4000"/>
        </a:p>
      </dgm:t>
    </dgm:pt>
    <dgm:pt modelId="{338EF156-8ACD-4130-BE79-8B5C84A3C2AB}" type="parTrans" cxnId="{406A3464-AD39-46A4-B6E7-72821947A391}">
      <dgm:prSet/>
      <dgm:spPr/>
      <dgm:t>
        <a:bodyPr/>
        <a:lstStyle/>
        <a:p>
          <a:endParaRPr lang="en-US"/>
        </a:p>
      </dgm:t>
    </dgm:pt>
    <dgm:pt modelId="{06D7478C-7150-4319-8EC4-1BB086DAAA60}" type="sibTrans" cxnId="{406A3464-AD39-46A4-B6E7-72821947A391}">
      <dgm:prSet/>
      <dgm:spPr/>
      <dgm:t>
        <a:bodyPr/>
        <a:lstStyle/>
        <a:p>
          <a:endParaRPr lang="en-US"/>
        </a:p>
      </dgm:t>
    </dgm:pt>
    <dgm:pt modelId="{9A01B268-37B6-4E7E-BF9E-8543DFA7DE78}">
      <dgm:prSet custT="1"/>
      <dgm:spPr/>
      <dgm:t>
        <a:bodyPr/>
        <a:lstStyle/>
        <a:p>
          <a:pPr algn="ctr" rtl="1"/>
          <a:r>
            <a:rPr lang="ar-SA" sz="4000" b="1"/>
            <a:t>المغزى:</a:t>
          </a:r>
          <a:r>
            <a:rPr lang="ar-SA" sz="4000"/>
            <a:t> الإعلان الرقمي يؤثر في نية الشراء بشكل مباشر، ويعزز هذا التأثير بشكل أكبر عندما ينجح في تحفيز التفاعل الاجتماعي حول المنتج.</a:t>
          </a:r>
          <a:endParaRPr lang="en-US" sz="4000"/>
        </a:p>
      </dgm:t>
    </dgm:pt>
    <dgm:pt modelId="{B12F964C-9FF2-4F0A-9B2B-7AA73FD452A8}" type="parTrans" cxnId="{A57DF712-F14B-494C-BD11-630D417DB69F}">
      <dgm:prSet/>
      <dgm:spPr/>
      <dgm:t>
        <a:bodyPr/>
        <a:lstStyle/>
        <a:p>
          <a:endParaRPr lang="en-US"/>
        </a:p>
      </dgm:t>
    </dgm:pt>
    <dgm:pt modelId="{85E3B41B-FE4A-4FA7-91DF-5327DF912E57}" type="sibTrans" cxnId="{A57DF712-F14B-494C-BD11-630D417DB69F}">
      <dgm:prSet/>
      <dgm:spPr/>
      <dgm:t>
        <a:bodyPr/>
        <a:lstStyle/>
        <a:p>
          <a:endParaRPr lang="en-US"/>
        </a:p>
      </dgm:t>
    </dgm:pt>
    <dgm:pt modelId="{EE2B7EF6-6A4A-4657-BE4B-26C21A4B21E7}" type="pres">
      <dgm:prSet presAssocID="{C6968F3F-7354-42A2-84E3-2D52D9A8DCB5}" presName="linear" presStyleCnt="0">
        <dgm:presLayoutVars>
          <dgm:animLvl val="lvl"/>
          <dgm:resizeHandles val="exact"/>
        </dgm:presLayoutVars>
      </dgm:prSet>
      <dgm:spPr/>
    </dgm:pt>
    <dgm:pt modelId="{66ECC3A5-26AB-49AD-AC7C-C0C187F48DCB}" type="pres">
      <dgm:prSet presAssocID="{A199CA71-1D7C-4ED3-9B9B-AB822F982AB1}" presName="parentText" presStyleLbl="node1" presStyleIdx="0" presStyleCnt="1" custLinFactNeighborY="-72155">
        <dgm:presLayoutVars>
          <dgm:chMax val="0"/>
          <dgm:bulletEnabled val="1"/>
        </dgm:presLayoutVars>
      </dgm:prSet>
      <dgm:spPr/>
    </dgm:pt>
    <dgm:pt modelId="{7E4A4EE1-9FCF-4C0E-A1F1-C7C709928E0F}" type="pres">
      <dgm:prSet presAssocID="{A199CA71-1D7C-4ED3-9B9B-AB822F982AB1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57DF712-F14B-494C-BD11-630D417DB69F}" srcId="{A199CA71-1D7C-4ED3-9B9B-AB822F982AB1}" destId="{9A01B268-37B6-4E7E-BF9E-8543DFA7DE78}" srcOrd="1" destOrd="0" parTransId="{B12F964C-9FF2-4F0A-9B2B-7AA73FD452A8}" sibTransId="{85E3B41B-FE4A-4FA7-91DF-5327DF912E57}"/>
    <dgm:cxn modelId="{406A3464-AD39-46A4-B6E7-72821947A391}" srcId="{A199CA71-1D7C-4ED3-9B9B-AB822F982AB1}" destId="{A89C9BD2-A3D0-4869-B31B-D77782D4C765}" srcOrd="0" destOrd="0" parTransId="{338EF156-8ACD-4130-BE79-8B5C84A3C2AB}" sibTransId="{06D7478C-7150-4319-8EC4-1BB086DAAA60}"/>
    <dgm:cxn modelId="{AB8E944A-8983-42CC-9AF3-7EDDF76B9F73}" type="presOf" srcId="{A89C9BD2-A3D0-4869-B31B-D77782D4C765}" destId="{7E4A4EE1-9FCF-4C0E-A1F1-C7C709928E0F}" srcOrd="0" destOrd="0" presId="urn:microsoft.com/office/officeart/2005/8/layout/vList2"/>
    <dgm:cxn modelId="{D43F1181-3217-47E6-B430-F56A0DA5EE75}" type="presOf" srcId="{C6968F3F-7354-42A2-84E3-2D52D9A8DCB5}" destId="{EE2B7EF6-6A4A-4657-BE4B-26C21A4B21E7}" srcOrd="0" destOrd="0" presId="urn:microsoft.com/office/officeart/2005/8/layout/vList2"/>
    <dgm:cxn modelId="{EFF09987-DEF6-4E08-B70E-FE5BBC830922}" srcId="{C6968F3F-7354-42A2-84E3-2D52D9A8DCB5}" destId="{A199CA71-1D7C-4ED3-9B9B-AB822F982AB1}" srcOrd="0" destOrd="0" parTransId="{3551CB6F-2A8A-451B-A208-9C1FBFBA1935}" sibTransId="{E905C0C8-D12D-4BC7-BDB8-635A7B3CB4C7}"/>
    <dgm:cxn modelId="{F6BD5AC6-3494-4281-A9DE-2D1B970C45CB}" type="presOf" srcId="{9A01B268-37B6-4E7E-BF9E-8543DFA7DE78}" destId="{7E4A4EE1-9FCF-4C0E-A1F1-C7C709928E0F}" srcOrd="0" destOrd="1" presId="urn:microsoft.com/office/officeart/2005/8/layout/vList2"/>
    <dgm:cxn modelId="{F3C76ECE-38F9-4525-9D19-90794EA682E8}" type="presOf" srcId="{A199CA71-1D7C-4ED3-9B9B-AB822F982AB1}" destId="{66ECC3A5-26AB-49AD-AC7C-C0C187F48DCB}" srcOrd="0" destOrd="0" presId="urn:microsoft.com/office/officeart/2005/8/layout/vList2"/>
    <dgm:cxn modelId="{3E754197-70F7-459E-90C6-C54D34D29AF6}" type="presParOf" srcId="{EE2B7EF6-6A4A-4657-BE4B-26C21A4B21E7}" destId="{66ECC3A5-26AB-49AD-AC7C-C0C187F48DCB}" srcOrd="0" destOrd="0" presId="urn:microsoft.com/office/officeart/2005/8/layout/vList2"/>
    <dgm:cxn modelId="{E1627193-B296-4867-A532-C64896B8A6A6}" type="presParOf" srcId="{EE2B7EF6-6A4A-4657-BE4B-26C21A4B21E7}" destId="{7E4A4EE1-9FCF-4C0E-A1F1-C7C709928E0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A2E0F55-79D4-46BC-8B73-5B8A3771A5A6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600CD1F-FAC6-45CC-B998-FF0DC65821DF}">
      <dgm:prSet custT="1"/>
      <dgm:spPr/>
      <dgm:t>
        <a:bodyPr/>
        <a:lstStyle/>
        <a:p>
          <a:r>
            <a:rPr lang="ar-SA" sz="2800" b="1"/>
            <a:t>أهم الاستنتاجات والتوصيات</a:t>
          </a:r>
          <a:endParaRPr lang="en-US" sz="2800"/>
        </a:p>
      </dgm:t>
    </dgm:pt>
    <dgm:pt modelId="{B2FCF94A-3376-4E26-9350-05A456728A52}" type="parTrans" cxnId="{64122FE8-BF73-4E9C-9612-24EC8FBD3F51}">
      <dgm:prSet/>
      <dgm:spPr/>
      <dgm:t>
        <a:bodyPr/>
        <a:lstStyle/>
        <a:p>
          <a:endParaRPr lang="en-US"/>
        </a:p>
      </dgm:t>
    </dgm:pt>
    <dgm:pt modelId="{4B559061-5040-40D2-8B9B-3FE304D8BE07}" type="sibTrans" cxnId="{64122FE8-BF73-4E9C-9612-24EC8FBD3F51}">
      <dgm:prSet/>
      <dgm:spPr/>
      <dgm:t>
        <a:bodyPr/>
        <a:lstStyle/>
        <a:p>
          <a:endParaRPr lang="en-US"/>
        </a:p>
      </dgm:t>
    </dgm:pt>
    <dgm:pt modelId="{7E4BF2D0-86EA-49D7-93E3-D072691B09CD}">
      <dgm:prSet custT="1"/>
      <dgm:spPr/>
      <dgm:t>
        <a:bodyPr/>
        <a:lstStyle/>
        <a:p>
          <a:r>
            <a:rPr lang="ar-SA" sz="2800" b="1"/>
            <a:t>الاستنتاجات</a:t>
          </a:r>
        </a:p>
        <a:p>
          <a:r>
            <a:rPr lang="ar-SA" sz="1600" b="0"/>
            <a:t> الجاذبية البصرية والمصداقية هما الموجه الأول لاهتمام المستهلك، بينما يقلل التفاعل الاجتماعي من المخاطرة المدركة</a:t>
          </a:r>
          <a:r>
            <a:rPr lang="ar-SA" sz="1600"/>
            <a:t>. </a:t>
          </a:r>
          <a:endParaRPr lang="en-US" sz="1600"/>
        </a:p>
      </dgm:t>
    </dgm:pt>
    <dgm:pt modelId="{42ADFCF5-E015-4B67-9E60-BA1DEF3D3A3B}" type="parTrans" cxnId="{A455A4D0-9BB1-42C0-B429-93A014AAB898}">
      <dgm:prSet/>
      <dgm:spPr/>
      <dgm:t>
        <a:bodyPr/>
        <a:lstStyle/>
        <a:p>
          <a:endParaRPr lang="en-US"/>
        </a:p>
      </dgm:t>
    </dgm:pt>
    <dgm:pt modelId="{6A4D4BBF-DC40-42E0-8ED6-CD517CC7F26C}" type="sibTrans" cxnId="{A455A4D0-9BB1-42C0-B429-93A014AAB898}">
      <dgm:prSet/>
      <dgm:spPr/>
      <dgm:t>
        <a:bodyPr/>
        <a:lstStyle/>
        <a:p>
          <a:endParaRPr lang="en-US"/>
        </a:p>
      </dgm:t>
    </dgm:pt>
    <dgm:pt modelId="{01778939-2D30-447A-B714-0F72FFA003D2}">
      <dgm:prSet/>
      <dgm:spPr/>
      <dgm:t>
        <a:bodyPr/>
        <a:lstStyle/>
        <a:p>
          <a:pPr algn="ctr" rtl="1"/>
          <a:r>
            <a:rPr lang="ar-SA" b="1"/>
            <a:t>التوصيات</a:t>
          </a:r>
        </a:p>
        <a:p>
          <a:pPr algn="ctr" rtl="1"/>
          <a:r>
            <a:rPr lang="ar-SA"/>
            <a:t>التركيز على صناعة محتوى بصري موثوق وتفاعلي</a:t>
          </a:r>
          <a:endParaRPr lang="en-US"/>
        </a:p>
      </dgm:t>
    </dgm:pt>
    <dgm:pt modelId="{AB459839-4F50-4FCE-8AEC-62A271EF1320}" type="parTrans" cxnId="{64D6731D-6CA5-4540-9AAC-31D3FF4D17BF}">
      <dgm:prSet/>
      <dgm:spPr/>
      <dgm:t>
        <a:bodyPr/>
        <a:lstStyle/>
        <a:p>
          <a:endParaRPr lang="en-US"/>
        </a:p>
      </dgm:t>
    </dgm:pt>
    <dgm:pt modelId="{6BC5EE19-7875-43F2-A77B-AD6F73D27AE1}" type="sibTrans" cxnId="{64D6731D-6CA5-4540-9AAC-31D3FF4D17BF}">
      <dgm:prSet/>
      <dgm:spPr/>
      <dgm:t>
        <a:bodyPr/>
        <a:lstStyle/>
        <a:p>
          <a:endParaRPr lang="en-US"/>
        </a:p>
      </dgm:t>
    </dgm:pt>
    <dgm:pt modelId="{587E6E29-5E66-4005-93C2-A36F016EBF9B}">
      <dgm:prSet custT="1"/>
      <dgm:spPr/>
      <dgm:t>
        <a:bodyPr/>
        <a:lstStyle/>
        <a:p>
          <a:pPr algn="ctr" rtl="1"/>
          <a:r>
            <a:rPr lang="ar-SA" sz="1800"/>
            <a:t>(</a:t>
          </a:r>
          <a:r>
            <a:rPr lang="ar-SA" sz="1600" b="1"/>
            <a:t>فيديوهات واقعية للمنتجات).  </a:t>
          </a:r>
          <a:endParaRPr lang="en-US" sz="1800" b="1"/>
        </a:p>
      </dgm:t>
    </dgm:pt>
    <dgm:pt modelId="{B67737E3-C81D-4B31-AD9A-F172A4147E19}" type="parTrans" cxnId="{DF10DE66-AAB7-4E17-914B-16ABB6BDC885}">
      <dgm:prSet/>
      <dgm:spPr/>
      <dgm:t>
        <a:bodyPr/>
        <a:lstStyle/>
        <a:p>
          <a:endParaRPr lang="en-US"/>
        </a:p>
      </dgm:t>
    </dgm:pt>
    <dgm:pt modelId="{7C79ECE7-2606-4F6C-AFAB-37FD4F9B91E3}" type="sibTrans" cxnId="{DF10DE66-AAB7-4E17-914B-16ABB6BDC885}">
      <dgm:prSet/>
      <dgm:spPr/>
      <dgm:t>
        <a:bodyPr/>
        <a:lstStyle/>
        <a:p>
          <a:endParaRPr lang="en-US"/>
        </a:p>
      </dgm:t>
    </dgm:pt>
    <dgm:pt modelId="{2ED16B8C-1061-4B2F-B410-BB2EF21D5F80}">
      <dgm:prSet custT="1"/>
      <dgm:spPr/>
      <dgm:t>
        <a:bodyPr/>
        <a:lstStyle/>
        <a:p>
          <a:pPr algn="r" rtl="1"/>
          <a:r>
            <a:rPr lang="ar-SA" sz="1400"/>
            <a:t>توضيح المكونات الفعالة والابتعاد عن المبالغات التسويقية.  </a:t>
          </a:r>
          <a:endParaRPr lang="en-US" sz="1400"/>
        </a:p>
      </dgm:t>
    </dgm:pt>
    <dgm:pt modelId="{3915EB35-A6EA-469A-8F6E-421A16B40CCE}" type="parTrans" cxnId="{97CC6340-7D77-4780-97AE-81EFEB282EC9}">
      <dgm:prSet/>
      <dgm:spPr/>
      <dgm:t>
        <a:bodyPr/>
        <a:lstStyle/>
        <a:p>
          <a:endParaRPr lang="en-US"/>
        </a:p>
      </dgm:t>
    </dgm:pt>
    <dgm:pt modelId="{2E0602A9-5F43-42E9-A289-0EE7F3E8A83A}" type="sibTrans" cxnId="{97CC6340-7D77-4780-97AE-81EFEB282EC9}">
      <dgm:prSet/>
      <dgm:spPr/>
      <dgm:t>
        <a:bodyPr/>
        <a:lstStyle/>
        <a:p>
          <a:endParaRPr lang="en-US"/>
        </a:p>
      </dgm:t>
    </dgm:pt>
    <dgm:pt modelId="{7DA9657E-C72E-4F26-837A-4C86F0795A88}">
      <dgm:prSet custT="1"/>
      <dgm:spPr/>
      <dgm:t>
        <a:bodyPr/>
        <a:lstStyle/>
        <a:p>
          <a:pPr algn="r" rtl="1"/>
          <a:r>
            <a:rPr lang="ar-SA" sz="1400"/>
            <a:t>اعتماد مؤشرات التفاعل الاجتماعي Engagement كمعيار أساسي لنجاح الحملات.</a:t>
          </a:r>
          <a:endParaRPr lang="en-US" sz="1400"/>
        </a:p>
      </dgm:t>
    </dgm:pt>
    <dgm:pt modelId="{37862834-F36A-432F-8C66-D8B2E23FAD87}" type="parTrans" cxnId="{F21A646A-22D1-4F52-A6CA-A7423C6EB4AE}">
      <dgm:prSet/>
      <dgm:spPr/>
      <dgm:t>
        <a:bodyPr/>
        <a:lstStyle/>
        <a:p>
          <a:endParaRPr lang="en-US"/>
        </a:p>
      </dgm:t>
    </dgm:pt>
    <dgm:pt modelId="{C2973914-9E84-4906-8B74-5D953A1EF10F}" type="sibTrans" cxnId="{F21A646A-22D1-4F52-A6CA-A7423C6EB4AE}">
      <dgm:prSet/>
      <dgm:spPr/>
      <dgm:t>
        <a:bodyPr/>
        <a:lstStyle/>
        <a:p>
          <a:endParaRPr lang="en-US"/>
        </a:p>
      </dgm:t>
    </dgm:pt>
    <dgm:pt modelId="{E389ACDE-91BC-4CDF-A521-BC3ACCFFFD11}" type="pres">
      <dgm:prSet presAssocID="{2A2E0F55-79D4-46BC-8B73-5B8A3771A5A6}" presName="cycle" presStyleCnt="0">
        <dgm:presLayoutVars>
          <dgm:dir/>
          <dgm:resizeHandles val="exact"/>
        </dgm:presLayoutVars>
      </dgm:prSet>
      <dgm:spPr/>
    </dgm:pt>
    <dgm:pt modelId="{BE2C2365-579E-4DD5-A08F-CE4BF3454D46}" type="pres">
      <dgm:prSet presAssocID="{9600CD1F-FAC6-45CC-B998-FF0DC65821DF}" presName="dummy" presStyleCnt="0"/>
      <dgm:spPr/>
    </dgm:pt>
    <dgm:pt modelId="{584B266B-5911-40B5-977F-2EBE6975F68A}" type="pres">
      <dgm:prSet presAssocID="{9600CD1F-FAC6-45CC-B998-FF0DC65821DF}" presName="node" presStyleLbl="revTx" presStyleIdx="0" presStyleCnt="4">
        <dgm:presLayoutVars>
          <dgm:bulletEnabled val="1"/>
        </dgm:presLayoutVars>
      </dgm:prSet>
      <dgm:spPr/>
    </dgm:pt>
    <dgm:pt modelId="{B0A990A1-F67E-4407-9161-8C56EC48060D}" type="pres">
      <dgm:prSet presAssocID="{4B559061-5040-40D2-8B9B-3FE304D8BE07}" presName="sibTrans" presStyleLbl="node1" presStyleIdx="0" presStyleCnt="4"/>
      <dgm:spPr/>
    </dgm:pt>
    <dgm:pt modelId="{4C84584E-7CDC-4C47-AACC-0275312E4AA8}" type="pres">
      <dgm:prSet presAssocID="{7E4BF2D0-86EA-49D7-93E3-D072691B09CD}" presName="dummy" presStyleCnt="0"/>
      <dgm:spPr/>
    </dgm:pt>
    <dgm:pt modelId="{EBD269FA-DCAC-4944-B688-E06B17108FCB}" type="pres">
      <dgm:prSet presAssocID="{7E4BF2D0-86EA-49D7-93E3-D072691B09CD}" presName="node" presStyleLbl="revTx" presStyleIdx="1" presStyleCnt="4">
        <dgm:presLayoutVars>
          <dgm:bulletEnabled val="1"/>
        </dgm:presLayoutVars>
      </dgm:prSet>
      <dgm:spPr/>
    </dgm:pt>
    <dgm:pt modelId="{33C370B3-1482-4184-B194-B9E5F605601A}" type="pres">
      <dgm:prSet presAssocID="{6A4D4BBF-DC40-42E0-8ED6-CD517CC7F26C}" presName="sibTrans" presStyleLbl="node1" presStyleIdx="1" presStyleCnt="4"/>
      <dgm:spPr/>
    </dgm:pt>
    <dgm:pt modelId="{5DFAF46B-7711-4632-BE92-2090C5950230}" type="pres">
      <dgm:prSet presAssocID="{01778939-2D30-447A-B714-0F72FFA003D2}" presName="dummy" presStyleCnt="0"/>
      <dgm:spPr/>
    </dgm:pt>
    <dgm:pt modelId="{395307A1-27A4-4C02-9A32-87B1516E51BA}" type="pres">
      <dgm:prSet presAssocID="{01778939-2D30-447A-B714-0F72FFA003D2}" presName="node" presStyleLbl="revTx" presStyleIdx="2" presStyleCnt="4">
        <dgm:presLayoutVars>
          <dgm:bulletEnabled val="1"/>
        </dgm:presLayoutVars>
      </dgm:prSet>
      <dgm:spPr/>
    </dgm:pt>
    <dgm:pt modelId="{A1768A28-3D21-466B-B7D9-9047FF4D3DBB}" type="pres">
      <dgm:prSet presAssocID="{6BC5EE19-7875-43F2-A77B-AD6F73D27AE1}" presName="sibTrans" presStyleLbl="node1" presStyleIdx="2" presStyleCnt="4"/>
      <dgm:spPr/>
    </dgm:pt>
    <dgm:pt modelId="{BB262868-D088-4A69-A555-32FA2851016B}" type="pres">
      <dgm:prSet presAssocID="{587E6E29-5E66-4005-93C2-A36F016EBF9B}" presName="dummy" presStyleCnt="0"/>
      <dgm:spPr/>
    </dgm:pt>
    <dgm:pt modelId="{2E846795-8605-4813-A47E-A264E0C211CD}" type="pres">
      <dgm:prSet presAssocID="{587E6E29-5E66-4005-93C2-A36F016EBF9B}" presName="node" presStyleLbl="revTx" presStyleIdx="3" presStyleCnt="4">
        <dgm:presLayoutVars>
          <dgm:bulletEnabled val="1"/>
        </dgm:presLayoutVars>
      </dgm:prSet>
      <dgm:spPr/>
    </dgm:pt>
    <dgm:pt modelId="{F15C696F-7019-4C39-B97E-1C321DED39DE}" type="pres">
      <dgm:prSet presAssocID="{7C79ECE7-2606-4F6C-AFAB-37FD4F9B91E3}" presName="sibTrans" presStyleLbl="node1" presStyleIdx="3" presStyleCnt="4"/>
      <dgm:spPr/>
    </dgm:pt>
  </dgm:ptLst>
  <dgm:cxnLst>
    <dgm:cxn modelId="{0190E000-8CED-4A0A-8E36-D08A87D00615}" type="presOf" srcId="{7E4BF2D0-86EA-49D7-93E3-D072691B09CD}" destId="{EBD269FA-DCAC-4944-B688-E06B17108FCB}" srcOrd="0" destOrd="0" presId="urn:microsoft.com/office/officeart/2005/8/layout/cycle1"/>
    <dgm:cxn modelId="{17170A11-D684-4408-AE91-35E6C2A0FAF4}" type="presOf" srcId="{6A4D4BBF-DC40-42E0-8ED6-CD517CC7F26C}" destId="{33C370B3-1482-4184-B194-B9E5F605601A}" srcOrd="0" destOrd="0" presId="urn:microsoft.com/office/officeart/2005/8/layout/cycle1"/>
    <dgm:cxn modelId="{64D6731D-6CA5-4540-9AAC-31D3FF4D17BF}" srcId="{2A2E0F55-79D4-46BC-8B73-5B8A3771A5A6}" destId="{01778939-2D30-447A-B714-0F72FFA003D2}" srcOrd="2" destOrd="0" parTransId="{AB459839-4F50-4FCE-8AEC-62A271EF1320}" sibTransId="{6BC5EE19-7875-43F2-A77B-AD6F73D27AE1}"/>
    <dgm:cxn modelId="{7557EE1F-75E0-4481-AA32-FEDF39E8657B}" type="presOf" srcId="{6BC5EE19-7875-43F2-A77B-AD6F73D27AE1}" destId="{A1768A28-3D21-466B-B7D9-9047FF4D3DBB}" srcOrd="0" destOrd="0" presId="urn:microsoft.com/office/officeart/2005/8/layout/cycle1"/>
    <dgm:cxn modelId="{0D4D8725-15D0-42B2-906F-8B16242C73E0}" type="presOf" srcId="{2A2E0F55-79D4-46BC-8B73-5B8A3771A5A6}" destId="{E389ACDE-91BC-4CDF-A521-BC3ACCFFFD11}" srcOrd="0" destOrd="0" presId="urn:microsoft.com/office/officeart/2005/8/layout/cycle1"/>
    <dgm:cxn modelId="{5439A33A-6376-4DB4-9F3A-E5E3E9D28AD0}" type="presOf" srcId="{2ED16B8C-1061-4B2F-B410-BB2EF21D5F80}" destId="{2E846795-8605-4813-A47E-A264E0C211CD}" srcOrd="0" destOrd="1" presId="urn:microsoft.com/office/officeart/2005/8/layout/cycle1"/>
    <dgm:cxn modelId="{760F393F-A404-44E6-94BD-604A793554D8}" type="presOf" srcId="{9600CD1F-FAC6-45CC-B998-FF0DC65821DF}" destId="{584B266B-5911-40B5-977F-2EBE6975F68A}" srcOrd="0" destOrd="0" presId="urn:microsoft.com/office/officeart/2005/8/layout/cycle1"/>
    <dgm:cxn modelId="{97CC6340-7D77-4780-97AE-81EFEB282EC9}" srcId="{587E6E29-5E66-4005-93C2-A36F016EBF9B}" destId="{2ED16B8C-1061-4B2F-B410-BB2EF21D5F80}" srcOrd="0" destOrd="0" parTransId="{3915EB35-A6EA-469A-8F6E-421A16B40CCE}" sibTransId="{2E0602A9-5F43-42E9-A289-0EE7F3E8A83A}"/>
    <dgm:cxn modelId="{6A66BE5F-BCAF-4815-A53B-8B2DDED79F61}" type="presOf" srcId="{4B559061-5040-40D2-8B9B-3FE304D8BE07}" destId="{B0A990A1-F67E-4407-9161-8C56EC48060D}" srcOrd="0" destOrd="0" presId="urn:microsoft.com/office/officeart/2005/8/layout/cycle1"/>
    <dgm:cxn modelId="{DF10DE66-AAB7-4E17-914B-16ABB6BDC885}" srcId="{2A2E0F55-79D4-46BC-8B73-5B8A3771A5A6}" destId="{587E6E29-5E66-4005-93C2-A36F016EBF9B}" srcOrd="3" destOrd="0" parTransId="{B67737E3-C81D-4B31-AD9A-F172A4147E19}" sibTransId="{7C79ECE7-2606-4F6C-AFAB-37FD4F9B91E3}"/>
    <dgm:cxn modelId="{F21A646A-22D1-4F52-A6CA-A7423C6EB4AE}" srcId="{587E6E29-5E66-4005-93C2-A36F016EBF9B}" destId="{7DA9657E-C72E-4F26-837A-4C86F0795A88}" srcOrd="1" destOrd="0" parTransId="{37862834-F36A-432F-8C66-D8B2E23FAD87}" sibTransId="{C2973914-9E84-4906-8B74-5D953A1EF10F}"/>
    <dgm:cxn modelId="{BAA9F153-D357-4B51-9BFF-6B971FBB0980}" type="presOf" srcId="{01778939-2D30-447A-B714-0F72FFA003D2}" destId="{395307A1-27A4-4C02-9A32-87B1516E51BA}" srcOrd="0" destOrd="0" presId="urn:microsoft.com/office/officeart/2005/8/layout/cycle1"/>
    <dgm:cxn modelId="{357DCC58-CE44-48C1-B8DA-919AAC42711E}" type="presOf" srcId="{7DA9657E-C72E-4F26-837A-4C86F0795A88}" destId="{2E846795-8605-4813-A47E-A264E0C211CD}" srcOrd="0" destOrd="2" presId="urn:microsoft.com/office/officeart/2005/8/layout/cycle1"/>
    <dgm:cxn modelId="{7342058F-99CB-4A34-81FD-05920825DB3F}" type="presOf" srcId="{7C79ECE7-2606-4F6C-AFAB-37FD4F9B91E3}" destId="{F15C696F-7019-4C39-B97E-1C321DED39DE}" srcOrd="0" destOrd="0" presId="urn:microsoft.com/office/officeart/2005/8/layout/cycle1"/>
    <dgm:cxn modelId="{14DFB390-45A5-4AB7-8D2D-C655AB4FFEF3}" type="presOf" srcId="{587E6E29-5E66-4005-93C2-A36F016EBF9B}" destId="{2E846795-8605-4813-A47E-A264E0C211CD}" srcOrd="0" destOrd="0" presId="urn:microsoft.com/office/officeart/2005/8/layout/cycle1"/>
    <dgm:cxn modelId="{A455A4D0-9BB1-42C0-B429-93A014AAB898}" srcId="{2A2E0F55-79D4-46BC-8B73-5B8A3771A5A6}" destId="{7E4BF2D0-86EA-49D7-93E3-D072691B09CD}" srcOrd="1" destOrd="0" parTransId="{42ADFCF5-E015-4B67-9E60-BA1DEF3D3A3B}" sibTransId="{6A4D4BBF-DC40-42E0-8ED6-CD517CC7F26C}"/>
    <dgm:cxn modelId="{64122FE8-BF73-4E9C-9612-24EC8FBD3F51}" srcId="{2A2E0F55-79D4-46BC-8B73-5B8A3771A5A6}" destId="{9600CD1F-FAC6-45CC-B998-FF0DC65821DF}" srcOrd="0" destOrd="0" parTransId="{B2FCF94A-3376-4E26-9350-05A456728A52}" sibTransId="{4B559061-5040-40D2-8B9B-3FE304D8BE07}"/>
    <dgm:cxn modelId="{4A15EBDE-5075-47AE-B6FA-942D744563B1}" type="presParOf" srcId="{E389ACDE-91BC-4CDF-A521-BC3ACCFFFD11}" destId="{BE2C2365-579E-4DD5-A08F-CE4BF3454D46}" srcOrd="0" destOrd="0" presId="urn:microsoft.com/office/officeart/2005/8/layout/cycle1"/>
    <dgm:cxn modelId="{3DF42046-BA08-4750-ACDE-43788393574E}" type="presParOf" srcId="{E389ACDE-91BC-4CDF-A521-BC3ACCFFFD11}" destId="{584B266B-5911-40B5-977F-2EBE6975F68A}" srcOrd="1" destOrd="0" presId="urn:microsoft.com/office/officeart/2005/8/layout/cycle1"/>
    <dgm:cxn modelId="{777889BD-5986-4BA7-8B2E-D0496B0D662A}" type="presParOf" srcId="{E389ACDE-91BC-4CDF-A521-BC3ACCFFFD11}" destId="{B0A990A1-F67E-4407-9161-8C56EC48060D}" srcOrd="2" destOrd="0" presId="urn:microsoft.com/office/officeart/2005/8/layout/cycle1"/>
    <dgm:cxn modelId="{E68D42BA-BA7F-41D2-9F94-4FA52D50DB6A}" type="presParOf" srcId="{E389ACDE-91BC-4CDF-A521-BC3ACCFFFD11}" destId="{4C84584E-7CDC-4C47-AACC-0275312E4AA8}" srcOrd="3" destOrd="0" presId="urn:microsoft.com/office/officeart/2005/8/layout/cycle1"/>
    <dgm:cxn modelId="{CC01789C-2E52-416A-BE2A-1A53A5C35BD3}" type="presParOf" srcId="{E389ACDE-91BC-4CDF-A521-BC3ACCFFFD11}" destId="{EBD269FA-DCAC-4944-B688-E06B17108FCB}" srcOrd="4" destOrd="0" presId="urn:microsoft.com/office/officeart/2005/8/layout/cycle1"/>
    <dgm:cxn modelId="{5207EBFB-239C-4E8A-A22E-5D7F35CEE5E7}" type="presParOf" srcId="{E389ACDE-91BC-4CDF-A521-BC3ACCFFFD11}" destId="{33C370B3-1482-4184-B194-B9E5F605601A}" srcOrd="5" destOrd="0" presId="urn:microsoft.com/office/officeart/2005/8/layout/cycle1"/>
    <dgm:cxn modelId="{8E5D288B-37B6-4AB3-80FB-8BD74106A78D}" type="presParOf" srcId="{E389ACDE-91BC-4CDF-A521-BC3ACCFFFD11}" destId="{5DFAF46B-7711-4632-BE92-2090C5950230}" srcOrd="6" destOrd="0" presId="urn:microsoft.com/office/officeart/2005/8/layout/cycle1"/>
    <dgm:cxn modelId="{56FDF592-DEFE-4767-A0A7-57C60EE5DCE8}" type="presParOf" srcId="{E389ACDE-91BC-4CDF-A521-BC3ACCFFFD11}" destId="{395307A1-27A4-4C02-9A32-87B1516E51BA}" srcOrd="7" destOrd="0" presId="urn:microsoft.com/office/officeart/2005/8/layout/cycle1"/>
    <dgm:cxn modelId="{AD8FDD6C-9CE4-4FBB-8990-AC639447168E}" type="presParOf" srcId="{E389ACDE-91BC-4CDF-A521-BC3ACCFFFD11}" destId="{A1768A28-3D21-466B-B7D9-9047FF4D3DBB}" srcOrd="8" destOrd="0" presId="urn:microsoft.com/office/officeart/2005/8/layout/cycle1"/>
    <dgm:cxn modelId="{1FCC9E20-B311-48D3-A3F4-A90024B815DD}" type="presParOf" srcId="{E389ACDE-91BC-4CDF-A521-BC3ACCFFFD11}" destId="{BB262868-D088-4A69-A555-32FA2851016B}" srcOrd="9" destOrd="0" presId="urn:microsoft.com/office/officeart/2005/8/layout/cycle1"/>
    <dgm:cxn modelId="{D530F0CC-7186-4E83-8533-47416CA6ACF0}" type="presParOf" srcId="{E389ACDE-91BC-4CDF-A521-BC3ACCFFFD11}" destId="{2E846795-8605-4813-A47E-A264E0C211CD}" srcOrd="10" destOrd="0" presId="urn:microsoft.com/office/officeart/2005/8/layout/cycle1"/>
    <dgm:cxn modelId="{6D5856A5-DCEB-4EDF-B3BD-0B53D39FE5EF}" type="presParOf" srcId="{E389ACDE-91BC-4CDF-A521-BC3ACCFFFD11}" destId="{F15C696F-7019-4C39-B97E-1C321DED39DE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7C5F994-45E5-4C01-8108-8E766E69328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4B929E4-97B5-4981-B679-8F48F13F76BF}">
      <dgm:prSet custT="1"/>
      <dgm:spPr/>
      <dgm:t>
        <a:bodyPr/>
        <a:lstStyle/>
        <a:p>
          <a:r>
            <a:rPr lang="ar-SA" sz="3200" b="1" i="1"/>
            <a:t>الخاتمة</a:t>
          </a:r>
          <a:endParaRPr lang="en-US" sz="3200"/>
        </a:p>
      </dgm:t>
    </dgm:pt>
    <dgm:pt modelId="{62A8782E-AA7E-457E-97E2-39C674C254B4}" type="parTrans" cxnId="{FFC0550D-71F6-46C4-AD70-464B402C2280}">
      <dgm:prSet/>
      <dgm:spPr/>
      <dgm:t>
        <a:bodyPr/>
        <a:lstStyle/>
        <a:p>
          <a:endParaRPr lang="en-US"/>
        </a:p>
      </dgm:t>
    </dgm:pt>
    <dgm:pt modelId="{EA7FAD6F-833F-4A63-B0C8-510947FB1AB6}" type="sibTrans" cxnId="{FFC0550D-71F6-46C4-AD70-464B402C2280}">
      <dgm:prSet/>
      <dgm:spPr/>
      <dgm:t>
        <a:bodyPr/>
        <a:lstStyle/>
        <a:p>
          <a:endParaRPr lang="en-US"/>
        </a:p>
      </dgm:t>
    </dgm:pt>
    <dgm:pt modelId="{ADBF30F7-FCEB-4D83-AE05-65EC85746861}">
      <dgm:prSet custT="1"/>
      <dgm:spPr/>
      <dgm:t>
        <a:bodyPr/>
        <a:lstStyle/>
        <a:p>
          <a:r>
            <a:rPr lang="ar-SA" sz="2000" b="1" i="1"/>
            <a:t>التأكيد على أهمية التحول نحو التسويق الرقمي التفاعلي والمستند إلى الثقة والمصداقية في سوق العناية بالبشرة بالمملكة. </a:t>
          </a:r>
          <a:endParaRPr lang="en-US" sz="2000"/>
        </a:p>
      </dgm:t>
    </dgm:pt>
    <dgm:pt modelId="{03596C4E-3E22-4053-AC92-D2822207C12B}" type="parTrans" cxnId="{51B94824-3D3E-4C60-B2F8-949CF113D09A}">
      <dgm:prSet/>
      <dgm:spPr/>
      <dgm:t>
        <a:bodyPr/>
        <a:lstStyle/>
        <a:p>
          <a:endParaRPr lang="en-US"/>
        </a:p>
      </dgm:t>
    </dgm:pt>
    <dgm:pt modelId="{3E07A429-5819-4119-AA59-2ED3752D95CC}" type="sibTrans" cxnId="{51B94824-3D3E-4C60-B2F8-949CF113D09A}">
      <dgm:prSet/>
      <dgm:spPr/>
      <dgm:t>
        <a:bodyPr/>
        <a:lstStyle/>
        <a:p>
          <a:endParaRPr lang="en-US"/>
        </a:p>
      </dgm:t>
    </dgm:pt>
    <dgm:pt modelId="{4C3AFF5C-144E-4E86-AF22-0C07A8F7A1D3}">
      <dgm:prSet/>
      <dgm:spPr/>
      <dgm:t>
        <a:bodyPr/>
        <a:lstStyle/>
        <a:p>
          <a:r>
            <a:rPr lang="ar-SA" b="1" i="1"/>
            <a:t>والله ولي التوفيق والنجاح.</a:t>
          </a:r>
          <a:endParaRPr lang="en-US"/>
        </a:p>
      </dgm:t>
    </dgm:pt>
    <dgm:pt modelId="{1865E7D5-9045-42A4-9E69-8AFB1B593526}" type="parTrans" cxnId="{CAAB61F1-7830-4A88-89BB-4E346C871E06}">
      <dgm:prSet/>
      <dgm:spPr/>
      <dgm:t>
        <a:bodyPr/>
        <a:lstStyle/>
        <a:p>
          <a:endParaRPr lang="en-US"/>
        </a:p>
      </dgm:t>
    </dgm:pt>
    <dgm:pt modelId="{A87D576F-F0CB-4888-9326-136B92B65C66}" type="sibTrans" cxnId="{CAAB61F1-7830-4A88-89BB-4E346C871E06}">
      <dgm:prSet/>
      <dgm:spPr/>
      <dgm:t>
        <a:bodyPr/>
        <a:lstStyle/>
        <a:p>
          <a:endParaRPr lang="en-US"/>
        </a:p>
      </dgm:t>
    </dgm:pt>
    <dgm:pt modelId="{D4E339F4-1C26-4709-82B4-A8F8217D7703}" type="pres">
      <dgm:prSet presAssocID="{D7C5F994-45E5-4C01-8108-8E766E69328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3E07024-4947-4C55-B9C0-F3193B0A8F9C}" type="pres">
      <dgm:prSet presAssocID="{B4B929E4-97B5-4981-B679-8F48F13F76BF}" presName="hierRoot1" presStyleCnt="0"/>
      <dgm:spPr/>
    </dgm:pt>
    <dgm:pt modelId="{919FF3EA-56CE-4F46-A4A5-6CFD1B07E855}" type="pres">
      <dgm:prSet presAssocID="{B4B929E4-97B5-4981-B679-8F48F13F76BF}" presName="composite" presStyleCnt="0"/>
      <dgm:spPr/>
    </dgm:pt>
    <dgm:pt modelId="{E4079A1E-DA24-4DEF-953D-834B21E50FEB}" type="pres">
      <dgm:prSet presAssocID="{B4B929E4-97B5-4981-B679-8F48F13F76BF}" presName="background" presStyleLbl="node0" presStyleIdx="0" presStyleCnt="3"/>
      <dgm:spPr/>
    </dgm:pt>
    <dgm:pt modelId="{FDC3D5F4-57F7-4C85-8BEA-4D0CBE26452E}" type="pres">
      <dgm:prSet presAssocID="{B4B929E4-97B5-4981-B679-8F48F13F76BF}" presName="text" presStyleLbl="fgAcc0" presStyleIdx="0" presStyleCnt="3" custScaleX="193122" custLinFactX="20426" custLinFactY="-29649" custLinFactNeighborX="100000" custLinFactNeighborY="-100000">
        <dgm:presLayoutVars>
          <dgm:chPref val="3"/>
        </dgm:presLayoutVars>
      </dgm:prSet>
      <dgm:spPr/>
    </dgm:pt>
    <dgm:pt modelId="{B590EAF2-DCF3-4846-956E-0ACC2971605A}" type="pres">
      <dgm:prSet presAssocID="{B4B929E4-97B5-4981-B679-8F48F13F76BF}" presName="hierChild2" presStyleCnt="0"/>
      <dgm:spPr/>
    </dgm:pt>
    <dgm:pt modelId="{6C7793DA-58CF-408C-AE6B-0C19523BDDD4}" type="pres">
      <dgm:prSet presAssocID="{ADBF30F7-FCEB-4D83-AE05-65EC85746861}" presName="hierRoot1" presStyleCnt="0"/>
      <dgm:spPr/>
    </dgm:pt>
    <dgm:pt modelId="{FC959421-3270-43B1-8AFA-8DF8C00165B4}" type="pres">
      <dgm:prSet presAssocID="{ADBF30F7-FCEB-4D83-AE05-65EC85746861}" presName="composite" presStyleCnt="0"/>
      <dgm:spPr/>
    </dgm:pt>
    <dgm:pt modelId="{153C2231-0890-4027-8416-231AE28199A8}" type="pres">
      <dgm:prSet presAssocID="{ADBF30F7-FCEB-4D83-AE05-65EC85746861}" presName="background" presStyleLbl="node0" presStyleIdx="1" presStyleCnt="3"/>
      <dgm:spPr/>
    </dgm:pt>
    <dgm:pt modelId="{9E180449-DD29-4267-BC9E-B0429C6ACB58}" type="pres">
      <dgm:prSet presAssocID="{ADBF30F7-FCEB-4D83-AE05-65EC85746861}" presName="text" presStyleLbl="fgAcc0" presStyleIdx="1" presStyleCnt="3" custScaleX="460935" custScaleY="226026">
        <dgm:presLayoutVars>
          <dgm:chPref val="3"/>
        </dgm:presLayoutVars>
      </dgm:prSet>
      <dgm:spPr/>
    </dgm:pt>
    <dgm:pt modelId="{D134317E-D1D4-41A3-B91E-78D89402C363}" type="pres">
      <dgm:prSet presAssocID="{ADBF30F7-FCEB-4D83-AE05-65EC85746861}" presName="hierChild2" presStyleCnt="0"/>
      <dgm:spPr/>
    </dgm:pt>
    <dgm:pt modelId="{3B716DCE-6585-4A58-A215-E0ED7385C5C5}" type="pres">
      <dgm:prSet presAssocID="{4C3AFF5C-144E-4E86-AF22-0C07A8F7A1D3}" presName="hierRoot1" presStyleCnt="0"/>
      <dgm:spPr/>
    </dgm:pt>
    <dgm:pt modelId="{897AE843-C94A-4EF6-A998-1123CC09917B}" type="pres">
      <dgm:prSet presAssocID="{4C3AFF5C-144E-4E86-AF22-0C07A8F7A1D3}" presName="composite" presStyleCnt="0"/>
      <dgm:spPr/>
    </dgm:pt>
    <dgm:pt modelId="{AFBD82C6-11BE-42F0-B1E8-1A668DFE73B4}" type="pres">
      <dgm:prSet presAssocID="{4C3AFF5C-144E-4E86-AF22-0C07A8F7A1D3}" presName="background" presStyleLbl="node0" presStyleIdx="2" presStyleCnt="3"/>
      <dgm:spPr/>
    </dgm:pt>
    <dgm:pt modelId="{2176D8F5-E58B-4B6D-934D-2C57B609DC59}" type="pres">
      <dgm:prSet presAssocID="{4C3AFF5C-144E-4E86-AF22-0C07A8F7A1D3}" presName="text" presStyleLbl="fgAcc0" presStyleIdx="2" presStyleCnt="3" custScaleX="275635" custScaleY="191790" custLinFactY="100000" custLinFactNeighborX="-58353" custLinFactNeighborY="191696">
        <dgm:presLayoutVars>
          <dgm:chPref val="3"/>
        </dgm:presLayoutVars>
      </dgm:prSet>
      <dgm:spPr/>
    </dgm:pt>
    <dgm:pt modelId="{F9976AC7-37DD-41B9-BE8A-F3CEB8067B22}" type="pres">
      <dgm:prSet presAssocID="{4C3AFF5C-144E-4E86-AF22-0C07A8F7A1D3}" presName="hierChild2" presStyleCnt="0"/>
      <dgm:spPr/>
    </dgm:pt>
  </dgm:ptLst>
  <dgm:cxnLst>
    <dgm:cxn modelId="{ABA91401-7EA3-4E73-9036-47E12036F68A}" type="presOf" srcId="{D7C5F994-45E5-4C01-8108-8E766E693284}" destId="{D4E339F4-1C26-4709-82B4-A8F8217D7703}" srcOrd="0" destOrd="0" presId="urn:microsoft.com/office/officeart/2005/8/layout/hierarchy1"/>
    <dgm:cxn modelId="{FFC0550D-71F6-46C4-AD70-464B402C2280}" srcId="{D7C5F994-45E5-4C01-8108-8E766E693284}" destId="{B4B929E4-97B5-4981-B679-8F48F13F76BF}" srcOrd="0" destOrd="0" parTransId="{62A8782E-AA7E-457E-97E2-39C674C254B4}" sibTransId="{EA7FAD6F-833F-4A63-B0C8-510947FB1AB6}"/>
    <dgm:cxn modelId="{51B94824-3D3E-4C60-B2F8-949CF113D09A}" srcId="{D7C5F994-45E5-4C01-8108-8E766E693284}" destId="{ADBF30F7-FCEB-4D83-AE05-65EC85746861}" srcOrd="1" destOrd="0" parTransId="{03596C4E-3E22-4053-AC92-D2822207C12B}" sibTransId="{3E07A429-5819-4119-AA59-2ED3752D95CC}"/>
    <dgm:cxn modelId="{8E48BC29-FA1C-4A5F-8A9F-DBDF936A00F0}" type="presOf" srcId="{ADBF30F7-FCEB-4D83-AE05-65EC85746861}" destId="{9E180449-DD29-4267-BC9E-B0429C6ACB58}" srcOrd="0" destOrd="0" presId="urn:microsoft.com/office/officeart/2005/8/layout/hierarchy1"/>
    <dgm:cxn modelId="{230352E8-DBCF-4B95-A20A-61A4F11E4485}" type="presOf" srcId="{B4B929E4-97B5-4981-B679-8F48F13F76BF}" destId="{FDC3D5F4-57F7-4C85-8BEA-4D0CBE26452E}" srcOrd="0" destOrd="0" presId="urn:microsoft.com/office/officeart/2005/8/layout/hierarchy1"/>
    <dgm:cxn modelId="{CAAB61F1-7830-4A88-89BB-4E346C871E06}" srcId="{D7C5F994-45E5-4C01-8108-8E766E693284}" destId="{4C3AFF5C-144E-4E86-AF22-0C07A8F7A1D3}" srcOrd="2" destOrd="0" parTransId="{1865E7D5-9045-42A4-9E69-8AFB1B593526}" sibTransId="{A87D576F-F0CB-4888-9326-136B92B65C66}"/>
    <dgm:cxn modelId="{D3C39FF2-3704-42D5-874F-112EFF072707}" type="presOf" srcId="{4C3AFF5C-144E-4E86-AF22-0C07A8F7A1D3}" destId="{2176D8F5-E58B-4B6D-934D-2C57B609DC59}" srcOrd="0" destOrd="0" presId="urn:microsoft.com/office/officeart/2005/8/layout/hierarchy1"/>
    <dgm:cxn modelId="{34416FE3-2862-4563-A0D9-21977316EC15}" type="presParOf" srcId="{D4E339F4-1C26-4709-82B4-A8F8217D7703}" destId="{73E07024-4947-4C55-B9C0-F3193B0A8F9C}" srcOrd="0" destOrd="0" presId="urn:microsoft.com/office/officeart/2005/8/layout/hierarchy1"/>
    <dgm:cxn modelId="{AB6A07A2-E636-40C6-A3B8-56FA0E91A0A8}" type="presParOf" srcId="{73E07024-4947-4C55-B9C0-F3193B0A8F9C}" destId="{919FF3EA-56CE-4F46-A4A5-6CFD1B07E855}" srcOrd="0" destOrd="0" presId="urn:microsoft.com/office/officeart/2005/8/layout/hierarchy1"/>
    <dgm:cxn modelId="{76D411E3-AC72-40C0-BDE9-46B0AF8F8000}" type="presParOf" srcId="{919FF3EA-56CE-4F46-A4A5-6CFD1B07E855}" destId="{E4079A1E-DA24-4DEF-953D-834B21E50FEB}" srcOrd="0" destOrd="0" presId="urn:microsoft.com/office/officeart/2005/8/layout/hierarchy1"/>
    <dgm:cxn modelId="{D7EBBF21-0467-473C-B314-E527F16F5724}" type="presParOf" srcId="{919FF3EA-56CE-4F46-A4A5-6CFD1B07E855}" destId="{FDC3D5F4-57F7-4C85-8BEA-4D0CBE26452E}" srcOrd="1" destOrd="0" presId="urn:microsoft.com/office/officeart/2005/8/layout/hierarchy1"/>
    <dgm:cxn modelId="{81FB10C7-F0F7-4849-9019-6A7D06642308}" type="presParOf" srcId="{73E07024-4947-4C55-B9C0-F3193B0A8F9C}" destId="{B590EAF2-DCF3-4846-956E-0ACC2971605A}" srcOrd="1" destOrd="0" presId="urn:microsoft.com/office/officeart/2005/8/layout/hierarchy1"/>
    <dgm:cxn modelId="{D325FDFE-379B-45D4-A394-D7DC3246B04C}" type="presParOf" srcId="{D4E339F4-1C26-4709-82B4-A8F8217D7703}" destId="{6C7793DA-58CF-408C-AE6B-0C19523BDDD4}" srcOrd="1" destOrd="0" presId="urn:microsoft.com/office/officeart/2005/8/layout/hierarchy1"/>
    <dgm:cxn modelId="{077E81BC-355C-4B17-8B49-801F0FA06268}" type="presParOf" srcId="{6C7793DA-58CF-408C-AE6B-0C19523BDDD4}" destId="{FC959421-3270-43B1-8AFA-8DF8C00165B4}" srcOrd="0" destOrd="0" presId="urn:microsoft.com/office/officeart/2005/8/layout/hierarchy1"/>
    <dgm:cxn modelId="{C3F74988-6485-4B4B-BD75-17872215FF48}" type="presParOf" srcId="{FC959421-3270-43B1-8AFA-8DF8C00165B4}" destId="{153C2231-0890-4027-8416-231AE28199A8}" srcOrd="0" destOrd="0" presId="urn:microsoft.com/office/officeart/2005/8/layout/hierarchy1"/>
    <dgm:cxn modelId="{D74A5073-060C-4F97-9C71-C0627FBABBB7}" type="presParOf" srcId="{FC959421-3270-43B1-8AFA-8DF8C00165B4}" destId="{9E180449-DD29-4267-BC9E-B0429C6ACB58}" srcOrd="1" destOrd="0" presId="urn:microsoft.com/office/officeart/2005/8/layout/hierarchy1"/>
    <dgm:cxn modelId="{4FFD10C7-4CE8-4809-BFA6-1123FFEB47DE}" type="presParOf" srcId="{6C7793DA-58CF-408C-AE6B-0C19523BDDD4}" destId="{D134317E-D1D4-41A3-B91E-78D89402C363}" srcOrd="1" destOrd="0" presId="urn:microsoft.com/office/officeart/2005/8/layout/hierarchy1"/>
    <dgm:cxn modelId="{379B27BE-5048-45AD-9B67-3B8136D8F75E}" type="presParOf" srcId="{D4E339F4-1C26-4709-82B4-A8F8217D7703}" destId="{3B716DCE-6585-4A58-A215-E0ED7385C5C5}" srcOrd="2" destOrd="0" presId="urn:microsoft.com/office/officeart/2005/8/layout/hierarchy1"/>
    <dgm:cxn modelId="{4D4E7AF6-FE43-4BB7-8E82-685099F81D09}" type="presParOf" srcId="{3B716DCE-6585-4A58-A215-E0ED7385C5C5}" destId="{897AE843-C94A-4EF6-A998-1123CC09917B}" srcOrd="0" destOrd="0" presId="urn:microsoft.com/office/officeart/2005/8/layout/hierarchy1"/>
    <dgm:cxn modelId="{820B7FB2-4927-487B-8A18-2249776E6CE8}" type="presParOf" srcId="{897AE843-C94A-4EF6-A998-1123CC09917B}" destId="{AFBD82C6-11BE-42F0-B1E8-1A668DFE73B4}" srcOrd="0" destOrd="0" presId="urn:microsoft.com/office/officeart/2005/8/layout/hierarchy1"/>
    <dgm:cxn modelId="{CD7770CE-F0B2-4970-881E-987F7E370F51}" type="presParOf" srcId="{897AE843-C94A-4EF6-A998-1123CC09917B}" destId="{2176D8F5-E58B-4B6D-934D-2C57B609DC59}" srcOrd="1" destOrd="0" presId="urn:microsoft.com/office/officeart/2005/8/layout/hierarchy1"/>
    <dgm:cxn modelId="{7D9A2928-DC59-4161-85A8-60044232B6FC}" type="presParOf" srcId="{3B716DCE-6585-4A58-A215-E0ED7385C5C5}" destId="{F9976AC7-37DD-41B9-BE8A-F3CEB8067B2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3E33AF-DAEB-4EED-853D-C2A63332FBBD}">
      <dsp:nvSpPr>
        <dsp:cNvPr id="0" name=""/>
        <dsp:cNvSpPr/>
      </dsp:nvSpPr>
      <dsp:spPr>
        <a:xfrm>
          <a:off x="0" y="182106"/>
          <a:ext cx="9001927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900" b="1" kern="1200"/>
            <a:t>فرضيات الدراسة:</a:t>
          </a:r>
          <a:endParaRPr lang="en-US" sz="2900" kern="1200"/>
        </a:p>
      </dsp:txBody>
      <dsp:txXfrm>
        <a:off x="33955" y="216061"/>
        <a:ext cx="8934017" cy="627655"/>
      </dsp:txXfrm>
    </dsp:sp>
    <dsp:sp modelId="{EDA1E925-D7A1-4F3B-9A13-4EDB2D84FEBA}">
      <dsp:nvSpPr>
        <dsp:cNvPr id="0" name=""/>
        <dsp:cNvSpPr/>
      </dsp:nvSpPr>
      <dsp:spPr>
        <a:xfrm>
          <a:off x="0" y="961191"/>
          <a:ext cx="9001927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H1 </a:t>
          </a:r>
          <a:r>
            <a:rPr lang="ar-SA" sz="2900" kern="1200"/>
            <a:t>: تؤثر الإعلانات الرقمية إيجابياً في التفاعل الاجتماعي.  </a:t>
          </a:r>
          <a:endParaRPr lang="en-US" sz="2900" kern="1200"/>
        </a:p>
      </dsp:txBody>
      <dsp:txXfrm>
        <a:off x="33955" y="995146"/>
        <a:ext cx="8934017" cy="627655"/>
      </dsp:txXfrm>
    </dsp:sp>
    <dsp:sp modelId="{A0CE3D5D-9507-48A5-9918-D5E40D5C5DD7}">
      <dsp:nvSpPr>
        <dsp:cNvPr id="0" name=""/>
        <dsp:cNvSpPr/>
      </dsp:nvSpPr>
      <dsp:spPr>
        <a:xfrm>
          <a:off x="0" y="1740276"/>
          <a:ext cx="9001927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H2 </a:t>
          </a:r>
          <a:r>
            <a:rPr lang="ar-SA" sz="2900" kern="1200"/>
            <a:t>: يؤثر التفاعل الاجتماعي إيجابياً في نية الشراء.  </a:t>
          </a:r>
          <a:endParaRPr lang="en-US" sz="2900" kern="1200"/>
        </a:p>
      </dsp:txBody>
      <dsp:txXfrm>
        <a:off x="33955" y="1774231"/>
        <a:ext cx="8934017" cy="627655"/>
      </dsp:txXfrm>
    </dsp:sp>
    <dsp:sp modelId="{463F01EC-38FB-46D6-851C-B16BFBBE3E6D}">
      <dsp:nvSpPr>
        <dsp:cNvPr id="0" name=""/>
        <dsp:cNvSpPr/>
      </dsp:nvSpPr>
      <dsp:spPr>
        <a:xfrm>
          <a:off x="0" y="2519361"/>
          <a:ext cx="9001927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H3 </a:t>
          </a:r>
          <a:r>
            <a:rPr lang="ar-SA" sz="2900" kern="1200"/>
            <a:t>: تؤثر الإعلانات الرقمية إيجابياً في نية الشراء مباشرة.  </a:t>
          </a:r>
          <a:endParaRPr lang="en-US" sz="2900" kern="1200"/>
        </a:p>
      </dsp:txBody>
      <dsp:txXfrm>
        <a:off x="33955" y="2553316"/>
        <a:ext cx="8934017" cy="627655"/>
      </dsp:txXfrm>
    </dsp:sp>
    <dsp:sp modelId="{F19D94D9-9935-4040-8305-7436880D8BAF}">
      <dsp:nvSpPr>
        <dsp:cNvPr id="0" name=""/>
        <dsp:cNvSpPr/>
      </dsp:nvSpPr>
      <dsp:spPr>
        <a:xfrm>
          <a:off x="0" y="3298446"/>
          <a:ext cx="9001927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H4 </a:t>
          </a:r>
          <a:r>
            <a:rPr lang="ar-SA" sz="2900" kern="1200"/>
            <a:t>: تتنبأ أبعاد الإعلانات مجتمعة بنية الشراء.  </a:t>
          </a:r>
          <a:endParaRPr lang="en-US" sz="2900" kern="1200"/>
        </a:p>
      </dsp:txBody>
      <dsp:txXfrm>
        <a:off x="33955" y="3332401"/>
        <a:ext cx="8934017" cy="627655"/>
      </dsp:txXfrm>
    </dsp:sp>
    <dsp:sp modelId="{EE9926EE-C9D0-4A43-9A6E-1513923F665E}">
      <dsp:nvSpPr>
        <dsp:cNvPr id="0" name=""/>
        <dsp:cNvSpPr/>
      </dsp:nvSpPr>
      <dsp:spPr>
        <a:xfrm>
          <a:off x="0" y="4077531"/>
          <a:ext cx="9001927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 :H5 </a:t>
          </a:r>
          <a:r>
            <a:rPr lang="ar-SA" sz="2900" kern="1200"/>
            <a:t>يمارس التفاعل الاجتماعي دوراً وسيطاً بين الإعلانات ونية الشراء.</a:t>
          </a:r>
          <a:endParaRPr lang="en-US" sz="2900" kern="1200"/>
        </a:p>
      </dsp:txBody>
      <dsp:txXfrm>
        <a:off x="33955" y="4111486"/>
        <a:ext cx="8934017" cy="6276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4D8E37-4CAA-4501-9979-FA998D2BD7D4}">
      <dsp:nvSpPr>
        <dsp:cNvPr id="0" name=""/>
        <dsp:cNvSpPr/>
      </dsp:nvSpPr>
      <dsp:spPr>
        <a:xfrm>
          <a:off x="0" y="546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A48381-B101-44DB-AF16-B4910F8CE182}">
      <dsp:nvSpPr>
        <dsp:cNvPr id="0" name=""/>
        <dsp:cNvSpPr/>
      </dsp:nvSpPr>
      <dsp:spPr>
        <a:xfrm>
          <a:off x="0" y="546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/>
            <a:t>منهجية البحث والإجراءات:</a:t>
          </a:r>
          <a:endParaRPr lang="en-US" sz="2800" kern="1200"/>
        </a:p>
      </dsp:txBody>
      <dsp:txXfrm>
        <a:off x="0" y="546"/>
        <a:ext cx="5458837" cy="496909"/>
      </dsp:txXfrm>
    </dsp:sp>
    <dsp:sp modelId="{6B4B795E-C668-4DDB-9D89-FD955863B67B}">
      <dsp:nvSpPr>
        <dsp:cNvPr id="0" name=""/>
        <dsp:cNvSpPr/>
      </dsp:nvSpPr>
      <dsp:spPr>
        <a:xfrm>
          <a:off x="0" y="497455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0BC9F6-E19B-4585-AB72-1CA9755AA2C2}">
      <dsp:nvSpPr>
        <dsp:cNvPr id="0" name=""/>
        <dsp:cNvSpPr/>
      </dsp:nvSpPr>
      <dsp:spPr>
        <a:xfrm>
          <a:off x="0" y="497455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منهج البحث:</a:t>
          </a:r>
          <a:endParaRPr lang="en-US" sz="2400" kern="1200"/>
        </a:p>
      </dsp:txBody>
      <dsp:txXfrm>
        <a:off x="0" y="497455"/>
        <a:ext cx="5458837" cy="496909"/>
      </dsp:txXfrm>
    </dsp:sp>
    <dsp:sp modelId="{FC8922F3-626B-4F3D-8D59-7E83E97EB6BD}">
      <dsp:nvSpPr>
        <dsp:cNvPr id="0" name=""/>
        <dsp:cNvSpPr/>
      </dsp:nvSpPr>
      <dsp:spPr>
        <a:xfrm>
          <a:off x="0" y="994364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86378F-E561-4043-8423-8865A3A6C266}">
      <dsp:nvSpPr>
        <dsp:cNvPr id="0" name=""/>
        <dsp:cNvSpPr/>
      </dsp:nvSpPr>
      <dsp:spPr>
        <a:xfrm>
          <a:off x="0" y="994364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accent1">
                  <a:lumMod val="50000"/>
                </a:schemeClr>
              </a:solidFill>
            </a:rPr>
            <a:t>المنهج الوصفي التحليلي.  </a:t>
          </a:r>
          <a:endParaRPr lang="en-US" sz="1800" kern="1200">
            <a:solidFill>
              <a:schemeClr val="accent1">
                <a:lumMod val="50000"/>
              </a:schemeClr>
            </a:solidFill>
          </a:endParaRPr>
        </a:p>
      </dsp:txBody>
      <dsp:txXfrm>
        <a:off x="0" y="994364"/>
        <a:ext cx="5458837" cy="496909"/>
      </dsp:txXfrm>
    </dsp:sp>
    <dsp:sp modelId="{2F47E3F1-6226-4A46-A627-9EE8115D6A13}">
      <dsp:nvSpPr>
        <dsp:cNvPr id="0" name=""/>
        <dsp:cNvSpPr/>
      </dsp:nvSpPr>
      <dsp:spPr>
        <a:xfrm>
          <a:off x="0" y="1491274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BD82F9-C20A-4E50-A9E5-42DD95E83AC1}">
      <dsp:nvSpPr>
        <dsp:cNvPr id="0" name=""/>
        <dsp:cNvSpPr/>
      </dsp:nvSpPr>
      <dsp:spPr>
        <a:xfrm>
          <a:off x="0" y="1491274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مجتمع الدراسة: </a:t>
          </a:r>
          <a:endParaRPr lang="en-US" sz="2400" kern="1200"/>
        </a:p>
      </dsp:txBody>
      <dsp:txXfrm>
        <a:off x="0" y="1491274"/>
        <a:ext cx="5458837" cy="496909"/>
      </dsp:txXfrm>
    </dsp:sp>
    <dsp:sp modelId="{C40EFF4F-C7B5-4FCC-9C38-AD072E28490D}">
      <dsp:nvSpPr>
        <dsp:cNvPr id="0" name=""/>
        <dsp:cNvSpPr/>
      </dsp:nvSpPr>
      <dsp:spPr>
        <a:xfrm>
          <a:off x="0" y="1988183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7B8D23-E5D4-490D-ACDD-3893D0DC40D6}">
      <dsp:nvSpPr>
        <dsp:cNvPr id="0" name=""/>
        <dsp:cNvSpPr/>
      </dsp:nvSpPr>
      <dsp:spPr>
        <a:xfrm>
          <a:off x="0" y="1988183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accent1">
                  <a:lumMod val="50000"/>
                </a:schemeClr>
              </a:solidFill>
            </a:rPr>
            <a:t>المستهلكون المهتمون بمنتجات العناية بالبشرة في السعودية.  </a:t>
          </a:r>
          <a:endParaRPr lang="en-US" sz="1800" kern="1200">
            <a:solidFill>
              <a:schemeClr val="accent1">
                <a:lumMod val="50000"/>
              </a:schemeClr>
            </a:solidFill>
          </a:endParaRPr>
        </a:p>
      </dsp:txBody>
      <dsp:txXfrm>
        <a:off x="0" y="1988183"/>
        <a:ext cx="5458837" cy="496909"/>
      </dsp:txXfrm>
    </dsp:sp>
    <dsp:sp modelId="{7D5F8767-FCE5-4AFB-B6B6-D0200D6713A5}">
      <dsp:nvSpPr>
        <dsp:cNvPr id="0" name=""/>
        <dsp:cNvSpPr/>
      </dsp:nvSpPr>
      <dsp:spPr>
        <a:xfrm>
          <a:off x="0" y="2485092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F1ED31-8C8A-4A35-B23F-68EF761083F0}">
      <dsp:nvSpPr>
        <dsp:cNvPr id="0" name=""/>
        <dsp:cNvSpPr/>
      </dsp:nvSpPr>
      <dsp:spPr>
        <a:xfrm>
          <a:off x="0" y="2485092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العينة وأداة الجمع:</a:t>
          </a:r>
          <a:endParaRPr lang="en-US" sz="2400" kern="1200"/>
        </a:p>
      </dsp:txBody>
      <dsp:txXfrm>
        <a:off x="0" y="2485092"/>
        <a:ext cx="5458837" cy="496909"/>
      </dsp:txXfrm>
    </dsp:sp>
    <dsp:sp modelId="{7D8A1B0C-0A2D-4B7E-A4EC-7D755F8DCF6C}">
      <dsp:nvSpPr>
        <dsp:cNvPr id="0" name=""/>
        <dsp:cNvSpPr/>
      </dsp:nvSpPr>
      <dsp:spPr>
        <a:xfrm>
          <a:off x="0" y="2982001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490E4-50EC-4AFD-BB43-2E1BD6DC2E91}">
      <dsp:nvSpPr>
        <dsp:cNvPr id="0" name=""/>
        <dsp:cNvSpPr/>
      </dsp:nvSpPr>
      <dsp:spPr>
        <a:xfrm>
          <a:off x="0" y="2982001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accent1">
                  <a:lumMod val="50000"/>
                </a:schemeClr>
              </a:solidFill>
            </a:rPr>
            <a:t>عينة عشوائية ميسرة واستبيان إلكتروني.  </a:t>
          </a:r>
          <a:endParaRPr lang="en-US" sz="1800" kern="1200">
            <a:solidFill>
              <a:schemeClr val="accent1">
                <a:lumMod val="50000"/>
              </a:schemeClr>
            </a:solidFill>
          </a:endParaRPr>
        </a:p>
      </dsp:txBody>
      <dsp:txXfrm>
        <a:off x="0" y="2982001"/>
        <a:ext cx="5458837" cy="496909"/>
      </dsp:txXfrm>
    </dsp:sp>
    <dsp:sp modelId="{F42C08C9-EE91-4976-AEEE-9A7FB8286B83}">
      <dsp:nvSpPr>
        <dsp:cNvPr id="0" name=""/>
        <dsp:cNvSpPr/>
      </dsp:nvSpPr>
      <dsp:spPr>
        <a:xfrm>
          <a:off x="0" y="3478911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10FB66-27A0-4598-874B-AA04D6928FC3}">
      <dsp:nvSpPr>
        <dsp:cNvPr id="0" name=""/>
        <dsp:cNvSpPr/>
      </dsp:nvSpPr>
      <dsp:spPr>
        <a:xfrm>
          <a:off x="0" y="3478911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حجم الاستجابات: </a:t>
          </a:r>
          <a:endParaRPr lang="en-US" sz="2400" kern="1200"/>
        </a:p>
      </dsp:txBody>
      <dsp:txXfrm>
        <a:off x="0" y="3478911"/>
        <a:ext cx="5458837" cy="496909"/>
      </dsp:txXfrm>
    </dsp:sp>
    <dsp:sp modelId="{B7592DA8-D3DF-4BA7-A588-26B3B67C6310}">
      <dsp:nvSpPr>
        <dsp:cNvPr id="0" name=""/>
        <dsp:cNvSpPr/>
      </dsp:nvSpPr>
      <dsp:spPr>
        <a:xfrm>
          <a:off x="0" y="3975820"/>
          <a:ext cx="54588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796EA0-46BC-4F59-97FD-CE6278D68E5D}">
      <dsp:nvSpPr>
        <dsp:cNvPr id="0" name=""/>
        <dsp:cNvSpPr/>
      </dsp:nvSpPr>
      <dsp:spPr>
        <a:xfrm>
          <a:off x="0" y="3975820"/>
          <a:ext cx="5458837" cy="4969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accent1">
                  <a:lumMod val="50000"/>
                </a:schemeClr>
              </a:solidFill>
            </a:rPr>
            <a:t>(121) استجابة كليّة، و(105) استجابة مكتملة وصالحة للتحليل الإحصائي.</a:t>
          </a:r>
          <a:endParaRPr lang="en-US" sz="1800" kern="1200">
            <a:solidFill>
              <a:schemeClr val="accent1">
                <a:lumMod val="50000"/>
              </a:schemeClr>
            </a:solidFill>
          </a:endParaRPr>
        </a:p>
      </dsp:txBody>
      <dsp:txXfrm>
        <a:off x="0" y="3975820"/>
        <a:ext cx="5458837" cy="4969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ABE53A-C8CD-4F1C-8FD2-0C3AEE5C69CD}">
      <dsp:nvSpPr>
        <dsp:cNvPr id="0" name=""/>
        <dsp:cNvSpPr/>
      </dsp:nvSpPr>
      <dsp:spPr>
        <a:xfrm>
          <a:off x="0" y="594"/>
          <a:ext cx="525779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B247E31-C5C6-4A48-96C2-2FBA90D07F6C}">
      <dsp:nvSpPr>
        <dsp:cNvPr id="0" name=""/>
        <dsp:cNvSpPr/>
      </dsp:nvSpPr>
      <dsp:spPr>
        <a:xfrm>
          <a:off x="0" y="594"/>
          <a:ext cx="5257798" cy="9737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chemeClr val="tx1"/>
              </a:solidFill>
            </a:rPr>
            <a:t>معامل الثبات ألفا كرونباخ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chemeClr val="tx1"/>
              </a:solidFill>
            </a:rPr>
            <a:t>  المقياس ككل0.968) ممتاز جداً(. </a:t>
          </a:r>
        </a:p>
      </dsp:txBody>
      <dsp:txXfrm>
        <a:off x="0" y="594"/>
        <a:ext cx="5257798" cy="973790"/>
      </dsp:txXfrm>
    </dsp:sp>
    <dsp:sp modelId="{621D6296-85C8-476A-8468-2CDB7D033E98}">
      <dsp:nvSpPr>
        <dsp:cNvPr id="0" name=""/>
        <dsp:cNvSpPr/>
      </dsp:nvSpPr>
      <dsp:spPr>
        <a:xfrm>
          <a:off x="0" y="974385"/>
          <a:ext cx="525779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63CB4FE-F5E1-4A85-A2D7-D3E0997FD38A}">
      <dsp:nvSpPr>
        <dsp:cNvPr id="0" name=""/>
        <dsp:cNvSpPr/>
      </dsp:nvSpPr>
      <dsp:spPr>
        <a:xfrm>
          <a:off x="0" y="974385"/>
          <a:ext cx="5257798" cy="9737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chemeClr val="tx1"/>
              </a:solidFill>
            </a:rPr>
            <a:t>التوزيع الديموغرافي للعينة:</a:t>
          </a:r>
        </a:p>
      </dsp:txBody>
      <dsp:txXfrm>
        <a:off x="0" y="974385"/>
        <a:ext cx="5257798" cy="973790"/>
      </dsp:txXfrm>
    </dsp:sp>
    <dsp:sp modelId="{D29C833E-8F99-4632-B4AC-EAE69AEBEE46}">
      <dsp:nvSpPr>
        <dsp:cNvPr id="0" name=""/>
        <dsp:cNvSpPr/>
      </dsp:nvSpPr>
      <dsp:spPr>
        <a:xfrm>
          <a:off x="0" y="1948176"/>
          <a:ext cx="525779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8287D93-6CB0-49CB-970D-D299B435FE92}">
      <dsp:nvSpPr>
        <dsp:cNvPr id="0" name=""/>
        <dsp:cNvSpPr/>
      </dsp:nvSpPr>
      <dsp:spPr>
        <a:xfrm>
          <a:off x="0" y="1948176"/>
          <a:ext cx="5257798" cy="9737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solidFill>
                <a:schemeClr val="tx1"/>
              </a:solidFill>
            </a:rPr>
            <a:t>:الجنس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solidFill>
                <a:schemeClr val="tx1"/>
              </a:solidFill>
            </a:rPr>
            <a:t> %53.7 </a:t>
          </a:r>
          <a:r>
            <a:rPr lang="en-US" sz="1600" b="1" kern="1200">
              <a:solidFill>
                <a:srgbClr val="0070C0"/>
              </a:solidFill>
            </a:rPr>
            <a:t>ذكور</a:t>
          </a:r>
          <a:r>
            <a:rPr lang="en-US" sz="1600" b="1" kern="1200">
              <a:solidFill>
                <a:schemeClr val="tx1"/>
              </a:solidFill>
            </a:rPr>
            <a:t>     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solidFill>
                <a:schemeClr val="tx1"/>
              </a:solidFill>
            </a:rPr>
            <a:t>%46.3 </a:t>
          </a:r>
          <a:r>
            <a:rPr lang="en-US" sz="1600" b="1" kern="1200">
              <a:solidFill>
                <a:srgbClr val="FF0000"/>
              </a:solidFill>
            </a:rPr>
            <a:t>إناث      </a:t>
          </a:r>
        </a:p>
      </dsp:txBody>
      <dsp:txXfrm>
        <a:off x="0" y="1948176"/>
        <a:ext cx="5257798" cy="973790"/>
      </dsp:txXfrm>
    </dsp:sp>
    <dsp:sp modelId="{01A4C5C1-DFCB-4F0C-9D46-108883FE7653}">
      <dsp:nvSpPr>
        <dsp:cNvPr id="0" name=""/>
        <dsp:cNvSpPr/>
      </dsp:nvSpPr>
      <dsp:spPr>
        <a:xfrm>
          <a:off x="0" y="2921966"/>
          <a:ext cx="525779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7F0ED1C-ACE0-445E-840D-A382562E4023}">
      <dsp:nvSpPr>
        <dsp:cNvPr id="0" name=""/>
        <dsp:cNvSpPr/>
      </dsp:nvSpPr>
      <dsp:spPr>
        <a:xfrm>
          <a:off x="0" y="2921966"/>
          <a:ext cx="5257798" cy="9737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>
              <a:solidFill>
                <a:schemeClr val="tx1"/>
              </a:solidFill>
            </a:rPr>
            <a:t>الفئة العمرية: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>
              <a:solidFill>
                <a:schemeClr val="tx1"/>
              </a:solidFill>
            </a:rPr>
            <a:t>53.7% </a:t>
          </a:r>
          <a:r>
            <a:rPr lang="ar-SA" sz="2000" b="1" kern="1200">
              <a:solidFill>
                <a:srgbClr val="0070C0"/>
              </a:solidFill>
            </a:rPr>
            <a:t>( 26 – 35)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2000" b="1" kern="1200">
            <a:solidFill>
              <a:srgbClr val="0070C0"/>
            </a:solidFill>
          </a:endParaRP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>
              <a:solidFill>
                <a:schemeClr val="tx1"/>
              </a:solidFill>
            </a:rPr>
            <a:t>المنصات الأكثر أستخداما: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>
              <a:solidFill>
                <a:srgbClr val="852F4A"/>
              </a:solidFill>
            </a:rPr>
            <a:t>1.تيك توك (56.2%)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>
              <a:solidFill>
                <a:srgbClr val="852F4A"/>
              </a:solidFill>
            </a:rPr>
            <a:t>2. إنستغرام (26.4%)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2000" b="1" kern="1200">
            <a:solidFill>
              <a:schemeClr val="tx1"/>
            </a:solidFill>
          </a:endParaRPr>
        </a:p>
      </dsp:txBody>
      <dsp:txXfrm>
        <a:off x="0" y="2921966"/>
        <a:ext cx="5257798" cy="973790"/>
      </dsp:txXfrm>
    </dsp:sp>
    <dsp:sp modelId="{A0DAEF68-4ED3-4E71-B842-9AFC8BB265BB}">
      <dsp:nvSpPr>
        <dsp:cNvPr id="0" name=""/>
        <dsp:cNvSpPr/>
      </dsp:nvSpPr>
      <dsp:spPr>
        <a:xfrm>
          <a:off x="0" y="3895757"/>
          <a:ext cx="525779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4D1900F-73B5-4E8C-8CF0-5AB938522824}">
      <dsp:nvSpPr>
        <dsp:cNvPr id="0" name=""/>
        <dsp:cNvSpPr/>
      </dsp:nvSpPr>
      <dsp:spPr>
        <a:xfrm>
          <a:off x="0" y="3895757"/>
          <a:ext cx="5257798" cy="9737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ctr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500" kern="1200">
            <a:solidFill>
              <a:schemeClr val="tx1"/>
            </a:solidFill>
          </a:endParaRPr>
        </a:p>
      </dsp:txBody>
      <dsp:txXfrm>
        <a:off x="0" y="3895757"/>
        <a:ext cx="5257798" cy="9737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AF6C0E-4C17-45B3-985D-3CCFFD8669B9}">
      <dsp:nvSpPr>
        <dsp:cNvPr id="0" name=""/>
        <dsp:cNvSpPr/>
      </dsp:nvSpPr>
      <dsp:spPr>
        <a:xfrm>
          <a:off x="0" y="0"/>
          <a:ext cx="8097012" cy="7832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b="1" kern="1200"/>
            <a:t>ترتيب أبعاد الإعلانات الرقمية</a:t>
          </a:r>
          <a:endParaRPr lang="en-US" sz="3200" kern="1200"/>
        </a:p>
      </dsp:txBody>
      <dsp:txXfrm>
        <a:off x="22940" y="22940"/>
        <a:ext cx="7160195" cy="737360"/>
      </dsp:txXfrm>
    </dsp:sp>
    <dsp:sp modelId="{47ABEB63-D325-42ED-91C4-8C59275B3B64}">
      <dsp:nvSpPr>
        <dsp:cNvPr id="0" name=""/>
        <dsp:cNvSpPr/>
      </dsp:nvSpPr>
      <dsp:spPr>
        <a:xfrm>
          <a:off x="604647" y="892024"/>
          <a:ext cx="8097012" cy="7832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/>
            <a:t>1. الجاذبية البصرية والتصميم: (المتوسط: 4.42) </a:t>
          </a:r>
          <a:endParaRPr lang="en-US" sz="3200" kern="1200"/>
        </a:p>
      </dsp:txBody>
      <dsp:txXfrm>
        <a:off x="627587" y="914964"/>
        <a:ext cx="6937378" cy="737360"/>
      </dsp:txXfrm>
    </dsp:sp>
    <dsp:sp modelId="{EACC1885-2126-4D7C-8E3E-608F58411B74}">
      <dsp:nvSpPr>
        <dsp:cNvPr id="0" name=""/>
        <dsp:cNvSpPr/>
      </dsp:nvSpPr>
      <dsp:spPr>
        <a:xfrm>
          <a:off x="1209293" y="1784048"/>
          <a:ext cx="8097012" cy="78324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/>
            <a:t>2. المصداقية والشفافية: (المتوسط: 4.28)  </a:t>
          </a:r>
          <a:endParaRPr lang="en-US" sz="3200" kern="1200"/>
        </a:p>
      </dsp:txBody>
      <dsp:txXfrm>
        <a:off x="1232233" y="1806988"/>
        <a:ext cx="6937378" cy="737360"/>
      </dsp:txXfrm>
    </dsp:sp>
    <dsp:sp modelId="{F680B2CE-C5D8-4976-BEC4-ACF22A859649}">
      <dsp:nvSpPr>
        <dsp:cNvPr id="0" name=""/>
        <dsp:cNvSpPr/>
      </dsp:nvSpPr>
      <dsp:spPr>
        <a:xfrm>
          <a:off x="1813940" y="2676072"/>
          <a:ext cx="8097012" cy="7832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/>
            <a:t>3. قيمة المحتوى والإفادة: (المتوسط: 4.26)  </a:t>
          </a:r>
          <a:endParaRPr lang="en-US" sz="3200" kern="1200"/>
        </a:p>
      </dsp:txBody>
      <dsp:txXfrm>
        <a:off x="1836880" y="2699012"/>
        <a:ext cx="6937378" cy="737360"/>
      </dsp:txXfrm>
    </dsp:sp>
    <dsp:sp modelId="{404F07B9-0A28-4173-AEF9-7E27DBE0402D}">
      <dsp:nvSpPr>
        <dsp:cNvPr id="0" name=""/>
        <dsp:cNvSpPr/>
      </dsp:nvSpPr>
      <dsp:spPr>
        <a:xfrm>
          <a:off x="2418587" y="3568097"/>
          <a:ext cx="8097012" cy="78324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/>
            <a:t>4. التفاعلية والمرونة: (المتوسط: 4.22)</a:t>
          </a:r>
          <a:endParaRPr lang="en-US" sz="3200" kern="1200"/>
        </a:p>
      </dsp:txBody>
      <dsp:txXfrm>
        <a:off x="2441527" y="3591037"/>
        <a:ext cx="6937378" cy="737360"/>
      </dsp:txXfrm>
    </dsp:sp>
    <dsp:sp modelId="{F2C1538F-140A-44FF-B685-882A4AD87C33}">
      <dsp:nvSpPr>
        <dsp:cNvPr id="0" name=""/>
        <dsp:cNvSpPr/>
      </dsp:nvSpPr>
      <dsp:spPr>
        <a:xfrm>
          <a:off x="7587905" y="572200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7702454" y="572200"/>
        <a:ext cx="280008" cy="383102"/>
      </dsp:txXfrm>
    </dsp:sp>
    <dsp:sp modelId="{652959AD-DCEE-40B5-AE53-351C9D5F75C8}">
      <dsp:nvSpPr>
        <dsp:cNvPr id="0" name=""/>
        <dsp:cNvSpPr/>
      </dsp:nvSpPr>
      <dsp:spPr>
        <a:xfrm>
          <a:off x="8192552" y="1464225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8307101" y="1464225"/>
        <a:ext cx="280008" cy="383102"/>
      </dsp:txXfrm>
    </dsp:sp>
    <dsp:sp modelId="{399ED008-7AAC-4B29-AEE8-7B8AD0E6370D}">
      <dsp:nvSpPr>
        <dsp:cNvPr id="0" name=""/>
        <dsp:cNvSpPr/>
      </dsp:nvSpPr>
      <dsp:spPr>
        <a:xfrm>
          <a:off x="8797199" y="2343195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8911748" y="2343195"/>
        <a:ext cx="280008" cy="383102"/>
      </dsp:txXfrm>
    </dsp:sp>
    <dsp:sp modelId="{69CA946A-2F53-4B43-B523-FBA0FA67BE3F}">
      <dsp:nvSpPr>
        <dsp:cNvPr id="0" name=""/>
        <dsp:cNvSpPr/>
      </dsp:nvSpPr>
      <dsp:spPr>
        <a:xfrm>
          <a:off x="9401846" y="3243922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9516395" y="3243922"/>
        <a:ext cx="280008" cy="3831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B6110D-5E8E-4046-B05C-5C711B183570}">
      <dsp:nvSpPr>
        <dsp:cNvPr id="0" name=""/>
        <dsp:cNvSpPr/>
      </dsp:nvSpPr>
      <dsp:spPr>
        <a:xfrm>
          <a:off x="3052304" y="663978"/>
          <a:ext cx="51244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2444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94950" y="706982"/>
        <a:ext cx="27152" cy="5430"/>
      </dsp:txXfrm>
    </dsp:sp>
    <dsp:sp modelId="{FA567B84-F7F0-430C-8D86-FD0435289C75}">
      <dsp:nvSpPr>
        <dsp:cNvPr id="0" name=""/>
        <dsp:cNvSpPr/>
      </dsp:nvSpPr>
      <dsp:spPr>
        <a:xfrm>
          <a:off x="693039" y="1378"/>
          <a:ext cx="2361064" cy="141663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94" tIns="121441" rIns="115694" bIns="12144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نتائج اختبار الفرضيات</a:t>
          </a:r>
        </a:p>
      </dsp:txBody>
      <dsp:txXfrm>
        <a:off x="693039" y="1378"/>
        <a:ext cx="2361064" cy="1416638"/>
      </dsp:txXfrm>
    </dsp:sp>
    <dsp:sp modelId="{2CBB1C89-4869-401A-90F4-ADAA6184864F}">
      <dsp:nvSpPr>
        <dsp:cNvPr id="0" name=""/>
        <dsp:cNvSpPr/>
      </dsp:nvSpPr>
      <dsp:spPr>
        <a:xfrm>
          <a:off x="1873571" y="1416217"/>
          <a:ext cx="2904109" cy="512444"/>
        </a:xfrm>
        <a:custGeom>
          <a:avLst/>
          <a:gdLst/>
          <a:ahLst/>
          <a:cxnLst/>
          <a:rect l="0" t="0" r="0" b="0"/>
          <a:pathLst>
            <a:path>
              <a:moveTo>
                <a:pt x="2904109" y="0"/>
              </a:moveTo>
              <a:lnTo>
                <a:pt x="2904109" y="273322"/>
              </a:lnTo>
              <a:lnTo>
                <a:pt x="0" y="273322"/>
              </a:lnTo>
              <a:lnTo>
                <a:pt x="0" y="512444"/>
              </a:lnTo>
            </a:path>
          </a:pathLst>
        </a:custGeom>
        <a:noFill/>
        <a:ln w="635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51765" y="1669724"/>
        <a:ext cx="147722" cy="5430"/>
      </dsp:txXfrm>
    </dsp:sp>
    <dsp:sp modelId="{B4BFF948-2ECA-4B85-BA66-F33BB578D940}">
      <dsp:nvSpPr>
        <dsp:cNvPr id="0" name=""/>
        <dsp:cNvSpPr/>
      </dsp:nvSpPr>
      <dsp:spPr>
        <a:xfrm>
          <a:off x="3597148" y="1378"/>
          <a:ext cx="2361064" cy="1416638"/>
        </a:xfrm>
        <a:prstGeom prst="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94" tIns="121441" rIns="115694" bIns="12144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قبول كافة الفرضيات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عند مستوى دلالة (p &lt; 0.05)</a:t>
          </a:r>
        </a:p>
      </dsp:txBody>
      <dsp:txXfrm>
        <a:off x="3597148" y="1378"/>
        <a:ext cx="2361064" cy="1416638"/>
      </dsp:txXfrm>
    </dsp:sp>
    <dsp:sp modelId="{F04A31F7-C3AF-4D70-B650-6A0171B5BF38}">
      <dsp:nvSpPr>
        <dsp:cNvPr id="0" name=""/>
        <dsp:cNvSpPr/>
      </dsp:nvSpPr>
      <dsp:spPr>
        <a:xfrm>
          <a:off x="3052304" y="2623662"/>
          <a:ext cx="51244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2444" y="45720"/>
              </a:lnTo>
            </a:path>
          </a:pathLst>
        </a:custGeom>
        <a:noFill/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94950" y="2666666"/>
        <a:ext cx="27152" cy="5430"/>
      </dsp:txXfrm>
    </dsp:sp>
    <dsp:sp modelId="{58892969-FE0E-4FF5-9828-EA0B7A86AE18}">
      <dsp:nvSpPr>
        <dsp:cNvPr id="0" name=""/>
        <dsp:cNvSpPr/>
      </dsp:nvSpPr>
      <dsp:spPr>
        <a:xfrm>
          <a:off x="693039" y="1961062"/>
          <a:ext cx="2361064" cy="1416638"/>
        </a:xfrm>
        <a:prstGeom prst="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94" tIns="121441" rIns="115694" bIns="12144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أثر الإعلانات على التفاعل (R^2 = 0.563) </a:t>
          </a:r>
        </a:p>
      </dsp:txBody>
      <dsp:txXfrm>
        <a:off x="693039" y="1961062"/>
        <a:ext cx="2361064" cy="1416638"/>
      </dsp:txXfrm>
    </dsp:sp>
    <dsp:sp modelId="{EA022B49-EE31-4C2D-BEAD-15152581D107}">
      <dsp:nvSpPr>
        <dsp:cNvPr id="0" name=""/>
        <dsp:cNvSpPr/>
      </dsp:nvSpPr>
      <dsp:spPr>
        <a:xfrm>
          <a:off x="1873571" y="3375901"/>
          <a:ext cx="2904109" cy="512444"/>
        </a:xfrm>
        <a:custGeom>
          <a:avLst/>
          <a:gdLst/>
          <a:ahLst/>
          <a:cxnLst/>
          <a:rect l="0" t="0" r="0" b="0"/>
          <a:pathLst>
            <a:path>
              <a:moveTo>
                <a:pt x="2904109" y="0"/>
              </a:moveTo>
              <a:lnTo>
                <a:pt x="2904109" y="273322"/>
              </a:lnTo>
              <a:lnTo>
                <a:pt x="0" y="273322"/>
              </a:lnTo>
              <a:lnTo>
                <a:pt x="0" y="512444"/>
              </a:lnTo>
            </a:path>
          </a:pathLst>
        </a:custGeom>
        <a:noFill/>
        <a:ln w="635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51765" y="3629408"/>
        <a:ext cx="147722" cy="5430"/>
      </dsp:txXfrm>
    </dsp:sp>
    <dsp:sp modelId="{1F6621F9-E975-46F5-A530-DF4ADF778FFA}">
      <dsp:nvSpPr>
        <dsp:cNvPr id="0" name=""/>
        <dsp:cNvSpPr/>
      </dsp:nvSpPr>
      <dsp:spPr>
        <a:xfrm>
          <a:off x="3597148" y="1961062"/>
          <a:ext cx="2361064" cy="1416638"/>
        </a:xfrm>
        <a:prstGeom prst="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94" tIns="121441" rIns="115694" bIns="12144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أثر التفاعل على نية الشراء (R^2 = 0.252) </a:t>
          </a:r>
        </a:p>
      </dsp:txBody>
      <dsp:txXfrm>
        <a:off x="3597148" y="1961062"/>
        <a:ext cx="2361064" cy="1416638"/>
      </dsp:txXfrm>
    </dsp:sp>
    <dsp:sp modelId="{21C0E3B2-1CC0-4A90-9FBA-52AD4CACA93D}">
      <dsp:nvSpPr>
        <dsp:cNvPr id="0" name=""/>
        <dsp:cNvSpPr/>
      </dsp:nvSpPr>
      <dsp:spPr>
        <a:xfrm>
          <a:off x="3052304" y="4583345"/>
          <a:ext cx="51244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2444" y="45720"/>
              </a:lnTo>
            </a:path>
          </a:pathLst>
        </a:custGeom>
        <a:noFill/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94950" y="4626350"/>
        <a:ext cx="27152" cy="5430"/>
      </dsp:txXfrm>
    </dsp:sp>
    <dsp:sp modelId="{34ABF201-2178-4031-96B6-2028B677D267}">
      <dsp:nvSpPr>
        <dsp:cNvPr id="0" name=""/>
        <dsp:cNvSpPr/>
      </dsp:nvSpPr>
      <dsp:spPr>
        <a:xfrm>
          <a:off x="693039" y="3920746"/>
          <a:ext cx="2361064" cy="1416638"/>
        </a:xfrm>
        <a:prstGeom prst="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94" tIns="121441" rIns="115694" bIns="12144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أثر الإعلانات المباشر على نية الشراء (R^2 = 0.270) </a:t>
          </a:r>
        </a:p>
      </dsp:txBody>
      <dsp:txXfrm>
        <a:off x="693039" y="3920746"/>
        <a:ext cx="2361064" cy="1416638"/>
      </dsp:txXfrm>
    </dsp:sp>
    <dsp:sp modelId="{2943136D-8F74-44B3-B561-CF431D89C882}">
      <dsp:nvSpPr>
        <dsp:cNvPr id="0" name=""/>
        <dsp:cNvSpPr/>
      </dsp:nvSpPr>
      <dsp:spPr>
        <a:xfrm>
          <a:off x="3597148" y="3920746"/>
          <a:ext cx="2361064" cy="1416638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694" tIns="121441" rIns="115694" bIns="12144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الأثر المباشر لأبعاد الإعلانات مجتمعة (R^2 = 0.283)</a:t>
          </a:r>
        </a:p>
      </dsp:txBody>
      <dsp:txXfrm>
        <a:off x="3597148" y="3920746"/>
        <a:ext cx="2361064" cy="14166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ECC3A5-26AB-49AD-AC7C-C0C187F48DCB}">
      <dsp:nvSpPr>
        <dsp:cNvPr id="0" name=""/>
        <dsp:cNvSpPr/>
      </dsp:nvSpPr>
      <dsp:spPr>
        <a:xfrm>
          <a:off x="0" y="0"/>
          <a:ext cx="10515600" cy="1216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/>
            <a:t>H5 - </a:t>
          </a:r>
          <a:r>
            <a:rPr lang="ar-SA" sz="4400" b="1" kern="1200"/>
            <a:t>نتائج الأثر الوسيط</a:t>
          </a:r>
          <a:endParaRPr lang="en-US" sz="4400" kern="1200"/>
        </a:p>
      </dsp:txBody>
      <dsp:txXfrm>
        <a:off x="59399" y="59399"/>
        <a:ext cx="10396802" cy="1098002"/>
      </dsp:txXfrm>
    </dsp:sp>
    <dsp:sp modelId="{7E4A4EE1-9FCF-4C0E-A1F1-C7C709928E0F}">
      <dsp:nvSpPr>
        <dsp:cNvPr id="0" name=""/>
        <dsp:cNvSpPr/>
      </dsp:nvSpPr>
      <dsp:spPr>
        <a:xfrm>
          <a:off x="0" y="1573119"/>
          <a:ext cx="10515600" cy="2421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0800" rIns="284480" bIns="50800" numCol="1" spcCol="1270" anchor="t" anchorCtr="0">
          <a:noAutofit/>
        </a:bodyPr>
        <a:lstStyle/>
        <a:p>
          <a:pPr marL="285750" lvl="1" indent="-285750" algn="ctr" defTabSz="1778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4000" b="1" kern="1200"/>
            <a:t>نوع الوساطة: </a:t>
          </a:r>
          <a:r>
            <a:rPr lang="ar-SA" sz="4000" kern="1200"/>
            <a:t>وساطة جزئية معنوية</a:t>
          </a:r>
          <a:endParaRPr lang="en-US" sz="4000" kern="1200"/>
        </a:p>
        <a:p>
          <a:pPr marL="285750" lvl="1" indent="-285750" algn="ctr" defTabSz="1778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4000" b="1" kern="1200"/>
            <a:t>المغزى:</a:t>
          </a:r>
          <a:r>
            <a:rPr lang="ar-SA" sz="4000" kern="1200"/>
            <a:t> الإعلان الرقمي يؤثر في نية الشراء بشكل مباشر، ويعزز هذا التأثير بشكل أكبر عندما ينجح في تحفيز التفاعل الاجتماعي حول المنتج.</a:t>
          </a:r>
          <a:endParaRPr lang="en-US" sz="4000" kern="1200"/>
        </a:p>
      </dsp:txBody>
      <dsp:txXfrm>
        <a:off x="0" y="1573119"/>
        <a:ext cx="10515600" cy="24219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4B266B-5911-40B5-977F-2EBE6975F68A}">
      <dsp:nvSpPr>
        <dsp:cNvPr id="0" name=""/>
        <dsp:cNvSpPr/>
      </dsp:nvSpPr>
      <dsp:spPr>
        <a:xfrm>
          <a:off x="5048635" y="128569"/>
          <a:ext cx="2036746" cy="20367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/>
            <a:t>أهم الاستنتاجات والتوصيات</a:t>
          </a:r>
          <a:endParaRPr lang="en-US" sz="2800" kern="1200"/>
        </a:p>
      </dsp:txBody>
      <dsp:txXfrm>
        <a:off x="5048635" y="128569"/>
        <a:ext cx="2036746" cy="2036746"/>
      </dsp:txXfrm>
    </dsp:sp>
    <dsp:sp modelId="{B0A990A1-F67E-4407-9161-8C56EC48060D}">
      <dsp:nvSpPr>
        <dsp:cNvPr id="0" name=""/>
        <dsp:cNvSpPr/>
      </dsp:nvSpPr>
      <dsp:spPr>
        <a:xfrm>
          <a:off x="1457783" y="-316"/>
          <a:ext cx="5756484" cy="5756484"/>
        </a:xfrm>
        <a:prstGeom prst="circularArrow">
          <a:avLst>
            <a:gd name="adj1" fmla="val 6899"/>
            <a:gd name="adj2" fmla="val 465144"/>
            <a:gd name="adj3" fmla="val 550289"/>
            <a:gd name="adj4" fmla="val 20584566"/>
            <a:gd name="adj5" fmla="val 804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D269FA-DCAC-4944-B688-E06B17108FCB}">
      <dsp:nvSpPr>
        <dsp:cNvPr id="0" name=""/>
        <dsp:cNvSpPr/>
      </dsp:nvSpPr>
      <dsp:spPr>
        <a:xfrm>
          <a:off x="5048635" y="3590535"/>
          <a:ext cx="2036746" cy="20367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/>
            <a:t>الاستنتاجات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600" b="0" kern="1200"/>
            <a:t> الجاذبية البصرية والمصداقية هما الموجه الأول لاهتمام المستهلك، بينما يقلل التفاعل الاجتماعي من المخاطرة المدركة</a:t>
          </a:r>
          <a:r>
            <a:rPr lang="ar-SA" sz="1600" kern="1200"/>
            <a:t>. </a:t>
          </a:r>
          <a:endParaRPr lang="en-US" sz="1600" kern="1200"/>
        </a:p>
      </dsp:txBody>
      <dsp:txXfrm>
        <a:off x="5048635" y="3590535"/>
        <a:ext cx="2036746" cy="2036746"/>
      </dsp:txXfrm>
    </dsp:sp>
    <dsp:sp modelId="{33C370B3-1482-4184-B194-B9E5F605601A}">
      <dsp:nvSpPr>
        <dsp:cNvPr id="0" name=""/>
        <dsp:cNvSpPr/>
      </dsp:nvSpPr>
      <dsp:spPr>
        <a:xfrm>
          <a:off x="1457783" y="-316"/>
          <a:ext cx="5756484" cy="5756484"/>
        </a:xfrm>
        <a:prstGeom prst="circularArrow">
          <a:avLst>
            <a:gd name="adj1" fmla="val 6899"/>
            <a:gd name="adj2" fmla="val 465144"/>
            <a:gd name="adj3" fmla="val 5950289"/>
            <a:gd name="adj4" fmla="val 4384566"/>
            <a:gd name="adj5" fmla="val 804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307A1-27A4-4C02-9A32-87B1516E51BA}">
      <dsp:nvSpPr>
        <dsp:cNvPr id="0" name=""/>
        <dsp:cNvSpPr/>
      </dsp:nvSpPr>
      <dsp:spPr>
        <a:xfrm>
          <a:off x="1586669" y="3590535"/>
          <a:ext cx="2036746" cy="20367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700" b="1" kern="1200"/>
            <a:t>التوصيات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700" kern="1200"/>
            <a:t>التركيز على صناعة محتوى بصري موثوق وتفاعلي</a:t>
          </a:r>
          <a:endParaRPr lang="en-US" sz="2700" kern="1200"/>
        </a:p>
      </dsp:txBody>
      <dsp:txXfrm>
        <a:off x="1586669" y="3590535"/>
        <a:ext cx="2036746" cy="2036746"/>
      </dsp:txXfrm>
    </dsp:sp>
    <dsp:sp modelId="{A1768A28-3D21-466B-B7D9-9047FF4D3DBB}">
      <dsp:nvSpPr>
        <dsp:cNvPr id="0" name=""/>
        <dsp:cNvSpPr/>
      </dsp:nvSpPr>
      <dsp:spPr>
        <a:xfrm>
          <a:off x="1457783" y="-316"/>
          <a:ext cx="5756484" cy="5756484"/>
        </a:xfrm>
        <a:prstGeom prst="circularArrow">
          <a:avLst>
            <a:gd name="adj1" fmla="val 6899"/>
            <a:gd name="adj2" fmla="val 465144"/>
            <a:gd name="adj3" fmla="val 11350289"/>
            <a:gd name="adj4" fmla="val 9784566"/>
            <a:gd name="adj5" fmla="val 804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846795-8605-4813-A47E-A264E0C211CD}">
      <dsp:nvSpPr>
        <dsp:cNvPr id="0" name=""/>
        <dsp:cNvSpPr/>
      </dsp:nvSpPr>
      <dsp:spPr>
        <a:xfrm>
          <a:off x="1586669" y="128569"/>
          <a:ext cx="2036746" cy="20367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kern="1200"/>
            <a:t>(</a:t>
          </a:r>
          <a:r>
            <a:rPr lang="ar-SA" sz="1600" b="1" kern="1200"/>
            <a:t>فيديوهات واقعية للمنتجات).  </a:t>
          </a:r>
          <a:endParaRPr lang="en-US" sz="1800" b="1" kern="1200"/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400" kern="1200"/>
            <a:t>توضيح المكونات الفعالة والابتعاد عن المبالغات التسويقية.  </a:t>
          </a:r>
          <a:endParaRPr lang="en-US" sz="1400" kern="1200"/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400" kern="1200"/>
            <a:t>اعتماد مؤشرات التفاعل الاجتماعي Engagement كمعيار أساسي لنجاح الحملات.</a:t>
          </a:r>
          <a:endParaRPr lang="en-US" sz="1400" kern="1200"/>
        </a:p>
      </dsp:txBody>
      <dsp:txXfrm>
        <a:off x="1586669" y="128569"/>
        <a:ext cx="2036746" cy="2036746"/>
      </dsp:txXfrm>
    </dsp:sp>
    <dsp:sp modelId="{F15C696F-7019-4C39-B97E-1C321DED39DE}">
      <dsp:nvSpPr>
        <dsp:cNvPr id="0" name=""/>
        <dsp:cNvSpPr/>
      </dsp:nvSpPr>
      <dsp:spPr>
        <a:xfrm>
          <a:off x="1457783" y="-316"/>
          <a:ext cx="5756484" cy="5756484"/>
        </a:xfrm>
        <a:prstGeom prst="circularArrow">
          <a:avLst>
            <a:gd name="adj1" fmla="val 6899"/>
            <a:gd name="adj2" fmla="val 465144"/>
            <a:gd name="adj3" fmla="val 16750289"/>
            <a:gd name="adj4" fmla="val 15184566"/>
            <a:gd name="adj5" fmla="val 804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079A1E-DA24-4DEF-953D-834B21E50FEB}">
      <dsp:nvSpPr>
        <dsp:cNvPr id="0" name=""/>
        <dsp:cNvSpPr/>
      </dsp:nvSpPr>
      <dsp:spPr>
        <a:xfrm>
          <a:off x="1011172" y="1338779"/>
          <a:ext cx="1615478" cy="5311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C3D5F4-57F7-4C85-8BEA-4D0CBE26452E}">
      <dsp:nvSpPr>
        <dsp:cNvPr id="0" name=""/>
        <dsp:cNvSpPr/>
      </dsp:nvSpPr>
      <dsp:spPr>
        <a:xfrm>
          <a:off x="1104117" y="1427077"/>
          <a:ext cx="1615478" cy="5311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b="1" i="1" kern="1200"/>
            <a:t>الخاتمة</a:t>
          </a:r>
          <a:endParaRPr lang="en-US" sz="3200" kern="1200"/>
        </a:p>
      </dsp:txBody>
      <dsp:txXfrm>
        <a:off x="1119675" y="1442635"/>
        <a:ext cx="1584362" cy="500065"/>
      </dsp:txXfrm>
    </dsp:sp>
    <dsp:sp modelId="{153C2231-0890-4027-8416-231AE28199A8}">
      <dsp:nvSpPr>
        <dsp:cNvPr id="0" name=""/>
        <dsp:cNvSpPr/>
      </dsp:nvSpPr>
      <dsp:spPr>
        <a:xfrm>
          <a:off x="1805169" y="2027451"/>
          <a:ext cx="3855753" cy="12006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180449-DD29-4267-BC9E-B0429C6ACB58}">
      <dsp:nvSpPr>
        <dsp:cNvPr id="0" name=""/>
        <dsp:cNvSpPr/>
      </dsp:nvSpPr>
      <dsp:spPr>
        <a:xfrm>
          <a:off x="1898115" y="2115749"/>
          <a:ext cx="3855753" cy="12006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1" kern="1200"/>
            <a:t>التأكيد على أهمية التحول نحو التسويق الرقمي التفاعلي والمستند إلى الثقة والمصداقية في سوق العناية بالبشرة بالمملكة. </a:t>
          </a:r>
          <a:endParaRPr lang="en-US" sz="2000" kern="1200"/>
        </a:p>
      </dsp:txBody>
      <dsp:txXfrm>
        <a:off x="1933280" y="2150914"/>
        <a:ext cx="3785423" cy="1130279"/>
      </dsp:txXfrm>
    </dsp:sp>
    <dsp:sp modelId="{AFBD82C6-11BE-42F0-B1E8-1A668DFE73B4}">
      <dsp:nvSpPr>
        <dsp:cNvPr id="0" name=""/>
        <dsp:cNvSpPr/>
      </dsp:nvSpPr>
      <dsp:spPr>
        <a:xfrm>
          <a:off x="5358686" y="3576888"/>
          <a:ext cx="2305705" cy="10187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76D8F5-E58B-4B6D-934D-2C57B609DC59}">
      <dsp:nvSpPr>
        <dsp:cNvPr id="0" name=""/>
        <dsp:cNvSpPr/>
      </dsp:nvSpPr>
      <dsp:spPr>
        <a:xfrm>
          <a:off x="5451631" y="3665186"/>
          <a:ext cx="2305705" cy="10187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700" b="1" i="1" kern="1200"/>
            <a:t>والله ولي التوفيق والنجاح.</a:t>
          </a:r>
          <a:endParaRPr lang="en-US" sz="2700" kern="1200"/>
        </a:p>
      </dsp:txBody>
      <dsp:txXfrm>
        <a:off x="5481469" y="3695024"/>
        <a:ext cx="2246029" cy="9590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1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2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microsoft.com/office/2007/relationships/diagramDrawing" Target="../diagrams/drawing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15.jpeg"/><Relationship Id="rId9" Type="http://schemas.microsoft.com/office/2007/relationships/diagramDrawing" Target="../diagrams/drawing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latin typeface="Alexandria" charset="0"/>
                <a:cs typeface="Alexandria" charset="0"/>
              </a:rPr>
              <a:t>Prepared by:</a:t>
            </a:r>
            <a:r>
              <a:rPr lang="en-US" sz="2000">
                <a:latin typeface="Alexandria" charset="0"/>
                <a:cs typeface="Alexandria" charset="0"/>
              </a:rPr>
              <a:t> Abdulkadir Hussein Almulki</a:t>
            </a:r>
          </a:p>
          <a:p>
            <a:endParaRPr lang="en-US" sz="2000">
              <a:latin typeface="Alexandria" charset="0"/>
              <a:cs typeface="Alexandria" charset="0"/>
            </a:endParaRPr>
          </a:p>
          <a:p>
            <a:endParaRPr lang="en-US" sz="200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63270" y="4341578"/>
            <a:ext cx="53538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latin typeface="Alexandria" charset="0"/>
                <a:cs typeface="Alexandria" charset="0"/>
              </a:rPr>
              <a:t>Academic ID:</a:t>
            </a:r>
            <a:r>
              <a:rPr lang="en-US" sz="2000">
                <a:latin typeface="Alexandria" charset="0"/>
                <a:cs typeface="Alexandria" charset="0"/>
              </a:rPr>
              <a:t> 253000705</a:t>
            </a:r>
          </a:p>
          <a:p>
            <a:endParaRPr lang="en-US" sz="2000">
              <a:latin typeface="Alexandria" charset="0"/>
              <a:cs typeface="Alexandria" charset="0"/>
            </a:endParaRPr>
          </a:p>
          <a:p>
            <a:r>
              <a:rPr lang="en-US" sz="2000" b="1">
                <a:latin typeface="Alexandria" charset="0"/>
                <a:cs typeface="Alexandria" charset="0"/>
              </a:rPr>
              <a:t>Supervised by: </a:t>
            </a:r>
            <a:r>
              <a:rPr lang="en-US" sz="2000">
                <a:latin typeface="Alexandria" charset="0"/>
                <a:cs typeface="Alexandria" charset="0"/>
              </a:rPr>
              <a:t>Dr. Mohamed Oweis.  </a:t>
            </a:r>
          </a:p>
          <a:p>
            <a:endParaRPr lang="en-US" sz="2000">
              <a:latin typeface="Alexandria" charset="0"/>
              <a:cs typeface="Alexandria" charset="0"/>
            </a:endParaRPr>
          </a:p>
          <a:p>
            <a:r>
              <a:rPr lang="en-US" sz="2000" b="1">
                <a:latin typeface="Alexandria" charset="0"/>
                <a:cs typeface="Alexandria" charset="0"/>
              </a:rPr>
              <a:t>Institution:</a:t>
            </a:r>
            <a:r>
              <a:rPr lang="en-US" sz="2000">
                <a:latin typeface="Alexandria" charset="0"/>
                <a:cs typeface="Alexandria" charset="0"/>
              </a:rPr>
              <a:t> Midocean University - Faculty of Media and Marketing - Master of Digital Marketing (2026).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accent1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096001" y="2737661"/>
            <a:ext cx="5690716" cy="263744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b="1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+mj-cs"/>
              </a:rPr>
              <a:t>العلاقة بين الإعلانات الرقمية والتفاعل عبر وسائل التواصل الاجتماعي</a:t>
            </a:r>
            <a:endParaRPr lang="en-US" b="1">
              <a:solidFill>
                <a:schemeClr val="accent1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 rtl="1"/>
            <a:r>
              <a:rPr lang="ar-SA" b="1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+mj-cs"/>
              </a:rPr>
              <a:t>في تعزيز نية الشراء في مجال العناية بالبشرة لدى الجمهور السعودي</a:t>
            </a:r>
          </a:p>
          <a:p>
            <a:pPr algn="ctr" rtl="1"/>
            <a:r>
              <a:rPr lang="en-US" b="1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 </a:t>
            </a:r>
          </a:p>
          <a:p>
            <a:pPr algn="ctr" rtl="1"/>
            <a:r>
              <a:rPr lang="en-US" b="1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Relationship between Digital Advertising and</a:t>
            </a:r>
          </a:p>
          <a:p>
            <a:pPr algn="ctr" rtl="1"/>
            <a:r>
              <a:rPr lang="en-US" b="1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Social Media Engagement in Enhancing Purchase</a:t>
            </a:r>
          </a:p>
          <a:p>
            <a:pPr algn="ctr" rtl="1"/>
            <a:r>
              <a:rPr lang="en-US" b="1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Intention in the Skincare Sector among the Saudi Audience</a:t>
            </a:r>
          </a:p>
          <a:p>
            <a:pPr algn="ctr" rtl="1"/>
            <a:r>
              <a:rPr lang="ar-SA">
                <a:solidFill>
                  <a:schemeClr val="accent1">
                    <a:lumMod val="75000"/>
                  </a:schemeClr>
                </a:solidFill>
              </a:rPr>
              <a:t> </a:t>
            </a:r>
            <a:endParaRPr 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71884" y="5375103"/>
            <a:ext cx="40642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Supervised by: Dr. Mohamed Oweis </a:t>
            </a:r>
          </a:p>
          <a:p>
            <a:endParaRPr lang="en-US" sz="200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Abdulkadir Hussein Almulki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الشكر والتقدير   </a:t>
            </a:r>
            <a:endParaRPr lang="en-US" sz="28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0A7302-A084-E91C-E003-1078FF9B9F9E}"/>
              </a:ext>
            </a:extLst>
          </p:cNvPr>
          <p:cNvSpPr txBox="1"/>
          <p:nvPr/>
        </p:nvSpPr>
        <p:spPr>
          <a:xfrm>
            <a:off x="860775" y="5657671"/>
            <a:ext cx="11033790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2400" b="1" i="1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الشكر الموصول لسعادة الدكتور محمد عويس على الإشراف والتوجيه السديد طوال فترة البحث.  </a:t>
            </a:r>
            <a:endParaRPr lang="en-US" sz="2400" b="1" i="1">
              <a:solidFill>
                <a:schemeClr val="accent1">
                  <a:lumMod val="75000"/>
                </a:schemeClr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endParaRPr lang="ar-SA" sz="2400" b="1" i="1">
              <a:solidFill>
                <a:schemeClr val="accent1">
                  <a:lumMod val="75000"/>
                </a:schemeClr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r>
              <a:rPr lang="ar-SA" sz="2400" b="1" i="1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والشكروالتقدير لأعضاء لجنة المناقشة وأعضاء هيئة التدريس بجامعة ميدأوشن لدعمهم الأكاديمي والتعليمي.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مشكلة الدراسة</a:t>
            </a:r>
            <a:endParaRPr lang="en-US" sz="28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ar-SA" sz="2800">
              <a:latin typeface="Alexandria" charset="0"/>
              <a:cs typeface="Alexandria" charset="0"/>
            </a:endParaRPr>
          </a:p>
          <a:p>
            <a:pPr algn="r"/>
            <a:r>
              <a:rPr lang="ar-SA" sz="2800">
                <a:latin typeface="Alexandria" charset="0"/>
                <a:cs typeface="Alexandria" charset="0"/>
              </a:rPr>
              <a:t> </a:t>
            </a:r>
            <a:r>
              <a:rPr lang="ar-SA" sz="2800" b="1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السياق المباشر: </a:t>
            </a:r>
            <a:r>
              <a:rPr lang="ar-SA" sz="28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حدة المنافسة والإنفاق الإعلاني الضخم في قطاع العناية بالبشرة. </a:t>
            </a:r>
          </a:p>
          <a:p>
            <a:pPr algn="r"/>
            <a:r>
              <a:rPr lang="ar-SA" sz="28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 </a:t>
            </a:r>
          </a:p>
          <a:p>
            <a:pPr algn="r"/>
            <a:r>
              <a:rPr lang="ar-SA" sz="28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 </a:t>
            </a:r>
            <a:r>
              <a:rPr lang="ar-SA" sz="2800" b="1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المشكلة: </a:t>
            </a:r>
            <a:r>
              <a:rPr lang="ar-SA" sz="28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عدم ضمان تحول الإعلانات الرقمية إلى نية شراء فعليّة نظرًا لارتفاع المخاطرة المدركة لدى المستهلك وحاجته للثقة.  </a:t>
            </a:r>
          </a:p>
          <a:p>
            <a:pPr algn="r"/>
            <a:r>
              <a:rPr lang="ar-SA" sz="28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الفجوة: الحاجة لفهم أثر الإعلان وتفاعلية الجمهور في هذا القطاع تحديداً بالسوق السعودي.</a:t>
            </a:r>
            <a:endParaRPr lang="en-US" sz="2800">
              <a:solidFill>
                <a:schemeClr val="accent1">
                  <a:lumMod val="50000"/>
                </a:schemeClr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2287" y="1641787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أسئلة الدراسة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ar-SA" sz="2400">
              <a:solidFill>
                <a:schemeClr val="accent1">
                  <a:lumMod val="50000"/>
                </a:schemeClr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ar-SA" sz="24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 </a:t>
            </a:r>
            <a:r>
              <a:rPr lang="ar-SA" sz="2400" b="1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السؤال الرئيسي: ما أثر أبعاد الإعلانات الرقمية في تعزيز نية الشراء لمنتجات العناية بالبشرة في السعودية بوجود التفاعل الرقمي كمتغير وسيط؟  </a:t>
            </a:r>
          </a:p>
          <a:p>
            <a:pPr algn="ctr"/>
            <a:endParaRPr lang="en-US" sz="2400">
              <a:solidFill>
                <a:schemeClr val="accent1">
                  <a:lumMod val="50000"/>
                </a:schemeClr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ar-SA" sz="2400" b="1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 الأسئلة الفرعية:</a:t>
            </a:r>
          </a:p>
          <a:p>
            <a:pPr algn="ctr"/>
            <a:endParaRPr lang="en-US" sz="2400">
              <a:solidFill>
                <a:schemeClr val="accent1">
                  <a:lumMod val="50000"/>
                </a:schemeClr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ar-SA" sz="24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1. ما مستوى أبعاد الإعلانات والتفاعل ونية الشراء لدى العينة؟  </a:t>
            </a:r>
          </a:p>
          <a:p>
            <a:pPr algn="ctr"/>
            <a:r>
              <a:rPr lang="ar-SA" sz="24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2. هل يوجد أثر مباشر للإعلانات الرقمية على التفاعل ونية الشراء؟  </a:t>
            </a:r>
          </a:p>
          <a:p>
            <a:pPr algn="ctr"/>
            <a:r>
              <a:rPr lang="ar-SA" sz="24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3. هل يمارس التفاعل الرقمي دوراً وسيطاً بينهما؟</a:t>
            </a:r>
            <a:endParaRPr lang="en-US" sz="2400">
              <a:solidFill>
                <a:schemeClr val="accent1">
                  <a:lumMod val="50000"/>
                </a:schemeClr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4117421" y="6204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SA" b="1">
                <a:solidFill>
                  <a:srgbClr val="2D3956"/>
                </a:solidFill>
                <a:latin typeface="Alexandria" charset="0"/>
                <a:cs typeface="Alexandria" charset="0"/>
              </a:rPr>
              <a:t>أهداف البحث وأهميته</a:t>
            </a:r>
          </a:p>
        </p:txBody>
      </p:sp>
      <p:sp>
        <p:nvSpPr>
          <p:cNvPr id="25" name="Rectangle: Rounded Corners 24"/>
          <p:cNvSpPr/>
          <p:nvPr/>
        </p:nvSpPr>
        <p:spPr>
          <a:xfrm>
            <a:off x="1695570" y="169404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82993" y="617697"/>
            <a:ext cx="900192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sz="2800" b="1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2800" b="1">
                <a:solidFill>
                  <a:srgbClr val="2D3956"/>
                </a:solidFill>
                <a:latin typeface="Alexandria" charset="0"/>
                <a:cs typeface="Alexandria" charset="0"/>
              </a:rPr>
              <a:t>:</a:t>
            </a:r>
            <a:r>
              <a:rPr lang="ar-SA" sz="2800" b="1">
                <a:solidFill>
                  <a:srgbClr val="2D3956"/>
                </a:solidFill>
                <a:latin typeface="Alexandria" charset="0"/>
                <a:cs typeface="Alexandria" charset="0"/>
              </a:rPr>
              <a:t>أهداف البحث وأهميته</a:t>
            </a:r>
          </a:p>
          <a:p>
            <a:pPr algn="ctr"/>
            <a:endParaRPr lang="ar-SA" b="1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b="1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ar-SA" sz="2400" b="1">
                <a:solidFill>
                  <a:srgbClr val="2D3956"/>
                </a:solidFill>
                <a:latin typeface="Alexandria" charset="0"/>
                <a:cs typeface="Alexandria" charset="0"/>
              </a:rPr>
              <a:t> أهداف البحث:</a:t>
            </a:r>
            <a:endParaRPr lang="en-US" sz="2400" b="1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ctr"/>
            <a:endParaRPr lang="ar-SA" sz="2400" b="1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ar-SA" sz="2400">
                <a:solidFill>
                  <a:srgbClr val="2D3956"/>
                </a:solidFill>
                <a:latin typeface="Alexandria" charset="0"/>
                <a:cs typeface="Alexandria" charset="0"/>
              </a:rPr>
              <a:t> قياس أثر أبعاد الإعلانات الرقمية على نية الشراء.  </a:t>
            </a:r>
          </a:p>
          <a:p>
            <a:pPr algn="ctr"/>
            <a:r>
              <a:rPr lang="ar-SA" sz="2400">
                <a:solidFill>
                  <a:srgbClr val="2D3956"/>
                </a:solidFill>
                <a:latin typeface="Alexandria" charset="0"/>
                <a:cs typeface="Alexandria" charset="0"/>
              </a:rPr>
              <a:t> تحديد الدور الوسيط للتفاعل الرقمي (إعجاب، تعليق، مشاركة).  </a:t>
            </a:r>
          </a:p>
          <a:p>
            <a:pPr algn="ctr"/>
            <a:r>
              <a:rPr lang="ar-SA" sz="2400">
                <a:solidFill>
                  <a:srgbClr val="2D3956"/>
                </a:solidFill>
                <a:latin typeface="Alexandria" charset="0"/>
                <a:cs typeface="Alexandria" charset="0"/>
              </a:rPr>
              <a:t> تقديم توصيات لتطوير حملات التسويق الرقمي. </a:t>
            </a:r>
          </a:p>
          <a:p>
            <a:pPr algn="r"/>
            <a:r>
              <a:rPr lang="ar-SA" sz="2400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ar-SA" sz="2400" b="1">
                <a:solidFill>
                  <a:srgbClr val="2D3956"/>
                </a:solidFill>
                <a:latin typeface="Alexandria" charset="0"/>
                <a:cs typeface="Alexandria" charset="0"/>
              </a:rPr>
              <a:t> أهمية البحث:</a:t>
            </a:r>
            <a:r>
              <a:rPr lang="ar-SA" sz="2400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</a:p>
          <a:p>
            <a:pPr algn="ctr"/>
            <a:endParaRPr lang="ar-SA" sz="240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ar-SA" sz="2400">
                <a:solidFill>
                  <a:srgbClr val="2D3956"/>
                </a:solidFill>
                <a:latin typeface="Alexandria" charset="0"/>
                <a:cs typeface="Alexandria" charset="0"/>
              </a:rPr>
              <a:t>ترشيد الإنفاق الإعلاني وتزويد صناع القرار ببيانات حول سلوك المستهلك السعودي.</a:t>
            </a:r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1BD1E7D-459A-855F-CA88-B8134234DDFC}"/>
              </a:ext>
            </a:extLst>
          </p:cNvPr>
          <p:cNvSpPr/>
          <p:nvPr/>
        </p:nvSpPr>
        <p:spPr>
          <a:xfrm>
            <a:off x="251787" y="115586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  <a:p>
            <a:pPr algn="ctr"/>
            <a:r>
              <a:rPr lang="en-US" sz="3200" b="1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3608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SA" sz="2400" b="1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المتغير المستقل (الإعلانات الرقمية):</a:t>
            </a:r>
          </a:p>
          <a:p>
            <a:pPr algn="ctr">
              <a:lnSpc>
                <a:spcPct val="120000"/>
              </a:lnSpc>
            </a:pPr>
            <a:r>
              <a:rPr lang="ar-SA" sz="24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 الجاذبية البصرية، قيمة المحتوى، المصداقية والشفافية، التفاعلية والمرونة.  </a:t>
            </a:r>
          </a:p>
          <a:p>
            <a:pPr algn="ctr">
              <a:lnSpc>
                <a:spcPct val="120000"/>
              </a:lnSpc>
            </a:pPr>
            <a:r>
              <a:rPr lang="ar-SA" sz="24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 </a:t>
            </a:r>
            <a:r>
              <a:rPr lang="ar-SA" sz="2400" b="1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المتغير الوسيط: التفاعل الرقمي الاجتماعي</a:t>
            </a:r>
            <a:r>
              <a:rPr lang="ar-SA" sz="240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.  </a:t>
            </a:r>
          </a:p>
          <a:p>
            <a:pPr algn="ctr">
              <a:lnSpc>
                <a:spcPct val="120000"/>
              </a:lnSpc>
            </a:pPr>
            <a:r>
              <a:rPr lang="ar-SA" sz="2400" b="1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Alexandria" charset="0"/>
              </a:rPr>
              <a:t> المتغير التابع: نية الشراء لمنتجات العناية بالبشرة.</a:t>
            </a:r>
            <a:endParaRPr lang="en-US" sz="2400" b="1">
              <a:solidFill>
                <a:schemeClr val="accent1">
                  <a:lumMod val="50000"/>
                </a:schemeClr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83431" y="4573071"/>
            <a:ext cx="4657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rgbClr val="00B0F0"/>
                </a:solidFill>
                <a:latin typeface="Alexandria" charset="0"/>
                <a:cs typeface="Alexandria" charset="0"/>
              </a:rPr>
              <a:t>النموذج المفهومي والمتغيرات</a:t>
            </a:r>
            <a:endParaRPr lang="en-US" sz="32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96" y="-203925"/>
            <a:ext cx="2608499" cy="173918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B1CC7CF-67A7-B28D-71B0-80C6A4DE8758}"/>
              </a:ext>
            </a:extLst>
          </p:cNvPr>
          <p:cNvSpPr/>
          <p:nvPr/>
        </p:nvSpPr>
        <p:spPr>
          <a:xfrm>
            <a:off x="10596963" y="562087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  <a:p>
            <a:pPr algn="ctr"/>
            <a:r>
              <a:rPr lang="en-US" sz="3200" b="1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graphicFrame>
        <p:nvGraphicFramePr>
          <p:cNvPr id="10" name="TextBox 5">
            <a:extLst>
              <a:ext uri="{FF2B5EF4-FFF2-40B4-BE49-F238E27FC236}">
                <a16:creationId xmlns:a16="http://schemas.microsoft.com/office/drawing/2014/main" id="{C91CF68F-F5B4-A488-F856-89030141F5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7529499"/>
              </p:ext>
            </p:extLst>
          </p:nvPr>
        </p:nvGraphicFramePr>
        <p:xfrm>
          <a:off x="1595036" y="1237130"/>
          <a:ext cx="9001927" cy="4955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597361-310C-D1FA-6C10-FA4516069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82" y="1107489"/>
            <a:ext cx="4777381" cy="4473277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graphicFrame>
        <p:nvGraphicFramePr>
          <p:cNvPr id="17" name="TextBox 2">
            <a:extLst>
              <a:ext uri="{FF2B5EF4-FFF2-40B4-BE49-F238E27FC236}">
                <a16:creationId xmlns:a16="http://schemas.microsoft.com/office/drawing/2014/main" id="{6F41A757-CC1D-98AE-A8D6-061DE4C5B0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6468564"/>
              </p:ext>
            </p:extLst>
          </p:nvPr>
        </p:nvGraphicFramePr>
        <p:xfrm>
          <a:off x="5894962" y="1984443"/>
          <a:ext cx="5458838" cy="4473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DAFD32E-8049-6991-3EA5-8DBE8AF726B2}"/>
              </a:ext>
            </a:extLst>
          </p:cNvPr>
          <p:cNvSpPr txBox="1"/>
          <p:nvPr/>
        </p:nvSpPr>
        <p:spPr>
          <a:xfrm flipH="1">
            <a:off x="184355" y="5858173"/>
            <a:ext cx="13076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  <a:p>
            <a:pPr algn="ctr"/>
            <a:r>
              <a:rPr lang="en-US" sz="3200" b="1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CA03C27-EFB5-4E0C-991B-61B438FD584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1" name="Rectangle 100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C6FE02-866A-8F73-25D0-6BB519268754}"/>
              </a:ext>
            </a:extLst>
          </p:cNvPr>
          <p:cNvSpPr txBox="1"/>
          <p:nvPr/>
        </p:nvSpPr>
        <p:spPr>
          <a:xfrm>
            <a:off x="838201" y="345810"/>
            <a:ext cx="51205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ثبات الأداة والخصائص الديموغرافية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294F6FC-1685-C067-D1D4-CB3431CD34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8" b="-1"/>
          <a:stretch>
            <a:fillRect/>
          </a:stretch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05" name="Arc 10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CFECA4-19B8-E2B2-1385-B47CDE83A8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0" r="7" b="7"/>
          <a:stretch>
            <a:fillRect/>
          </a:stretch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graphicFrame>
        <p:nvGraphicFramePr>
          <p:cNvPr id="48" name="TextBox 4">
            <a:extLst>
              <a:ext uri="{FF2B5EF4-FFF2-40B4-BE49-F238E27FC236}">
                <a16:creationId xmlns:a16="http://schemas.microsoft.com/office/drawing/2014/main" id="{0813A7E9-F0DF-68CA-D873-01F6EEC48B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6683470"/>
              </p:ext>
            </p:extLst>
          </p:nvPr>
        </p:nvGraphicFramePr>
        <p:xfrm>
          <a:off x="823943" y="1642047"/>
          <a:ext cx="5257799" cy="4870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85116E3A-5519-EFE8-4B7A-E3D220E5D735}"/>
              </a:ext>
            </a:extLst>
          </p:cNvPr>
          <p:cNvCxnSpPr>
            <a:cxnSpLocks/>
          </p:cNvCxnSpPr>
          <p:nvPr/>
        </p:nvCxnSpPr>
        <p:spPr>
          <a:xfrm rot="16200000" flipH="1">
            <a:off x="2616850" y="3312002"/>
            <a:ext cx="609600" cy="317570"/>
          </a:xfrm>
          <a:prstGeom prst="bent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40" name="Arrow: Left 5839">
            <a:extLst>
              <a:ext uri="{FF2B5EF4-FFF2-40B4-BE49-F238E27FC236}">
                <a16:creationId xmlns:a16="http://schemas.microsoft.com/office/drawing/2014/main" id="{822A8A1D-C712-F6ED-71DE-415F1398F775}"/>
              </a:ext>
            </a:extLst>
          </p:cNvPr>
          <p:cNvSpPr/>
          <p:nvPr/>
        </p:nvSpPr>
        <p:spPr>
          <a:xfrm>
            <a:off x="3452842" y="3978795"/>
            <a:ext cx="206477" cy="19664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841" name="Arrow: Left 5840">
            <a:extLst>
              <a:ext uri="{FF2B5EF4-FFF2-40B4-BE49-F238E27FC236}">
                <a16:creationId xmlns:a16="http://schemas.microsoft.com/office/drawing/2014/main" id="{E994F722-A59C-CADD-F82A-E739AFF3F615}"/>
              </a:ext>
            </a:extLst>
          </p:cNvPr>
          <p:cNvSpPr/>
          <p:nvPr/>
        </p:nvSpPr>
        <p:spPr>
          <a:xfrm>
            <a:off x="3452841" y="4250022"/>
            <a:ext cx="206477" cy="19664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rgbClr val="FF0000"/>
              </a:solidFill>
            </a:endParaRPr>
          </a:p>
        </p:txBody>
      </p:sp>
      <p:sp>
        <p:nvSpPr>
          <p:cNvPr id="5843" name="TextBox 5842">
            <a:extLst>
              <a:ext uri="{FF2B5EF4-FFF2-40B4-BE49-F238E27FC236}">
                <a16:creationId xmlns:a16="http://schemas.microsoft.com/office/drawing/2014/main" id="{EF2B6C9F-BF88-7D9C-D3C5-6BA080A30A02}"/>
              </a:ext>
            </a:extLst>
          </p:cNvPr>
          <p:cNvSpPr txBox="1"/>
          <p:nvPr/>
        </p:nvSpPr>
        <p:spPr>
          <a:xfrm>
            <a:off x="10007642" y="1452842"/>
            <a:ext cx="17703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40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3200" b="1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845" name="Graphic 21">
            <a:extLst>
              <a:ext uri="{FF2B5EF4-FFF2-40B4-BE49-F238E27FC236}">
                <a16:creationId xmlns:a16="http://schemas.microsoft.com/office/drawing/2014/main" id="{62F2E7F2-E94F-7B9A-CC86-EA84D333299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66444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A20653-0458-C992-C25B-23775375091C}"/>
              </a:ext>
            </a:extLst>
          </p:cNvPr>
          <p:cNvSpPr txBox="1"/>
          <p:nvPr/>
        </p:nvSpPr>
        <p:spPr>
          <a:xfrm>
            <a:off x="838200" y="1825625"/>
            <a:ext cx="539336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ctr" rtl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/>
              <a:t>نتائج التحليل الوصفي للمتغيرات:</a:t>
            </a:r>
          </a:p>
          <a:p>
            <a:pPr indent="-228600" algn="r" rtl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 النتائج الإجمالية )مقياس ليكرت الخماسي</a:t>
            </a:r>
            <a:r>
              <a:rPr lang="ar-SA" sz="2000"/>
              <a:t>)</a:t>
            </a:r>
          </a:p>
          <a:p>
            <a:pPr indent="-228600" algn="r" rtl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algn="r" rtl="1">
              <a:lnSpc>
                <a:spcPct val="90000"/>
              </a:lnSpc>
              <a:spcAft>
                <a:spcPts val="600"/>
              </a:spcAft>
            </a:pPr>
            <a:r>
              <a:rPr lang="ar-SA" b="1"/>
              <a:t>1. </a:t>
            </a:r>
            <a:r>
              <a:rPr lang="en-US" b="1"/>
              <a:t>نية الشراء                      )</a:t>
            </a:r>
            <a:r>
              <a:rPr lang="en-US"/>
              <a:t>متوسط</a:t>
            </a:r>
            <a:r>
              <a:rPr lang="en-US" b="1"/>
              <a:t>4.44</a:t>
            </a:r>
            <a:r>
              <a:rPr lang="en-US"/>
              <a:t>               (</a:t>
            </a:r>
            <a:r>
              <a:rPr lang="ar-SA"/>
              <a:t> درجة مرتفعة</a:t>
            </a:r>
            <a:endParaRPr lang="en-US"/>
          </a:p>
          <a:p>
            <a:pPr algn="r" rtl="1">
              <a:lnSpc>
                <a:spcPct val="90000"/>
              </a:lnSpc>
              <a:spcAft>
                <a:spcPts val="600"/>
              </a:spcAft>
            </a:pPr>
            <a:r>
              <a:rPr lang="ar-SA" b="1"/>
              <a:t>2</a:t>
            </a:r>
            <a:r>
              <a:rPr lang="ar-SA"/>
              <a:t>.</a:t>
            </a:r>
            <a:r>
              <a:rPr lang="en-US" b="1"/>
              <a:t>التفاعل الاجتماعي)             </a:t>
            </a:r>
            <a:r>
              <a:rPr lang="en-US"/>
              <a:t>متوسط</a:t>
            </a:r>
            <a:r>
              <a:rPr lang="en-US" b="1"/>
              <a:t>4.31</a:t>
            </a:r>
            <a:r>
              <a:rPr lang="en-US"/>
              <a:t>               (</a:t>
            </a:r>
            <a:r>
              <a:rPr lang="ar-SA"/>
              <a:t> درجة مرتفعة</a:t>
            </a:r>
            <a:endParaRPr lang="en-US"/>
          </a:p>
          <a:p>
            <a:pPr algn="r" rtl="1">
              <a:lnSpc>
                <a:spcPct val="90000"/>
              </a:lnSpc>
              <a:spcAft>
                <a:spcPts val="600"/>
              </a:spcAft>
            </a:pPr>
            <a:r>
              <a:rPr lang="ar-SA" b="1"/>
              <a:t>3</a:t>
            </a:r>
            <a:r>
              <a:rPr lang="ar-SA"/>
              <a:t>.</a:t>
            </a:r>
            <a:r>
              <a:rPr lang="en-US" b="1"/>
              <a:t>الإعلانات</a:t>
            </a:r>
            <a:r>
              <a:rPr lang="en-US"/>
              <a:t> </a:t>
            </a:r>
            <a:r>
              <a:rPr lang="en-US" b="1"/>
              <a:t>الرقمية</a:t>
            </a:r>
            <a:r>
              <a:rPr lang="en-US"/>
              <a:t>)              متوسط</a:t>
            </a:r>
            <a:r>
              <a:rPr lang="en-US" b="1"/>
              <a:t>4.30</a:t>
            </a:r>
            <a:r>
              <a:rPr lang="en-US"/>
              <a:t>               (</a:t>
            </a:r>
            <a:r>
              <a:rPr lang="ar-SA"/>
              <a:t> درجة مرتفعة</a:t>
            </a:r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BC873C-56B2-7FFA-C845-4FE78E09E8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184" y="1336827"/>
            <a:ext cx="3781051" cy="3540368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5D7538CF-A56B-2E41-7A89-9E26C226CB41}"/>
              </a:ext>
            </a:extLst>
          </p:cNvPr>
          <p:cNvSpPr/>
          <p:nvPr/>
        </p:nvSpPr>
        <p:spPr>
          <a:xfrm>
            <a:off x="4041056" y="3117500"/>
            <a:ext cx="776748" cy="1278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CB887D74-4B6D-9F72-BD45-6B81E1EE0A7B}"/>
              </a:ext>
            </a:extLst>
          </p:cNvPr>
          <p:cNvSpPr/>
          <p:nvPr/>
        </p:nvSpPr>
        <p:spPr>
          <a:xfrm>
            <a:off x="2605548" y="3106839"/>
            <a:ext cx="570271" cy="1278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8F2B2DAE-5A67-1836-4BD6-09926C6F2484}"/>
              </a:ext>
            </a:extLst>
          </p:cNvPr>
          <p:cNvSpPr/>
          <p:nvPr/>
        </p:nvSpPr>
        <p:spPr>
          <a:xfrm>
            <a:off x="3972231" y="3446835"/>
            <a:ext cx="629265" cy="1278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84F4D69C-D122-3AC9-4F64-1867EC6C62C6}"/>
              </a:ext>
            </a:extLst>
          </p:cNvPr>
          <p:cNvSpPr/>
          <p:nvPr/>
        </p:nvSpPr>
        <p:spPr>
          <a:xfrm>
            <a:off x="3994352" y="3722921"/>
            <a:ext cx="629265" cy="1278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Arrow: Left 14">
            <a:extLst>
              <a:ext uri="{FF2B5EF4-FFF2-40B4-BE49-F238E27FC236}">
                <a16:creationId xmlns:a16="http://schemas.microsoft.com/office/drawing/2014/main" id="{29AAFE85-7973-2417-EAA9-2B63E14658E5}"/>
              </a:ext>
            </a:extLst>
          </p:cNvPr>
          <p:cNvSpPr/>
          <p:nvPr/>
        </p:nvSpPr>
        <p:spPr>
          <a:xfrm>
            <a:off x="2576050" y="3442547"/>
            <a:ext cx="629265" cy="1278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Arrow: Left 18">
            <a:extLst>
              <a:ext uri="{FF2B5EF4-FFF2-40B4-BE49-F238E27FC236}">
                <a16:creationId xmlns:a16="http://schemas.microsoft.com/office/drawing/2014/main" id="{44B5E143-D79A-79F2-3286-2331D99D7B86}"/>
              </a:ext>
            </a:extLst>
          </p:cNvPr>
          <p:cNvSpPr/>
          <p:nvPr/>
        </p:nvSpPr>
        <p:spPr>
          <a:xfrm>
            <a:off x="2576050" y="3735134"/>
            <a:ext cx="629265" cy="1278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A326B39-5BFB-95F4-3E21-DF1F3BBA6FCE}"/>
              </a:ext>
            </a:extLst>
          </p:cNvPr>
          <p:cNvSpPr txBox="1"/>
          <p:nvPr/>
        </p:nvSpPr>
        <p:spPr>
          <a:xfrm>
            <a:off x="6842822" y="6090889"/>
            <a:ext cx="18805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40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3200" b="1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6" name="Graphic 21">
            <a:extLst>
              <a:ext uri="{FF2B5EF4-FFF2-40B4-BE49-F238E27FC236}">
                <a16:creationId xmlns:a16="http://schemas.microsoft.com/office/drawing/2014/main" id="{66B0964B-F60B-D7C4-D4E5-38EC70D188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D1D4658-32CD-4903-BDA6-7B54EEA4ED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7A29A97C-0C3C-4F06-9CA4-68DFD1CE4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0886" y="983228"/>
            <a:ext cx="8301112" cy="5874772"/>
          </a:xfrm>
          <a:custGeom>
            <a:avLst/>
            <a:gdLst>
              <a:gd name="connsiteX0" fmla="*/ 3607511 w 8301112"/>
              <a:gd name="connsiteY0" fmla="*/ 0 h 5874772"/>
              <a:gd name="connsiteX1" fmla="*/ 8106431 w 8301112"/>
              <a:gd name="connsiteY1" fmla="*/ 0 h 5874772"/>
              <a:gd name="connsiteX2" fmla="*/ 8301112 w 8301112"/>
              <a:gd name="connsiteY2" fmla="*/ 0 h 5874772"/>
              <a:gd name="connsiteX3" fmla="*/ 8301112 w 8301112"/>
              <a:gd name="connsiteY3" fmla="*/ 5874772 h 5874772"/>
              <a:gd name="connsiteX4" fmla="*/ 27685 w 8301112"/>
              <a:gd name="connsiteY4" fmla="*/ 5874772 h 5874772"/>
              <a:gd name="connsiteX5" fmla="*/ 24376 w 8301112"/>
              <a:gd name="connsiteY5" fmla="*/ 5862584 h 5874772"/>
              <a:gd name="connsiteX6" fmla="*/ 97502 w 8301112"/>
              <a:gd name="connsiteY6" fmla="*/ 5167850 h 5874772"/>
              <a:gd name="connsiteX7" fmla="*/ 2827510 w 8301112"/>
              <a:gd name="connsiteY7" fmla="*/ 438782 h 5874772"/>
              <a:gd name="connsiteX8" fmla="*/ 3607511 w 8301112"/>
              <a:gd name="connsiteY8" fmla="*/ 0 h 587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01112" h="5874772">
                <a:moveTo>
                  <a:pt x="3607511" y="0"/>
                </a:moveTo>
                <a:cubicBezTo>
                  <a:pt x="3607511" y="0"/>
                  <a:pt x="3607511" y="0"/>
                  <a:pt x="8106431" y="0"/>
                </a:cubicBezTo>
                <a:lnTo>
                  <a:pt x="8301112" y="0"/>
                </a:lnTo>
                <a:lnTo>
                  <a:pt x="8301112" y="5874772"/>
                </a:lnTo>
                <a:lnTo>
                  <a:pt x="27685" y="5874772"/>
                </a:lnTo>
                <a:lnTo>
                  <a:pt x="24376" y="5862584"/>
                </a:lnTo>
                <a:cubicBezTo>
                  <a:pt x="-24375" y="5631005"/>
                  <a:pt x="0" y="5362863"/>
                  <a:pt x="97502" y="5167850"/>
                </a:cubicBezTo>
                <a:cubicBezTo>
                  <a:pt x="97502" y="5167850"/>
                  <a:pt x="97502" y="5167850"/>
                  <a:pt x="2827510" y="438782"/>
                </a:cubicBezTo>
                <a:cubicBezTo>
                  <a:pt x="2973760" y="195014"/>
                  <a:pt x="3331265" y="0"/>
                  <a:pt x="36075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01292C1-8B12-4AF2-9B59-8851A132E5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6700" y="360023"/>
            <a:ext cx="5342806" cy="4453168"/>
          </a:xfrm>
          <a:custGeom>
            <a:avLst/>
            <a:gdLst>
              <a:gd name="connsiteX0" fmla="*/ 313737 w 5342806"/>
              <a:gd name="connsiteY0" fmla="*/ 2699726 h 4453168"/>
              <a:gd name="connsiteX1" fmla="*/ 775980 w 5342806"/>
              <a:gd name="connsiteY1" fmla="*/ 2699726 h 4453168"/>
              <a:gd name="connsiteX2" fmla="*/ 846865 w 5342806"/>
              <a:gd name="connsiteY2" fmla="*/ 2741502 h 4453168"/>
              <a:gd name="connsiteX3" fmla="*/ 1078485 w 5342806"/>
              <a:gd name="connsiteY3" fmla="*/ 3140369 h 4453168"/>
              <a:gd name="connsiteX4" fmla="*/ 1078485 w 5342806"/>
              <a:gd name="connsiteY4" fmla="*/ 3221933 h 4453168"/>
              <a:gd name="connsiteX5" fmla="*/ 846865 w 5342806"/>
              <a:gd name="connsiteY5" fmla="*/ 3620799 h 4453168"/>
              <a:gd name="connsiteX6" fmla="*/ 775980 w 5342806"/>
              <a:gd name="connsiteY6" fmla="*/ 3662576 h 4453168"/>
              <a:gd name="connsiteX7" fmla="*/ 313737 w 5342806"/>
              <a:gd name="connsiteY7" fmla="*/ 3662576 h 4453168"/>
              <a:gd name="connsiteX8" fmla="*/ 241855 w 5342806"/>
              <a:gd name="connsiteY8" fmla="*/ 3620799 h 4453168"/>
              <a:gd name="connsiteX9" fmla="*/ 11232 w 5342806"/>
              <a:gd name="connsiteY9" fmla="*/ 3221933 h 4453168"/>
              <a:gd name="connsiteX10" fmla="*/ 11232 w 5342806"/>
              <a:gd name="connsiteY10" fmla="*/ 3140369 h 4453168"/>
              <a:gd name="connsiteX11" fmla="*/ 241855 w 5342806"/>
              <a:gd name="connsiteY11" fmla="*/ 2741502 h 4453168"/>
              <a:gd name="connsiteX12" fmla="*/ 313737 w 5342806"/>
              <a:gd name="connsiteY12" fmla="*/ 2699726 h 4453168"/>
              <a:gd name="connsiteX13" fmla="*/ 2150770 w 5342806"/>
              <a:gd name="connsiteY13" fmla="*/ 492430 h 4453168"/>
              <a:gd name="connsiteX14" fmla="*/ 2388454 w 5342806"/>
              <a:gd name="connsiteY14" fmla="*/ 492430 h 4453168"/>
              <a:gd name="connsiteX15" fmla="*/ 2416181 w 5342806"/>
              <a:gd name="connsiteY15" fmla="*/ 492430 h 4453168"/>
              <a:gd name="connsiteX16" fmla="*/ 2442639 w 5342806"/>
              <a:gd name="connsiteY16" fmla="*/ 537992 h 4453168"/>
              <a:gd name="connsiteX17" fmla="*/ 2572233 w 5342806"/>
              <a:gd name="connsiteY17" fmla="*/ 761161 h 4453168"/>
              <a:gd name="connsiteX18" fmla="*/ 2572233 w 5342806"/>
              <a:gd name="connsiteY18" fmla="*/ 886078 h 4453168"/>
              <a:gd name="connsiteX19" fmla="*/ 2217501 w 5342806"/>
              <a:gd name="connsiteY19" fmla="*/ 1496950 h 4453168"/>
              <a:gd name="connsiteX20" fmla="*/ 2108941 w 5342806"/>
              <a:gd name="connsiteY20" fmla="*/ 1560931 h 4453168"/>
              <a:gd name="connsiteX21" fmla="*/ 1401007 w 5342806"/>
              <a:gd name="connsiteY21" fmla="*/ 1560931 h 4453168"/>
              <a:gd name="connsiteX22" fmla="*/ 1367679 w 5342806"/>
              <a:gd name="connsiteY22" fmla="*/ 1556504 h 4453168"/>
              <a:gd name="connsiteX23" fmla="*/ 1344756 w 5342806"/>
              <a:gd name="connsiteY23" fmla="*/ 1546893 h 4453168"/>
              <a:gd name="connsiteX24" fmla="*/ 1358765 w 5342806"/>
              <a:gd name="connsiteY24" fmla="*/ 1522665 h 4453168"/>
              <a:gd name="connsiteX25" fmla="*/ 1855078 w 5342806"/>
              <a:gd name="connsiteY25" fmla="*/ 664281 h 4453168"/>
              <a:gd name="connsiteX26" fmla="*/ 2150770 w 5342806"/>
              <a:gd name="connsiteY26" fmla="*/ 492430 h 4453168"/>
              <a:gd name="connsiteX27" fmla="*/ 1359084 w 5342806"/>
              <a:gd name="connsiteY27" fmla="*/ 0 h 4453168"/>
              <a:gd name="connsiteX28" fmla="*/ 2157630 w 5342806"/>
              <a:gd name="connsiteY28" fmla="*/ 0 h 4453168"/>
              <a:gd name="connsiteX29" fmla="*/ 2280085 w 5342806"/>
              <a:gd name="connsiteY29" fmla="*/ 72172 h 4453168"/>
              <a:gd name="connsiteX30" fmla="*/ 2494708 w 5342806"/>
              <a:gd name="connsiteY30" fmla="*/ 441767 h 4453168"/>
              <a:gd name="connsiteX31" fmla="*/ 2518954 w 5342806"/>
              <a:gd name="connsiteY31" fmla="*/ 483519 h 4453168"/>
              <a:gd name="connsiteX32" fmla="*/ 2499877 w 5342806"/>
              <a:gd name="connsiteY32" fmla="*/ 483519 h 4453168"/>
              <a:gd name="connsiteX33" fmla="*/ 2409708 w 5342806"/>
              <a:gd name="connsiteY33" fmla="*/ 483519 h 4453168"/>
              <a:gd name="connsiteX34" fmla="*/ 2370537 w 5342806"/>
              <a:gd name="connsiteY34" fmla="*/ 416064 h 4453168"/>
              <a:gd name="connsiteX35" fmla="*/ 2220885 w 5342806"/>
              <a:gd name="connsiteY35" fmla="*/ 158353 h 4453168"/>
              <a:gd name="connsiteX36" fmla="*/ 2112324 w 5342806"/>
              <a:gd name="connsiteY36" fmla="*/ 94371 h 4453168"/>
              <a:gd name="connsiteX37" fmla="*/ 1404390 w 5342806"/>
              <a:gd name="connsiteY37" fmla="*/ 94371 h 4453168"/>
              <a:gd name="connsiteX38" fmla="*/ 1294301 w 5342806"/>
              <a:gd name="connsiteY38" fmla="*/ 158353 h 4453168"/>
              <a:gd name="connsiteX39" fmla="*/ 941098 w 5342806"/>
              <a:gd name="connsiteY39" fmla="*/ 769224 h 4453168"/>
              <a:gd name="connsiteX40" fmla="*/ 941098 w 5342806"/>
              <a:gd name="connsiteY40" fmla="*/ 894141 h 4453168"/>
              <a:gd name="connsiteX41" fmla="*/ 1294301 w 5342806"/>
              <a:gd name="connsiteY41" fmla="*/ 1505013 h 4453168"/>
              <a:gd name="connsiteX42" fmla="*/ 1340745 w 5342806"/>
              <a:gd name="connsiteY42" fmla="*/ 1551856 h 4453168"/>
              <a:gd name="connsiteX43" fmla="*/ 1346119 w 5342806"/>
              <a:gd name="connsiteY43" fmla="*/ 1554109 h 4453168"/>
              <a:gd name="connsiteX44" fmla="*/ 1317310 w 5342806"/>
              <a:gd name="connsiteY44" fmla="*/ 1603934 h 4453168"/>
              <a:gd name="connsiteX45" fmla="*/ 1295884 w 5342806"/>
              <a:gd name="connsiteY45" fmla="*/ 1640991 h 4453168"/>
              <a:gd name="connsiteX46" fmla="*/ 1318107 w 5342806"/>
              <a:gd name="connsiteY46" fmla="*/ 1650309 h 4453168"/>
              <a:gd name="connsiteX47" fmla="*/ 1355700 w 5342806"/>
              <a:gd name="connsiteY47" fmla="*/ 1655302 h 4453168"/>
              <a:gd name="connsiteX48" fmla="*/ 2154247 w 5342806"/>
              <a:gd name="connsiteY48" fmla="*/ 1655302 h 4453168"/>
              <a:gd name="connsiteX49" fmla="*/ 2276701 w 5342806"/>
              <a:gd name="connsiteY49" fmla="*/ 1583132 h 4453168"/>
              <a:gd name="connsiteX50" fmla="*/ 2676837 w 5342806"/>
              <a:gd name="connsiteY50" fmla="*/ 894072 h 4453168"/>
              <a:gd name="connsiteX51" fmla="*/ 2676837 w 5342806"/>
              <a:gd name="connsiteY51" fmla="*/ 753167 h 4453168"/>
              <a:gd name="connsiteX52" fmla="*/ 2544761 w 5342806"/>
              <a:gd name="connsiteY52" fmla="*/ 525724 h 4453168"/>
              <a:gd name="connsiteX53" fmla="*/ 2525427 w 5342806"/>
              <a:gd name="connsiteY53" fmla="*/ 492430 h 4453168"/>
              <a:gd name="connsiteX54" fmla="*/ 2614995 w 5342806"/>
              <a:gd name="connsiteY54" fmla="*/ 492430 h 4453168"/>
              <a:gd name="connsiteX55" fmla="*/ 4052233 w 5342806"/>
              <a:gd name="connsiteY55" fmla="*/ 492430 h 4453168"/>
              <a:gd name="connsiteX56" fmla="*/ 4343819 w 5342806"/>
              <a:gd name="connsiteY56" fmla="*/ 664281 h 4453168"/>
              <a:gd name="connsiteX57" fmla="*/ 5296604 w 5342806"/>
              <a:gd name="connsiteY57" fmla="*/ 2305041 h 4453168"/>
              <a:gd name="connsiteX58" fmla="*/ 5296604 w 5342806"/>
              <a:gd name="connsiteY58" fmla="*/ 2640558 h 4453168"/>
              <a:gd name="connsiteX59" fmla="*/ 4343819 w 5342806"/>
              <a:gd name="connsiteY59" fmla="*/ 4281318 h 4453168"/>
              <a:gd name="connsiteX60" fmla="*/ 4052233 w 5342806"/>
              <a:gd name="connsiteY60" fmla="*/ 4453168 h 4453168"/>
              <a:gd name="connsiteX61" fmla="*/ 2150770 w 5342806"/>
              <a:gd name="connsiteY61" fmla="*/ 4453168 h 4453168"/>
              <a:gd name="connsiteX62" fmla="*/ 1855078 w 5342806"/>
              <a:gd name="connsiteY62" fmla="*/ 4281318 h 4453168"/>
              <a:gd name="connsiteX63" fmla="*/ 906399 w 5342806"/>
              <a:gd name="connsiteY63" fmla="*/ 2640558 h 4453168"/>
              <a:gd name="connsiteX64" fmla="*/ 906399 w 5342806"/>
              <a:gd name="connsiteY64" fmla="*/ 2305041 h 4453168"/>
              <a:gd name="connsiteX65" fmla="*/ 1258651 w 5342806"/>
              <a:gd name="connsiteY65" fmla="*/ 1695815 h 4453168"/>
              <a:gd name="connsiteX66" fmla="*/ 1288338 w 5342806"/>
              <a:gd name="connsiteY66" fmla="*/ 1644472 h 4453168"/>
              <a:gd name="connsiteX67" fmla="*/ 1287293 w 5342806"/>
              <a:gd name="connsiteY67" fmla="*/ 1644034 h 4453168"/>
              <a:gd name="connsiteX68" fmla="*/ 1234904 w 5342806"/>
              <a:gd name="connsiteY68" fmla="*/ 1591195 h 4453168"/>
              <a:gd name="connsiteX69" fmla="*/ 836494 w 5342806"/>
              <a:gd name="connsiteY69" fmla="*/ 902135 h 4453168"/>
              <a:gd name="connsiteX70" fmla="*/ 836494 w 5342806"/>
              <a:gd name="connsiteY70" fmla="*/ 761230 h 4453168"/>
              <a:gd name="connsiteX71" fmla="*/ 1234904 w 5342806"/>
              <a:gd name="connsiteY71" fmla="*/ 72172 h 4453168"/>
              <a:gd name="connsiteX72" fmla="*/ 1359084 w 5342806"/>
              <a:gd name="connsiteY72" fmla="*/ 0 h 4453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5342806" h="4453168">
                <a:moveTo>
                  <a:pt x="313737" y="2699726"/>
                </a:moveTo>
                <a:cubicBezTo>
                  <a:pt x="313737" y="2699726"/>
                  <a:pt x="313737" y="2699726"/>
                  <a:pt x="775980" y="2699726"/>
                </a:cubicBezTo>
                <a:cubicBezTo>
                  <a:pt x="804933" y="2699726"/>
                  <a:pt x="832887" y="2715641"/>
                  <a:pt x="846865" y="2741502"/>
                </a:cubicBezTo>
                <a:cubicBezTo>
                  <a:pt x="846865" y="2741502"/>
                  <a:pt x="846865" y="2741502"/>
                  <a:pt x="1078485" y="3140369"/>
                </a:cubicBezTo>
                <a:cubicBezTo>
                  <a:pt x="1093461" y="3165236"/>
                  <a:pt x="1093461" y="3197066"/>
                  <a:pt x="1078485" y="3221933"/>
                </a:cubicBezTo>
                <a:cubicBezTo>
                  <a:pt x="1078485" y="3221933"/>
                  <a:pt x="1078485" y="3221933"/>
                  <a:pt x="846865" y="3620799"/>
                </a:cubicBezTo>
                <a:cubicBezTo>
                  <a:pt x="832887" y="3646661"/>
                  <a:pt x="804933" y="3662576"/>
                  <a:pt x="775980" y="3662576"/>
                </a:cubicBezTo>
                <a:cubicBezTo>
                  <a:pt x="775980" y="3662576"/>
                  <a:pt x="775980" y="3662576"/>
                  <a:pt x="313737" y="3662576"/>
                </a:cubicBezTo>
                <a:cubicBezTo>
                  <a:pt x="283786" y="3662576"/>
                  <a:pt x="256830" y="3646661"/>
                  <a:pt x="241855" y="3620799"/>
                </a:cubicBezTo>
                <a:cubicBezTo>
                  <a:pt x="241855" y="3620799"/>
                  <a:pt x="241855" y="3620799"/>
                  <a:pt x="11232" y="3221933"/>
                </a:cubicBezTo>
                <a:cubicBezTo>
                  <a:pt x="-3743" y="3197066"/>
                  <a:pt x="-3743" y="3165236"/>
                  <a:pt x="11232" y="3140369"/>
                </a:cubicBezTo>
                <a:cubicBezTo>
                  <a:pt x="11232" y="3140369"/>
                  <a:pt x="11232" y="3140369"/>
                  <a:pt x="241855" y="2741502"/>
                </a:cubicBezTo>
                <a:cubicBezTo>
                  <a:pt x="256830" y="2715641"/>
                  <a:pt x="283786" y="2699726"/>
                  <a:pt x="313737" y="2699726"/>
                </a:cubicBezTo>
                <a:close/>
                <a:moveTo>
                  <a:pt x="2150770" y="492430"/>
                </a:moveTo>
                <a:cubicBezTo>
                  <a:pt x="2150770" y="492430"/>
                  <a:pt x="2150770" y="492430"/>
                  <a:pt x="2388454" y="492430"/>
                </a:cubicBezTo>
                <a:lnTo>
                  <a:pt x="2416181" y="492430"/>
                </a:lnTo>
                <a:lnTo>
                  <a:pt x="2442639" y="537992"/>
                </a:lnTo>
                <a:cubicBezTo>
                  <a:pt x="2479480" y="601434"/>
                  <a:pt x="2522349" y="675258"/>
                  <a:pt x="2572233" y="761161"/>
                </a:cubicBezTo>
                <a:cubicBezTo>
                  <a:pt x="2595168" y="799246"/>
                  <a:pt x="2595168" y="847994"/>
                  <a:pt x="2572233" y="886078"/>
                </a:cubicBezTo>
                <a:cubicBezTo>
                  <a:pt x="2572233" y="886078"/>
                  <a:pt x="2572233" y="886078"/>
                  <a:pt x="2217501" y="1496950"/>
                </a:cubicBezTo>
                <a:cubicBezTo>
                  <a:pt x="2196094" y="1536558"/>
                  <a:pt x="2153283" y="1560931"/>
                  <a:pt x="2108941" y="1560931"/>
                </a:cubicBezTo>
                <a:cubicBezTo>
                  <a:pt x="2108941" y="1560931"/>
                  <a:pt x="2108941" y="1560931"/>
                  <a:pt x="1401007" y="1560931"/>
                </a:cubicBezTo>
                <a:cubicBezTo>
                  <a:pt x="1389539" y="1560931"/>
                  <a:pt x="1378359" y="1559408"/>
                  <a:pt x="1367679" y="1556504"/>
                </a:cubicBezTo>
                <a:lnTo>
                  <a:pt x="1344756" y="1546893"/>
                </a:lnTo>
                <a:lnTo>
                  <a:pt x="1358765" y="1522665"/>
                </a:lnTo>
                <a:cubicBezTo>
                  <a:pt x="1485427" y="1303600"/>
                  <a:pt x="1647555" y="1023197"/>
                  <a:pt x="1855078" y="664281"/>
                </a:cubicBezTo>
                <a:cubicBezTo>
                  <a:pt x="1916680" y="557897"/>
                  <a:pt x="2027565" y="492430"/>
                  <a:pt x="2150770" y="492430"/>
                </a:cubicBezTo>
                <a:close/>
                <a:moveTo>
                  <a:pt x="1359084" y="0"/>
                </a:moveTo>
                <a:cubicBezTo>
                  <a:pt x="1359084" y="0"/>
                  <a:pt x="1359084" y="0"/>
                  <a:pt x="2157630" y="0"/>
                </a:cubicBezTo>
                <a:cubicBezTo>
                  <a:pt x="2207647" y="0"/>
                  <a:pt x="2255938" y="27495"/>
                  <a:pt x="2280085" y="72172"/>
                </a:cubicBezTo>
                <a:cubicBezTo>
                  <a:pt x="2280085" y="72172"/>
                  <a:pt x="2280085" y="72172"/>
                  <a:pt x="2494708" y="441767"/>
                </a:cubicBezTo>
                <a:lnTo>
                  <a:pt x="2518954" y="483519"/>
                </a:lnTo>
                <a:lnTo>
                  <a:pt x="2499877" y="483519"/>
                </a:lnTo>
                <a:lnTo>
                  <a:pt x="2409708" y="483519"/>
                </a:lnTo>
                <a:lnTo>
                  <a:pt x="2370537" y="416064"/>
                </a:lnTo>
                <a:cubicBezTo>
                  <a:pt x="2220885" y="158353"/>
                  <a:pt x="2220885" y="158353"/>
                  <a:pt x="2220885" y="158353"/>
                </a:cubicBezTo>
                <a:cubicBezTo>
                  <a:pt x="2199478" y="118745"/>
                  <a:pt x="2156666" y="94371"/>
                  <a:pt x="2112324" y="94371"/>
                </a:cubicBezTo>
                <a:cubicBezTo>
                  <a:pt x="1404390" y="94371"/>
                  <a:pt x="1404390" y="94371"/>
                  <a:pt x="1404390" y="94371"/>
                </a:cubicBezTo>
                <a:cubicBezTo>
                  <a:pt x="1358520" y="94371"/>
                  <a:pt x="1317236" y="118745"/>
                  <a:pt x="1294301" y="158353"/>
                </a:cubicBezTo>
                <a:cubicBezTo>
                  <a:pt x="941098" y="769224"/>
                  <a:pt x="941098" y="769224"/>
                  <a:pt x="941098" y="769224"/>
                </a:cubicBezTo>
                <a:cubicBezTo>
                  <a:pt x="918163" y="807309"/>
                  <a:pt x="918163" y="856057"/>
                  <a:pt x="941098" y="894141"/>
                </a:cubicBezTo>
                <a:cubicBezTo>
                  <a:pt x="1294301" y="1505013"/>
                  <a:pt x="1294301" y="1505013"/>
                  <a:pt x="1294301" y="1505013"/>
                </a:cubicBezTo>
                <a:cubicBezTo>
                  <a:pt x="1305769" y="1524817"/>
                  <a:pt x="1321823" y="1540812"/>
                  <a:pt x="1340745" y="1551856"/>
                </a:cubicBezTo>
                <a:lnTo>
                  <a:pt x="1346119" y="1554109"/>
                </a:lnTo>
                <a:lnTo>
                  <a:pt x="1317310" y="1603934"/>
                </a:lnTo>
                <a:lnTo>
                  <a:pt x="1295884" y="1640991"/>
                </a:lnTo>
                <a:lnTo>
                  <a:pt x="1318107" y="1650309"/>
                </a:lnTo>
                <a:cubicBezTo>
                  <a:pt x="1330154" y="1653584"/>
                  <a:pt x="1342766" y="1655302"/>
                  <a:pt x="1355700" y="1655302"/>
                </a:cubicBezTo>
                <a:cubicBezTo>
                  <a:pt x="2154247" y="1655302"/>
                  <a:pt x="2154247" y="1655302"/>
                  <a:pt x="2154247" y="1655302"/>
                </a:cubicBezTo>
                <a:cubicBezTo>
                  <a:pt x="2204264" y="1655302"/>
                  <a:pt x="2252555" y="1627810"/>
                  <a:pt x="2276701" y="1583132"/>
                </a:cubicBezTo>
                <a:cubicBezTo>
                  <a:pt x="2676837" y="894072"/>
                  <a:pt x="2676837" y="894072"/>
                  <a:pt x="2676837" y="894072"/>
                </a:cubicBezTo>
                <a:cubicBezTo>
                  <a:pt x="2702708" y="851114"/>
                  <a:pt x="2702708" y="796127"/>
                  <a:pt x="2676837" y="753167"/>
                </a:cubicBezTo>
                <a:cubicBezTo>
                  <a:pt x="2626820" y="667035"/>
                  <a:pt x="2583056" y="591669"/>
                  <a:pt x="2544761" y="525724"/>
                </a:cubicBezTo>
                <a:lnTo>
                  <a:pt x="2525427" y="492430"/>
                </a:lnTo>
                <a:lnTo>
                  <a:pt x="2614995" y="492430"/>
                </a:lnTo>
                <a:cubicBezTo>
                  <a:pt x="2893530" y="492430"/>
                  <a:pt x="3339185" y="492430"/>
                  <a:pt x="4052233" y="492430"/>
                </a:cubicBezTo>
                <a:cubicBezTo>
                  <a:pt x="4171332" y="492430"/>
                  <a:pt x="4286323" y="557897"/>
                  <a:pt x="4343819" y="664281"/>
                </a:cubicBezTo>
                <a:cubicBezTo>
                  <a:pt x="4343819" y="664281"/>
                  <a:pt x="4343819" y="664281"/>
                  <a:pt x="5296604" y="2305041"/>
                </a:cubicBezTo>
                <a:cubicBezTo>
                  <a:pt x="5358207" y="2407332"/>
                  <a:pt x="5358207" y="2538266"/>
                  <a:pt x="5296604" y="2640558"/>
                </a:cubicBezTo>
                <a:cubicBezTo>
                  <a:pt x="5296604" y="2640558"/>
                  <a:pt x="5296604" y="2640558"/>
                  <a:pt x="4343819" y="4281318"/>
                </a:cubicBezTo>
                <a:cubicBezTo>
                  <a:pt x="4286323" y="4387702"/>
                  <a:pt x="4171332" y="4453168"/>
                  <a:pt x="4052233" y="4453168"/>
                </a:cubicBezTo>
                <a:cubicBezTo>
                  <a:pt x="4052233" y="4453168"/>
                  <a:pt x="4052233" y="4453168"/>
                  <a:pt x="2150770" y="4453168"/>
                </a:cubicBezTo>
                <a:cubicBezTo>
                  <a:pt x="2027565" y="4453168"/>
                  <a:pt x="1916680" y="4387702"/>
                  <a:pt x="1855078" y="4281318"/>
                </a:cubicBezTo>
                <a:cubicBezTo>
                  <a:pt x="1855078" y="4281318"/>
                  <a:pt x="1855078" y="4281318"/>
                  <a:pt x="906399" y="2640558"/>
                </a:cubicBezTo>
                <a:cubicBezTo>
                  <a:pt x="844796" y="2538266"/>
                  <a:pt x="844796" y="2407332"/>
                  <a:pt x="906399" y="2305041"/>
                </a:cubicBezTo>
                <a:cubicBezTo>
                  <a:pt x="906399" y="2305041"/>
                  <a:pt x="906399" y="2305041"/>
                  <a:pt x="1258651" y="1695815"/>
                </a:cubicBezTo>
                <a:lnTo>
                  <a:pt x="1288338" y="1644472"/>
                </a:lnTo>
                <a:lnTo>
                  <a:pt x="1287293" y="1644034"/>
                </a:lnTo>
                <a:cubicBezTo>
                  <a:pt x="1265949" y="1631576"/>
                  <a:pt x="1247840" y="1613534"/>
                  <a:pt x="1234904" y="1591195"/>
                </a:cubicBezTo>
                <a:cubicBezTo>
                  <a:pt x="1234904" y="1591195"/>
                  <a:pt x="1234904" y="1591195"/>
                  <a:pt x="836494" y="902135"/>
                </a:cubicBezTo>
                <a:cubicBezTo>
                  <a:pt x="810622" y="859177"/>
                  <a:pt x="810622" y="804190"/>
                  <a:pt x="836494" y="761230"/>
                </a:cubicBezTo>
                <a:cubicBezTo>
                  <a:pt x="836494" y="761230"/>
                  <a:pt x="836494" y="761230"/>
                  <a:pt x="1234904" y="72172"/>
                </a:cubicBezTo>
                <a:cubicBezTo>
                  <a:pt x="1260775" y="27495"/>
                  <a:pt x="1307343" y="0"/>
                  <a:pt x="1359084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47BAE9-8509-80BD-C543-235998451D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066926" y="2294633"/>
            <a:ext cx="2531002" cy="11818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DBD322-A2CA-0A60-DCFD-C4676B836B6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5730"/>
          <a:stretch>
            <a:fillRect/>
          </a:stretch>
        </p:blipFill>
        <p:spPr>
          <a:xfrm>
            <a:off x="6598221" y="2426916"/>
            <a:ext cx="5096955" cy="2867047"/>
          </a:xfrm>
          <a:prstGeom prst="rect">
            <a:avLst/>
          </a:prstGeom>
        </p:spPr>
      </p:pic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CCCE46AE-0F17-67EC-D0B7-04FD4429A9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595177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2D3A18C-6160-BB7A-F45C-545F396B42C6}"/>
              </a:ext>
            </a:extLst>
          </p:cNvPr>
          <p:cNvSpPr txBox="1"/>
          <p:nvPr/>
        </p:nvSpPr>
        <p:spPr>
          <a:xfrm>
            <a:off x="-2209800" y="3170297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rgbClr val="852F4A"/>
                </a:solidFill>
                <a:latin typeface="Alexandria" charset="0"/>
                <a:cs typeface="Alexandria" charset="0"/>
              </a:rPr>
              <a:t>Chapter</a:t>
            </a:r>
            <a:endParaRPr lang="en-US" sz="2400">
              <a:solidFill>
                <a:srgbClr val="852F4A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3200" b="1">
                <a:solidFill>
                  <a:srgbClr val="852F4A"/>
                </a:solidFill>
                <a:latin typeface="Alexandria" charset="0"/>
                <a:cs typeface="Alexandria" charset="0"/>
              </a:rPr>
              <a:t>09</a:t>
            </a:r>
            <a:endParaRPr lang="en-US" sz="4400" b="1">
              <a:solidFill>
                <a:srgbClr val="852F4A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A9C82C6-B2AA-0647-5E7C-A4E6EB6E82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33692" y="133454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45" name="TextBox 2">
            <a:extLst>
              <a:ext uri="{FF2B5EF4-FFF2-40B4-BE49-F238E27FC236}">
                <a16:creationId xmlns:a16="http://schemas.microsoft.com/office/drawing/2014/main" id="{CB3E1C47-07E7-24BD-1D6E-DD91508D6A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85534706"/>
              </p:ext>
            </p:extLst>
          </p:nvPr>
        </p:nvGraphicFramePr>
        <p:xfrm>
          <a:off x="4713870" y="497206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Graphic 21">
            <a:extLst>
              <a:ext uri="{FF2B5EF4-FFF2-40B4-BE49-F238E27FC236}">
                <a16:creationId xmlns:a16="http://schemas.microsoft.com/office/drawing/2014/main" id="{4AD08D0D-9CA0-C54A-437C-342EC9DC02C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73235" y="5638791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C123378-875E-8C51-AA8C-898ED1978AE0}"/>
              </a:ext>
            </a:extLst>
          </p:cNvPr>
          <p:cNvSpPr txBox="1"/>
          <p:nvPr/>
        </p:nvSpPr>
        <p:spPr>
          <a:xfrm>
            <a:off x="-610109" y="3013501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rgbClr val="852F4A"/>
                </a:solidFill>
                <a:latin typeface="Alexandria" charset="0"/>
                <a:cs typeface="Alexandria" charset="0"/>
              </a:rPr>
              <a:t>Chapter</a:t>
            </a:r>
            <a:endParaRPr lang="en-US" sz="2400">
              <a:solidFill>
                <a:srgbClr val="852F4A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3200" b="1">
                <a:solidFill>
                  <a:srgbClr val="852F4A"/>
                </a:solidFill>
                <a:latin typeface="Alexandria" charset="0"/>
                <a:cs typeface="Alexandria" charset="0"/>
              </a:rPr>
              <a:t>10</a:t>
            </a:r>
            <a:endParaRPr lang="en-US" sz="4400" b="1">
              <a:solidFill>
                <a:srgbClr val="852F4A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9C5AB99-68D5-B67D-85D2-C5AAA6D4111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l="5578" r="2866" b="-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11" name="TextBox 8">
            <a:extLst>
              <a:ext uri="{FF2B5EF4-FFF2-40B4-BE49-F238E27FC236}">
                <a16:creationId xmlns:a16="http://schemas.microsoft.com/office/drawing/2014/main" id="{067713B5-C461-081D-A748-C640965BCE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3827420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3CC09BC8-92BB-21D8-F160-4A2B3908AA37}"/>
              </a:ext>
            </a:extLst>
          </p:cNvPr>
          <p:cNvSpPr txBox="1"/>
          <p:nvPr/>
        </p:nvSpPr>
        <p:spPr>
          <a:xfrm>
            <a:off x="-1907458" y="385831"/>
            <a:ext cx="617465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latin typeface="Alexandria" charset="0"/>
                <a:cs typeface="Alexandria" charset="0"/>
              </a:rPr>
              <a:t>Chapter</a:t>
            </a:r>
            <a:endParaRPr lang="en-US" sz="2400">
              <a:latin typeface="Alexandria" charset="0"/>
              <a:cs typeface="Alexandria" charset="0"/>
            </a:endParaRPr>
          </a:p>
          <a:p>
            <a:pPr algn="ctr"/>
            <a:r>
              <a:rPr lang="en-US" sz="3200" b="1">
                <a:latin typeface="Alexandria" charset="0"/>
                <a:cs typeface="Alexandria" charset="0"/>
              </a:rPr>
              <a:t>11</a:t>
            </a:r>
            <a:endParaRPr lang="en-US" sz="4400" b="1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4327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EFB5BAE0-309F-B80D-D8E2-369E52D342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17235" y="386071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8CACC6-22D3-81F0-8B68-F0C3D730F6B8}"/>
              </a:ext>
            </a:extLst>
          </p:cNvPr>
          <p:cNvSpPr txBox="1"/>
          <p:nvPr/>
        </p:nvSpPr>
        <p:spPr>
          <a:xfrm>
            <a:off x="8141109" y="5776367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solidFill>
                  <a:srgbClr val="7030A0"/>
                </a:solidFill>
                <a:latin typeface="Alexandria" charset="0"/>
                <a:cs typeface="Alexandria" charset="0"/>
              </a:rPr>
              <a:t>Chapter</a:t>
            </a:r>
            <a:endParaRPr lang="en-US" sz="2400">
              <a:solidFill>
                <a:srgbClr val="7030A0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3200" b="1">
                <a:solidFill>
                  <a:srgbClr val="7030A0"/>
                </a:solidFill>
                <a:latin typeface="Alexandria" charset="0"/>
                <a:cs typeface="Alexandria" charset="0"/>
              </a:rPr>
              <a:t>12</a:t>
            </a:r>
            <a:endParaRPr lang="en-US" sz="4400" b="1">
              <a:solidFill>
                <a:srgbClr val="7030A0"/>
              </a:solidFill>
              <a:latin typeface="Alexandria" charset="0"/>
              <a:cs typeface="Alexandria" charset="0"/>
            </a:endParaRPr>
          </a:p>
        </p:txBody>
      </p:sp>
      <p:graphicFrame>
        <p:nvGraphicFramePr>
          <p:cNvPr id="10" name="TextBox 2">
            <a:extLst>
              <a:ext uri="{FF2B5EF4-FFF2-40B4-BE49-F238E27FC236}">
                <a16:creationId xmlns:a16="http://schemas.microsoft.com/office/drawing/2014/main" id="{8D298E3D-AD24-43A5-29A8-702DC19420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7313702"/>
              </p:ext>
            </p:extLst>
          </p:nvPr>
        </p:nvGraphicFramePr>
        <p:xfrm>
          <a:off x="1238865" y="635117"/>
          <a:ext cx="8672051" cy="5755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84999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6DFDAE7A-5328-127B-0F3E-866063417E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81390" y="21892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8C5988A-C6B1-C4BE-9FEE-FC806D7884CD}"/>
              </a:ext>
            </a:extLst>
          </p:cNvPr>
          <p:cNvSpPr txBox="1"/>
          <p:nvPr/>
        </p:nvSpPr>
        <p:spPr>
          <a:xfrm>
            <a:off x="-2320413" y="5936140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>
                <a:latin typeface="Alexandria" charset="0"/>
                <a:cs typeface="Alexandria" charset="0"/>
              </a:rPr>
              <a:t>Chapter</a:t>
            </a:r>
            <a:endParaRPr lang="en-US" sz="2400">
              <a:latin typeface="Alexandria" charset="0"/>
              <a:cs typeface="Alexandria" charset="0"/>
            </a:endParaRPr>
          </a:p>
          <a:p>
            <a:pPr algn="ctr"/>
            <a:r>
              <a:rPr lang="en-US" sz="3200" b="1">
                <a:latin typeface="Alexandria" charset="0"/>
                <a:cs typeface="Alexandria" charset="0"/>
              </a:rPr>
              <a:t>13</a:t>
            </a:r>
            <a:endParaRPr lang="en-US" sz="4400" b="1">
              <a:latin typeface="Alexandria" charset="0"/>
              <a:cs typeface="Alexandria" charset="0"/>
            </a:endParaRPr>
          </a:p>
        </p:txBody>
      </p:sp>
      <p:graphicFrame>
        <p:nvGraphicFramePr>
          <p:cNvPr id="10" name="TextBox 2">
            <a:extLst>
              <a:ext uri="{FF2B5EF4-FFF2-40B4-BE49-F238E27FC236}">
                <a16:creationId xmlns:a16="http://schemas.microsoft.com/office/drawing/2014/main" id="{E9C8EEBD-B248-65A8-C8AD-A440C23FC1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0212493"/>
              </p:ext>
            </p:extLst>
          </p:nvPr>
        </p:nvGraphicFramePr>
        <p:xfrm>
          <a:off x="1818968" y="1295266"/>
          <a:ext cx="8249265" cy="5343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92001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792</Words>
  <Application>Microsoft Office PowerPoint</Application>
  <PresentationFormat>Widescreen</PresentationFormat>
  <Paragraphs>146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ADLaM Display</vt:lpstr>
      <vt:lpstr>Aharoni</vt:lpstr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Abdulkadir Almulki</cp:lastModifiedBy>
  <cp:revision>5</cp:revision>
  <dcterms:created xsi:type="dcterms:W3CDTF">2023-04-29T09:08:00Z</dcterms:created>
  <dcterms:modified xsi:type="dcterms:W3CDTF">2026-08-18T13:51:08Z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