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23"/>
  </p:notesMasterIdLst>
  <p:sldIdLst>
    <p:sldId id="303" r:id="rId5"/>
    <p:sldId id="276" r:id="rId6"/>
    <p:sldId id="498" r:id="rId7"/>
    <p:sldId id="508" r:id="rId8"/>
    <p:sldId id="509" r:id="rId9"/>
    <p:sldId id="499" r:id="rId10"/>
    <p:sldId id="510" r:id="rId11"/>
    <p:sldId id="511" r:id="rId12"/>
    <p:sldId id="542" r:id="rId13"/>
    <p:sldId id="512" r:id="rId14"/>
    <p:sldId id="497" r:id="rId15"/>
    <p:sldId id="514" r:id="rId16"/>
    <p:sldId id="543" r:id="rId17"/>
    <p:sldId id="544" r:id="rId18"/>
    <p:sldId id="545" r:id="rId19"/>
    <p:sldId id="546" r:id="rId20"/>
    <p:sldId id="547" r:id="rId21"/>
    <p:sldId id="34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276"/>
            <p14:sldId id="498"/>
            <p14:sldId id="508"/>
            <p14:sldId id="509"/>
            <p14:sldId id="499"/>
            <p14:sldId id="510"/>
            <p14:sldId id="511"/>
            <p14:sldId id="542"/>
            <p14:sldId id="512"/>
            <p14:sldId id="497"/>
            <p14:sldId id="514"/>
            <p14:sldId id="543"/>
            <p14:sldId id="544"/>
            <p14:sldId id="545"/>
            <p14:sldId id="546"/>
            <p14:sldId id="54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3E5F"/>
    <a:srgbClr val="00AEEF"/>
    <a:srgbClr val="2D3956"/>
    <a:srgbClr val="FFD200"/>
    <a:srgbClr val="F58221"/>
    <a:srgbClr val="000000"/>
    <a:srgbClr val="669BBC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46393C-DCF5-7DB5-959F-0AD9FDA3980F}" v="4" dt="2025-04-30T14:47:08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8150921" y="3379268"/>
            <a:ext cx="14269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ICMP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7106632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66476" y="4786509"/>
            <a:ext cx="48271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lexandria" charset="0"/>
                <a:cs typeface="Alexandria" charset="0"/>
              </a:rPr>
              <a:t>CCNA – Introduction to Networks V7.0 (ITN)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Abdelrhman Ahmed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50397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384812" y="1067195"/>
            <a:ext cx="65025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Module Objectives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B83DBBC-6937-2F04-D54A-AD3598EC54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837"/>
          <a:stretch>
            <a:fillRect/>
          </a:stretch>
        </p:blipFill>
        <p:spPr>
          <a:xfrm>
            <a:off x="292377" y="2582778"/>
            <a:ext cx="11899623" cy="30328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32A5B-2CDE-9D96-0FD1-0DC7F826A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665D612-C313-AD59-A39D-A359B3545960}"/>
              </a:ext>
            </a:extLst>
          </p:cNvPr>
          <p:cNvSpPr/>
          <p:nvPr/>
        </p:nvSpPr>
        <p:spPr>
          <a:xfrm>
            <a:off x="617280" y="1685494"/>
            <a:ext cx="10812720" cy="504960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EC86AB-4BDD-3AAA-3C21-76D25255050D}"/>
              </a:ext>
            </a:extLst>
          </p:cNvPr>
          <p:cNvSpPr txBox="1"/>
          <p:nvPr/>
        </p:nvSpPr>
        <p:spPr>
          <a:xfrm>
            <a:off x="2513149" y="1019069"/>
            <a:ext cx="7737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A583E0-21D2-8BD2-659C-6EB11BDA790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1A3BE1-3AE0-7D9C-296A-802AF416B5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29592-87CA-4555-3C5C-9FE5A2C436ED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3A9BD17-AB86-E250-E97C-18DFED6179E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0AE5E7-16B8-E70C-32DA-F22096269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964" y="2091537"/>
            <a:ext cx="9453131" cy="464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20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8BBF0-CBAC-8B8F-0681-0A5E72338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8778040-941A-B226-41B6-5D86672FF8D2}"/>
              </a:ext>
            </a:extLst>
          </p:cNvPr>
          <p:cNvSpPr/>
          <p:nvPr/>
        </p:nvSpPr>
        <p:spPr>
          <a:xfrm>
            <a:off x="617280" y="1685494"/>
            <a:ext cx="10812720" cy="50299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A3E483-35AE-9BD0-EE7A-404ECBDC2919}"/>
              </a:ext>
            </a:extLst>
          </p:cNvPr>
          <p:cNvSpPr txBox="1"/>
          <p:nvPr/>
        </p:nvSpPr>
        <p:spPr>
          <a:xfrm>
            <a:off x="2513149" y="1019069"/>
            <a:ext cx="7737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16F454D-9E7B-6DBE-F3AC-86A787488DE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2BCDAE-7531-42C3-EB76-6CF405245FB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4B6D43-74E3-D418-7C68-85903C207EA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EA6AF18-1B15-2379-FDAA-CACBBFD1DEC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3598ED5-EF80-EE0E-945B-9203A6BD79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038" y="2087762"/>
            <a:ext cx="10997777" cy="5350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74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AC3DDB-689B-1D5B-C6F3-3B72772033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0D18803-CA70-0260-F1B8-C66543E7B324}"/>
              </a:ext>
            </a:extLst>
          </p:cNvPr>
          <p:cNvSpPr/>
          <p:nvPr/>
        </p:nvSpPr>
        <p:spPr>
          <a:xfrm>
            <a:off x="617280" y="1685495"/>
            <a:ext cx="10812720" cy="50496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B36F88-1E3E-7DAB-313C-345004BAA7A8}"/>
              </a:ext>
            </a:extLst>
          </p:cNvPr>
          <p:cNvSpPr txBox="1"/>
          <p:nvPr/>
        </p:nvSpPr>
        <p:spPr>
          <a:xfrm>
            <a:off x="2513149" y="1019069"/>
            <a:ext cx="7737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8DEC63-8C93-9377-E4E4-7DE856D28E1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04A6DF-2526-2E9A-74A1-87BC2B43FE0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1A9A87-D779-34BA-5505-9E92FB7D4AA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1E9D16C-BC89-A363-BD4D-5DBA0DD9260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3A4DE5-194E-7857-DFAC-64362DC472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1789" y="1769412"/>
            <a:ext cx="9583115" cy="492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DC074-F97F-B5A3-90B4-1909E5790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26DDDDA-1F38-8370-E56D-231510A870E1}"/>
              </a:ext>
            </a:extLst>
          </p:cNvPr>
          <p:cNvSpPr/>
          <p:nvPr/>
        </p:nvSpPr>
        <p:spPr>
          <a:xfrm>
            <a:off x="617280" y="1685495"/>
            <a:ext cx="10812720" cy="50496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DCDD8-E295-6469-E999-FBB5CA79F9BE}"/>
              </a:ext>
            </a:extLst>
          </p:cNvPr>
          <p:cNvSpPr txBox="1"/>
          <p:nvPr/>
        </p:nvSpPr>
        <p:spPr>
          <a:xfrm>
            <a:off x="2513149" y="1019069"/>
            <a:ext cx="8652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D1901C-E388-2412-1870-E7EDDDE5F4F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2F9E1D-C550-A3FB-1B2B-0D7FBB7F8C0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D0E63E-B54B-A417-0D92-62911E3B6F08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DFBD803-6484-BE3D-3B8C-E66CD6CC520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83D2EAC-FECE-2814-267E-FD2796A039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0679" y="2100125"/>
            <a:ext cx="9448164" cy="460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33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B2FFF-6E82-28AD-6C71-2EE84A9CD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F207B1C-E3CA-4027-67B9-E408EF087B76}"/>
              </a:ext>
            </a:extLst>
          </p:cNvPr>
          <p:cNvSpPr/>
          <p:nvPr/>
        </p:nvSpPr>
        <p:spPr>
          <a:xfrm>
            <a:off x="617280" y="1685495"/>
            <a:ext cx="10812720" cy="50496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BDB4B2-72CC-78F2-F4FD-28AC8F9596CD}"/>
              </a:ext>
            </a:extLst>
          </p:cNvPr>
          <p:cNvSpPr txBox="1"/>
          <p:nvPr/>
        </p:nvSpPr>
        <p:spPr>
          <a:xfrm>
            <a:off x="2513149" y="1019069"/>
            <a:ext cx="7737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3FA594-87EF-31D7-FB28-ED768907806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4AF666-BA25-CCE4-171E-51ED509A612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11FC59-FAD5-7CB3-444F-CA4A04E216A8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DB15479-3C02-9DD3-536E-37CA146A38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7FD6519-CAA2-9971-6E45-FEED0BAA59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557" y="2043411"/>
            <a:ext cx="9967328" cy="4690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43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AD12E7-55AA-7A26-5E37-2255312F75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09EE96C-FA32-B53D-7355-8EBF76F7F5C4}"/>
              </a:ext>
            </a:extLst>
          </p:cNvPr>
          <p:cNvSpPr/>
          <p:nvPr/>
        </p:nvSpPr>
        <p:spPr>
          <a:xfrm>
            <a:off x="617280" y="1685495"/>
            <a:ext cx="10812720" cy="50496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C3B2D-011C-3EB1-816F-787AA71504EE}"/>
              </a:ext>
            </a:extLst>
          </p:cNvPr>
          <p:cNvSpPr txBox="1"/>
          <p:nvPr/>
        </p:nvSpPr>
        <p:spPr>
          <a:xfrm>
            <a:off x="2513149" y="1019069"/>
            <a:ext cx="7737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D9F5BF-77FB-CDDC-532A-21530479827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D9D5FA-779C-9821-74B1-7DF7E45919E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111360-CA65-D5E9-FAAF-3C9360FFA99B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33F77B9-9BD7-3C84-2B36-1BE31D152E2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0CFCD0C-75D7-64EB-741C-FE6C47F9C5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617" y="2091538"/>
            <a:ext cx="10670981" cy="5127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39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2C44A-F1FF-F32F-A8A0-C905EFB16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1AF4508-1221-8FD3-96EB-4B3986C75225}"/>
              </a:ext>
            </a:extLst>
          </p:cNvPr>
          <p:cNvSpPr/>
          <p:nvPr/>
        </p:nvSpPr>
        <p:spPr>
          <a:xfrm>
            <a:off x="617280" y="1685495"/>
            <a:ext cx="10812720" cy="50496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7612B4-2285-4FB9-BB07-5D6F828F0C27}"/>
              </a:ext>
            </a:extLst>
          </p:cNvPr>
          <p:cNvSpPr txBox="1"/>
          <p:nvPr/>
        </p:nvSpPr>
        <p:spPr>
          <a:xfrm>
            <a:off x="2513149" y="1019069"/>
            <a:ext cx="7737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93EC27-A2D9-D0BC-1A9D-41CE49FE321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B41886-8082-35CA-ED2B-5416B89A575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0BC638-B280-A7F0-D65D-633B8597D921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5C46B84-41D2-88A2-7D64-A968601EF1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3AFBE3-9867-4A62-C45D-F30811F5CE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2342" y="2059454"/>
            <a:ext cx="9435867" cy="467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999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63BF94-1472-3DFF-F371-43F6B44BF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EE3818E-47A2-D1ED-B1DC-E08AF3837395}"/>
              </a:ext>
            </a:extLst>
          </p:cNvPr>
          <p:cNvSpPr/>
          <p:nvPr/>
        </p:nvSpPr>
        <p:spPr>
          <a:xfrm>
            <a:off x="617280" y="1685495"/>
            <a:ext cx="10812720" cy="506926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B775E4-BBCE-B332-6B0B-61681E0E4D6B}"/>
              </a:ext>
            </a:extLst>
          </p:cNvPr>
          <p:cNvSpPr txBox="1"/>
          <p:nvPr/>
        </p:nvSpPr>
        <p:spPr>
          <a:xfrm>
            <a:off x="2513149" y="1019069"/>
            <a:ext cx="7737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A3DAB2-6A49-BCEA-0E25-D01B04434B0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6FC1DC-C3C2-086C-2130-81C4799608A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0233A9-17F3-586D-8792-3C79FB9B9290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323F69D-7D88-1614-B496-2B6D0C7BF9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D18059-632F-906F-A1F9-C20B4F7B9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431" y="2022167"/>
            <a:ext cx="10063580" cy="4835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1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E9559-E235-E994-61C5-ECDF25D9F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49187A5-EADB-B86A-9C58-3323F060B796}"/>
              </a:ext>
            </a:extLst>
          </p:cNvPr>
          <p:cNvSpPr/>
          <p:nvPr/>
        </p:nvSpPr>
        <p:spPr>
          <a:xfrm>
            <a:off x="617280" y="1685495"/>
            <a:ext cx="10812720" cy="504960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BCA7F4-764A-4B3B-2CBD-250BD6C105D7}"/>
              </a:ext>
            </a:extLst>
          </p:cNvPr>
          <p:cNvSpPr txBox="1"/>
          <p:nvPr/>
        </p:nvSpPr>
        <p:spPr>
          <a:xfrm>
            <a:off x="2513149" y="1019069"/>
            <a:ext cx="5283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ICMP Messages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44E2C8-0770-E897-A5E7-2E66097866B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723AD5-F4ED-89DD-EF4A-9EB0FEBA561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A8A537-239F-365E-5665-5DB86D7451C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0689E61-1799-14A6-48DE-499E363BD3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77D4228-55B7-DCE7-A241-98A990BA85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869" y="2083101"/>
            <a:ext cx="10560010" cy="507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28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46372-6C48-7255-C9EA-F0952AEFD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89C68A0-95F3-D415-FA98-3C0F771937D1}"/>
              </a:ext>
            </a:extLst>
          </p:cNvPr>
          <p:cNvSpPr/>
          <p:nvPr/>
        </p:nvSpPr>
        <p:spPr>
          <a:xfrm>
            <a:off x="617280" y="1685495"/>
            <a:ext cx="10812720" cy="50397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B0A3C0-663A-A973-F58A-0AC2DD95FCC9}"/>
              </a:ext>
            </a:extLst>
          </p:cNvPr>
          <p:cNvSpPr txBox="1"/>
          <p:nvPr/>
        </p:nvSpPr>
        <p:spPr>
          <a:xfrm>
            <a:off x="2384814" y="1179490"/>
            <a:ext cx="9037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Ping and Traceroute Tests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526AF6-F8CA-F061-2D92-033CB5B50A0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0B54B3-A5B1-919C-84C3-712DD08E22C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349CF7-A74C-3ADB-6264-6B520EEE043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D356707-B4ED-6D16-2BB9-52B618F4335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4FE5EB-17BD-1B8E-CA4F-55E098AF9C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164" y="2059454"/>
            <a:ext cx="10363470" cy="5137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521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CA0D1-FDBD-6CBF-FA10-06ABFB33CB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F5A5F94-2D63-125A-FA37-7A834A308ACE}"/>
              </a:ext>
            </a:extLst>
          </p:cNvPr>
          <p:cNvSpPr/>
          <p:nvPr/>
        </p:nvSpPr>
        <p:spPr>
          <a:xfrm>
            <a:off x="617280" y="1685495"/>
            <a:ext cx="10812720" cy="50397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6644EA-E2C0-EBC8-940F-EC14BB4E2227}"/>
              </a:ext>
            </a:extLst>
          </p:cNvPr>
          <p:cNvSpPr txBox="1"/>
          <p:nvPr/>
        </p:nvSpPr>
        <p:spPr>
          <a:xfrm>
            <a:off x="2384814" y="1179490"/>
            <a:ext cx="9037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Ping and Traceroute Tests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6EDF4C-8ED9-F75B-88A0-3F49DFC95B1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3E5E43-1748-B7C2-F7BF-39C731A8023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4A82BB-6076-9085-0AC1-8E2FD5D31836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A63BC53-C725-14D5-7D55-2D3DA72682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93214C-B34A-1E5D-D8EE-5F2306F48C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9949" y="2144404"/>
            <a:ext cx="9628471" cy="4448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90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80536F-4C11-2B73-36A9-A12335200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12D884C-6BF5-A937-E88E-777BD70EE66F}"/>
              </a:ext>
            </a:extLst>
          </p:cNvPr>
          <p:cNvSpPr/>
          <p:nvPr/>
        </p:nvSpPr>
        <p:spPr>
          <a:xfrm>
            <a:off x="617280" y="1685495"/>
            <a:ext cx="10812720" cy="50397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1FFFEB-DE8A-E8C9-1F13-B5122609213B}"/>
              </a:ext>
            </a:extLst>
          </p:cNvPr>
          <p:cNvSpPr txBox="1"/>
          <p:nvPr/>
        </p:nvSpPr>
        <p:spPr>
          <a:xfrm>
            <a:off x="2384814" y="1179490"/>
            <a:ext cx="9037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Ping and Traceroute Tests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8C45A7-DFA2-08B6-B5A8-8E55AEB4C86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A479F4-2BE0-F26A-03A5-D74377FE13D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7862E2-7F6B-9BA0-7076-F31C226B5475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180998A-7E3E-1294-4CCE-7BF8D6FC14F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8BF4188-F0FC-5386-FA03-B3366C2D9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743" y="2064394"/>
            <a:ext cx="9607215" cy="487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036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6961FE-4ABB-F80B-5FC9-CA3865D4D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F23786D-A6F3-42B5-C295-1EDA8075B8BF}"/>
              </a:ext>
            </a:extLst>
          </p:cNvPr>
          <p:cNvSpPr/>
          <p:nvPr/>
        </p:nvSpPr>
        <p:spPr>
          <a:xfrm>
            <a:off x="617280" y="1685495"/>
            <a:ext cx="10812720" cy="50397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A7646B-E2EC-2B1F-0BE2-29DD7E85D28E}"/>
              </a:ext>
            </a:extLst>
          </p:cNvPr>
          <p:cNvSpPr txBox="1"/>
          <p:nvPr/>
        </p:nvSpPr>
        <p:spPr>
          <a:xfrm>
            <a:off x="2384814" y="1179490"/>
            <a:ext cx="9037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Ping and Traceroute Tests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C74A087-48E9-3A04-4467-7EB98FF749E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A577E5-AB7F-D55F-307D-68662CF559D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85C7FB-71C9-5110-9360-3A3F50871EF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8D7F861-45F8-829F-BD74-6D0E0D2D73B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D540E0A-CC24-83B9-590C-A419EFD99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627" y="2050854"/>
            <a:ext cx="9949215" cy="4807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636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F5E130-DF5F-4DB2-27C8-0DEFAC2E9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980FC67-989D-29BC-5069-B1EF799E8234}"/>
              </a:ext>
            </a:extLst>
          </p:cNvPr>
          <p:cNvSpPr/>
          <p:nvPr/>
        </p:nvSpPr>
        <p:spPr>
          <a:xfrm>
            <a:off x="617280" y="1685495"/>
            <a:ext cx="10812720" cy="50397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06ABB3-CA02-F9BC-9FA8-442DABCBE303}"/>
              </a:ext>
            </a:extLst>
          </p:cNvPr>
          <p:cNvSpPr txBox="1"/>
          <p:nvPr/>
        </p:nvSpPr>
        <p:spPr>
          <a:xfrm>
            <a:off x="2384814" y="1179490"/>
            <a:ext cx="9037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Ping and Traceroute Tests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727F51-EC53-EF49-F11D-6BAC3DE424E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DC03C2-52B9-033C-04D6-11B7C031E8D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588196-9CC8-DCA5-B472-AEFAC50D3AF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7147634-C6B0-7FC8-1175-9929357EDEC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4544EE0-0F50-8F27-68E7-543F30BA2B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091" y="2066154"/>
            <a:ext cx="9612330" cy="4682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190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BAE8A-2572-7531-66E7-8E14EAA921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C6CBC5F-D569-068C-CDD4-37525F72FBB9}"/>
              </a:ext>
            </a:extLst>
          </p:cNvPr>
          <p:cNvSpPr/>
          <p:nvPr/>
        </p:nvSpPr>
        <p:spPr>
          <a:xfrm>
            <a:off x="617280" y="1685495"/>
            <a:ext cx="10812720" cy="50397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3F3894-356B-6414-7689-6C7F6D3D1F4A}"/>
              </a:ext>
            </a:extLst>
          </p:cNvPr>
          <p:cNvSpPr txBox="1"/>
          <p:nvPr/>
        </p:nvSpPr>
        <p:spPr>
          <a:xfrm>
            <a:off x="2384814" y="1179490"/>
            <a:ext cx="9037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Ping and Traceroute Tests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8F116C-FACC-4A3C-C7C0-A7D202995A0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921167-4395-0F80-985A-C6740542549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A6D32B-E462-2502-F26A-7CF39A068FC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AD29976-0BD7-0F79-A987-0436DFD0AB3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C53C57-7239-D1C9-4ADE-3A07368232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7963" y="2059712"/>
            <a:ext cx="9692542" cy="4798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5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738</TotalTime>
  <Words>97</Words>
  <Application>Microsoft Office PowerPoint</Application>
  <PresentationFormat>Widescreen</PresentationFormat>
  <Paragraphs>55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Alexandria</vt:lpstr>
      <vt:lpstr>Arial</vt:lpstr>
      <vt:lpstr>Calibri</vt:lpstr>
      <vt:lpstr>Calibri Light</vt:lpstr>
      <vt:lpstr>Roboto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Merna Ayman</cp:lastModifiedBy>
  <cp:revision>17</cp:revision>
  <dcterms:created xsi:type="dcterms:W3CDTF">2023-04-29T09:08:00Z</dcterms:created>
  <dcterms:modified xsi:type="dcterms:W3CDTF">2025-06-18T22:56:00Z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