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45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A06AB3-C469-21DF-B64F-70DDDB855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9DF599-6103-94BE-0D9A-BDC3805D8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D80F5-6CA3-4EB1-8EC0-4766030872B8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4C8B9D-A83D-6315-FF58-2F854A72D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3E65F9-5F12-F5E9-B225-AB4FEDA57E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5D21-3AB0-4499-B68F-A6667A3CF3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52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EDB6B5F-C792-428B-6084-9C654518D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B1F22B-674C-11CA-4F37-4B0F63A6C3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EADFAD-8D23-5371-9994-1AC29CDD3F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C5D80F5-6CA3-4EB1-8EC0-4766030872B8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156B73-8419-B94D-F936-81561C469D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F38722-2DE8-9F28-B07A-8770994F2B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7825D21-3AB0-4499-B68F-A6667A3CF3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568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507579-5CD5-944C-04FF-DD6CC2397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AFD871-7AB2-EFFB-C7FC-7F6D400E19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7131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2FDD01-3419-B67F-D493-7185104CAE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5DEAB3-EC99-F031-94AB-CB368E9A09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083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C01B97-4FB5-FDE2-5E07-018EA93FD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D34267-F188-D9CB-4A8C-21E520E54F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226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9937F6-BE77-6D70-6C5C-193C21E5F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D50F1B-366F-E634-E7B4-2AA84B5675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42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86EDFE-54D5-C4E0-AE93-8F7C5FDB4B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FCB3DD-BD0A-E3F9-C4F0-9669A7EED4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70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AB09BA-AFCF-5389-9F27-16C2EA83A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527201-5D65-1EA3-C6B5-BFE34D37D1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51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C81734-3A1A-A11F-9E38-52B45A1A0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FEC1D0-D2F7-873E-078D-03E081C5AA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977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A8BE45-1298-C1A6-019E-B23E7E112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37CDED-186B-5377-B347-D7740D5292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451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ABFBB8-274C-4EF5-8406-DA5D49EF32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98106A-0EC9-F5E1-BCE2-59901BBE1C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208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B9DF56-80C5-4B72-3894-082BEBC5C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E88B1D-336F-79F5-BB0E-DD70575054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87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8A192C-CF51-B9FE-9888-920706378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3F6CC2-DEC9-55C1-493D-C432A98588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618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AEEFFA-88DB-2E12-4720-EDEBBC34F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E49A27-D4D3-9758-1068-B4E2D311F3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981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BA867C-8AC2-3752-7738-2C39A6273E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806A19-26EA-8CDA-968C-4B9BB7A1AE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996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39BCE5-14EB-9371-9686-6F3345C914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BE9CC6-BF38-F5F9-E7D8-FE103647CD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05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263575-81A7-62A2-815E-7B2144FF1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017F13-7ADC-AB2C-99A6-16B4565287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340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50346F-60DD-BEB0-0028-2A90AA450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5CECAD-85E9-63D8-ABCC-FA0D79C51D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3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EB3A82-88CB-31EF-27E6-CE7A21580A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77CA89-FBCE-EFDE-2B1D-4C62D1DDDA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55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F86D0B-667A-0A5F-7881-D2064645E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01B0A3-8F1C-7AC6-1DB8-E91AD1D4AF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503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C489D1-BF42-8441-38BF-F095513714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A297A7-261C-8A38-00D5-D8350A5EF5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410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075E1D-416F-244C-64FA-94F525C97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E92901-9CB4-F2FE-D056-A6869E3216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41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62AE97-7878-C24B-7429-334602767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01C2F9-AD9C-CB82-96AF-D23982FDC0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96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957149-D418-7628-E376-99CEE10CC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C73B82-DA45-BA2A-76C8-317750C2EA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053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4F3703-6476-C100-439E-4EA40DAA67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BBEFCC-451A-D63F-843A-C03983F89E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708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34A3E8-3D17-D82D-97F4-F0B8F9336C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FE670B-85AE-A8DA-50A2-5F71919069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16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4681A1-8F5B-8962-1A15-6754B6523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212B3B-6A78-DC93-C4A5-A326428015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26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9DDB97-0D54-CB32-2CBA-DAE541BF4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EF0F12-592E-FD1D-9130-68A28C9B1A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35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4DDBD2-FCE7-3C26-7D14-E3F136143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19669A-2D8A-556B-B6E5-5B2E7EAE14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235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88B912-DEBD-14C0-3F81-82FBB5EC7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BCEEEF-0E28-489E-6ABA-D749C80CC6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53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401BC5-1AF2-5BE2-A44E-174A76E1C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60459D-1510-53F1-0236-7FCEFB3E45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493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E151CF-B7E6-6C4C-7C0B-B819946422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357296-ED15-49C9-A169-9079DB0F45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56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A6080C-886E-D70C-AA2D-0CDD5BF749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D3FD05-5422-0147-D7E1-5EB731E7F7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4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E384AF-D1D8-77DC-388D-B36C6E3311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32D38E-2910-36D9-1B1E-E022FBE3BB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17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9EE613-1F38-ECA5-813A-E3EE7E1F9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4E346F-0E40-07B3-147E-103C45B29E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807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F57F68-645F-6FC6-3B04-C21A5C8114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EABE20-E1A9-63FC-59FE-EEE66D06ED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17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04A4CD-BEE7-D98D-C5CF-51B31C835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F6B828-2A41-B31A-24E3-8E206E5848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084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242439-D4DF-CBB9-D2F6-FB1136DF7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75A2DF-E888-37BF-F935-E5ED595799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36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3329F0-86A1-5949-EBBC-CF78CD1413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85CA0E-82E9-3360-1978-279041E62B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3067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472B3D8-A521-4A63-AE70-60C9FC32C33F}"/>
</file>

<file path=customXml/itemProps2.xml><?xml version="1.0" encoding="utf-8"?>
<ds:datastoreItem xmlns:ds="http://schemas.openxmlformats.org/officeDocument/2006/customXml" ds:itemID="{3A676AD6-BABB-4325-B40C-DBD375C89A9A}"/>
</file>

<file path=customXml/itemProps3.xml><?xml version="1.0" encoding="utf-8"?>
<ds:datastoreItem xmlns:ds="http://schemas.openxmlformats.org/officeDocument/2006/customXml" ds:itemID="{5660C363-D4CC-43AA-B091-7F1A488B7F10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Eman Hamdy</dc:creator>
  <cp:lastModifiedBy>Eman Hamdy</cp:lastModifiedBy>
  <cp:revision>1</cp:revision>
  <dcterms:created xsi:type="dcterms:W3CDTF">2025-06-10T12:53:33Z</dcterms:created>
  <dcterms:modified xsi:type="dcterms:W3CDTF">2025-06-10T12:53:33Z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