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23229-F670-26E5-7BE5-C69DA7B77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51E5EF-3060-F779-4A30-4BE38C7EA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1F7D5-3B95-4E30-8ECD-EDBA69303BAA}" type="datetimeFigureOut">
              <a:rPr lang="en-US" smtClean="0"/>
              <a:t>7/8/2024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935CA7-CD73-D432-5AD1-E84BEF37E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8CDAA0-7FEE-1C13-FF50-E3BD5EDC1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5567-6696-4E1D-AFE4-0970F0B1EB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62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0A064D-02BD-04DD-F828-1279EF8C2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DC9040-1C98-C4FF-ADF4-B38984B1B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2D352-AE26-0959-8834-FF833EA3F1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61F7D5-3B95-4E30-8ECD-EDBA69303BAA}" type="datetimeFigureOut">
              <a:rPr lang="en-US" smtClean="0"/>
              <a:t>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6A30F-7183-3B24-F918-13968744EC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DF9402-49CA-787E-0D32-D7A7E4A3C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F15567-6696-4E1D-AFE4-0970F0B1EB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546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0836D4-F65F-3565-8D7B-39A2704C0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D11280-5435-9E2F-8715-266360E5B4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34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2942E6-ED22-F28C-5807-36B34E1B5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D91DA4-F6F8-42F2-C0FF-C378275990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184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65AA1E-4553-9A98-0C24-E8501014B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F818E4-6187-A302-B256-E631D44A5D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13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944C07-D5B9-8F87-3230-20EF472B7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4B3C89-8EC3-5348-4781-2168FDB6D2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94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6FCF06-04A4-A808-2544-C1D4CEFDC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C80ED-A457-D9F0-F6E0-222F038E8A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29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3C3529-8CB0-B919-1958-F0D9975C9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F133D8-DC44-F8D7-2F8E-742A93BE19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245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F3368-AEF5-F20B-CF99-7D9D3DB60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DE7BE3-7696-368B-F30B-FEDA9CE7C1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40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90FD88-CEC6-557E-4909-BE25BDAE6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D9434-E340-DC2F-2563-24E35A2A11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658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FDC0B4-FDA1-C3FA-A119-0CC6CF35E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EDECA9-BF6C-3BAB-1D85-B5D154F6A2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068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7E517E-E5E5-12A0-C4CD-A4BA03032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B69C5-4E0E-A71F-D26B-628652C6BD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53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BDD0F6-3384-FFCA-557F-417D23D7A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8C569E-E735-50C9-275D-E062EC53B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711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44F8F-2367-B3E1-4451-F6EA37A4C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A5F5F-BA17-FE9B-8E80-BFF5157A84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05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9BEAE7-73EE-765B-0EDD-38800B052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8221A2-20C2-C232-C565-230A42C44E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26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94CD2-3E0D-3592-7DA0-04C20DDCD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AFD83-4197-3C64-7BCD-1D9485FDA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1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CE18FF-C425-40A5-F3D1-2376B9254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251EF-F56D-E331-29CB-31D3CC06E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356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377AC7-2888-293F-4BD7-4A5DAF10F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5C85DD-037E-BC55-DDB2-8F669931BB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0917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8E8B7E-6FF7-A898-18A6-B3A237A63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CE82C-18C0-18EA-B6D0-CCF4C36E5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677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625E21-16BB-EEBD-D32C-3B821154E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D8CFED-79BF-0D2F-C6D2-1B05BB0C98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929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B57123-B4FE-E8E3-AB7F-692051CD1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1CF2CE-3947-E321-B232-0E17FEC2FB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95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9549FF-258C-83FA-44E5-BD418DC04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B94B3F-E22E-FE83-0474-17A5AE42B5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8201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93A3BB-6122-AB4E-01C1-002C8B334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046B6-56B6-F5D0-24CE-7E8C6A3D52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1189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F8B5C8-9540-A4A4-5600-08DA74257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8A577-D333-1A7A-AED3-1763FEE47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03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2663AF-AACF-1CE9-9FFE-4182623A8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0219DC-7B74-1947-F190-8D1630D95C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328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02ABAB-680E-7420-1464-ECCE3F15A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8BAF44-C5FE-792C-5106-61D386CD4D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4991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ECB360-AE21-6142-7A4D-2DE4F6129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F5FA39-7A06-0BA7-E3AE-1A87643F97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9742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513A7F-922C-4171-4882-F315DABE2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3F919E-7B48-7F27-01BF-A27C84C5D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0824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0098E-DD2B-443F-5407-9D69DAB85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CCAA7-A7C7-E36E-8B72-EC8C28337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2753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B71D42-D875-55B0-4D6D-8DA20CA4D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23CBB0-1B13-2B44-AE87-CC63241A1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456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085838-68E3-6336-561E-9CE6C5636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73A2C-ED99-972F-00F7-1D35BDB168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7505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7576FE-EA80-1B5C-CA87-17FD0A208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16056-B112-EB7A-C2E9-629440ED8B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214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5B5C5B-26E3-AC19-B530-5F146764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F71D23-7813-5690-3B5F-88B8D76B0B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058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3B7E19-5EF8-3343-0845-A2BF4C704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3440F-1E86-26DF-EE62-CB4779496D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231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170663-8C97-7FDA-3FF3-F1C6E699F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B3DA5-86CF-F307-1062-3DEE3D81FE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398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8300EF-D5CA-E85D-4A0F-C15CBF8F6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2C59ED-2A85-EE8F-C9A5-113958618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224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178669-5E3A-9BFE-0317-6C4D76D7D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E38EC-9D08-F3DC-115E-4AF190DD3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3416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6D8F24-727A-AFE2-0CF5-60191C26A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AB003-2FDA-02C6-0EA0-C984D1A599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8025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CEB0B4-59DB-AB4A-EA9C-2100B8B3B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FE6BC-39F3-8242-DD17-3AEE21FC45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6498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DF560-0418-FB63-7480-5E7CF8DE5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07BBD-380D-C538-2E3B-EDEC7C7792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280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61D15-2F3D-22F5-DAFC-78180E912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6828E7-3262-80E9-F503-3CA8B28464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9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610532-6507-D973-F375-B7ECEF2DC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13C9B-14A7-5963-3506-FDBE84FE7B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0346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DE2E73-C847-5B81-3C47-11E2693D9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403BE-BA5A-F1CE-2D16-649FF2CB84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0628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D20CAB-5566-FF7A-8BB6-939377A25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BC4273-9382-CB75-6DA0-6EF8A588F0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60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34397-D51C-2DDD-F9F7-F49B143AC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16F68-5429-F518-0C17-B44FE3E381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940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FB9545-9852-C6A9-92E3-FBFAA8F11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FC265D-A0C7-E079-E985-63B00A0A3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1208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CDC2F7-BF7B-9115-228D-0E6CECADA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A15F8E-E120-CAFC-8CE9-4841A8AB93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1278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EC5CD6-568A-6AFF-336D-208F901E2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71EAD1-6BAB-5168-2F09-B44836CCEC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9021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AC722B-9D9E-DC47-B7D1-E80A1A788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DD600-0B7A-8743-6DB5-DA7DC4F7F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4206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706724-C9D6-C0E7-4E50-BF36B1501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F582F-B059-E780-B7A7-243E6AE2D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48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94647E-BE95-0FCC-81AB-28540293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80C6B8-7C6B-4971-CA82-091DEB7B7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816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05E471-BD0F-3FA5-D07F-C5DBB79BF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598B4-5FAF-F251-81A5-4AC95A867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81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0AB4B5-0245-90EA-886F-96A5AE370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9B80F-B15B-620C-80E8-8697F45AB5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1451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2844A4-26AF-943F-1F6C-1CD088891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065C34-8519-0AB6-3848-A76D47104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2686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1EE02-C87C-74C2-8AD5-96DA374C3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0A97BA-C4E4-256E-AA8B-3A34C209DC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72331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5B6CBF-AEEC-27D7-B3AB-A86F8026F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80CAF-E6B9-88A9-459D-DC1A56F72E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08175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134EA6-CBD5-800D-9D2B-7F148BA3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32A390-8C6B-8B8E-79EE-E6D4DFE345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79241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EE4495-444C-F6D4-4715-EEB5297CE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DB4F8A-7960-9F4F-37B3-7A6B9D655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49422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1B0970-3FD0-42F5-A9A1-E41879026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4D2D1-78F5-17F7-08AE-5ED06295F4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259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2024-07-08T08:36:12Z</dcterms:created>
  <dcterms:modified xsi:type="dcterms:W3CDTF">2024-07-08T08:36:12Z</dcterms:modified>
</cp:coreProperties>
</file>