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305" r:id="rId5"/>
    <p:sldId id="325" r:id="rId6"/>
    <p:sldId id="326" r:id="rId7"/>
    <p:sldId id="307" r:id="rId8"/>
    <p:sldId id="317" r:id="rId9"/>
    <p:sldId id="318" r:id="rId10"/>
    <p:sldId id="327" r:id="rId11"/>
    <p:sldId id="319" r:id="rId12"/>
    <p:sldId id="320" r:id="rId13"/>
    <p:sldId id="321" r:id="rId14"/>
    <p:sldId id="322" r:id="rId15"/>
    <p:sldId id="323" r:id="rId16"/>
    <p:sldId id="328" r:id="rId17"/>
    <p:sldId id="324" r:id="rId18"/>
    <p:sldId id="31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35" autoAdjust="0"/>
    <p:restoredTop sz="94879" autoAdjust="0"/>
  </p:normalViewPr>
  <p:slideViewPr>
    <p:cSldViewPr snapToGrid="0">
      <p:cViewPr varScale="1">
        <p:scale>
          <a:sx n="86" d="100"/>
          <a:sy n="86" d="100"/>
        </p:scale>
        <p:origin x="42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Relationship Id="rId27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10/22/2022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10/22/2022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4180B-35BA-C28E-820F-59C84FBDD9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Power Point</a:t>
            </a:r>
          </a:p>
        </p:txBody>
      </p:sp>
    </p:spTree>
    <p:extLst>
      <p:ext uri="{BB962C8B-B14F-4D97-AF65-F5344CB8AC3E}">
        <p14:creationId xmlns:p14="http://schemas.microsoft.com/office/powerpoint/2010/main" val="317718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3"/>
                </a:solidFill>
                <a:latin typeface="Baskerville Old Face" panose="02020602080505020303" pitchFamily="18" charset="77"/>
                <a:ea typeface="Baskerville" panose="02020502070401020303" pitchFamily="18" charset="0"/>
                <a:cs typeface="Calibri Light"/>
              </a:rPr>
              <a:t>Creating a PowerPoint Presentation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3DDF23-2703-B2A7-26C2-177F7FAD9271}"/>
              </a:ext>
            </a:extLst>
          </p:cNvPr>
          <p:cNvSpPr txBox="1"/>
          <p:nvPr/>
        </p:nvSpPr>
        <p:spPr>
          <a:xfrm>
            <a:off x="381000" y="2705491"/>
            <a:ext cx="609872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Step 1: Opening Microsoft PowerPoint</a:t>
            </a:r>
          </a:p>
        </p:txBody>
      </p:sp>
      <p:pic>
        <p:nvPicPr>
          <p:cNvPr id="4" name="object 4">
            <a:extLst>
              <a:ext uri="{FF2B5EF4-FFF2-40B4-BE49-F238E27FC236}">
                <a16:creationId xmlns:a16="http://schemas.microsoft.com/office/drawing/2014/main" id="{E76AA0C8-2FCD-A487-50F7-1C445C92CD60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69876" y="1741704"/>
            <a:ext cx="2555748" cy="5073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663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3"/>
                </a:solidFill>
                <a:latin typeface="Baskerville Old Face" panose="02020602080505020303" pitchFamily="18" charset="77"/>
                <a:ea typeface="Baskerville" panose="02020502070401020303" pitchFamily="18" charset="0"/>
                <a:cs typeface="Calibri Light"/>
              </a:rPr>
              <a:t>Creating a PowerPoint Presentation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object 3">
            <a:extLst>
              <a:ext uri="{FF2B5EF4-FFF2-40B4-BE49-F238E27FC236}">
                <a16:creationId xmlns:a16="http://schemas.microsoft.com/office/drawing/2014/main" id="{34ED5693-4000-C7DC-4BBF-817850E59815}"/>
              </a:ext>
            </a:extLst>
          </p:cNvPr>
          <p:cNvSpPr txBox="1"/>
          <p:nvPr/>
        </p:nvSpPr>
        <p:spPr>
          <a:xfrm>
            <a:off x="201386" y="2474421"/>
            <a:ext cx="5654802" cy="3661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buClr>
                <a:srgbClr val="46C3D2"/>
              </a:buClr>
              <a:tabLst>
                <a:tab pos="241300" algn="l"/>
              </a:tabLst>
            </a:pPr>
            <a:r>
              <a:rPr sz="2400" b="1" spc="-5" dirty="0">
                <a:latin typeface="Arial MT"/>
                <a:cs typeface="Arial MT"/>
              </a:rPr>
              <a:t>Step</a:t>
            </a:r>
            <a:r>
              <a:rPr sz="2400" b="1" spc="5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 MT"/>
                <a:cs typeface="Arial MT"/>
              </a:rPr>
              <a:t>2:</a:t>
            </a:r>
            <a:r>
              <a:rPr sz="2400" b="1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 MT"/>
                <a:cs typeface="Arial MT"/>
              </a:rPr>
              <a:t>Creating</a:t>
            </a:r>
            <a:r>
              <a:rPr sz="2400" b="1" spc="15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 MT"/>
                <a:cs typeface="Arial MT"/>
              </a:rPr>
              <a:t>a</a:t>
            </a:r>
            <a:r>
              <a:rPr sz="2400" b="1" dirty="0">
                <a:latin typeface="Arial MT"/>
                <a:cs typeface="Arial MT"/>
              </a:rPr>
              <a:t> new</a:t>
            </a:r>
            <a:r>
              <a:rPr sz="2400" b="1" spc="10" dirty="0">
                <a:latin typeface="Arial MT"/>
                <a:cs typeface="Arial MT"/>
              </a:rPr>
              <a:t> </a:t>
            </a:r>
            <a:r>
              <a:rPr sz="2400" b="1" spc="-5" dirty="0">
                <a:latin typeface="Arial MT"/>
                <a:cs typeface="Arial MT"/>
              </a:rPr>
              <a:t>Presentation</a:t>
            </a:r>
            <a:endParaRPr lang="en-US" sz="2400" b="1" spc="-5" dirty="0">
              <a:latin typeface="Arial MT"/>
              <a:cs typeface="Arial MT"/>
            </a:endParaRPr>
          </a:p>
          <a:p>
            <a:pPr marL="12700">
              <a:lnSpc>
                <a:spcPct val="150000"/>
              </a:lnSpc>
              <a:spcBef>
                <a:spcPts val="925"/>
              </a:spcBef>
            </a:pPr>
            <a:r>
              <a:rPr lang="en-US" sz="2400" spc="-10" dirty="0">
                <a:latin typeface="Calibri"/>
                <a:cs typeface="Calibri"/>
              </a:rPr>
              <a:t>Go</a:t>
            </a:r>
            <a:r>
              <a:rPr lang="en-US" sz="2400" spc="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to</a:t>
            </a:r>
            <a:r>
              <a:rPr lang="en-US" sz="2400" spc="15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File </a:t>
            </a:r>
            <a:r>
              <a:rPr lang="en-US" sz="2400" dirty="0">
                <a:latin typeface="Calibri"/>
                <a:cs typeface="Calibri"/>
              </a:rPr>
              <a:t>at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the</a:t>
            </a:r>
            <a:r>
              <a:rPr lang="en-US" sz="2400" spc="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top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of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the</a:t>
            </a:r>
            <a:r>
              <a:rPr lang="en-US" sz="2400" spc="5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screen</a:t>
            </a:r>
            <a:r>
              <a:rPr lang="en-US" sz="2400" spc="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and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click</a:t>
            </a:r>
            <a:r>
              <a:rPr lang="en-US" sz="2400" spc="5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New.</a:t>
            </a:r>
            <a:r>
              <a:rPr lang="en-US" sz="2400" spc="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</a:t>
            </a:r>
            <a:r>
              <a:rPr lang="en-US" sz="2400" spc="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box</a:t>
            </a:r>
            <a:r>
              <a:rPr lang="en-US" sz="2400" spc="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that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says</a:t>
            </a:r>
            <a:r>
              <a:rPr lang="en-US" sz="2400" spc="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“Blank/New Presentation”</a:t>
            </a:r>
            <a:endParaRPr lang="en-US" sz="2400" dirty="0">
              <a:latin typeface="Calibri"/>
              <a:cs typeface="Calibri"/>
            </a:endParaRPr>
          </a:p>
          <a:p>
            <a:pPr marL="12700">
              <a:lnSpc>
                <a:spcPct val="150000"/>
              </a:lnSpc>
              <a:spcBef>
                <a:spcPts val="135"/>
              </a:spcBef>
            </a:pPr>
            <a:r>
              <a:rPr lang="en-US" sz="2400" spc="-5" dirty="0">
                <a:latin typeface="Calibri"/>
                <a:cs typeface="Calibri"/>
              </a:rPr>
              <a:t>should</a:t>
            </a:r>
            <a:r>
              <a:rPr lang="en-US" sz="2400" spc="-1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appear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on</a:t>
            </a:r>
            <a:r>
              <a:rPr lang="en-US" sz="2400" spc="-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the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right</a:t>
            </a:r>
            <a:r>
              <a:rPr lang="en-US" sz="2400" spc="-1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side</a:t>
            </a:r>
            <a:r>
              <a:rPr lang="en-US" sz="2400" spc="5" dirty="0">
                <a:latin typeface="Calibri"/>
                <a:cs typeface="Calibri"/>
              </a:rPr>
              <a:t> </a:t>
            </a:r>
            <a:r>
              <a:rPr lang="en-US" sz="2400" dirty="0">
                <a:latin typeface="Calibri"/>
                <a:cs typeface="Calibri"/>
              </a:rPr>
              <a:t>of</a:t>
            </a:r>
            <a:r>
              <a:rPr lang="en-US" sz="2400" spc="-15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your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spc="-5" dirty="0">
                <a:latin typeface="Calibri"/>
                <a:cs typeface="Calibri"/>
              </a:rPr>
              <a:t>screen.</a:t>
            </a:r>
            <a:endParaRPr lang="en-US" sz="2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  <a:buClr>
                <a:srgbClr val="46C3D2"/>
              </a:buClr>
              <a:tabLst>
                <a:tab pos="241300" algn="l"/>
              </a:tabLst>
            </a:pPr>
            <a:endParaRPr sz="2400" b="1" dirty="0">
              <a:latin typeface="Arial MT"/>
              <a:cs typeface="Arial MT"/>
            </a:endParaRPr>
          </a:p>
        </p:txBody>
      </p:sp>
      <p:pic>
        <p:nvPicPr>
          <p:cNvPr id="6" name="object 4">
            <a:extLst>
              <a:ext uri="{FF2B5EF4-FFF2-40B4-BE49-F238E27FC236}">
                <a16:creationId xmlns:a16="http://schemas.microsoft.com/office/drawing/2014/main" id="{55019EBF-A5D6-B0F5-EEC4-4DCD40B8A97B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56188" y="2758621"/>
            <a:ext cx="6134426" cy="3673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003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3" name="object 3">
            <a:extLst>
              <a:ext uri="{FF2B5EF4-FFF2-40B4-BE49-F238E27FC236}">
                <a16:creationId xmlns:a16="http://schemas.microsoft.com/office/drawing/2014/main" id="{303F2ACE-4862-2BB6-D0E2-DD677740E9EF}"/>
              </a:ext>
            </a:extLst>
          </p:cNvPr>
          <p:cNvSpPr txBox="1"/>
          <p:nvPr/>
        </p:nvSpPr>
        <p:spPr>
          <a:xfrm>
            <a:off x="381000" y="2604945"/>
            <a:ext cx="878948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dirty="0">
                <a:latin typeface="Calibri"/>
                <a:cs typeface="Calibri"/>
              </a:rPr>
              <a:t>Step</a:t>
            </a:r>
            <a:r>
              <a:rPr b="1" spc="-10" dirty="0">
                <a:latin typeface="Calibri"/>
                <a:cs typeface="Calibri"/>
              </a:rPr>
              <a:t> </a:t>
            </a:r>
            <a:r>
              <a:rPr b="1" spc="-5" dirty="0">
                <a:latin typeface="Calibri"/>
                <a:cs typeface="Calibri"/>
              </a:rPr>
              <a:t>3</a:t>
            </a:r>
            <a:r>
              <a:rPr dirty="0">
                <a:latin typeface="Calibri"/>
                <a:cs typeface="Calibri"/>
              </a:rPr>
              <a:t>:</a:t>
            </a:r>
          </a:p>
        </p:txBody>
      </p:sp>
      <p:sp>
        <p:nvSpPr>
          <p:cNvPr id="34" name="object 4">
            <a:extLst>
              <a:ext uri="{FF2B5EF4-FFF2-40B4-BE49-F238E27FC236}">
                <a16:creationId xmlns:a16="http://schemas.microsoft.com/office/drawing/2014/main" id="{5A7229BF-39F2-F321-3BD9-9FC49E349FF7}"/>
              </a:ext>
            </a:extLst>
          </p:cNvPr>
          <p:cNvSpPr txBox="1"/>
          <p:nvPr/>
        </p:nvSpPr>
        <p:spPr>
          <a:xfrm>
            <a:off x="1259948" y="2692225"/>
            <a:ext cx="2480880" cy="185948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265"/>
              </a:lnSpc>
            </a:pPr>
            <a:r>
              <a:rPr b="1" spc="-5" dirty="0">
                <a:latin typeface="Calibri"/>
                <a:cs typeface="Calibri"/>
              </a:rPr>
              <a:t>Slide</a:t>
            </a:r>
            <a:r>
              <a:rPr b="1" spc="-20" dirty="0">
                <a:latin typeface="Calibri"/>
                <a:cs typeface="Calibri"/>
              </a:rPr>
              <a:t> </a:t>
            </a:r>
            <a:r>
              <a:rPr b="1" spc="-5" dirty="0">
                <a:latin typeface="Calibri"/>
                <a:cs typeface="Calibri"/>
              </a:rPr>
              <a:t>Title/</a:t>
            </a:r>
            <a:r>
              <a:rPr b="1" spc="-20" dirty="0">
                <a:latin typeface="Calibri"/>
                <a:cs typeface="Calibri"/>
              </a:rPr>
              <a:t> </a:t>
            </a:r>
            <a:r>
              <a:rPr b="1" spc="-5" dirty="0">
                <a:latin typeface="Calibri"/>
                <a:cs typeface="Calibri"/>
              </a:rPr>
              <a:t>Subtitle</a:t>
            </a:r>
            <a:endParaRPr dirty="0">
              <a:latin typeface="Calibri"/>
              <a:cs typeface="Calibri"/>
            </a:endParaRPr>
          </a:p>
        </p:txBody>
      </p:sp>
      <p:sp>
        <p:nvSpPr>
          <p:cNvPr id="35" name="object 6">
            <a:extLst>
              <a:ext uri="{FF2B5EF4-FFF2-40B4-BE49-F238E27FC236}">
                <a16:creationId xmlns:a16="http://schemas.microsoft.com/office/drawing/2014/main" id="{5B0B6EAF-4DA7-7684-4D6C-B664E892B371}"/>
              </a:ext>
            </a:extLst>
          </p:cNvPr>
          <p:cNvSpPr txBox="1"/>
          <p:nvPr/>
        </p:nvSpPr>
        <p:spPr>
          <a:xfrm>
            <a:off x="381000" y="3162761"/>
            <a:ext cx="4496170" cy="28982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Calibri"/>
                <a:cs typeface="Calibri"/>
              </a:rPr>
              <a:t>Give</a:t>
            </a:r>
            <a:r>
              <a:rPr spc="-5" dirty="0">
                <a:latin typeface="Calibri"/>
                <a:cs typeface="Calibri"/>
              </a:rPr>
              <a:t> any</a:t>
            </a:r>
            <a:r>
              <a:rPr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title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and</a:t>
            </a:r>
            <a:r>
              <a:rPr spc="-5" dirty="0">
                <a:latin typeface="Calibri"/>
                <a:cs typeface="Calibri"/>
              </a:rPr>
              <a:t> subtitle to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your</a:t>
            </a:r>
            <a:r>
              <a:rPr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ppt</a:t>
            </a:r>
            <a:r>
              <a:rPr spc="-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on </a:t>
            </a:r>
            <a:r>
              <a:rPr spc="-5" dirty="0">
                <a:latin typeface="Calibri"/>
                <a:cs typeface="Calibri"/>
              </a:rPr>
              <a:t>slide1.</a:t>
            </a:r>
            <a:endParaRPr dirty="0">
              <a:latin typeface="Calibri"/>
              <a:cs typeface="Calibri"/>
            </a:endParaRPr>
          </a:p>
        </p:txBody>
      </p:sp>
      <p:pic>
        <p:nvPicPr>
          <p:cNvPr id="37" name="object 8">
            <a:extLst>
              <a:ext uri="{FF2B5EF4-FFF2-40B4-BE49-F238E27FC236}">
                <a16:creationId xmlns:a16="http://schemas.microsoft.com/office/drawing/2014/main" id="{41015BEE-5DAB-F2E8-CE98-D6F6DA407B9B}"/>
              </a:ext>
            </a:extLst>
          </p:cNvPr>
          <p:cNvPicPr/>
          <p:nvPr/>
        </p:nvPicPr>
        <p:blipFill rotWithShape="1">
          <a:blip r:embed="rId2" cstate="print"/>
          <a:srcRect b="4419"/>
          <a:stretch/>
        </p:blipFill>
        <p:spPr>
          <a:xfrm>
            <a:off x="5375483" y="3307673"/>
            <a:ext cx="5897308" cy="316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8399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6" name="object 7">
            <a:extLst>
              <a:ext uri="{FF2B5EF4-FFF2-40B4-BE49-F238E27FC236}">
                <a16:creationId xmlns:a16="http://schemas.microsoft.com/office/drawing/2014/main" id="{8AEF5E30-8399-B7E3-6717-30701881BDE9}"/>
              </a:ext>
            </a:extLst>
          </p:cNvPr>
          <p:cNvSpPr txBox="1"/>
          <p:nvPr/>
        </p:nvSpPr>
        <p:spPr>
          <a:xfrm>
            <a:off x="1164657" y="2490766"/>
            <a:ext cx="9862685" cy="32124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latin typeface="Calibri"/>
                <a:cs typeface="Calibri"/>
              </a:rPr>
              <a:t>Step</a:t>
            </a:r>
            <a:r>
              <a:rPr sz="2000" b="1" spc="-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4:</a:t>
            </a:r>
            <a:r>
              <a:rPr sz="2000" b="1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As</a:t>
            </a:r>
            <a:r>
              <a:rPr sz="2000" spc="-5" dirty="0">
                <a:latin typeface="Calibri"/>
                <a:cs typeface="Calibri"/>
              </a:rPr>
              <a:t> per </a:t>
            </a:r>
            <a:r>
              <a:rPr sz="2000" dirty="0">
                <a:latin typeface="Calibri"/>
                <a:cs typeface="Calibri"/>
              </a:rPr>
              <a:t>your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choice apply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different</a:t>
            </a:r>
            <a:r>
              <a:rPr sz="2000" spc="-5" dirty="0">
                <a:latin typeface="Calibri"/>
                <a:cs typeface="Calibri"/>
              </a:rPr>
              <a:t> formatting </a:t>
            </a:r>
            <a:r>
              <a:rPr sz="2000" dirty="0">
                <a:latin typeface="Calibri"/>
                <a:cs typeface="Calibri"/>
              </a:rPr>
              <a:t>options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to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format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the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text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pictures.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3" name="object 3">
            <a:extLst>
              <a:ext uri="{FF2B5EF4-FFF2-40B4-BE49-F238E27FC236}">
                <a16:creationId xmlns:a16="http://schemas.microsoft.com/office/drawing/2014/main" id="{D69FCA02-D6BC-00E2-9765-61F65DC210D8}"/>
              </a:ext>
            </a:extLst>
          </p:cNvPr>
          <p:cNvPicPr/>
          <p:nvPr/>
        </p:nvPicPr>
        <p:blipFill rotWithShape="1">
          <a:blip r:embed="rId2" cstate="print"/>
          <a:srcRect b="3744"/>
          <a:stretch/>
        </p:blipFill>
        <p:spPr>
          <a:xfrm>
            <a:off x="2551927" y="3014447"/>
            <a:ext cx="6174823" cy="3341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178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" name="object 2">
            <a:extLst>
              <a:ext uri="{FF2B5EF4-FFF2-40B4-BE49-F238E27FC236}">
                <a16:creationId xmlns:a16="http://schemas.microsoft.com/office/drawing/2014/main" id="{78A88564-4FA1-EFAE-D4DE-987ABD3F35C4}"/>
              </a:ext>
            </a:extLst>
          </p:cNvPr>
          <p:cNvSpPr txBox="1"/>
          <p:nvPr/>
        </p:nvSpPr>
        <p:spPr>
          <a:xfrm>
            <a:off x="318897" y="2540015"/>
            <a:ext cx="11492103" cy="6676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9100"/>
              </a:lnSpc>
              <a:spcBef>
                <a:spcPts val="100"/>
              </a:spcBef>
            </a:pPr>
            <a:r>
              <a:rPr sz="2000" b="1" dirty="0">
                <a:latin typeface="Calibri"/>
                <a:cs typeface="Calibri"/>
              </a:rPr>
              <a:t>Step</a:t>
            </a:r>
            <a:r>
              <a:rPr sz="2000" b="1" spc="-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5:</a:t>
            </a:r>
            <a:r>
              <a:rPr sz="2000" b="1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Add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b="1" i="1" spc="-5" dirty="0">
                <a:latin typeface="Calibri"/>
                <a:cs typeface="Calibri"/>
              </a:rPr>
              <a:t>new</a:t>
            </a:r>
            <a:r>
              <a:rPr sz="2000" b="1" i="1" spc="15" dirty="0">
                <a:latin typeface="Calibri"/>
                <a:cs typeface="Calibri"/>
              </a:rPr>
              <a:t> </a:t>
            </a:r>
            <a:r>
              <a:rPr sz="2000" b="1" i="1" spc="-5" dirty="0">
                <a:latin typeface="Calibri"/>
                <a:cs typeface="Calibri"/>
              </a:rPr>
              <a:t>slide</a:t>
            </a:r>
            <a:r>
              <a:rPr sz="2000" b="1" i="1" spc="3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by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clicking </a:t>
            </a:r>
            <a:r>
              <a:rPr sz="2000" dirty="0">
                <a:latin typeface="Calibri"/>
                <a:cs typeface="Calibri"/>
              </a:rPr>
              <a:t>on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new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slide</a:t>
            </a:r>
            <a:r>
              <a:rPr sz="2000" dirty="0">
                <a:latin typeface="Calibri"/>
                <a:cs typeface="Calibri"/>
              </a:rPr>
              <a:t> on </a:t>
            </a:r>
            <a:r>
              <a:rPr sz="2000" spc="-5" dirty="0">
                <a:latin typeface="Calibri"/>
                <a:cs typeface="Calibri"/>
              </a:rPr>
              <a:t>formatting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bar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by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right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clicking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 </a:t>
            </a:r>
            <a:r>
              <a:rPr sz="2000" spc="-5" dirty="0">
                <a:latin typeface="Calibri"/>
                <a:cs typeface="Calibri"/>
              </a:rPr>
              <a:t>selecting </a:t>
            </a:r>
            <a:r>
              <a:rPr sz="2000" spc="-2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new</a:t>
            </a:r>
            <a:r>
              <a:rPr sz="2000" spc="-5" dirty="0">
                <a:latin typeface="Calibri"/>
                <a:cs typeface="Calibri"/>
              </a:rPr>
              <a:t> slide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option.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4" name="object 4">
            <a:extLst>
              <a:ext uri="{FF2B5EF4-FFF2-40B4-BE49-F238E27FC236}">
                <a16:creationId xmlns:a16="http://schemas.microsoft.com/office/drawing/2014/main" id="{3BDA28B2-D3F3-0793-2F68-5FD5C2BE8E7C}"/>
              </a:ext>
            </a:extLst>
          </p:cNvPr>
          <p:cNvPicPr/>
          <p:nvPr/>
        </p:nvPicPr>
        <p:blipFill rotWithShape="1">
          <a:blip r:embed="rId2" cstate="print"/>
          <a:srcRect b="5419"/>
          <a:stretch/>
        </p:blipFill>
        <p:spPr>
          <a:xfrm>
            <a:off x="240792" y="3429001"/>
            <a:ext cx="5731509" cy="3048000"/>
          </a:xfrm>
          <a:prstGeom prst="rect">
            <a:avLst/>
          </a:prstGeom>
        </p:spPr>
      </p:pic>
      <p:pic>
        <p:nvPicPr>
          <p:cNvPr id="6" name="object 4">
            <a:extLst>
              <a:ext uri="{FF2B5EF4-FFF2-40B4-BE49-F238E27FC236}">
                <a16:creationId xmlns:a16="http://schemas.microsoft.com/office/drawing/2014/main" id="{85751B73-9162-767D-A8D1-68118D93204F}"/>
              </a:ext>
            </a:extLst>
          </p:cNvPr>
          <p:cNvPicPr/>
          <p:nvPr/>
        </p:nvPicPr>
        <p:blipFill rotWithShape="1">
          <a:blip r:embed="rId3" cstate="print"/>
          <a:srcRect b="5419"/>
          <a:stretch/>
        </p:blipFill>
        <p:spPr>
          <a:xfrm>
            <a:off x="6219699" y="3428999"/>
            <a:ext cx="5731509" cy="304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289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60FC4B0C-BBF7-E1AC-C981-5E75654E6CE0}"/>
              </a:ext>
            </a:extLst>
          </p:cNvPr>
          <p:cNvSpPr txBox="1"/>
          <p:nvPr/>
        </p:nvSpPr>
        <p:spPr>
          <a:xfrm>
            <a:off x="742142" y="2976880"/>
            <a:ext cx="1001649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5"/>
              </a:spcBef>
              <a:buClr>
                <a:srgbClr val="46C3D2"/>
              </a:buClr>
              <a:buChar char="•"/>
              <a:tabLst>
                <a:tab pos="241300" algn="l"/>
              </a:tabLst>
            </a:pPr>
            <a:r>
              <a:rPr sz="2800" spc="-5" dirty="0">
                <a:latin typeface="Arial MT"/>
                <a:cs typeface="Arial MT"/>
              </a:rPr>
              <a:t>Step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lang="en-US" sz="2800" spc="-5" dirty="0">
                <a:latin typeface="Arial MT"/>
                <a:cs typeface="Arial MT"/>
              </a:rPr>
              <a:t>6</a:t>
            </a:r>
            <a:r>
              <a:rPr sz="2800" spc="-5" dirty="0">
                <a:latin typeface="Arial MT"/>
                <a:cs typeface="Arial MT"/>
              </a:rPr>
              <a:t>:</a:t>
            </a:r>
            <a:r>
              <a:rPr sz="2800" spc="-15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Adding</a:t>
            </a:r>
            <a:r>
              <a:rPr sz="2800" spc="25" dirty="0">
                <a:latin typeface="Arial MT"/>
                <a:cs typeface="Arial MT"/>
              </a:rPr>
              <a:t> </a:t>
            </a:r>
            <a:r>
              <a:rPr sz="2800" spc="-10" dirty="0">
                <a:latin typeface="Arial MT"/>
                <a:cs typeface="Arial MT"/>
              </a:rPr>
              <a:t>different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spc="-10" dirty="0">
                <a:latin typeface="Arial MT"/>
                <a:cs typeface="Arial MT"/>
              </a:rPr>
              <a:t>elements</a:t>
            </a:r>
            <a:r>
              <a:rPr sz="2800" spc="3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(pictures,</a:t>
            </a:r>
            <a:r>
              <a:rPr sz="2800" spc="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charts,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videos,</a:t>
            </a:r>
            <a:r>
              <a:rPr sz="2800" spc="15" dirty="0">
                <a:latin typeface="Arial MT"/>
                <a:cs typeface="Arial MT"/>
              </a:rPr>
              <a:t> </a:t>
            </a:r>
            <a:r>
              <a:rPr sz="2800" spc="-5" dirty="0">
                <a:latin typeface="Arial MT"/>
                <a:cs typeface="Arial MT"/>
              </a:rPr>
              <a:t>…)</a:t>
            </a:r>
            <a:endParaRPr sz="2800" dirty="0">
              <a:latin typeface="Arial MT"/>
              <a:cs typeface="Arial MT"/>
            </a:endParaRPr>
          </a:p>
        </p:txBody>
      </p:sp>
      <p:grpSp>
        <p:nvGrpSpPr>
          <p:cNvPr id="7" name="object 4">
            <a:extLst>
              <a:ext uri="{FF2B5EF4-FFF2-40B4-BE49-F238E27FC236}">
                <a16:creationId xmlns:a16="http://schemas.microsoft.com/office/drawing/2014/main" id="{E7B93C9F-E497-34DD-42AC-725FDF1D6C65}"/>
              </a:ext>
            </a:extLst>
          </p:cNvPr>
          <p:cNvGrpSpPr/>
          <p:nvPr/>
        </p:nvGrpSpPr>
        <p:grpSpPr>
          <a:xfrm>
            <a:off x="1717251" y="3999521"/>
            <a:ext cx="9532917" cy="1038959"/>
            <a:chOff x="68580" y="3390900"/>
            <a:chExt cx="12054840" cy="1313815"/>
          </a:xfrm>
        </p:grpSpPr>
        <p:pic>
          <p:nvPicPr>
            <p:cNvPr id="8" name="object 5">
              <a:extLst>
                <a:ext uri="{FF2B5EF4-FFF2-40B4-BE49-F238E27FC236}">
                  <a16:creationId xmlns:a16="http://schemas.microsoft.com/office/drawing/2014/main" id="{EBE1166C-CB6A-1EBF-8F73-A3E0224E2981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8580" y="3390900"/>
              <a:ext cx="12054840" cy="1313688"/>
            </a:xfrm>
            <a:prstGeom prst="rect">
              <a:avLst/>
            </a:prstGeom>
          </p:spPr>
        </p:pic>
        <p:sp>
          <p:nvSpPr>
            <p:cNvPr id="9" name="object 6">
              <a:extLst>
                <a:ext uri="{FF2B5EF4-FFF2-40B4-BE49-F238E27FC236}">
                  <a16:creationId xmlns:a16="http://schemas.microsoft.com/office/drawing/2014/main" id="{32240F8E-0A43-BB8D-E08A-D8A8AA439283}"/>
                </a:ext>
              </a:extLst>
            </p:cNvPr>
            <p:cNvSpPr/>
            <p:nvPr/>
          </p:nvSpPr>
          <p:spPr>
            <a:xfrm>
              <a:off x="998219" y="3657600"/>
              <a:ext cx="10660380" cy="696595"/>
            </a:xfrm>
            <a:custGeom>
              <a:avLst/>
              <a:gdLst/>
              <a:ahLst/>
              <a:cxnLst/>
              <a:rect l="l" t="t" r="r" b="b"/>
              <a:pathLst>
                <a:path w="10660380" h="696595">
                  <a:moveTo>
                    <a:pt x="0" y="694944"/>
                  </a:moveTo>
                  <a:lnTo>
                    <a:pt x="528828" y="694944"/>
                  </a:lnTo>
                  <a:lnTo>
                    <a:pt x="528828" y="9143"/>
                  </a:lnTo>
                  <a:lnTo>
                    <a:pt x="0" y="9143"/>
                  </a:lnTo>
                  <a:lnTo>
                    <a:pt x="0" y="694944"/>
                  </a:lnTo>
                  <a:close/>
                </a:path>
                <a:path w="10660380" h="696595">
                  <a:moveTo>
                    <a:pt x="3096768" y="696468"/>
                  </a:moveTo>
                  <a:lnTo>
                    <a:pt x="3625596" y="696468"/>
                  </a:lnTo>
                  <a:lnTo>
                    <a:pt x="3625596" y="9143"/>
                  </a:lnTo>
                  <a:lnTo>
                    <a:pt x="3096768" y="9143"/>
                  </a:lnTo>
                  <a:lnTo>
                    <a:pt x="3096768" y="696468"/>
                  </a:lnTo>
                  <a:close/>
                </a:path>
                <a:path w="10660380" h="696595">
                  <a:moveTo>
                    <a:pt x="9726168" y="687324"/>
                  </a:moveTo>
                  <a:lnTo>
                    <a:pt x="10660380" y="687324"/>
                  </a:lnTo>
                  <a:lnTo>
                    <a:pt x="10660380" y="0"/>
                  </a:lnTo>
                  <a:lnTo>
                    <a:pt x="9726168" y="0"/>
                  </a:lnTo>
                  <a:lnTo>
                    <a:pt x="9726168" y="687324"/>
                  </a:lnTo>
                  <a:close/>
                </a:path>
              </a:pathLst>
            </a:custGeom>
            <a:ln w="12192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530704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object 2">
            <a:extLst>
              <a:ext uri="{FF2B5EF4-FFF2-40B4-BE49-F238E27FC236}">
                <a16:creationId xmlns:a16="http://schemas.microsoft.com/office/drawing/2014/main" id="{F1551774-830C-2134-7100-F5BFD67653CD}"/>
              </a:ext>
            </a:extLst>
          </p:cNvPr>
          <p:cNvSpPr txBox="1"/>
          <p:nvPr/>
        </p:nvSpPr>
        <p:spPr>
          <a:xfrm>
            <a:off x="272196" y="2420359"/>
            <a:ext cx="5737860" cy="8675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dirty="0">
                <a:latin typeface="Calibri"/>
                <a:cs typeface="Calibri"/>
              </a:rPr>
              <a:t>Step</a:t>
            </a:r>
            <a:r>
              <a:rPr sz="1600" b="1" spc="-25" dirty="0">
                <a:latin typeface="Calibri"/>
                <a:cs typeface="Calibri"/>
              </a:rPr>
              <a:t> </a:t>
            </a:r>
            <a:r>
              <a:rPr lang="en-US" sz="1600" b="1" spc="-25" dirty="0">
                <a:latin typeface="Calibri"/>
                <a:cs typeface="Calibri"/>
              </a:rPr>
              <a:t>7</a:t>
            </a:r>
            <a:r>
              <a:rPr sz="1600" b="1" dirty="0">
                <a:latin typeface="Calibri"/>
                <a:cs typeface="Calibri"/>
              </a:rPr>
              <a:t>:</a:t>
            </a:r>
            <a:r>
              <a:rPr sz="1600" b="1" spc="220" dirty="0">
                <a:latin typeface="Calibri"/>
                <a:cs typeface="Calibri"/>
              </a:rPr>
              <a:t> </a:t>
            </a:r>
            <a:r>
              <a:rPr sz="1600" b="1" spc="-5" dirty="0">
                <a:latin typeface="Calibri"/>
                <a:cs typeface="Calibri"/>
              </a:rPr>
              <a:t>Inserting</a:t>
            </a:r>
            <a:r>
              <a:rPr sz="1600" b="1" spc="-10" dirty="0">
                <a:latin typeface="Calibri"/>
                <a:cs typeface="Calibri"/>
              </a:rPr>
              <a:t> </a:t>
            </a:r>
            <a:r>
              <a:rPr sz="1600" b="1" spc="-5" dirty="0">
                <a:latin typeface="Calibri"/>
                <a:cs typeface="Calibri"/>
              </a:rPr>
              <a:t>text</a:t>
            </a:r>
            <a:endParaRPr sz="16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19"/>
              </a:spcBef>
            </a:pPr>
            <a:r>
              <a:rPr sz="1600" spc="-5" dirty="0">
                <a:latin typeface="Calibri"/>
                <a:cs typeface="Calibri"/>
              </a:rPr>
              <a:t>Enter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your</a:t>
            </a:r>
            <a:r>
              <a:rPr sz="1600" spc="-5" dirty="0">
                <a:latin typeface="Calibri"/>
                <a:cs typeface="Calibri"/>
              </a:rPr>
              <a:t> text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by </a:t>
            </a:r>
            <a:r>
              <a:rPr sz="1600" dirty="0">
                <a:latin typeface="Calibri"/>
                <a:cs typeface="Calibri"/>
              </a:rPr>
              <a:t>clicking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and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then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typing in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box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titled</a:t>
            </a:r>
            <a:r>
              <a:rPr sz="1600" spc="-5" dirty="0">
                <a:latin typeface="Calibri"/>
                <a:cs typeface="Calibri"/>
              </a:rPr>
              <a:t> “Click </a:t>
            </a:r>
            <a:r>
              <a:rPr sz="1600" dirty="0">
                <a:latin typeface="Calibri"/>
                <a:cs typeface="Calibri"/>
              </a:rPr>
              <a:t>to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Add </a:t>
            </a:r>
            <a:r>
              <a:rPr sz="1600" spc="-5" dirty="0">
                <a:latin typeface="Calibri"/>
                <a:cs typeface="Calibri"/>
              </a:rPr>
              <a:t>Text” </a:t>
            </a:r>
            <a:r>
              <a:rPr sz="1600" dirty="0">
                <a:latin typeface="Calibri"/>
                <a:cs typeface="Calibri"/>
              </a:rPr>
              <a:t>or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“Click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to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Add </a:t>
            </a:r>
            <a:r>
              <a:rPr sz="1600" spc="-5" dirty="0">
                <a:latin typeface="Calibri"/>
                <a:cs typeface="Calibri"/>
              </a:rPr>
              <a:t>Title.”</a:t>
            </a:r>
            <a:endParaRPr sz="1600" dirty="0">
              <a:latin typeface="Calibri"/>
              <a:cs typeface="Calibri"/>
            </a:endParaRPr>
          </a:p>
        </p:txBody>
      </p:sp>
      <p:pic>
        <p:nvPicPr>
          <p:cNvPr id="7" name="object 5">
            <a:extLst>
              <a:ext uri="{FF2B5EF4-FFF2-40B4-BE49-F238E27FC236}">
                <a16:creationId xmlns:a16="http://schemas.microsoft.com/office/drawing/2014/main" id="{4508EC3C-1289-18E0-64A1-0D764CE582A4}"/>
              </a:ext>
            </a:extLst>
          </p:cNvPr>
          <p:cNvPicPr/>
          <p:nvPr/>
        </p:nvPicPr>
        <p:blipFill rotWithShape="1">
          <a:blip r:embed="rId2" cstate="print"/>
          <a:srcRect b="4992"/>
          <a:stretch/>
        </p:blipFill>
        <p:spPr>
          <a:xfrm>
            <a:off x="118239" y="3659727"/>
            <a:ext cx="5731509" cy="3061748"/>
          </a:xfrm>
          <a:prstGeom prst="rect">
            <a:avLst/>
          </a:prstGeom>
        </p:spPr>
      </p:pic>
      <p:sp>
        <p:nvSpPr>
          <p:cNvPr id="10" name="object 3">
            <a:extLst>
              <a:ext uri="{FF2B5EF4-FFF2-40B4-BE49-F238E27FC236}">
                <a16:creationId xmlns:a16="http://schemas.microsoft.com/office/drawing/2014/main" id="{8C19F0F4-9E9F-9746-E146-4400E8A0B230}"/>
              </a:ext>
            </a:extLst>
          </p:cNvPr>
          <p:cNvSpPr txBox="1"/>
          <p:nvPr/>
        </p:nvSpPr>
        <p:spPr>
          <a:xfrm>
            <a:off x="6473825" y="2306825"/>
            <a:ext cx="5718175" cy="150393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latin typeface="Calibri"/>
                <a:cs typeface="Calibri"/>
              </a:rPr>
              <a:t>Step</a:t>
            </a:r>
            <a:r>
              <a:rPr sz="1400" b="1" spc="-20" dirty="0">
                <a:latin typeface="Calibri"/>
                <a:cs typeface="Calibri"/>
              </a:rPr>
              <a:t> </a:t>
            </a:r>
            <a:r>
              <a:rPr lang="en-US" sz="1400" b="1" spc="-20" dirty="0">
                <a:latin typeface="Calibri"/>
                <a:cs typeface="Calibri"/>
              </a:rPr>
              <a:t>8</a:t>
            </a:r>
            <a:r>
              <a:rPr sz="1400" b="1" dirty="0">
                <a:latin typeface="Calibri"/>
                <a:cs typeface="Calibri"/>
              </a:rPr>
              <a:t>:</a:t>
            </a:r>
            <a:r>
              <a:rPr sz="1400" b="1" spc="-20" dirty="0">
                <a:latin typeface="Calibri"/>
                <a:cs typeface="Calibri"/>
              </a:rPr>
              <a:t> </a:t>
            </a:r>
            <a:r>
              <a:rPr sz="1400" b="1" spc="-5" dirty="0">
                <a:latin typeface="Calibri"/>
                <a:cs typeface="Calibri"/>
              </a:rPr>
              <a:t>Inserting</a:t>
            </a:r>
            <a:r>
              <a:rPr sz="1400" b="1" spc="-15" dirty="0">
                <a:latin typeface="Calibri"/>
                <a:cs typeface="Calibri"/>
              </a:rPr>
              <a:t> </a:t>
            </a:r>
            <a:r>
              <a:rPr sz="1400" b="1" spc="-5" dirty="0">
                <a:latin typeface="Calibri"/>
                <a:cs typeface="Calibri"/>
              </a:rPr>
              <a:t>Pictures</a:t>
            </a:r>
            <a:endParaRPr sz="1400" dirty="0">
              <a:latin typeface="Calibri"/>
              <a:cs typeface="Calibri"/>
            </a:endParaRPr>
          </a:p>
          <a:p>
            <a:pPr marL="12700" marR="5080">
              <a:lnSpc>
                <a:spcPct val="110000"/>
              </a:lnSpc>
              <a:spcBef>
                <a:spcPts val="795"/>
              </a:spcBef>
            </a:pPr>
            <a:r>
              <a:rPr sz="1400" dirty="0">
                <a:latin typeface="Calibri"/>
                <a:cs typeface="Calibri"/>
              </a:rPr>
              <a:t>You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may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add </a:t>
            </a:r>
            <a:r>
              <a:rPr sz="1400" spc="-5" dirty="0">
                <a:latin typeface="Calibri"/>
                <a:cs typeface="Calibri"/>
              </a:rPr>
              <a:t>pictures by</a:t>
            </a:r>
            <a:r>
              <a:rPr sz="140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clicking </a:t>
            </a:r>
            <a:r>
              <a:rPr sz="1400" dirty="0">
                <a:latin typeface="Calibri"/>
                <a:cs typeface="Calibri"/>
              </a:rPr>
              <a:t>on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the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box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that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lang="en-US" sz="1400" spc="-5" dirty="0">
                <a:latin typeface="Calibri"/>
                <a:cs typeface="Calibri"/>
              </a:rPr>
              <a:t>says,</a:t>
            </a:r>
            <a:r>
              <a:rPr sz="1400" spc="-5" dirty="0">
                <a:latin typeface="Calibri"/>
                <a:cs typeface="Calibri"/>
              </a:rPr>
              <a:t> “Click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to</a:t>
            </a:r>
            <a:r>
              <a:rPr sz="1400" spc="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add </a:t>
            </a:r>
            <a:r>
              <a:rPr sz="1400" spc="-5" dirty="0">
                <a:latin typeface="Calibri"/>
                <a:cs typeface="Calibri"/>
              </a:rPr>
              <a:t>content.”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Inside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that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box, there </a:t>
            </a:r>
            <a:r>
              <a:rPr sz="1400" dirty="0">
                <a:latin typeface="Calibri"/>
                <a:cs typeface="Calibri"/>
              </a:rPr>
              <a:t> will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be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</a:t>
            </a:r>
            <a:r>
              <a:rPr sz="1400" spc="-5" dirty="0">
                <a:latin typeface="Calibri"/>
                <a:cs typeface="Calibri"/>
              </a:rPr>
              <a:t> smaller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box </a:t>
            </a:r>
            <a:r>
              <a:rPr sz="1400" dirty="0">
                <a:latin typeface="Calibri"/>
                <a:cs typeface="Calibri"/>
              </a:rPr>
              <a:t>with</a:t>
            </a:r>
            <a:r>
              <a:rPr sz="1400" spc="15" dirty="0">
                <a:latin typeface="Calibri"/>
                <a:cs typeface="Calibri"/>
              </a:rPr>
              <a:t> </a:t>
            </a:r>
            <a:r>
              <a:rPr sz="1400" b="1" spc="-5" dirty="0">
                <a:latin typeface="Calibri"/>
                <a:cs typeface="Calibri"/>
              </a:rPr>
              <a:t>eight </a:t>
            </a:r>
            <a:r>
              <a:rPr sz="1400" b="1" dirty="0">
                <a:latin typeface="Calibri"/>
                <a:cs typeface="Calibri"/>
              </a:rPr>
              <a:t>icons</a:t>
            </a:r>
            <a:r>
              <a:rPr sz="1400" dirty="0">
                <a:latin typeface="Calibri"/>
                <a:cs typeface="Calibri"/>
              </a:rPr>
              <a:t>.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Click </a:t>
            </a:r>
            <a:r>
              <a:rPr sz="1400" dirty="0">
                <a:latin typeface="Calibri"/>
                <a:cs typeface="Calibri"/>
              </a:rPr>
              <a:t>on </a:t>
            </a:r>
            <a:r>
              <a:rPr sz="1400" spc="-5" dirty="0">
                <a:latin typeface="Calibri"/>
                <a:cs typeface="Calibri"/>
              </a:rPr>
              <a:t>the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icon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that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looks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like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photograph</a:t>
            </a:r>
            <a:r>
              <a:rPr sz="1400" dirty="0">
                <a:latin typeface="Calibri"/>
                <a:cs typeface="Calibri"/>
              </a:rPr>
              <a:t> of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 </a:t>
            </a:r>
            <a:r>
              <a:rPr sz="1400" spc="-5" dirty="0">
                <a:latin typeface="Calibri"/>
                <a:cs typeface="Calibri"/>
              </a:rPr>
              <a:t>mountain.</a:t>
            </a:r>
            <a:r>
              <a:rPr sz="1400" dirty="0">
                <a:latin typeface="Calibri"/>
                <a:cs typeface="Calibri"/>
              </a:rPr>
              <a:t> A </a:t>
            </a:r>
            <a:r>
              <a:rPr sz="1400" spc="-2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new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window</a:t>
            </a:r>
            <a:r>
              <a:rPr sz="1400" dirty="0">
                <a:latin typeface="Calibri"/>
                <a:cs typeface="Calibri"/>
              </a:rPr>
              <a:t> will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open,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allowing </a:t>
            </a:r>
            <a:r>
              <a:rPr sz="1400" dirty="0">
                <a:latin typeface="Calibri"/>
                <a:cs typeface="Calibri"/>
              </a:rPr>
              <a:t>you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to</a:t>
            </a:r>
            <a:r>
              <a:rPr sz="1400" spc="1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browse</a:t>
            </a:r>
            <a:r>
              <a:rPr sz="1400" dirty="0">
                <a:latin typeface="Calibri"/>
                <a:cs typeface="Calibri"/>
              </a:rPr>
              <a:t> for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picture </a:t>
            </a:r>
            <a:r>
              <a:rPr sz="1400" dirty="0">
                <a:latin typeface="Calibri"/>
                <a:cs typeface="Calibri"/>
              </a:rPr>
              <a:t>on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your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computer</a:t>
            </a:r>
            <a:r>
              <a:rPr sz="1400" dirty="0">
                <a:latin typeface="Calibri"/>
                <a:cs typeface="Calibri"/>
              </a:rPr>
              <a:t> or a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CD.</a:t>
            </a:r>
            <a:r>
              <a:rPr sz="1400" spc="-5" dirty="0">
                <a:latin typeface="Calibri"/>
                <a:cs typeface="Calibri"/>
              </a:rPr>
              <a:t> Once</a:t>
            </a:r>
            <a:r>
              <a:rPr sz="1400" dirty="0">
                <a:latin typeface="Calibri"/>
                <a:cs typeface="Calibri"/>
              </a:rPr>
              <a:t> you 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find </a:t>
            </a:r>
            <a:r>
              <a:rPr sz="1400" dirty="0">
                <a:latin typeface="Calibri"/>
                <a:cs typeface="Calibri"/>
              </a:rPr>
              <a:t>your </a:t>
            </a:r>
            <a:r>
              <a:rPr sz="1400" spc="-5" dirty="0">
                <a:latin typeface="Calibri"/>
                <a:cs typeface="Calibri"/>
              </a:rPr>
              <a:t>picture,</a:t>
            </a:r>
            <a:r>
              <a:rPr sz="140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click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on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it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and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then </a:t>
            </a:r>
            <a:r>
              <a:rPr sz="1400" spc="-5" dirty="0">
                <a:latin typeface="Calibri"/>
                <a:cs typeface="Calibri"/>
              </a:rPr>
              <a:t>click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“Insert.”</a:t>
            </a:r>
            <a:endParaRPr sz="1400" dirty="0">
              <a:latin typeface="Calibri"/>
              <a:cs typeface="Calibri"/>
            </a:endParaRPr>
          </a:p>
        </p:txBody>
      </p:sp>
      <p:pic>
        <p:nvPicPr>
          <p:cNvPr id="11" name="object 4">
            <a:extLst>
              <a:ext uri="{FF2B5EF4-FFF2-40B4-BE49-F238E27FC236}">
                <a16:creationId xmlns:a16="http://schemas.microsoft.com/office/drawing/2014/main" id="{472C3AA2-9748-88FD-7287-E4786EA7D5A4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42253" y="3799206"/>
            <a:ext cx="5731509" cy="2922269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331D96D-51BC-8AF6-12F5-13BBF94F8D0F}"/>
              </a:ext>
            </a:extLst>
          </p:cNvPr>
          <p:cNvSpPr/>
          <p:nvPr/>
        </p:nvSpPr>
        <p:spPr>
          <a:xfrm>
            <a:off x="8972550" y="5357813"/>
            <a:ext cx="1200150" cy="814387"/>
          </a:xfrm>
          <a:prstGeom prst="roundRect">
            <a:avLst/>
          </a:prstGeom>
          <a:noFill/>
          <a:ln w="57150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715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object 2">
            <a:extLst>
              <a:ext uri="{FF2B5EF4-FFF2-40B4-BE49-F238E27FC236}">
                <a16:creationId xmlns:a16="http://schemas.microsoft.com/office/drawing/2014/main" id="{62805273-1F2C-39DD-8A0A-F5856A8BED2C}"/>
              </a:ext>
            </a:extLst>
          </p:cNvPr>
          <p:cNvSpPr txBox="1"/>
          <p:nvPr/>
        </p:nvSpPr>
        <p:spPr>
          <a:xfrm>
            <a:off x="514905" y="2469896"/>
            <a:ext cx="11430000" cy="116057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dirty="0">
                <a:latin typeface="Calibri"/>
                <a:cs typeface="Calibri"/>
              </a:rPr>
              <a:t>Step</a:t>
            </a:r>
            <a:r>
              <a:rPr sz="1600" b="1" spc="-20" dirty="0">
                <a:latin typeface="Calibri"/>
                <a:cs typeface="Calibri"/>
              </a:rPr>
              <a:t> </a:t>
            </a:r>
            <a:r>
              <a:rPr lang="en-US" sz="1600" b="1" spc="-20" dirty="0">
                <a:latin typeface="Calibri"/>
                <a:cs typeface="Calibri"/>
              </a:rPr>
              <a:t>9</a:t>
            </a:r>
            <a:r>
              <a:rPr sz="1600" b="1" dirty="0">
                <a:latin typeface="Calibri"/>
                <a:cs typeface="Calibri"/>
              </a:rPr>
              <a:t>:</a:t>
            </a:r>
            <a:r>
              <a:rPr sz="1600" b="1" spc="225" dirty="0">
                <a:latin typeface="Calibri"/>
                <a:cs typeface="Calibri"/>
              </a:rPr>
              <a:t> </a:t>
            </a:r>
            <a:r>
              <a:rPr sz="1600" b="1" spc="-5" dirty="0">
                <a:latin typeface="Calibri"/>
                <a:cs typeface="Calibri"/>
              </a:rPr>
              <a:t>Resizing</a:t>
            </a:r>
            <a:r>
              <a:rPr sz="1600" b="1" spc="-15" dirty="0">
                <a:latin typeface="Calibri"/>
                <a:cs typeface="Calibri"/>
              </a:rPr>
              <a:t> </a:t>
            </a:r>
            <a:r>
              <a:rPr sz="1600" b="1" dirty="0">
                <a:latin typeface="Calibri"/>
                <a:cs typeface="Calibri"/>
              </a:rPr>
              <a:t>the</a:t>
            </a:r>
            <a:r>
              <a:rPr sz="1600" b="1" spc="-10" dirty="0">
                <a:latin typeface="Calibri"/>
                <a:cs typeface="Calibri"/>
              </a:rPr>
              <a:t> </a:t>
            </a:r>
            <a:r>
              <a:rPr sz="1600" b="1" spc="-5" dirty="0">
                <a:latin typeface="Calibri"/>
                <a:cs typeface="Calibri"/>
              </a:rPr>
              <a:t>picture</a:t>
            </a:r>
            <a:endParaRPr sz="1600" dirty="0">
              <a:latin typeface="Calibri"/>
              <a:cs typeface="Calibri"/>
            </a:endParaRPr>
          </a:p>
          <a:p>
            <a:pPr marL="12700" marR="5080">
              <a:lnSpc>
                <a:spcPct val="110000"/>
              </a:lnSpc>
              <a:spcBef>
                <a:spcPts val="795"/>
              </a:spcBef>
            </a:pPr>
            <a:r>
              <a:rPr sz="1600" dirty="0">
                <a:latin typeface="Calibri"/>
                <a:cs typeface="Calibri"/>
              </a:rPr>
              <a:t>You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may</a:t>
            </a:r>
            <a:r>
              <a:rPr sz="1600" spc="-5" dirty="0">
                <a:latin typeface="Calibri"/>
                <a:cs typeface="Calibri"/>
              </a:rPr>
              <a:t> change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size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of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your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picture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u="sng" spc="-10" dirty="0">
                <a:latin typeface="Calibri"/>
                <a:cs typeface="Calibri"/>
              </a:rPr>
              <a:t>by</a:t>
            </a:r>
            <a:r>
              <a:rPr sz="1600" u="sng" spc="5" dirty="0">
                <a:latin typeface="Calibri"/>
                <a:cs typeface="Calibri"/>
              </a:rPr>
              <a:t> </a:t>
            </a:r>
            <a:r>
              <a:rPr sz="1600" u="sng" spc="-5" dirty="0">
                <a:latin typeface="Calibri"/>
                <a:cs typeface="Calibri"/>
              </a:rPr>
              <a:t>clicking</a:t>
            </a:r>
            <a:r>
              <a:rPr sz="1600" u="sng" dirty="0">
                <a:latin typeface="Calibri"/>
                <a:cs typeface="Calibri"/>
              </a:rPr>
              <a:t> on</a:t>
            </a:r>
            <a:r>
              <a:rPr sz="1600" u="sng" spc="-10" dirty="0">
                <a:latin typeface="Calibri"/>
                <a:cs typeface="Calibri"/>
              </a:rPr>
              <a:t> </a:t>
            </a:r>
            <a:r>
              <a:rPr sz="1600" u="sng" dirty="0">
                <a:latin typeface="Calibri"/>
                <a:cs typeface="Calibri"/>
              </a:rPr>
              <a:t>the</a:t>
            </a:r>
            <a:r>
              <a:rPr sz="1600" u="sng" spc="10" dirty="0">
                <a:latin typeface="Calibri"/>
                <a:cs typeface="Calibri"/>
              </a:rPr>
              <a:t> </a:t>
            </a:r>
            <a:r>
              <a:rPr sz="1600" u="sng" spc="-5" dirty="0">
                <a:latin typeface="Calibri"/>
                <a:cs typeface="Calibri"/>
              </a:rPr>
              <a:t>picture</a:t>
            </a:r>
            <a:r>
              <a:rPr sz="1600" spc="-5" dirty="0">
                <a:latin typeface="Calibri"/>
                <a:cs typeface="Calibri"/>
              </a:rPr>
              <a:t>.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picture will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then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have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black </a:t>
            </a:r>
            <a:r>
              <a:rPr sz="1600" spc="-229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lines </a:t>
            </a:r>
            <a:r>
              <a:rPr sz="1600" dirty="0">
                <a:latin typeface="Calibri"/>
                <a:cs typeface="Calibri"/>
              </a:rPr>
              <a:t>around it with small </a:t>
            </a:r>
            <a:r>
              <a:rPr sz="1600" spc="-5" dirty="0">
                <a:latin typeface="Calibri"/>
                <a:cs typeface="Calibri"/>
              </a:rPr>
              <a:t>bubbles </a:t>
            </a:r>
            <a:r>
              <a:rPr sz="1600" dirty="0">
                <a:latin typeface="Calibri"/>
                <a:cs typeface="Calibri"/>
              </a:rPr>
              <a:t>or </a:t>
            </a:r>
            <a:r>
              <a:rPr sz="1600" spc="-5" dirty="0">
                <a:latin typeface="Calibri"/>
                <a:cs typeface="Calibri"/>
              </a:rPr>
              <a:t>boxes </a:t>
            </a:r>
            <a:r>
              <a:rPr sz="1600" dirty="0">
                <a:latin typeface="Calibri"/>
                <a:cs typeface="Calibri"/>
              </a:rPr>
              <a:t>in the corners. </a:t>
            </a:r>
            <a:r>
              <a:rPr sz="1600" spc="-5" dirty="0">
                <a:latin typeface="Calibri"/>
                <a:cs typeface="Calibri"/>
              </a:rPr>
              <a:t>Place </a:t>
            </a:r>
            <a:r>
              <a:rPr sz="1600" dirty="0">
                <a:latin typeface="Calibri"/>
                <a:cs typeface="Calibri"/>
              </a:rPr>
              <a:t>your mouse over the </a:t>
            </a:r>
            <a:r>
              <a:rPr sz="1600" spc="-5" dirty="0">
                <a:latin typeface="Calibri"/>
                <a:cs typeface="Calibri"/>
              </a:rPr>
              <a:t>bubbles </a:t>
            </a:r>
            <a:r>
              <a:rPr sz="1600" dirty="0">
                <a:latin typeface="Calibri"/>
                <a:cs typeface="Calibri"/>
              </a:rPr>
              <a:t>or 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boxes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and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click. </a:t>
            </a:r>
            <a:r>
              <a:rPr sz="1600" spc="-5" dirty="0">
                <a:latin typeface="Calibri"/>
                <a:cs typeface="Calibri"/>
              </a:rPr>
              <a:t>Holding</a:t>
            </a:r>
            <a:r>
              <a:rPr sz="160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the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mouse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pointer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down,</a:t>
            </a:r>
            <a:r>
              <a:rPr sz="160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drag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picture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to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the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size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you </a:t>
            </a:r>
            <a:r>
              <a:rPr sz="1600" dirty="0">
                <a:latin typeface="Calibri"/>
                <a:cs typeface="Calibri"/>
              </a:rPr>
              <a:t>want.</a:t>
            </a:r>
          </a:p>
        </p:txBody>
      </p:sp>
      <p:pic>
        <p:nvPicPr>
          <p:cNvPr id="8" name="object 5">
            <a:extLst>
              <a:ext uri="{FF2B5EF4-FFF2-40B4-BE49-F238E27FC236}">
                <a16:creationId xmlns:a16="http://schemas.microsoft.com/office/drawing/2014/main" id="{D7EABC7E-0E8D-BACE-8811-7B9EA97BC7C1}"/>
              </a:ext>
            </a:extLst>
          </p:cNvPr>
          <p:cNvPicPr/>
          <p:nvPr/>
        </p:nvPicPr>
        <p:blipFill rotWithShape="1">
          <a:blip r:embed="rId2" cstate="print"/>
          <a:srcRect b="5419"/>
          <a:stretch/>
        </p:blipFill>
        <p:spPr>
          <a:xfrm>
            <a:off x="3091434" y="3490912"/>
            <a:ext cx="5731509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672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r>
              <a:rPr lang="en-US" dirty="0">
                <a:solidFill>
                  <a:schemeClr val="accent3"/>
                </a:solidFill>
                <a:latin typeface="Baskerville Old Face" panose="02020602080505020303" pitchFamily="18" charset="77"/>
                <a:ea typeface="Baskerville" panose="02020502070401020303" pitchFamily="18" charset="0"/>
                <a:cs typeface="Calibri Light"/>
              </a:rPr>
              <a:t> our team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E6585509-7CB0-BD10-2AC9-67C2A0183091}"/>
              </a:ext>
            </a:extLst>
          </p:cNvPr>
          <p:cNvSpPr txBox="1"/>
          <p:nvPr/>
        </p:nvSpPr>
        <p:spPr>
          <a:xfrm>
            <a:off x="3542191" y="2607251"/>
            <a:ext cx="4606618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Calibri"/>
                <a:cs typeface="Calibri"/>
              </a:rPr>
              <a:t>Step</a:t>
            </a:r>
            <a:r>
              <a:rPr sz="2000" b="1" spc="-10" dirty="0">
                <a:latin typeface="Calibri"/>
                <a:cs typeface="Calibri"/>
              </a:rPr>
              <a:t> </a:t>
            </a:r>
            <a:r>
              <a:rPr lang="en-US" sz="2000" b="1" spc="-10" dirty="0">
                <a:latin typeface="Calibri"/>
                <a:cs typeface="Calibri"/>
              </a:rPr>
              <a:t>10</a:t>
            </a:r>
            <a:r>
              <a:rPr sz="2000" b="1" dirty="0">
                <a:latin typeface="Calibri"/>
                <a:cs typeface="Calibri"/>
              </a:rPr>
              <a:t>:</a:t>
            </a:r>
            <a:r>
              <a:rPr sz="2000" b="1" spc="-1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Create</a:t>
            </a:r>
            <a:r>
              <a:rPr sz="2000" b="1" spc="-1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Slide </a:t>
            </a:r>
            <a:r>
              <a:rPr sz="2000" b="1" dirty="0">
                <a:latin typeface="Calibri"/>
                <a:cs typeface="Calibri"/>
              </a:rPr>
              <a:t>3</a:t>
            </a:r>
            <a:r>
              <a:rPr sz="2000" b="1" spc="-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: </a:t>
            </a:r>
            <a:r>
              <a:rPr sz="2000" b="1" spc="-5" dirty="0">
                <a:latin typeface="Calibri"/>
                <a:cs typeface="Calibri"/>
              </a:rPr>
              <a:t>Benefits</a:t>
            </a:r>
            <a:r>
              <a:rPr sz="2000" b="1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of Metro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4" name="object 3">
            <a:extLst>
              <a:ext uri="{FF2B5EF4-FFF2-40B4-BE49-F238E27FC236}">
                <a16:creationId xmlns:a16="http://schemas.microsoft.com/office/drawing/2014/main" id="{3CEAB4F2-5ED2-B34B-2ACD-4C30815E48B6}"/>
              </a:ext>
            </a:extLst>
          </p:cNvPr>
          <p:cNvPicPr/>
          <p:nvPr/>
        </p:nvPicPr>
        <p:blipFill rotWithShape="1">
          <a:blip r:embed="rId2" cstate="print"/>
          <a:srcRect b="5233"/>
          <a:stretch/>
        </p:blipFill>
        <p:spPr>
          <a:xfrm>
            <a:off x="2861187" y="3133725"/>
            <a:ext cx="6346821" cy="3381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981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2" name="object 2">
            <a:extLst>
              <a:ext uri="{FF2B5EF4-FFF2-40B4-BE49-F238E27FC236}">
                <a16:creationId xmlns:a16="http://schemas.microsoft.com/office/drawing/2014/main" id="{57D23376-70EB-C8FB-6963-3105CBDD9912}"/>
              </a:ext>
            </a:extLst>
          </p:cNvPr>
          <p:cNvSpPr txBox="1"/>
          <p:nvPr/>
        </p:nvSpPr>
        <p:spPr>
          <a:xfrm>
            <a:off x="221942" y="2422648"/>
            <a:ext cx="11729266" cy="12953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1" dirty="0">
                <a:latin typeface="Calibri"/>
                <a:cs typeface="Calibri"/>
              </a:rPr>
              <a:t>Step</a:t>
            </a:r>
            <a:r>
              <a:rPr b="1" spc="-15" dirty="0">
                <a:latin typeface="Calibri"/>
                <a:cs typeface="Calibri"/>
              </a:rPr>
              <a:t> </a:t>
            </a:r>
            <a:r>
              <a:rPr b="1" spc="-5" dirty="0">
                <a:latin typeface="Calibri"/>
                <a:cs typeface="Calibri"/>
              </a:rPr>
              <a:t>1</a:t>
            </a:r>
            <a:r>
              <a:rPr lang="en-US" b="1" spc="-5" dirty="0">
                <a:latin typeface="Calibri"/>
                <a:cs typeface="Calibri"/>
              </a:rPr>
              <a:t>1</a:t>
            </a:r>
            <a:r>
              <a:rPr b="1" spc="-5" dirty="0">
                <a:latin typeface="Calibri"/>
                <a:cs typeface="Calibri"/>
              </a:rPr>
              <a:t>: Applying transition and animations</a:t>
            </a:r>
            <a:endParaRPr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000" dirty="0">
              <a:latin typeface="Calibri"/>
              <a:cs typeface="Calibri"/>
            </a:endParaRPr>
          </a:p>
          <a:p>
            <a:pPr marL="12700" marR="5080">
              <a:lnSpc>
                <a:spcPct val="110000"/>
              </a:lnSpc>
              <a:spcBef>
                <a:spcPts val="5"/>
              </a:spcBef>
            </a:pPr>
            <a:r>
              <a:rPr b="1" spc="-5" dirty="0">
                <a:latin typeface="Calibri"/>
                <a:cs typeface="Calibri"/>
              </a:rPr>
              <a:t>Transition:</a:t>
            </a:r>
            <a:r>
              <a:rPr b="1" spc="1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It </a:t>
            </a:r>
            <a:r>
              <a:rPr spc="-5" dirty="0">
                <a:latin typeface="Calibri"/>
                <a:cs typeface="Calibri"/>
              </a:rPr>
              <a:t>provides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an</a:t>
            </a:r>
            <a:r>
              <a:rPr spc="-1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animated</a:t>
            </a:r>
            <a:r>
              <a:rPr spc="-15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effect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to </a:t>
            </a:r>
            <a:r>
              <a:rPr dirty="0">
                <a:latin typeface="Calibri"/>
                <a:cs typeface="Calibri"/>
              </a:rPr>
              <a:t>each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slide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when</a:t>
            </a:r>
            <a:r>
              <a:rPr spc="-1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moving </a:t>
            </a:r>
            <a:r>
              <a:rPr spc="-10" dirty="0">
                <a:latin typeface="Calibri"/>
                <a:cs typeface="Calibri"/>
              </a:rPr>
              <a:t>from</a:t>
            </a:r>
            <a:r>
              <a:rPr spc="-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one</a:t>
            </a:r>
            <a:r>
              <a:rPr spc="-5" dirty="0">
                <a:latin typeface="Calibri"/>
                <a:cs typeface="Calibri"/>
              </a:rPr>
              <a:t> slide</a:t>
            </a:r>
            <a:r>
              <a:rPr spc="10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to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the</a:t>
            </a:r>
            <a:r>
              <a:rPr spc="-5" dirty="0">
                <a:latin typeface="Calibri"/>
                <a:cs typeface="Calibri"/>
              </a:rPr>
              <a:t> next </a:t>
            </a:r>
            <a:r>
              <a:rPr spc="-235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during</a:t>
            </a:r>
            <a:r>
              <a:rPr spc="-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a </a:t>
            </a:r>
            <a:r>
              <a:rPr spc="-5" dirty="0">
                <a:latin typeface="Calibri"/>
                <a:cs typeface="Calibri"/>
              </a:rPr>
              <a:t>slide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show.</a:t>
            </a:r>
            <a:endParaRPr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35"/>
              </a:spcBef>
            </a:pPr>
            <a:r>
              <a:rPr spc="-5" dirty="0">
                <a:latin typeface="Calibri"/>
                <a:cs typeface="Calibri"/>
              </a:rPr>
              <a:t>Click</a:t>
            </a:r>
            <a:r>
              <a:rPr spc="-10" dirty="0">
                <a:latin typeface="Calibri"/>
                <a:cs typeface="Calibri"/>
              </a:rPr>
              <a:t> </a:t>
            </a:r>
            <a:r>
              <a:rPr dirty="0">
                <a:latin typeface="Calibri"/>
                <a:cs typeface="Calibri"/>
              </a:rPr>
              <a:t>on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b="1" spc="-5" dirty="0">
                <a:latin typeface="Calibri"/>
                <a:cs typeface="Calibri"/>
              </a:rPr>
              <a:t>transition</a:t>
            </a:r>
            <a:r>
              <a:rPr b="1" dirty="0">
                <a:latin typeface="Calibri"/>
                <a:cs typeface="Calibri"/>
              </a:rPr>
              <a:t> </a:t>
            </a:r>
            <a:r>
              <a:rPr b="1" spc="-5" dirty="0">
                <a:latin typeface="Calibri"/>
                <a:cs typeface="Calibri"/>
              </a:rPr>
              <a:t>tab</a:t>
            </a:r>
            <a:r>
              <a:rPr b="1" spc="5" dirty="0">
                <a:latin typeface="Calibri"/>
                <a:cs typeface="Calibri"/>
              </a:rPr>
              <a:t> </a:t>
            </a:r>
            <a:r>
              <a:rPr spc="-10" dirty="0">
                <a:latin typeface="Calibri"/>
                <a:cs typeface="Calibri"/>
              </a:rPr>
              <a:t>from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the </a:t>
            </a:r>
            <a:r>
              <a:rPr dirty="0">
                <a:latin typeface="Calibri"/>
                <a:cs typeface="Calibri"/>
              </a:rPr>
              <a:t>menu </a:t>
            </a:r>
            <a:r>
              <a:rPr spc="-5" dirty="0">
                <a:latin typeface="Calibri"/>
                <a:cs typeface="Calibri"/>
              </a:rPr>
              <a:t>bar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(apply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to</a:t>
            </a:r>
            <a:r>
              <a:rPr spc="5"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all</a:t>
            </a:r>
            <a:r>
              <a:rPr dirty="0">
                <a:latin typeface="Calibri"/>
                <a:cs typeface="Calibri"/>
              </a:rPr>
              <a:t> </a:t>
            </a:r>
            <a:r>
              <a:rPr spc="-5" dirty="0">
                <a:latin typeface="Calibri"/>
                <a:cs typeface="Calibri"/>
              </a:rPr>
              <a:t>slides)</a:t>
            </a:r>
            <a:endParaRPr dirty="0">
              <a:latin typeface="Calibri"/>
              <a:cs typeface="Calibri"/>
            </a:endParaRPr>
          </a:p>
        </p:txBody>
      </p:sp>
      <p:pic>
        <p:nvPicPr>
          <p:cNvPr id="7" name="object 4">
            <a:extLst>
              <a:ext uri="{FF2B5EF4-FFF2-40B4-BE49-F238E27FC236}">
                <a16:creationId xmlns:a16="http://schemas.microsoft.com/office/drawing/2014/main" id="{1DB53ECC-1BF3-7343-F894-4B1BA6C87C0C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80460" y="4192072"/>
            <a:ext cx="10412229" cy="2284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896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2" name="object 2">
            <a:extLst>
              <a:ext uri="{FF2B5EF4-FFF2-40B4-BE49-F238E27FC236}">
                <a16:creationId xmlns:a16="http://schemas.microsoft.com/office/drawing/2014/main" id="{57D23376-70EB-C8FB-6963-3105CBDD9912}"/>
              </a:ext>
            </a:extLst>
          </p:cNvPr>
          <p:cNvSpPr txBox="1"/>
          <p:nvPr/>
        </p:nvSpPr>
        <p:spPr>
          <a:xfrm>
            <a:off x="117988" y="2407900"/>
            <a:ext cx="5630034" cy="14400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dirty="0">
                <a:latin typeface="Calibri"/>
                <a:cs typeface="Calibri"/>
              </a:rPr>
              <a:t>Step</a:t>
            </a:r>
            <a:r>
              <a:rPr sz="1600" b="1" spc="-15" dirty="0">
                <a:latin typeface="Calibri"/>
                <a:cs typeface="Calibri"/>
              </a:rPr>
              <a:t> </a:t>
            </a:r>
            <a:r>
              <a:rPr sz="1600" b="1" spc="-5" dirty="0">
                <a:latin typeface="Calibri"/>
                <a:cs typeface="Calibri"/>
              </a:rPr>
              <a:t>1</a:t>
            </a:r>
            <a:r>
              <a:rPr lang="en-US" sz="1600" b="1" spc="-5" dirty="0">
                <a:latin typeface="Calibri"/>
                <a:cs typeface="Calibri"/>
              </a:rPr>
              <a:t>2</a:t>
            </a:r>
            <a:r>
              <a:rPr sz="1600" b="1" spc="-5" dirty="0">
                <a:latin typeface="Calibri"/>
                <a:cs typeface="Calibri"/>
              </a:rPr>
              <a:t>: Applying transition and animations</a:t>
            </a:r>
            <a:endParaRPr sz="1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dirty="0">
              <a:latin typeface="Calibri"/>
              <a:cs typeface="Calibri"/>
            </a:endParaRPr>
          </a:p>
          <a:p>
            <a:pPr marL="12700" marR="5080">
              <a:lnSpc>
                <a:spcPct val="110000"/>
              </a:lnSpc>
              <a:spcBef>
                <a:spcPts val="5"/>
              </a:spcBef>
            </a:pPr>
            <a:r>
              <a:rPr sz="1600" b="1" spc="-5" dirty="0">
                <a:latin typeface="Calibri"/>
                <a:cs typeface="Calibri"/>
              </a:rPr>
              <a:t>Transition:</a:t>
            </a:r>
            <a:r>
              <a:rPr sz="1600" b="1" spc="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It </a:t>
            </a:r>
            <a:r>
              <a:rPr sz="1600" spc="-5" dirty="0">
                <a:latin typeface="Calibri"/>
                <a:cs typeface="Calibri"/>
              </a:rPr>
              <a:t>provides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animated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effect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to </a:t>
            </a:r>
            <a:r>
              <a:rPr sz="1600" dirty="0">
                <a:latin typeface="Calibri"/>
                <a:cs typeface="Calibri"/>
              </a:rPr>
              <a:t>each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slide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when</a:t>
            </a:r>
            <a:r>
              <a:rPr sz="1600" spc="-1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moving </a:t>
            </a:r>
            <a:r>
              <a:rPr sz="1600" spc="-10" dirty="0">
                <a:latin typeface="Calibri"/>
                <a:cs typeface="Calibri"/>
              </a:rPr>
              <a:t>from</a:t>
            </a:r>
            <a:r>
              <a:rPr sz="1600" spc="-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one</a:t>
            </a:r>
            <a:r>
              <a:rPr sz="1600" spc="-5" dirty="0">
                <a:latin typeface="Calibri"/>
                <a:cs typeface="Calibri"/>
              </a:rPr>
              <a:t> slide</a:t>
            </a:r>
            <a:r>
              <a:rPr sz="1600" spc="1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to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the</a:t>
            </a:r>
            <a:r>
              <a:rPr sz="1600" spc="-5" dirty="0">
                <a:latin typeface="Calibri"/>
                <a:cs typeface="Calibri"/>
              </a:rPr>
              <a:t> next </a:t>
            </a:r>
            <a:r>
              <a:rPr sz="1600" spc="-23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during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a </a:t>
            </a:r>
            <a:r>
              <a:rPr sz="1600" spc="-5" dirty="0">
                <a:latin typeface="Calibri"/>
                <a:cs typeface="Calibri"/>
              </a:rPr>
              <a:t>slide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show.</a:t>
            </a:r>
            <a:endParaRPr sz="16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35"/>
              </a:spcBef>
            </a:pPr>
            <a:r>
              <a:rPr sz="1600" spc="-5" dirty="0">
                <a:latin typeface="Calibri"/>
                <a:cs typeface="Calibri"/>
              </a:rPr>
              <a:t>Click</a:t>
            </a:r>
            <a:r>
              <a:rPr sz="1600" spc="-10" dirty="0">
                <a:latin typeface="Calibri"/>
                <a:cs typeface="Calibri"/>
              </a:rPr>
              <a:t> </a:t>
            </a:r>
            <a:r>
              <a:rPr sz="1600" dirty="0">
                <a:latin typeface="Calibri"/>
                <a:cs typeface="Calibri"/>
              </a:rPr>
              <a:t>on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b="1" spc="-5" dirty="0">
                <a:latin typeface="Calibri"/>
                <a:cs typeface="Calibri"/>
              </a:rPr>
              <a:t>transition</a:t>
            </a:r>
            <a:r>
              <a:rPr sz="1600" b="1" dirty="0">
                <a:latin typeface="Calibri"/>
                <a:cs typeface="Calibri"/>
              </a:rPr>
              <a:t> </a:t>
            </a:r>
            <a:r>
              <a:rPr sz="1600" b="1" spc="-5" dirty="0">
                <a:latin typeface="Calibri"/>
                <a:cs typeface="Calibri"/>
              </a:rPr>
              <a:t>tab</a:t>
            </a:r>
            <a:r>
              <a:rPr sz="1600" b="1" spc="5" dirty="0">
                <a:latin typeface="Calibri"/>
                <a:cs typeface="Calibri"/>
              </a:rPr>
              <a:t> </a:t>
            </a:r>
            <a:r>
              <a:rPr sz="1600" spc="-10" dirty="0">
                <a:latin typeface="Calibri"/>
                <a:cs typeface="Calibri"/>
              </a:rPr>
              <a:t>from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the </a:t>
            </a:r>
            <a:r>
              <a:rPr sz="1600" dirty="0">
                <a:latin typeface="Calibri"/>
                <a:cs typeface="Calibri"/>
              </a:rPr>
              <a:t>menu </a:t>
            </a:r>
            <a:r>
              <a:rPr sz="1600" spc="-5" dirty="0">
                <a:latin typeface="Calibri"/>
                <a:cs typeface="Calibri"/>
              </a:rPr>
              <a:t>bar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(apply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to</a:t>
            </a:r>
            <a:r>
              <a:rPr sz="1600" spc="5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all</a:t>
            </a:r>
            <a:r>
              <a:rPr sz="1600" dirty="0">
                <a:latin typeface="Calibri"/>
                <a:cs typeface="Calibri"/>
              </a:rPr>
              <a:t> </a:t>
            </a:r>
            <a:r>
              <a:rPr sz="1600" spc="-5" dirty="0">
                <a:latin typeface="Calibri"/>
                <a:cs typeface="Calibri"/>
              </a:rPr>
              <a:t>slides)</a:t>
            </a:r>
            <a:endParaRPr sz="1600" dirty="0">
              <a:latin typeface="Calibri"/>
              <a:cs typeface="Calibri"/>
            </a:endParaRPr>
          </a:p>
        </p:txBody>
      </p:sp>
      <p:pic>
        <p:nvPicPr>
          <p:cNvPr id="6" name="object 4">
            <a:extLst>
              <a:ext uri="{FF2B5EF4-FFF2-40B4-BE49-F238E27FC236}">
                <a16:creationId xmlns:a16="http://schemas.microsoft.com/office/drawing/2014/main" id="{76C6EC60-A2AF-C657-7747-ABA85CC93EB7}"/>
              </a:ext>
            </a:extLst>
          </p:cNvPr>
          <p:cNvPicPr/>
          <p:nvPr/>
        </p:nvPicPr>
        <p:blipFill rotWithShape="1">
          <a:blip r:embed="rId2" cstate="print"/>
          <a:srcRect b="4237"/>
          <a:stretch/>
        </p:blipFill>
        <p:spPr>
          <a:xfrm>
            <a:off x="1889638" y="3903970"/>
            <a:ext cx="5353551" cy="2882590"/>
          </a:xfrm>
          <a:prstGeom prst="rect">
            <a:avLst/>
          </a:prstGeom>
        </p:spPr>
      </p:pic>
      <p:sp>
        <p:nvSpPr>
          <p:cNvPr id="3" name="object 4">
            <a:extLst>
              <a:ext uri="{FF2B5EF4-FFF2-40B4-BE49-F238E27FC236}">
                <a16:creationId xmlns:a16="http://schemas.microsoft.com/office/drawing/2014/main" id="{A9744303-D43C-FE80-64DC-EB16750A04C9}"/>
              </a:ext>
            </a:extLst>
          </p:cNvPr>
          <p:cNvSpPr txBox="1"/>
          <p:nvPr/>
        </p:nvSpPr>
        <p:spPr>
          <a:xfrm>
            <a:off x="6443980" y="2518736"/>
            <a:ext cx="5748020" cy="13126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</a:pPr>
            <a:r>
              <a:rPr sz="1400" b="1" spc="-5" dirty="0">
                <a:latin typeface="Calibri"/>
                <a:cs typeface="Calibri"/>
              </a:rPr>
              <a:t>Animation:</a:t>
            </a:r>
            <a:r>
              <a:rPr sz="1400" b="1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It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is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an</a:t>
            </a:r>
            <a:r>
              <a:rPr sz="1400" spc="-5" dirty="0">
                <a:latin typeface="Calibri"/>
                <a:cs typeface="Calibri"/>
              </a:rPr>
              <a:t> effective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way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to</a:t>
            </a:r>
            <a:r>
              <a:rPr sz="1400" spc="1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focus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on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important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points, </a:t>
            </a:r>
            <a:r>
              <a:rPr sz="1400" spc="-5" dirty="0">
                <a:latin typeface="Calibri"/>
                <a:cs typeface="Calibri"/>
              </a:rPr>
              <a:t>to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control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the</a:t>
            </a:r>
            <a:r>
              <a:rPr sz="1400" spc="-5" dirty="0">
                <a:latin typeface="Calibri"/>
                <a:cs typeface="Calibri"/>
              </a:rPr>
              <a:t> flow </a:t>
            </a:r>
            <a:r>
              <a:rPr sz="1400" dirty="0">
                <a:latin typeface="Calibri"/>
                <a:cs typeface="Calibri"/>
              </a:rPr>
              <a:t>of</a:t>
            </a:r>
            <a:r>
              <a:rPr sz="1400" spc="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information</a:t>
            </a:r>
            <a:r>
              <a:rPr sz="1400" dirty="0">
                <a:latin typeface="Calibri"/>
                <a:cs typeface="Calibri"/>
              </a:rPr>
              <a:t> and </a:t>
            </a:r>
            <a:r>
              <a:rPr sz="1400" spc="-229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to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increase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viewer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interest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in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the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presentation.</a:t>
            </a:r>
            <a:endParaRPr sz="1400" dirty="0">
              <a:latin typeface="Calibri"/>
              <a:cs typeface="Calibri"/>
            </a:endParaRPr>
          </a:p>
          <a:p>
            <a:pPr marL="469265" indent="-228600">
              <a:lnSpc>
                <a:spcPct val="100000"/>
              </a:lnSpc>
              <a:spcBef>
                <a:spcPts val="9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400" spc="-5" dirty="0">
                <a:latin typeface="Calibri"/>
                <a:cs typeface="Calibri"/>
              </a:rPr>
              <a:t>Select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the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object</a:t>
            </a:r>
            <a:r>
              <a:rPr sz="1400" dirty="0">
                <a:latin typeface="Calibri"/>
                <a:cs typeface="Calibri"/>
              </a:rPr>
              <a:t> that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you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want </a:t>
            </a:r>
            <a:r>
              <a:rPr sz="1400" spc="-5" dirty="0">
                <a:latin typeface="Calibri"/>
                <a:cs typeface="Calibri"/>
              </a:rPr>
              <a:t>to</a:t>
            </a:r>
            <a:r>
              <a:rPr sz="140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animate</a:t>
            </a:r>
            <a:endParaRPr sz="1400" dirty="0">
              <a:latin typeface="Calibri"/>
              <a:cs typeface="Calibri"/>
            </a:endParaRPr>
          </a:p>
          <a:p>
            <a:pPr marL="469265" indent="-228600">
              <a:lnSpc>
                <a:spcPct val="100000"/>
              </a:lnSpc>
              <a:spcBef>
                <a:spcPts val="1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400" spc="-5" dirty="0">
                <a:latin typeface="Calibri"/>
                <a:cs typeface="Calibri"/>
              </a:rPr>
              <a:t>Click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on </a:t>
            </a:r>
            <a:r>
              <a:rPr sz="1400" b="1" spc="-5" dirty="0">
                <a:latin typeface="Calibri"/>
                <a:cs typeface="Calibri"/>
              </a:rPr>
              <a:t>Animation tab</a:t>
            </a:r>
            <a:r>
              <a:rPr sz="1400" b="1" spc="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from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menu</a:t>
            </a:r>
            <a:r>
              <a:rPr sz="1400" spc="-5" dirty="0">
                <a:latin typeface="Calibri"/>
                <a:cs typeface="Calibri"/>
              </a:rPr>
              <a:t> bar</a:t>
            </a:r>
            <a:endParaRPr sz="1400" dirty="0">
              <a:latin typeface="Calibri"/>
              <a:cs typeface="Calibri"/>
            </a:endParaRPr>
          </a:p>
          <a:p>
            <a:pPr marL="469265" indent="-228600">
              <a:lnSpc>
                <a:spcPct val="100000"/>
              </a:lnSpc>
              <a:spcBef>
                <a:spcPts val="18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400" spc="-5" dirty="0">
                <a:latin typeface="Calibri"/>
                <a:cs typeface="Calibri"/>
              </a:rPr>
              <a:t>Choose</a:t>
            </a:r>
            <a:r>
              <a:rPr sz="140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any </a:t>
            </a:r>
            <a:r>
              <a:rPr sz="1400" dirty="0">
                <a:latin typeface="Calibri"/>
                <a:cs typeface="Calibri"/>
              </a:rPr>
              <a:t>animation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effect</a:t>
            </a:r>
            <a:r>
              <a:rPr sz="1400" dirty="0">
                <a:latin typeface="Calibri"/>
                <a:cs typeface="Calibri"/>
              </a:rPr>
              <a:t> like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b="1" i="1" spc="-5" dirty="0">
                <a:latin typeface="Calibri"/>
                <a:cs typeface="Calibri"/>
              </a:rPr>
              <a:t>appear, fade,</a:t>
            </a:r>
            <a:r>
              <a:rPr sz="1400" b="1" i="1" dirty="0">
                <a:latin typeface="Calibri"/>
                <a:cs typeface="Calibri"/>
              </a:rPr>
              <a:t> </a:t>
            </a:r>
            <a:r>
              <a:rPr sz="1400" b="1" i="1" spc="-5" dirty="0">
                <a:latin typeface="Calibri"/>
                <a:cs typeface="Calibri"/>
              </a:rPr>
              <a:t>fly in</a:t>
            </a:r>
            <a:r>
              <a:rPr sz="1400" b="1" i="1" spc="15" dirty="0">
                <a:latin typeface="Calibri"/>
                <a:cs typeface="Calibri"/>
              </a:rPr>
              <a:t> </a:t>
            </a:r>
            <a:r>
              <a:rPr sz="1400" b="1" i="1" spc="-5" dirty="0">
                <a:latin typeface="Calibri"/>
                <a:cs typeface="Calibri"/>
              </a:rPr>
              <a:t>etc</a:t>
            </a:r>
            <a:endParaRPr sz="1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8173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object 3">
            <a:extLst>
              <a:ext uri="{FF2B5EF4-FFF2-40B4-BE49-F238E27FC236}">
                <a16:creationId xmlns:a16="http://schemas.microsoft.com/office/drawing/2014/main" id="{8D81026B-153A-015C-8554-44467929C078}"/>
              </a:ext>
            </a:extLst>
          </p:cNvPr>
          <p:cNvSpPr txBox="1"/>
          <p:nvPr/>
        </p:nvSpPr>
        <p:spPr>
          <a:xfrm>
            <a:off x="615187" y="2294637"/>
            <a:ext cx="9475870" cy="4430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5"/>
              </a:spcBef>
              <a:buClr>
                <a:srgbClr val="46C3D2"/>
              </a:buClr>
              <a:buChar char="•"/>
              <a:tabLst>
                <a:tab pos="241300" algn="l"/>
              </a:tabLst>
            </a:pPr>
            <a:r>
              <a:rPr sz="2800" spc="-5" dirty="0">
                <a:latin typeface="Arial MT"/>
                <a:cs typeface="Arial MT"/>
              </a:rPr>
              <a:t>Step</a:t>
            </a:r>
            <a:r>
              <a:rPr sz="2800" dirty="0">
                <a:latin typeface="Arial MT"/>
                <a:cs typeface="Arial MT"/>
              </a:rPr>
              <a:t> </a:t>
            </a:r>
            <a:r>
              <a:rPr lang="en-US" sz="2800" spc="-5" dirty="0">
                <a:latin typeface="Arial MT"/>
                <a:cs typeface="Arial MT"/>
              </a:rPr>
              <a:t>13</a:t>
            </a:r>
            <a:r>
              <a:rPr sz="2800" spc="-5" dirty="0">
                <a:latin typeface="Arial MT"/>
                <a:cs typeface="Arial MT"/>
              </a:rPr>
              <a:t>: Changing</a:t>
            </a:r>
            <a:r>
              <a:rPr sz="2800" spc="3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slide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design,</a:t>
            </a:r>
            <a:r>
              <a:rPr sz="2800" spc="-5" dirty="0">
                <a:latin typeface="Arial MT"/>
                <a:cs typeface="Arial MT"/>
              </a:rPr>
              <a:t> colors</a:t>
            </a:r>
            <a:r>
              <a:rPr sz="2800" spc="5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and</a:t>
            </a:r>
            <a:r>
              <a:rPr sz="2800" spc="-10" dirty="0">
                <a:latin typeface="Arial MT"/>
                <a:cs typeface="Arial MT"/>
              </a:rPr>
              <a:t> </a:t>
            </a:r>
            <a:r>
              <a:rPr sz="2800" dirty="0">
                <a:latin typeface="Arial MT"/>
                <a:cs typeface="Arial MT"/>
              </a:rPr>
              <a:t>fonts</a:t>
            </a:r>
          </a:p>
        </p:txBody>
      </p:sp>
      <p:grpSp>
        <p:nvGrpSpPr>
          <p:cNvPr id="7" name="object 4">
            <a:extLst>
              <a:ext uri="{FF2B5EF4-FFF2-40B4-BE49-F238E27FC236}">
                <a16:creationId xmlns:a16="http://schemas.microsoft.com/office/drawing/2014/main" id="{5C149EE4-8CE3-083B-7EEA-3BA4ED62D82D}"/>
              </a:ext>
            </a:extLst>
          </p:cNvPr>
          <p:cNvGrpSpPr/>
          <p:nvPr/>
        </p:nvGrpSpPr>
        <p:grpSpPr>
          <a:xfrm>
            <a:off x="240792" y="2889250"/>
            <a:ext cx="11706225" cy="3587750"/>
            <a:chOff x="147828" y="2401823"/>
            <a:chExt cx="11706225" cy="3587750"/>
          </a:xfrm>
        </p:grpSpPr>
        <p:pic>
          <p:nvPicPr>
            <p:cNvPr id="8" name="object 5">
              <a:extLst>
                <a:ext uri="{FF2B5EF4-FFF2-40B4-BE49-F238E27FC236}">
                  <a16:creationId xmlns:a16="http://schemas.microsoft.com/office/drawing/2014/main" id="{B8AE7403-7439-6D44-096E-C6138E3C8403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7828" y="2442971"/>
              <a:ext cx="6825996" cy="3546348"/>
            </a:xfrm>
            <a:prstGeom prst="rect">
              <a:avLst/>
            </a:prstGeom>
          </p:spPr>
        </p:pic>
        <p:pic>
          <p:nvPicPr>
            <p:cNvPr id="9" name="object 6">
              <a:extLst>
                <a:ext uri="{FF2B5EF4-FFF2-40B4-BE49-F238E27FC236}">
                  <a16:creationId xmlns:a16="http://schemas.microsoft.com/office/drawing/2014/main" id="{22418670-A26B-F959-47CB-DEAA7938CCD1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69480" y="2401823"/>
              <a:ext cx="4584191" cy="358749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1897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76">
            <a:extLst>
              <a:ext uri="{FF2B5EF4-FFF2-40B4-BE49-F238E27FC236}">
                <a16:creationId xmlns:a16="http://schemas.microsoft.com/office/drawing/2014/main" id="{D9A0AA8E-BE3B-E949-89DB-0208EE4A6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spc="-80" dirty="0"/>
              <a:t>C</a:t>
            </a:r>
            <a:r>
              <a:rPr lang="en-US" sz="4400" spc="-75" dirty="0"/>
              <a:t>r</a:t>
            </a:r>
            <a:r>
              <a:rPr lang="en-US" sz="4400" spc="-80" dirty="0"/>
              <a:t>ea</a:t>
            </a:r>
            <a:r>
              <a:rPr lang="en-US" sz="4400" spc="-70" dirty="0"/>
              <a:t>tin</a:t>
            </a:r>
            <a:r>
              <a:rPr lang="en-US" sz="4400" dirty="0"/>
              <a:t>g</a:t>
            </a:r>
            <a:r>
              <a:rPr lang="en-US" sz="4400" spc="-140" dirty="0"/>
              <a:t> </a:t>
            </a:r>
            <a:r>
              <a:rPr lang="en-US" sz="4400" dirty="0"/>
              <a:t>a</a:t>
            </a:r>
            <a:r>
              <a:rPr lang="en-US" sz="4400" spc="-155" dirty="0"/>
              <a:t> 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80" dirty="0"/>
              <a:t>we</a:t>
            </a:r>
            <a:r>
              <a:rPr lang="en-US" sz="4400" spc="-75" dirty="0"/>
              <a:t>r</a:t>
            </a:r>
            <a:r>
              <a:rPr lang="en-US" sz="4400" spc="-215" dirty="0"/>
              <a:t>P</a:t>
            </a:r>
            <a:r>
              <a:rPr lang="en-US" sz="4400" spc="-75" dirty="0"/>
              <a:t>o</a:t>
            </a:r>
            <a:r>
              <a:rPr lang="en-US" sz="4400" spc="-70" dirty="0"/>
              <a:t>in</a:t>
            </a:r>
            <a:r>
              <a:rPr lang="en-US" sz="4400" dirty="0"/>
              <a:t>t</a:t>
            </a:r>
            <a:r>
              <a:rPr lang="en-US" sz="4400" spc="-170" dirty="0"/>
              <a:t> </a:t>
            </a:r>
            <a:r>
              <a:rPr lang="en-US" sz="4400" spc="-70" dirty="0"/>
              <a:t>P</a:t>
            </a:r>
            <a:r>
              <a:rPr lang="en-US" sz="4400" spc="-75" dirty="0"/>
              <a:t>r</a:t>
            </a:r>
            <a:r>
              <a:rPr lang="en-US" sz="4400" spc="-80" dirty="0"/>
              <a:t>e</a:t>
            </a:r>
            <a:r>
              <a:rPr lang="en-US" sz="4400" spc="-75" dirty="0"/>
              <a:t>s</a:t>
            </a:r>
            <a:r>
              <a:rPr lang="en-US" sz="4400" spc="-80" dirty="0"/>
              <a:t>e</a:t>
            </a:r>
            <a:r>
              <a:rPr lang="en-US" sz="4400" spc="-70" dirty="0"/>
              <a:t>nt</a:t>
            </a:r>
            <a:r>
              <a:rPr lang="en-US" sz="4400" spc="-80" dirty="0"/>
              <a:t>a</a:t>
            </a:r>
            <a:r>
              <a:rPr lang="en-US" sz="4400" spc="-70" dirty="0"/>
              <a:t>ti</a:t>
            </a:r>
            <a:r>
              <a:rPr lang="en-US" sz="4400" spc="-75" dirty="0"/>
              <a:t>o</a:t>
            </a:r>
            <a:r>
              <a:rPr lang="en-US" sz="4400" dirty="0"/>
              <a:t>n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53343-82B8-838D-9717-1489C68963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object 6">
            <a:extLst>
              <a:ext uri="{FF2B5EF4-FFF2-40B4-BE49-F238E27FC236}">
                <a16:creationId xmlns:a16="http://schemas.microsoft.com/office/drawing/2014/main" id="{25FCBCBB-FD6B-7293-4AB1-51D461EA5C5D}"/>
              </a:ext>
            </a:extLst>
          </p:cNvPr>
          <p:cNvSpPr txBox="1"/>
          <p:nvPr/>
        </p:nvSpPr>
        <p:spPr>
          <a:xfrm>
            <a:off x="381000" y="2652826"/>
            <a:ext cx="3849410" cy="155234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5" dirty="0">
                <a:latin typeface="Calibri"/>
                <a:cs typeface="Calibri"/>
              </a:rPr>
              <a:t>Step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1</a:t>
            </a:r>
            <a:r>
              <a:rPr lang="en-US" sz="2000" spc="-5" dirty="0">
                <a:latin typeface="Calibri"/>
                <a:cs typeface="Calibri"/>
              </a:rPr>
              <a:t>4</a:t>
            </a:r>
            <a:r>
              <a:rPr sz="2000" spc="-5" dirty="0">
                <a:latin typeface="Calibri"/>
                <a:cs typeface="Calibri"/>
              </a:rPr>
              <a:t>: </a:t>
            </a:r>
            <a:r>
              <a:rPr sz="2000" b="1" spc="-5" dirty="0">
                <a:latin typeface="Calibri"/>
                <a:cs typeface="Calibri"/>
              </a:rPr>
              <a:t>Presenting</a:t>
            </a:r>
            <a:r>
              <a:rPr sz="2000" b="1" dirty="0">
                <a:latin typeface="Calibri"/>
                <a:cs typeface="Calibri"/>
              </a:rPr>
              <a:t> a</a:t>
            </a:r>
            <a:r>
              <a:rPr sz="2000" b="1" spc="-20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slide</a:t>
            </a:r>
            <a:r>
              <a:rPr sz="2000" b="1" spc="-15" dirty="0">
                <a:latin typeface="Calibri"/>
                <a:cs typeface="Calibri"/>
              </a:rPr>
              <a:t> </a:t>
            </a:r>
            <a:r>
              <a:rPr sz="2000" b="1" spc="-5" dirty="0">
                <a:latin typeface="Calibri"/>
                <a:cs typeface="Calibri"/>
              </a:rPr>
              <a:t>show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000" spc="-5" dirty="0">
                <a:latin typeface="Calibri"/>
                <a:cs typeface="Calibri"/>
              </a:rPr>
              <a:t>Either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press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F5</a:t>
            </a:r>
            <a:r>
              <a:rPr sz="2000" b="1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Key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or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use </a:t>
            </a:r>
            <a:r>
              <a:rPr sz="2000" b="1" spc="-5" dirty="0">
                <a:latin typeface="Calibri"/>
                <a:cs typeface="Calibri"/>
              </a:rPr>
              <a:t>slide show</a:t>
            </a:r>
            <a:r>
              <a:rPr sz="2000" b="1" spc="10" dirty="0">
                <a:latin typeface="Calibri"/>
                <a:cs typeface="Calibri"/>
              </a:rPr>
              <a:t> </a:t>
            </a:r>
            <a:r>
              <a:rPr sz="2000" b="1" dirty="0">
                <a:latin typeface="Calibri"/>
                <a:cs typeface="Calibri"/>
              </a:rPr>
              <a:t>tab </a:t>
            </a:r>
            <a:r>
              <a:rPr sz="2000" spc="-5" dirty="0">
                <a:latin typeface="Calibri"/>
                <a:cs typeface="Calibri"/>
              </a:rPr>
              <a:t>from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menu</a:t>
            </a:r>
            <a:r>
              <a:rPr sz="2000" spc="-5" dirty="0">
                <a:latin typeface="Calibri"/>
                <a:cs typeface="Calibri"/>
              </a:rPr>
              <a:t> bar.</a:t>
            </a:r>
            <a:endParaRPr sz="2000" dirty="0">
              <a:latin typeface="Calibri"/>
              <a:cs typeface="Calibri"/>
            </a:endParaRPr>
          </a:p>
        </p:txBody>
      </p:sp>
      <p:pic>
        <p:nvPicPr>
          <p:cNvPr id="7" name="object 3">
            <a:extLst>
              <a:ext uri="{FF2B5EF4-FFF2-40B4-BE49-F238E27FC236}">
                <a16:creationId xmlns:a16="http://schemas.microsoft.com/office/drawing/2014/main" id="{3C6A58B8-2BD4-BAA8-9870-3AFB65896DD9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12201" y="2950823"/>
            <a:ext cx="6706187" cy="3770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576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B5DC-8C2B-5750-6E12-9A35C0FF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BB2F3B-6257-41BB-8B64-5AC7494F274B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sharepoint/v3"/>
    <ds:schemaRef ds:uri="230e9df3-be65-4c73-a93b-d1236ebd677e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{D7F83789-87D9-40E6-9BF2-319B45A8AE3D}tf56410444_win32</Template>
  <TotalTime>32</TotalTime>
  <Words>556</Words>
  <Application>Microsoft Office PowerPoint</Application>
  <PresentationFormat>Widescreen</PresentationFormat>
  <Paragraphs>62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Arial</vt:lpstr>
      <vt:lpstr>Arial MT</vt:lpstr>
      <vt:lpstr>Baskerville</vt:lpstr>
      <vt:lpstr>Baskerville Old Face</vt:lpstr>
      <vt:lpstr>Calibri</vt:lpstr>
      <vt:lpstr>Gill Sans Light</vt:lpstr>
      <vt:lpstr>Gill Sans Nova</vt:lpstr>
      <vt:lpstr>Gill Sans Nova Light</vt:lpstr>
      <vt:lpstr>Symbol</vt:lpstr>
      <vt:lpstr>Office Theme</vt:lpstr>
      <vt:lpstr>Power Point</vt:lpstr>
      <vt:lpstr>Creating a PowerPoint Presentation</vt:lpstr>
      <vt:lpstr>Creating a PowerPoint Presentation</vt:lpstr>
      <vt:lpstr>Creating a PowerPoint Presentation</vt:lpstr>
      <vt:lpstr>Creating a PowerPoint Presentation</vt:lpstr>
      <vt:lpstr>Creating a PowerPoint Presentation</vt:lpstr>
      <vt:lpstr>Creating a PowerPoint Presentation</vt:lpstr>
      <vt:lpstr>Creating a PowerPoint Presentation</vt:lpstr>
      <vt:lpstr>Creating a PowerPoint Presentation</vt:lpstr>
      <vt:lpstr>Creating a PowerPoint Presentation our team</vt:lpstr>
      <vt:lpstr>Creating a PowerPoint Presentation</vt:lpstr>
      <vt:lpstr>Creating a PowerPoint Presentation</vt:lpstr>
      <vt:lpstr>Creating a PowerPoint Presentation</vt:lpstr>
      <vt:lpstr>Creating a 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Point</dc:title>
  <dc:creator>Eman Hamdy</dc:creator>
  <cp:lastModifiedBy>Eman Hamdy</cp:lastModifiedBy>
  <cp:revision>4</cp:revision>
  <dcterms:created xsi:type="dcterms:W3CDTF">2022-10-22T10:36:06Z</dcterms:created>
  <dcterms:modified xsi:type="dcterms:W3CDTF">2022-10-22T11:08:56Z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