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3.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colors2.xml" ContentType="application/vnd.openxmlformats-officedocument.drawingml.diagramColors+xml"/>
  <Override PartName="/ppt/diagrams/drawing2.xml" ContentType="application/vnd.ms-office.drawingml.diagramDrawing+xml"/>
  <Override PartName="/ppt/diagrams/quickStyle2.xml" ContentType="application/vnd.openxmlformats-officedocument.drawingml.diagramStyle+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Masters/notesMaster1.xml" ContentType="application/vnd.openxmlformats-officedocument.presentationml.notesMaster+xml"/>
  <Override PartName="/ppt/diagrams/layout2.xml" ContentType="application/vnd.openxmlformats-officedocument.drawingml.diagramLayout+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527" r:id="rId3"/>
    <p:sldId id="525" r:id="rId4"/>
    <p:sldId id="536" r:id="rId5"/>
    <p:sldId id="537" r:id="rId6"/>
    <p:sldId id="485" r:id="rId7"/>
    <p:sldId id="560" r:id="rId8"/>
    <p:sldId id="561" r:id="rId9"/>
    <p:sldId id="570" r:id="rId10"/>
    <p:sldId id="313" r:id="rId11"/>
    <p:sldId id="562" r:id="rId12"/>
    <p:sldId id="563" r:id="rId13"/>
    <p:sldId id="490" r:id="rId14"/>
    <p:sldId id="492" r:id="rId15"/>
    <p:sldId id="564" r:id="rId16"/>
    <p:sldId id="539" r:id="rId17"/>
    <p:sldId id="565" r:id="rId18"/>
    <p:sldId id="540" r:id="rId19"/>
    <p:sldId id="566" r:id="rId20"/>
    <p:sldId id="261" r:id="rId21"/>
    <p:sldId id="262" r:id="rId22"/>
    <p:sldId id="263" r:id="rId23"/>
    <p:sldId id="571" r:id="rId24"/>
    <p:sldId id="264" r:id="rId25"/>
    <p:sldId id="265" r:id="rId26"/>
    <p:sldId id="266" r:id="rId27"/>
    <p:sldId id="270" r:id="rId28"/>
    <p:sldId id="493" r:id="rId29"/>
    <p:sldId id="567" r:id="rId30"/>
    <p:sldId id="494" r:id="rId31"/>
    <p:sldId id="572" r:id="rId32"/>
    <p:sldId id="541" r:id="rId33"/>
    <p:sldId id="568" r:id="rId34"/>
    <p:sldId id="542" r:id="rId35"/>
    <p:sldId id="569" r:id="rId36"/>
    <p:sldId id="277" r:id="rId37"/>
    <p:sldId id="278" r:id="rId38"/>
    <p:sldId id="559"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7"/>
            <p14:sldId id="525"/>
            <p14:sldId id="536"/>
            <p14:sldId id="537"/>
            <p14:sldId id="485"/>
            <p14:sldId id="560"/>
            <p14:sldId id="561"/>
            <p14:sldId id="570"/>
            <p14:sldId id="313"/>
            <p14:sldId id="562"/>
            <p14:sldId id="563"/>
            <p14:sldId id="490"/>
            <p14:sldId id="492"/>
            <p14:sldId id="564"/>
            <p14:sldId id="539"/>
            <p14:sldId id="565"/>
            <p14:sldId id="540"/>
            <p14:sldId id="566"/>
            <p14:sldId id="261"/>
            <p14:sldId id="262"/>
            <p14:sldId id="263"/>
            <p14:sldId id="571"/>
            <p14:sldId id="264"/>
            <p14:sldId id="265"/>
            <p14:sldId id="266"/>
            <p14:sldId id="270"/>
            <p14:sldId id="493"/>
            <p14:sldId id="567"/>
            <p14:sldId id="494"/>
            <p14:sldId id="572"/>
            <p14:sldId id="541"/>
            <p14:sldId id="568"/>
            <p14:sldId id="542"/>
            <p14:sldId id="569"/>
            <p14:sldId id="277"/>
            <p14:sldId id="278"/>
            <p14:sldId id="559"/>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4472C4"/>
    <a:srgbClr val="669BBC"/>
    <a:srgbClr val="8E5A6D"/>
    <a:srgbClr val="FFFFFF"/>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62" autoAdjust="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28EB2551-B98F-4666-94A4-1D6D4FE3836A}">
      <dgm:prSet phldrT="[Text]"/>
      <dgm:spPr/>
      <dgm:t>
        <a:bodyPr/>
        <a:lstStyle/>
        <a:p>
          <a:r>
            <a:rPr lang="en-US" dirty="0"/>
            <a:t>Problem</a:t>
          </a:r>
        </a:p>
      </dgm:t>
    </dgm:pt>
    <dgm:pt modelId="{4DD0EC1E-F767-48B4-B8DE-A70C80C0E06B}" type="parTrans" cxnId="{FA82F15B-BA5A-4F77-9680-855DB748C767}">
      <dgm:prSet/>
      <dgm:spPr/>
      <dgm:t>
        <a:bodyPr/>
        <a:lstStyle/>
        <a:p>
          <a:endParaRPr lang="en-US"/>
        </a:p>
      </dgm:t>
    </dgm:pt>
    <dgm:pt modelId="{D8049911-75EF-4B0E-AE5A-B8A8628AC240}" type="sibTrans" cxnId="{FA82F15B-BA5A-4F77-9680-855DB748C767}">
      <dgm:prSet/>
      <dgm:spPr/>
      <dgm:t>
        <a:bodyPr/>
        <a:lstStyle/>
        <a:p>
          <a:endParaRPr lang="en-US"/>
        </a:p>
      </dgm:t>
    </dgm:pt>
    <dgm:pt modelId="{D6E77860-006D-4710-A74A-7A1BC26BE7A4}">
      <dgm:prSet phldrT="[Text]"/>
      <dgm:spPr/>
      <dgm:t>
        <a:bodyPr/>
        <a:lstStyle/>
        <a:p>
          <a:r>
            <a:rPr lang="en-US"/>
            <a:t>Understand </a:t>
          </a:r>
          <a:endParaRPr lang="en-US" dirty="0"/>
        </a:p>
      </dgm:t>
    </dgm:pt>
    <dgm:pt modelId="{557EA96B-C8D8-43E1-B58F-D78772870C7D}" type="parTrans" cxnId="{1A023307-6D98-486C-865C-CA06B587FE47}">
      <dgm:prSet/>
      <dgm:spPr/>
      <dgm:t>
        <a:bodyPr/>
        <a:lstStyle/>
        <a:p>
          <a:endParaRPr lang="en-US"/>
        </a:p>
      </dgm:t>
    </dgm:pt>
    <dgm:pt modelId="{AE0A78C3-F804-4075-8DB0-9E8BC5A061E0}" type="sibTrans" cxnId="{1A023307-6D98-486C-865C-CA06B587FE47}">
      <dgm:prSet/>
      <dgm:spPr/>
      <dgm:t>
        <a:bodyPr/>
        <a:lstStyle/>
        <a:p>
          <a:endParaRPr lang="en-US"/>
        </a:p>
      </dgm:t>
    </dgm:pt>
    <dgm:pt modelId="{AC51E3ED-2D63-4798-A61F-D94692103A35}">
      <dgm:prSet phldrT="[Text]"/>
      <dgm:spPr/>
      <dgm:t>
        <a:bodyPr/>
        <a:lstStyle/>
        <a:p>
          <a:r>
            <a:rPr lang="en-US" dirty="0"/>
            <a:t>Problem</a:t>
          </a:r>
        </a:p>
      </dgm:t>
    </dgm:pt>
    <dgm:pt modelId="{650981D6-D508-4862-8AD0-5580CCC6C77E}" type="parTrans" cxnId="{CFBFD6B6-989D-4C75-ABFD-C7F32DD6B465}">
      <dgm:prSet/>
      <dgm:spPr/>
      <dgm:t>
        <a:bodyPr/>
        <a:lstStyle/>
        <a:p>
          <a:endParaRPr lang="en-US"/>
        </a:p>
      </dgm:t>
    </dgm:pt>
    <dgm:pt modelId="{7AF1BC8D-93DE-446C-89A1-BA31BDEDF91B}" type="sibTrans" cxnId="{CFBFD6B6-989D-4C75-ABFD-C7F32DD6B465}">
      <dgm:prSet/>
      <dgm:spPr/>
      <dgm:t>
        <a:bodyPr/>
        <a:lstStyle/>
        <a:p>
          <a:endParaRPr lang="en-US"/>
        </a:p>
      </dgm:t>
    </dgm:pt>
    <dgm:pt modelId="{2FB5F9C0-ABBD-46A1-8BB5-877F59DD6997}">
      <dgm:prSet phldrT="[Text]"/>
      <dgm:spPr/>
      <dgm:t>
        <a:bodyPr/>
        <a:lstStyle/>
        <a:p>
          <a:r>
            <a:rPr lang="en-US" dirty="0"/>
            <a:t>Observing </a:t>
          </a:r>
        </a:p>
      </dgm:t>
    </dgm:pt>
    <dgm:pt modelId="{A395FDF6-CD8D-482F-A9F1-5BC488D4BE3B}" type="parTrans" cxnId="{B1D021FF-7219-4FBF-91BD-538DFC59B1DD}">
      <dgm:prSet/>
      <dgm:spPr/>
      <dgm:t>
        <a:bodyPr/>
        <a:lstStyle/>
        <a:p>
          <a:endParaRPr lang="en-US"/>
        </a:p>
      </dgm:t>
    </dgm:pt>
    <dgm:pt modelId="{3CC4F14B-7509-4B82-8FC3-E19F8D47814C}" type="sibTrans" cxnId="{B1D021FF-7219-4FBF-91BD-538DFC59B1DD}">
      <dgm:prSet/>
      <dgm:spPr/>
      <dgm:t>
        <a:bodyPr/>
        <a:lstStyle/>
        <a:p>
          <a:endParaRPr lang="en-US"/>
        </a:p>
      </dgm:t>
    </dgm:pt>
    <dgm:pt modelId="{0D3BA271-77EB-42EF-B72A-826E4DD645BF}">
      <dgm:prSet phldrT="[Text]"/>
      <dgm:spPr/>
      <dgm:t>
        <a:bodyPr/>
        <a:lstStyle/>
        <a:p>
          <a:r>
            <a:rPr lang="en-US" dirty="0"/>
            <a:t>Problem</a:t>
          </a:r>
        </a:p>
      </dgm:t>
    </dgm:pt>
    <dgm:pt modelId="{1C64B1B0-DE29-46CF-9B41-BF8F26F0B7B7}" type="parTrans" cxnId="{DE7BF005-269A-40C7-8DF6-4D16DF59CF15}">
      <dgm:prSet/>
      <dgm:spPr/>
      <dgm:t>
        <a:bodyPr/>
        <a:lstStyle/>
        <a:p>
          <a:endParaRPr lang="en-US"/>
        </a:p>
      </dgm:t>
    </dgm:pt>
    <dgm:pt modelId="{F0252588-08DF-4B5B-A97B-6BB7FC6B011C}" type="sibTrans" cxnId="{DE7BF005-269A-40C7-8DF6-4D16DF59CF15}">
      <dgm:prSet/>
      <dgm:spPr/>
      <dgm:t>
        <a:bodyPr/>
        <a:lstStyle/>
        <a:p>
          <a:endParaRPr lang="en-US"/>
        </a:p>
      </dgm:t>
    </dgm:pt>
    <dgm:pt modelId="{DCD55FBA-13E3-4F11-8176-C71AF0B7F08A}">
      <dgm:prSet phldrT="[Text]"/>
      <dgm:spPr/>
      <dgm:t>
        <a:bodyPr/>
        <a:lstStyle/>
        <a:p>
          <a:r>
            <a:rPr lang="en-US" dirty="0"/>
            <a:t>Defining Problems </a:t>
          </a:r>
        </a:p>
      </dgm:t>
    </dgm:pt>
    <dgm:pt modelId="{58FE2432-B687-4DDB-A04C-B71EC028403C}" type="sibTrans" cxnId="{98E0AB1F-F6DB-48CB-AB91-524E35DE8641}">
      <dgm:prSet/>
      <dgm:spPr/>
      <dgm:t>
        <a:bodyPr/>
        <a:lstStyle/>
        <a:p>
          <a:endParaRPr lang="en-US"/>
        </a:p>
      </dgm:t>
    </dgm:pt>
    <dgm:pt modelId="{A41FCE32-C7FF-4593-9DD7-4610CB0047BE}" type="parTrans" cxnId="{98E0AB1F-F6DB-48CB-AB91-524E35DE8641}">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F820C7B5-6311-4C11-B755-BCB439EDCD9E}" type="pres">
      <dgm:prSet presAssocID="{28EB2551-B98F-4666-94A4-1D6D4FE3836A}" presName="compositeNode" presStyleCnt="0">
        <dgm:presLayoutVars>
          <dgm:bulletEnabled val="1"/>
        </dgm:presLayoutVars>
      </dgm:prSet>
      <dgm:spPr/>
    </dgm:pt>
    <dgm:pt modelId="{E1595B63-FD94-487D-912E-827C198A83F5}" type="pres">
      <dgm:prSet presAssocID="{28EB2551-B98F-4666-94A4-1D6D4FE3836A}" presName="bgRect" presStyleLbl="node1" presStyleIdx="0" presStyleCnt="3"/>
      <dgm:spPr/>
    </dgm:pt>
    <dgm:pt modelId="{CA1BB438-2108-49D4-A747-FE8073EB51D1}" type="pres">
      <dgm:prSet presAssocID="{28EB2551-B98F-4666-94A4-1D6D4FE3836A}" presName="parentNode" presStyleLbl="node1" presStyleIdx="0" presStyleCnt="3">
        <dgm:presLayoutVars>
          <dgm:chMax val="0"/>
          <dgm:bulletEnabled val="1"/>
        </dgm:presLayoutVars>
      </dgm:prSet>
      <dgm:spPr/>
    </dgm:pt>
    <dgm:pt modelId="{8FD0F0E4-3C51-4865-88B4-68FA3A097C58}" type="pres">
      <dgm:prSet presAssocID="{28EB2551-B98F-4666-94A4-1D6D4FE3836A}" presName="childNode" presStyleLbl="node1" presStyleIdx="0" presStyleCnt="3">
        <dgm:presLayoutVars>
          <dgm:bulletEnabled val="1"/>
        </dgm:presLayoutVars>
      </dgm:prSet>
      <dgm:spPr/>
    </dgm:pt>
    <dgm:pt modelId="{9810A3F3-2E68-416D-A248-F37F665E5DE0}" type="pres">
      <dgm:prSet presAssocID="{D8049911-75EF-4B0E-AE5A-B8A8628AC240}" presName="hSp" presStyleCnt="0"/>
      <dgm:spPr/>
    </dgm:pt>
    <dgm:pt modelId="{D80B2E36-4D33-457B-89EC-18058BD7976A}" type="pres">
      <dgm:prSet presAssocID="{D8049911-75EF-4B0E-AE5A-B8A8628AC240}" presName="vProcSp" presStyleCnt="0"/>
      <dgm:spPr/>
    </dgm:pt>
    <dgm:pt modelId="{95670BD0-F359-405D-9D8E-5F6A521FBF11}" type="pres">
      <dgm:prSet presAssocID="{D8049911-75EF-4B0E-AE5A-B8A8628AC240}" presName="vSp1" presStyleCnt="0"/>
      <dgm:spPr/>
    </dgm:pt>
    <dgm:pt modelId="{626553B0-1C64-44EC-9261-5381080BBACB}" type="pres">
      <dgm:prSet presAssocID="{D8049911-75EF-4B0E-AE5A-B8A8628AC240}" presName="simulatedConn" presStyleLbl="solidFgAcc1" presStyleIdx="0" presStyleCnt="2"/>
      <dgm:spPr/>
    </dgm:pt>
    <dgm:pt modelId="{616D277D-89FA-41F1-A38F-DE161D2BEE45}" type="pres">
      <dgm:prSet presAssocID="{D8049911-75EF-4B0E-AE5A-B8A8628AC240}" presName="vSp2" presStyleCnt="0"/>
      <dgm:spPr/>
    </dgm:pt>
    <dgm:pt modelId="{EF00351B-699B-4FD5-8CE1-E571EC480C9B}" type="pres">
      <dgm:prSet presAssocID="{D8049911-75EF-4B0E-AE5A-B8A8628AC240}" presName="sibTrans" presStyleCnt="0"/>
      <dgm:spPr/>
    </dgm:pt>
    <dgm:pt modelId="{C008035D-0C9E-4CF2-BE37-21ED2CBA1AA2}" type="pres">
      <dgm:prSet presAssocID="{AC51E3ED-2D63-4798-A61F-D94692103A35}" presName="compositeNode" presStyleCnt="0">
        <dgm:presLayoutVars>
          <dgm:bulletEnabled val="1"/>
        </dgm:presLayoutVars>
      </dgm:prSet>
      <dgm:spPr/>
    </dgm:pt>
    <dgm:pt modelId="{0EEB4282-138C-43FC-8454-92E685BEDA9E}" type="pres">
      <dgm:prSet presAssocID="{AC51E3ED-2D63-4798-A61F-D94692103A35}" presName="bgRect" presStyleLbl="node1" presStyleIdx="1" presStyleCnt="3"/>
      <dgm:spPr/>
    </dgm:pt>
    <dgm:pt modelId="{62504E71-E9D5-4B0B-9594-3985B7C5BA30}" type="pres">
      <dgm:prSet presAssocID="{AC51E3ED-2D63-4798-A61F-D94692103A35}" presName="parentNode" presStyleLbl="node1" presStyleIdx="1" presStyleCnt="3">
        <dgm:presLayoutVars>
          <dgm:chMax val="0"/>
          <dgm:bulletEnabled val="1"/>
        </dgm:presLayoutVars>
      </dgm:prSet>
      <dgm:spPr/>
    </dgm:pt>
    <dgm:pt modelId="{0D33C9BD-B392-4857-B60C-656FD51475B1}" type="pres">
      <dgm:prSet presAssocID="{AC51E3ED-2D63-4798-A61F-D94692103A35}" presName="childNode" presStyleLbl="node1" presStyleIdx="1" presStyleCnt="3">
        <dgm:presLayoutVars>
          <dgm:bulletEnabled val="1"/>
        </dgm:presLayoutVars>
      </dgm:prSet>
      <dgm:spPr/>
    </dgm:pt>
    <dgm:pt modelId="{12B58E8C-1F70-4C7D-96BE-534D095ADCD5}" type="pres">
      <dgm:prSet presAssocID="{7AF1BC8D-93DE-446C-89A1-BA31BDEDF91B}" presName="hSp" presStyleCnt="0"/>
      <dgm:spPr/>
    </dgm:pt>
    <dgm:pt modelId="{F0C3D417-7F3C-41FA-B209-9DF983B9DB36}" type="pres">
      <dgm:prSet presAssocID="{7AF1BC8D-93DE-446C-89A1-BA31BDEDF91B}" presName="vProcSp" presStyleCnt="0"/>
      <dgm:spPr/>
    </dgm:pt>
    <dgm:pt modelId="{3B68583B-9768-433A-B992-20D0E8804A71}" type="pres">
      <dgm:prSet presAssocID="{7AF1BC8D-93DE-446C-89A1-BA31BDEDF91B}" presName="vSp1" presStyleCnt="0"/>
      <dgm:spPr/>
    </dgm:pt>
    <dgm:pt modelId="{D972BEB0-B685-4F85-A75E-687614546F0C}" type="pres">
      <dgm:prSet presAssocID="{7AF1BC8D-93DE-446C-89A1-BA31BDEDF91B}" presName="simulatedConn" presStyleLbl="solidFgAcc1" presStyleIdx="1" presStyleCnt="2"/>
      <dgm:spPr/>
    </dgm:pt>
    <dgm:pt modelId="{7E2EFFE5-57B3-409F-9845-1328EA11B7DE}" type="pres">
      <dgm:prSet presAssocID="{7AF1BC8D-93DE-446C-89A1-BA31BDEDF91B}" presName="vSp2" presStyleCnt="0"/>
      <dgm:spPr/>
    </dgm:pt>
    <dgm:pt modelId="{17B0AA06-FF50-401F-902A-DDF49682D27B}" type="pres">
      <dgm:prSet presAssocID="{7AF1BC8D-93DE-446C-89A1-BA31BDEDF91B}" presName="sibTrans" presStyleCnt="0"/>
      <dgm:spPr/>
    </dgm:pt>
    <dgm:pt modelId="{CDB7AA98-5660-45F6-9C75-299182A22FB5}" type="pres">
      <dgm:prSet presAssocID="{0D3BA271-77EB-42EF-B72A-826E4DD645BF}" presName="compositeNode" presStyleCnt="0">
        <dgm:presLayoutVars>
          <dgm:bulletEnabled val="1"/>
        </dgm:presLayoutVars>
      </dgm:prSet>
      <dgm:spPr/>
    </dgm:pt>
    <dgm:pt modelId="{26BD1C43-C467-471A-853F-36B34EFD478D}" type="pres">
      <dgm:prSet presAssocID="{0D3BA271-77EB-42EF-B72A-826E4DD645BF}" presName="bgRect" presStyleLbl="node1" presStyleIdx="2" presStyleCnt="3"/>
      <dgm:spPr/>
    </dgm:pt>
    <dgm:pt modelId="{B8A89E95-A111-47D0-9F13-B6DC9B19F98F}" type="pres">
      <dgm:prSet presAssocID="{0D3BA271-77EB-42EF-B72A-826E4DD645BF}" presName="parentNode" presStyleLbl="node1" presStyleIdx="2" presStyleCnt="3">
        <dgm:presLayoutVars>
          <dgm:chMax val="0"/>
          <dgm:bulletEnabled val="1"/>
        </dgm:presLayoutVars>
      </dgm:prSet>
      <dgm:spPr/>
    </dgm:pt>
    <dgm:pt modelId="{ECAEA3F9-8187-4442-A60A-7B181979C23E}" type="pres">
      <dgm:prSet presAssocID="{0D3BA271-77EB-42EF-B72A-826E4DD645BF}" presName="childNode" presStyleLbl="node1" presStyleIdx="2" presStyleCnt="3">
        <dgm:presLayoutVars>
          <dgm:bulletEnabled val="1"/>
        </dgm:presLayoutVars>
      </dgm:prSet>
      <dgm:spPr/>
    </dgm:pt>
  </dgm:ptLst>
  <dgm:cxnLst>
    <dgm:cxn modelId="{DE7BF005-269A-40C7-8DF6-4D16DF59CF15}" srcId="{1EA3AB4D-93AC-4696-81FC-7C88DCDB2F12}" destId="{0D3BA271-77EB-42EF-B72A-826E4DD645BF}" srcOrd="2" destOrd="0" parTransId="{1C64B1B0-DE29-46CF-9B41-BF8F26F0B7B7}" sibTransId="{F0252588-08DF-4B5B-A97B-6BB7FC6B011C}"/>
    <dgm:cxn modelId="{1A023307-6D98-486C-865C-CA06B587FE47}" srcId="{28EB2551-B98F-4666-94A4-1D6D4FE3836A}" destId="{D6E77860-006D-4710-A74A-7A1BC26BE7A4}" srcOrd="0" destOrd="0" parTransId="{557EA96B-C8D8-43E1-B58F-D78772870C7D}" sibTransId="{AE0A78C3-F804-4075-8DB0-9E8BC5A061E0}"/>
    <dgm:cxn modelId="{98E0AB1F-F6DB-48CB-AB91-524E35DE8641}" srcId="{0D3BA271-77EB-42EF-B72A-826E4DD645BF}" destId="{DCD55FBA-13E3-4F11-8176-C71AF0B7F08A}" srcOrd="0" destOrd="0" parTransId="{A41FCE32-C7FF-4593-9DD7-4610CB0047BE}" sibTransId="{58FE2432-B687-4DDB-A04C-B71EC028403C}"/>
    <dgm:cxn modelId="{F6B50B2D-1488-4400-AEF0-23CE2B9F252B}" type="presOf" srcId="{AC51E3ED-2D63-4798-A61F-D94692103A35}" destId="{62504E71-E9D5-4B0B-9594-3985B7C5BA30}" srcOrd="1" destOrd="0" presId="urn:microsoft.com/office/officeart/2005/8/layout/hProcess7"/>
    <dgm:cxn modelId="{DE9E6336-32A7-41AB-9ADA-B80CA2A5C1A7}" type="presOf" srcId="{DCD55FBA-13E3-4F11-8176-C71AF0B7F08A}" destId="{ECAEA3F9-8187-4442-A60A-7B181979C23E}" srcOrd="0" destOrd="0" presId="urn:microsoft.com/office/officeart/2005/8/layout/hProcess7"/>
    <dgm:cxn modelId="{FA82F15B-BA5A-4F77-9680-855DB748C767}" srcId="{1EA3AB4D-93AC-4696-81FC-7C88DCDB2F12}" destId="{28EB2551-B98F-4666-94A4-1D6D4FE3836A}" srcOrd="0" destOrd="0" parTransId="{4DD0EC1E-F767-48B4-B8DE-A70C80C0E06B}" sibTransId="{D8049911-75EF-4B0E-AE5A-B8A8628AC240}"/>
    <dgm:cxn modelId="{F7280F55-6C2D-4EBF-B148-AA56A1551267}" type="presOf" srcId="{0D3BA271-77EB-42EF-B72A-826E4DD645BF}" destId="{B8A89E95-A111-47D0-9F13-B6DC9B19F98F}" srcOrd="1" destOrd="0" presId="urn:microsoft.com/office/officeart/2005/8/layout/hProcess7"/>
    <dgm:cxn modelId="{23E3F159-E913-4866-A9A2-080EB0E85B7C}" type="presOf" srcId="{1EA3AB4D-93AC-4696-81FC-7C88DCDB2F12}" destId="{B072DE0F-7EA9-467C-9CAE-8CB9B29C00DD}" srcOrd="0" destOrd="0" presId="urn:microsoft.com/office/officeart/2005/8/layout/hProcess7"/>
    <dgm:cxn modelId="{3DF9A683-BEB9-4733-8A84-D95D60E5E1CF}" type="presOf" srcId="{0D3BA271-77EB-42EF-B72A-826E4DD645BF}" destId="{26BD1C43-C467-471A-853F-36B34EFD478D}" srcOrd="0" destOrd="0" presId="urn:microsoft.com/office/officeart/2005/8/layout/hProcess7"/>
    <dgm:cxn modelId="{CA9D68A7-374F-4058-BFE3-E94BB94279FE}" type="presOf" srcId="{2FB5F9C0-ABBD-46A1-8BB5-877F59DD6997}" destId="{0D33C9BD-B392-4857-B60C-656FD51475B1}" srcOrd="0" destOrd="0" presId="urn:microsoft.com/office/officeart/2005/8/layout/hProcess7"/>
    <dgm:cxn modelId="{5BCA00AE-BAD5-4AEF-831E-C51DB0F651C6}" type="presOf" srcId="{D6E77860-006D-4710-A74A-7A1BC26BE7A4}" destId="{8FD0F0E4-3C51-4865-88B4-68FA3A097C58}" srcOrd="0" destOrd="0" presId="urn:microsoft.com/office/officeart/2005/8/layout/hProcess7"/>
    <dgm:cxn modelId="{CFBFD6B6-989D-4C75-ABFD-C7F32DD6B465}" srcId="{1EA3AB4D-93AC-4696-81FC-7C88DCDB2F12}" destId="{AC51E3ED-2D63-4798-A61F-D94692103A35}" srcOrd="1" destOrd="0" parTransId="{650981D6-D508-4862-8AD0-5580CCC6C77E}" sibTransId="{7AF1BC8D-93DE-446C-89A1-BA31BDEDF91B}"/>
    <dgm:cxn modelId="{6662BACD-7128-4483-AB0D-C01821D83351}" type="presOf" srcId="{28EB2551-B98F-4666-94A4-1D6D4FE3836A}" destId="{E1595B63-FD94-487D-912E-827C198A83F5}" srcOrd="0" destOrd="0" presId="urn:microsoft.com/office/officeart/2005/8/layout/hProcess7"/>
    <dgm:cxn modelId="{F31358E1-951D-4530-B4FB-0067DA164030}" type="presOf" srcId="{28EB2551-B98F-4666-94A4-1D6D4FE3836A}" destId="{CA1BB438-2108-49D4-A747-FE8073EB51D1}" srcOrd="1" destOrd="0" presId="urn:microsoft.com/office/officeart/2005/8/layout/hProcess7"/>
    <dgm:cxn modelId="{E642F1F0-C828-42EF-82E0-9E588361709B}" type="presOf" srcId="{AC51E3ED-2D63-4798-A61F-D94692103A35}" destId="{0EEB4282-138C-43FC-8454-92E685BEDA9E}" srcOrd="0" destOrd="0" presId="urn:microsoft.com/office/officeart/2005/8/layout/hProcess7"/>
    <dgm:cxn modelId="{B1D021FF-7219-4FBF-91BD-538DFC59B1DD}" srcId="{AC51E3ED-2D63-4798-A61F-D94692103A35}" destId="{2FB5F9C0-ABBD-46A1-8BB5-877F59DD6997}" srcOrd="0" destOrd="0" parTransId="{A395FDF6-CD8D-482F-A9F1-5BC488D4BE3B}" sibTransId="{3CC4F14B-7509-4B82-8FC3-E19F8D47814C}"/>
    <dgm:cxn modelId="{2682C4DF-66E8-4347-913F-9FB0AC5D2B8A}" type="presParOf" srcId="{B072DE0F-7EA9-467C-9CAE-8CB9B29C00DD}" destId="{F820C7B5-6311-4C11-B755-BCB439EDCD9E}" srcOrd="0" destOrd="0" presId="urn:microsoft.com/office/officeart/2005/8/layout/hProcess7"/>
    <dgm:cxn modelId="{141D96CF-3C55-4F73-A955-FF689039F70B}" type="presParOf" srcId="{F820C7B5-6311-4C11-B755-BCB439EDCD9E}" destId="{E1595B63-FD94-487D-912E-827C198A83F5}" srcOrd="0" destOrd="0" presId="urn:microsoft.com/office/officeart/2005/8/layout/hProcess7"/>
    <dgm:cxn modelId="{3064A24C-915C-4EA8-8031-76D145459B32}" type="presParOf" srcId="{F820C7B5-6311-4C11-B755-BCB439EDCD9E}" destId="{CA1BB438-2108-49D4-A747-FE8073EB51D1}" srcOrd="1" destOrd="0" presId="urn:microsoft.com/office/officeart/2005/8/layout/hProcess7"/>
    <dgm:cxn modelId="{4171BB62-4CB0-4FBC-8118-99F591FD0B75}" type="presParOf" srcId="{F820C7B5-6311-4C11-B755-BCB439EDCD9E}" destId="{8FD0F0E4-3C51-4865-88B4-68FA3A097C58}" srcOrd="2" destOrd="0" presId="urn:microsoft.com/office/officeart/2005/8/layout/hProcess7"/>
    <dgm:cxn modelId="{6B3963E2-5897-4F16-ACBD-012F86EE2D99}" type="presParOf" srcId="{B072DE0F-7EA9-467C-9CAE-8CB9B29C00DD}" destId="{9810A3F3-2E68-416D-A248-F37F665E5DE0}" srcOrd="1" destOrd="0" presId="urn:microsoft.com/office/officeart/2005/8/layout/hProcess7"/>
    <dgm:cxn modelId="{829AEB0A-DBD8-4162-A208-E11027C11D25}" type="presParOf" srcId="{B072DE0F-7EA9-467C-9CAE-8CB9B29C00DD}" destId="{D80B2E36-4D33-457B-89EC-18058BD7976A}" srcOrd="2" destOrd="0" presId="urn:microsoft.com/office/officeart/2005/8/layout/hProcess7"/>
    <dgm:cxn modelId="{FAA11463-0781-4D2A-9A41-2BD28349D8E1}" type="presParOf" srcId="{D80B2E36-4D33-457B-89EC-18058BD7976A}" destId="{95670BD0-F359-405D-9D8E-5F6A521FBF11}" srcOrd="0" destOrd="0" presId="urn:microsoft.com/office/officeart/2005/8/layout/hProcess7"/>
    <dgm:cxn modelId="{1EA02F2B-B4C8-4E4B-8437-77EAB57445DB}" type="presParOf" srcId="{D80B2E36-4D33-457B-89EC-18058BD7976A}" destId="{626553B0-1C64-44EC-9261-5381080BBACB}" srcOrd="1" destOrd="0" presId="urn:microsoft.com/office/officeart/2005/8/layout/hProcess7"/>
    <dgm:cxn modelId="{BA05951D-44FE-4612-BF97-2F4FBA196EE2}" type="presParOf" srcId="{D80B2E36-4D33-457B-89EC-18058BD7976A}" destId="{616D277D-89FA-41F1-A38F-DE161D2BEE45}" srcOrd="2" destOrd="0" presId="urn:microsoft.com/office/officeart/2005/8/layout/hProcess7"/>
    <dgm:cxn modelId="{6E8C81C4-3413-4050-886A-470E48310989}" type="presParOf" srcId="{B072DE0F-7EA9-467C-9CAE-8CB9B29C00DD}" destId="{EF00351B-699B-4FD5-8CE1-E571EC480C9B}" srcOrd="3" destOrd="0" presId="urn:microsoft.com/office/officeart/2005/8/layout/hProcess7"/>
    <dgm:cxn modelId="{6E448239-5BD8-4CEB-AD47-689601EF0E33}" type="presParOf" srcId="{B072DE0F-7EA9-467C-9CAE-8CB9B29C00DD}" destId="{C008035D-0C9E-4CF2-BE37-21ED2CBA1AA2}" srcOrd="4" destOrd="0" presId="urn:microsoft.com/office/officeart/2005/8/layout/hProcess7"/>
    <dgm:cxn modelId="{E7D51F1E-9DB8-4E78-BE2E-2A2A7B3A3445}" type="presParOf" srcId="{C008035D-0C9E-4CF2-BE37-21ED2CBA1AA2}" destId="{0EEB4282-138C-43FC-8454-92E685BEDA9E}" srcOrd="0" destOrd="0" presId="urn:microsoft.com/office/officeart/2005/8/layout/hProcess7"/>
    <dgm:cxn modelId="{FA93FF85-BEB4-4FD4-9BFF-7DE71877B7F7}" type="presParOf" srcId="{C008035D-0C9E-4CF2-BE37-21ED2CBA1AA2}" destId="{62504E71-E9D5-4B0B-9594-3985B7C5BA30}" srcOrd="1" destOrd="0" presId="urn:microsoft.com/office/officeart/2005/8/layout/hProcess7"/>
    <dgm:cxn modelId="{87F94F53-96BC-40E7-879B-34FDF0E4AA45}" type="presParOf" srcId="{C008035D-0C9E-4CF2-BE37-21ED2CBA1AA2}" destId="{0D33C9BD-B392-4857-B60C-656FD51475B1}" srcOrd="2" destOrd="0" presId="urn:microsoft.com/office/officeart/2005/8/layout/hProcess7"/>
    <dgm:cxn modelId="{950EB504-A8D1-43D8-90A7-B429A7A0E1E4}" type="presParOf" srcId="{B072DE0F-7EA9-467C-9CAE-8CB9B29C00DD}" destId="{12B58E8C-1F70-4C7D-96BE-534D095ADCD5}" srcOrd="5" destOrd="0" presId="urn:microsoft.com/office/officeart/2005/8/layout/hProcess7"/>
    <dgm:cxn modelId="{997F2A06-5FC5-4E64-A5DB-E0993AD03375}" type="presParOf" srcId="{B072DE0F-7EA9-467C-9CAE-8CB9B29C00DD}" destId="{F0C3D417-7F3C-41FA-B209-9DF983B9DB36}" srcOrd="6" destOrd="0" presId="urn:microsoft.com/office/officeart/2005/8/layout/hProcess7"/>
    <dgm:cxn modelId="{5ECEBCF8-C19C-4F49-85F0-CCC3DABFBEB5}" type="presParOf" srcId="{F0C3D417-7F3C-41FA-B209-9DF983B9DB36}" destId="{3B68583B-9768-433A-B992-20D0E8804A71}" srcOrd="0" destOrd="0" presId="urn:microsoft.com/office/officeart/2005/8/layout/hProcess7"/>
    <dgm:cxn modelId="{12B24249-1E2D-46DE-AEC4-9457321F0E58}" type="presParOf" srcId="{F0C3D417-7F3C-41FA-B209-9DF983B9DB36}" destId="{D972BEB0-B685-4F85-A75E-687614546F0C}" srcOrd="1" destOrd="0" presId="urn:microsoft.com/office/officeart/2005/8/layout/hProcess7"/>
    <dgm:cxn modelId="{C5D3E4D6-275B-46F3-B5AB-69C5C00A2094}" type="presParOf" srcId="{F0C3D417-7F3C-41FA-B209-9DF983B9DB36}" destId="{7E2EFFE5-57B3-409F-9845-1328EA11B7DE}" srcOrd="2" destOrd="0" presId="urn:microsoft.com/office/officeart/2005/8/layout/hProcess7"/>
    <dgm:cxn modelId="{9C2E564F-CCF3-451A-9778-A0DD5E77037B}" type="presParOf" srcId="{B072DE0F-7EA9-467C-9CAE-8CB9B29C00DD}" destId="{17B0AA06-FF50-401F-902A-DDF49682D27B}" srcOrd="7" destOrd="0" presId="urn:microsoft.com/office/officeart/2005/8/layout/hProcess7"/>
    <dgm:cxn modelId="{82411697-5CCA-452A-BE51-0F5221FDF59C}" type="presParOf" srcId="{B072DE0F-7EA9-467C-9CAE-8CB9B29C00DD}" destId="{CDB7AA98-5660-45F6-9C75-299182A22FB5}" srcOrd="8" destOrd="0" presId="urn:microsoft.com/office/officeart/2005/8/layout/hProcess7"/>
    <dgm:cxn modelId="{5C6D274B-AA6D-4DFC-ABA2-F479C1DC2030}" type="presParOf" srcId="{CDB7AA98-5660-45F6-9C75-299182A22FB5}" destId="{26BD1C43-C467-471A-853F-36B34EFD478D}" srcOrd="0" destOrd="0" presId="urn:microsoft.com/office/officeart/2005/8/layout/hProcess7"/>
    <dgm:cxn modelId="{379344E8-E433-4D9F-81BE-C3C3DA7CE606}" type="presParOf" srcId="{CDB7AA98-5660-45F6-9C75-299182A22FB5}" destId="{B8A89E95-A111-47D0-9F13-B6DC9B19F98F}" srcOrd="1" destOrd="0" presId="urn:microsoft.com/office/officeart/2005/8/layout/hProcess7"/>
    <dgm:cxn modelId="{2E2BB5A2-79EE-4283-808D-99D430C860E6}" type="presParOf" srcId="{CDB7AA98-5660-45F6-9C75-299182A22FB5}" destId="{ECAEA3F9-8187-4442-A60A-7B181979C23E}" srcOrd="2" destOrd="0" presId="urn:microsoft.com/office/officeart/2005/8/layout/hProcess7"/>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28EB2551-B98F-4666-94A4-1D6D4FE3836A}">
      <dgm:prSet phldrT="[Text]"/>
      <dgm:spPr/>
      <dgm:t>
        <a:bodyPr/>
        <a:lstStyle/>
        <a:p>
          <a:r>
            <a:rPr lang="en-US" dirty="0"/>
            <a:t>Problem</a:t>
          </a:r>
        </a:p>
      </dgm:t>
    </dgm:pt>
    <dgm:pt modelId="{4DD0EC1E-F767-48B4-B8DE-A70C80C0E06B}" type="parTrans" cxnId="{FA82F15B-BA5A-4F77-9680-855DB748C767}">
      <dgm:prSet/>
      <dgm:spPr/>
      <dgm:t>
        <a:bodyPr/>
        <a:lstStyle/>
        <a:p>
          <a:endParaRPr lang="en-US"/>
        </a:p>
      </dgm:t>
    </dgm:pt>
    <dgm:pt modelId="{D8049911-75EF-4B0E-AE5A-B8A8628AC240}" type="sibTrans" cxnId="{FA82F15B-BA5A-4F77-9680-855DB748C767}">
      <dgm:prSet/>
      <dgm:spPr/>
      <dgm:t>
        <a:bodyPr/>
        <a:lstStyle/>
        <a:p>
          <a:endParaRPr lang="en-US"/>
        </a:p>
      </dgm:t>
    </dgm:pt>
    <dgm:pt modelId="{D6E77860-006D-4710-A74A-7A1BC26BE7A4}">
      <dgm:prSet phldrT="[Text]"/>
      <dgm:spPr/>
      <dgm:t>
        <a:bodyPr/>
        <a:lstStyle/>
        <a:p>
          <a:r>
            <a:rPr lang="en-US"/>
            <a:t>Understand </a:t>
          </a:r>
          <a:endParaRPr lang="en-US" dirty="0"/>
        </a:p>
      </dgm:t>
    </dgm:pt>
    <dgm:pt modelId="{557EA96B-C8D8-43E1-B58F-D78772870C7D}" type="parTrans" cxnId="{1A023307-6D98-486C-865C-CA06B587FE47}">
      <dgm:prSet/>
      <dgm:spPr/>
      <dgm:t>
        <a:bodyPr/>
        <a:lstStyle/>
        <a:p>
          <a:endParaRPr lang="en-US"/>
        </a:p>
      </dgm:t>
    </dgm:pt>
    <dgm:pt modelId="{AE0A78C3-F804-4075-8DB0-9E8BC5A061E0}" type="sibTrans" cxnId="{1A023307-6D98-486C-865C-CA06B587FE47}">
      <dgm:prSet/>
      <dgm:spPr/>
      <dgm:t>
        <a:bodyPr/>
        <a:lstStyle/>
        <a:p>
          <a:endParaRPr lang="en-US"/>
        </a:p>
      </dgm:t>
    </dgm:pt>
    <dgm:pt modelId="{AC51E3ED-2D63-4798-A61F-D94692103A35}">
      <dgm:prSet phldrT="[Text]"/>
      <dgm:spPr/>
      <dgm:t>
        <a:bodyPr/>
        <a:lstStyle/>
        <a:p>
          <a:r>
            <a:rPr lang="en-US" dirty="0"/>
            <a:t>Problem</a:t>
          </a:r>
        </a:p>
      </dgm:t>
    </dgm:pt>
    <dgm:pt modelId="{650981D6-D508-4862-8AD0-5580CCC6C77E}" type="parTrans" cxnId="{CFBFD6B6-989D-4C75-ABFD-C7F32DD6B465}">
      <dgm:prSet/>
      <dgm:spPr/>
      <dgm:t>
        <a:bodyPr/>
        <a:lstStyle/>
        <a:p>
          <a:endParaRPr lang="en-US"/>
        </a:p>
      </dgm:t>
    </dgm:pt>
    <dgm:pt modelId="{7AF1BC8D-93DE-446C-89A1-BA31BDEDF91B}" type="sibTrans" cxnId="{CFBFD6B6-989D-4C75-ABFD-C7F32DD6B465}">
      <dgm:prSet/>
      <dgm:spPr/>
      <dgm:t>
        <a:bodyPr/>
        <a:lstStyle/>
        <a:p>
          <a:endParaRPr lang="en-US"/>
        </a:p>
      </dgm:t>
    </dgm:pt>
    <dgm:pt modelId="{2FB5F9C0-ABBD-46A1-8BB5-877F59DD6997}">
      <dgm:prSet phldrT="[Text]"/>
      <dgm:spPr/>
      <dgm:t>
        <a:bodyPr/>
        <a:lstStyle/>
        <a:p>
          <a:r>
            <a:rPr lang="en-US" dirty="0"/>
            <a:t>Observing </a:t>
          </a:r>
        </a:p>
      </dgm:t>
    </dgm:pt>
    <dgm:pt modelId="{A395FDF6-CD8D-482F-A9F1-5BC488D4BE3B}" type="parTrans" cxnId="{B1D021FF-7219-4FBF-91BD-538DFC59B1DD}">
      <dgm:prSet/>
      <dgm:spPr/>
      <dgm:t>
        <a:bodyPr/>
        <a:lstStyle/>
        <a:p>
          <a:endParaRPr lang="en-US"/>
        </a:p>
      </dgm:t>
    </dgm:pt>
    <dgm:pt modelId="{3CC4F14B-7509-4B82-8FC3-E19F8D47814C}" type="sibTrans" cxnId="{B1D021FF-7219-4FBF-91BD-538DFC59B1DD}">
      <dgm:prSet/>
      <dgm:spPr/>
      <dgm:t>
        <a:bodyPr/>
        <a:lstStyle/>
        <a:p>
          <a:endParaRPr lang="en-US"/>
        </a:p>
      </dgm:t>
    </dgm:pt>
    <dgm:pt modelId="{0D3BA271-77EB-42EF-B72A-826E4DD645BF}">
      <dgm:prSet phldrT="[Text]"/>
      <dgm:spPr/>
      <dgm:t>
        <a:bodyPr/>
        <a:lstStyle/>
        <a:p>
          <a:r>
            <a:rPr lang="en-US" dirty="0"/>
            <a:t>Problem</a:t>
          </a:r>
        </a:p>
      </dgm:t>
    </dgm:pt>
    <dgm:pt modelId="{1C64B1B0-DE29-46CF-9B41-BF8F26F0B7B7}" type="parTrans" cxnId="{DE7BF005-269A-40C7-8DF6-4D16DF59CF15}">
      <dgm:prSet/>
      <dgm:spPr/>
      <dgm:t>
        <a:bodyPr/>
        <a:lstStyle/>
        <a:p>
          <a:endParaRPr lang="en-US"/>
        </a:p>
      </dgm:t>
    </dgm:pt>
    <dgm:pt modelId="{F0252588-08DF-4B5B-A97B-6BB7FC6B011C}" type="sibTrans" cxnId="{DE7BF005-269A-40C7-8DF6-4D16DF59CF15}">
      <dgm:prSet/>
      <dgm:spPr/>
      <dgm:t>
        <a:bodyPr/>
        <a:lstStyle/>
        <a:p>
          <a:endParaRPr lang="en-US"/>
        </a:p>
      </dgm:t>
    </dgm:pt>
    <dgm:pt modelId="{DCD55FBA-13E3-4F11-8176-C71AF0B7F08A}">
      <dgm:prSet phldrT="[Text]"/>
      <dgm:spPr/>
      <dgm:t>
        <a:bodyPr/>
        <a:lstStyle/>
        <a:p>
          <a:r>
            <a:rPr lang="en-US" dirty="0"/>
            <a:t>Defining Problems </a:t>
          </a:r>
        </a:p>
      </dgm:t>
    </dgm:pt>
    <dgm:pt modelId="{A41FCE32-C7FF-4593-9DD7-4610CB0047BE}" type="parTrans" cxnId="{98E0AB1F-F6DB-48CB-AB91-524E35DE8641}">
      <dgm:prSet/>
      <dgm:spPr/>
      <dgm:t>
        <a:bodyPr/>
        <a:lstStyle/>
        <a:p>
          <a:endParaRPr lang="en-US"/>
        </a:p>
      </dgm:t>
    </dgm:pt>
    <dgm:pt modelId="{58FE2432-B687-4DDB-A04C-B71EC028403C}" type="sibTrans" cxnId="{98E0AB1F-F6DB-48CB-AB91-524E35DE8641}">
      <dgm:prSet/>
      <dgm:spPr/>
      <dgm:t>
        <a:bodyPr/>
        <a:lstStyle/>
        <a:p>
          <a:endParaRPr lang="en-US"/>
        </a:p>
      </dgm:t>
    </dgm:pt>
    <dgm:pt modelId="{075058A9-76B2-4C3C-8EE3-524FFA0DA44E}">
      <dgm:prSet phldrT="[Text]"/>
      <dgm:spPr/>
      <dgm:t>
        <a:bodyPr/>
        <a:lstStyle/>
        <a:p>
          <a:r>
            <a:rPr lang="en-US" dirty="0"/>
            <a:t>Solution </a:t>
          </a:r>
        </a:p>
      </dgm:t>
    </dgm:pt>
    <dgm:pt modelId="{8D9B0881-2D66-499F-A919-B07CBED6608F}" type="parTrans" cxnId="{886B8841-DB9F-4073-A8C7-9C9B0C17A8D6}">
      <dgm:prSet/>
      <dgm:spPr/>
      <dgm:t>
        <a:bodyPr/>
        <a:lstStyle/>
        <a:p>
          <a:endParaRPr lang="en-US"/>
        </a:p>
      </dgm:t>
    </dgm:pt>
    <dgm:pt modelId="{60C2B088-DCDC-428E-B286-993D36A438ED}" type="sibTrans" cxnId="{886B8841-DB9F-4073-A8C7-9C9B0C17A8D6}">
      <dgm:prSet/>
      <dgm:spPr/>
      <dgm:t>
        <a:bodyPr/>
        <a:lstStyle/>
        <a:p>
          <a:endParaRPr lang="en-US"/>
        </a:p>
      </dgm:t>
    </dgm:pt>
    <dgm:pt modelId="{E6E049E3-7C1F-4040-82DE-0F266FCA9C97}">
      <dgm:prSet phldrT="[Text]"/>
      <dgm:spPr/>
      <dgm:t>
        <a:bodyPr/>
        <a:lstStyle/>
        <a:p>
          <a:r>
            <a:rPr lang="en-US" dirty="0"/>
            <a:t>Solution </a:t>
          </a:r>
        </a:p>
      </dgm:t>
    </dgm:pt>
    <dgm:pt modelId="{B04CBA96-A220-4C92-88A1-3277F99F2F10}" type="parTrans" cxnId="{16CD3BDC-F929-4763-9000-57FA0A71E1C3}">
      <dgm:prSet/>
      <dgm:spPr/>
      <dgm:t>
        <a:bodyPr/>
        <a:lstStyle/>
        <a:p>
          <a:endParaRPr lang="en-US"/>
        </a:p>
      </dgm:t>
    </dgm:pt>
    <dgm:pt modelId="{CF2A1998-1D4D-4B31-A3D8-F989A798ADCA}" type="sibTrans" cxnId="{16CD3BDC-F929-4763-9000-57FA0A71E1C3}">
      <dgm:prSet/>
      <dgm:spPr/>
      <dgm:t>
        <a:bodyPr/>
        <a:lstStyle/>
        <a:p>
          <a:endParaRPr lang="en-US"/>
        </a:p>
      </dgm:t>
    </dgm:pt>
    <dgm:pt modelId="{7E70A3AF-199D-4516-9D26-859A4ACE136B}">
      <dgm:prSet phldrT="[Text]"/>
      <dgm:spPr/>
      <dgm:t>
        <a:bodyPr/>
        <a:lstStyle/>
        <a:p>
          <a:r>
            <a:rPr lang="en-US" dirty="0"/>
            <a:t>Finding Ideas</a:t>
          </a:r>
        </a:p>
      </dgm:t>
    </dgm:pt>
    <dgm:pt modelId="{3035E4C7-1D0C-4782-ACFD-5202A0E6201D}" type="parTrans" cxnId="{3AE6FFC5-7B96-477C-8CA2-23BA5579016C}">
      <dgm:prSet/>
      <dgm:spPr/>
      <dgm:t>
        <a:bodyPr/>
        <a:lstStyle/>
        <a:p>
          <a:endParaRPr lang="en-US"/>
        </a:p>
      </dgm:t>
    </dgm:pt>
    <dgm:pt modelId="{00B14872-C6C5-490A-BF3F-B0F4D70EDC80}" type="sibTrans" cxnId="{3AE6FFC5-7B96-477C-8CA2-23BA5579016C}">
      <dgm:prSet/>
      <dgm:spPr/>
      <dgm:t>
        <a:bodyPr/>
        <a:lstStyle/>
        <a:p>
          <a:endParaRPr lang="en-US"/>
        </a:p>
      </dgm:t>
    </dgm:pt>
    <dgm:pt modelId="{B7C5A91F-39BA-4246-9B59-B075E0D9895A}">
      <dgm:prSet phldrT="[Text]"/>
      <dgm:spPr/>
      <dgm:t>
        <a:bodyPr/>
        <a:lstStyle/>
        <a:p>
          <a:r>
            <a:rPr lang="en-US" dirty="0"/>
            <a:t>Developing Prototype </a:t>
          </a:r>
        </a:p>
      </dgm:t>
    </dgm:pt>
    <dgm:pt modelId="{3C86883B-C9CB-4835-A091-3C82D9C5790A}" type="parTrans" cxnId="{44AD6852-1C76-418F-9FAE-D602C4681182}">
      <dgm:prSet/>
      <dgm:spPr/>
      <dgm:t>
        <a:bodyPr/>
        <a:lstStyle/>
        <a:p>
          <a:endParaRPr lang="en-US"/>
        </a:p>
      </dgm:t>
    </dgm:pt>
    <dgm:pt modelId="{9C3A6417-23DF-42AC-902A-4893F1D16E86}" type="sibTrans" cxnId="{44AD6852-1C76-418F-9FAE-D602C4681182}">
      <dgm:prSet/>
      <dgm:spPr/>
      <dgm:t>
        <a:bodyPr/>
        <a:lstStyle/>
        <a:p>
          <a:endParaRPr lang="en-US"/>
        </a:p>
      </dgm:t>
    </dgm:pt>
    <dgm:pt modelId="{B2FB976C-56DD-4891-9022-7EDE2A7C8C67}">
      <dgm:prSet phldrT="[Text]"/>
      <dgm:spPr/>
      <dgm:t>
        <a:bodyPr/>
        <a:lstStyle/>
        <a:p>
          <a:r>
            <a:rPr lang="en-US" dirty="0"/>
            <a:t>Solution</a:t>
          </a:r>
        </a:p>
      </dgm:t>
    </dgm:pt>
    <dgm:pt modelId="{CAED0185-B6BE-4E70-8553-D4A0C6B12B05}" type="parTrans" cxnId="{8C136971-CA79-446C-B288-66AADB37D35C}">
      <dgm:prSet/>
      <dgm:spPr/>
      <dgm:t>
        <a:bodyPr/>
        <a:lstStyle/>
        <a:p>
          <a:endParaRPr lang="en-US"/>
        </a:p>
      </dgm:t>
    </dgm:pt>
    <dgm:pt modelId="{52A6B8C7-D9CD-4DB8-B272-7B983D6024CB}" type="sibTrans" cxnId="{8C136971-CA79-446C-B288-66AADB37D35C}">
      <dgm:prSet/>
      <dgm:spPr/>
      <dgm:t>
        <a:bodyPr/>
        <a:lstStyle/>
        <a:p>
          <a:endParaRPr lang="en-US"/>
        </a:p>
      </dgm:t>
    </dgm:pt>
    <dgm:pt modelId="{144BFF45-4020-4411-87E1-3481401A2F6B}">
      <dgm:prSet phldrT="[Text]"/>
      <dgm:spPr/>
      <dgm:t>
        <a:bodyPr/>
        <a:lstStyle/>
        <a:p>
          <a:r>
            <a:rPr lang="en-US" dirty="0"/>
            <a:t>Testing </a:t>
          </a:r>
        </a:p>
      </dgm:t>
    </dgm:pt>
    <dgm:pt modelId="{EB90C2B4-6979-49FB-BDC2-64EFD66B4CA9}" type="parTrans" cxnId="{CB8D6D63-94E9-4B31-A180-FC318017706B}">
      <dgm:prSet/>
      <dgm:spPr/>
      <dgm:t>
        <a:bodyPr/>
        <a:lstStyle/>
        <a:p>
          <a:endParaRPr lang="en-US"/>
        </a:p>
      </dgm:t>
    </dgm:pt>
    <dgm:pt modelId="{5F948917-804A-4EBC-93EC-6518D615ACEE}" type="sibTrans" cxnId="{CB8D6D63-94E9-4B31-A180-FC318017706B}">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F820C7B5-6311-4C11-B755-BCB439EDCD9E}" type="pres">
      <dgm:prSet presAssocID="{28EB2551-B98F-4666-94A4-1D6D4FE3836A}" presName="compositeNode" presStyleCnt="0">
        <dgm:presLayoutVars>
          <dgm:bulletEnabled val="1"/>
        </dgm:presLayoutVars>
      </dgm:prSet>
      <dgm:spPr/>
    </dgm:pt>
    <dgm:pt modelId="{E1595B63-FD94-487D-912E-827C198A83F5}" type="pres">
      <dgm:prSet presAssocID="{28EB2551-B98F-4666-94A4-1D6D4FE3836A}" presName="bgRect" presStyleLbl="node1" presStyleIdx="0" presStyleCnt="6"/>
      <dgm:spPr/>
    </dgm:pt>
    <dgm:pt modelId="{CA1BB438-2108-49D4-A747-FE8073EB51D1}" type="pres">
      <dgm:prSet presAssocID="{28EB2551-B98F-4666-94A4-1D6D4FE3836A}" presName="parentNode" presStyleLbl="node1" presStyleIdx="0" presStyleCnt="6">
        <dgm:presLayoutVars>
          <dgm:chMax val="0"/>
          <dgm:bulletEnabled val="1"/>
        </dgm:presLayoutVars>
      </dgm:prSet>
      <dgm:spPr/>
    </dgm:pt>
    <dgm:pt modelId="{8FD0F0E4-3C51-4865-88B4-68FA3A097C58}" type="pres">
      <dgm:prSet presAssocID="{28EB2551-B98F-4666-94A4-1D6D4FE3836A}" presName="childNode" presStyleLbl="node1" presStyleIdx="0" presStyleCnt="6">
        <dgm:presLayoutVars>
          <dgm:bulletEnabled val="1"/>
        </dgm:presLayoutVars>
      </dgm:prSet>
      <dgm:spPr/>
    </dgm:pt>
    <dgm:pt modelId="{9810A3F3-2E68-416D-A248-F37F665E5DE0}" type="pres">
      <dgm:prSet presAssocID="{D8049911-75EF-4B0E-AE5A-B8A8628AC240}" presName="hSp" presStyleCnt="0"/>
      <dgm:spPr/>
    </dgm:pt>
    <dgm:pt modelId="{D80B2E36-4D33-457B-89EC-18058BD7976A}" type="pres">
      <dgm:prSet presAssocID="{D8049911-75EF-4B0E-AE5A-B8A8628AC240}" presName="vProcSp" presStyleCnt="0"/>
      <dgm:spPr/>
    </dgm:pt>
    <dgm:pt modelId="{95670BD0-F359-405D-9D8E-5F6A521FBF11}" type="pres">
      <dgm:prSet presAssocID="{D8049911-75EF-4B0E-AE5A-B8A8628AC240}" presName="vSp1" presStyleCnt="0"/>
      <dgm:spPr/>
    </dgm:pt>
    <dgm:pt modelId="{626553B0-1C64-44EC-9261-5381080BBACB}" type="pres">
      <dgm:prSet presAssocID="{D8049911-75EF-4B0E-AE5A-B8A8628AC240}" presName="simulatedConn" presStyleLbl="solidFgAcc1" presStyleIdx="0" presStyleCnt="5"/>
      <dgm:spPr/>
    </dgm:pt>
    <dgm:pt modelId="{616D277D-89FA-41F1-A38F-DE161D2BEE45}" type="pres">
      <dgm:prSet presAssocID="{D8049911-75EF-4B0E-AE5A-B8A8628AC240}" presName="vSp2" presStyleCnt="0"/>
      <dgm:spPr/>
    </dgm:pt>
    <dgm:pt modelId="{EF00351B-699B-4FD5-8CE1-E571EC480C9B}" type="pres">
      <dgm:prSet presAssocID="{D8049911-75EF-4B0E-AE5A-B8A8628AC240}" presName="sibTrans" presStyleCnt="0"/>
      <dgm:spPr/>
    </dgm:pt>
    <dgm:pt modelId="{C008035D-0C9E-4CF2-BE37-21ED2CBA1AA2}" type="pres">
      <dgm:prSet presAssocID="{AC51E3ED-2D63-4798-A61F-D94692103A35}" presName="compositeNode" presStyleCnt="0">
        <dgm:presLayoutVars>
          <dgm:bulletEnabled val="1"/>
        </dgm:presLayoutVars>
      </dgm:prSet>
      <dgm:spPr/>
    </dgm:pt>
    <dgm:pt modelId="{0EEB4282-138C-43FC-8454-92E685BEDA9E}" type="pres">
      <dgm:prSet presAssocID="{AC51E3ED-2D63-4798-A61F-D94692103A35}" presName="bgRect" presStyleLbl="node1" presStyleIdx="1" presStyleCnt="6"/>
      <dgm:spPr/>
    </dgm:pt>
    <dgm:pt modelId="{62504E71-E9D5-4B0B-9594-3985B7C5BA30}" type="pres">
      <dgm:prSet presAssocID="{AC51E3ED-2D63-4798-A61F-D94692103A35}" presName="parentNode" presStyleLbl="node1" presStyleIdx="1" presStyleCnt="6">
        <dgm:presLayoutVars>
          <dgm:chMax val="0"/>
          <dgm:bulletEnabled val="1"/>
        </dgm:presLayoutVars>
      </dgm:prSet>
      <dgm:spPr/>
    </dgm:pt>
    <dgm:pt modelId="{0D33C9BD-B392-4857-B60C-656FD51475B1}" type="pres">
      <dgm:prSet presAssocID="{AC51E3ED-2D63-4798-A61F-D94692103A35}" presName="childNode" presStyleLbl="node1" presStyleIdx="1" presStyleCnt="6">
        <dgm:presLayoutVars>
          <dgm:bulletEnabled val="1"/>
        </dgm:presLayoutVars>
      </dgm:prSet>
      <dgm:spPr/>
    </dgm:pt>
    <dgm:pt modelId="{12B58E8C-1F70-4C7D-96BE-534D095ADCD5}" type="pres">
      <dgm:prSet presAssocID="{7AF1BC8D-93DE-446C-89A1-BA31BDEDF91B}" presName="hSp" presStyleCnt="0"/>
      <dgm:spPr/>
    </dgm:pt>
    <dgm:pt modelId="{F0C3D417-7F3C-41FA-B209-9DF983B9DB36}" type="pres">
      <dgm:prSet presAssocID="{7AF1BC8D-93DE-446C-89A1-BA31BDEDF91B}" presName="vProcSp" presStyleCnt="0"/>
      <dgm:spPr/>
    </dgm:pt>
    <dgm:pt modelId="{3B68583B-9768-433A-B992-20D0E8804A71}" type="pres">
      <dgm:prSet presAssocID="{7AF1BC8D-93DE-446C-89A1-BA31BDEDF91B}" presName="vSp1" presStyleCnt="0"/>
      <dgm:spPr/>
    </dgm:pt>
    <dgm:pt modelId="{D972BEB0-B685-4F85-A75E-687614546F0C}" type="pres">
      <dgm:prSet presAssocID="{7AF1BC8D-93DE-446C-89A1-BA31BDEDF91B}" presName="simulatedConn" presStyleLbl="solidFgAcc1" presStyleIdx="1" presStyleCnt="5"/>
      <dgm:spPr/>
    </dgm:pt>
    <dgm:pt modelId="{7E2EFFE5-57B3-409F-9845-1328EA11B7DE}" type="pres">
      <dgm:prSet presAssocID="{7AF1BC8D-93DE-446C-89A1-BA31BDEDF91B}" presName="vSp2" presStyleCnt="0"/>
      <dgm:spPr/>
    </dgm:pt>
    <dgm:pt modelId="{17B0AA06-FF50-401F-902A-DDF49682D27B}" type="pres">
      <dgm:prSet presAssocID="{7AF1BC8D-93DE-446C-89A1-BA31BDEDF91B}" presName="sibTrans" presStyleCnt="0"/>
      <dgm:spPr/>
    </dgm:pt>
    <dgm:pt modelId="{CDB7AA98-5660-45F6-9C75-299182A22FB5}" type="pres">
      <dgm:prSet presAssocID="{0D3BA271-77EB-42EF-B72A-826E4DD645BF}" presName="compositeNode" presStyleCnt="0">
        <dgm:presLayoutVars>
          <dgm:bulletEnabled val="1"/>
        </dgm:presLayoutVars>
      </dgm:prSet>
      <dgm:spPr/>
    </dgm:pt>
    <dgm:pt modelId="{26BD1C43-C467-471A-853F-36B34EFD478D}" type="pres">
      <dgm:prSet presAssocID="{0D3BA271-77EB-42EF-B72A-826E4DD645BF}" presName="bgRect" presStyleLbl="node1" presStyleIdx="2" presStyleCnt="6"/>
      <dgm:spPr/>
    </dgm:pt>
    <dgm:pt modelId="{B8A89E95-A111-47D0-9F13-B6DC9B19F98F}" type="pres">
      <dgm:prSet presAssocID="{0D3BA271-77EB-42EF-B72A-826E4DD645BF}" presName="parentNode" presStyleLbl="node1" presStyleIdx="2" presStyleCnt="6">
        <dgm:presLayoutVars>
          <dgm:chMax val="0"/>
          <dgm:bulletEnabled val="1"/>
        </dgm:presLayoutVars>
      </dgm:prSet>
      <dgm:spPr/>
    </dgm:pt>
    <dgm:pt modelId="{ECAEA3F9-8187-4442-A60A-7B181979C23E}" type="pres">
      <dgm:prSet presAssocID="{0D3BA271-77EB-42EF-B72A-826E4DD645BF}" presName="childNode" presStyleLbl="node1" presStyleIdx="2" presStyleCnt="6">
        <dgm:presLayoutVars>
          <dgm:bulletEnabled val="1"/>
        </dgm:presLayoutVars>
      </dgm:prSet>
      <dgm:spPr/>
    </dgm:pt>
    <dgm:pt modelId="{9055C363-6767-44D5-BD70-55C849F2E884}" type="pres">
      <dgm:prSet presAssocID="{F0252588-08DF-4B5B-A97B-6BB7FC6B011C}" presName="hSp" presStyleCnt="0"/>
      <dgm:spPr/>
    </dgm:pt>
    <dgm:pt modelId="{3BD50C93-5D51-4FDF-92D6-398590E61940}" type="pres">
      <dgm:prSet presAssocID="{F0252588-08DF-4B5B-A97B-6BB7FC6B011C}" presName="vProcSp" presStyleCnt="0"/>
      <dgm:spPr/>
    </dgm:pt>
    <dgm:pt modelId="{F89D4323-2781-4D73-865C-96B5B9F36FE6}" type="pres">
      <dgm:prSet presAssocID="{F0252588-08DF-4B5B-A97B-6BB7FC6B011C}" presName="vSp1" presStyleCnt="0"/>
      <dgm:spPr/>
    </dgm:pt>
    <dgm:pt modelId="{B1A6595F-D373-4803-B6F8-90C089CFAEC6}" type="pres">
      <dgm:prSet presAssocID="{F0252588-08DF-4B5B-A97B-6BB7FC6B011C}" presName="simulatedConn" presStyleLbl="solidFgAcc1" presStyleIdx="2" presStyleCnt="5"/>
      <dgm:spPr/>
    </dgm:pt>
    <dgm:pt modelId="{5F8DD04E-B57C-4198-92C5-FB038F09E00E}" type="pres">
      <dgm:prSet presAssocID="{F0252588-08DF-4B5B-A97B-6BB7FC6B011C}" presName="vSp2" presStyleCnt="0"/>
      <dgm:spPr/>
    </dgm:pt>
    <dgm:pt modelId="{2A22E09A-57BB-4458-970D-19EC8BC846CB}" type="pres">
      <dgm:prSet presAssocID="{F0252588-08DF-4B5B-A97B-6BB7FC6B011C}" presName="sibTrans" presStyleCnt="0"/>
      <dgm:spPr/>
    </dgm:pt>
    <dgm:pt modelId="{C5A30768-AF33-4715-9B38-DDC277EE8489}" type="pres">
      <dgm:prSet presAssocID="{E6E049E3-7C1F-4040-82DE-0F266FCA9C97}" presName="compositeNode" presStyleCnt="0">
        <dgm:presLayoutVars>
          <dgm:bulletEnabled val="1"/>
        </dgm:presLayoutVars>
      </dgm:prSet>
      <dgm:spPr/>
    </dgm:pt>
    <dgm:pt modelId="{DA6A64C8-38A2-4414-B581-304593898D5B}" type="pres">
      <dgm:prSet presAssocID="{E6E049E3-7C1F-4040-82DE-0F266FCA9C97}" presName="bgRect" presStyleLbl="node1" presStyleIdx="3" presStyleCnt="6"/>
      <dgm:spPr/>
    </dgm:pt>
    <dgm:pt modelId="{47DF4B94-FA16-437F-8B57-1783BE5986C5}" type="pres">
      <dgm:prSet presAssocID="{E6E049E3-7C1F-4040-82DE-0F266FCA9C97}" presName="parentNode" presStyleLbl="node1" presStyleIdx="3" presStyleCnt="6">
        <dgm:presLayoutVars>
          <dgm:chMax val="0"/>
          <dgm:bulletEnabled val="1"/>
        </dgm:presLayoutVars>
      </dgm:prSet>
      <dgm:spPr/>
    </dgm:pt>
    <dgm:pt modelId="{5DE26D2E-B94D-48D5-9940-423C8B6FBD23}" type="pres">
      <dgm:prSet presAssocID="{E6E049E3-7C1F-4040-82DE-0F266FCA9C97}" presName="childNode" presStyleLbl="node1" presStyleIdx="3" presStyleCnt="6">
        <dgm:presLayoutVars>
          <dgm:bulletEnabled val="1"/>
        </dgm:presLayoutVars>
      </dgm:prSet>
      <dgm:spPr/>
    </dgm:pt>
    <dgm:pt modelId="{FA713FCD-E38B-4266-A318-252FD67AA524}" type="pres">
      <dgm:prSet presAssocID="{CF2A1998-1D4D-4B31-A3D8-F989A798ADCA}" presName="hSp" presStyleCnt="0"/>
      <dgm:spPr/>
    </dgm:pt>
    <dgm:pt modelId="{EA7BDB5B-5FE7-4219-93C6-9DE676630E54}" type="pres">
      <dgm:prSet presAssocID="{CF2A1998-1D4D-4B31-A3D8-F989A798ADCA}" presName="vProcSp" presStyleCnt="0"/>
      <dgm:spPr/>
    </dgm:pt>
    <dgm:pt modelId="{0163EDD8-3A7B-41EE-B321-A90C7E4DBA6F}" type="pres">
      <dgm:prSet presAssocID="{CF2A1998-1D4D-4B31-A3D8-F989A798ADCA}" presName="vSp1" presStyleCnt="0"/>
      <dgm:spPr/>
    </dgm:pt>
    <dgm:pt modelId="{3D25D2DF-FB03-4372-83A1-23525724F576}" type="pres">
      <dgm:prSet presAssocID="{CF2A1998-1D4D-4B31-A3D8-F989A798ADCA}" presName="simulatedConn" presStyleLbl="solidFgAcc1" presStyleIdx="3" presStyleCnt="5"/>
      <dgm:spPr/>
    </dgm:pt>
    <dgm:pt modelId="{8AF3024A-40D0-4F5F-9916-0A40AC6B80BE}" type="pres">
      <dgm:prSet presAssocID="{CF2A1998-1D4D-4B31-A3D8-F989A798ADCA}" presName="vSp2" presStyleCnt="0"/>
      <dgm:spPr/>
    </dgm:pt>
    <dgm:pt modelId="{B941B081-122A-4003-9731-AD3E90C6E73B}" type="pres">
      <dgm:prSet presAssocID="{CF2A1998-1D4D-4B31-A3D8-F989A798ADCA}" presName="sibTrans" presStyleCnt="0"/>
      <dgm:spPr/>
    </dgm:pt>
    <dgm:pt modelId="{CB072249-A4D8-4507-9FA3-EA793D54089D}" type="pres">
      <dgm:prSet presAssocID="{075058A9-76B2-4C3C-8EE3-524FFA0DA44E}" presName="compositeNode" presStyleCnt="0">
        <dgm:presLayoutVars>
          <dgm:bulletEnabled val="1"/>
        </dgm:presLayoutVars>
      </dgm:prSet>
      <dgm:spPr/>
    </dgm:pt>
    <dgm:pt modelId="{E29C3ADF-658B-4EEB-A8E4-9B2B1CE92510}" type="pres">
      <dgm:prSet presAssocID="{075058A9-76B2-4C3C-8EE3-524FFA0DA44E}" presName="bgRect" presStyleLbl="node1" presStyleIdx="4" presStyleCnt="6"/>
      <dgm:spPr/>
    </dgm:pt>
    <dgm:pt modelId="{55607349-9FBA-4629-AA08-FBF18BCBC79B}" type="pres">
      <dgm:prSet presAssocID="{075058A9-76B2-4C3C-8EE3-524FFA0DA44E}" presName="parentNode" presStyleLbl="node1" presStyleIdx="4" presStyleCnt="6">
        <dgm:presLayoutVars>
          <dgm:chMax val="0"/>
          <dgm:bulletEnabled val="1"/>
        </dgm:presLayoutVars>
      </dgm:prSet>
      <dgm:spPr/>
    </dgm:pt>
    <dgm:pt modelId="{37237320-8AAD-4B7F-8681-39DBD6B02028}" type="pres">
      <dgm:prSet presAssocID="{075058A9-76B2-4C3C-8EE3-524FFA0DA44E}" presName="childNode" presStyleLbl="node1" presStyleIdx="4" presStyleCnt="6">
        <dgm:presLayoutVars>
          <dgm:bulletEnabled val="1"/>
        </dgm:presLayoutVars>
      </dgm:prSet>
      <dgm:spPr/>
    </dgm:pt>
    <dgm:pt modelId="{D4D8B26A-C03D-47D3-AF94-51ED9E8A3F9C}" type="pres">
      <dgm:prSet presAssocID="{60C2B088-DCDC-428E-B286-993D36A438ED}" presName="hSp" presStyleCnt="0"/>
      <dgm:spPr/>
    </dgm:pt>
    <dgm:pt modelId="{7E75E698-1DA8-4CD7-B11A-26F6A0F2EF44}" type="pres">
      <dgm:prSet presAssocID="{60C2B088-DCDC-428E-B286-993D36A438ED}" presName="vProcSp" presStyleCnt="0"/>
      <dgm:spPr/>
    </dgm:pt>
    <dgm:pt modelId="{CBBC33F2-1544-4CD2-981F-E3D1A169B804}" type="pres">
      <dgm:prSet presAssocID="{60C2B088-DCDC-428E-B286-993D36A438ED}" presName="vSp1" presStyleCnt="0"/>
      <dgm:spPr/>
    </dgm:pt>
    <dgm:pt modelId="{3C945197-DB10-4667-9302-3C6F7C116529}" type="pres">
      <dgm:prSet presAssocID="{60C2B088-DCDC-428E-B286-993D36A438ED}" presName="simulatedConn" presStyleLbl="solidFgAcc1" presStyleIdx="4" presStyleCnt="5"/>
      <dgm:spPr/>
    </dgm:pt>
    <dgm:pt modelId="{3758E0D7-7ADB-469D-B386-AA82833059E2}" type="pres">
      <dgm:prSet presAssocID="{60C2B088-DCDC-428E-B286-993D36A438ED}" presName="vSp2" presStyleCnt="0"/>
      <dgm:spPr/>
    </dgm:pt>
    <dgm:pt modelId="{89E1B493-A46F-415E-B120-8E14F9843B5C}" type="pres">
      <dgm:prSet presAssocID="{60C2B088-DCDC-428E-B286-993D36A438ED}" presName="sibTrans" presStyleCnt="0"/>
      <dgm:spPr/>
    </dgm:pt>
    <dgm:pt modelId="{CCA6F6DC-D28B-4C18-94DA-220F9861FDDC}" type="pres">
      <dgm:prSet presAssocID="{B2FB976C-56DD-4891-9022-7EDE2A7C8C67}" presName="compositeNode" presStyleCnt="0">
        <dgm:presLayoutVars>
          <dgm:bulletEnabled val="1"/>
        </dgm:presLayoutVars>
      </dgm:prSet>
      <dgm:spPr/>
    </dgm:pt>
    <dgm:pt modelId="{37F8D9D3-767E-4AB2-B606-2212B2B62213}" type="pres">
      <dgm:prSet presAssocID="{B2FB976C-56DD-4891-9022-7EDE2A7C8C67}" presName="bgRect" presStyleLbl="node1" presStyleIdx="5" presStyleCnt="6"/>
      <dgm:spPr/>
    </dgm:pt>
    <dgm:pt modelId="{93795658-5697-4488-A98D-D2A1408F98AF}" type="pres">
      <dgm:prSet presAssocID="{B2FB976C-56DD-4891-9022-7EDE2A7C8C67}" presName="parentNode" presStyleLbl="node1" presStyleIdx="5" presStyleCnt="6">
        <dgm:presLayoutVars>
          <dgm:chMax val="0"/>
          <dgm:bulletEnabled val="1"/>
        </dgm:presLayoutVars>
      </dgm:prSet>
      <dgm:spPr/>
    </dgm:pt>
    <dgm:pt modelId="{2377E684-C3DB-48C9-B8B1-07C42E33ECE5}" type="pres">
      <dgm:prSet presAssocID="{B2FB976C-56DD-4891-9022-7EDE2A7C8C67}" presName="childNode" presStyleLbl="node1" presStyleIdx="5" presStyleCnt="6">
        <dgm:presLayoutVars>
          <dgm:bulletEnabled val="1"/>
        </dgm:presLayoutVars>
      </dgm:prSet>
      <dgm:spPr/>
    </dgm:pt>
  </dgm:ptLst>
  <dgm:cxnLst>
    <dgm:cxn modelId="{DE7BF005-269A-40C7-8DF6-4D16DF59CF15}" srcId="{1EA3AB4D-93AC-4696-81FC-7C88DCDB2F12}" destId="{0D3BA271-77EB-42EF-B72A-826E4DD645BF}" srcOrd="2" destOrd="0" parTransId="{1C64B1B0-DE29-46CF-9B41-BF8F26F0B7B7}" sibTransId="{F0252588-08DF-4B5B-A97B-6BB7FC6B011C}"/>
    <dgm:cxn modelId="{1A023307-6D98-486C-865C-CA06B587FE47}" srcId="{28EB2551-B98F-4666-94A4-1D6D4FE3836A}" destId="{D6E77860-006D-4710-A74A-7A1BC26BE7A4}" srcOrd="0" destOrd="0" parTransId="{557EA96B-C8D8-43E1-B58F-D78772870C7D}" sibTransId="{AE0A78C3-F804-4075-8DB0-9E8BC5A061E0}"/>
    <dgm:cxn modelId="{98E0AB1F-F6DB-48CB-AB91-524E35DE8641}" srcId="{0D3BA271-77EB-42EF-B72A-826E4DD645BF}" destId="{DCD55FBA-13E3-4F11-8176-C71AF0B7F08A}" srcOrd="0" destOrd="0" parTransId="{A41FCE32-C7FF-4593-9DD7-4610CB0047BE}" sibTransId="{58FE2432-B687-4DDB-A04C-B71EC028403C}"/>
    <dgm:cxn modelId="{FE988426-0255-4EB2-9F51-07168FD4FAC9}" type="presOf" srcId="{B7C5A91F-39BA-4246-9B59-B075E0D9895A}" destId="{37237320-8AAD-4B7F-8681-39DBD6B02028}" srcOrd="0" destOrd="0" presId="urn:microsoft.com/office/officeart/2005/8/layout/hProcess7"/>
    <dgm:cxn modelId="{F6B50B2D-1488-4400-AEF0-23CE2B9F252B}" type="presOf" srcId="{AC51E3ED-2D63-4798-A61F-D94692103A35}" destId="{62504E71-E9D5-4B0B-9594-3985B7C5BA30}" srcOrd="1" destOrd="0" presId="urn:microsoft.com/office/officeart/2005/8/layout/hProcess7"/>
    <dgm:cxn modelId="{DE9E6336-32A7-41AB-9ADA-B80CA2A5C1A7}" type="presOf" srcId="{DCD55FBA-13E3-4F11-8176-C71AF0B7F08A}" destId="{ECAEA3F9-8187-4442-A60A-7B181979C23E}" srcOrd="0" destOrd="0" presId="urn:microsoft.com/office/officeart/2005/8/layout/hProcess7"/>
    <dgm:cxn modelId="{FA82F15B-BA5A-4F77-9680-855DB748C767}" srcId="{1EA3AB4D-93AC-4696-81FC-7C88DCDB2F12}" destId="{28EB2551-B98F-4666-94A4-1D6D4FE3836A}" srcOrd="0" destOrd="0" parTransId="{4DD0EC1E-F767-48B4-B8DE-A70C80C0E06B}" sibTransId="{D8049911-75EF-4B0E-AE5A-B8A8628AC240}"/>
    <dgm:cxn modelId="{886B8841-DB9F-4073-A8C7-9C9B0C17A8D6}" srcId="{1EA3AB4D-93AC-4696-81FC-7C88DCDB2F12}" destId="{075058A9-76B2-4C3C-8EE3-524FFA0DA44E}" srcOrd="4" destOrd="0" parTransId="{8D9B0881-2D66-499F-A919-B07CBED6608F}" sibTransId="{60C2B088-DCDC-428E-B286-993D36A438ED}"/>
    <dgm:cxn modelId="{CB8D6D63-94E9-4B31-A180-FC318017706B}" srcId="{B2FB976C-56DD-4891-9022-7EDE2A7C8C67}" destId="{144BFF45-4020-4411-87E1-3481401A2F6B}" srcOrd="0" destOrd="0" parTransId="{EB90C2B4-6979-49FB-BDC2-64EFD66B4CA9}" sibTransId="{5F948917-804A-4EBC-93EC-6518D615ACEE}"/>
    <dgm:cxn modelId="{8C136971-CA79-446C-B288-66AADB37D35C}" srcId="{1EA3AB4D-93AC-4696-81FC-7C88DCDB2F12}" destId="{B2FB976C-56DD-4891-9022-7EDE2A7C8C67}" srcOrd="5" destOrd="0" parTransId="{CAED0185-B6BE-4E70-8553-D4A0C6B12B05}" sibTransId="{52A6B8C7-D9CD-4DB8-B272-7B983D6024CB}"/>
    <dgm:cxn modelId="{44AD6852-1C76-418F-9FAE-D602C4681182}" srcId="{075058A9-76B2-4C3C-8EE3-524FFA0DA44E}" destId="{B7C5A91F-39BA-4246-9B59-B075E0D9895A}" srcOrd="0" destOrd="0" parTransId="{3C86883B-C9CB-4835-A091-3C82D9C5790A}" sibTransId="{9C3A6417-23DF-42AC-902A-4893F1D16E86}"/>
    <dgm:cxn modelId="{F7280F55-6C2D-4EBF-B148-AA56A1551267}" type="presOf" srcId="{0D3BA271-77EB-42EF-B72A-826E4DD645BF}" destId="{B8A89E95-A111-47D0-9F13-B6DC9B19F98F}" srcOrd="1" destOrd="0" presId="urn:microsoft.com/office/officeart/2005/8/layout/hProcess7"/>
    <dgm:cxn modelId="{23E3F159-E913-4866-A9A2-080EB0E85B7C}" type="presOf" srcId="{1EA3AB4D-93AC-4696-81FC-7C88DCDB2F12}" destId="{B072DE0F-7EA9-467C-9CAE-8CB9B29C00DD}" srcOrd="0" destOrd="0" presId="urn:microsoft.com/office/officeart/2005/8/layout/hProcess7"/>
    <dgm:cxn modelId="{0332AE7A-AD05-44C1-AB01-A20D63C26E73}" type="presOf" srcId="{B2FB976C-56DD-4891-9022-7EDE2A7C8C67}" destId="{93795658-5697-4488-A98D-D2A1408F98AF}" srcOrd="1" destOrd="0" presId="urn:microsoft.com/office/officeart/2005/8/layout/hProcess7"/>
    <dgm:cxn modelId="{3DF9A683-BEB9-4733-8A84-D95D60E5E1CF}" type="presOf" srcId="{0D3BA271-77EB-42EF-B72A-826E4DD645BF}" destId="{26BD1C43-C467-471A-853F-36B34EFD478D}" srcOrd="0" destOrd="0" presId="urn:microsoft.com/office/officeart/2005/8/layout/hProcess7"/>
    <dgm:cxn modelId="{DCF50E87-AFE2-45AA-ABBE-09779EA35A62}" type="presOf" srcId="{E6E049E3-7C1F-4040-82DE-0F266FCA9C97}" destId="{47DF4B94-FA16-437F-8B57-1783BE5986C5}" srcOrd="1" destOrd="0" presId="urn:microsoft.com/office/officeart/2005/8/layout/hProcess7"/>
    <dgm:cxn modelId="{CC521C9D-AB58-4269-BF24-BA5A7331156B}" type="presOf" srcId="{7E70A3AF-199D-4516-9D26-859A4ACE136B}" destId="{5DE26D2E-B94D-48D5-9940-423C8B6FBD23}" srcOrd="0" destOrd="0" presId="urn:microsoft.com/office/officeart/2005/8/layout/hProcess7"/>
    <dgm:cxn modelId="{CA9D68A7-374F-4058-BFE3-E94BB94279FE}" type="presOf" srcId="{2FB5F9C0-ABBD-46A1-8BB5-877F59DD6997}" destId="{0D33C9BD-B392-4857-B60C-656FD51475B1}" srcOrd="0" destOrd="0" presId="urn:microsoft.com/office/officeart/2005/8/layout/hProcess7"/>
    <dgm:cxn modelId="{12AD3CAB-D132-4199-800F-2611B826E82F}" type="presOf" srcId="{075058A9-76B2-4C3C-8EE3-524FFA0DA44E}" destId="{55607349-9FBA-4629-AA08-FBF18BCBC79B}" srcOrd="1" destOrd="0" presId="urn:microsoft.com/office/officeart/2005/8/layout/hProcess7"/>
    <dgm:cxn modelId="{5BCA00AE-BAD5-4AEF-831E-C51DB0F651C6}" type="presOf" srcId="{D6E77860-006D-4710-A74A-7A1BC26BE7A4}" destId="{8FD0F0E4-3C51-4865-88B4-68FA3A097C58}" srcOrd="0" destOrd="0" presId="urn:microsoft.com/office/officeart/2005/8/layout/hProcess7"/>
    <dgm:cxn modelId="{83E0A5B2-F532-427E-837A-02B125E1A5FC}" type="presOf" srcId="{E6E049E3-7C1F-4040-82DE-0F266FCA9C97}" destId="{DA6A64C8-38A2-4414-B581-304593898D5B}" srcOrd="0" destOrd="0" presId="urn:microsoft.com/office/officeart/2005/8/layout/hProcess7"/>
    <dgm:cxn modelId="{CFBFD6B6-989D-4C75-ABFD-C7F32DD6B465}" srcId="{1EA3AB4D-93AC-4696-81FC-7C88DCDB2F12}" destId="{AC51E3ED-2D63-4798-A61F-D94692103A35}" srcOrd="1" destOrd="0" parTransId="{650981D6-D508-4862-8AD0-5580CCC6C77E}" sibTransId="{7AF1BC8D-93DE-446C-89A1-BA31BDEDF91B}"/>
    <dgm:cxn modelId="{3AE6FFC5-7B96-477C-8CA2-23BA5579016C}" srcId="{E6E049E3-7C1F-4040-82DE-0F266FCA9C97}" destId="{7E70A3AF-199D-4516-9D26-859A4ACE136B}" srcOrd="0" destOrd="0" parTransId="{3035E4C7-1D0C-4782-ACFD-5202A0E6201D}" sibTransId="{00B14872-C6C5-490A-BF3F-B0F4D70EDC80}"/>
    <dgm:cxn modelId="{6662BACD-7128-4483-AB0D-C01821D83351}" type="presOf" srcId="{28EB2551-B98F-4666-94A4-1D6D4FE3836A}" destId="{E1595B63-FD94-487D-912E-827C198A83F5}" srcOrd="0" destOrd="0" presId="urn:microsoft.com/office/officeart/2005/8/layout/hProcess7"/>
    <dgm:cxn modelId="{7345DFCF-95F8-4A8D-B028-5387999C1A05}" type="presOf" srcId="{075058A9-76B2-4C3C-8EE3-524FFA0DA44E}" destId="{E29C3ADF-658B-4EEB-A8E4-9B2B1CE92510}" srcOrd="0" destOrd="0" presId="urn:microsoft.com/office/officeart/2005/8/layout/hProcess7"/>
    <dgm:cxn modelId="{F7750CD0-60D4-46B5-9EDC-F1FE61628EFA}" type="presOf" srcId="{144BFF45-4020-4411-87E1-3481401A2F6B}" destId="{2377E684-C3DB-48C9-B8B1-07C42E33ECE5}" srcOrd="0" destOrd="0" presId="urn:microsoft.com/office/officeart/2005/8/layout/hProcess7"/>
    <dgm:cxn modelId="{16CD3BDC-F929-4763-9000-57FA0A71E1C3}" srcId="{1EA3AB4D-93AC-4696-81FC-7C88DCDB2F12}" destId="{E6E049E3-7C1F-4040-82DE-0F266FCA9C97}" srcOrd="3" destOrd="0" parTransId="{B04CBA96-A220-4C92-88A1-3277F99F2F10}" sibTransId="{CF2A1998-1D4D-4B31-A3D8-F989A798ADCA}"/>
    <dgm:cxn modelId="{F31358E1-951D-4530-B4FB-0067DA164030}" type="presOf" srcId="{28EB2551-B98F-4666-94A4-1D6D4FE3836A}" destId="{CA1BB438-2108-49D4-A747-FE8073EB51D1}" srcOrd="1" destOrd="0" presId="urn:microsoft.com/office/officeart/2005/8/layout/hProcess7"/>
    <dgm:cxn modelId="{826004EA-4E8F-425D-80AF-AB6F5370E26A}" type="presOf" srcId="{B2FB976C-56DD-4891-9022-7EDE2A7C8C67}" destId="{37F8D9D3-767E-4AB2-B606-2212B2B62213}" srcOrd="0" destOrd="0" presId="urn:microsoft.com/office/officeart/2005/8/layout/hProcess7"/>
    <dgm:cxn modelId="{E642F1F0-C828-42EF-82E0-9E588361709B}" type="presOf" srcId="{AC51E3ED-2D63-4798-A61F-D94692103A35}" destId="{0EEB4282-138C-43FC-8454-92E685BEDA9E}" srcOrd="0" destOrd="0" presId="urn:microsoft.com/office/officeart/2005/8/layout/hProcess7"/>
    <dgm:cxn modelId="{B1D021FF-7219-4FBF-91BD-538DFC59B1DD}" srcId="{AC51E3ED-2D63-4798-A61F-D94692103A35}" destId="{2FB5F9C0-ABBD-46A1-8BB5-877F59DD6997}" srcOrd="0" destOrd="0" parTransId="{A395FDF6-CD8D-482F-A9F1-5BC488D4BE3B}" sibTransId="{3CC4F14B-7509-4B82-8FC3-E19F8D47814C}"/>
    <dgm:cxn modelId="{2682C4DF-66E8-4347-913F-9FB0AC5D2B8A}" type="presParOf" srcId="{B072DE0F-7EA9-467C-9CAE-8CB9B29C00DD}" destId="{F820C7B5-6311-4C11-B755-BCB439EDCD9E}" srcOrd="0" destOrd="0" presId="urn:microsoft.com/office/officeart/2005/8/layout/hProcess7"/>
    <dgm:cxn modelId="{141D96CF-3C55-4F73-A955-FF689039F70B}" type="presParOf" srcId="{F820C7B5-6311-4C11-B755-BCB439EDCD9E}" destId="{E1595B63-FD94-487D-912E-827C198A83F5}" srcOrd="0" destOrd="0" presId="urn:microsoft.com/office/officeart/2005/8/layout/hProcess7"/>
    <dgm:cxn modelId="{3064A24C-915C-4EA8-8031-76D145459B32}" type="presParOf" srcId="{F820C7B5-6311-4C11-B755-BCB439EDCD9E}" destId="{CA1BB438-2108-49D4-A747-FE8073EB51D1}" srcOrd="1" destOrd="0" presId="urn:microsoft.com/office/officeart/2005/8/layout/hProcess7"/>
    <dgm:cxn modelId="{4171BB62-4CB0-4FBC-8118-99F591FD0B75}" type="presParOf" srcId="{F820C7B5-6311-4C11-B755-BCB439EDCD9E}" destId="{8FD0F0E4-3C51-4865-88B4-68FA3A097C58}" srcOrd="2" destOrd="0" presId="urn:microsoft.com/office/officeart/2005/8/layout/hProcess7"/>
    <dgm:cxn modelId="{6B3963E2-5897-4F16-ACBD-012F86EE2D99}" type="presParOf" srcId="{B072DE0F-7EA9-467C-9CAE-8CB9B29C00DD}" destId="{9810A3F3-2E68-416D-A248-F37F665E5DE0}" srcOrd="1" destOrd="0" presId="urn:microsoft.com/office/officeart/2005/8/layout/hProcess7"/>
    <dgm:cxn modelId="{829AEB0A-DBD8-4162-A208-E11027C11D25}" type="presParOf" srcId="{B072DE0F-7EA9-467C-9CAE-8CB9B29C00DD}" destId="{D80B2E36-4D33-457B-89EC-18058BD7976A}" srcOrd="2" destOrd="0" presId="urn:microsoft.com/office/officeart/2005/8/layout/hProcess7"/>
    <dgm:cxn modelId="{FAA11463-0781-4D2A-9A41-2BD28349D8E1}" type="presParOf" srcId="{D80B2E36-4D33-457B-89EC-18058BD7976A}" destId="{95670BD0-F359-405D-9D8E-5F6A521FBF11}" srcOrd="0" destOrd="0" presId="urn:microsoft.com/office/officeart/2005/8/layout/hProcess7"/>
    <dgm:cxn modelId="{1EA02F2B-B4C8-4E4B-8437-77EAB57445DB}" type="presParOf" srcId="{D80B2E36-4D33-457B-89EC-18058BD7976A}" destId="{626553B0-1C64-44EC-9261-5381080BBACB}" srcOrd="1" destOrd="0" presId="urn:microsoft.com/office/officeart/2005/8/layout/hProcess7"/>
    <dgm:cxn modelId="{BA05951D-44FE-4612-BF97-2F4FBA196EE2}" type="presParOf" srcId="{D80B2E36-4D33-457B-89EC-18058BD7976A}" destId="{616D277D-89FA-41F1-A38F-DE161D2BEE45}" srcOrd="2" destOrd="0" presId="urn:microsoft.com/office/officeart/2005/8/layout/hProcess7"/>
    <dgm:cxn modelId="{6E8C81C4-3413-4050-886A-470E48310989}" type="presParOf" srcId="{B072DE0F-7EA9-467C-9CAE-8CB9B29C00DD}" destId="{EF00351B-699B-4FD5-8CE1-E571EC480C9B}" srcOrd="3" destOrd="0" presId="urn:microsoft.com/office/officeart/2005/8/layout/hProcess7"/>
    <dgm:cxn modelId="{6E448239-5BD8-4CEB-AD47-689601EF0E33}" type="presParOf" srcId="{B072DE0F-7EA9-467C-9CAE-8CB9B29C00DD}" destId="{C008035D-0C9E-4CF2-BE37-21ED2CBA1AA2}" srcOrd="4" destOrd="0" presId="urn:microsoft.com/office/officeart/2005/8/layout/hProcess7"/>
    <dgm:cxn modelId="{E7D51F1E-9DB8-4E78-BE2E-2A2A7B3A3445}" type="presParOf" srcId="{C008035D-0C9E-4CF2-BE37-21ED2CBA1AA2}" destId="{0EEB4282-138C-43FC-8454-92E685BEDA9E}" srcOrd="0" destOrd="0" presId="urn:microsoft.com/office/officeart/2005/8/layout/hProcess7"/>
    <dgm:cxn modelId="{FA93FF85-BEB4-4FD4-9BFF-7DE71877B7F7}" type="presParOf" srcId="{C008035D-0C9E-4CF2-BE37-21ED2CBA1AA2}" destId="{62504E71-E9D5-4B0B-9594-3985B7C5BA30}" srcOrd="1" destOrd="0" presId="urn:microsoft.com/office/officeart/2005/8/layout/hProcess7"/>
    <dgm:cxn modelId="{87F94F53-96BC-40E7-879B-34FDF0E4AA45}" type="presParOf" srcId="{C008035D-0C9E-4CF2-BE37-21ED2CBA1AA2}" destId="{0D33C9BD-B392-4857-B60C-656FD51475B1}" srcOrd="2" destOrd="0" presId="urn:microsoft.com/office/officeart/2005/8/layout/hProcess7"/>
    <dgm:cxn modelId="{950EB504-A8D1-43D8-90A7-B429A7A0E1E4}" type="presParOf" srcId="{B072DE0F-7EA9-467C-9CAE-8CB9B29C00DD}" destId="{12B58E8C-1F70-4C7D-96BE-534D095ADCD5}" srcOrd="5" destOrd="0" presId="urn:microsoft.com/office/officeart/2005/8/layout/hProcess7"/>
    <dgm:cxn modelId="{997F2A06-5FC5-4E64-A5DB-E0993AD03375}" type="presParOf" srcId="{B072DE0F-7EA9-467C-9CAE-8CB9B29C00DD}" destId="{F0C3D417-7F3C-41FA-B209-9DF983B9DB36}" srcOrd="6" destOrd="0" presId="urn:microsoft.com/office/officeart/2005/8/layout/hProcess7"/>
    <dgm:cxn modelId="{5ECEBCF8-C19C-4F49-85F0-CCC3DABFBEB5}" type="presParOf" srcId="{F0C3D417-7F3C-41FA-B209-9DF983B9DB36}" destId="{3B68583B-9768-433A-B992-20D0E8804A71}" srcOrd="0" destOrd="0" presId="urn:microsoft.com/office/officeart/2005/8/layout/hProcess7"/>
    <dgm:cxn modelId="{12B24249-1E2D-46DE-AEC4-9457321F0E58}" type="presParOf" srcId="{F0C3D417-7F3C-41FA-B209-9DF983B9DB36}" destId="{D972BEB0-B685-4F85-A75E-687614546F0C}" srcOrd="1" destOrd="0" presId="urn:microsoft.com/office/officeart/2005/8/layout/hProcess7"/>
    <dgm:cxn modelId="{C5D3E4D6-275B-46F3-B5AB-69C5C00A2094}" type="presParOf" srcId="{F0C3D417-7F3C-41FA-B209-9DF983B9DB36}" destId="{7E2EFFE5-57B3-409F-9845-1328EA11B7DE}" srcOrd="2" destOrd="0" presId="urn:microsoft.com/office/officeart/2005/8/layout/hProcess7"/>
    <dgm:cxn modelId="{9C2E564F-CCF3-451A-9778-A0DD5E77037B}" type="presParOf" srcId="{B072DE0F-7EA9-467C-9CAE-8CB9B29C00DD}" destId="{17B0AA06-FF50-401F-902A-DDF49682D27B}" srcOrd="7" destOrd="0" presId="urn:microsoft.com/office/officeart/2005/8/layout/hProcess7"/>
    <dgm:cxn modelId="{82411697-5CCA-452A-BE51-0F5221FDF59C}" type="presParOf" srcId="{B072DE0F-7EA9-467C-9CAE-8CB9B29C00DD}" destId="{CDB7AA98-5660-45F6-9C75-299182A22FB5}" srcOrd="8" destOrd="0" presId="urn:microsoft.com/office/officeart/2005/8/layout/hProcess7"/>
    <dgm:cxn modelId="{5C6D274B-AA6D-4DFC-ABA2-F479C1DC2030}" type="presParOf" srcId="{CDB7AA98-5660-45F6-9C75-299182A22FB5}" destId="{26BD1C43-C467-471A-853F-36B34EFD478D}" srcOrd="0" destOrd="0" presId="urn:microsoft.com/office/officeart/2005/8/layout/hProcess7"/>
    <dgm:cxn modelId="{379344E8-E433-4D9F-81BE-C3C3DA7CE606}" type="presParOf" srcId="{CDB7AA98-5660-45F6-9C75-299182A22FB5}" destId="{B8A89E95-A111-47D0-9F13-B6DC9B19F98F}" srcOrd="1" destOrd="0" presId="urn:microsoft.com/office/officeart/2005/8/layout/hProcess7"/>
    <dgm:cxn modelId="{2E2BB5A2-79EE-4283-808D-99D430C860E6}" type="presParOf" srcId="{CDB7AA98-5660-45F6-9C75-299182A22FB5}" destId="{ECAEA3F9-8187-4442-A60A-7B181979C23E}" srcOrd="2" destOrd="0" presId="urn:microsoft.com/office/officeart/2005/8/layout/hProcess7"/>
    <dgm:cxn modelId="{D44A4719-C67E-483A-AC0D-6ED056030923}" type="presParOf" srcId="{B072DE0F-7EA9-467C-9CAE-8CB9B29C00DD}" destId="{9055C363-6767-44D5-BD70-55C849F2E884}" srcOrd="9" destOrd="0" presId="urn:microsoft.com/office/officeart/2005/8/layout/hProcess7"/>
    <dgm:cxn modelId="{66DE1B8D-7DFD-4923-9430-60476F4F7401}" type="presParOf" srcId="{B072DE0F-7EA9-467C-9CAE-8CB9B29C00DD}" destId="{3BD50C93-5D51-4FDF-92D6-398590E61940}" srcOrd="10" destOrd="0" presId="urn:microsoft.com/office/officeart/2005/8/layout/hProcess7"/>
    <dgm:cxn modelId="{8CC5D631-CA85-4CF6-8AED-5A5F2DA27850}" type="presParOf" srcId="{3BD50C93-5D51-4FDF-92D6-398590E61940}" destId="{F89D4323-2781-4D73-865C-96B5B9F36FE6}" srcOrd="0" destOrd="0" presId="urn:microsoft.com/office/officeart/2005/8/layout/hProcess7"/>
    <dgm:cxn modelId="{E6A3F06E-1B00-460E-AD17-4F5040A1538A}" type="presParOf" srcId="{3BD50C93-5D51-4FDF-92D6-398590E61940}" destId="{B1A6595F-D373-4803-B6F8-90C089CFAEC6}" srcOrd="1" destOrd="0" presId="urn:microsoft.com/office/officeart/2005/8/layout/hProcess7"/>
    <dgm:cxn modelId="{01656680-992B-4BF1-A796-99F5094833CE}" type="presParOf" srcId="{3BD50C93-5D51-4FDF-92D6-398590E61940}" destId="{5F8DD04E-B57C-4198-92C5-FB038F09E00E}" srcOrd="2" destOrd="0" presId="urn:microsoft.com/office/officeart/2005/8/layout/hProcess7"/>
    <dgm:cxn modelId="{E58A68D6-F8F5-4D6A-9C57-E2435BB42605}" type="presParOf" srcId="{B072DE0F-7EA9-467C-9CAE-8CB9B29C00DD}" destId="{2A22E09A-57BB-4458-970D-19EC8BC846CB}" srcOrd="11" destOrd="0" presId="urn:microsoft.com/office/officeart/2005/8/layout/hProcess7"/>
    <dgm:cxn modelId="{6537D122-89B3-4554-BAE1-215A871A1AE8}" type="presParOf" srcId="{B072DE0F-7EA9-467C-9CAE-8CB9B29C00DD}" destId="{C5A30768-AF33-4715-9B38-DDC277EE8489}" srcOrd="12" destOrd="0" presId="urn:microsoft.com/office/officeart/2005/8/layout/hProcess7"/>
    <dgm:cxn modelId="{A46A4463-B1BD-41BB-B0A7-4DFFD933C77D}" type="presParOf" srcId="{C5A30768-AF33-4715-9B38-DDC277EE8489}" destId="{DA6A64C8-38A2-4414-B581-304593898D5B}" srcOrd="0" destOrd="0" presId="urn:microsoft.com/office/officeart/2005/8/layout/hProcess7"/>
    <dgm:cxn modelId="{D24FE2DA-AF74-4607-882B-C39A7789CD14}" type="presParOf" srcId="{C5A30768-AF33-4715-9B38-DDC277EE8489}" destId="{47DF4B94-FA16-437F-8B57-1783BE5986C5}" srcOrd="1" destOrd="0" presId="urn:microsoft.com/office/officeart/2005/8/layout/hProcess7"/>
    <dgm:cxn modelId="{0E32F605-2D2F-4EC3-A47B-48C9B8B21D39}" type="presParOf" srcId="{C5A30768-AF33-4715-9B38-DDC277EE8489}" destId="{5DE26D2E-B94D-48D5-9940-423C8B6FBD23}" srcOrd="2" destOrd="0" presId="urn:microsoft.com/office/officeart/2005/8/layout/hProcess7"/>
    <dgm:cxn modelId="{35C6F92A-0227-4BE8-BFC5-AC7CECD7719A}" type="presParOf" srcId="{B072DE0F-7EA9-467C-9CAE-8CB9B29C00DD}" destId="{FA713FCD-E38B-4266-A318-252FD67AA524}" srcOrd="13" destOrd="0" presId="urn:microsoft.com/office/officeart/2005/8/layout/hProcess7"/>
    <dgm:cxn modelId="{F8DDDB3A-1458-4F46-95AD-37DB1BC007DC}" type="presParOf" srcId="{B072DE0F-7EA9-467C-9CAE-8CB9B29C00DD}" destId="{EA7BDB5B-5FE7-4219-93C6-9DE676630E54}" srcOrd="14" destOrd="0" presId="urn:microsoft.com/office/officeart/2005/8/layout/hProcess7"/>
    <dgm:cxn modelId="{93D3E721-8DDD-4E9F-82F3-A2E17AD0A3A3}" type="presParOf" srcId="{EA7BDB5B-5FE7-4219-93C6-9DE676630E54}" destId="{0163EDD8-3A7B-41EE-B321-A90C7E4DBA6F}" srcOrd="0" destOrd="0" presId="urn:microsoft.com/office/officeart/2005/8/layout/hProcess7"/>
    <dgm:cxn modelId="{CD168EAA-969A-41F8-859B-77300CFEF1FA}" type="presParOf" srcId="{EA7BDB5B-5FE7-4219-93C6-9DE676630E54}" destId="{3D25D2DF-FB03-4372-83A1-23525724F576}" srcOrd="1" destOrd="0" presId="urn:microsoft.com/office/officeart/2005/8/layout/hProcess7"/>
    <dgm:cxn modelId="{BB04E2FA-E188-44F8-80D9-7364EE4CE27B}" type="presParOf" srcId="{EA7BDB5B-5FE7-4219-93C6-9DE676630E54}" destId="{8AF3024A-40D0-4F5F-9916-0A40AC6B80BE}" srcOrd="2" destOrd="0" presId="urn:microsoft.com/office/officeart/2005/8/layout/hProcess7"/>
    <dgm:cxn modelId="{0D01E1B8-1C8D-433A-A952-47C284C4DA27}" type="presParOf" srcId="{B072DE0F-7EA9-467C-9CAE-8CB9B29C00DD}" destId="{B941B081-122A-4003-9731-AD3E90C6E73B}" srcOrd="15" destOrd="0" presId="urn:microsoft.com/office/officeart/2005/8/layout/hProcess7"/>
    <dgm:cxn modelId="{31663FF5-DE00-4AE1-A1C3-E19218F07B12}" type="presParOf" srcId="{B072DE0F-7EA9-467C-9CAE-8CB9B29C00DD}" destId="{CB072249-A4D8-4507-9FA3-EA793D54089D}" srcOrd="16" destOrd="0" presId="urn:microsoft.com/office/officeart/2005/8/layout/hProcess7"/>
    <dgm:cxn modelId="{CD0D03F4-1E97-4581-8354-283B3A713E8E}" type="presParOf" srcId="{CB072249-A4D8-4507-9FA3-EA793D54089D}" destId="{E29C3ADF-658B-4EEB-A8E4-9B2B1CE92510}" srcOrd="0" destOrd="0" presId="urn:microsoft.com/office/officeart/2005/8/layout/hProcess7"/>
    <dgm:cxn modelId="{CDA334D6-F603-41F7-894F-E787A9CFF3C5}" type="presParOf" srcId="{CB072249-A4D8-4507-9FA3-EA793D54089D}" destId="{55607349-9FBA-4629-AA08-FBF18BCBC79B}" srcOrd="1" destOrd="0" presId="urn:microsoft.com/office/officeart/2005/8/layout/hProcess7"/>
    <dgm:cxn modelId="{C30A879B-E72F-4F62-831D-94B6BF0B9A07}" type="presParOf" srcId="{CB072249-A4D8-4507-9FA3-EA793D54089D}" destId="{37237320-8AAD-4B7F-8681-39DBD6B02028}" srcOrd="2" destOrd="0" presId="urn:microsoft.com/office/officeart/2005/8/layout/hProcess7"/>
    <dgm:cxn modelId="{6F1966F4-2F14-4B9B-9FB8-9AFC8FC8BD58}" type="presParOf" srcId="{B072DE0F-7EA9-467C-9CAE-8CB9B29C00DD}" destId="{D4D8B26A-C03D-47D3-AF94-51ED9E8A3F9C}" srcOrd="17" destOrd="0" presId="urn:microsoft.com/office/officeart/2005/8/layout/hProcess7"/>
    <dgm:cxn modelId="{94DFD181-C349-4188-9DCA-ACF53BCAAE3C}" type="presParOf" srcId="{B072DE0F-7EA9-467C-9CAE-8CB9B29C00DD}" destId="{7E75E698-1DA8-4CD7-B11A-26F6A0F2EF44}" srcOrd="18" destOrd="0" presId="urn:microsoft.com/office/officeart/2005/8/layout/hProcess7"/>
    <dgm:cxn modelId="{B4FCEEFA-40C8-4169-B635-A2F229586283}" type="presParOf" srcId="{7E75E698-1DA8-4CD7-B11A-26F6A0F2EF44}" destId="{CBBC33F2-1544-4CD2-981F-E3D1A169B804}" srcOrd="0" destOrd="0" presId="urn:microsoft.com/office/officeart/2005/8/layout/hProcess7"/>
    <dgm:cxn modelId="{22D84DED-48AD-44D3-AB03-416190B7F77E}" type="presParOf" srcId="{7E75E698-1DA8-4CD7-B11A-26F6A0F2EF44}" destId="{3C945197-DB10-4667-9302-3C6F7C116529}" srcOrd="1" destOrd="0" presId="urn:microsoft.com/office/officeart/2005/8/layout/hProcess7"/>
    <dgm:cxn modelId="{E37B1354-5ECC-483D-8F51-17CEF71DCA60}" type="presParOf" srcId="{7E75E698-1DA8-4CD7-B11A-26F6A0F2EF44}" destId="{3758E0D7-7ADB-469D-B386-AA82833059E2}" srcOrd="2" destOrd="0" presId="urn:microsoft.com/office/officeart/2005/8/layout/hProcess7"/>
    <dgm:cxn modelId="{D8687EF3-0627-4071-9212-7EC71A4ED41A}" type="presParOf" srcId="{B072DE0F-7EA9-467C-9CAE-8CB9B29C00DD}" destId="{89E1B493-A46F-415E-B120-8E14F9843B5C}" srcOrd="19" destOrd="0" presId="urn:microsoft.com/office/officeart/2005/8/layout/hProcess7"/>
    <dgm:cxn modelId="{FC1EA91C-491D-4760-9D9E-1277AA8A09BE}" type="presParOf" srcId="{B072DE0F-7EA9-467C-9CAE-8CB9B29C00DD}" destId="{CCA6F6DC-D28B-4C18-94DA-220F9861FDDC}" srcOrd="20" destOrd="0" presId="urn:microsoft.com/office/officeart/2005/8/layout/hProcess7"/>
    <dgm:cxn modelId="{EB71768F-95B4-4098-B4C8-BA492DFC929E}" type="presParOf" srcId="{CCA6F6DC-D28B-4C18-94DA-220F9861FDDC}" destId="{37F8D9D3-767E-4AB2-B606-2212B2B62213}" srcOrd="0" destOrd="0" presId="urn:microsoft.com/office/officeart/2005/8/layout/hProcess7"/>
    <dgm:cxn modelId="{5E6BD0B8-B05D-4860-A894-A7A148B42334}" type="presParOf" srcId="{CCA6F6DC-D28B-4C18-94DA-220F9861FDDC}" destId="{93795658-5697-4488-A98D-D2A1408F98AF}" srcOrd="1" destOrd="0" presId="urn:microsoft.com/office/officeart/2005/8/layout/hProcess7"/>
    <dgm:cxn modelId="{72D54867-0ED7-4E69-A6DA-0EA838357758}" type="presParOf" srcId="{CCA6F6DC-D28B-4C18-94DA-220F9861FDDC}" destId="{2377E684-C3DB-48C9-B8B1-07C42E33ECE5}" srcOrd="2" destOrd="0" presId="urn:microsoft.com/office/officeart/2005/8/layout/hProcess7"/>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28EB2551-B98F-4666-94A4-1D6D4FE3836A}">
      <dgm:prSet phldrT="[Text]"/>
      <dgm:spPr/>
      <dgm:t>
        <a:bodyPr/>
        <a:lstStyle/>
        <a:p>
          <a:r>
            <a:rPr lang="en-US" dirty="0"/>
            <a:t>Problem</a:t>
          </a:r>
        </a:p>
      </dgm:t>
    </dgm:pt>
    <dgm:pt modelId="{4DD0EC1E-F767-48B4-B8DE-A70C80C0E06B}" type="parTrans" cxnId="{FA82F15B-BA5A-4F77-9680-855DB748C767}">
      <dgm:prSet/>
      <dgm:spPr/>
      <dgm:t>
        <a:bodyPr/>
        <a:lstStyle/>
        <a:p>
          <a:endParaRPr lang="en-US"/>
        </a:p>
      </dgm:t>
    </dgm:pt>
    <dgm:pt modelId="{D8049911-75EF-4B0E-AE5A-B8A8628AC240}" type="sibTrans" cxnId="{FA82F15B-BA5A-4F77-9680-855DB748C767}">
      <dgm:prSet/>
      <dgm:spPr/>
      <dgm:t>
        <a:bodyPr/>
        <a:lstStyle/>
        <a:p>
          <a:endParaRPr lang="en-US"/>
        </a:p>
      </dgm:t>
    </dgm:pt>
    <dgm:pt modelId="{D6E77860-006D-4710-A74A-7A1BC26BE7A4}">
      <dgm:prSet phldrT="[Text]"/>
      <dgm:spPr/>
      <dgm:t>
        <a:bodyPr/>
        <a:lstStyle/>
        <a:p>
          <a:r>
            <a:rPr lang="en-US"/>
            <a:t>Understand </a:t>
          </a:r>
          <a:endParaRPr lang="en-US" dirty="0"/>
        </a:p>
      </dgm:t>
    </dgm:pt>
    <dgm:pt modelId="{557EA96B-C8D8-43E1-B58F-D78772870C7D}" type="parTrans" cxnId="{1A023307-6D98-486C-865C-CA06B587FE47}">
      <dgm:prSet/>
      <dgm:spPr/>
      <dgm:t>
        <a:bodyPr/>
        <a:lstStyle/>
        <a:p>
          <a:endParaRPr lang="en-US"/>
        </a:p>
      </dgm:t>
    </dgm:pt>
    <dgm:pt modelId="{AE0A78C3-F804-4075-8DB0-9E8BC5A061E0}" type="sibTrans" cxnId="{1A023307-6D98-486C-865C-CA06B587FE47}">
      <dgm:prSet/>
      <dgm:spPr/>
      <dgm:t>
        <a:bodyPr/>
        <a:lstStyle/>
        <a:p>
          <a:endParaRPr lang="en-US"/>
        </a:p>
      </dgm:t>
    </dgm:pt>
    <dgm:pt modelId="{AC51E3ED-2D63-4798-A61F-D94692103A35}">
      <dgm:prSet phldrT="[Text]"/>
      <dgm:spPr/>
      <dgm:t>
        <a:bodyPr/>
        <a:lstStyle/>
        <a:p>
          <a:r>
            <a:rPr lang="en-US" dirty="0"/>
            <a:t>Problem</a:t>
          </a:r>
        </a:p>
      </dgm:t>
    </dgm:pt>
    <dgm:pt modelId="{650981D6-D508-4862-8AD0-5580CCC6C77E}" type="parTrans" cxnId="{CFBFD6B6-989D-4C75-ABFD-C7F32DD6B465}">
      <dgm:prSet/>
      <dgm:spPr/>
      <dgm:t>
        <a:bodyPr/>
        <a:lstStyle/>
        <a:p>
          <a:endParaRPr lang="en-US"/>
        </a:p>
      </dgm:t>
    </dgm:pt>
    <dgm:pt modelId="{7AF1BC8D-93DE-446C-89A1-BA31BDEDF91B}" type="sibTrans" cxnId="{CFBFD6B6-989D-4C75-ABFD-C7F32DD6B465}">
      <dgm:prSet/>
      <dgm:spPr/>
      <dgm:t>
        <a:bodyPr/>
        <a:lstStyle/>
        <a:p>
          <a:endParaRPr lang="en-US"/>
        </a:p>
      </dgm:t>
    </dgm:pt>
    <dgm:pt modelId="{2FB5F9C0-ABBD-46A1-8BB5-877F59DD6997}">
      <dgm:prSet phldrT="[Text]"/>
      <dgm:spPr/>
      <dgm:t>
        <a:bodyPr/>
        <a:lstStyle/>
        <a:p>
          <a:r>
            <a:rPr lang="en-US" dirty="0"/>
            <a:t>Observing </a:t>
          </a:r>
        </a:p>
      </dgm:t>
    </dgm:pt>
    <dgm:pt modelId="{A395FDF6-CD8D-482F-A9F1-5BC488D4BE3B}" type="parTrans" cxnId="{B1D021FF-7219-4FBF-91BD-538DFC59B1DD}">
      <dgm:prSet/>
      <dgm:spPr/>
      <dgm:t>
        <a:bodyPr/>
        <a:lstStyle/>
        <a:p>
          <a:endParaRPr lang="en-US"/>
        </a:p>
      </dgm:t>
    </dgm:pt>
    <dgm:pt modelId="{3CC4F14B-7509-4B82-8FC3-E19F8D47814C}" type="sibTrans" cxnId="{B1D021FF-7219-4FBF-91BD-538DFC59B1DD}">
      <dgm:prSet/>
      <dgm:spPr/>
      <dgm:t>
        <a:bodyPr/>
        <a:lstStyle/>
        <a:p>
          <a:endParaRPr lang="en-US"/>
        </a:p>
      </dgm:t>
    </dgm:pt>
    <dgm:pt modelId="{0D3BA271-77EB-42EF-B72A-826E4DD645BF}">
      <dgm:prSet phldrT="[Text]"/>
      <dgm:spPr/>
      <dgm:t>
        <a:bodyPr/>
        <a:lstStyle/>
        <a:p>
          <a:r>
            <a:rPr lang="en-US" dirty="0"/>
            <a:t>Problem</a:t>
          </a:r>
        </a:p>
      </dgm:t>
    </dgm:pt>
    <dgm:pt modelId="{1C64B1B0-DE29-46CF-9B41-BF8F26F0B7B7}" type="parTrans" cxnId="{DE7BF005-269A-40C7-8DF6-4D16DF59CF15}">
      <dgm:prSet/>
      <dgm:spPr/>
      <dgm:t>
        <a:bodyPr/>
        <a:lstStyle/>
        <a:p>
          <a:endParaRPr lang="en-US"/>
        </a:p>
      </dgm:t>
    </dgm:pt>
    <dgm:pt modelId="{F0252588-08DF-4B5B-A97B-6BB7FC6B011C}" type="sibTrans" cxnId="{DE7BF005-269A-40C7-8DF6-4D16DF59CF15}">
      <dgm:prSet/>
      <dgm:spPr/>
      <dgm:t>
        <a:bodyPr/>
        <a:lstStyle/>
        <a:p>
          <a:endParaRPr lang="en-US"/>
        </a:p>
      </dgm:t>
    </dgm:pt>
    <dgm:pt modelId="{DCD55FBA-13E3-4F11-8176-C71AF0B7F08A}">
      <dgm:prSet phldrT="[Text]"/>
      <dgm:spPr/>
      <dgm:t>
        <a:bodyPr/>
        <a:lstStyle/>
        <a:p>
          <a:r>
            <a:rPr lang="en-US" dirty="0"/>
            <a:t>Defining Problems </a:t>
          </a:r>
        </a:p>
      </dgm:t>
    </dgm:pt>
    <dgm:pt modelId="{A41FCE32-C7FF-4593-9DD7-4610CB0047BE}" type="parTrans" cxnId="{98E0AB1F-F6DB-48CB-AB91-524E35DE8641}">
      <dgm:prSet/>
      <dgm:spPr/>
      <dgm:t>
        <a:bodyPr/>
        <a:lstStyle/>
        <a:p>
          <a:endParaRPr lang="en-US"/>
        </a:p>
      </dgm:t>
    </dgm:pt>
    <dgm:pt modelId="{58FE2432-B687-4DDB-A04C-B71EC028403C}" type="sibTrans" cxnId="{98E0AB1F-F6DB-48CB-AB91-524E35DE8641}">
      <dgm:prSet/>
      <dgm:spPr/>
      <dgm:t>
        <a:bodyPr/>
        <a:lstStyle/>
        <a:p>
          <a:endParaRPr lang="en-US"/>
        </a:p>
      </dgm:t>
    </dgm:pt>
    <dgm:pt modelId="{075058A9-76B2-4C3C-8EE3-524FFA0DA44E}">
      <dgm:prSet phldrT="[Text]"/>
      <dgm:spPr/>
      <dgm:t>
        <a:bodyPr/>
        <a:lstStyle/>
        <a:p>
          <a:r>
            <a:rPr lang="en-US" dirty="0"/>
            <a:t>Solution </a:t>
          </a:r>
        </a:p>
      </dgm:t>
    </dgm:pt>
    <dgm:pt modelId="{8D9B0881-2D66-499F-A919-B07CBED6608F}" type="parTrans" cxnId="{886B8841-DB9F-4073-A8C7-9C9B0C17A8D6}">
      <dgm:prSet/>
      <dgm:spPr/>
      <dgm:t>
        <a:bodyPr/>
        <a:lstStyle/>
        <a:p>
          <a:endParaRPr lang="en-US"/>
        </a:p>
      </dgm:t>
    </dgm:pt>
    <dgm:pt modelId="{60C2B088-DCDC-428E-B286-993D36A438ED}" type="sibTrans" cxnId="{886B8841-DB9F-4073-A8C7-9C9B0C17A8D6}">
      <dgm:prSet/>
      <dgm:spPr/>
      <dgm:t>
        <a:bodyPr/>
        <a:lstStyle/>
        <a:p>
          <a:endParaRPr lang="en-US"/>
        </a:p>
      </dgm:t>
    </dgm:pt>
    <dgm:pt modelId="{E6E049E3-7C1F-4040-82DE-0F266FCA9C97}">
      <dgm:prSet phldrT="[Text]"/>
      <dgm:spPr/>
      <dgm:t>
        <a:bodyPr/>
        <a:lstStyle/>
        <a:p>
          <a:r>
            <a:rPr lang="en-US" dirty="0"/>
            <a:t>Solution </a:t>
          </a:r>
        </a:p>
      </dgm:t>
    </dgm:pt>
    <dgm:pt modelId="{B04CBA96-A220-4C92-88A1-3277F99F2F10}" type="parTrans" cxnId="{16CD3BDC-F929-4763-9000-57FA0A71E1C3}">
      <dgm:prSet/>
      <dgm:spPr/>
      <dgm:t>
        <a:bodyPr/>
        <a:lstStyle/>
        <a:p>
          <a:endParaRPr lang="en-US"/>
        </a:p>
      </dgm:t>
    </dgm:pt>
    <dgm:pt modelId="{CF2A1998-1D4D-4B31-A3D8-F989A798ADCA}" type="sibTrans" cxnId="{16CD3BDC-F929-4763-9000-57FA0A71E1C3}">
      <dgm:prSet/>
      <dgm:spPr/>
      <dgm:t>
        <a:bodyPr/>
        <a:lstStyle/>
        <a:p>
          <a:endParaRPr lang="en-US"/>
        </a:p>
      </dgm:t>
    </dgm:pt>
    <dgm:pt modelId="{7E70A3AF-199D-4516-9D26-859A4ACE136B}">
      <dgm:prSet phldrT="[Text]"/>
      <dgm:spPr/>
      <dgm:t>
        <a:bodyPr/>
        <a:lstStyle/>
        <a:p>
          <a:r>
            <a:rPr lang="en-US" dirty="0"/>
            <a:t>Finding Ideas</a:t>
          </a:r>
        </a:p>
      </dgm:t>
    </dgm:pt>
    <dgm:pt modelId="{3035E4C7-1D0C-4782-ACFD-5202A0E6201D}" type="parTrans" cxnId="{3AE6FFC5-7B96-477C-8CA2-23BA5579016C}">
      <dgm:prSet/>
      <dgm:spPr/>
      <dgm:t>
        <a:bodyPr/>
        <a:lstStyle/>
        <a:p>
          <a:endParaRPr lang="en-US"/>
        </a:p>
      </dgm:t>
    </dgm:pt>
    <dgm:pt modelId="{00B14872-C6C5-490A-BF3F-B0F4D70EDC80}" type="sibTrans" cxnId="{3AE6FFC5-7B96-477C-8CA2-23BA5579016C}">
      <dgm:prSet/>
      <dgm:spPr/>
      <dgm:t>
        <a:bodyPr/>
        <a:lstStyle/>
        <a:p>
          <a:endParaRPr lang="en-US"/>
        </a:p>
      </dgm:t>
    </dgm:pt>
    <dgm:pt modelId="{B7C5A91F-39BA-4246-9B59-B075E0D9895A}">
      <dgm:prSet phldrT="[Text]"/>
      <dgm:spPr/>
      <dgm:t>
        <a:bodyPr/>
        <a:lstStyle/>
        <a:p>
          <a:r>
            <a:rPr lang="en-US" dirty="0"/>
            <a:t>Developing Prototype </a:t>
          </a:r>
        </a:p>
      </dgm:t>
    </dgm:pt>
    <dgm:pt modelId="{3C86883B-C9CB-4835-A091-3C82D9C5790A}" type="parTrans" cxnId="{44AD6852-1C76-418F-9FAE-D602C4681182}">
      <dgm:prSet/>
      <dgm:spPr/>
      <dgm:t>
        <a:bodyPr/>
        <a:lstStyle/>
        <a:p>
          <a:endParaRPr lang="en-US"/>
        </a:p>
      </dgm:t>
    </dgm:pt>
    <dgm:pt modelId="{9C3A6417-23DF-42AC-902A-4893F1D16E86}" type="sibTrans" cxnId="{44AD6852-1C76-418F-9FAE-D602C4681182}">
      <dgm:prSet/>
      <dgm:spPr/>
      <dgm:t>
        <a:bodyPr/>
        <a:lstStyle/>
        <a:p>
          <a:endParaRPr lang="en-US"/>
        </a:p>
      </dgm:t>
    </dgm:pt>
    <dgm:pt modelId="{B2FB976C-56DD-4891-9022-7EDE2A7C8C67}">
      <dgm:prSet phldrT="[Text]"/>
      <dgm:spPr/>
      <dgm:t>
        <a:bodyPr/>
        <a:lstStyle/>
        <a:p>
          <a:r>
            <a:rPr lang="en-US" dirty="0"/>
            <a:t>Solution</a:t>
          </a:r>
        </a:p>
      </dgm:t>
    </dgm:pt>
    <dgm:pt modelId="{CAED0185-B6BE-4E70-8553-D4A0C6B12B05}" type="parTrans" cxnId="{8C136971-CA79-446C-B288-66AADB37D35C}">
      <dgm:prSet/>
      <dgm:spPr/>
      <dgm:t>
        <a:bodyPr/>
        <a:lstStyle/>
        <a:p>
          <a:endParaRPr lang="en-US"/>
        </a:p>
      </dgm:t>
    </dgm:pt>
    <dgm:pt modelId="{52A6B8C7-D9CD-4DB8-B272-7B983D6024CB}" type="sibTrans" cxnId="{8C136971-CA79-446C-B288-66AADB37D35C}">
      <dgm:prSet/>
      <dgm:spPr/>
      <dgm:t>
        <a:bodyPr/>
        <a:lstStyle/>
        <a:p>
          <a:endParaRPr lang="en-US"/>
        </a:p>
      </dgm:t>
    </dgm:pt>
    <dgm:pt modelId="{144BFF45-4020-4411-87E1-3481401A2F6B}">
      <dgm:prSet phldrT="[Text]"/>
      <dgm:spPr/>
      <dgm:t>
        <a:bodyPr/>
        <a:lstStyle/>
        <a:p>
          <a:r>
            <a:rPr lang="en-US" dirty="0"/>
            <a:t>Testing </a:t>
          </a:r>
        </a:p>
      </dgm:t>
    </dgm:pt>
    <dgm:pt modelId="{EB90C2B4-6979-49FB-BDC2-64EFD66B4CA9}" type="parTrans" cxnId="{CB8D6D63-94E9-4B31-A180-FC318017706B}">
      <dgm:prSet/>
      <dgm:spPr/>
      <dgm:t>
        <a:bodyPr/>
        <a:lstStyle/>
        <a:p>
          <a:endParaRPr lang="en-US"/>
        </a:p>
      </dgm:t>
    </dgm:pt>
    <dgm:pt modelId="{5F948917-804A-4EBC-93EC-6518D615ACEE}" type="sibTrans" cxnId="{CB8D6D63-94E9-4B31-A180-FC318017706B}">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F820C7B5-6311-4C11-B755-BCB439EDCD9E}" type="pres">
      <dgm:prSet presAssocID="{28EB2551-B98F-4666-94A4-1D6D4FE3836A}" presName="compositeNode" presStyleCnt="0">
        <dgm:presLayoutVars>
          <dgm:bulletEnabled val="1"/>
        </dgm:presLayoutVars>
      </dgm:prSet>
      <dgm:spPr/>
    </dgm:pt>
    <dgm:pt modelId="{E1595B63-FD94-487D-912E-827C198A83F5}" type="pres">
      <dgm:prSet presAssocID="{28EB2551-B98F-4666-94A4-1D6D4FE3836A}" presName="bgRect" presStyleLbl="node1" presStyleIdx="0" presStyleCnt="6"/>
      <dgm:spPr/>
    </dgm:pt>
    <dgm:pt modelId="{CA1BB438-2108-49D4-A747-FE8073EB51D1}" type="pres">
      <dgm:prSet presAssocID="{28EB2551-B98F-4666-94A4-1D6D4FE3836A}" presName="parentNode" presStyleLbl="node1" presStyleIdx="0" presStyleCnt="6">
        <dgm:presLayoutVars>
          <dgm:chMax val="0"/>
          <dgm:bulletEnabled val="1"/>
        </dgm:presLayoutVars>
      </dgm:prSet>
      <dgm:spPr/>
    </dgm:pt>
    <dgm:pt modelId="{8FD0F0E4-3C51-4865-88B4-68FA3A097C58}" type="pres">
      <dgm:prSet presAssocID="{28EB2551-B98F-4666-94A4-1D6D4FE3836A}" presName="childNode" presStyleLbl="node1" presStyleIdx="0" presStyleCnt="6">
        <dgm:presLayoutVars>
          <dgm:bulletEnabled val="1"/>
        </dgm:presLayoutVars>
      </dgm:prSet>
      <dgm:spPr/>
    </dgm:pt>
    <dgm:pt modelId="{9810A3F3-2E68-416D-A248-F37F665E5DE0}" type="pres">
      <dgm:prSet presAssocID="{D8049911-75EF-4B0E-AE5A-B8A8628AC240}" presName="hSp" presStyleCnt="0"/>
      <dgm:spPr/>
    </dgm:pt>
    <dgm:pt modelId="{D80B2E36-4D33-457B-89EC-18058BD7976A}" type="pres">
      <dgm:prSet presAssocID="{D8049911-75EF-4B0E-AE5A-B8A8628AC240}" presName="vProcSp" presStyleCnt="0"/>
      <dgm:spPr/>
    </dgm:pt>
    <dgm:pt modelId="{95670BD0-F359-405D-9D8E-5F6A521FBF11}" type="pres">
      <dgm:prSet presAssocID="{D8049911-75EF-4B0E-AE5A-B8A8628AC240}" presName="vSp1" presStyleCnt="0"/>
      <dgm:spPr/>
    </dgm:pt>
    <dgm:pt modelId="{626553B0-1C64-44EC-9261-5381080BBACB}" type="pres">
      <dgm:prSet presAssocID="{D8049911-75EF-4B0E-AE5A-B8A8628AC240}" presName="simulatedConn" presStyleLbl="solidFgAcc1" presStyleIdx="0" presStyleCnt="5"/>
      <dgm:spPr/>
    </dgm:pt>
    <dgm:pt modelId="{616D277D-89FA-41F1-A38F-DE161D2BEE45}" type="pres">
      <dgm:prSet presAssocID="{D8049911-75EF-4B0E-AE5A-B8A8628AC240}" presName="vSp2" presStyleCnt="0"/>
      <dgm:spPr/>
    </dgm:pt>
    <dgm:pt modelId="{EF00351B-699B-4FD5-8CE1-E571EC480C9B}" type="pres">
      <dgm:prSet presAssocID="{D8049911-75EF-4B0E-AE5A-B8A8628AC240}" presName="sibTrans" presStyleCnt="0"/>
      <dgm:spPr/>
    </dgm:pt>
    <dgm:pt modelId="{C008035D-0C9E-4CF2-BE37-21ED2CBA1AA2}" type="pres">
      <dgm:prSet presAssocID="{AC51E3ED-2D63-4798-A61F-D94692103A35}" presName="compositeNode" presStyleCnt="0">
        <dgm:presLayoutVars>
          <dgm:bulletEnabled val="1"/>
        </dgm:presLayoutVars>
      </dgm:prSet>
      <dgm:spPr/>
    </dgm:pt>
    <dgm:pt modelId="{0EEB4282-138C-43FC-8454-92E685BEDA9E}" type="pres">
      <dgm:prSet presAssocID="{AC51E3ED-2D63-4798-A61F-D94692103A35}" presName="bgRect" presStyleLbl="node1" presStyleIdx="1" presStyleCnt="6"/>
      <dgm:spPr/>
    </dgm:pt>
    <dgm:pt modelId="{62504E71-E9D5-4B0B-9594-3985B7C5BA30}" type="pres">
      <dgm:prSet presAssocID="{AC51E3ED-2D63-4798-A61F-D94692103A35}" presName="parentNode" presStyleLbl="node1" presStyleIdx="1" presStyleCnt="6">
        <dgm:presLayoutVars>
          <dgm:chMax val="0"/>
          <dgm:bulletEnabled val="1"/>
        </dgm:presLayoutVars>
      </dgm:prSet>
      <dgm:spPr/>
    </dgm:pt>
    <dgm:pt modelId="{0D33C9BD-B392-4857-B60C-656FD51475B1}" type="pres">
      <dgm:prSet presAssocID="{AC51E3ED-2D63-4798-A61F-D94692103A35}" presName="childNode" presStyleLbl="node1" presStyleIdx="1" presStyleCnt="6">
        <dgm:presLayoutVars>
          <dgm:bulletEnabled val="1"/>
        </dgm:presLayoutVars>
      </dgm:prSet>
      <dgm:spPr/>
    </dgm:pt>
    <dgm:pt modelId="{12B58E8C-1F70-4C7D-96BE-534D095ADCD5}" type="pres">
      <dgm:prSet presAssocID="{7AF1BC8D-93DE-446C-89A1-BA31BDEDF91B}" presName="hSp" presStyleCnt="0"/>
      <dgm:spPr/>
    </dgm:pt>
    <dgm:pt modelId="{F0C3D417-7F3C-41FA-B209-9DF983B9DB36}" type="pres">
      <dgm:prSet presAssocID="{7AF1BC8D-93DE-446C-89A1-BA31BDEDF91B}" presName="vProcSp" presStyleCnt="0"/>
      <dgm:spPr/>
    </dgm:pt>
    <dgm:pt modelId="{3B68583B-9768-433A-B992-20D0E8804A71}" type="pres">
      <dgm:prSet presAssocID="{7AF1BC8D-93DE-446C-89A1-BA31BDEDF91B}" presName="vSp1" presStyleCnt="0"/>
      <dgm:spPr/>
    </dgm:pt>
    <dgm:pt modelId="{D972BEB0-B685-4F85-A75E-687614546F0C}" type="pres">
      <dgm:prSet presAssocID="{7AF1BC8D-93DE-446C-89A1-BA31BDEDF91B}" presName="simulatedConn" presStyleLbl="solidFgAcc1" presStyleIdx="1" presStyleCnt="5"/>
      <dgm:spPr/>
    </dgm:pt>
    <dgm:pt modelId="{7E2EFFE5-57B3-409F-9845-1328EA11B7DE}" type="pres">
      <dgm:prSet presAssocID="{7AF1BC8D-93DE-446C-89A1-BA31BDEDF91B}" presName="vSp2" presStyleCnt="0"/>
      <dgm:spPr/>
    </dgm:pt>
    <dgm:pt modelId="{17B0AA06-FF50-401F-902A-DDF49682D27B}" type="pres">
      <dgm:prSet presAssocID="{7AF1BC8D-93DE-446C-89A1-BA31BDEDF91B}" presName="sibTrans" presStyleCnt="0"/>
      <dgm:spPr/>
    </dgm:pt>
    <dgm:pt modelId="{CDB7AA98-5660-45F6-9C75-299182A22FB5}" type="pres">
      <dgm:prSet presAssocID="{0D3BA271-77EB-42EF-B72A-826E4DD645BF}" presName="compositeNode" presStyleCnt="0">
        <dgm:presLayoutVars>
          <dgm:bulletEnabled val="1"/>
        </dgm:presLayoutVars>
      </dgm:prSet>
      <dgm:spPr/>
    </dgm:pt>
    <dgm:pt modelId="{26BD1C43-C467-471A-853F-36B34EFD478D}" type="pres">
      <dgm:prSet presAssocID="{0D3BA271-77EB-42EF-B72A-826E4DD645BF}" presName="bgRect" presStyleLbl="node1" presStyleIdx="2" presStyleCnt="6"/>
      <dgm:spPr/>
    </dgm:pt>
    <dgm:pt modelId="{B8A89E95-A111-47D0-9F13-B6DC9B19F98F}" type="pres">
      <dgm:prSet presAssocID="{0D3BA271-77EB-42EF-B72A-826E4DD645BF}" presName="parentNode" presStyleLbl="node1" presStyleIdx="2" presStyleCnt="6">
        <dgm:presLayoutVars>
          <dgm:chMax val="0"/>
          <dgm:bulletEnabled val="1"/>
        </dgm:presLayoutVars>
      </dgm:prSet>
      <dgm:spPr/>
    </dgm:pt>
    <dgm:pt modelId="{ECAEA3F9-8187-4442-A60A-7B181979C23E}" type="pres">
      <dgm:prSet presAssocID="{0D3BA271-77EB-42EF-B72A-826E4DD645BF}" presName="childNode" presStyleLbl="node1" presStyleIdx="2" presStyleCnt="6">
        <dgm:presLayoutVars>
          <dgm:bulletEnabled val="1"/>
        </dgm:presLayoutVars>
      </dgm:prSet>
      <dgm:spPr/>
    </dgm:pt>
    <dgm:pt modelId="{9055C363-6767-44D5-BD70-55C849F2E884}" type="pres">
      <dgm:prSet presAssocID="{F0252588-08DF-4B5B-A97B-6BB7FC6B011C}" presName="hSp" presStyleCnt="0"/>
      <dgm:spPr/>
    </dgm:pt>
    <dgm:pt modelId="{3BD50C93-5D51-4FDF-92D6-398590E61940}" type="pres">
      <dgm:prSet presAssocID="{F0252588-08DF-4B5B-A97B-6BB7FC6B011C}" presName="vProcSp" presStyleCnt="0"/>
      <dgm:spPr/>
    </dgm:pt>
    <dgm:pt modelId="{F89D4323-2781-4D73-865C-96B5B9F36FE6}" type="pres">
      <dgm:prSet presAssocID="{F0252588-08DF-4B5B-A97B-6BB7FC6B011C}" presName="vSp1" presStyleCnt="0"/>
      <dgm:spPr/>
    </dgm:pt>
    <dgm:pt modelId="{B1A6595F-D373-4803-B6F8-90C089CFAEC6}" type="pres">
      <dgm:prSet presAssocID="{F0252588-08DF-4B5B-A97B-6BB7FC6B011C}" presName="simulatedConn" presStyleLbl="solidFgAcc1" presStyleIdx="2" presStyleCnt="5"/>
      <dgm:spPr/>
    </dgm:pt>
    <dgm:pt modelId="{5F8DD04E-B57C-4198-92C5-FB038F09E00E}" type="pres">
      <dgm:prSet presAssocID="{F0252588-08DF-4B5B-A97B-6BB7FC6B011C}" presName="vSp2" presStyleCnt="0"/>
      <dgm:spPr/>
    </dgm:pt>
    <dgm:pt modelId="{2A22E09A-57BB-4458-970D-19EC8BC846CB}" type="pres">
      <dgm:prSet presAssocID="{F0252588-08DF-4B5B-A97B-6BB7FC6B011C}" presName="sibTrans" presStyleCnt="0"/>
      <dgm:spPr/>
    </dgm:pt>
    <dgm:pt modelId="{C5A30768-AF33-4715-9B38-DDC277EE8489}" type="pres">
      <dgm:prSet presAssocID="{E6E049E3-7C1F-4040-82DE-0F266FCA9C97}" presName="compositeNode" presStyleCnt="0">
        <dgm:presLayoutVars>
          <dgm:bulletEnabled val="1"/>
        </dgm:presLayoutVars>
      </dgm:prSet>
      <dgm:spPr/>
    </dgm:pt>
    <dgm:pt modelId="{DA6A64C8-38A2-4414-B581-304593898D5B}" type="pres">
      <dgm:prSet presAssocID="{E6E049E3-7C1F-4040-82DE-0F266FCA9C97}" presName="bgRect" presStyleLbl="node1" presStyleIdx="3" presStyleCnt="6"/>
      <dgm:spPr/>
    </dgm:pt>
    <dgm:pt modelId="{47DF4B94-FA16-437F-8B57-1783BE5986C5}" type="pres">
      <dgm:prSet presAssocID="{E6E049E3-7C1F-4040-82DE-0F266FCA9C97}" presName="parentNode" presStyleLbl="node1" presStyleIdx="3" presStyleCnt="6">
        <dgm:presLayoutVars>
          <dgm:chMax val="0"/>
          <dgm:bulletEnabled val="1"/>
        </dgm:presLayoutVars>
      </dgm:prSet>
      <dgm:spPr/>
    </dgm:pt>
    <dgm:pt modelId="{5DE26D2E-B94D-48D5-9940-423C8B6FBD23}" type="pres">
      <dgm:prSet presAssocID="{E6E049E3-7C1F-4040-82DE-0F266FCA9C97}" presName="childNode" presStyleLbl="node1" presStyleIdx="3" presStyleCnt="6">
        <dgm:presLayoutVars>
          <dgm:bulletEnabled val="1"/>
        </dgm:presLayoutVars>
      </dgm:prSet>
      <dgm:spPr/>
    </dgm:pt>
    <dgm:pt modelId="{FA713FCD-E38B-4266-A318-252FD67AA524}" type="pres">
      <dgm:prSet presAssocID="{CF2A1998-1D4D-4B31-A3D8-F989A798ADCA}" presName="hSp" presStyleCnt="0"/>
      <dgm:spPr/>
    </dgm:pt>
    <dgm:pt modelId="{EA7BDB5B-5FE7-4219-93C6-9DE676630E54}" type="pres">
      <dgm:prSet presAssocID="{CF2A1998-1D4D-4B31-A3D8-F989A798ADCA}" presName="vProcSp" presStyleCnt="0"/>
      <dgm:spPr/>
    </dgm:pt>
    <dgm:pt modelId="{0163EDD8-3A7B-41EE-B321-A90C7E4DBA6F}" type="pres">
      <dgm:prSet presAssocID="{CF2A1998-1D4D-4B31-A3D8-F989A798ADCA}" presName="vSp1" presStyleCnt="0"/>
      <dgm:spPr/>
    </dgm:pt>
    <dgm:pt modelId="{3D25D2DF-FB03-4372-83A1-23525724F576}" type="pres">
      <dgm:prSet presAssocID="{CF2A1998-1D4D-4B31-A3D8-F989A798ADCA}" presName="simulatedConn" presStyleLbl="solidFgAcc1" presStyleIdx="3" presStyleCnt="5"/>
      <dgm:spPr/>
    </dgm:pt>
    <dgm:pt modelId="{8AF3024A-40D0-4F5F-9916-0A40AC6B80BE}" type="pres">
      <dgm:prSet presAssocID="{CF2A1998-1D4D-4B31-A3D8-F989A798ADCA}" presName="vSp2" presStyleCnt="0"/>
      <dgm:spPr/>
    </dgm:pt>
    <dgm:pt modelId="{B941B081-122A-4003-9731-AD3E90C6E73B}" type="pres">
      <dgm:prSet presAssocID="{CF2A1998-1D4D-4B31-A3D8-F989A798ADCA}" presName="sibTrans" presStyleCnt="0"/>
      <dgm:spPr/>
    </dgm:pt>
    <dgm:pt modelId="{CB072249-A4D8-4507-9FA3-EA793D54089D}" type="pres">
      <dgm:prSet presAssocID="{075058A9-76B2-4C3C-8EE3-524FFA0DA44E}" presName="compositeNode" presStyleCnt="0">
        <dgm:presLayoutVars>
          <dgm:bulletEnabled val="1"/>
        </dgm:presLayoutVars>
      </dgm:prSet>
      <dgm:spPr/>
    </dgm:pt>
    <dgm:pt modelId="{E29C3ADF-658B-4EEB-A8E4-9B2B1CE92510}" type="pres">
      <dgm:prSet presAssocID="{075058A9-76B2-4C3C-8EE3-524FFA0DA44E}" presName="bgRect" presStyleLbl="node1" presStyleIdx="4" presStyleCnt="6"/>
      <dgm:spPr/>
    </dgm:pt>
    <dgm:pt modelId="{55607349-9FBA-4629-AA08-FBF18BCBC79B}" type="pres">
      <dgm:prSet presAssocID="{075058A9-76B2-4C3C-8EE3-524FFA0DA44E}" presName="parentNode" presStyleLbl="node1" presStyleIdx="4" presStyleCnt="6">
        <dgm:presLayoutVars>
          <dgm:chMax val="0"/>
          <dgm:bulletEnabled val="1"/>
        </dgm:presLayoutVars>
      </dgm:prSet>
      <dgm:spPr/>
    </dgm:pt>
    <dgm:pt modelId="{37237320-8AAD-4B7F-8681-39DBD6B02028}" type="pres">
      <dgm:prSet presAssocID="{075058A9-76B2-4C3C-8EE3-524FFA0DA44E}" presName="childNode" presStyleLbl="node1" presStyleIdx="4" presStyleCnt="6">
        <dgm:presLayoutVars>
          <dgm:bulletEnabled val="1"/>
        </dgm:presLayoutVars>
      </dgm:prSet>
      <dgm:spPr/>
    </dgm:pt>
    <dgm:pt modelId="{D4D8B26A-C03D-47D3-AF94-51ED9E8A3F9C}" type="pres">
      <dgm:prSet presAssocID="{60C2B088-DCDC-428E-B286-993D36A438ED}" presName="hSp" presStyleCnt="0"/>
      <dgm:spPr/>
    </dgm:pt>
    <dgm:pt modelId="{7E75E698-1DA8-4CD7-B11A-26F6A0F2EF44}" type="pres">
      <dgm:prSet presAssocID="{60C2B088-DCDC-428E-B286-993D36A438ED}" presName="vProcSp" presStyleCnt="0"/>
      <dgm:spPr/>
    </dgm:pt>
    <dgm:pt modelId="{CBBC33F2-1544-4CD2-981F-E3D1A169B804}" type="pres">
      <dgm:prSet presAssocID="{60C2B088-DCDC-428E-B286-993D36A438ED}" presName="vSp1" presStyleCnt="0"/>
      <dgm:spPr/>
    </dgm:pt>
    <dgm:pt modelId="{3C945197-DB10-4667-9302-3C6F7C116529}" type="pres">
      <dgm:prSet presAssocID="{60C2B088-DCDC-428E-B286-993D36A438ED}" presName="simulatedConn" presStyleLbl="solidFgAcc1" presStyleIdx="4" presStyleCnt="5"/>
      <dgm:spPr/>
    </dgm:pt>
    <dgm:pt modelId="{3758E0D7-7ADB-469D-B386-AA82833059E2}" type="pres">
      <dgm:prSet presAssocID="{60C2B088-DCDC-428E-B286-993D36A438ED}" presName="vSp2" presStyleCnt="0"/>
      <dgm:spPr/>
    </dgm:pt>
    <dgm:pt modelId="{89E1B493-A46F-415E-B120-8E14F9843B5C}" type="pres">
      <dgm:prSet presAssocID="{60C2B088-DCDC-428E-B286-993D36A438ED}" presName="sibTrans" presStyleCnt="0"/>
      <dgm:spPr/>
    </dgm:pt>
    <dgm:pt modelId="{CCA6F6DC-D28B-4C18-94DA-220F9861FDDC}" type="pres">
      <dgm:prSet presAssocID="{B2FB976C-56DD-4891-9022-7EDE2A7C8C67}" presName="compositeNode" presStyleCnt="0">
        <dgm:presLayoutVars>
          <dgm:bulletEnabled val="1"/>
        </dgm:presLayoutVars>
      </dgm:prSet>
      <dgm:spPr/>
    </dgm:pt>
    <dgm:pt modelId="{37F8D9D3-767E-4AB2-B606-2212B2B62213}" type="pres">
      <dgm:prSet presAssocID="{B2FB976C-56DD-4891-9022-7EDE2A7C8C67}" presName="bgRect" presStyleLbl="node1" presStyleIdx="5" presStyleCnt="6"/>
      <dgm:spPr/>
    </dgm:pt>
    <dgm:pt modelId="{93795658-5697-4488-A98D-D2A1408F98AF}" type="pres">
      <dgm:prSet presAssocID="{B2FB976C-56DD-4891-9022-7EDE2A7C8C67}" presName="parentNode" presStyleLbl="node1" presStyleIdx="5" presStyleCnt="6">
        <dgm:presLayoutVars>
          <dgm:chMax val="0"/>
          <dgm:bulletEnabled val="1"/>
        </dgm:presLayoutVars>
      </dgm:prSet>
      <dgm:spPr/>
    </dgm:pt>
    <dgm:pt modelId="{2377E684-C3DB-48C9-B8B1-07C42E33ECE5}" type="pres">
      <dgm:prSet presAssocID="{B2FB976C-56DD-4891-9022-7EDE2A7C8C67}" presName="childNode" presStyleLbl="node1" presStyleIdx="5" presStyleCnt="6">
        <dgm:presLayoutVars>
          <dgm:bulletEnabled val="1"/>
        </dgm:presLayoutVars>
      </dgm:prSet>
      <dgm:spPr/>
    </dgm:pt>
  </dgm:ptLst>
  <dgm:cxnLst>
    <dgm:cxn modelId="{DE7BF005-269A-40C7-8DF6-4D16DF59CF15}" srcId="{1EA3AB4D-93AC-4696-81FC-7C88DCDB2F12}" destId="{0D3BA271-77EB-42EF-B72A-826E4DD645BF}" srcOrd="2" destOrd="0" parTransId="{1C64B1B0-DE29-46CF-9B41-BF8F26F0B7B7}" sibTransId="{F0252588-08DF-4B5B-A97B-6BB7FC6B011C}"/>
    <dgm:cxn modelId="{1A023307-6D98-486C-865C-CA06B587FE47}" srcId="{28EB2551-B98F-4666-94A4-1D6D4FE3836A}" destId="{D6E77860-006D-4710-A74A-7A1BC26BE7A4}" srcOrd="0" destOrd="0" parTransId="{557EA96B-C8D8-43E1-B58F-D78772870C7D}" sibTransId="{AE0A78C3-F804-4075-8DB0-9E8BC5A061E0}"/>
    <dgm:cxn modelId="{98E0AB1F-F6DB-48CB-AB91-524E35DE8641}" srcId="{0D3BA271-77EB-42EF-B72A-826E4DD645BF}" destId="{DCD55FBA-13E3-4F11-8176-C71AF0B7F08A}" srcOrd="0" destOrd="0" parTransId="{A41FCE32-C7FF-4593-9DD7-4610CB0047BE}" sibTransId="{58FE2432-B687-4DDB-A04C-B71EC028403C}"/>
    <dgm:cxn modelId="{FE988426-0255-4EB2-9F51-07168FD4FAC9}" type="presOf" srcId="{B7C5A91F-39BA-4246-9B59-B075E0D9895A}" destId="{37237320-8AAD-4B7F-8681-39DBD6B02028}" srcOrd="0" destOrd="0" presId="urn:microsoft.com/office/officeart/2005/8/layout/hProcess7"/>
    <dgm:cxn modelId="{F6B50B2D-1488-4400-AEF0-23CE2B9F252B}" type="presOf" srcId="{AC51E3ED-2D63-4798-A61F-D94692103A35}" destId="{62504E71-E9D5-4B0B-9594-3985B7C5BA30}" srcOrd="1" destOrd="0" presId="urn:microsoft.com/office/officeart/2005/8/layout/hProcess7"/>
    <dgm:cxn modelId="{DE9E6336-32A7-41AB-9ADA-B80CA2A5C1A7}" type="presOf" srcId="{DCD55FBA-13E3-4F11-8176-C71AF0B7F08A}" destId="{ECAEA3F9-8187-4442-A60A-7B181979C23E}" srcOrd="0" destOrd="0" presId="urn:microsoft.com/office/officeart/2005/8/layout/hProcess7"/>
    <dgm:cxn modelId="{FA82F15B-BA5A-4F77-9680-855DB748C767}" srcId="{1EA3AB4D-93AC-4696-81FC-7C88DCDB2F12}" destId="{28EB2551-B98F-4666-94A4-1D6D4FE3836A}" srcOrd="0" destOrd="0" parTransId="{4DD0EC1E-F767-48B4-B8DE-A70C80C0E06B}" sibTransId="{D8049911-75EF-4B0E-AE5A-B8A8628AC240}"/>
    <dgm:cxn modelId="{886B8841-DB9F-4073-A8C7-9C9B0C17A8D6}" srcId="{1EA3AB4D-93AC-4696-81FC-7C88DCDB2F12}" destId="{075058A9-76B2-4C3C-8EE3-524FFA0DA44E}" srcOrd="4" destOrd="0" parTransId="{8D9B0881-2D66-499F-A919-B07CBED6608F}" sibTransId="{60C2B088-DCDC-428E-B286-993D36A438ED}"/>
    <dgm:cxn modelId="{CB8D6D63-94E9-4B31-A180-FC318017706B}" srcId="{B2FB976C-56DD-4891-9022-7EDE2A7C8C67}" destId="{144BFF45-4020-4411-87E1-3481401A2F6B}" srcOrd="0" destOrd="0" parTransId="{EB90C2B4-6979-49FB-BDC2-64EFD66B4CA9}" sibTransId="{5F948917-804A-4EBC-93EC-6518D615ACEE}"/>
    <dgm:cxn modelId="{8C136971-CA79-446C-B288-66AADB37D35C}" srcId="{1EA3AB4D-93AC-4696-81FC-7C88DCDB2F12}" destId="{B2FB976C-56DD-4891-9022-7EDE2A7C8C67}" srcOrd="5" destOrd="0" parTransId="{CAED0185-B6BE-4E70-8553-D4A0C6B12B05}" sibTransId="{52A6B8C7-D9CD-4DB8-B272-7B983D6024CB}"/>
    <dgm:cxn modelId="{44AD6852-1C76-418F-9FAE-D602C4681182}" srcId="{075058A9-76B2-4C3C-8EE3-524FFA0DA44E}" destId="{B7C5A91F-39BA-4246-9B59-B075E0D9895A}" srcOrd="0" destOrd="0" parTransId="{3C86883B-C9CB-4835-A091-3C82D9C5790A}" sibTransId="{9C3A6417-23DF-42AC-902A-4893F1D16E86}"/>
    <dgm:cxn modelId="{F7280F55-6C2D-4EBF-B148-AA56A1551267}" type="presOf" srcId="{0D3BA271-77EB-42EF-B72A-826E4DD645BF}" destId="{B8A89E95-A111-47D0-9F13-B6DC9B19F98F}" srcOrd="1" destOrd="0" presId="urn:microsoft.com/office/officeart/2005/8/layout/hProcess7"/>
    <dgm:cxn modelId="{23E3F159-E913-4866-A9A2-080EB0E85B7C}" type="presOf" srcId="{1EA3AB4D-93AC-4696-81FC-7C88DCDB2F12}" destId="{B072DE0F-7EA9-467C-9CAE-8CB9B29C00DD}" srcOrd="0" destOrd="0" presId="urn:microsoft.com/office/officeart/2005/8/layout/hProcess7"/>
    <dgm:cxn modelId="{0332AE7A-AD05-44C1-AB01-A20D63C26E73}" type="presOf" srcId="{B2FB976C-56DD-4891-9022-7EDE2A7C8C67}" destId="{93795658-5697-4488-A98D-D2A1408F98AF}" srcOrd="1" destOrd="0" presId="urn:microsoft.com/office/officeart/2005/8/layout/hProcess7"/>
    <dgm:cxn modelId="{3DF9A683-BEB9-4733-8A84-D95D60E5E1CF}" type="presOf" srcId="{0D3BA271-77EB-42EF-B72A-826E4DD645BF}" destId="{26BD1C43-C467-471A-853F-36B34EFD478D}" srcOrd="0" destOrd="0" presId="urn:microsoft.com/office/officeart/2005/8/layout/hProcess7"/>
    <dgm:cxn modelId="{DCF50E87-AFE2-45AA-ABBE-09779EA35A62}" type="presOf" srcId="{E6E049E3-7C1F-4040-82DE-0F266FCA9C97}" destId="{47DF4B94-FA16-437F-8B57-1783BE5986C5}" srcOrd="1" destOrd="0" presId="urn:microsoft.com/office/officeart/2005/8/layout/hProcess7"/>
    <dgm:cxn modelId="{CC521C9D-AB58-4269-BF24-BA5A7331156B}" type="presOf" srcId="{7E70A3AF-199D-4516-9D26-859A4ACE136B}" destId="{5DE26D2E-B94D-48D5-9940-423C8B6FBD23}" srcOrd="0" destOrd="0" presId="urn:microsoft.com/office/officeart/2005/8/layout/hProcess7"/>
    <dgm:cxn modelId="{CA9D68A7-374F-4058-BFE3-E94BB94279FE}" type="presOf" srcId="{2FB5F9C0-ABBD-46A1-8BB5-877F59DD6997}" destId="{0D33C9BD-B392-4857-B60C-656FD51475B1}" srcOrd="0" destOrd="0" presId="urn:microsoft.com/office/officeart/2005/8/layout/hProcess7"/>
    <dgm:cxn modelId="{12AD3CAB-D132-4199-800F-2611B826E82F}" type="presOf" srcId="{075058A9-76B2-4C3C-8EE3-524FFA0DA44E}" destId="{55607349-9FBA-4629-AA08-FBF18BCBC79B}" srcOrd="1" destOrd="0" presId="urn:microsoft.com/office/officeart/2005/8/layout/hProcess7"/>
    <dgm:cxn modelId="{5BCA00AE-BAD5-4AEF-831E-C51DB0F651C6}" type="presOf" srcId="{D6E77860-006D-4710-A74A-7A1BC26BE7A4}" destId="{8FD0F0E4-3C51-4865-88B4-68FA3A097C58}" srcOrd="0" destOrd="0" presId="urn:microsoft.com/office/officeart/2005/8/layout/hProcess7"/>
    <dgm:cxn modelId="{83E0A5B2-F532-427E-837A-02B125E1A5FC}" type="presOf" srcId="{E6E049E3-7C1F-4040-82DE-0F266FCA9C97}" destId="{DA6A64C8-38A2-4414-B581-304593898D5B}" srcOrd="0" destOrd="0" presId="urn:microsoft.com/office/officeart/2005/8/layout/hProcess7"/>
    <dgm:cxn modelId="{CFBFD6B6-989D-4C75-ABFD-C7F32DD6B465}" srcId="{1EA3AB4D-93AC-4696-81FC-7C88DCDB2F12}" destId="{AC51E3ED-2D63-4798-A61F-D94692103A35}" srcOrd="1" destOrd="0" parTransId="{650981D6-D508-4862-8AD0-5580CCC6C77E}" sibTransId="{7AF1BC8D-93DE-446C-89A1-BA31BDEDF91B}"/>
    <dgm:cxn modelId="{3AE6FFC5-7B96-477C-8CA2-23BA5579016C}" srcId="{E6E049E3-7C1F-4040-82DE-0F266FCA9C97}" destId="{7E70A3AF-199D-4516-9D26-859A4ACE136B}" srcOrd="0" destOrd="0" parTransId="{3035E4C7-1D0C-4782-ACFD-5202A0E6201D}" sibTransId="{00B14872-C6C5-490A-BF3F-B0F4D70EDC80}"/>
    <dgm:cxn modelId="{6662BACD-7128-4483-AB0D-C01821D83351}" type="presOf" srcId="{28EB2551-B98F-4666-94A4-1D6D4FE3836A}" destId="{E1595B63-FD94-487D-912E-827C198A83F5}" srcOrd="0" destOrd="0" presId="urn:microsoft.com/office/officeart/2005/8/layout/hProcess7"/>
    <dgm:cxn modelId="{7345DFCF-95F8-4A8D-B028-5387999C1A05}" type="presOf" srcId="{075058A9-76B2-4C3C-8EE3-524FFA0DA44E}" destId="{E29C3ADF-658B-4EEB-A8E4-9B2B1CE92510}" srcOrd="0" destOrd="0" presId="urn:microsoft.com/office/officeart/2005/8/layout/hProcess7"/>
    <dgm:cxn modelId="{F7750CD0-60D4-46B5-9EDC-F1FE61628EFA}" type="presOf" srcId="{144BFF45-4020-4411-87E1-3481401A2F6B}" destId="{2377E684-C3DB-48C9-B8B1-07C42E33ECE5}" srcOrd="0" destOrd="0" presId="urn:microsoft.com/office/officeart/2005/8/layout/hProcess7"/>
    <dgm:cxn modelId="{16CD3BDC-F929-4763-9000-57FA0A71E1C3}" srcId="{1EA3AB4D-93AC-4696-81FC-7C88DCDB2F12}" destId="{E6E049E3-7C1F-4040-82DE-0F266FCA9C97}" srcOrd="3" destOrd="0" parTransId="{B04CBA96-A220-4C92-88A1-3277F99F2F10}" sibTransId="{CF2A1998-1D4D-4B31-A3D8-F989A798ADCA}"/>
    <dgm:cxn modelId="{F31358E1-951D-4530-B4FB-0067DA164030}" type="presOf" srcId="{28EB2551-B98F-4666-94A4-1D6D4FE3836A}" destId="{CA1BB438-2108-49D4-A747-FE8073EB51D1}" srcOrd="1" destOrd="0" presId="urn:microsoft.com/office/officeart/2005/8/layout/hProcess7"/>
    <dgm:cxn modelId="{826004EA-4E8F-425D-80AF-AB6F5370E26A}" type="presOf" srcId="{B2FB976C-56DD-4891-9022-7EDE2A7C8C67}" destId="{37F8D9D3-767E-4AB2-B606-2212B2B62213}" srcOrd="0" destOrd="0" presId="urn:microsoft.com/office/officeart/2005/8/layout/hProcess7"/>
    <dgm:cxn modelId="{E642F1F0-C828-42EF-82E0-9E588361709B}" type="presOf" srcId="{AC51E3ED-2D63-4798-A61F-D94692103A35}" destId="{0EEB4282-138C-43FC-8454-92E685BEDA9E}" srcOrd="0" destOrd="0" presId="urn:microsoft.com/office/officeart/2005/8/layout/hProcess7"/>
    <dgm:cxn modelId="{B1D021FF-7219-4FBF-91BD-538DFC59B1DD}" srcId="{AC51E3ED-2D63-4798-A61F-D94692103A35}" destId="{2FB5F9C0-ABBD-46A1-8BB5-877F59DD6997}" srcOrd="0" destOrd="0" parTransId="{A395FDF6-CD8D-482F-A9F1-5BC488D4BE3B}" sibTransId="{3CC4F14B-7509-4B82-8FC3-E19F8D47814C}"/>
    <dgm:cxn modelId="{2682C4DF-66E8-4347-913F-9FB0AC5D2B8A}" type="presParOf" srcId="{B072DE0F-7EA9-467C-9CAE-8CB9B29C00DD}" destId="{F820C7B5-6311-4C11-B755-BCB439EDCD9E}" srcOrd="0" destOrd="0" presId="urn:microsoft.com/office/officeart/2005/8/layout/hProcess7"/>
    <dgm:cxn modelId="{141D96CF-3C55-4F73-A955-FF689039F70B}" type="presParOf" srcId="{F820C7B5-6311-4C11-B755-BCB439EDCD9E}" destId="{E1595B63-FD94-487D-912E-827C198A83F5}" srcOrd="0" destOrd="0" presId="urn:microsoft.com/office/officeart/2005/8/layout/hProcess7"/>
    <dgm:cxn modelId="{3064A24C-915C-4EA8-8031-76D145459B32}" type="presParOf" srcId="{F820C7B5-6311-4C11-B755-BCB439EDCD9E}" destId="{CA1BB438-2108-49D4-A747-FE8073EB51D1}" srcOrd="1" destOrd="0" presId="urn:microsoft.com/office/officeart/2005/8/layout/hProcess7"/>
    <dgm:cxn modelId="{4171BB62-4CB0-4FBC-8118-99F591FD0B75}" type="presParOf" srcId="{F820C7B5-6311-4C11-B755-BCB439EDCD9E}" destId="{8FD0F0E4-3C51-4865-88B4-68FA3A097C58}" srcOrd="2" destOrd="0" presId="urn:microsoft.com/office/officeart/2005/8/layout/hProcess7"/>
    <dgm:cxn modelId="{6B3963E2-5897-4F16-ACBD-012F86EE2D99}" type="presParOf" srcId="{B072DE0F-7EA9-467C-9CAE-8CB9B29C00DD}" destId="{9810A3F3-2E68-416D-A248-F37F665E5DE0}" srcOrd="1" destOrd="0" presId="urn:microsoft.com/office/officeart/2005/8/layout/hProcess7"/>
    <dgm:cxn modelId="{829AEB0A-DBD8-4162-A208-E11027C11D25}" type="presParOf" srcId="{B072DE0F-7EA9-467C-9CAE-8CB9B29C00DD}" destId="{D80B2E36-4D33-457B-89EC-18058BD7976A}" srcOrd="2" destOrd="0" presId="urn:microsoft.com/office/officeart/2005/8/layout/hProcess7"/>
    <dgm:cxn modelId="{FAA11463-0781-4D2A-9A41-2BD28349D8E1}" type="presParOf" srcId="{D80B2E36-4D33-457B-89EC-18058BD7976A}" destId="{95670BD0-F359-405D-9D8E-5F6A521FBF11}" srcOrd="0" destOrd="0" presId="urn:microsoft.com/office/officeart/2005/8/layout/hProcess7"/>
    <dgm:cxn modelId="{1EA02F2B-B4C8-4E4B-8437-77EAB57445DB}" type="presParOf" srcId="{D80B2E36-4D33-457B-89EC-18058BD7976A}" destId="{626553B0-1C64-44EC-9261-5381080BBACB}" srcOrd="1" destOrd="0" presId="urn:microsoft.com/office/officeart/2005/8/layout/hProcess7"/>
    <dgm:cxn modelId="{BA05951D-44FE-4612-BF97-2F4FBA196EE2}" type="presParOf" srcId="{D80B2E36-4D33-457B-89EC-18058BD7976A}" destId="{616D277D-89FA-41F1-A38F-DE161D2BEE45}" srcOrd="2" destOrd="0" presId="urn:microsoft.com/office/officeart/2005/8/layout/hProcess7"/>
    <dgm:cxn modelId="{6E8C81C4-3413-4050-886A-470E48310989}" type="presParOf" srcId="{B072DE0F-7EA9-467C-9CAE-8CB9B29C00DD}" destId="{EF00351B-699B-4FD5-8CE1-E571EC480C9B}" srcOrd="3" destOrd="0" presId="urn:microsoft.com/office/officeart/2005/8/layout/hProcess7"/>
    <dgm:cxn modelId="{6E448239-5BD8-4CEB-AD47-689601EF0E33}" type="presParOf" srcId="{B072DE0F-7EA9-467C-9CAE-8CB9B29C00DD}" destId="{C008035D-0C9E-4CF2-BE37-21ED2CBA1AA2}" srcOrd="4" destOrd="0" presId="urn:microsoft.com/office/officeart/2005/8/layout/hProcess7"/>
    <dgm:cxn modelId="{E7D51F1E-9DB8-4E78-BE2E-2A2A7B3A3445}" type="presParOf" srcId="{C008035D-0C9E-4CF2-BE37-21ED2CBA1AA2}" destId="{0EEB4282-138C-43FC-8454-92E685BEDA9E}" srcOrd="0" destOrd="0" presId="urn:microsoft.com/office/officeart/2005/8/layout/hProcess7"/>
    <dgm:cxn modelId="{FA93FF85-BEB4-4FD4-9BFF-7DE71877B7F7}" type="presParOf" srcId="{C008035D-0C9E-4CF2-BE37-21ED2CBA1AA2}" destId="{62504E71-E9D5-4B0B-9594-3985B7C5BA30}" srcOrd="1" destOrd="0" presId="urn:microsoft.com/office/officeart/2005/8/layout/hProcess7"/>
    <dgm:cxn modelId="{87F94F53-96BC-40E7-879B-34FDF0E4AA45}" type="presParOf" srcId="{C008035D-0C9E-4CF2-BE37-21ED2CBA1AA2}" destId="{0D33C9BD-B392-4857-B60C-656FD51475B1}" srcOrd="2" destOrd="0" presId="urn:microsoft.com/office/officeart/2005/8/layout/hProcess7"/>
    <dgm:cxn modelId="{950EB504-A8D1-43D8-90A7-B429A7A0E1E4}" type="presParOf" srcId="{B072DE0F-7EA9-467C-9CAE-8CB9B29C00DD}" destId="{12B58E8C-1F70-4C7D-96BE-534D095ADCD5}" srcOrd="5" destOrd="0" presId="urn:microsoft.com/office/officeart/2005/8/layout/hProcess7"/>
    <dgm:cxn modelId="{997F2A06-5FC5-4E64-A5DB-E0993AD03375}" type="presParOf" srcId="{B072DE0F-7EA9-467C-9CAE-8CB9B29C00DD}" destId="{F0C3D417-7F3C-41FA-B209-9DF983B9DB36}" srcOrd="6" destOrd="0" presId="urn:microsoft.com/office/officeart/2005/8/layout/hProcess7"/>
    <dgm:cxn modelId="{5ECEBCF8-C19C-4F49-85F0-CCC3DABFBEB5}" type="presParOf" srcId="{F0C3D417-7F3C-41FA-B209-9DF983B9DB36}" destId="{3B68583B-9768-433A-B992-20D0E8804A71}" srcOrd="0" destOrd="0" presId="urn:microsoft.com/office/officeart/2005/8/layout/hProcess7"/>
    <dgm:cxn modelId="{12B24249-1E2D-46DE-AEC4-9457321F0E58}" type="presParOf" srcId="{F0C3D417-7F3C-41FA-B209-9DF983B9DB36}" destId="{D972BEB0-B685-4F85-A75E-687614546F0C}" srcOrd="1" destOrd="0" presId="urn:microsoft.com/office/officeart/2005/8/layout/hProcess7"/>
    <dgm:cxn modelId="{C5D3E4D6-275B-46F3-B5AB-69C5C00A2094}" type="presParOf" srcId="{F0C3D417-7F3C-41FA-B209-9DF983B9DB36}" destId="{7E2EFFE5-57B3-409F-9845-1328EA11B7DE}" srcOrd="2" destOrd="0" presId="urn:microsoft.com/office/officeart/2005/8/layout/hProcess7"/>
    <dgm:cxn modelId="{9C2E564F-CCF3-451A-9778-A0DD5E77037B}" type="presParOf" srcId="{B072DE0F-7EA9-467C-9CAE-8CB9B29C00DD}" destId="{17B0AA06-FF50-401F-902A-DDF49682D27B}" srcOrd="7" destOrd="0" presId="urn:microsoft.com/office/officeart/2005/8/layout/hProcess7"/>
    <dgm:cxn modelId="{82411697-5CCA-452A-BE51-0F5221FDF59C}" type="presParOf" srcId="{B072DE0F-7EA9-467C-9CAE-8CB9B29C00DD}" destId="{CDB7AA98-5660-45F6-9C75-299182A22FB5}" srcOrd="8" destOrd="0" presId="urn:microsoft.com/office/officeart/2005/8/layout/hProcess7"/>
    <dgm:cxn modelId="{5C6D274B-AA6D-4DFC-ABA2-F479C1DC2030}" type="presParOf" srcId="{CDB7AA98-5660-45F6-9C75-299182A22FB5}" destId="{26BD1C43-C467-471A-853F-36B34EFD478D}" srcOrd="0" destOrd="0" presId="urn:microsoft.com/office/officeart/2005/8/layout/hProcess7"/>
    <dgm:cxn modelId="{379344E8-E433-4D9F-81BE-C3C3DA7CE606}" type="presParOf" srcId="{CDB7AA98-5660-45F6-9C75-299182A22FB5}" destId="{B8A89E95-A111-47D0-9F13-B6DC9B19F98F}" srcOrd="1" destOrd="0" presId="urn:microsoft.com/office/officeart/2005/8/layout/hProcess7"/>
    <dgm:cxn modelId="{2E2BB5A2-79EE-4283-808D-99D430C860E6}" type="presParOf" srcId="{CDB7AA98-5660-45F6-9C75-299182A22FB5}" destId="{ECAEA3F9-8187-4442-A60A-7B181979C23E}" srcOrd="2" destOrd="0" presId="urn:microsoft.com/office/officeart/2005/8/layout/hProcess7"/>
    <dgm:cxn modelId="{D44A4719-C67E-483A-AC0D-6ED056030923}" type="presParOf" srcId="{B072DE0F-7EA9-467C-9CAE-8CB9B29C00DD}" destId="{9055C363-6767-44D5-BD70-55C849F2E884}" srcOrd="9" destOrd="0" presId="urn:microsoft.com/office/officeart/2005/8/layout/hProcess7"/>
    <dgm:cxn modelId="{66DE1B8D-7DFD-4923-9430-60476F4F7401}" type="presParOf" srcId="{B072DE0F-7EA9-467C-9CAE-8CB9B29C00DD}" destId="{3BD50C93-5D51-4FDF-92D6-398590E61940}" srcOrd="10" destOrd="0" presId="urn:microsoft.com/office/officeart/2005/8/layout/hProcess7"/>
    <dgm:cxn modelId="{8CC5D631-CA85-4CF6-8AED-5A5F2DA27850}" type="presParOf" srcId="{3BD50C93-5D51-4FDF-92D6-398590E61940}" destId="{F89D4323-2781-4D73-865C-96B5B9F36FE6}" srcOrd="0" destOrd="0" presId="urn:microsoft.com/office/officeart/2005/8/layout/hProcess7"/>
    <dgm:cxn modelId="{E6A3F06E-1B00-460E-AD17-4F5040A1538A}" type="presParOf" srcId="{3BD50C93-5D51-4FDF-92D6-398590E61940}" destId="{B1A6595F-D373-4803-B6F8-90C089CFAEC6}" srcOrd="1" destOrd="0" presId="urn:microsoft.com/office/officeart/2005/8/layout/hProcess7"/>
    <dgm:cxn modelId="{01656680-992B-4BF1-A796-99F5094833CE}" type="presParOf" srcId="{3BD50C93-5D51-4FDF-92D6-398590E61940}" destId="{5F8DD04E-B57C-4198-92C5-FB038F09E00E}" srcOrd="2" destOrd="0" presId="urn:microsoft.com/office/officeart/2005/8/layout/hProcess7"/>
    <dgm:cxn modelId="{E58A68D6-F8F5-4D6A-9C57-E2435BB42605}" type="presParOf" srcId="{B072DE0F-7EA9-467C-9CAE-8CB9B29C00DD}" destId="{2A22E09A-57BB-4458-970D-19EC8BC846CB}" srcOrd="11" destOrd="0" presId="urn:microsoft.com/office/officeart/2005/8/layout/hProcess7"/>
    <dgm:cxn modelId="{6537D122-89B3-4554-BAE1-215A871A1AE8}" type="presParOf" srcId="{B072DE0F-7EA9-467C-9CAE-8CB9B29C00DD}" destId="{C5A30768-AF33-4715-9B38-DDC277EE8489}" srcOrd="12" destOrd="0" presId="urn:microsoft.com/office/officeart/2005/8/layout/hProcess7"/>
    <dgm:cxn modelId="{A46A4463-B1BD-41BB-B0A7-4DFFD933C77D}" type="presParOf" srcId="{C5A30768-AF33-4715-9B38-DDC277EE8489}" destId="{DA6A64C8-38A2-4414-B581-304593898D5B}" srcOrd="0" destOrd="0" presId="urn:microsoft.com/office/officeart/2005/8/layout/hProcess7"/>
    <dgm:cxn modelId="{D24FE2DA-AF74-4607-882B-C39A7789CD14}" type="presParOf" srcId="{C5A30768-AF33-4715-9B38-DDC277EE8489}" destId="{47DF4B94-FA16-437F-8B57-1783BE5986C5}" srcOrd="1" destOrd="0" presId="urn:microsoft.com/office/officeart/2005/8/layout/hProcess7"/>
    <dgm:cxn modelId="{0E32F605-2D2F-4EC3-A47B-48C9B8B21D39}" type="presParOf" srcId="{C5A30768-AF33-4715-9B38-DDC277EE8489}" destId="{5DE26D2E-B94D-48D5-9940-423C8B6FBD23}" srcOrd="2" destOrd="0" presId="urn:microsoft.com/office/officeart/2005/8/layout/hProcess7"/>
    <dgm:cxn modelId="{35C6F92A-0227-4BE8-BFC5-AC7CECD7719A}" type="presParOf" srcId="{B072DE0F-7EA9-467C-9CAE-8CB9B29C00DD}" destId="{FA713FCD-E38B-4266-A318-252FD67AA524}" srcOrd="13" destOrd="0" presId="urn:microsoft.com/office/officeart/2005/8/layout/hProcess7"/>
    <dgm:cxn modelId="{F8DDDB3A-1458-4F46-95AD-37DB1BC007DC}" type="presParOf" srcId="{B072DE0F-7EA9-467C-9CAE-8CB9B29C00DD}" destId="{EA7BDB5B-5FE7-4219-93C6-9DE676630E54}" srcOrd="14" destOrd="0" presId="urn:microsoft.com/office/officeart/2005/8/layout/hProcess7"/>
    <dgm:cxn modelId="{93D3E721-8DDD-4E9F-82F3-A2E17AD0A3A3}" type="presParOf" srcId="{EA7BDB5B-5FE7-4219-93C6-9DE676630E54}" destId="{0163EDD8-3A7B-41EE-B321-A90C7E4DBA6F}" srcOrd="0" destOrd="0" presId="urn:microsoft.com/office/officeart/2005/8/layout/hProcess7"/>
    <dgm:cxn modelId="{CD168EAA-969A-41F8-859B-77300CFEF1FA}" type="presParOf" srcId="{EA7BDB5B-5FE7-4219-93C6-9DE676630E54}" destId="{3D25D2DF-FB03-4372-83A1-23525724F576}" srcOrd="1" destOrd="0" presId="urn:microsoft.com/office/officeart/2005/8/layout/hProcess7"/>
    <dgm:cxn modelId="{BB04E2FA-E188-44F8-80D9-7364EE4CE27B}" type="presParOf" srcId="{EA7BDB5B-5FE7-4219-93C6-9DE676630E54}" destId="{8AF3024A-40D0-4F5F-9916-0A40AC6B80BE}" srcOrd="2" destOrd="0" presId="urn:microsoft.com/office/officeart/2005/8/layout/hProcess7"/>
    <dgm:cxn modelId="{0D01E1B8-1C8D-433A-A952-47C284C4DA27}" type="presParOf" srcId="{B072DE0F-7EA9-467C-9CAE-8CB9B29C00DD}" destId="{B941B081-122A-4003-9731-AD3E90C6E73B}" srcOrd="15" destOrd="0" presId="urn:microsoft.com/office/officeart/2005/8/layout/hProcess7"/>
    <dgm:cxn modelId="{31663FF5-DE00-4AE1-A1C3-E19218F07B12}" type="presParOf" srcId="{B072DE0F-7EA9-467C-9CAE-8CB9B29C00DD}" destId="{CB072249-A4D8-4507-9FA3-EA793D54089D}" srcOrd="16" destOrd="0" presId="urn:microsoft.com/office/officeart/2005/8/layout/hProcess7"/>
    <dgm:cxn modelId="{CD0D03F4-1E97-4581-8354-283B3A713E8E}" type="presParOf" srcId="{CB072249-A4D8-4507-9FA3-EA793D54089D}" destId="{E29C3ADF-658B-4EEB-A8E4-9B2B1CE92510}" srcOrd="0" destOrd="0" presId="urn:microsoft.com/office/officeart/2005/8/layout/hProcess7"/>
    <dgm:cxn modelId="{CDA334D6-F603-41F7-894F-E787A9CFF3C5}" type="presParOf" srcId="{CB072249-A4D8-4507-9FA3-EA793D54089D}" destId="{55607349-9FBA-4629-AA08-FBF18BCBC79B}" srcOrd="1" destOrd="0" presId="urn:microsoft.com/office/officeart/2005/8/layout/hProcess7"/>
    <dgm:cxn modelId="{C30A879B-E72F-4F62-831D-94B6BF0B9A07}" type="presParOf" srcId="{CB072249-A4D8-4507-9FA3-EA793D54089D}" destId="{37237320-8AAD-4B7F-8681-39DBD6B02028}" srcOrd="2" destOrd="0" presId="urn:microsoft.com/office/officeart/2005/8/layout/hProcess7"/>
    <dgm:cxn modelId="{6F1966F4-2F14-4B9B-9FB8-9AFC8FC8BD58}" type="presParOf" srcId="{B072DE0F-7EA9-467C-9CAE-8CB9B29C00DD}" destId="{D4D8B26A-C03D-47D3-AF94-51ED9E8A3F9C}" srcOrd="17" destOrd="0" presId="urn:microsoft.com/office/officeart/2005/8/layout/hProcess7"/>
    <dgm:cxn modelId="{94DFD181-C349-4188-9DCA-ACF53BCAAE3C}" type="presParOf" srcId="{B072DE0F-7EA9-467C-9CAE-8CB9B29C00DD}" destId="{7E75E698-1DA8-4CD7-B11A-26F6A0F2EF44}" srcOrd="18" destOrd="0" presId="urn:microsoft.com/office/officeart/2005/8/layout/hProcess7"/>
    <dgm:cxn modelId="{B4FCEEFA-40C8-4169-B635-A2F229586283}" type="presParOf" srcId="{7E75E698-1DA8-4CD7-B11A-26F6A0F2EF44}" destId="{CBBC33F2-1544-4CD2-981F-E3D1A169B804}" srcOrd="0" destOrd="0" presId="urn:microsoft.com/office/officeart/2005/8/layout/hProcess7"/>
    <dgm:cxn modelId="{22D84DED-48AD-44D3-AB03-416190B7F77E}" type="presParOf" srcId="{7E75E698-1DA8-4CD7-B11A-26F6A0F2EF44}" destId="{3C945197-DB10-4667-9302-3C6F7C116529}" srcOrd="1" destOrd="0" presId="urn:microsoft.com/office/officeart/2005/8/layout/hProcess7"/>
    <dgm:cxn modelId="{E37B1354-5ECC-483D-8F51-17CEF71DCA60}" type="presParOf" srcId="{7E75E698-1DA8-4CD7-B11A-26F6A0F2EF44}" destId="{3758E0D7-7ADB-469D-B386-AA82833059E2}" srcOrd="2" destOrd="0" presId="urn:microsoft.com/office/officeart/2005/8/layout/hProcess7"/>
    <dgm:cxn modelId="{D8687EF3-0627-4071-9212-7EC71A4ED41A}" type="presParOf" srcId="{B072DE0F-7EA9-467C-9CAE-8CB9B29C00DD}" destId="{89E1B493-A46F-415E-B120-8E14F9843B5C}" srcOrd="19" destOrd="0" presId="urn:microsoft.com/office/officeart/2005/8/layout/hProcess7"/>
    <dgm:cxn modelId="{FC1EA91C-491D-4760-9D9E-1277AA8A09BE}" type="presParOf" srcId="{B072DE0F-7EA9-467C-9CAE-8CB9B29C00DD}" destId="{CCA6F6DC-D28B-4C18-94DA-220F9861FDDC}" srcOrd="20" destOrd="0" presId="urn:microsoft.com/office/officeart/2005/8/layout/hProcess7"/>
    <dgm:cxn modelId="{EB71768F-95B4-4098-B4C8-BA492DFC929E}" type="presParOf" srcId="{CCA6F6DC-D28B-4C18-94DA-220F9861FDDC}" destId="{37F8D9D3-767E-4AB2-B606-2212B2B62213}" srcOrd="0" destOrd="0" presId="urn:microsoft.com/office/officeart/2005/8/layout/hProcess7"/>
    <dgm:cxn modelId="{5E6BD0B8-B05D-4860-A894-A7A148B42334}" type="presParOf" srcId="{CCA6F6DC-D28B-4C18-94DA-220F9861FDDC}" destId="{93795658-5697-4488-A98D-D2A1408F98AF}" srcOrd="1" destOrd="0" presId="urn:microsoft.com/office/officeart/2005/8/layout/hProcess7"/>
    <dgm:cxn modelId="{72D54867-0ED7-4E69-A6DA-0EA838357758}" type="presParOf" srcId="{CCA6F6DC-D28B-4C18-94DA-220F9861FDDC}" destId="{2377E684-C3DB-48C9-B8B1-07C42E33ECE5}" srcOrd="2" destOrd="0" presId="urn:microsoft.com/office/officeart/2005/8/layout/hProcess7"/>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5B63-FD94-487D-912E-827C198A83F5}">
      <dsp:nvSpPr>
        <dsp:cNvPr id="0" name=""/>
        <dsp:cNvSpPr/>
      </dsp:nvSpPr>
      <dsp:spPr>
        <a:xfrm>
          <a:off x="685" y="0"/>
          <a:ext cx="2950716" cy="2068884"/>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552485" y="553170"/>
        <a:ext cx="1696484" cy="590143"/>
      </dsp:txXfrm>
    </dsp:sp>
    <dsp:sp modelId="{8FD0F0E4-3C51-4865-88B4-68FA3A097C58}">
      <dsp:nvSpPr>
        <dsp:cNvPr id="0" name=""/>
        <dsp:cNvSpPr/>
      </dsp:nvSpPr>
      <dsp:spPr>
        <a:xfrm>
          <a:off x="590828"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a:t>Understand </a:t>
          </a:r>
          <a:endParaRPr lang="en-US" sz="3600" kern="1200" dirty="0"/>
        </a:p>
      </dsp:txBody>
      <dsp:txXfrm>
        <a:off x="590828" y="0"/>
        <a:ext cx="2198283" cy="2068884"/>
      </dsp:txXfrm>
    </dsp:sp>
    <dsp:sp modelId="{0EEB4282-138C-43FC-8454-92E685BEDA9E}">
      <dsp:nvSpPr>
        <dsp:cNvPr id="0" name=""/>
        <dsp:cNvSpPr/>
      </dsp:nvSpPr>
      <dsp:spPr>
        <a:xfrm>
          <a:off x="3054676" y="0"/>
          <a:ext cx="2950716" cy="2068884"/>
        </a:xfrm>
        <a:prstGeom prst="roundRect">
          <a:avLst>
            <a:gd name="adj" fmla="val 5000"/>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2501506" y="553170"/>
        <a:ext cx="1696484" cy="590143"/>
      </dsp:txXfrm>
    </dsp:sp>
    <dsp:sp modelId="{626553B0-1C64-44EC-9261-5381080BBACB}">
      <dsp:nvSpPr>
        <dsp:cNvPr id="0" name=""/>
        <dsp:cNvSpPr/>
      </dsp:nvSpPr>
      <dsp:spPr>
        <a:xfrm rot="5400000">
          <a:off x="2917470" y="1551559"/>
          <a:ext cx="303919" cy="442607"/>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33C9BD-B392-4857-B60C-656FD51475B1}">
      <dsp:nvSpPr>
        <dsp:cNvPr id="0" name=""/>
        <dsp:cNvSpPr/>
      </dsp:nvSpPr>
      <dsp:spPr>
        <a:xfrm>
          <a:off x="3644820"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dirty="0"/>
            <a:t>Observing </a:t>
          </a:r>
        </a:p>
      </dsp:txBody>
      <dsp:txXfrm>
        <a:off x="3644820" y="0"/>
        <a:ext cx="2198283" cy="2068884"/>
      </dsp:txXfrm>
    </dsp:sp>
    <dsp:sp modelId="{26BD1C43-C467-471A-853F-36B34EFD478D}">
      <dsp:nvSpPr>
        <dsp:cNvPr id="0" name=""/>
        <dsp:cNvSpPr/>
      </dsp:nvSpPr>
      <dsp:spPr>
        <a:xfrm>
          <a:off x="6108668" y="0"/>
          <a:ext cx="2950716" cy="2068884"/>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5555497" y="553170"/>
        <a:ext cx="1696484" cy="590143"/>
      </dsp:txXfrm>
    </dsp:sp>
    <dsp:sp modelId="{D972BEB0-B685-4F85-A75E-687614546F0C}">
      <dsp:nvSpPr>
        <dsp:cNvPr id="0" name=""/>
        <dsp:cNvSpPr/>
      </dsp:nvSpPr>
      <dsp:spPr>
        <a:xfrm rot="5400000">
          <a:off x="5971462" y="1551559"/>
          <a:ext cx="303919" cy="442607"/>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AEA3F9-8187-4442-A60A-7B181979C23E}">
      <dsp:nvSpPr>
        <dsp:cNvPr id="0" name=""/>
        <dsp:cNvSpPr/>
      </dsp:nvSpPr>
      <dsp:spPr>
        <a:xfrm>
          <a:off x="6698811"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dirty="0"/>
            <a:t>Defining Problems </a:t>
          </a:r>
        </a:p>
      </dsp:txBody>
      <dsp:txXfrm>
        <a:off x="6698811" y="0"/>
        <a:ext cx="2198283" cy="20688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5B63-FD94-487D-912E-827C198A83F5}">
      <dsp:nvSpPr>
        <dsp:cNvPr id="0" name=""/>
        <dsp:cNvSpPr/>
      </dsp:nvSpPr>
      <dsp:spPr>
        <a:xfrm>
          <a:off x="2184" y="154535"/>
          <a:ext cx="1466510" cy="175981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572687" y="729407"/>
        <a:ext cx="1443046" cy="293302"/>
      </dsp:txXfrm>
    </dsp:sp>
    <dsp:sp modelId="{8FD0F0E4-3C51-4865-88B4-68FA3A097C58}">
      <dsp:nvSpPr>
        <dsp:cNvPr id="0" name=""/>
        <dsp:cNvSpPr/>
      </dsp:nvSpPr>
      <dsp:spPr>
        <a:xfrm>
          <a:off x="295486"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a:t>Understand </a:t>
          </a:r>
          <a:endParaRPr lang="en-US" sz="1800" kern="1200" dirty="0"/>
        </a:p>
      </dsp:txBody>
      <dsp:txXfrm>
        <a:off x="295486" y="154535"/>
        <a:ext cx="1092550" cy="1759812"/>
      </dsp:txXfrm>
    </dsp:sp>
    <dsp:sp modelId="{0EEB4282-138C-43FC-8454-92E685BEDA9E}">
      <dsp:nvSpPr>
        <dsp:cNvPr id="0" name=""/>
        <dsp:cNvSpPr/>
      </dsp:nvSpPr>
      <dsp:spPr>
        <a:xfrm>
          <a:off x="1520022" y="154535"/>
          <a:ext cx="1466510" cy="1759812"/>
        </a:xfrm>
        <a:prstGeom prst="roundRect">
          <a:avLst>
            <a:gd name="adj" fmla="val 5000"/>
          </a:avLst>
        </a:prstGeom>
        <a:solidFill>
          <a:schemeClr val="accent3">
            <a:hueOff val="542120"/>
            <a:satOff val="20000"/>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945150" y="729407"/>
        <a:ext cx="1443046" cy="293302"/>
      </dsp:txXfrm>
    </dsp:sp>
    <dsp:sp modelId="{626553B0-1C64-44EC-9261-5381080BBACB}">
      <dsp:nvSpPr>
        <dsp:cNvPr id="0" name=""/>
        <dsp:cNvSpPr/>
      </dsp:nvSpPr>
      <dsp:spPr>
        <a:xfrm rot="5400000">
          <a:off x="1398100" y="1552519"/>
          <a:ext cx="258509" cy="219976"/>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33C9BD-B392-4857-B60C-656FD51475B1}">
      <dsp:nvSpPr>
        <dsp:cNvPr id="0" name=""/>
        <dsp:cNvSpPr/>
      </dsp:nvSpPr>
      <dsp:spPr>
        <a:xfrm>
          <a:off x="1813324"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Observing </a:t>
          </a:r>
        </a:p>
      </dsp:txBody>
      <dsp:txXfrm>
        <a:off x="1813324" y="154535"/>
        <a:ext cx="1092550" cy="1759812"/>
      </dsp:txXfrm>
    </dsp:sp>
    <dsp:sp modelId="{26BD1C43-C467-471A-853F-36B34EFD478D}">
      <dsp:nvSpPr>
        <dsp:cNvPr id="0" name=""/>
        <dsp:cNvSpPr/>
      </dsp:nvSpPr>
      <dsp:spPr>
        <a:xfrm>
          <a:off x="3037860" y="154535"/>
          <a:ext cx="1466510" cy="1759812"/>
        </a:xfrm>
        <a:prstGeom prst="roundRect">
          <a:avLst>
            <a:gd name="adj" fmla="val 5000"/>
          </a:avLst>
        </a:prstGeom>
        <a:solidFill>
          <a:schemeClr val="accent3">
            <a:hueOff val="1084240"/>
            <a:satOff val="40000"/>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2462988" y="729407"/>
        <a:ext cx="1443046" cy="293302"/>
      </dsp:txXfrm>
    </dsp:sp>
    <dsp:sp modelId="{D972BEB0-B685-4F85-A75E-687614546F0C}">
      <dsp:nvSpPr>
        <dsp:cNvPr id="0" name=""/>
        <dsp:cNvSpPr/>
      </dsp:nvSpPr>
      <dsp:spPr>
        <a:xfrm rot="5400000">
          <a:off x="2915938" y="1552519"/>
          <a:ext cx="258509" cy="219976"/>
        </a:xfrm>
        <a:prstGeom prst="flowChartExtract">
          <a:avLst/>
        </a:prstGeom>
        <a:solidFill>
          <a:schemeClr val="lt1">
            <a:hueOff val="0"/>
            <a:satOff val="0"/>
            <a:lumOff val="0"/>
            <a:alphaOff val="0"/>
          </a:schemeClr>
        </a:solidFill>
        <a:ln w="12700" cap="flat" cmpd="sng" algn="ctr">
          <a:solidFill>
            <a:schemeClr val="accent3">
              <a:hueOff val="677650"/>
              <a:satOff val="25000"/>
              <a:lumOff val="-3676"/>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AEA3F9-8187-4442-A60A-7B181979C23E}">
      <dsp:nvSpPr>
        <dsp:cNvPr id="0" name=""/>
        <dsp:cNvSpPr/>
      </dsp:nvSpPr>
      <dsp:spPr>
        <a:xfrm>
          <a:off x="3331162"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Defining Problems </a:t>
          </a:r>
        </a:p>
      </dsp:txBody>
      <dsp:txXfrm>
        <a:off x="3331162" y="154535"/>
        <a:ext cx="1092550" cy="1759812"/>
      </dsp:txXfrm>
    </dsp:sp>
    <dsp:sp modelId="{DA6A64C8-38A2-4414-B581-304593898D5B}">
      <dsp:nvSpPr>
        <dsp:cNvPr id="0" name=""/>
        <dsp:cNvSpPr/>
      </dsp:nvSpPr>
      <dsp:spPr>
        <a:xfrm>
          <a:off x="4555698" y="154535"/>
          <a:ext cx="1466510" cy="1759812"/>
        </a:xfrm>
        <a:prstGeom prst="roundRect">
          <a:avLst>
            <a:gd name="adj" fmla="val 5000"/>
          </a:avLst>
        </a:prstGeom>
        <a:solidFill>
          <a:schemeClr val="accent3">
            <a:hueOff val="1626359"/>
            <a:satOff val="60000"/>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3980826" y="729407"/>
        <a:ext cx="1443046" cy="293302"/>
      </dsp:txXfrm>
    </dsp:sp>
    <dsp:sp modelId="{B1A6595F-D373-4803-B6F8-90C089CFAEC6}">
      <dsp:nvSpPr>
        <dsp:cNvPr id="0" name=""/>
        <dsp:cNvSpPr/>
      </dsp:nvSpPr>
      <dsp:spPr>
        <a:xfrm rot="5400000">
          <a:off x="4433776" y="1552519"/>
          <a:ext cx="258509" cy="219976"/>
        </a:xfrm>
        <a:prstGeom prst="flowChartExtract">
          <a:avLst/>
        </a:prstGeom>
        <a:solidFill>
          <a:schemeClr val="lt1">
            <a:hueOff val="0"/>
            <a:satOff val="0"/>
            <a:lumOff val="0"/>
            <a:alphaOff val="0"/>
          </a:schemeClr>
        </a:solidFill>
        <a:ln w="12700" cap="flat" cmpd="sng" algn="ctr">
          <a:solidFill>
            <a:schemeClr val="accent3">
              <a:hueOff val="1355300"/>
              <a:satOff val="50000"/>
              <a:lumOff val="-7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E26D2E-B94D-48D5-9940-423C8B6FBD23}">
      <dsp:nvSpPr>
        <dsp:cNvPr id="0" name=""/>
        <dsp:cNvSpPr/>
      </dsp:nvSpPr>
      <dsp:spPr>
        <a:xfrm>
          <a:off x="4849001"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Finding Ideas</a:t>
          </a:r>
        </a:p>
      </dsp:txBody>
      <dsp:txXfrm>
        <a:off x="4849001" y="154535"/>
        <a:ext cx="1092550" cy="1759812"/>
      </dsp:txXfrm>
    </dsp:sp>
    <dsp:sp modelId="{E29C3ADF-658B-4EEB-A8E4-9B2B1CE92510}">
      <dsp:nvSpPr>
        <dsp:cNvPr id="0" name=""/>
        <dsp:cNvSpPr/>
      </dsp:nvSpPr>
      <dsp:spPr>
        <a:xfrm>
          <a:off x="6073537" y="154535"/>
          <a:ext cx="1466510" cy="1759812"/>
        </a:xfrm>
        <a:prstGeom prst="roundRect">
          <a:avLst>
            <a:gd name="adj" fmla="val 5000"/>
          </a:avLst>
        </a:prstGeom>
        <a:solidFill>
          <a:schemeClr val="accent3">
            <a:hueOff val="2168479"/>
            <a:satOff val="80000"/>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5498665" y="729407"/>
        <a:ext cx="1443046" cy="293302"/>
      </dsp:txXfrm>
    </dsp:sp>
    <dsp:sp modelId="{3D25D2DF-FB03-4372-83A1-23525724F576}">
      <dsp:nvSpPr>
        <dsp:cNvPr id="0" name=""/>
        <dsp:cNvSpPr/>
      </dsp:nvSpPr>
      <dsp:spPr>
        <a:xfrm rot="5400000">
          <a:off x="5951614" y="1552519"/>
          <a:ext cx="258509" cy="219976"/>
        </a:xfrm>
        <a:prstGeom prst="flowChartExtract">
          <a:avLst/>
        </a:prstGeom>
        <a:solidFill>
          <a:schemeClr val="lt1">
            <a:hueOff val="0"/>
            <a:satOff val="0"/>
            <a:lumOff val="0"/>
            <a:alphaOff val="0"/>
          </a:schemeClr>
        </a:solidFill>
        <a:ln w="12700" cap="flat" cmpd="sng" algn="ctr">
          <a:solidFill>
            <a:schemeClr val="accent3">
              <a:hueOff val="2032949"/>
              <a:satOff val="75000"/>
              <a:lumOff val="-11029"/>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237320-8AAD-4B7F-8681-39DBD6B02028}">
      <dsp:nvSpPr>
        <dsp:cNvPr id="0" name=""/>
        <dsp:cNvSpPr/>
      </dsp:nvSpPr>
      <dsp:spPr>
        <a:xfrm>
          <a:off x="6366839"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Developing Prototype </a:t>
          </a:r>
        </a:p>
      </dsp:txBody>
      <dsp:txXfrm>
        <a:off x="6366839" y="154535"/>
        <a:ext cx="1092550" cy="1759812"/>
      </dsp:txXfrm>
    </dsp:sp>
    <dsp:sp modelId="{37F8D9D3-767E-4AB2-B606-2212B2B62213}">
      <dsp:nvSpPr>
        <dsp:cNvPr id="0" name=""/>
        <dsp:cNvSpPr/>
      </dsp:nvSpPr>
      <dsp:spPr>
        <a:xfrm>
          <a:off x="7591375" y="154535"/>
          <a:ext cx="1466510" cy="1759812"/>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a:t>
          </a:r>
        </a:p>
      </dsp:txBody>
      <dsp:txXfrm rot="16200000">
        <a:off x="7016503" y="729407"/>
        <a:ext cx="1443046" cy="293302"/>
      </dsp:txXfrm>
    </dsp:sp>
    <dsp:sp modelId="{3C945197-DB10-4667-9302-3C6F7C116529}">
      <dsp:nvSpPr>
        <dsp:cNvPr id="0" name=""/>
        <dsp:cNvSpPr/>
      </dsp:nvSpPr>
      <dsp:spPr>
        <a:xfrm rot="5400000">
          <a:off x="7469453" y="1552519"/>
          <a:ext cx="258509" cy="219976"/>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77E684-C3DB-48C9-B8B1-07C42E33ECE5}">
      <dsp:nvSpPr>
        <dsp:cNvPr id="0" name=""/>
        <dsp:cNvSpPr/>
      </dsp:nvSpPr>
      <dsp:spPr>
        <a:xfrm>
          <a:off x="7884677"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Testing </a:t>
          </a:r>
        </a:p>
      </dsp:txBody>
      <dsp:txXfrm>
        <a:off x="7884677" y="154535"/>
        <a:ext cx="1092550" cy="17598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5B63-FD94-487D-912E-827C198A83F5}">
      <dsp:nvSpPr>
        <dsp:cNvPr id="0" name=""/>
        <dsp:cNvSpPr/>
      </dsp:nvSpPr>
      <dsp:spPr>
        <a:xfrm>
          <a:off x="2184" y="154535"/>
          <a:ext cx="1466510" cy="175981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572687" y="729407"/>
        <a:ext cx="1443046" cy="293302"/>
      </dsp:txXfrm>
    </dsp:sp>
    <dsp:sp modelId="{8FD0F0E4-3C51-4865-88B4-68FA3A097C58}">
      <dsp:nvSpPr>
        <dsp:cNvPr id="0" name=""/>
        <dsp:cNvSpPr/>
      </dsp:nvSpPr>
      <dsp:spPr>
        <a:xfrm>
          <a:off x="295486"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a:t>Understand </a:t>
          </a:r>
          <a:endParaRPr lang="en-US" sz="1800" kern="1200" dirty="0"/>
        </a:p>
      </dsp:txBody>
      <dsp:txXfrm>
        <a:off x="295486" y="154535"/>
        <a:ext cx="1092550" cy="1759812"/>
      </dsp:txXfrm>
    </dsp:sp>
    <dsp:sp modelId="{0EEB4282-138C-43FC-8454-92E685BEDA9E}">
      <dsp:nvSpPr>
        <dsp:cNvPr id="0" name=""/>
        <dsp:cNvSpPr/>
      </dsp:nvSpPr>
      <dsp:spPr>
        <a:xfrm>
          <a:off x="1520022" y="154535"/>
          <a:ext cx="1466510" cy="1759812"/>
        </a:xfrm>
        <a:prstGeom prst="roundRect">
          <a:avLst>
            <a:gd name="adj" fmla="val 5000"/>
          </a:avLst>
        </a:prstGeom>
        <a:solidFill>
          <a:schemeClr val="accent3">
            <a:hueOff val="542120"/>
            <a:satOff val="20000"/>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945150" y="729407"/>
        <a:ext cx="1443046" cy="293302"/>
      </dsp:txXfrm>
    </dsp:sp>
    <dsp:sp modelId="{626553B0-1C64-44EC-9261-5381080BBACB}">
      <dsp:nvSpPr>
        <dsp:cNvPr id="0" name=""/>
        <dsp:cNvSpPr/>
      </dsp:nvSpPr>
      <dsp:spPr>
        <a:xfrm rot="5400000">
          <a:off x="1398100" y="1552519"/>
          <a:ext cx="258509" cy="219976"/>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33C9BD-B392-4857-B60C-656FD51475B1}">
      <dsp:nvSpPr>
        <dsp:cNvPr id="0" name=""/>
        <dsp:cNvSpPr/>
      </dsp:nvSpPr>
      <dsp:spPr>
        <a:xfrm>
          <a:off x="1813324"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Observing </a:t>
          </a:r>
        </a:p>
      </dsp:txBody>
      <dsp:txXfrm>
        <a:off x="1813324" y="154535"/>
        <a:ext cx="1092550" cy="1759812"/>
      </dsp:txXfrm>
    </dsp:sp>
    <dsp:sp modelId="{26BD1C43-C467-471A-853F-36B34EFD478D}">
      <dsp:nvSpPr>
        <dsp:cNvPr id="0" name=""/>
        <dsp:cNvSpPr/>
      </dsp:nvSpPr>
      <dsp:spPr>
        <a:xfrm>
          <a:off x="3037860" y="154535"/>
          <a:ext cx="1466510" cy="1759812"/>
        </a:xfrm>
        <a:prstGeom prst="roundRect">
          <a:avLst>
            <a:gd name="adj" fmla="val 5000"/>
          </a:avLst>
        </a:prstGeom>
        <a:solidFill>
          <a:schemeClr val="accent3">
            <a:hueOff val="1084240"/>
            <a:satOff val="40000"/>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2462988" y="729407"/>
        <a:ext cx="1443046" cy="293302"/>
      </dsp:txXfrm>
    </dsp:sp>
    <dsp:sp modelId="{D972BEB0-B685-4F85-A75E-687614546F0C}">
      <dsp:nvSpPr>
        <dsp:cNvPr id="0" name=""/>
        <dsp:cNvSpPr/>
      </dsp:nvSpPr>
      <dsp:spPr>
        <a:xfrm rot="5400000">
          <a:off x="2915938" y="1552519"/>
          <a:ext cx="258509" cy="219976"/>
        </a:xfrm>
        <a:prstGeom prst="flowChartExtract">
          <a:avLst/>
        </a:prstGeom>
        <a:solidFill>
          <a:schemeClr val="lt1">
            <a:hueOff val="0"/>
            <a:satOff val="0"/>
            <a:lumOff val="0"/>
            <a:alphaOff val="0"/>
          </a:schemeClr>
        </a:solidFill>
        <a:ln w="12700" cap="flat" cmpd="sng" algn="ctr">
          <a:solidFill>
            <a:schemeClr val="accent3">
              <a:hueOff val="677650"/>
              <a:satOff val="25000"/>
              <a:lumOff val="-3676"/>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AEA3F9-8187-4442-A60A-7B181979C23E}">
      <dsp:nvSpPr>
        <dsp:cNvPr id="0" name=""/>
        <dsp:cNvSpPr/>
      </dsp:nvSpPr>
      <dsp:spPr>
        <a:xfrm>
          <a:off x="3331162"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Defining Problems </a:t>
          </a:r>
        </a:p>
      </dsp:txBody>
      <dsp:txXfrm>
        <a:off x="3331162" y="154535"/>
        <a:ext cx="1092550" cy="1759812"/>
      </dsp:txXfrm>
    </dsp:sp>
    <dsp:sp modelId="{DA6A64C8-38A2-4414-B581-304593898D5B}">
      <dsp:nvSpPr>
        <dsp:cNvPr id="0" name=""/>
        <dsp:cNvSpPr/>
      </dsp:nvSpPr>
      <dsp:spPr>
        <a:xfrm>
          <a:off x="4555698" y="154535"/>
          <a:ext cx="1466510" cy="1759812"/>
        </a:xfrm>
        <a:prstGeom prst="roundRect">
          <a:avLst>
            <a:gd name="adj" fmla="val 5000"/>
          </a:avLst>
        </a:prstGeom>
        <a:solidFill>
          <a:schemeClr val="accent3">
            <a:hueOff val="1626359"/>
            <a:satOff val="60000"/>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3980826" y="729407"/>
        <a:ext cx="1443046" cy="293302"/>
      </dsp:txXfrm>
    </dsp:sp>
    <dsp:sp modelId="{B1A6595F-D373-4803-B6F8-90C089CFAEC6}">
      <dsp:nvSpPr>
        <dsp:cNvPr id="0" name=""/>
        <dsp:cNvSpPr/>
      </dsp:nvSpPr>
      <dsp:spPr>
        <a:xfrm rot="5400000">
          <a:off x="4433776" y="1552519"/>
          <a:ext cx="258509" cy="219976"/>
        </a:xfrm>
        <a:prstGeom prst="flowChartExtract">
          <a:avLst/>
        </a:prstGeom>
        <a:solidFill>
          <a:schemeClr val="lt1">
            <a:hueOff val="0"/>
            <a:satOff val="0"/>
            <a:lumOff val="0"/>
            <a:alphaOff val="0"/>
          </a:schemeClr>
        </a:solidFill>
        <a:ln w="12700" cap="flat" cmpd="sng" algn="ctr">
          <a:solidFill>
            <a:schemeClr val="accent3">
              <a:hueOff val="1355300"/>
              <a:satOff val="50000"/>
              <a:lumOff val="-7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E26D2E-B94D-48D5-9940-423C8B6FBD23}">
      <dsp:nvSpPr>
        <dsp:cNvPr id="0" name=""/>
        <dsp:cNvSpPr/>
      </dsp:nvSpPr>
      <dsp:spPr>
        <a:xfrm>
          <a:off x="4849001"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Finding Ideas</a:t>
          </a:r>
        </a:p>
      </dsp:txBody>
      <dsp:txXfrm>
        <a:off x="4849001" y="154535"/>
        <a:ext cx="1092550" cy="1759812"/>
      </dsp:txXfrm>
    </dsp:sp>
    <dsp:sp modelId="{E29C3ADF-658B-4EEB-A8E4-9B2B1CE92510}">
      <dsp:nvSpPr>
        <dsp:cNvPr id="0" name=""/>
        <dsp:cNvSpPr/>
      </dsp:nvSpPr>
      <dsp:spPr>
        <a:xfrm>
          <a:off x="6073537" y="154535"/>
          <a:ext cx="1466510" cy="1759812"/>
        </a:xfrm>
        <a:prstGeom prst="roundRect">
          <a:avLst>
            <a:gd name="adj" fmla="val 5000"/>
          </a:avLst>
        </a:prstGeom>
        <a:solidFill>
          <a:schemeClr val="accent3">
            <a:hueOff val="2168479"/>
            <a:satOff val="80000"/>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5498665" y="729407"/>
        <a:ext cx="1443046" cy="293302"/>
      </dsp:txXfrm>
    </dsp:sp>
    <dsp:sp modelId="{3D25D2DF-FB03-4372-83A1-23525724F576}">
      <dsp:nvSpPr>
        <dsp:cNvPr id="0" name=""/>
        <dsp:cNvSpPr/>
      </dsp:nvSpPr>
      <dsp:spPr>
        <a:xfrm rot="5400000">
          <a:off x="5951614" y="1552519"/>
          <a:ext cx="258509" cy="219976"/>
        </a:xfrm>
        <a:prstGeom prst="flowChartExtract">
          <a:avLst/>
        </a:prstGeom>
        <a:solidFill>
          <a:schemeClr val="lt1">
            <a:hueOff val="0"/>
            <a:satOff val="0"/>
            <a:lumOff val="0"/>
            <a:alphaOff val="0"/>
          </a:schemeClr>
        </a:solidFill>
        <a:ln w="12700" cap="flat" cmpd="sng" algn="ctr">
          <a:solidFill>
            <a:schemeClr val="accent3">
              <a:hueOff val="2032949"/>
              <a:satOff val="75000"/>
              <a:lumOff val="-11029"/>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237320-8AAD-4B7F-8681-39DBD6B02028}">
      <dsp:nvSpPr>
        <dsp:cNvPr id="0" name=""/>
        <dsp:cNvSpPr/>
      </dsp:nvSpPr>
      <dsp:spPr>
        <a:xfrm>
          <a:off x="6366839"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Developing Prototype </a:t>
          </a:r>
        </a:p>
      </dsp:txBody>
      <dsp:txXfrm>
        <a:off x="6366839" y="154535"/>
        <a:ext cx="1092550" cy="1759812"/>
      </dsp:txXfrm>
    </dsp:sp>
    <dsp:sp modelId="{37F8D9D3-767E-4AB2-B606-2212B2B62213}">
      <dsp:nvSpPr>
        <dsp:cNvPr id="0" name=""/>
        <dsp:cNvSpPr/>
      </dsp:nvSpPr>
      <dsp:spPr>
        <a:xfrm>
          <a:off x="7591375" y="154535"/>
          <a:ext cx="1466510" cy="1759812"/>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a:t>
          </a:r>
        </a:p>
      </dsp:txBody>
      <dsp:txXfrm rot="16200000">
        <a:off x="7016503" y="729407"/>
        <a:ext cx="1443046" cy="293302"/>
      </dsp:txXfrm>
    </dsp:sp>
    <dsp:sp modelId="{3C945197-DB10-4667-9302-3C6F7C116529}">
      <dsp:nvSpPr>
        <dsp:cNvPr id="0" name=""/>
        <dsp:cNvSpPr/>
      </dsp:nvSpPr>
      <dsp:spPr>
        <a:xfrm rot="5400000">
          <a:off x="7469453" y="1552519"/>
          <a:ext cx="258509" cy="219976"/>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77E684-C3DB-48C9-B8B1-07C42E33ECE5}">
      <dsp:nvSpPr>
        <dsp:cNvPr id="0" name=""/>
        <dsp:cNvSpPr/>
      </dsp:nvSpPr>
      <dsp:spPr>
        <a:xfrm>
          <a:off x="7884677"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Testing </a:t>
          </a:r>
        </a:p>
      </dsp:txBody>
      <dsp:txXfrm>
        <a:off x="7884677" y="154535"/>
        <a:ext cx="1092550" cy="175981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26608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499196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diagramDrawing" Target="../diagrams/drawing1.xml"/><Relationship Id="rId3" Type="http://schemas.openxmlformats.org/officeDocument/2006/relationships/image" Target="../media/image15.jpeg"/><Relationship Id="rId7" Type="http://schemas.openxmlformats.org/officeDocument/2006/relationships/image" Target="../media/image8.png"/><Relationship Id="rId12"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11" Type="http://schemas.openxmlformats.org/officeDocument/2006/relationships/diagramQuickStyle" Target="../diagrams/quickStyle1.xml"/><Relationship Id="rId5" Type="http://schemas.openxmlformats.org/officeDocument/2006/relationships/image" Target="../media/image6.png"/><Relationship Id="rId10" Type="http://schemas.openxmlformats.org/officeDocument/2006/relationships/diagramLayout" Target="../diagrams/layout1.xml"/><Relationship Id="rId4" Type="http://schemas.openxmlformats.org/officeDocument/2006/relationships/image" Target="../media/image3.png"/><Relationship Id="rId9"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diagramDrawing" Target="../diagrams/drawing2.xml"/><Relationship Id="rId3" Type="http://schemas.openxmlformats.org/officeDocument/2006/relationships/image" Target="../media/image15.jpeg"/><Relationship Id="rId7" Type="http://schemas.openxmlformats.org/officeDocument/2006/relationships/image" Target="../media/image8.png"/><Relationship Id="rId12"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7.svg"/><Relationship Id="rId11" Type="http://schemas.openxmlformats.org/officeDocument/2006/relationships/diagramQuickStyle" Target="../diagrams/quickStyle2.xml"/><Relationship Id="rId5" Type="http://schemas.openxmlformats.org/officeDocument/2006/relationships/image" Target="../media/image6.png"/><Relationship Id="rId10" Type="http://schemas.openxmlformats.org/officeDocument/2006/relationships/diagramLayout" Target="../diagrams/layout2.xml"/><Relationship Id="rId4" Type="http://schemas.openxmlformats.org/officeDocument/2006/relationships/image" Target="../media/image3.png"/><Relationship Id="rId9" Type="http://schemas.openxmlformats.org/officeDocument/2006/relationships/diagramData" Target="../diagrams/data2.xml"/></Relationships>
</file>

<file path=ppt/slides/_rels/slide11.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diagramDrawing" Target="../diagrams/drawing3.xml"/><Relationship Id="rId3" Type="http://schemas.openxmlformats.org/officeDocument/2006/relationships/image" Target="../media/image15.jpeg"/><Relationship Id="rId7" Type="http://schemas.openxmlformats.org/officeDocument/2006/relationships/image" Target="../media/image8.png"/><Relationship Id="rId12"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7.svg"/><Relationship Id="rId11" Type="http://schemas.openxmlformats.org/officeDocument/2006/relationships/diagramQuickStyle" Target="../diagrams/quickStyle3.xml"/><Relationship Id="rId5" Type="http://schemas.openxmlformats.org/officeDocument/2006/relationships/image" Target="../media/image6.png"/><Relationship Id="rId10" Type="http://schemas.openxmlformats.org/officeDocument/2006/relationships/diagramLayout" Target="../diagrams/layout3.xml"/><Relationship Id="rId4" Type="http://schemas.openxmlformats.org/officeDocument/2006/relationships/image" Target="../media/image3.png"/><Relationship Id="rId9" Type="http://schemas.openxmlformats.org/officeDocument/2006/relationships/diagramData" Target="../diagrams/data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sv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9.sv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sv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9.svg"/></Relationships>
</file>

<file path=ppt/slides/_rels/slide1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hyperlink" Target="http://joeyaquino.wordpress.com/2012/05/23/want-a-crash-course-in-stanfords-design-thinking-here-it-is-for-free-pt-1-empathy/" TargetMode="External"/><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8.jpeg"/><Relationship Id="rId7" Type="http://schemas.openxmlformats.org/officeDocument/2006/relationships/image" Target="../media/image7.sv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9.jpeg"/><Relationship Id="rId9" Type="http://schemas.openxmlformats.org/officeDocument/2006/relationships/image" Target="../media/image9.sv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2.png"/><Relationship Id="rId7" Type="http://schemas.openxmlformats.org/officeDocument/2006/relationships/image" Target="../media/image4.png"/><Relationship Id="rId2" Type="http://schemas.openxmlformats.org/officeDocument/2006/relationships/image" Target="../media/image21.jpe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Aya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575291"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Design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6" y="6043084"/>
            <a:ext cx="427833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Three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4794902"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 621</a:t>
            </a:r>
          </a:p>
          <a:p>
            <a:r>
              <a:rPr lang="en-US" sz="2000" dirty="0">
                <a:solidFill>
                  <a:srgbClr val="2D3956"/>
                </a:solidFill>
                <a:latin typeface="Tajawal Medium" panose="00000600000000000000" pitchFamily="2" charset="-78"/>
                <a:cs typeface="Tajawal Medium" panose="00000600000000000000" pitchFamily="2" charset="-78"/>
              </a:rPr>
              <a:t>Master of Entrepreneurship (semester 2)</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00"/>
                </a:solidFill>
                <a:effectLst/>
                <a:uLnTx/>
                <a:uFillTx/>
                <a:latin typeface="Tajawal Medium" panose="00000600000000000000" pitchFamily="2" charset="-78"/>
                <a:ea typeface="+mn-ea"/>
                <a:cs typeface="Tajawal Medium" panose="00000600000000000000" pitchFamily="2" charset="-78"/>
              </a:rPr>
              <a:t>In The Previous Lecture: </a:t>
            </a: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83868" y="2279266"/>
            <a:ext cx="9176021" cy="2308324"/>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Detailed Convergent Vs Divergent Thinking in DT</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Tips to get the most out of divergent &amp; convergent exercises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Meaning of Co-design</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Unilever Case Study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Facilitate Design Thinking in Your Team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Process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Problem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Solution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7085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16134" y="1856184"/>
            <a:ext cx="9176021" cy="2739211"/>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Principles of Design Thinking</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process of Design Thinking</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Problem space- The solution space</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Design Thinking phases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How to plan a Design Thinking project</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Examples of Design solutions using DT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Problem Space</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Solution Space</a:t>
            </a:r>
            <a:endParaRPr lang="en-US" sz="2400" dirty="0">
              <a:solidFill>
                <a:srgbClr val="FFFFFF"/>
              </a:solidFill>
            </a:endParaRPr>
          </a:p>
        </p:txBody>
      </p:sp>
    </p:spTree>
    <p:extLst>
      <p:ext uri="{BB962C8B-B14F-4D97-AF65-F5344CB8AC3E}">
        <p14:creationId xmlns:p14="http://schemas.microsoft.com/office/powerpoint/2010/main" val="1908694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0076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a:extLst>
              <a:ext uri="{FF2B5EF4-FFF2-40B4-BE49-F238E27FC236}">
                <a16:creationId xmlns:a16="http://schemas.microsoft.com/office/drawing/2014/main" id="{BC228AA9-EAE3-996D-FC26-08700E3A8300}"/>
              </a:ext>
            </a:extLst>
          </p:cNvPr>
          <p:cNvPicPr>
            <a:picLocks noChangeAspect="1"/>
          </p:cNvPicPr>
          <p:nvPr/>
        </p:nvPicPr>
        <p:blipFill rotWithShape="1">
          <a:blip r:embed="rId8"/>
          <a:srcRect l="28261" t="21357" r="28913" b="27526"/>
          <a:stretch/>
        </p:blipFill>
        <p:spPr>
          <a:xfrm>
            <a:off x="1563756" y="1762047"/>
            <a:ext cx="9367335" cy="3764109"/>
          </a:xfrm>
          <a:prstGeom prst="rect">
            <a:avLst/>
          </a:prstGeom>
        </p:spPr>
      </p:pic>
    </p:spTree>
    <p:extLst>
      <p:ext uri="{BB962C8B-B14F-4D97-AF65-F5344CB8AC3E}">
        <p14:creationId xmlns:p14="http://schemas.microsoft.com/office/powerpoint/2010/main" val="14262154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0076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8" name="Picture 7">
            <a:extLst>
              <a:ext uri="{FF2B5EF4-FFF2-40B4-BE49-F238E27FC236}">
                <a16:creationId xmlns:a16="http://schemas.microsoft.com/office/drawing/2014/main" id="{C9354486-AFCF-2054-0612-CA9914D6C929}"/>
              </a:ext>
            </a:extLst>
          </p:cNvPr>
          <p:cNvPicPr>
            <a:picLocks noChangeAspect="1"/>
          </p:cNvPicPr>
          <p:nvPr/>
        </p:nvPicPr>
        <p:blipFill rotWithShape="1">
          <a:blip r:embed="rId8"/>
          <a:srcRect l="27717" t="19446" r="28913" b="35066"/>
          <a:stretch/>
        </p:blipFill>
        <p:spPr>
          <a:xfrm>
            <a:off x="1603632" y="1802100"/>
            <a:ext cx="8945098" cy="3774401"/>
          </a:xfrm>
          <a:prstGeom prst="rect">
            <a:avLst/>
          </a:prstGeom>
        </p:spPr>
      </p:pic>
    </p:spTree>
    <p:extLst>
      <p:ext uri="{BB962C8B-B14F-4D97-AF65-F5344CB8AC3E}">
        <p14:creationId xmlns:p14="http://schemas.microsoft.com/office/powerpoint/2010/main" val="3694984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Process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400110"/>
          </a:xfrm>
          <a:prstGeom prst="rect">
            <a:avLst/>
          </a:prstGeom>
          <a:noFill/>
        </p:spPr>
        <p:txBody>
          <a:bodyPr wrap="square" rtlCol="0">
            <a:spAutoFit/>
          </a:bodyPr>
          <a:lstStyle/>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151888"/>
            <a:ext cx="1771923" cy="483687"/>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a:extLst>
              <a:ext uri="{FF2B5EF4-FFF2-40B4-BE49-F238E27FC236}">
                <a16:creationId xmlns:a16="http://schemas.microsoft.com/office/drawing/2014/main" id="{166B2F1A-FF75-809B-C2BD-943C09A31D81}"/>
              </a:ext>
            </a:extLst>
          </p:cNvPr>
          <p:cNvPicPr>
            <a:picLocks noChangeAspect="1"/>
          </p:cNvPicPr>
          <p:nvPr/>
        </p:nvPicPr>
        <p:blipFill>
          <a:blip r:embed="rId8"/>
          <a:stretch>
            <a:fillRect/>
          </a:stretch>
        </p:blipFill>
        <p:spPr>
          <a:xfrm>
            <a:off x="2299269" y="857658"/>
            <a:ext cx="7623876" cy="5921247"/>
          </a:xfrm>
          <a:prstGeom prst="rect">
            <a:avLst/>
          </a:prstGeom>
        </p:spPr>
      </p:pic>
    </p:spTree>
    <p:extLst>
      <p:ext uri="{BB962C8B-B14F-4D97-AF65-F5344CB8AC3E}">
        <p14:creationId xmlns:p14="http://schemas.microsoft.com/office/powerpoint/2010/main" val="4579945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Process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985433"/>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Even if the following process representation is shown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sequentially</a:t>
            </a:r>
            <a:r>
              <a:rPr lang="en-US" sz="2000" dirty="0">
                <a:solidFill>
                  <a:srgbClr val="2D3956"/>
                </a:solidFill>
                <a:latin typeface="Tajawal ExtraBold" panose="00000800000000000000" pitchFamily="2" charset="-78"/>
                <a:cs typeface="Tajawal ExtraBold" panose="00000800000000000000" pitchFamily="2" charset="-78"/>
              </a:rPr>
              <a:t>, the process is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strongly iterative</a:t>
            </a:r>
            <a:r>
              <a:rPr lang="en-US" sz="2000" dirty="0">
                <a:solidFill>
                  <a:srgbClr val="2D3956"/>
                </a:solidFill>
                <a:latin typeface="Tajawal ExtraBold" panose="00000800000000000000" pitchFamily="2" charset="-78"/>
                <a:cs typeface="Tajawal ExtraBold" panose="00000800000000000000" pitchFamily="2" charset="-78"/>
              </a:rPr>
              <a:t>, i.e.</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there are numerous feedbacks to the previous phases in each phase.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individual process steps should be completed quickly in order to learn fast through iteration loops according to the </a:t>
            </a:r>
            <a:r>
              <a:rPr lang="en-US" sz="2800" dirty="0">
                <a:solidFill>
                  <a:srgbClr val="FF0000"/>
                </a:solidFill>
                <a:latin typeface="Tajawal ExtraBold" panose="00000800000000000000" pitchFamily="2" charset="-78"/>
                <a:cs typeface="Tajawal ExtraBold" panose="00000800000000000000" pitchFamily="2" charset="-78"/>
              </a:rPr>
              <a:t>"fail early and often" </a:t>
            </a:r>
            <a:r>
              <a:rPr lang="en-US" sz="2000" dirty="0">
                <a:solidFill>
                  <a:srgbClr val="2D3956"/>
                </a:solidFill>
                <a:latin typeface="Tajawal ExtraBold" panose="00000800000000000000" pitchFamily="2" charset="-78"/>
                <a:cs typeface="Tajawal ExtraBold" panose="00000800000000000000" pitchFamily="2" charset="-78"/>
              </a:rPr>
              <a:t>principle or, if necessary, to be able to terminate the process completely. </a:t>
            </a:r>
          </a:p>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193574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Process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785652"/>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Even if the following process representation is shown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sequentially</a:t>
            </a:r>
            <a:r>
              <a:rPr lang="en-US" sz="2000" dirty="0">
                <a:solidFill>
                  <a:srgbClr val="2D3956"/>
                </a:solidFill>
                <a:latin typeface="Tajawal ExtraBold" panose="00000800000000000000" pitchFamily="2" charset="-78"/>
                <a:cs typeface="Tajawal ExtraBold" panose="00000800000000000000" pitchFamily="2" charset="-78"/>
              </a:rPr>
              <a:t>, the process is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strongly iterative</a:t>
            </a:r>
            <a:r>
              <a:rPr lang="en-US" sz="2000" dirty="0">
                <a:solidFill>
                  <a:srgbClr val="2D3956"/>
                </a:solidFill>
                <a:latin typeface="Tajawal ExtraBold" panose="00000800000000000000" pitchFamily="2" charset="-78"/>
                <a:cs typeface="Tajawal ExtraBold" panose="00000800000000000000" pitchFamily="2" charset="-78"/>
              </a:rPr>
              <a:t>, i.e.</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there are numerous feedbacks to the previous phases in each phase.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individual process steps should be completed quickly in order to learn fast through iteration loops according to the </a:t>
            </a:r>
            <a:r>
              <a:rPr lang="en-US" sz="2800" dirty="0">
                <a:solidFill>
                  <a:srgbClr val="FF0000"/>
                </a:solidFill>
                <a:latin typeface="Tajawal ExtraBold" panose="00000800000000000000" pitchFamily="2" charset="-78"/>
                <a:cs typeface="Tajawal ExtraBold" panose="00000800000000000000" pitchFamily="2" charset="-78"/>
              </a:rPr>
              <a:t>"fail early and often" </a:t>
            </a:r>
            <a:r>
              <a:rPr lang="en-US" sz="2000" dirty="0">
                <a:solidFill>
                  <a:srgbClr val="2D3956"/>
                </a:solidFill>
                <a:latin typeface="Tajawal ExtraBold" panose="00000800000000000000" pitchFamily="2" charset="-78"/>
                <a:cs typeface="Tajawal ExtraBold" panose="00000800000000000000" pitchFamily="2" charset="-78"/>
              </a:rPr>
              <a:t>principle or, if necessary, to be able to terminate the process completely.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It is helpful to define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concrete time budgets </a:t>
            </a:r>
            <a:r>
              <a:rPr lang="en-US" sz="2000" dirty="0">
                <a:solidFill>
                  <a:srgbClr val="2D3956"/>
                </a:solidFill>
                <a:latin typeface="Tajawal ExtraBold" panose="00000800000000000000" pitchFamily="2" charset="-78"/>
                <a:cs typeface="Tajawal ExtraBold" panose="00000800000000000000" pitchFamily="2" charset="-78"/>
              </a:rPr>
              <a:t>for the individual phases (in agile project management, this is referred to as </a:t>
            </a:r>
            <a:r>
              <a:rPr lang="en-US" sz="3200" dirty="0">
                <a:solidFill>
                  <a:srgbClr val="FF0000"/>
                </a:solidFill>
                <a:latin typeface="Tajawal ExtraBold" panose="00000800000000000000" pitchFamily="2" charset="-78"/>
                <a:cs typeface="Tajawal ExtraBold" panose="00000800000000000000" pitchFamily="2" charset="-78"/>
              </a:rPr>
              <a:t>Timeboxing</a:t>
            </a:r>
            <a:r>
              <a:rPr lang="en-US" sz="2000"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56746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52245" y="6326342"/>
            <a:ext cx="1879649" cy="30923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extLst>
              <p:ext uri="{D42A27DB-BD31-4B8C-83A1-F6EECF244321}">
                <p14:modId xmlns:p14="http://schemas.microsoft.com/office/powerpoint/2010/main" val="3563446175"/>
              </p:ext>
            </p:extLst>
          </p:nvPr>
        </p:nvGraphicFramePr>
        <p:xfrm>
          <a:off x="2032000" y="2043504"/>
          <a:ext cx="9060070" cy="206888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4074641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52245" y="6326342"/>
            <a:ext cx="1879649" cy="30923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extLst>
              <p:ext uri="{D42A27DB-BD31-4B8C-83A1-F6EECF244321}">
                <p14:modId xmlns:p14="http://schemas.microsoft.com/office/powerpoint/2010/main" val="1275135413"/>
              </p:ext>
            </p:extLst>
          </p:nvPr>
        </p:nvGraphicFramePr>
        <p:xfrm>
          <a:off x="2032000" y="2043504"/>
          <a:ext cx="9060070" cy="206888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569408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Delay 10">
            <a:extLst>
              <a:ext uri="{FF2B5EF4-FFF2-40B4-BE49-F238E27FC236}">
                <a16:creationId xmlns:a16="http://schemas.microsoft.com/office/drawing/2014/main" id="{B7D42AD8-E710-A30E-5BEA-C7AE6D1D5BC7}"/>
              </a:ext>
            </a:extLst>
          </p:cNvPr>
          <p:cNvSpPr/>
          <p:nvPr/>
        </p:nvSpPr>
        <p:spPr>
          <a:xfrm rot="5400000">
            <a:off x="7372258" y="442398"/>
            <a:ext cx="3031083" cy="4527825"/>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Delay 9">
            <a:extLst>
              <a:ext uri="{FF2B5EF4-FFF2-40B4-BE49-F238E27FC236}">
                <a16:creationId xmlns:a16="http://schemas.microsoft.com/office/drawing/2014/main" id="{F41CE690-3D1F-E3E0-7632-382A0B85C3AE}"/>
              </a:ext>
            </a:extLst>
          </p:cNvPr>
          <p:cNvSpPr/>
          <p:nvPr/>
        </p:nvSpPr>
        <p:spPr>
          <a:xfrm rot="5400000">
            <a:off x="2803850" y="442398"/>
            <a:ext cx="3031083" cy="4527825"/>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5400000" rev="0"/>
              </a:camera>
              <a:lightRig rig="threePt" dir="t"/>
            </a:scene3d>
          </a:bodyPr>
          <a:lstStyle/>
          <a:p>
            <a:pPr algn="ctr"/>
            <a:r>
              <a:rPr lang="en-US" dirty="0"/>
              <a:t>Problem Space </a:t>
            </a: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52245" y="6326342"/>
            <a:ext cx="1879649" cy="30923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nvGraphicFramePr>
        <p:xfrm>
          <a:off x="2032000" y="719667"/>
          <a:ext cx="9060070" cy="206888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2" name="Rectangle 11">
            <a:extLst>
              <a:ext uri="{FF2B5EF4-FFF2-40B4-BE49-F238E27FC236}">
                <a16:creationId xmlns:a16="http://schemas.microsoft.com/office/drawing/2014/main" id="{8326FD81-99BA-16A7-9B77-5CE25A51F16E}"/>
              </a:ext>
            </a:extLst>
          </p:cNvPr>
          <p:cNvSpPr/>
          <p:nvPr/>
        </p:nvSpPr>
        <p:spPr>
          <a:xfrm>
            <a:off x="3150823" y="3154017"/>
            <a:ext cx="2477108" cy="583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Problem space </a:t>
            </a:r>
          </a:p>
        </p:txBody>
      </p:sp>
      <p:sp>
        <p:nvSpPr>
          <p:cNvPr id="13" name="Rectangle 12">
            <a:extLst>
              <a:ext uri="{FF2B5EF4-FFF2-40B4-BE49-F238E27FC236}">
                <a16:creationId xmlns:a16="http://schemas.microsoft.com/office/drawing/2014/main" id="{FACAE853-5F9D-D698-4059-C3D5A07C6025}"/>
              </a:ext>
            </a:extLst>
          </p:cNvPr>
          <p:cNvSpPr/>
          <p:nvPr/>
        </p:nvSpPr>
        <p:spPr>
          <a:xfrm>
            <a:off x="7676443" y="3173897"/>
            <a:ext cx="2477108" cy="583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Solution space </a:t>
            </a:r>
          </a:p>
        </p:txBody>
      </p:sp>
    </p:spTree>
    <p:extLst>
      <p:ext uri="{BB962C8B-B14F-4D97-AF65-F5344CB8AC3E}">
        <p14:creationId xmlns:p14="http://schemas.microsoft.com/office/powerpoint/2010/main" val="1348426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325313"/>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768D4CCC-B5C7-AD1A-1474-BF835EF12C08}"/>
              </a:ext>
            </a:extLst>
          </p:cNvPr>
          <p:cNvPicPr>
            <a:picLocks noChangeAspect="1"/>
          </p:cNvPicPr>
          <p:nvPr/>
        </p:nvPicPr>
        <p:blipFill rotWithShape="1">
          <a:blip r:embed="rId5"/>
          <a:srcRect l="28260" t="13876" r="32066" b="43907"/>
          <a:stretch/>
        </p:blipFill>
        <p:spPr>
          <a:xfrm>
            <a:off x="860903" y="546620"/>
            <a:ext cx="10912674" cy="3070754"/>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9" y="6180203"/>
            <a:ext cx="1668194" cy="455372"/>
          </a:xfrm>
          <a:prstGeom prst="rect">
            <a:avLst/>
          </a:prstGeom>
        </p:spPr>
      </p:pic>
    </p:spTree>
    <p:extLst>
      <p:ext uri="{BB962C8B-B14F-4D97-AF65-F5344CB8AC3E}">
        <p14:creationId xmlns:p14="http://schemas.microsoft.com/office/powerpoint/2010/main" val="3825442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325313"/>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768D4CCC-B5C7-AD1A-1474-BF835EF12C08}"/>
              </a:ext>
            </a:extLst>
          </p:cNvPr>
          <p:cNvPicPr>
            <a:picLocks noChangeAspect="1"/>
          </p:cNvPicPr>
          <p:nvPr/>
        </p:nvPicPr>
        <p:blipFill rotWithShape="1">
          <a:blip r:embed="rId5"/>
          <a:srcRect l="28260" t="13876" r="32066" b="5098"/>
          <a:stretch/>
        </p:blipFill>
        <p:spPr>
          <a:xfrm>
            <a:off x="860903" y="546619"/>
            <a:ext cx="10912674" cy="589367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9" y="6180203"/>
            <a:ext cx="1668194" cy="455372"/>
          </a:xfrm>
          <a:prstGeom prst="rect">
            <a:avLst/>
          </a:prstGeom>
        </p:spPr>
      </p:pic>
    </p:spTree>
    <p:extLst>
      <p:ext uri="{BB962C8B-B14F-4D97-AF65-F5344CB8AC3E}">
        <p14:creationId xmlns:p14="http://schemas.microsoft.com/office/powerpoint/2010/main" val="2082884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308324"/>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1 “Understand“ (Understanding the Problem):</a:t>
            </a:r>
            <a:br>
              <a:rPr lang="en-US" sz="2400" b="1" dirty="0"/>
            </a:br>
            <a:r>
              <a:rPr lang="en-US" sz="2000" dirty="0">
                <a:effectLst/>
                <a:latin typeface="Times New Roman" panose="02020603050405020304" pitchFamily="18" charset="0"/>
              </a:rPr>
              <a:t>In the first phase it is first about developing an understanding for the challenge/the problem/the need or the requirement (problem understanding). It must be clarified who must be integrated into the process and which technical perspective (process organization) is necessary Finally, it must be clarified how the question can best be formulated so that the customer need/problem is defined in concrete terms.</a:t>
            </a:r>
            <a:br>
              <a:rPr lang="en-US" sz="2000" dirty="0"/>
            </a:b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008398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4216539"/>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1 “Understand“ (Understanding the Problem):</a:t>
            </a:r>
            <a:br>
              <a:rPr lang="en-US" sz="2400" b="1" dirty="0"/>
            </a:br>
            <a:r>
              <a:rPr lang="en-US" sz="2000" dirty="0">
                <a:effectLst/>
                <a:latin typeface="Times New Roman" panose="02020603050405020304" pitchFamily="18" charset="0"/>
              </a:rPr>
              <a:t>In the first phase it is first about developing an understanding for the challenge/the problem/the need or the requirement (problem understanding). It must be clarified who must be integrated into the process and which technical perspective (process organization) is necessary Finally, it must be clarified how the question can best be formulated so that the customer need/problem is defined in concrete terms.</a:t>
            </a:r>
            <a:br>
              <a:rPr lang="en-US" sz="2000" dirty="0"/>
            </a:br>
            <a:r>
              <a:rPr lang="en-US" sz="2400" b="1" dirty="0">
                <a:effectLst/>
                <a:highlight>
                  <a:srgbClr val="FFFF00"/>
                </a:highlight>
                <a:latin typeface="Times New Roman" panose="02020603050405020304" pitchFamily="18" charset="0"/>
              </a:rPr>
              <a:t>Phase 2 “Observe“:</a:t>
            </a:r>
            <a:br>
              <a:rPr lang="en-US" sz="2000" dirty="0"/>
            </a:br>
            <a:r>
              <a:rPr lang="en-US" sz="2000" dirty="0">
                <a:effectLst/>
                <a:latin typeface="Times New Roman" panose="02020603050405020304" pitchFamily="18" charset="0"/>
              </a:rPr>
              <a:t>In this phase, detailed research and on-site observations are carried out on the customer’s need/problem. Numerous methods can be used for this, such as interviews, written surveys, observations with recordings through photos or even videos. The results are the clarification of the general conditions, the exact definition of the target group and a comprehensive understanding of the customer and his needs and behaviors</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33802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2248514"/>
            <a:ext cx="8875469" cy="2000548"/>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3 “Point-of-View“ (Define the problem):</a:t>
            </a:r>
            <a:br>
              <a:rPr lang="en-US" sz="2000" dirty="0"/>
            </a:br>
            <a:r>
              <a:rPr lang="en-US" sz="2000" dirty="0">
                <a:effectLst/>
                <a:latin typeface="Times New Roman" panose="02020603050405020304" pitchFamily="18" charset="0"/>
              </a:rPr>
              <a:t>After the observations, the findings should next be condensed to a single prototypical user whose problem/need is to be summarized in a clearly defined question.</a:t>
            </a:r>
          </a:p>
          <a:p>
            <a:endParaRPr lang="en-US" sz="2000" dirty="0"/>
          </a:p>
          <a:p>
            <a:br>
              <a:rPr lang="en-US" sz="2000" dirty="0"/>
            </a:b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752868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600986"/>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3 “Point-of-View“ (Define the problem):</a:t>
            </a:r>
            <a:br>
              <a:rPr lang="en-US" sz="2000" dirty="0"/>
            </a:br>
            <a:r>
              <a:rPr lang="en-US" sz="2000" dirty="0">
                <a:effectLst/>
                <a:latin typeface="Times New Roman" panose="02020603050405020304" pitchFamily="18" charset="0"/>
              </a:rPr>
              <a:t>After the observations, the findings should next be condensed to a single prototypical user whose problem/need is to be summarized in a clearly defined question.</a:t>
            </a:r>
          </a:p>
          <a:p>
            <a:endParaRPr lang="en-US" sz="2000" dirty="0"/>
          </a:p>
          <a:p>
            <a:br>
              <a:rPr lang="en-US" sz="2000" dirty="0"/>
            </a:br>
            <a:r>
              <a:rPr lang="en-US" sz="2400" b="1" dirty="0">
                <a:effectLst/>
                <a:highlight>
                  <a:srgbClr val="FFFF00"/>
                </a:highlight>
                <a:latin typeface="Times New Roman" panose="02020603050405020304" pitchFamily="18" charset="0"/>
              </a:rPr>
              <a:t>Phase 4 “Ideate“ (Finding and selecting ideas):</a:t>
            </a:r>
            <a:br>
              <a:rPr lang="en-US" sz="2000" dirty="0"/>
            </a:br>
            <a:r>
              <a:rPr lang="en-US" sz="2000" dirty="0">
                <a:effectLst/>
                <a:latin typeface="Times New Roman" panose="02020603050405020304" pitchFamily="18" charset="0"/>
              </a:rPr>
              <a:t>It is only in this phase that the actual brainstorming process takes place. Here the creativity techniques can be used. Strictly separated from this, the ideas can then be analyzed in a customer-oriented manner in order to identify weak points, and a selection decision can be made on</a:t>
            </a:r>
            <a:br>
              <a:rPr lang="en-US" sz="2000" dirty="0"/>
            </a:br>
            <a:r>
              <a:rPr lang="en-US" sz="2000" dirty="0">
                <a:effectLst/>
                <a:latin typeface="Times New Roman" panose="02020603050405020304" pitchFamily="18" charset="0"/>
              </a:rPr>
              <a:t>the basis of an idea evaluation. </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393502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616101"/>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5 „Prototype“ (Develop the prototype):</a:t>
            </a:r>
            <a:br>
              <a:rPr lang="en-US" sz="2000" dirty="0"/>
            </a:br>
            <a:r>
              <a:rPr lang="en-US" sz="2000" dirty="0">
                <a:effectLst/>
                <a:latin typeface="Times New Roman" panose="02020603050405020304" pitchFamily="18" charset="0"/>
              </a:rPr>
              <a:t>In this very important phase, ideas should be visualized as quickly as possible, made tangible, sketched, designed, modelled/simulated, etc. Following the technical field one can speak here of </a:t>
            </a:r>
            <a:r>
              <a:rPr lang="en-US" sz="2000" dirty="0">
                <a:solidFill>
                  <a:srgbClr val="FF0000"/>
                </a:solidFill>
                <a:effectLst/>
                <a:latin typeface="Times New Roman" panose="02020603050405020304" pitchFamily="18" charset="0"/>
              </a:rPr>
              <a:t>"Rapid Prototyping", </a:t>
            </a:r>
            <a:r>
              <a:rPr lang="en-US" sz="2000" dirty="0">
                <a:effectLst/>
                <a:latin typeface="Times New Roman" panose="02020603050405020304" pitchFamily="18" charset="0"/>
              </a:rPr>
              <a:t>whereby the prototype development applies decidedly not only to products, but also to services. A variety of methods for prototype development are available for this purpose.</a:t>
            </a:r>
          </a:p>
          <a:p>
            <a:br>
              <a:rPr lang="en-US" sz="2000" dirty="0"/>
            </a:br>
            <a:r>
              <a:rPr lang="en-US" sz="2000" dirty="0">
                <a:effectLst/>
                <a:latin typeface="Times New Roman" panose="02020603050405020304" pitchFamily="18" charset="0"/>
              </a:rPr>
              <a:t>.</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9000965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4524315"/>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5 „Prototype“ (Develop the prototype):</a:t>
            </a:r>
            <a:br>
              <a:rPr lang="en-US" sz="2000" dirty="0"/>
            </a:br>
            <a:r>
              <a:rPr lang="en-US" sz="2000" dirty="0">
                <a:effectLst/>
                <a:latin typeface="Times New Roman" panose="02020603050405020304" pitchFamily="18" charset="0"/>
              </a:rPr>
              <a:t>In this very important phase, ideas should be visualized as quickly as possible, made tangible, sketched, designed, modelled/simulated, etc. Following the technical field one can speak here of </a:t>
            </a:r>
            <a:r>
              <a:rPr lang="en-US" sz="2000" dirty="0">
                <a:solidFill>
                  <a:srgbClr val="FF0000"/>
                </a:solidFill>
                <a:effectLst/>
                <a:latin typeface="Times New Roman" panose="02020603050405020304" pitchFamily="18" charset="0"/>
              </a:rPr>
              <a:t>"Rapid Prototyping", </a:t>
            </a:r>
            <a:r>
              <a:rPr lang="en-US" sz="2000" dirty="0">
                <a:effectLst/>
                <a:latin typeface="Times New Roman" panose="02020603050405020304" pitchFamily="18" charset="0"/>
              </a:rPr>
              <a:t>whereby the prototype development applies decidedly not only to products, but also to services. A variety of methods for prototype development are available for this purpose.</a:t>
            </a:r>
          </a:p>
          <a:p>
            <a:br>
              <a:rPr lang="en-US" sz="2000" dirty="0"/>
            </a:br>
            <a:r>
              <a:rPr lang="en-US" sz="2400" b="1" dirty="0">
                <a:effectLst/>
                <a:highlight>
                  <a:srgbClr val="FFFF00"/>
                </a:highlight>
                <a:latin typeface="Times New Roman" panose="02020603050405020304" pitchFamily="18" charset="0"/>
              </a:rPr>
              <a:t>Phase 6 “Test“:</a:t>
            </a:r>
            <a:br>
              <a:rPr lang="en-US" sz="2000" dirty="0"/>
            </a:br>
            <a:r>
              <a:rPr lang="en-US" sz="2000" dirty="0">
                <a:effectLst/>
                <a:latin typeface="Times New Roman" panose="02020603050405020304" pitchFamily="18" charset="0"/>
              </a:rPr>
              <a:t>In this final phase, the ideas are to be further developed and tested through further experiments and customer feedback. In addition, important development, production and market issues have to be clarified.</a:t>
            </a:r>
            <a:br>
              <a:rPr lang="en-US" sz="2000" dirty="0"/>
            </a:br>
            <a:r>
              <a:rPr lang="en-US" sz="2000" dirty="0">
                <a:effectLst/>
                <a:latin typeface="Times New Roman" panose="02020603050405020304" pitchFamily="18" charset="0"/>
              </a:rPr>
              <a:t>In the process flow presented here, the actual implementation phase with the development of the idea to a marketable product/service would only follow afterwards.</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6601565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9531A0-25EF-5918-3696-6379D29D2D0C}"/>
              </a:ext>
            </a:extLst>
          </p:cNvPr>
          <p:cNvSpPr/>
          <p:nvPr/>
        </p:nvSpPr>
        <p:spPr>
          <a:xfrm>
            <a:off x="7394222" y="2"/>
            <a:ext cx="4797779" cy="1535287"/>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pic>
        <p:nvPicPr>
          <p:cNvPr id="3" name="Graphic 2">
            <a:extLst>
              <a:ext uri="{FF2B5EF4-FFF2-40B4-BE49-F238E27FC236}">
                <a16:creationId xmlns:a16="http://schemas.microsoft.com/office/drawing/2014/main" id="{4242B458-B84F-DB1E-4A4C-367CC2668B3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4FBCCB69-4BBC-F7B9-03D7-2DA6DA6C621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9F991C7E-704E-EAAF-A898-B3D2DA0FFFD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194" name="Rectangle 2">
            <a:extLst>
              <a:ext uri="{FF2B5EF4-FFF2-40B4-BE49-F238E27FC236}">
                <a16:creationId xmlns:a16="http://schemas.microsoft.com/office/drawing/2014/main" id="{0E5DE719-59B6-2A4B-627E-537FE77DC473}"/>
              </a:ext>
            </a:extLst>
          </p:cNvPr>
          <p:cNvSpPr>
            <a:spLocks noGrp="1" noChangeArrowheads="1"/>
          </p:cNvSpPr>
          <p:nvPr>
            <p:ph type="title"/>
          </p:nvPr>
        </p:nvSpPr>
        <p:spPr/>
        <p:txBody>
          <a:bodyPr/>
          <a:lstStyle/>
          <a:p>
            <a:r>
              <a:rPr lang="en-GB" altLang="en-US"/>
              <a:t>The design thinking process</a:t>
            </a:r>
            <a:endParaRPr lang="en-US" altLang="en-US"/>
          </a:p>
        </p:txBody>
      </p:sp>
      <p:sp>
        <p:nvSpPr>
          <p:cNvPr id="4099" name="Rectangle 3">
            <a:extLst>
              <a:ext uri="{FF2B5EF4-FFF2-40B4-BE49-F238E27FC236}">
                <a16:creationId xmlns:a16="http://schemas.microsoft.com/office/drawing/2014/main" id="{0E20F40C-1DF9-1E3E-2DC0-2CA498DD8E78}"/>
              </a:ext>
            </a:extLst>
          </p:cNvPr>
          <p:cNvSpPr>
            <a:spLocks noGrp="1" noChangeArrowheads="1"/>
          </p:cNvSpPr>
          <p:nvPr>
            <p:ph type="body" idx="1"/>
          </p:nvPr>
        </p:nvSpPr>
        <p:spPr/>
        <p:txBody>
          <a:bodyPr>
            <a:normAutofit fontScale="77500" lnSpcReduction="20000"/>
          </a:bodyPr>
          <a:lstStyle/>
          <a:p>
            <a:pPr>
              <a:defRPr/>
            </a:pPr>
            <a:r>
              <a:rPr lang="en-GB" sz="2000" dirty="0"/>
              <a:t>The design thinking process basically involves five steps </a:t>
            </a:r>
          </a:p>
          <a:p>
            <a:pPr marL="784225" lvl="1" indent="-457200">
              <a:buFont typeface="+mj-lt"/>
              <a:buAutoNum type="arabicPeriod"/>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r>
              <a:rPr lang="en-GB" sz="2000" dirty="0"/>
              <a:t>Note: this is not a ‘waterfall’ model – this is an iterative and parallel process</a:t>
            </a:r>
          </a:p>
          <a:p>
            <a:pPr>
              <a:defRPr/>
            </a:pPr>
            <a:endParaRPr lang="en-GB" sz="2000" dirty="0"/>
          </a:p>
          <a:p>
            <a:pPr marL="0" indent="0" algn="r">
              <a:buNone/>
              <a:defRPr/>
            </a:pPr>
            <a:r>
              <a:rPr lang="en-GB" sz="1050" dirty="0"/>
              <a:t>				</a:t>
            </a:r>
          </a:p>
          <a:p>
            <a:pPr marL="0" indent="0" algn="r">
              <a:buNone/>
              <a:defRPr/>
            </a:pPr>
            <a:endParaRPr lang="en-GB" sz="1050" dirty="0"/>
          </a:p>
          <a:p>
            <a:pPr marL="0" indent="0" algn="r">
              <a:buNone/>
              <a:defRPr/>
            </a:pPr>
            <a:endParaRPr lang="en-GB" sz="1050" dirty="0"/>
          </a:p>
          <a:p>
            <a:pPr marL="0" indent="0" algn="r">
              <a:buNone/>
              <a:defRPr/>
            </a:pPr>
            <a:r>
              <a:rPr lang="en-GB" sz="1050" dirty="0"/>
              <a:t>				Image from </a:t>
            </a:r>
            <a:r>
              <a:rPr lang="en-GB" sz="1050" dirty="0">
                <a:hlinkClick r:id="rId8"/>
              </a:rPr>
              <a:t>http://joeyaquino.wordpress.com/2012/05/23/want-a-crash-course-in-stanfords-design-thinking-here-it-is-for-free-pt-1-empathy/</a:t>
            </a:r>
            <a:r>
              <a:rPr lang="en-GB" sz="1050" dirty="0"/>
              <a:t> </a:t>
            </a:r>
          </a:p>
        </p:txBody>
      </p:sp>
      <p:pic>
        <p:nvPicPr>
          <p:cNvPr id="8196" name="Picture 2">
            <a:extLst>
              <a:ext uri="{FF2B5EF4-FFF2-40B4-BE49-F238E27FC236}">
                <a16:creationId xmlns:a16="http://schemas.microsoft.com/office/drawing/2014/main" id="{6B3ADBA1-B643-0EC1-BA85-FB1FD1A6425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l="3796" t="8144" r="4048" b="10968"/>
          <a:stretch>
            <a:fillRect/>
          </a:stretch>
        </p:blipFill>
        <p:spPr bwMode="auto">
          <a:xfrm>
            <a:off x="3359151" y="2276475"/>
            <a:ext cx="5324475" cy="2330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0C2207-C050-1FE7-C382-103C38ED7E17}"/>
              </a:ext>
            </a:extLst>
          </p:cNvPr>
          <p:cNvSpPr/>
          <p:nvPr/>
        </p:nvSpPr>
        <p:spPr>
          <a:xfrm>
            <a:off x="7337778" y="2"/>
            <a:ext cx="4854223" cy="154657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21C4A7BA-E1A4-5704-36A8-EB121E999F1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44818E48-6DA1-ADA0-FE98-C55D6BEB055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D88CE22A-2C1C-ECE6-9043-59654F305B0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218" name="Rectangle 2">
            <a:extLst>
              <a:ext uri="{FF2B5EF4-FFF2-40B4-BE49-F238E27FC236}">
                <a16:creationId xmlns:a16="http://schemas.microsoft.com/office/drawing/2014/main" id="{C22EF174-6628-8487-1DF5-65766A4113CA}"/>
              </a:ext>
            </a:extLst>
          </p:cNvPr>
          <p:cNvSpPr>
            <a:spLocks noGrp="1" noChangeArrowheads="1"/>
          </p:cNvSpPr>
          <p:nvPr>
            <p:ph type="title"/>
          </p:nvPr>
        </p:nvSpPr>
        <p:spPr/>
        <p:txBody>
          <a:bodyPr/>
          <a:lstStyle/>
          <a:p>
            <a:r>
              <a:rPr lang="en-GB" altLang="en-US"/>
              <a:t>Empathising</a:t>
            </a:r>
            <a:endParaRPr lang="en-US" altLang="en-US"/>
          </a:p>
        </p:txBody>
      </p:sp>
      <p:sp>
        <p:nvSpPr>
          <p:cNvPr id="4099" name="Rectangle 3">
            <a:extLst>
              <a:ext uri="{FF2B5EF4-FFF2-40B4-BE49-F238E27FC236}">
                <a16:creationId xmlns:a16="http://schemas.microsoft.com/office/drawing/2014/main" id="{458380C2-8A05-E3B2-86ED-C3BA174C5E5A}"/>
              </a:ext>
            </a:extLst>
          </p:cNvPr>
          <p:cNvSpPr>
            <a:spLocks noGrp="1" noChangeArrowheads="1"/>
          </p:cNvSpPr>
          <p:nvPr>
            <p:ph type="body" idx="1"/>
          </p:nvPr>
        </p:nvSpPr>
        <p:spPr/>
        <p:txBody>
          <a:bodyPr/>
          <a:lstStyle/>
          <a:p>
            <a:pPr>
              <a:defRPr/>
            </a:pPr>
            <a:r>
              <a:rPr lang="en-GB" sz="2000" dirty="0"/>
              <a:t>In order to empathise, we need to understand our users</a:t>
            </a:r>
          </a:p>
          <a:p>
            <a:pPr lvl="1">
              <a:defRPr/>
            </a:pPr>
            <a:r>
              <a:rPr lang="en-GB" sz="2000" dirty="0"/>
              <a:t>We need to research our market</a:t>
            </a:r>
          </a:p>
          <a:p>
            <a:pPr>
              <a:defRPr/>
            </a:pPr>
            <a:endParaRPr lang="en-GB" sz="2000" dirty="0"/>
          </a:p>
          <a:p>
            <a:pPr>
              <a:defRPr/>
            </a:pPr>
            <a:r>
              <a:rPr lang="en-GB" sz="2000" dirty="0"/>
              <a:t>Some of this can be done through web research, e.g. scaling the problem, gaining a foothold understanding of how users operate</a:t>
            </a:r>
          </a:p>
          <a:p>
            <a:pPr marL="344487" lvl="1" indent="0">
              <a:buNone/>
              <a:defRPr/>
            </a:pPr>
            <a:endParaRPr lang="en-GB" sz="2000" dirty="0"/>
          </a:p>
          <a:p>
            <a:pPr>
              <a:defRPr/>
            </a:pPr>
            <a:r>
              <a:rPr lang="en-GB" sz="2000" dirty="0"/>
              <a:t>However the real empathising starts in the context of ongoing dialogue with potential users</a:t>
            </a:r>
          </a:p>
          <a:p>
            <a:pPr lvl="1">
              <a:defRPr/>
            </a:pPr>
            <a:r>
              <a:rPr lang="en-GB" sz="2000" dirty="0"/>
              <a:t>‘Why-bombing’</a:t>
            </a:r>
          </a:p>
          <a:p>
            <a:pPr lvl="1">
              <a:defRPr/>
            </a:pPr>
            <a:endParaRPr lang="en-GB" sz="2000" dirty="0"/>
          </a:p>
          <a:p>
            <a:pPr>
              <a:defRPr/>
            </a:pPr>
            <a:r>
              <a:rPr lang="en-GB" sz="2000" dirty="0"/>
              <a:t>The ideal outcomes from this stage are surprises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04AAB83-76C4-E80A-75E7-7408B78DB4C9}"/>
              </a:ext>
            </a:extLst>
          </p:cNvPr>
          <p:cNvSpPr/>
          <p:nvPr/>
        </p:nvSpPr>
        <p:spPr>
          <a:xfrm>
            <a:off x="7044267" y="-33865"/>
            <a:ext cx="5147734" cy="150071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4" name="Graphic 3">
            <a:extLst>
              <a:ext uri="{FF2B5EF4-FFF2-40B4-BE49-F238E27FC236}">
                <a16:creationId xmlns:a16="http://schemas.microsoft.com/office/drawing/2014/main" id="{FFE3C6CA-132B-7D11-6353-38BF27454E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7780"/>
            <a:ext cx="2167470" cy="591661"/>
          </a:xfrm>
          <a:prstGeom prst="rect">
            <a:avLst/>
          </a:prstGeom>
        </p:spPr>
      </p:pic>
      <p:pic>
        <p:nvPicPr>
          <p:cNvPr id="6" name="Graphic 5">
            <a:extLst>
              <a:ext uri="{FF2B5EF4-FFF2-40B4-BE49-F238E27FC236}">
                <a16:creationId xmlns:a16="http://schemas.microsoft.com/office/drawing/2014/main" id="{031EF129-BEAA-A509-4630-712B7984ADD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7" name="Graphic 6">
            <a:extLst>
              <a:ext uri="{FF2B5EF4-FFF2-40B4-BE49-F238E27FC236}">
                <a16:creationId xmlns:a16="http://schemas.microsoft.com/office/drawing/2014/main" id="{73643914-C332-EB22-4D65-9F7D0A1A49C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10242" name="Rectangle 2">
            <a:extLst>
              <a:ext uri="{FF2B5EF4-FFF2-40B4-BE49-F238E27FC236}">
                <a16:creationId xmlns:a16="http://schemas.microsoft.com/office/drawing/2014/main" id="{61F9F3E9-DDBC-52DA-56D4-3758EB1C49D1}"/>
              </a:ext>
            </a:extLst>
          </p:cNvPr>
          <p:cNvSpPr>
            <a:spLocks noGrp="1" noChangeArrowheads="1"/>
          </p:cNvSpPr>
          <p:nvPr>
            <p:ph type="title"/>
          </p:nvPr>
        </p:nvSpPr>
        <p:spPr/>
        <p:txBody>
          <a:bodyPr/>
          <a:lstStyle/>
          <a:p>
            <a:r>
              <a:rPr lang="en-GB" altLang="en-US"/>
              <a:t>Empathising</a:t>
            </a:r>
            <a:endParaRPr lang="en-US" altLang="en-US"/>
          </a:p>
        </p:txBody>
      </p:sp>
      <p:sp>
        <p:nvSpPr>
          <p:cNvPr id="4099" name="Rectangle 3">
            <a:extLst>
              <a:ext uri="{FF2B5EF4-FFF2-40B4-BE49-F238E27FC236}">
                <a16:creationId xmlns:a16="http://schemas.microsoft.com/office/drawing/2014/main" id="{16BED0CB-6431-5166-D371-BE4E9AE5657F}"/>
              </a:ext>
            </a:extLst>
          </p:cNvPr>
          <p:cNvSpPr>
            <a:spLocks noGrp="1" noChangeArrowheads="1"/>
          </p:cNvSpPr>
          <p:nvPr>
            <p:ph type="body" idx="1"/>
          </p:nvPr>
        </p:nvSpPr>
        <p:spPr>
          <a:xfrm>
            <a:off x="1981200" y="1600201"/>
            <a:ext cx="8218488" cy="4530725"/>
          </a:xfrm>
        </p:spPr>
        <p:txBody>
          <a:bodyPr>
            <a:normAutofit/>
          </a:bodyPr>
          <a:lstStyle/>
          <a:p>
            <a:pPr>
              <a:defRPr/>
            </a:pPr>
            <a:r>
              <a:rPr lang="en-GB" sz="2000" dirty="0"/>
              <a:t>This leaves us with two key dimensions</a:t>
            </a:r>
          </a:p>
          <a:p>
            <a:pPr marL="0" indent="0">
              <a:buNone/>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p:txBody>
      </p:sp>
      <p:grpSp>
        <p:nvGrpSpPr>
          <p:cNvPr id="10244" name="Group 11">
            <a:extLst>
              <a:ext uri="{FF2B5EF4-FFF2-40B4-BE49-F238E27FC236}">
                <a16:creationId xmlns:a16="http://schemas.microsoft.com/office/drawing/2014/main" id="{5B6FBC28-5C45-D87A-3CBE-2AE15EA867EA}"/>
              </a:ext>
            </a:extLst>
          </p:cNvPr>
          <p:cNvGrpSpPr>
            <a:grpSpLocks/>
          </p:cNvGrpSpPr>
          <p:nvPr/>
        </p:nvGrpSpPr>
        <p:grpSpPr bwMode="auto">
          <a:xfrm>
            <a:off x="3359150" y="2032001"/>
            <a:ext cx="4897438" cy="3844925"/>
            <a:chOff x="1403648" y="2132856"/>
            <a:chExt cx="4896544" cy="3846041"/>
          </a:xfrm>
        </p:grpSpPr>
        <p:cxnSp>
          <p:nvCxnSpPr>
            <p:cNvPr id="3" name="Straight Connector 2">
              <a:extLst>
                <a:ext uri="{FF2B5EF4-FFF2-40B4-BE49-F238E27FC236}">
                  <a16:creationId xmlns:a16="http://schemas.microsoft.com/office/drawing/2014/main" id="{ECBE0038-F8AD-5B45-3922-8F80CB53BAD2}"/>
                </a:ext>
              </a:extLst>
            </p:cNvPr>
            <p:cNvCxnSpPr/>
            <p:nvPr/>
          </p:nvCxnSpPr>
          <p:spPr>
            <a:xfrm>
              <a:off x="2411527" y="5300838"/>
              <a:ext cx="388866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757EA459-6A0C-A1C1-3E99-11AE1437A228}"/>
                </a:ext>
              </a:extLst>
            </p:cNvPr>
            <p:cNvCxnSpPr/>
            <p:nvPr/>
          </p:nvCxnSpPr>
          <p:spPr>
            <a:xfrm flipV="1">
              <a:off x="2627388" y="2132856"/>
              <a:ext cx="0" cy="3383945"/>
            </a:xfrm>
            <a:prstGeom prst="line">
              <a:avLst/>
            </a:prstGeom>
          </p:spPr>
          <p:style>
            <a:lnRef idx="1">
              <a:schemeClr val="accent1"/>
            </a:lnRef>
            <a:fillRef idx="0">
              <a:schemeClr val="accent1"/>
            </a:fillRef>
            <a:effectRef idx="0">
              <a:schemeClr val="accent1"/>
            </a:effectRef>
            <a:fontRef idx="minor">
              <a:schemeClr val="tx1"/>
            </a:fontRef>
          </p:style>
        </p:cxnSp>
        <p:sp>
          <p:nvSpPr>
            <p:cNvPr id="10253" name="TextBox 9">
              <a:extLst>
                <a:ext uri="{FF2B5EF4-FFF2-40B4-BE49-F238E27FC236}">
                  <a16:creationId xmlns:a16="http://schemas.microsoft.com/office/drawing/2014/main" id="{431EBCB3-7FA0-CE37-AA89-C716F4380F4D}"/>
                </a:ext>
              </a:extLst>
            </p:cNvPr>
            <p:cNvSpPr txBox="1">
              <a:spLocks noChangeArrowheads="1"/>
            </p:cNvSpPr>
            <p:nvPr/>
          </p:nvSpPr>
          <p:spPr bwMode="auto">
            <a:xfrm>
              <a:off x="1403648" y="261774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Existing information</a:t>
              </a:r>
            </a:p>
          </p:txBody>
        </p:sp>
        <p:sp>
          <p:nvSpPr>
            <p:cNvPr id="10254" name="TextBox 12">
              <a:extLst>
                <a:ext uri="{FF2B5EF4-FFF2-40B4-BE49-F238E27FC236}">
                  <a16:creationId xmlns:a16="http://schemas.microsoft.com/office/drawing/2014/main" id="{6F1C72CA-3263-52ED-F882-33FF9961DE4B}"/>
                </a:ext>
              </a:extLst>
            </p:cNvPr>
            <p:cNvSpPr txBox="1">
              <a:spLocks noChangeArrowheads="1"/>
            </p:cNvSpPr>
            <p:nvPr/>
          </p:nvSpPr>
          <p:spPr bwMode="auto">
            <a:xfrm>
              <a:off x="1403648" y="422108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New information</a:t>
              </a:r>
            </a:p>
          </p:txBody>
        </p:sp>
        <p:sp>
          <p:nvSpPr>
            <p:cNvPr id="10255" name="TextBox 13">
              <a:extLst>
                <a:ext uri="{FF2B5EF4-FFF2-40B4-BE49-F238E27FC236}">
                  <a16:creationId xmlns:a16="http://schemas.microsoft.com/office/drawing/2014/main" id="{A02F2237-AA8A-B704-E81D-85DE487E81A1}"/>
                </a:ext>
              </a:extLst>
            </p:cNvPr>
            <p:cNvSpPr txBox="1">
              <a:spLocks noChangeArrowheads="1"/>
            </p:cNvSpPr>
            <p:nvPr/>
          </p:nvSpPr>
          <p:spPr bwMode="auto">
            <a:xfrm>
              <a:off x="2987824"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Detailed view of users</a:t>
              </a:r>
            </a:p>
          </p:txBody>
        </p:sp>
        <p:sp>
          <p:nvSpPr>
            <p:cNvPr id="10256" name="TextBox 14">
              <a:extLst>
                <a:ext uri="{FF2B5EF4-FFF2-40B4-BE49-F238E27FC236}">
                  <a16:creationId xmlns:a16="http://schemas.microsoft.com/office/drawing/2014/main" id="{A0A5BF80-326C-7667-EEFD-18DFA6F1068A}"/>
                </a:ext>
              </a:extLst>
            </p:cNvPr>
            <p:cNvSpPr txBox="1">
              <a:spLocks noChangeArrowheads="1"/>
            </p:cNvSpPr>
            <p:nvPr/>
          </p:nvSpPr>
          <p:spPr bwMode="auto">
            <a:xfrm>
              <a:off x="4716016"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Birds’ eye view of users</a:t>
              </a:r>
            </a:p>
          </p:txBody>
        </p:sp>
        <p:sp>
          <p:nvSpPr>
            <p:cNvPr id="11" name="Oval 10">
              <a:extLst>
                <a:ext uri="{FF2B5EF4-FFF2-40B4-BE49-F238E27FC236}">
                  <a16:creationId xmlns:a16="http://schemas.microsoft.com/office/drawing/2014/main" id="{2C0D29C1-019A-4B4A-D419-4A5C0480C89A}"/>
                </a:ext>
              </a:extLst>
            </p:cNvPr>
            <p:cNvSpPr/>
            <p:nvPr/>
          </p:nvSpPr>
          <p:spPr>
            <a:xfrm>
              <a:off x="2987684" y="2420277"/>
              <a:ext cx="1223740" cy="12973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Reading cases, forums, reviews, etc.</a:t>
              </a:r>
            </a:p>
          </p:txBody>
        </p:sp>
        <p:sp>
          <p:nvSpPr>
            <p:cNvPr id="17" name="Oval 16">
              <a:extLst>
                <a:ext uri="{FF2B5EF4-FFF2-40B4-BE49-F238E27FC236}">
                  <a16:creationId xmlns:a16="http://schemas.microsoft.com/office/drawing/2014/main" id="{7E94B287-4CCE-5BF0-B71B-363A26FB361C}"/>
                </a:ext>
              </a:extLst>
            </p:cNvPr>
            <p:cNvSpPr/>
            <p:nvPr/>
          </p:nvSpPr>
          <p:spPr>
            <a:xfrm>
              <a:off x="2987684" y="3825622"/>
              <a:ext cx="1223740" cy="12338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Interviews</a:t>
              </a:r>
            </a:p>
          </p:txBody>
        </p:sp>
        <p:sp>
          <p:nvSpPr>
            <p:cNvPr id="18" name="Oval 17">
              <a:extLst>
                <a:ext uri="{FF2B5EF4-FFF2-40B4-BE49-F238E27FC236}">
                  <a16:creationId xmlns:a16="http://schemas.microsoft.com/office/drawing/2014/main" id="{6916387E-FC7A-9778-E70F-DE64B8A700AF}"/>
                </a:ext>
              </a:extLst>
            </p:cNvPr>
            <p:cNvSpPr/>
            <p:nvPr/>
          </p:nvSpPr>
          <p:spPr>
            <a:xfrm>
              <a:off x="4716156" y="2426629"/>
              <a:ext cx="1260245" cy="12910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Market statistics and competitor analyses</a:t>
              </a:r>
            </a:p>
          </p:txBody>
        </p:sp>
        <p:sp>
          <p:nvSpPr>
            <p:cNvPr id="19" name="Oval 18">
              <a:extLst>
                <a:ext uri="{FF2B5EF4-FFF2-40B4-BE49-F238E27FC236}">
                  <a16:creationId xmlns:a16="http://schemas.microsoft.com/office/drawing/2014/main" id="{EC6AF905-32D7-B805-0826-082035679CB6}"/>
                </a:ext>
              </a:extLst>
            </p:cNvPr>
            <p:cNvSpPr/>
            <p:nvPr/>
          </p:nvSpPr>
          <p:spPr>
            <a:xfrm>
              <a:off x="4770121" y="3797039"/>
              <a:ext cx="1260245" cy="12894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Surveys</a:t>
              </a:r>
            </a:p>
          </p:txBody>
        </p:sp>
      </p:grpSp>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04AAB83-76C4-E80A-75E7-7408B78DB4C9}"/>
              </a:ext>
            </a:extLst>
          </p:cNvPr>
          <p:cNvSpPr/>
          <p:nvPr/>
        </p:nvSpPr>
        <p:spPr>
          <a:xfrm>
            <a:off x="7044267" y="-33865"/>
            <a:ext cx="5147734" cy="150071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4" name="Graphic 3">
            <a:extLst>
              <a:ext uri="{FF2B5EF4-FFF2-40B4-BE49-F238E27FC236}">
                <a16:creationId xmlns:a16="http://schemas.microsoft.com/office/drawing/2014/main" id="{FFE3C6CA-132B-7D11-6353-38BF27454E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7780"/>
            <a:ext cx="2167470" cy="591661"/>
          </a:xfrm>
          <a:prstGeom prst="rect">
            <a:avLst/>
          </a:prstGeom>
        </p:spPr>
      </p:pic>
      <p:pic>
        <p:nvPicPr>
          <p:cNvPr id="6" name="Graphic 5">
            <a:extLst>
              <a:ext uri="{FF2B5EF4-FFF2-40B4-BE49-F238E27FC236}">
                <a16:creationId xmlns:a16="http://schemas.microsoft.com/office/drawing/2014/main" id="{031EF129-BEAA-A509-4630-712B7984ADD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7" name="Graphic 6">
            <a:extLst>
              <a:ext uri="{FF2B5EF4-FFF2-40B4-BE49-F238E27FC236}">
                <a16:creationId xmlns:a16="http://schemas.microsoft.com/office/drawing/2014/main" id="{73643914-C332-EB22-4D65-9F7D0A1A49C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10242" name="Rectangle 2">
            <a:extLst>
              <a:ext uri="{FF2B5EF4-FFF2-40B4-BE49-F238E27FC236}">
                <a16:creationId xmlns:a16="http://schemas.microsoft.com/office/drawing/2014/main" id="{61F9F3E9-DDBC-52DA-56D4-3758EB1C49D1}"/>
              </a:ext>
            </a:extLst>
          </p:cNvPr>
          <p:cNvSpPr>
            <a:spLocks noGrp="1" noChangeArrowheads="1"/>
          </p:cNvSpPr>
          <p:nvPr>
            <p:ph type="title"/>
          </p:nvPr>
        </p:nvSpPr>
        <p:spPr/>
        <p:txBody>
          <a:bodyPr/>
          <a:lstStyle/>
          <a:p>
            <a:r>
              <a:rPr lang="en-GB" altLang="en-US"/>
              <a:t>Empathising</a:t>
            </a:r>
            <a:endParaRPr lang="en-US" altLang="en-US"/>
          </a:p>
        </p:txBody>
      </p:sp>
      <p:sp>
        <p:nvSpPr>
          <p:cNvPr id="4099" name="Rectangle 3">
            <a:extLst>
              <a:ext uri="{FF2B5EF4-FFF2-40B4-BE49-F238E27FC236}">
                <a16:creationId xmlns:a16="http://schemas.microsoft.com/office/drawing/2014/main" id="{16BED0CB-6431-5166-D371-BE4E9AE5657F}"/>
              </a:ext>
            </a:extLst>
          </p:cNvPr>
          <p:cNvSpPr>
            <a:spLocks noGrp="1" noChangeArrowheads="1"/>
          </p:cNvSpPr>
          <p:nvPr>
            <p:ph type="body" idx="1"/>
          </p:nvPr>
        </p:nvSpPr>
        <p:spPr>
          <a:xfrm>
            <a:off x="1981200" y="1600201"/>
            <a:ext cx="8218488" cy="4530725"/>
          </a:xfrm>
        </p:spPr>
        <p:txBody>
          <a:bodyPr>
            <a:normAutofit fontScale="92500" lnSpcReduction="10000"/>
          </a:bodyPr>
          <a:lstStyle/>
          <a:p>
            <a:pPr>
              <a:defRPr/>
            </a:pPr>
            <a:r>
              <a:rPr lang="en-GB" sz="2000" dirty="0"/>
              <a:t>This leaves us with two key dimensions</a:t>
            </a:r>
          </a:p>
          <a:p>
            <a:pPr marL="0" indent="0">
              <a:buNone/>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1050" dirty="0"/>
          </a:p>
          <a:p>
            <a:pPr>
              <a:defRPr/>
            </a:pPr>
            <a:r>
              <a:rPr lang="en-GB" sz="2000" dirty="0"/>
              <a:t>These are complimentary (most projects will include them all)</a:t>
            </a:r>
          </a:p>
          <a:p>
            <a:pPr>
              <a:defRPr/>
            </a:pPr>
            <a:endParaRPr lang="en-GB" sz="2000" dirty="0"/>
          </a:p>
        </p:txBody>
      </p:sp>
      <p:grpSp>
        <p:nvGrpSpPr>
          <p:cNvPr id="10244" name="Group 11">
            <a:extLst>
              <a:ext uri="{FF2B5EF4-FFF2-40B4-BE49-F238E27FC236}">
                <a16:creationId xmlns:a16="http://schemas.microsoft.com/office/drawing/2014/main" id="{5B6FBC28-5C45-D87A-3CBE-2AE15EA867EA}"/>
              </a:ext>
            </a:extLst>
          </p:cNvPr>
          <p:cNvGrpSpPr>
            <a:grpSpLocks/>
          </p:cNvGrpSpPr>
          <p:nvPr/>
        </p:nvGrpSpPr>
        <p:grpSpPr bwMode="auto">
          <a:xfrm>
            <a:off x="3359150" y="2032001"/>
            <a:ext cx="4897438" cy="3844925"/>
            <a:chOff x="1403648" y="2132856"/>
            <a:chExt cx="4896544" cy="3846041"/>
          </a:xfrm>
        </p:grpSpPr>
        <p:cxnSp>
          <p:nvCxnSpPr>
            <p:cNvPr id="3" name="Straight Connector 2">
              <a:extLst>
                <a:ext uri="{FF2B5EF4-FFF2-40B4-BE49-F238E27FC236}">
                  <a16:creationId xmlns:a16="http://schemas.microsoft.com/office/drawing/2014/main" id="{ECBE0038-F8AD-5B45-3922-8F80CB53BAD2}"/>
                </a:ext>
              </a:extLst>
            </p:cNvPr>
            <p:cNvCxnSpPr/>
            <p:nvPr/>
          </p:nvCxnSpPr>
          <p:spPr>
            <a:xfrm>
              <a:off x="2411527" y="5300838"/>
              <a:ext cx="388866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757EA459-6A0C-A1C1-3E99-11AE1437A228}"/>
                </a:ext>
              </a:extLst>
            </p:cNvPr>
            <p:cNvCxnSpPr/>
            <p:nvPr/>
          </p:nvCxnSpPr>
          <p:spPr>
            <a:xfrm flipV="1">
              <a:off x="2627388" y="2132856"/>
              <a:ext cx="0" cy="3383945"/>
            </a:xfrm>
            <a:prstGeom prst="line">
              <a:avLst/>
            </a:prstGeom>
          </p:spPr>
          <p:style>
            <a:lnRef idx="1">
              <a:schemeClr val="accent1"/>
            </a:lnRef>
            <a:fillRef idx="0">
              <a:schemeClr val="accent1"/>
            </a:fillRef>
            <a:effectRef idx="0">
              <a:schemeClr val="accent1"/>
            </a:effectRef>
            <a:fontRef idx="minor">
              <a:schemeClr val="tx1"/>
            </a:fontRef>
          </p:style>
        </p:cxnSp>
        <p:sp>
          <p:nvSpPr>
            <p:cNvPr id="10253" name="TextBox 9">
              <a:extLst>
                <a:ext uri="{FF2B5EF4-FFF2-40B4-BE49-F238E27FC236}">
                  <a16:creationId xmlns:a16="http://schemas.microsoft.com/office/drawing/2014/main" id="{431EBCB3-7FA0-CE37-AA89-C716F4380F4D}"/>
                </a:ext>
              </a:extLst>
            </p:cNvPr>
            <p:cNvSpPr txBox="1">
              <a:spLocks noChangeArrowheads="1"/>
            </p:cNvSpPr>
            <p:nvPr/>
          </p:nvSpPr>
          <p:spPr bwMode="auto">
            <a:xfrm>
              <a:off x="1403648" y="261774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Existing information</a:t>
              </a:r>
            </a:p>
          </p:txBody>
        </p:sp>
        <p:sp>
          <p:nvSpPr>
            <p:cNvPr id="10254" name="TextBox 12">
              <a:extLst>
                <a:ext uri="{FF2B5EF4-FFF2-40B4-BE49-F238E27FC236}">
                  <a16:creationId xmlns:a16="http://schemas.microsoft.com/office/drawing/2014/main" id="{6F1C72CA-3263-52ED-F882-33FF9961DE4B}"/>
                </a:ext>
              </a:extLst>
            </p:cNvPr>
            <p:cNvSpPr txBox="1">
              <a:spLocks noChangeArrowheads="1"/>
            </p:cNvSpPr>
            <p:nvPr/>
          </p:nvSpPr>
          <p:spPr bwMode="auto">
            <a:xfrm>
              <a:off x="1403648" y="422108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New information</a:t>
              </a:r>
            </a:p>
          </p:txBody>
        </p:sp>
        <p:sp>
          <p:nvSpPr>
            <p:cNvPr id="10255" name="TextBox 13">
              <a:extLst>
                <a:ext uri="{FF2B5EF4-FFF2-40B4-BE49-F238E27FC236}">
                  <a16:creationId xmlns:a16="http://schemas.microsoft.com/office/drawing/2014/main" id="{A02F2237-AA8A-B704-E81D-85DE487E81A1}"/>
                </a:ext>
              </a:extLst>
            </p:cNvPr>
            <p:cNvSpPr txBox="1">
              <a:spLocks noChangeArrowheads="1"/>
            </p:cNvSpPr>
            <p:nvPr/>
          </p:nvSpPr>
          <p:spPr bwMode="auto">
            <a:xfrm>
              <a:off x="2987824"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Detailed view of users</a:t>
              </a:r>
            </a:p>
          </p:txBody>
        </p:sp>
        <p:sp>
          <p:nvSpPr>
            <p:cNvPr id="10256" name="TextBox 14">
              <a:extLst>
                <a:ext uri="{FF2B5EF4-FFF2-40B4-BE49-F238E27FC236}">
                  <a16:creationId xmlns:a16="http://schemas.microsoft.com/office/drawing/2014/main" id="{A0A5BF80-326C-7667-EEFD-18DFA6F1068A}"/>
                </a:ext>
              </a:extLst>
            </p:cNvPr>
            <p:cNvSpPr txBox="1">
              <a:spLocks noChangeArrowheads="1"/>
            </p:cNvSpPr>
            <p:nvPr/>
          </p:nvSpPr>
          <p:spPr bwMode="auto">
            <a:xfrm>
              <a:off x="4716016"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Birds’ eye view of users</a:t>
              </a:r>
            </a:p>
          </p:txBody>
        </p:sp>
        <p:sp>
          <p:nvSpPr>
            <p:cNvPr id="11" name="Oval 10">
              <a:extLst>
                <a:ext uri="{FF2B5EF4-FFF2-40B4-BE49-F238E27FC236}">
                  <a16:creationId xmlns:a16="http://schemas.microsoft.com/office/drawing/2014/main" id="{2C0D29C1-019A-4B4A-D419-4A5C0480C89A}"/>
                </a:ext>
              </a:extLst>
            </p:cNvPr>
            <p:cNvSpPr/>
            <p:nvPr/>
          </p:nvSpPr>
          <p:spPr>
            <a:xfrm>
              <a:off x="2987684" y="2420277"/>
              <a:ext cx="1223740" cy="12973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Reading cases, forums, reviews, etc.</a:t>
              </a:r>
            </a:p>
          </p:txBody>
        </p:sp>
        <p:sp>
          <p:nvSpPr>
            <p:cNvPr id="17" name="Oval 16">
              <a:extLst>
                <a:ext uri="{FF2B5EF4-FFF2-40B4-BE49-F238E27FC236}">
                  <a16:creationId xmlns:a16="http://schemas.microsoft.com/office/drawing/2014/main" id="{7E94B287-4CCE-5BF0-B71B-363A26FB361C}"/>
                </a:ext>
              </a:extLst>
            </p:cNvPr>
            <p:cNvSpPr/>
            <p:nvPr/>
          </p:nvSpPr>
          <p:spPr>
            <a:xfrm>
              <a:off x="2987684" y="3825622"/>
              <a:ext cx="1223740" cy="12338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Interviews</a:t>
              </a:r>
            </a:p>
          </p:txBody>
        </p:sp>
        <p:sp>
          <p:nvSpPr>
            <p:cNvPr id="18" name="Oval 17">
              <a:extLst>
                <a:ext uri="{FF2B5EF4-FFF2-40B4-BE49-F238E27FC236}">
                  <a16:creationId xmlns:a16="http://schemas.microsoft.com/office/drawing/2014/main" id="{6916387E-FC7A-9778-E70F-DE64B8A700AF}"/>
                </a:ext>
              </a:extLst>
            </p:cNvPr>
            <p:cNvSpPr/>
            <p:nvPr/>
          </p:nvSpPr>
          <p:spPr>
            <a:xfrm>
              <a:off x="4716156" y="2426629"/>
              <a:ext cx="1260245" cy="12910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Market statistics and competitor analyses</a:t>
              </a:r>
            </a:p>
          </p:txBody>
        </p:sp>
        <p:sp>
          <p:nvSpPr>
            <p:cNvPr id="19" name="Oval 18">
              <a:extLst>
                <a:ext uri="{FF2B5EF4-FFF2-40B4-BE49-F238E27FC236}">
                  <a16:creationId xmlns:a16="http://schemas.microsoft.com/office/drawing/2014/main" id="{EC6AF905-32D7-B805-0826-082035679CB6}"/>
                </a:ext>
              </a:extLst>
            </p:cNvPr>
            <p:cNvSpPr/>
            <p:nvPr/>
          </p:nvSpPr>
          <p:spPr>
            <a:xfrm>
              <a:off x="4770121" y="3797039"/>
              <a:ext cx="1260245" cy="12894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Surveys</a:t>
              </a:r>
            </a:p>
          </p:txBody>
        </p:sp>
      </p:grpSp>
      <p:sp>
        <p:nvSpPr>
          <p:cNvPr id="16" name="TextBox 15">
            <a:extLst>
              <a:ext uri="{FF2B5EF4-FFF2-40B4-BE49-F238E27FC236}">
                <a16:creationId xmlns:a16="http://schemas.microsoft.com/office/drawing/2014/main" id="{C5F62147-8685-3FA2-7F4F-99F4AD98BB2B}"/>
              </a:ext>
            </a:extLst>
          </p:cNvPr>
          <p:cNvSpPr txBox="1">
            <a:spLocks noChangeArrowheads="1"/>
          </p:cNvSpPr>
          <p:nvPr/>
        </p:nvSpPr>
        <p:spPr bwMode="auto">
          <a:xfrm>
            <a:off x="8688388" y="2924176"/>
            <a:ext cx="1511300" cy="13239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600">
                <a:solidFill>
                  <a:srgbClr val="FF0000"/>
                </a:solidFill>
              </a:rPr>
              <a:t>Here you are assuming you know the right questions to ask</a:t>
            </a:r>
          </a:p>
        </p:txBody>
      </p:sp>
      <p:cxnSp>
        <p:nvCxnSpPr>
          <p:cNvPr id="21" name="Straight Arrow Connector 20">
            <a:extLst>
              <a:ext uri="{FF2B5EF4-FFF2-40B4-BE49-F238E27FC236}">
                <a16:creationId xmlns:a16="http://schemas.microsoft.com/office/drawing/2014/main" id="{9369842F-3E3E-F423-0D90-A063FBF62942}"/>
              </a:ext>
            </a:extLst>
          </p:cNvPr>
          <p:cNvCxnSpPr/>
          <p:nvPr/>
        </p:nvCxnSpPr>
        <p:spPr>
          <a:xfrm flipH="1" flipV="1">
            <a:off x="8040688" y="2924175"/>
            <a:ext cx="647700" cy="4333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4A8339A3-E974-5C86-2234-DEB2E4C1BBEB}"/>
              </a:ext>
            </a:extLst>
          </p:cNvPr>
          <p:cNvCxnSpPr/>
          <p:nvPr/>
        </p:nvCxnSpPr>
        <p:spPr>
          <a:xfrm flipH="1">
            <a:off x="8040688" y="3860801"/>
            <a:ext cx="647700" cy="47942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F2EEBC2B-B836-7517-B9BE-2F7198731783}"/>
              </a:ext>
            </a:extLst>
          </p:cNvPr>
          <p:cNvSpPr txBox="1">
            <a:spLocks noChangeArrowheads="1"/>
          </p:cNvSpPr>
          <p:nvPr/>
        </p:nvSpPr>
        <p:spPr bwMode="auto">
          <a:xfrm>
            <a:off x="1774800" y="2780928"/>
            <a:ext cx="1512888" cy="1600200"/>
          </a:xfrm>
          <a:prstGeom prst="rect">
            <a:avLst/>
          </a:prstGeom>
          <a:solidFill>
            <a:schemeClr val="bg1"/>
          </a:solidFill>
          <a:ln w="9525">
            <a:solidFill>
              <a:srgbClr val="FF0000"/>
            </a:solidFill>
            <a:miter lim="800000"/>
            <a:headEnd/>
            <a:tailEnd/>
          </a:ln>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400" dirty="0">
                <a:solidFill>
                  <a:srgbClr val="FF0000"/>
                </a:solidFill>
              </a:rPr>
              <a:t>Here you are trying to figure out the right questions – use observations and ‘why’ bombing</a:t>
            </a:r>
          </a:p>
        </p:txBody>
      </p:sp>
      <p:cxnSp>
        <p:nvCxnSpPr>
          <p:cNvPr id="31" name="Straight Arrow Connector 30">
            <a:extLst>
              <a:ext uri="{FF2B5EF4-FFF2-40B4-BE49-F238E27FC236}">
                <a16:creationId xmlns:a16="http://schemas.microsoft.com/office/drawing/2014/main" id="{673B636B-2FFC-5488-92FE-EF63A3695565}"/>
              </a:ext>
            </a:extLst>
          </p:cNvPr>
          <p:cNvCxnSpPr/>
          <p:nvPr/>
        </p:nvCxnSpPr>
        <p:spPr>
          <a:xfrm flipV="1">
            <a:off x="3935414" y="2924176"/>
            <a:ext cx="865187" cy="38576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AC110ED1-7456-EDD0-6A66-743E13B3E77F}"/>
              </a:ext>
            </a:extLst>
          </p:cNvPr>
          <p:cNvCxnSpPr/>
          <p:nvPr/>
        </p:nvCxnSpPr>
        <p:spPr>
          <a:xfrm>
            <a:off x="3935414" y="4005263"/>
            <a:ext cx="865187" cy="33496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2522823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697B75-C8E1-C211-2E06-63F0EF7FB90C}"/>
              </a:ext>
            </a:extLst>
          </p:cNvPr>
          <p:cNvSpPr/>
          <p:nvPr/>
        </p:nvSpPr>
        <p:spPr>
          <a:xfrm>
            <a:off x="5621867" y="-33865"/>
            <a:ext cx="6570134" cy="1569154"/>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44D661D8-386A-2E87-757F-EADBCE86C06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2217AE7E-56B1-A824-CF15-0EAA62839A6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4217ADC2-35C1-317C-DF75-8DB7CE32DFB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1266" name="Rectangle 2">
            <a:extLst>
              <a:ext uri="{FF2B5EF4-FFF2-40B4-BE49-F238E27FC236}">
                <a16:creationId xmlns:a16="http://schemas.microsoft.com/office/drawing/2014/main" id="{ABB2C349-EE06-FEC6-78D1-A1C6F04454B0}"/>
              </a:ext>
            </a:extLst>
          </p:cNvPr>
          <p:cNvSpPr>
            <a:spLocks noGrp="1" noChangeArrowheads="1"/>
          </p:cNvSpPr>
          <p:nvPr>
            <p:ph type="title"/>
          </p:nvPr>
        </p:nvSpPr>
        <p:spPr/>
        <p:txBody>
          <a:bodyPr/>
          <a:lstStyle/>
          <a:p>
            <a:r>
              <a:rPr lang="en-GB" altLang="en-US" dirty="0"/>
              <a:t>Defining</a:t>
            </a:r>
            <a:endParaRPr lang="en-US" altLang="en-US" dirty="0"/>
          </a:p>
        </p:txBody>
      </p:sp>
      <p:sp>
        <p:nvSpPr>
          <p:cNvPr id="4099" name="Rectangle 3">
            <a:extLst>
              <a:ext uri="{FF2B5EF4-FFF2-40B4-BE49-F238E27FC236}">
                <a16:creationId xmlns:a16="http://schemas.microsoft.com/office/drawing/2014/main" id="{E0B6010C-52E5-CDC5-8FF7-BF92D163F252}"/>
              </a:ext>
            </a:extLst>
          </p:cNvPr>
          <p:cNvSpPr>
            <a:spLocks noGrp="1" noChangeArrowheads="1"/>
          </p:cNvSpPr>
          <p:nvPr>
            <p:ph type="body" idx="1"/>
          </p:nvPr>
        </p:nvSpPr>
        <p:spPr/>
        <p:txBody>
          <a:bodyPr/>
          <a:lstStyle/>
          <a:p>
            <a:pPr>
              <a:defRPr/>
            </a:pPr>
            <a:r>
              <a:rPr lang="en-GB" sz="2000" dirty="0"/>
              <a:t>List pain points, i.e. things that users complain about</a:t>
            </a:r>
          </a:p>
          <a:p>
            <a:pPr>
              <a:defRPr/>
            </a:pPr>
            <a:endParaRPr lang="en-GB" sz="2000" dirty="0"/>
          </a:p>
          <a:p>
            <a:pPr>
              <a:defRPr/>
            </a:pPr>
            <a:r>
              <a:rPr lang="en-GB" sz="2000" dirty="0"/>
              <a:t>List workarounds and awkward </a:t>
            </a:r>
            <a:r>
              <a:rPr lang="en-GB" sz="2000" b="1" dirty="0"/>
              <a:t>behaviours</a:t>
            </a:r>
          </a:p>
          <a:p>
            <a:pPr>
              <a:defRPr/>
            </a:pPr>
            <a:endParaRPr lang="en-GB" sz="2000" dirty="0"/>
          </a:p>
          <a:p>
            <a:pPr>
              <a:defRPr/>
            </a:pPr>
            <a:r>
              <a:rPr lang="en-GB" sz="2000" dirty="0"/>
              <a:t>Formalise these into a problem statement. </a:t>
            </a:r>
          </a:p>
          <a:p>
            <a:pPr lvl="1">
              <a:defRPr/>
            </a:pPr>
            <a:r>
              <a:rPr lang="en-GB" sz="2000" dirty="0"/>
              <a:t>This statement should:</a:t>
            </a:r>
          </a:p>
          <a:p>
            <a:pPr lvl="2">
              <a:defRPr/>
            </a:pPr>
            <a:r>
              <a:rPr lang="en-GB" dirty="0"/>
              <a:t>Make it clear whom the user is</a:t>
            </a:r>
          </a:p>
          <a:p>
            <a:pPr lvl="2">
              <a:defRPr/>
            </a:pPr>
            <a:r>
              <a:rPr lang="en-GB" dirty="0"/>
              <a:t>Aggregate smaller concerns into one larger issue</a:t>
            </a:r>
          </a:p>
          <a:p>
            <a:pPr lvl="1">
              <a:defRPr/>
            </a:pPr>
            <a:r>
              <a:rPr lang="en-GB" sz="2000" dirty="0"/>
              <a:t>This statement should </a:t>
            </a:r>
            <a:r>
              <a:rPr lang="en-GB" sz="2000" b="1" u="sng" dirty="0"/>
              <a:t>NOT</a:t>
            </a:r>
            <a:r>
              <a:rPr lang="en-GB" sz="2000" dirty="0"/>
              <a:t>:</a:t>
            </a:r>
          </a:p>
          <a:p>
            <a:pPr lvl="2">
              <a:defRPr/>
            </a:pPr>
            <a:r>
              <a:rPr lang="en-GB" dirty="0"/>
              <a:t>Narrow the problem down in a way that lends itself towards specific solutions</a:t>
            </a:r>
          </a:p>
          <a:p>
            <a:pPr marL="0" indent="0">
              <a:buNone/>
              <a:defRPr/>
            </a:pPr>
            <a:endParaRPr lang="en-GB" sz="2000" dirty="0"/>
          </a:p>
          <a:p>
            <a:pPr marL="344487" lvl="1" indent="0">
              <a:buNone/>
              <a:defRPr/>
            </a:pPr>
            <a:endParaRPr lang="en-GB" sz="2000" dirty="0"/>
          </a:p>
          <a:p>
            <a:pPr>
              <a:defRPr/>
            </a:pPr>
            <a:endParaRPr lang="en-GB" sz="2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947A529-34C2-7ED4-340F-851D1F3FA076}"/>
              </a:ext>
            </a:extLst>
          </p:cNvPr>
          <p:cNvSpPr/>
          <p:nvPr/>
        </p:nvSpPr>
        <p:spPr>
          <a:xfrm>
            <a:off x="6942667" y="-33864"/>
            <a:ext cx="5249334" cy="1448373"/>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32E95F1C-F41B-E142-9D47-3357A15B395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AD106F2C-91CB-C07B-DBD5-830898B526F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3ECBD907-574D-A994-0C4B-92B71133121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290" name="Rectangle 2">
            <a:extLst>
              <a:ext uri="{FF2B5EF4-FFF2-40B4-BE49-F238E27FC236}">
                <a16:creationId xmlns:a16="http://schemas.microsoft.com/office/drawing/2014/main" id="{94F024BB-332A-BA4A-BAD9-20428CEFCA1E}"/>
              </a:ext>
            </a:extLst>
          </p:cNvPr>
          <p:cNvSpPr>
            <a:spLocks noGrp="1" noChangeArrowheads="1"/>
          </p:cNvSpPr>
          <p:nvPr>
            <p:ph type="title"/>
          </p:nvPr>
        </p:nvSpPr>
        <p:spPr/>
        <p:txBody>
          <a:bodyPr/>
          <a:lstStyle/>
          <a:p>
            <a:r>
              <a:rPr lang="en-GB" altLang="en-US"/>
              <a:t>Ideating</a:t>
            </a:r>
            <a:endParaRPr lang="en-US" altLang="en-US"/>
          </a:p>
        </p:txBody>
      </p:sp>
      <p:sp>
        <p:nvSpPr>
          <p:cNvPr id="4099" name="Rectangle 3">
            <a:extLst>
              <a:ext uri="{FF2B5EF4-FFF2-40B4-BE49-F238E27FC236}">
                <a16:creationId xmlns:a16="http://schemas.microsoft.com/office/drawing/2014/main" id="{E337C277-02F2-5843-6C66-550F9AE8966F}"/>
              </a:ext>
            </a:extLst>
          </p:cNvPr>
          <p:cNvSpPr>
            <a:spLocks noGrp="1" noChangeArrowheads="1"/>
          </p:cNvSpPr>
          <p:nvPr>
            <p:ph type="body" idx="1"/>
          </p:nvPr>
        </p:nvSpPr>
        <p:spPr/>
        <p:txBody>
          <a:bodyPr/>
          <a:lstStyle/>
          <a:p>
            <a:pPr>
              <a:defRPr/>
            </a:pPr>
            <a:r>
              <a:rPr lang="en-GB" sz="2000" dirty="0"/>
              <a:t>This stage is where your opportunity to flex your creative muscles comes in</a:t>
            </a:r>
          </a:p>
          <a:p>
            <a:pPr>
              <a:defRPr/>
            </a:pPr>
            <a:endParaRPr lang="en-GB" sz="2000" dirty="0"/>
          </a:p>
          <a:p>
            <a:pPr>
              <a:defRPr/>
            </a:pPr>
            <a:r>
              <a:rPr lang="en-GB" sz="2000" dirty="0"/>
              <a:t>Quantity is your friend! If you are struggling to come up with 20-30 ideas, then your problem statement was too restrictive</a:t>
            </a:r>
          </a:p>
          <a:p>
            <a:pPr>
              <a:defRPr/>
            </a:pPr>
            <a:endParaRPr lang="en-GB" sz="2000" dirty="0"/>
          </a:p>
          <a:p>
            <a:pPr>
              <a:defRPr/>
            </a:pPr>
            <a:r>
              <a:rPr lang="en-GB" sz="2000" dirty="0"/>
              <a:t>Abandon judgement – no idea is a bad idea as long as it fits with the needs identified in your problem statement</a:t>
            </a:r>
          </a:p>
          <a:p>
            <a:pPr>
              <a:defRPr/>
            </a:pPr>
            <a:endParaRPr lang="en-GB" sz="2000" dirty="0"/>
          </a:p>
          <a:p>
            <a:pPr>
              <a:defRPr/>
            </a:pPr>
            <a:r>
              <a:rPr lang="en-GB" sz="2000" dirty="0"/>
              <a:t>Visualise things! Get a pen and paper out (or whatever medium you find comfortable) and draw pictures, bubble-diagrams, etc.</a:t>
            </a:r>
          </a:p>
          <a:p>
            <a:pPr lvl="1">
              <a:defRPr/>
            </a:pPr>
            <a:r>
              <a:rPr lang="en-GB" sz="2000" dirty="0"/>
              <a:t>You can be surprised what jumps out when you can see what you’re thinking</a:t>
            </a:r>
          </a:p>
          <a:p>
            <a:pPr marL="344487" lvl="1" indent="0">
              <a:buNone/>
              <a:defRPr/>
            </a:pPr>
            <a:endParaRPr lang="en-GB" sz="2000" dirty="0"/>
          </a:p>
          <a:p>
            <a:pPr>
              <a:defRPr/>
            </a:pPr>
            <a:endParaRPr lang="en-GB" sz="20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8E70571-04AD-D65E-FEB7-2478AF1738F0}"/>
              </a:ext>
            </a:extLst>
          </p:cNvPr>
          <p:cNvSpPr/>
          <p:nvPr/>
        </p:nvSpPr>
        <p:spPr>
          <a:xfrm>
            <a:off x="6096000" y="-33865"/>
            <a:ext cx="6096001" cy="1448374"/>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3ECF1D1C-19B7-8E68-EE2A-DB573B78743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6CD62D0A-A80E-1999-106D-6D4624D517D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C556C53D-C9D4-6CA1-2371-0A6EEE0E1CF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3314" name="Title 1">
            <a:extLst>
              <a:ext uri="{FF2B5EF4-FFF2-40B4-BE49-F238E27FC236}">
                <a16:creationId xmlns:a16="http://schemas.microsoft.com/office/drawing/2014/main" id="{488DE0D9-0390-B4B3-6089-A9F61D5B2E14}"/>
              </a:ext>
            </a:extLst>
          </p:cNvPr>
          <p:cNvSpPr>
            <a:spLocks noGrp="1"/>
          </p:cNvSpPr>
          <p:nvPr>
            <p:ph type="title"/>
          </p:nvPr>
        </p:nvSpPr>
        <p:spPr/>
        <p:txBody>
          <a:bodyPr/>
          <a:lstStyle/>
          <a:p>
            <a:r>
              <a:rPr lang="en-US" altLang="en-US"/>
              <a:t>Prototyping</a:t>
            </a:r>
          </a:p>
        </p:txBody>
      </p:sp>
      <p:sp>
        <p:nvSpPr>
          <p:cNvPr id="7171" name="Content Placeholder 2">
            <a:extLst>
              <a:ext uri="{FF2B5EF4-FFF2-40B4-BE49-F238E27FC236}">
                <a16:creationId xmlns:a16="http://schemas.microsoft.com/office/drawing/2014/main" id="{5A8303EE-52B0-C916-B334-68FCE1DE2DE3}"/>
              </a:ext>
            </a:extLst>
          </p:cNvPr>
          <p:cNvSpPr>
            <a:spLocks noGrp="1"/>
          </p:cNvSpPr>
          <p:nvPr>
            <p:ph sz="quarter" idx="1"/>
          </p:nvPr>
        </p:nvSpPr>
        <p:spPr>
          <a:xfrm>
            <a:off x="1825624" y="1527175"/>
            <a:ext cx="9192331" cy="4572000"/>
          </a:xfrm>
        </p:spPr>
        <p:txBody>
          <a:bodyPr/>
          <a:lstStyle/>
          <a:p>
            <a:pPr>
              <a:defRPr/>
            </a:pPr>
            <a:r>
              <a:rPr lang="en-US" sz="2000" dirty="0"/>
              <a:t>Prototypes consist of anything from paper-based representations to fully functional websites</a:t>
            </a:r>
          </a:p>
          <a:p>
            <a:pPr>
              <a:defRPr/>
            </a:pPr>
            <a:endParaRPr lang="en-US" sz="2000" dirty="0"/>
          </a:p>
          <a:p>
            <a:pPr>
              <a:defRPr/>
            </a:pPr>
            <a:r>
              <a:rPr lang="en-US" sz="2000" dirty="0"/>
              <a:t>It allows three things</a:t>
            </a:r>
          </a:p>
          <a:p>
            <a:pPr lvl="1">
              <a:defRPr/>
            </a:pPr>
            <a:r>
              <a:rPr lang="en-US" sz="2000" dirty="0"/>
              <a:t>You can figure out if and how your idea can be implemented</a:t>
            </a:r>
          </a:p>
          <a:p>
            <a:pPr lvl="1">
              <a:defRPr/>
            </a:pPr>
            <a:r>
              <a:rPr lang="en-US" sz="2000" dirty="0"/>
              <a:t>It gives you a way of discussing things with users in a shared language, i.e. “is this what you meant?”</a:t>
            </a:r>
          </a:p>
          <a:p>
            <a:pPr lvl="1">
              <a:defRPr/>
            </a:pPr>
            <a:r>
              <a:rPr lang="en-US" sz="2000" dirty="0"/>
              <a:t>Ideas can be tested with users</a:t>
            </a:r>
          </a:p>
          <a:p>
            <a:pPr marL="344487" lvl="1" indent="0">
              <a:buNone/>
              <a:defRPr/>
            </a:pPr>
            <a:endParaRPr lang="en-US" sz="2000" dirty="0"/>
          </a:p>
          <a:p>
            <a:pPr>
              <a:defRPr/>
            </a:pPr>
            <a:r>
              <a:rPr lang="en-US" sz="2000" dirty="0"/>
              <a:t>Types of Prototyping</a:t>
            </a:r>
          </a:p>
          <a:p>
            <a:pPr lvl="1">
              <a:defRPr/>
            </a:pPr>
            <a:r>
              <a:rPr lang="en-US" sz="2000" dirty="0"/>
              <a:t>Low-Fidelity Prototyping</a:t>
            </a:r>
          </a:p>
          <a:p>
            <a:pPr lvl="1">
              <a:defRPr/>
            </a:pPr>
            <a:r>
              <a:rPr lang="en-US" sz="2000" dirty="0"/>
              <a:t>High-Fidelity Prototyping</a:t>
            </a:r>
          </a:p>
          <a:p>
            <a:pPr>
              <a:defRPr/>
            </a:pPr>
            <a:endParaRPr lang="en-US" sz="20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7B2D8B-EBAC-F783-B2EB-ACEFB179CE73}"/>
              </a:ext>
            </a:extLst>
          </p:cNvPr>
          <p:cNvSpPr/>
          <p:nvPr/>
        </p:nvSpPr>
        <p:spPr>
          <a:xfrm>
            <a:off x="5949244" y="2"/>
            <a:ext cx="6242757" cy="169068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7AED0577-4FEE-39B5-116E-B2026811BC2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332A98FA-AD8A-1E37-9A6F-0A286C00115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E643C314-D142-7BD0-5223-82CED60E290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4338" name="Title 1">
            <a:extLst>
              <a:ext uri="{FF2B5EF4-FFF2-40B4-BE49-F238E27FC236}">
                <a16:creationId xmlns:a16="http://schemas.microsoft.com/office/drawing/2014/main" id="{F98008E6-2B9D-693A-70F0-018BBA7D0B13}"/>
              </a:ext>
            </a:extLst>
          </p:cNvPr>
          <p:cNvSpPr>
            <a:spLocks noGrp="1"/>
          </p:cNvSpPr>
          <p:nvPr>
            <p:ph type="title"/>
          </p:nvPr>
        </p:nvSpPr>
        <p:spPr/>
        <p:txBody>
          <a:bodyPr/>
          <a:lstStyle/>
          <a:p>
            <a:r>
              <a:rPr lang="en-US" altLang="en-US"/>
              <a:t>Testing</a:t>
            </a:r>
          </a:p>
        </p:txBody>
      </p:sp>
      <p:sp>
        <p:nvSpPr>
          <p:cNvPr id="14339" name="Content Placeholder 2">
            <a:extLst>
              <a:ext uri="{FF2B5EF4-FFF2-40B4-BE49-F238E27FC236}">
                <a16:creationId xmlns:a16="http://schemas.microsoft.com/office/drawing/2014/main" id="{51BA9E88-583D-B7AC-08B2-C90375562147}"/>
              </a:ext>
            </a:extLst>
          </p:cNvPr>
          <p:cNvSpPr>
            <a:spLocks noGrp="1"/>
          </p:cNvSpPr>
          <p:nvPr>
            <p:ph sz="quarter" idx="1"/>
          </p:nvPr>
        </p:nvSpPr>
        <p:spPr>
          <a:xfrm>
            <a:off x="1992314" y="1527175"/>
            <a:ext cx="8207375" cy="4572000"/>
          </a:xfrm>
        </p:spPr>
        <p:txBody>
          <a:bodyPr/>
          <a:lstStyle/>
          <a:p>
            <a:r>
              <a:rPr lang="en-US" altLang="en-US" sz="2000"/>
              <a:t>Testing serves two purposes</a:t>
            </a:r>
          </a:p>
          <a:p>
            <a:pPr lvl="1"/>
            <a:r>
              <a:rPr lang="en-US" altLang="en-US" sz="2000"/>
              <a:t>To evaluate ideas</a:t>
            </a:r>
          </a:p>
          <a:p>
            <a:pPr lvl="1"/>
            <a:r>
              <a:rPr lang="en-US" altLang="en-US" sz="2000"/>
              <a:t>To generate new ideas from users</a:t>
            </a:r>
          </a:p>
          <a:p>
            <a:pPr lvl="1"/>
            <a:endParaRPr lang="en-US" altLang="en-US" sz="2000"/>
          </a:p>
          <a:p>
            <a:r>
              <a:rPr lang="en-US" altLang="en-US" sz="2000"/>
              <a:t>With this in mind, a few tips:</a:t>
            </a:r>
          </a:p>
          <a:p>
            <a:pPr lvl="1"/>
            <a:r>
              <a:rPr lang="en-US" altLang="en-US" sz="2000"/>
              <a:t>Test with users that are representative and appropriately critical </a:t>
            </a:r>
          </a:p>
          <a:p>
            <a:pPr lvl="1"/>
            <a:r>
              <a:rPr lang="en-US" altLang="en-US" sz="2000"/>
              <a:t>Try to minimise users’ nerves/sense that they are being observed</a:t>
            </a:r>
          </a:p>
          <a:p>
            <a:pPr lvl="1"/>
            <a:r>
              <a:rPr lang="en-US" altLang="en-US" sz="2000"/>
              <a:t>Prioritise key tasks (you can’t test everything)</a:t>
            </a:r>
          </a:p>
          <a:p>
            <a:pPr lvl="1"/>
            <a:r>
              <a:rPr lang="en-US" altLang="en-US" sz="2000"/>
              <a:t>Present your task instructions in as natural a way as possible (but take care not to prompt people with these instructions)</a:t>
            </a:r>
          </a:p>
          <a:p>
            <a:pPr lvl="1"/>
            <a:r>
              <a:rPr lang="en-US" altLang="en-US" sz="2000"/>
              <a:t>If users can’t do something, remind them it’s not their fault and that this is valuable to you</a:t>
            </a:r>
          </a:p>
          <a:p>
            <a:pPr lvl="1"/>
            <a:r>
              <a:rPr lang="en-US" altLang="en-US" sz="2000"/>
              <a:t>Other than that, stay quiet!</a:t>
            </a:r>
          </a:p>
          <a:p>
            <a:endParaRPr lang="en-US" altLang="en-US" sz="20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740623"/>
            <a:ext cx="11654307" cy="55250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8422" y="740623"/>
            <a:ext cx="11654306" cy="3662541"/>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pPr marL="342900" indent="-342900">
              <a:buFont typeface="Wingdings" panose="05000000000000000000" pitchFamily="2" charset="2"/>
              <a:buChar char="q"/>
            </a:pPr>
            <a:r>
              <a:rPr lang="en-US" sz="2400" dirty="0">
                <a:effectLst/>
                <a:latin typeface="Times New Roman" panose="02020603050405020304" pitchFamily="18" charset="0"/>
              </a:rPr>
              <a:t>First, the goals for the Design Thinking project are to be defined derived from the company/innovation strategy and the expectations of all participants are to be clarified:</a:t>
            </a:r>
          </a:p>
          <a:p>
            <a:endParaRPr lang="en-US" sz="2400" dirty="0">
              <a:effectLst/>
              <a:latin typeface="Times New Roman" panose="02020603050405020304" pitchFamily="18" charset="0"/>
            </a:endParaRPr>
          </a:p>
          <a:p>
            <a:r>
              <a:rPr lang="en-US" sz="2000" dirty="0">
                <a:effectLst/>
                <a:latin typeface="Times New Roman" panose="02020603050405020304" pitchFamily="18" charset="0"/>
              </a:rPr>
              <a:t>-- Should new ideas be found? If so, for what or for which search field </a:t>
            </a:r>
            <a:br>
              <a:rPr lang="en-US" sz="2000" dirty="0"/>
            </a:br>
            <a:r>
              <a:rPr lang="en-US" sz="2000" dirty="0"/>
              <a:t>--</a:t>
            </a:r>
            <a:r>
              <a:rPr lang="en-US" sz="2000" dirty="0">
                <a:effectLst/>
                <a:latin typeface="Times New Roman" panose="02020603050405020304" pitchFamily="18" charset="0"/>
              </a:rPr>
              <a:t>Should concrete customer needs and/or certain patterns or trends be found among the customers in a specific subject area?</a:t>
            </a:r>
            <a:br>
              <a:rPr lang="en-US" sz="2000" dirty="0"/>
            </a:br>
            <a:r>
              <a:rPr lang="en-US" sz="2000" dirty="0"/>
              <a:t>--W</a:t>
            </a:r>
            <a:r>
              <a:rPr lang="en-US" sz="2000" dirty="0">
                <a:effectLst/>
                <a:latin typeface="Times New Roman" panose="02020603050405020304" pitchFamily="18" charset="0"/>
              </a:rPr>
              <a:t>hich goal is to be achieved by when?</a:t>
            </a:r>
            <a:br>
              <a:rPr lang="en-US" sz="2000" dirty="0"/>
            </a:br>
            <a:r>
              <a:rPr lang="en-US" sz="2000" dirty="0"/>
              <a:t>--</a:t>
            </a:r>
            <a:r>
              <a:rPr lang="en-US" sz="2000" dirty="0">
                <a:effectLst/>
                <a:latin typeface="Times New Roman" panose="02020603050405020304" pitchFamily="18" charset="0"/>
              </a:rPr>
              <a:t>Which priorities are to be set in terms of content and time for the achievement of the goal?</a:t>
            </a:r>
            <a:br>
              <a:rPr lang="en-US" sz="2000" dirty="0"/>
            </a:b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117378"/>
            <a:ext cx="1898348" cy="51819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214339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740623"/>
            <a:ext cx="11654307" cy="55250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8422" y="740623"/>
            <a:ext cx="11654306" cy="4893647"/>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pPr marL="342900" indent="-342900">
              <a:buFont typeface="Wingdings" panose="05000000000000000000" pitchFamily="2" charset="2"/>
              <a:buChar char="q"/>
            </a:pPr>
            <a:r>
              <a:rPr lang="en-US" sz="2400" dirty="0">
                <a:effectLst/>
                <a:latin typeface="Times New Roman" panose="02020603050405020304" pitchFamily="18" charset="0"/>
              </a:rPr>
              <a:t>First, the goals for the Design Thinking project are to be defined derived from the company/innovation strategy and the expectations of all participants are to be clarified:</a:t>
            </a:r>
          </a:p>
          <a:p>
            <a:endParaRPr lang="en-US" sz="2400" dirty="0">
              <a:effectLst/>
              <a:latin typeface="Times New Roman" panose="02020603050405020304" pitchFamily="18" charset="0"/>
            </a:endParaRPr>
          </a:p>
          <a:p>
            <a:r>
              <a:rPr lang="en-US" sz="2000" dirty="0">
                <a:effectLst/>
                <a:latin typeface="Times New Roman" panose="02020603050405020304" pitchFamily="18" charset="0"/>
              </a:rPr>
              <a:t>-- Should new ideas be found? If so, for what or for which search field </a:t>
            </a:r>
            <a:br>
              <a:rPr lang="en-US" sz="2000" dirty="0"/>
            </a:br>
            <a:r>
              <a:rPr lang="en-US" sz="2000" dirty="0"/>
              <a:t>--</a:t>
            </a:r>
            <a:r>
              <a:rPr lang="en-US" sz="2000" dirty="0">
                <a:effectLst/>
                <a:latin typeface="Times New Roman" panose="02020603050405020304" pitchFamily="18" charset="0"/>
              </a:rPr>
              <a:t>Should concrete customer needs and/or certain patterns or trends be found among the customers in a specific subject area?</a:t>
            </a:r>
            <a:br>
              <a:rPr lang="en-US" sz="2000" dirty="0"/>
            </a:br>
            <a:r>
              <a:rPr lang="en-US" sz="2000" dirty="0"/>
              <a:t>--W</a:t>
            </a:r>
            <a:r>
              <a:rPr lang="en-US" sz="2000" dirty="0">
                <a:effectLst/>
                <a:latin typeface="Times New Roman" panose="02020603050405020304" pitchFamily="18" charset="0"/>
              </a:rPr>
              <a:t>hich goal is to be achieved by when?</a:t>
            </a:r>
            <a:br>
              <a:rPr lang="en-US" sz="2000" dirty="0"/>
            </a:br>
            <a:r>
              <a:rPr lang="en-US" sz="2000" dirty="0"/>
              <a:t>--</a:t>
            </a:r>
            <a:r>
              <a:rPr lang="en-US" sz="2000" dirty="0">
                <a:effectLst/>
                <a:latin typeface="Times New Roman" panose="02020603050405020304" pitchFamily="18" charset="0"/>
              </a:rPr>
              <a:t>Which priorities are to be set in terms of content and time for the achievement of the goal?</a:t>
            </a:r>
            <a:br>
              <a:rPr lang="en-US" sz="2000" dirty="0"/>
            </a:br>
            <a:r>
              <a:rPr lang="en-US" sz="2000" dirty="0"/>
              <a:t>--</a:t>
            </a:r>
            <a:r>
              <a:rPr lang="en-US" sz="2000" dirty="0">
                <a:effectLst/>
                <a:latin typeface="Times New Roman" panose="02020603050405020304" pitchFamily="18" charset="0"/>
              </a:rPr>
              <a:t>Which employees or which external participants (experts from practice and research, customers, suppliers, external parties from outside the industry) are to be involved from which</a:t>
            </a:r>
            <a:r>
              <a:rPr lang="en-US" sz="2000" dirty="0">
                <a:latin typeface="Times New Roman" panose="02020603050405020304" pitchFamily="18" charset="0"/>
              </a:rPr>
              <a:t> </a:t>
            </a:r>
            <a:r>
              <a:rPr lang="en-US" sz="2000" dirty="0">
                <a:effectLst/>
                <a:latin typeface="Times New Roman" panose="02020603050405020304" pitchFamily="18" charset="0"/>
              </a:rPr>
              <a:t>areas/disciplines?</a:t>
            </a:r>
            <a:br>
              <a:rPr lang="en-US" sz="2000" dirty="0"/>
            </a:br>
            <a:r>
              <a:rPr lang="en-US" sz="2000" dirty="0"/>
              <a:t>--</a:t>
            </a:r>
            <a:r>
              <a:rPr lang="en-US" sz="2000" dirty="0">
                <a:latin typeface="Arial" panose="020B0604020202020204" pitchFamily="34" charset="0"/>
              </a:rPr>
              <a:t>W</a:t>
            </a:r>
            <a:r>
              <a:rPr lang="en-US" sz="2000" dirty="0">
                <a:effectLst/>
                <a:latin typeface="Times New Roman" panose="02020603050405020304" pitchFamily="18" charset="0"/>
              </a:rPr>
              <a:t>ho will be responsible for project management or moderation?</a:t>
            </a:r>
            <a:br>
              <a:rPr lang="en-US" sz="2000" dirty="0"/>
            </a:br>
            <a:r>
              <a:rPr lang="en-US" sz="2000" dirty="0"/>
              <a:t>--</a:t>
            </a:r>
            <a:r>
              <a:rPr lang="en-US" sz="2000" dirty="0">
                <a:effectLst/>
                <a:latin typeface="Times New Roman" panose="02020603050405020304" pitchFamily="18" charset="0"/>
              </a:rPr>
              <a:t>Where are the interfaces between the required disciplines?</a:t>
            </a:r>
            <a:br>
              <a:rPr lang="en-US" sz="2000" dirty="0"/>
            </a:br>
            <a:r>
              <a:rPr lang="en-US" sz="2000" dirty="0"/>
              <a:t>--</a:t>
            </a:r>
            <a:r>
              <a:rPr lang="en-US" sz="2000" dirty="0">
                <a:effectLst/>
                <a:latin typeface="Times New Roman" panose="02020603050405020304" pitchFamily="18" charset="0"/>
              </a:rPr>
              <a:t>Which project budget is available for Design Thinking?</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117378"/>
            <a:ext cx="1898348" cy="51819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004998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0108389"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1149" y="1136906"/>
            <a:ext cx="9086298" cy="3539430"/>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Design Thinking is carried out as a project that involves </a:t>
            </a:r>
            <a:r>
              <a:rPr lang="en-US" sz="2400" dirty="0">
                <a:solidFill>
                  <a:srgbClr val="FF0000"/>
                </a:solidFill>
                <a:latin typeface="Tajawal ExtraBold" panose="00000800000000000000" pitchFamily="2" charset="-78"/>
                <a:cs typeface="Tajawal ExtraBold" panose="00000800000000000000" pitchFamily="2" charset="-78"/>
              </a:rPr>
              <a:t>internal staff </a:t>
            </a:r>
            <a:r>
              <a:rPr lang="en-US" sz="2400" dirty="0">
                <a:solidFill>
                  <a:srgbClr val="2D3956"/>
                </a:solidFill>
                <a:latin typeface="Tajawal ExtraBold" panose="00000800000000000000" pitchFamily="2" charset="-78"/>
                <a:cs typeface="Tajawal ExtraBold" panose="00000800000000000000" pitchFamily="2" charset="-78"/>
              </a:rPr>
              <a:t>as well as </a:t>
            </a:r>
            <a:r>
              <a:rPr lang="en-US" sz="2400" dirty="0">
                <a:solidFill>
                  <a:srgbClr val="FF0000"/>
                </a:solidFill>
                <a:latin typeface="Tajawal ExtraBold" panose="00000800000000000000" pitchFamily="2" charset="-78"/>
                <a:cs typeface="Tajawal ExtraBold" panose="00000800000000000000" pitchFamily="2" charset="-78"/>
              </a:rPr>
              <a:t>external participants </a:t>
            </a:r>
            <a:r>
              <a:rPr lang="en-US" sz="2400" dirty="0">
                <a:solidFill>
                  <a:srgbClr val="2D3956"/>
                </a:solidFill>
                <a:latin typeface="Tajawal ExtraBold" panose="00000800000000000000" pitchFamily="2" charset="-78"/>
                <a:cs typeface="Tajawal ExtraBold" panose="00000800000000000000" pitchFamily="2" charset="-78"/>
              </a:rPr>
              <a:t>from different disciplines.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The project team should consist of six to a maximum of</a:t>
            </a:r>
          </a:p>
          <a:p>
            <a:r>
              <a:rPr lang="en-US" sz="2400" dirty="0">
                <a:solidFill>
                  <a:srgbClr val="2D3956"/>
                </a:solidFill>
                <a:latin typeface="Tajawal ExtraBold" panose="00000800000000000000" pitchFamily="2" charset="-78"/>
                <a:cs typeface="Tajawal ExtraBold" panose="00000800000000000000" pitchFamily="2" charset="-78"/>
              </a:rPr>
              <a:t>nine representatives from different areas (R&amp;D, production, marketing and sales)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757732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0108389"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1149" y="1136906"/>
            <a:ext cx="9086298" cy="5016758"/>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Design Thinking is carried out as a project that involves </a:t>
            </a:r>
            <a:r>
              <a:rPr lang="en-US" sz="2400" dirty="0">
                <a:solidFill>
                  <a:srgbClr val="FF0000"/>
                </a:solidFill>
                <a:latin typeface="Tajawal ExtraBold" panose="00000800000000000000" pitchFamily="2" charset="-78"/>
                <a:cs typeface="Tajawal ExtraBold" panose="00000800000000000000" pitchFamily="2" charset="-78"/>
              </a:rPr>
              <a:t>internal staff </a:t>
            </a:r>
            <a:r>
              <a:rPr lang="en-US" sz="2400" dirty="0">
                <a:solidFill>
                  <a:srgbClr val="2D3956"/>
                </a:solidFill>
                <a:latin typeface="Tajawal ExtraBold" panose="00000800000000000000" pitchFamily="2" charset="-78"/>
                <a:cs typeface="Tajawal ExtraBold" panose="00000800000000000000" pitchFamily="2" charset="-78"/>
              </a:rPr>
              <a:t>as well as </a:t>
            </a:r>
            <a:r>
              <a:rPr lang="en-US" sz="2400" dirty="0">
                <a:solidFill>
                  <a:srgbClr val="FF0000"/>
                </a:solidFill>
                <a:latin typeface="Tajawal ExtraBold" panose="00000800000000000000" pitchFamily="2" charset="-78"/>
                <a:cs typeface="Tajawal ExtraBold" panose="00000800000000000000" pitchFamily="2" charset="-78"/>
              </a:rPr>
              <a:t>external participants </a:t>
            </a:r>
            <a:r>
              <a:rPr lang="en-US" sz="2400" dirty="0">
                <a:solidFill>
                  <a:srgbClr val="2D3956"/>
                </a:solidFill>
                <a:latin typeface="Tajawal ExtraBold" panose="00000800000000000000" pitchFamily="2" charset="-78"/>
                <a:cs typeface="Tajawal ExtraBold" panose="00000800000000000000" pitchFamily="2" charset="-78"/>
              </a:rPr>
              <a:t>from different disciplines.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The project team should consist of six to a maximum of</a:t>
            </a:r>
          </a:p>
          <a:p>
            <a:r>
              <a:rPr lang="en-US" sz="2400" dirty="0">
                <a:solidFill>
                  <a:srgbClr val="2D3956"/>
                </a:solidFill>
                <a:latin typeface="Tajawal ExtraBold" panose="00000800000000000000" pitchFamily="2" charset="-78"/>
                <a:cs typeface="Tajawal ExtraBold" panose="00000800000000000000" pitchFamily="2" charset="-78"/>
              </a:rPr>
              <a:t>nine representatives from different areas (R&amp;D, production, marketing and sales) or disciplines who contribute at least 50% of their working time (and are open to external ideas).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Different experience horizons and characters are also helpful to get the diversity necessary for Design Thinking</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099396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872" y="1018973"/>
            <a:ext cx="10108389"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8626" y="1136906"/>
            <a:ext cx="9395791" cy="2431435"/>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The internal support in the company for the later implementation of the results from Design Thinking. The support of top management, which can be a decisive success factor, is also very helpful here.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0669"/>
            <a:ext cx="2069457" cy="564906"/>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990095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872" y="1018973"/>
            <a:ext cx="10108389"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8626" y="1136906"/>
            <a:ext cx="9395791" cy="4739759"/>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The internal support in the company for the later implementation of the results from Design Thinking. The support of top management, which can be a decisive success factor, is also very helpful here. </a:t>
            </a: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The support can be seen concretely in the following activities:</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Adequate resources for the project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If applicable, taking over patronage for the Design Thinking project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Desire for continuous reporting on the progress of the project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permanent internal and external communication about the strategic importance of DT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Member of the steering committee, if any</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Personal participation in workshops</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Recognition of the employees involved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0669"/>
            <a:ext cx="2069457" cy="564906"/>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718787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C29617B-F7C5-560E-9A7F-C98E92EF2A1C}"/>
              </a:ext>
            </a:extLst>
          </p:cNvPr>
          <p:cNvSpPr>
            <a:spLocks noGrp="1"/>
          </p:cNvSpPr>
          <p:nvPr>
            <p:ph type="title"/>
          </p:nvPr>
        </p:nvSpPr>
        <p:spPr/>
        <p:txBody>
          <a:bodyPr/>
          <a:lstStyle/>
          <a:p>
            <a:r>
              <a:rPr lang="en-US" altLang="en-US"/>
              <a:t>Example 1: An MRI for Children</a:t>
            </a:r>
          </a:p>
        </p:txBody>
      </p:sp>
      <p:sp>
        <p:nvSpPr>
          <p:cNvPr id="14339" name="Content Placeholder 2">
            <a:extLst>
              <a:ext uri="{FF2B5EF4-FFF2-40B4-BE49-F238E27FC236}">
                <a16:creationId xmlns:a16="http://schemas.microsoft.com/office/drawing/2014/main" id="{E55C5357-8348-30F9-D533-5395E0DF2811}"/>
              </a:ext>
            </a:extLst>
          </p:cNvPr>
          <p:cNvSpPr>
            <a:spLocks noGrp="1"/>
          </p:cNvSpPr>
          <p:nvPr>
            <p:ph sz="quarter" idx="1"/>
          </p:nvPr>
        </p:nvSpPr>
        <p:spPr>
          <a:xfrm>
            <a:off x="1992314" y="1527175"/>
            <a:ext cx="8207375" cy="4572000"/>
          </a:xfrm>
        </p:spPr>
        <p:txBody>
          <a:bodyPr/>
          <a:lstStyle/>
          <a:p>
            <a:pPr>
              <a:defRPr/>
            </a:pPr>
            <a:r>
              <a:rPr lang="en-US" altLang="en-US" sz="2000" dirty="0"/>
              <a:t>Designers at GE had designed a MRI machine for internally scanning patients for tissue damage, </a:t>
            </a:r>
            <a:r>
              <a:rPr lang="en-US" altLang="en-US" sz="2000" dirty="0" err="1"/>
              <a:t>tumours</a:t>
            </a:r>
            <a:r>
              <a:rPr lang="en-US" altLang="en-US" sz="2000" dirty="0"/>
              <a:t>, etc.</a:t>
            </a:r>
          </a:p>
          <a:p>
            <a:pPr lvl="1">
              <a:defRPr/>
            </a:pPr>
            <a:endParaRPr lang="en-US" altLang="en-US" sz="2000" dirty="0"/>
          </a:p>
          <a:p>
            <a:pPr>
              <a:defRPr/>
            </a:pPr>
            <a:r>
              <a:rPr lang="en-US" altLang="en-US" sz="2000" dirty="0"/>
              <a:t>Some of these machines were for </a:t>
            </a:r>
            <a:r>
              <a:rPr lang="en-US" altLang="en-US" sz="2000" dirty="0" err="1"/>
              <a:t>paediatrics</a:t>
            </a:r>
            <a:r>
              <a:rPr lang="en-US" altLang="en-US" sz="2000" dirty="0"/>
              <a:t> wards (children)</a:t>
            </a:r>
          </a:p>
          <a:p>
            <a:pPr>
              <a:defRPr/>
            </a:pPr>
            <a:endParaRPr lang="en-US" altLang="en-US" sz="2000" dirty="0"/>
          </a:p>
          <a:p>
            <a:pPr>
              <a:defRPr/>
            </a:pPr>
            <a:r>
              <a:rPr lang="en-US" altLang="en-US" sz="2000" dirty="0"/>
              <a:t>Children found the machines terrifying, yet the scan only works if you hold completely still inside them</a:t>
            </a:r>
          </a:p>
          <a:p>
            <a:pPr marL="0" indent="0">
              <a:buNone/>
              <a:defRPr/>
            </a:pPr>
            <a:endParaRPr lang="en-US" altLang="en-US" sz="2000" dirty="0"/>
          </a:p>
        </p:txBody>
      </p:sp>
      <p:sp>
        <p:nvSpPr>
          <p:cNvPr id="2" name="Rectangle 1">
            <a:extLst>
              <a:ext uri="{FF2B5EF4-FFF2-40B4-BE49-F238E27FC236}">
                <a16:creationId xmlns:a16="http://schemas.microsoft.com/office/drawing/2014/main" id="{67B7285D-C347-7C06-AF22-30A57AD6687A}"/>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DB1C99D-AE4B-CF13-128B-8E090A3BC4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4" name="Rectangle: Rounded Corners 3">
            <a:extLst>
              <a:ext uri="{FF2B5EF4-FFF2-40B4-BE49-F238E27FC236}">
                <a16:creationId xmlns:a16="http://schemas.microsoft.com/office/drawing/2014/main" id="{622C5240-738E-C4D8-903A-ACE65A4555A8}"/>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CB439CCB-5C72-05B7-5A5D-8B9AF6567EB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0669"/>
            <a:ext cx="2069457" cy="564906"/>
          </a:xfrm>
          <a:prstGeom prst="rect">
            <a:avLst/>
          </a:prstGeom>
        </p:spPr>
      </p:pic>
      <p:pic>
        <p:nvPicPr>
          <p:cNvPr id="6" name="Graphic 5">
            <a:extLst>
              <a:ext uri="{FF2B5EF4-FFF2-40B4-BE49-F238E27FC236}">
                <a16:creationId xmlns:a16="http://schemas.microsoft.com/office/drawing/2014/main" id="{28586730-D32F-54E4-1B8F-B2676C6DDE1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C29617B-F7C5-560E-9A7F-C98E92EF2A1C}"/>
              </a:ext>
            </a:extLst>
          </p:cNvPr>
          <p:cNvSpPr>
            <a:spLocks noGrp="1"/>
          </p:cNvSpPr>
          <p:nvPr>
            <p:ph type="title"/>
          </p:nvPr>
        </p:nvSpPr>
        <p:spPr/>
        <p:txBody>
          <a:bodyPr/>
          <a:lstStyle/>
          <a:p>
            <a:r>
              <a:rPr lang="en-US" altLang="en-US"/>
              <a:t>Example 1: An MRI for Children</a:t>
            </a:r>
          </a:p>
        </p:txBody>
      </p:sp>
      <p:sp>
        <p:nvSpPr>
          <p:cNvPr id="14339" name="Content Placeholder 2">
            <a:extLst>
              <a:ext uri="{FF2B5EF4-FFF2-40B4-BE49-F238E27FC236}">
                <a16:creationId xmlns:a16="http://schemas.microsoft.com/office/drawing/2014/main" id="{E55C5357-8348-30F9-D533-5395E0DF2811}"/>
              </a:ext>
            </a:extLst>
          </p:cNvPr>
          <p:cNvSpPr>
            <a:spLocks noGrp="1"/>
          </p:cNvSpPr>
          <p:nvPr>
            <p:ph sz="quarter" idx="1"/>
          </p:nvPr>
        </p:nvSpPr>
        <p:spPr>
          <a:xfrm>
            <a:off x="1992314" y="1527175"/>
            <a:ext cx="8207375" cy="4572000"/>
          </a:xfrm>
        </p:spPr>
        <p:txBody>
          <a:bodyPr/>
          <a:lstStyle/>
          <a:p>
            <a:pPr>
              <a:defRPr/>
            </a:pPr>
            <a:r>
              <a:rPr lang="en-US" altLang="en-US" sz="2000" dirty="0"/>
              <a:t>Designers at GE had designed a MRI machine for internally scanning patients for tissue damage, </a:t>
            </a:r>
            <a:r>
              <a:rPr lang="en-US" altLang="en-US" sz="2000" dirty="0" err="1"/>
              <a:t>tumours</a:t>
            </a:r>
            <a:r>
              <a:rPr lang="en-US" altLang="en-US" sz="2000" dirty="0"/>
              <a:t>, etc.</a:t>
            </a:r>
          </a:p>
          <a:p>
            <a:pPr lvl="1">
              <a:defRPr/>
            </a:pPr>
            <a:endParaRPr lang="en-US" altLang="en-US" sz="2000" dirty="0"/>
          </a:p>
          <a:p>
            <a:pPr>
              <a:defRPr/>
            </a:pPr>
            <a:r>
              <a:rPr lang="en-US" altLang="en-US" sz="2000" dirty="0"/>
              <a:t>Some of these machines were for </a:t>
            </a:r>
            <a:r>
              <a:rPr lang="en-US" altLang="en-US" sz="2000" dirty="0" err="1"/>
              <a:t>paediatrics</a:t>
            </a:r>
            <a:r>
              <a:rPr lang="en-US" altLang="en-US" sz="2000" dirty="0"/>
              <a:t> wards (children)</a:t>
            </a:r>
          </a:p>
          <a:p>
            <a:pPr>
              <a:defRPr/>
            </a:pPr>
            <a:endParaRPr lang="en-US" altLang="en-US" sz="2000" dirty="0"/>
          </a:p>
          <a:p>
            <a:pPr>
              <a:defRPr/>
            </a:pPr>
            <a:r>
              <a:rPr lang="en-US" altLang="en-US" sz="2000" dirty="0"/>
              <a:t>Children found the machines terrifying, yet the scan only works if you hold completely still inside them</a:t>
            </a:r>
          </a:p>
          <a:p>
            <a:pPr lvl="1">
              <a:defRPr/>
            </a:pPr>
            <a:r>
              <a:rPr lang="en-US" altLang="en-US" sz="2000" dirty="0"/>
              <a:t>Up to 80% of children had to be sedated</a:t>
            </a:r>
          </a:p>
          <a:p>
            <a:pPr marL="344487" lvl="1" indent="0">
              <a:buNone/>
              <a:defRPr/>
            </a:pPr>
            <a:endParaRPr lang="en-US" altLang="en-US" sz="2000" dirty="0"/>
          </a:p>
          <a:p>
            <a:pPr>
              <a:defRPr/>
            </a:pPr>
            <a:r>
              <a:rPr lang="en-US" altLang="en-US" sz="2000" dirty="0"/>
              <a:t>The designers adopted a design thinking approach to try and understand the children’s journey, their feelings, and how they were building negative feelings</a:t>
            </a:r>
          </a:p>
          <a:p>
            <a:pPr lvl="1">
              <a:defRPr/>
            </a:pPr>
            <a:r>
              <a:rPr lang="en-US" altLang="en-US" sz="2000" dirty="0"/>
              <a:t>Huge drop in sedation, huge increase in satisfaction</a:t>
            </a:r>
          </a:p>
          <a:p>
            <a:pPr>
              <a:defRPr/>
            </a:pPr>
            <a:endParaRPr lang="en-US" altLang="en-US" sz="2000" dirty="0"/>
          </a:p>
        </p:txBody>
      </p:sp>
      <p:sp>
        <p:nvSpPr>
          <p:cNvPr id="2" name="Rectangle 1">
            <a:extLst>
              <a:ext uri="{FF2B5EF4-FFF2-40B4-BE49-F238E27FC236}">
                <a16:creationId xmlns:a16="http://schemas.microsoft.com/office/drawing/2014/main" id="{67B7285D-C347-7C06-AF22-30A57AD6687A}"/>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DB1C99D-AE4B-CF13-128B-8E090A3BC4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4" name="Rectangle: Rounded Corners 3">
            <a:extLst>
              <a:ext uri="{FF2B5EF4-FFF2-40B4-BE49-F238E27FC236}">
                <a16:creationId xmlns:a16="http://schemas.microsoft.com/office/drawing/2014/main" id="{622C5240-738E-C4D8-903A-ACE65A4555A8}"/>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CB439CCB-5C72-05B7-5A5D-8B9AF6567EB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0669"/>
            <a:ext cx="2069457" cy="564906"/>
          </a:xfrm>
          <a:prstGeom prst="rect">
            <a:avLst/>
          </a:prstGeom>
        </p:spPr>
      </p:pic>
      <p:pic>
        <p:nvPicPr>
          <p:cNvPr id="6" name="Graphic 5">
            <a:extLst>
              <a:ext uri="{FF2B5EF4-FFF2-40B4-BE49-F238E27FC236}">
                <a16:creationId xmlns:a16="http://schemas.microsoft.com/office/drawing/2014/main" id="{28586730-D32F-54E4-1B8F-B2676C6DDE1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868743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042A1453-7D21-8A38-D89B-36595C7BEC34}"/>
              </a:ext>
            </a:extLst>
          </p:cNvPr>
          <p:cNvSpPr>
            <a:spLocks noGrp="1"/>
          </p:cNvSpPr>
          <p:nvPr>
            <p:ph type="title"/>
          </p:nvPr>
        </p:nvSpPr>
        <p:spPr/>
        <p:txBody>
          <a:bodyPr/>
          <a:lstStyle/>
          <a:p>
            <a:r>
              <a:rPr lang="en-US" altLang="en-US"/>
              <a:t>Example 1: An MRI for Children</a:t>
            </a:r>
          </a:p>
        </p:txBody>
      </p:sp>
      <p:sp>
        <p:nvSpPr>
          <p:cNvPr id="14339" name="Content Placeholder 2">
            <a:extLst>
              <a:ext uri="{FF2B5EF4-FFF2-40B4-BE49-F238E27FC236}">
                <a16:creationId xmlns:a16="http://schemas.microsoft.com/office/drawing/2014/main" id="{9F08B6C9-618E-7B9B-DC35-790F6776E032}"/>
              </a:ext>
            </a:extLst>
          </p:cNvPr>
          <p:cNvSpPr>
            <a:spLocks noGrp="1"/>
          </p:cNvSpPr>
          <p:nvPr>
            <p:ph sz="quarter" idx="1"/>
          </p:nvPr>
        </p:nvSpPr>
        <p:spPr>
          <a:xfrm>
            <a:off x="1992314" y="1527175"/>
            <a:ext cx="8207375" cy="4572000"/>
          </a:xfrm>
        </p:spPr>
        <p:txBody>
          <a:bodyPr>
            <a:normAutofit fontScale="92500" lnSpcReduction="10000"/>
          </a:bodyPr>
          <a:lstStyle/>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r>
              <a:rPr lang="en-US" altLang="en-US" sz="1100" dirty="0"/>
              <a:t>Images from http://blog2.architech.ca/h/i/124542383-ge-transforms-mri-experience-with-design-thinking</a:t>
            </a:r>
          </a:p>
          <a:p>
            <a:pPr>
              <a:defRPr/>
            </a:pPr>
            <a:endParaRPr lang="en-US" altLang="en-US" sz="2000" dirty="0"/>
          </a:p>
        </p:txBody>
      </p:sp>
      <p:pic>
        <p:nvPicPr>
          <p:cNvPr id="16388" name="Picture 2" descr="MRI machine">
            <a:extLst>
              <a:ext uri="{FF2B5EF4-FFF2-40B4-BE49-F238E27FC236}">
                <a16:creationId xmlns:a16="http://schemas.microsoft.com/office/drawing/2014/main" id="{3E585864-4537-CE64-5CEC-136090CDE0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3750" y="1628775"/>
            <a:ext cx="78105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4" descr="Doug_Dietz_MRI">
            <a:extLst>
              <a:ext uri="{FF2B5EF4-FFF2-40B4-BE49-F238E27FC236}">
                <a16:creationId xmlns:a16="http://schemas.microsoft.com/office/drawing/2014/main" id="{7E4622F6-2421-B5F2-E0A8-F9BCDF0F90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2638" y="1622425"/>
            <a:ext cx="78105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D10B385E-7BF1-E665-8708-1ABF3E00BED4}"/>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9E44F49-2DE6-59B5-FA5C-91E17E48521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4" name="Rectangle: Rounded Corners 3">
            <a:extLst>
              <a:ext uri="{FF2B5EF4-FFF2-40B4-BE49-F238E27FC236}">
                <a16:creationId xmlns:a16="http://schemas.microsoft.com/office/drawing/2014/main" id="{4FF9E305-98E6-0C20-A808-6C2483E3E64F}"/>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C912F85D-98AD-9972-1653-F8B24C6DE4F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70669"/>
            <a:ext cx="2069457" cy="564906"/>
          </a:xfrm>
          <a:prstGeom prst="rect">
            <a:avLst/>
          </a:prstGeom>
        </p:spPr>
      </p:pic>
      <p:pic>
        <p:nvPicPr>
          <p:cNvPr id="6" name="Graphic 5">
            <a:extLst>
              <a:ext uri="{FF2B5EF4-FFF2-40B4-BE49-F238E27FC236}">
                <a16:creationId xmlns:a16="http://schemas.microsoft.com/office/drawing/2014/main" id="{5045C64F-41AB-5E0F-D292-E744F7616FA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fade">
                                      <p:cBhvr>
                                        <p:cTn id="7" dur="500"/>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5DF5EDA8-C683-0B98-1A0B-2C2DEC2ED1C9}"/>
              </a:ext>
            </a:extLst>
          </p:cNvPr>
          <p:cNvSpPr>
            <a:spLocks noGrp="1"/>
          </p:cNvSpPr>
          <p:nvPr>
            <p:ph type="title"/>
          </p:nvPr>
        </p:nvSpPr>
        <p:spPr/>
        <p:txBody>
          <a:bodyPr/>
          <a:lstStyle/>
          <a:p>
            <a:r>
              <a:rPr lang="en-US" altLang="en-US"/>
              <a:t>Example 2: Radically Low-Cost Incubation</a:t>
            </a:r>
          </a:p>
        </p:txBody>
      </p:sp>
      <p:sp>
        <p:nvSpPr>
          <p:cNvPr id="14339" name="Content Placeholder 2">
            <a:extLst>
              <a:ext uri="{FF2B5EF4-FFF2-40B4-BE49-F238E27FC236}">
                <a16:creationId xmlns:a16="http://schemas.microsoft.com/office/drawing/2014/main" id="{433EC157-05A0-0F45-B5E2-7FFB74FFD0D8}"/>
              </a:ext>
            </a:extLst>
          </p:cNvPr>
          <p:cNvSpPr>
            <a:spLocks noGrp="1"/>
          </p:cNvSpPr>
          <p:nvPr>
            <p:ph sz="quarter" idx="1"/>
          </p:nvPr>
        </p:nvSpPr>
        <p:spPr>
          <a:xfrm>
            <a:off x="1992314" y="1527175"/>
            <a:ext cx="8207375" cy="4572000"/>
          </a:xfrm>
        </p:spPr>
        <p:txBody>
          <a:bodyPr>
            <a:normAutofit fontScale="32500" lnSpcReduction="20000"/>
          </a:bodyPr>
          <a:lstStyle/>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r>
              <a:rPr lang="en-US" altLang="en-US" sz="1100" dirty="0"/>
              <a:t>Image from http://leadershiplearning.org/blog/natalia-castaneda/2010-11-30/learning-and-having-fun-design-thinking </a:t>
            </a:r>
          </a:p>
          <a:p>
            <a:pPr>
              <a:defRPr/>
            </a:pPr>
            <a:endParaRPr lang="en-US" altLang="en-US" sz="2000" dirty="0"/>
          </a:p>
        </p:txBody>
      </p:sp>
      <p:pic>
        <p:nvPicPr>
          <p:cNvPr id="17412" name="Picture 2" descr="http://leadershiplearning.org/system/files/images/incubator.png">
            <a:extLst>
              <a:ext uri="{FF2B5EF4-FFF2-40B4-BE49-F238E27FC236}">
                <a16:creationId xmlns:a16="http://schemas.microsoft.com/office/drawing/2014/main" id="{C57A2DD6-86FC-4D1C-3E1F-2BE563A202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6578" y="1490697"/>
            <a:ext cx="3098800" cy="477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C74D60AD-133C-D454-AA55-5B604F7118EC}"/>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BA70F67-D68B-E19B-D60E-FAD93C1E7A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4" name="Rectangle: Rounded Corners 3">
            <a:extLst>
              <a:ext uri="{FF2B5EF4-FFF2-40B4-BE49-F238E27FC236}">
                <a16:creationId xmlns:a16="http://schemas.microsoft.com/office/drawing/2014/main" id="{F703977F-1286-72B4-0A70-C0ED93137F12}"/>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456A47B7-01C7-854A-3462-14F9E76A6C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70669"/>
            <a:ext cx="2069457" cy="564906"/>
          </a:xfrm>
          <a:prstGeom prst="rect">
            <a:avLst/>
          </a:prstGeom>
        </p:spPr>
      </p:pic>
      <p:pic>
        <p:nvPicPr>
          <p:cNvPr id="6" name="Graphic 5">
            <a:extLst>
              <a:ext uri="{FF2B5EF4-FFF2-40B4-BE49-F238E27FC236}">
                <a16:creationId xmlns:a16="http://schemas.microsoft.com/office/drawing/2014/main" id="{CBAFC3B2-8C93-B9AE-FE64-E9C61CE664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550232"/>
            <a:ext cx="9037875" cy="3539430"/>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Conclusion:</a:t>
            </a:r>
          </a:p>
          <a:p>
            <a:endParaRPr lang="en-US" sz="4000" dirty="0">
              <a:solidFill>
                <a:srgbClr val="8E5A6D"/>
              </a:solidFill>
              <a:latin typeface="Tajawal ExtraBold" panose="00000800000000000000" pitchFamily="2" charset="-78"/>
              <a:cs typeface="Tajawal ExtraBold" panose="00000800000000000000" pitchFamily="2" charset="-78"/>
            </a:endParaRPr>
          </a:p>
          <a:p>
            <a:pPr algn="ctr"/>
            <a:r>
              <a:rPr lang="en-US" sz="2400" b="1" dirty="0">
                <a:solidFill>
                  <a:srgbClr val="FF0000"/>
                </a:solidFill>
              </a:rPr>
              <a:t>problem-solving isn’t “one size fits all”</a:t>
            </a:r>
          </a:p>
          <a:p>
            <a:pPr algn="ctr"/>
            <a:endParaRPr lang="en-US" sz="2400" b="1" dirty="0">
              <a:solidFill>
                <a:srgbClr val="FF0000"/>
              </a:solidFill>
            </a:endParaRPr>
          </a:p>
          <a:p>
            <a:r>
              <a:rPr lang="en-US" sz="2400" dirty="0"/>
              <a:t>Overall, Design Thinking is a very comprehensive, user-oriented approach that systematically applies methods for observation, questioning and brainstorming as well as other moderation techniques in the individual phases in a process with numerous iteration loops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093935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16134" y="1856184"/>
            <a:ext cx="9176021" cy="2739211"/>
          </a:xfrm>
          <a:prstGeom prst="rect">
            <a:avLst/>
          </a:prstGeom>
          <a:noFill/>
        </p:spPr>
        <p:txBody>
          <a:bodyPr wrap="square" rtlCol="0">
            <a:spAutoFit/>
          </a:bodyPr>
          <a:lstStyle/>
          <a:p>
            <a:pPr marL="342900" indent="-342900">
              <a:buFont typeface="Wingdings" panose="05000000000000000000" pitchFamily="2" charset="2"/>
              <a:buChar char="q"/>
            </a:pPr>
            <a:r>
              <a:rPr lang="en-US" sz="2400" b="1" dirty="0"/>
              <a:t>Principles of Design Thinking</a:t>
            </a:r>
          </a:p>
          <a:p>
            <a:pPr marL="342900" indent="-342900">
              <a:buFont typeface="Wingdings" panose="05000000000000000000" pitchFamily="2" charset="2"/>
              <a:buChar char="q"/>
            </a:pPr>
            <a:r>
              <a:rPr lang="en-US" sz="2400" b="1" dirty="0"/>
              <a:t>The process of Design Thinking</a:t>
            </a:r>
          </a:p>
          <a:p>
            <a:pPr marL="342900" indent="-342900">
              <a:buFont typeface="Wingdings" panose="05000000000000000000" pitchFamily="2" charset="2"/>
              <a:buChar char="q"/>
            </a:pPr>
            <a:endParaRPr lang="en-US" sz="2400" b="1" dirty="0"/>
          </a:p>
          <a:p>
            <a:pPr marL="342900" indent="-342900">
              <a:buFont typeface="Wingdings" panose="05000000000000000000" pitchFamily="2" charset="2"/>
              <a:buChar char="q"/>
            </a:pPr>
            <a:r>
              <a:rPr lang="en-US" sz="2400" b="1" dirty="0"/>
              <a:t>The Problem space- The solution space</a:t>
            </a:r>
          </a:p>
          <a:p>
            <a:pPr marL="342900" indent="-342900">
              <a:buFont typeface="Wingdings" panose="05000000000000000000" pitchFamily="2" charset="2"/>
              <a:buChar char="q"/>
            </a:pPr>
            <a:r>
              <a:rPr lang="en-US" sz="2400" b="1" dirty="0"/>
              <a:t>The Design Thinking phases</a:t>
            </a:r>
          </a:p>
          <a:p>
            <a:pPr marL="342900" indent="-342900">
              <a:buFont typeface="Wingdings" panose="05000000000000000000" pitchFamily="2" charset="2"/>
              <a:buChar char="q"/>
            </a:pPr>
            <a:r>
              <a:rPr lang="en-US" sz="2400" b="1" dirty="0"/>
              <a:t>How to plan a Design Thinking project</a:t>
            </a:r>
          </a:p>
          <a:p>
            <a:pPr marL="342900" indent="-342900">
              <a:buFont typeface="Wingdings" panose="05000000000000000000" pitchFamily="2" charset="2"/>
              <a:buChar char="q"/>
            </a:pPr>
            <a:r>
              <a:rPr lang="en-US" sz="2400" b="1" dirty="0"/>
              <a:t>Examples of Design solutions using DT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Problem Space</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Solution Space</a:t>
            </a:r>
            <a:endParaRPr lang="en-US" sz="2400" dirty="0">
              <a:solidFill>
                <a:srgbClr val="FFFFFF"/>
              </a:solidFill>
            </a:endParaRPr>
          </a:p>
        </p:txBody>
      </p:sp>
    </p:spTree>
    <p:extLst>
      <p:ext uri="{BB962C8B-B14F-4D97-AF65-F5344CB8AC3E}">
        <p14:creationId xmlns:p14="http://schemas.microsoft.com/office/powerpoint/2010/main" val="9230513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6.2|77.3"/>
</p:tagLst>
</file>

<file path=ppt/tags/tag2.xml><?xml version="1.0" encoding="utf-8"?>
<p:tagLst xmlns:a="http://schemas.openxmlformats.org/drawingml/2006/main" xmlns:r="http://schemas.openxmlformats.org/officeDocument/2006/relationships" xmlns:p="http://schemas.openxmlformats.org/presentationml/2006/main">
  <p:tag name="TIMING" val="|76.2|77.3"/>
</p:tagLst>
</file>

<file path=ppt/tags/tag3.xml><?xml version="1.0" encoding="utf-8"?>
<p:tagLst xmlns:a="http://schemas.openxmlformats.org/drawingml/2006/main" xmlns:r="http://schemas.openxmlformats.org/officeDocument/2006/relationships" xmlns:p="http://schemas.openxmlformats.org/presentationml/2006/main">
  <p:tag name="TIMING" val="|3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A8E8D58-1A59-4ED3-B6AE-AE818F551384}"/>
</file>

<file path=customXml/itemProps2.xml><?xml version="1.0" encoding="utf-8"?>
<ds:datastoreItem xmlns:ds="http://schemas.openxmlformats.org/officeDocument/2006/customXml" ds:itemID="{C6A6F26D-D6E5-40CD-812A-B8195B95B27F}"/>
</file>

<file path=customXml/itemProps3.xml><?xml version="1.0" encoding="utf-8"?>
<ds:datastoreItem xmlns:ds="http://schemas.openxmlformats.org/officeDocument/2006/customXml" ds:itemID="{75554C18-5E95-4591-9F10-3BC6CC2AC6DF}"/>
</file>

<file path=docProps/app.xml><?xml version="1.0" encoding="utf-8"?>
<Properties xmlns="http://schemas.openxmlformats.org/officeDocument/2006/extended-properties" xmlns:vt="http://schemas.openxmlformats.org/officeDocument/2006/docPropsVTypes">
  <TotalTime>3258</TotalTime>
  <Words>2485</Words>
  <Application>Microsoft Office PowerPoint</Application>
  <PresentationFormat>Widescreen</PresentationFormat>
  <Paragraphs>348</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design thinking process</vt:lpstr>
      <vt:lpstr>Empathising</vt:lpstr>
      <vt:lpstr>Empathising</vt:lpstr>
      <vt:lpstr>Empathising</vt:lpstr>
      <vt:lpstr>Defining</vt:lpstr>
      <vt:lpstr>Ideating</vt:lpstr>
      <vt:lpstr>Prototyping</vt:lpstr>
      <vt:lpstr>Testing</vt:lpstr>
      <vt:lpstr>PowerPoint Presentation</vt:lpstr>
      <vt:lpstr>PowerPoint Presentation</vt:lpstr>
      <vt:lpstr>PowerPoint Presentation</vt:lpstr>
      <vt:lpstr>PowerPoint Presentation</vt:lpstr>
      <vt:lpstr>PowerPoint Presentation</vt:lpstr>
      <vt:lpstr>PowerPoint Presentation</vt:lpstr>
      <vt:lpstr>Example 1: An MRI for Children</vt:lpstr>
      <vt:lpstr>Example 1: An MRI for Children</vt:lpstr>
      <vt:lpstr>Example 1: An MRI for Children</vt:lpstr>
      <vt:lpstr>Example 2: Radically Low-Cost Incubation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Hamdy Mohamed Mahmoud dawabah</cp:lastModifiedBy>
  <cp:revision>45</cp:revision>
  <dcterms:created xsi:type="dcterms:W3CDTF">2023-04-29T09:08:23Z</dcterms:created>
  <dcterms:modified xsi:type="dcterms:W3CDTF">2023-06-15T13:00:13Z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