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38" r:id="rId1"/>
  </p:sldMasterIdLst>
  <p:notesMasterIdLst>
    <p:notesMasterId r:id="rId27"/>
  </p:notesMasterIdLst>
  <p:handoutMasterIdLst>
    <p:handoutMasterId r:id="rId28"/>
  </p:handoutMasterIdLst>
  <p:sldIdLst>
    <p:sldId id="363" r:id="rId2"/>
    <p:sldId id="389" r:id="rId3"/>
    <p:sldId id="393" r:id="rId4"/>
    <p:sldId id="369" r:id="rId5"/>
    <p:sldId id="380" r:id="rId6"/>
    <p:sldId id="384" r:id="rId7"/>
    <p:sldId id="385" r:id="rId8"/>
    <p:sldId id="364" r:id="rId9"/>
    <p:sldId id="365" r:id="rId10"/>
    <p:sldId id="391" r:id="rId11"/>
    <p:sldId id="392" r:id="rId12"/>
    <p:sldId id="370" r:id="rId13"/>
    <p:sldId id="366" r:id="rId14"/>
    <p:sldId id="386" r:id="rId15"/>
    <p:sldId id="387" r:id="rId16"/>
    <p:sldId id="367" r:id="rId17"/>
    <p:sldId id="388" r:id="rId18"/>
    <p:sldId id="373" r:id="rId19"/>
    <p:sldId id="381" r:id="rId20"/>
    <p:sldId id="375" r:id="rId21"/>
    <p:sldId id="376" r:id="rId22"/>
    <p:sldId id="377" r:id="rId23"/>
    <p:sldId id="378" r:id="rId24"/>
    <p:sldId id="379" r:id="rId25"/>
    <p:sldId id="297" r:id="rId26"/>
  </p:sldIdLst>
  <p:sldSz cx="12192000" cy="6858000"/>
  <p:notesSz cx="7010400" cy="92964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B06D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83794" autoAdjust="0"/>
  </p:normalViewPr>
  <p:slideViewPr>
    <p:cSldViewPr>
      <p:cViewPr varScale="1">
        <p:scale>
          <a:sx n="78" d="100"/>
          <a:sy n="78" d="100"/>
        </p:scale>
        <p:origin x="806" y="62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37840" cy="466434"/>
          </a:xfrm>
          <a:prstGeom prst="rect">
            <a:avLst/>
          </a:prstGeom>
        </p:spPr>
        <p:txBody>
          <a:bodyPr vert="horz" lIns="93177" tIns="46589" rIns="93177" bIns="46589" rtlCol="0"/>
          <a:lstStyle>
            <a:lvl1pPr algn="l">
              <a:defRPr sz="12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970938" y="0"/>
            <a:ext cx="3037840" cy="466434"/>
          </a:xfrm>
          <a:prstGeom prst="rect">
            <a:avLst/>
          </a:prstGeom>
        </p:spPr>
        <p:txBody>
          <a:bodyPr vert="horz" lIns="93177" tIns="46589" rIns="93177" bIns="46589" rtlCol="0"/>
          <a:lstStyle>
            <a:lvl1pPr algn="r">
              <a:defRPr sz="12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3113D46D-4065-4A17-BF4D-6C30E413B4D1}" type="datetimeFigureOut">
              <a:rPr lang="en-US"/>
              <a:pPr>
                <a:defRPr/>
              </a:pPr>
              <a:t>1/20/2023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829967"/>
            <a:ext cx="3037840" cy="466433"/>
          </a:xfrm>
          <a:prstGeom prst="rect">
            <a:avLst/>
          </a:prstGeom>
        </p:spPr>
        <p:txBody>
          <a:bodyPr vert="horz" lIns="93177" tIns="46589" rIns="93177" bIns="46589" rtlCol="0" anchor="b"/>
          <a:lstStyle>
            <a:lvl1pPr algn="l">
              <a:defRPr sz="12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970938" y="8829967"/>
            <a:ext cx="3037840" cy="466433"/>
          </a:xfrm>
          <a:prstGeom prst="rect">
            <a:avLst/>
          </a:prstGeom>
        </p:spPr>
        <p:txBody>
          <a:bodyPr vert="horz" wrap="square" lIns="93177" tIns="46589" rIns="93177" bIns="46589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1D42E491-B660-402F-B9F4-9CDE4A5A3DF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3509645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37840" cy="464820"/>
          </a:xfrm>
          <a:prstGeom prst="rect">
            <a:avLst/>
          </a:prstGeom>
        </p:spPr>
        <p:txBody>
          <a:bodyPr vert="horz" lIns="93177" tIns="46589" rIns="93177" bIns="46589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970938" y="0"/>
            <a:ext cx="3037840" cy="464820"/>
          </a:xfrm>
          <a:prstGeom prst="rect">
            <a:avLst/>
          </a:prstGeom>
        </p:spPr>
        <p:txBody>
          <a:bodyPr vert="horz" lIns="93177" tIns="46589" rIns="93177" bIns="46589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248B9DC0-9837-4C0D-91BC-480B9B759597}" type="datetimeFigureOut">
              <a:rPr lang="en-US"/>
              <a:pPr>
                <a:defRPr/>
              </a:pPr>
              <a:t>1/20/2023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6400" y="696913"/>
            <a:ext cx="6197600" cy="34861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3177" tIns="46589" rIns="93177" bIns="46589" rtlCol="0" anchor="ctr"/>
          <a:lstStyle/>
          <a:p>
            <a:pPr lvl="0"/>
            <a:endParaRPr lang="en-US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701040" y="4415790"/>
            <a:ext cx="5608320" cy="4183380"/>
          </a:xfrm>
          <a:prstGeom prst="rect">
            <a:avLst/>
          </a:prstGeom>
        </p:spPr>
        <p:txBody>
          <a:bodyPr vert="horz" lIns="93177" tIns="46589" rIns="93177" bIns="46589" rtlCol="0"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829967"/>
            <a:ext cx="3037840" cy="464820"/>
          </a:xfrm>
          <a:prstGeom prst="rect">
            <a:avLst/>
          </a:prstGeom>
        </p:spPr>
        <p:txBody>
          <a:bodyPr vert="horz" lIns="93177" tIns="46589" rIns="93177" bIns="46589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970938" y="8829967"/>
            <a:ext cx="3037840" cy="464820"/>
          </a:xfrm>
          <a:prstGeom prst="rect">
            <a:avLst/>
          </a:prstGeom>
        </p:spPr>
        <p:txBody>
          <a:bodyPr vert="horz" wrap="square" lIns="93177" tIns="46589" rIns="93177" bIns="46589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Calibri" panose="020F0502020204030204" pitchFamily="34" charset="0"/>
              </a:defRPr>
            </a:lvl1pPr>
          </a:lstStyle>
          <a:p>
            <a:pPr>
              <a:defRPr/>
            </a:pPr>
            <a:fld id="{233DB91E-1848-49E0-A451-46FC7AAC160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3897450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xfrm>
            <a:off x="406400" y="696913"/>
            <a:ext cx="6197600" cy="3486150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57066" indent="-291179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64717" indent="-232943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30604" indent="-232943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96491" indent="-232943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62377" indent="-23294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3028264" indent="-23294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94151" indent="-23294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960038" indent="-23294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2F36CEA6-4DEC-453E-97E3-4696949721A7}" type="slidenum">
              <a:rPr lang="en-US" smtClean="0">
                <a:solidFill>
                  <a:prstClr val="black"/>
                </a:solidFill>
                <a:latin typeface="Calibri" panose="020F0502020204030204" pitchFamily="34" charset="0"/>
              </a:rPr>
              <a:pPr/>
              <a:t>1</a:t>
            </a:fld>
            <a:endParaRPr lang="en-US">
              <a:solidFill>
                <a:prstClr val="black"/>
              </a:solidFill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3654946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xfrm>
            <a:off x="406400" y="696913"/>
            <a:ext cx="6197600" cy="3486150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57066" indent="-291179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64717" indent="-232943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30604" indent="-232943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96491" indent="-232943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62377" indent="-23294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3028264" indent="-23294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94151" indent="-23294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960038" indent="-23294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2F36CEA6-4DEC-453E-97E3-4696949721A7}" type="slidenum">
              <a:rPr lang="en-US" smtClean="0">
                <a:solidFill>
                  <a:prstClr val="black"/>
                </a:solidFill>
                <a:latin typeface="Calibri" panose="020F0502020204030204" pitchFamily="34" charset="0"/>
              </a:rPr>
              <a:pPr/>
              <a:t>2</a:t>
            </a:fld>
            <a:endParaRPr lang="en-US">
              <a:solidFill>
                <a:prstClr val="black"/>
              </a:solidFill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8640424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FDF6AD1-BAE9-4C65-82CB-714C360FBA62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741743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FDF6AD1-BAE9-4C65-82CB-714C360FBA62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425757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xfrm>
            <a:off x="406400" y="696913"/>
            <a:ext cx="6197600" cy="3486150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6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096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57066" indent="-291179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64717" indent="-232943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30604" indent="-232943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96491" indent="-232943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62377" indent="-23294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3028264" indent="-23294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94151" indent="-23294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960038" indent="-23294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75D09203-26C8-41C2-A1A2-75D29EF0E4F5}" type="slidenum">
              <a:rPr lang="en-US" smtClean="0">
                <a:latin typeface="Calibri" panose="020F0502020204030204" pitchFamily="34" charset="0"/>
              </a:rPr>
              <a:pPr/>
              <a:t>25</a:t>
            </a:fld>
            <a:endParaRPr lang="en-US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7009133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5.emf"/><Relationship Id="rId5" Type="http://schemas.openxmlformats.org/officeDocument/2006/relationships/image" Target="../media/image4.emf"/><Relationship Id="rId4" Type="http://schemas.openxmlformats.org/officeDocument/2006/relationships/image" Target="../media/image3.png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3883A7D-76CE-4210-883E-66F276EB2617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t>1/20/2023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>
                <a:solidFill>
                  <a:prstClr val="black">
                    <a:tint val="75000"/>
                  </a:prstClr>
                </a:solidFill>
              </a:rPr>
              <a:t>Operating Systems, Prof. Lamiaa Fattouh Ibrahim, Summer 2022</a:t>
            </a: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C7E4EF3-2510-4CA4-AC11-B867A8637131}" type="slidenum">
              <a:rPr lang="en-US" smtClean="0">
                <a:solidFill>
                  <a:srgbClr val="A5300F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A5300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953946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4780329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4847E15-78FF-4697-9B15-5FA28E969B36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t>1/20/2023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>
                <a:solidFill>
                  <a:prstClr val="black">
                    <a:tint val="75000"/>
                  </a:prstClr>
                </a:solidFill>
              </a:rPr>
              <a:t>Operating Systems, Prof. Lamiaa Fattouh Ibrahim, Summer 2022</a:t>
            </a: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831CBB-B184-4CEE-A904-A90280CB53B4}" type="slidenum">
              <a:rPr lang="en-US" smtClean="0">
                <a:solidFill>
                  <a:srgbClr val="A5300F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A5300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430388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BE14AD3-4469-4D09-94D6-12AC9A9B59FF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t>1/20/2023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>
                <a:solidFill>
                  <a:prstClr val="black">
                    <a:tint val="75000"/>
                  </a:prstClr>
                </a:solidFill>
              </a:rPr>
              <a:t>Operating Systems, Prof. Lamiaa Fattouh Ibrahim, Summer 2022</a:t>
            </a: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712B6BE-D494-49E6-A5E5-2B4EDE9C3F67}" type="slidenum">
              <a:rPr lang="en-US" smtClean="0">
                <a:solidFill>
                  <a:srgbClr val="A5300F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A5300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217977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D0AED2E-87F3-4293-824E-461DAAEFD4D5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t>1/20/2023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>
                <a:solidFill>
                  <a:prstClr val="black">
                    <a:tint val="75000"/>
                  </a:prstClr>
                </a:solidFill>
              </a:rPr>
              <a:t>Operating Systems, Prof. Lamiaa Fattouh Ibrahim, Summer 2022</a:t>
            </a: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C953389-D827-46B3-AA9C-A956CB533B55}" type="slidenum">
              <a:rPr lang="en-US" smtClean="0">
                <a:solidFill>
                  <a:srgbClr val="A5300F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A5300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589315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0CAD8EC-696D-44A3-9D54-AD4FAA8F70B2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t>1/20/2023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>
                <a:solidFill>
                  <a:prstClr val="black">
                    <a:tint val="75000"/>
                  </a:prstClr>
                </a:solidFill>
              </a:rPr>
              <a:t>Operating Systems, Prof. Lamiaa Fattouh Ibrahim, Summer 2022</a:t>
            </a: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F39D963-7E45-43CD-BD7B-F60E9EF7FF00}" type="slidenum">
              <a:rPr lang="en-US" smtClean="0">
                <a:solidFill>
                  <a:srgbClr val="A5300F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A5300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40920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5">
            <a:extLst>
              <a:ext uri="{FF2B5EF4-FFF2-40B4-BE49-F238E27FC236}">
                <a16:creationId xmlns="" xmlns:a16="http://schemas.microsoft.com/office/drawing/2014/main" id="{6CBA0818-320E-EFA5-E508-277F76ADAF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90663" y="6041362"/>
            <a:ext cx="683339" cy="365125"/>
          </a:xfrm>
        </p:spPr>
        <p:txBody>
          <a:bodyPr/>
          <a:lstStyle/>
          <a:p>
            <a:pPr>
              <a:defRPr/>
            </a:pPr>
            <a:fld id="{B1E69E91-E87B-45DD-B099-93F3FF06128A}" type="slidenum">
              <a:rPr lang="en-US" smtClean="0">
                <a:solidFill>
                  <a:srgbClr val="A5300F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A5300F"/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="" xmlns:a16="http://schemas.microsoft.com/office/drawing/2014/main" id="{F96F0EE8-1ABC-5647-DB4F-B8E0C3D34058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="" xmlns:a16="http://schemas.microsoft.com/office/drawing/2014/main" id="{E20A1812-51D6-1788-90C9-EEC7D5F1A8C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-14111" y="-4618"/>
            <a:ext cx="7870175" cy="16102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="" xmlns:a16="http://schemas.microsoft.com/office/drawing/2014/main" id="{E20E7787-970B-CCC3-25B7-BCA0669DA66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36171" y="85996"/>
            <a:ext cx="2204544" cy="1821515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9" name="Picture 8">
            <a:extLst>
              <a:ext uri="{FF2B5EF4-FFF2-40B4-BE49-F238E27FC236}">
                <a16:creationId xmlns="" xmlns:a16="http://schemas.microsoft.com/office/drawing/2014/main" id="{39565F45-E236-1E8E-841D-B1F236C05AE9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2343252" y="6229660"/>
            <a:ext cx="9902229" cy="204838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="" xmlns:a16="http://schemas.microsoft.com/office/drawing/2014/main" id="{91EC4A90-FE9C-A70E-0166-0777C612F18E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="" xmlns:a16="http://schemas.microsoft.com/office/drawing/2014/main" id="{60EC8DD0-BE20-20CA-C231-7AD8EDF65704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="" xmlns:a16="http://schemas.microsoft.com/office/drawing/2014/main" id="{A882E171-9441-EF83-168B-0F72961CBC5D}"/>
              </a:ext>
            </a:extLst>
          </p:cNvPr>
          <p:cNvSpPr txBox="1"/>
          <p:nvPr userDrawn="1"/>
        </p:nvSpPr>
        <p:spPr>
          <a:xfrm>
            <a:off x="2590800" y="609600"/>
            <a:ext cx="51816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US" sz="3200" dirty="0">
              <a:solidFill>
                <a:schemeClr val="accent6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077365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C97ED00-EC28-4166-9570-BC28CCD16495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t>1/20/2023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>
                <a:solidFill>
                  <a:prstClr val="black">
                    <a:tint val="75000"/>
                  </a:prstClr>
                </a:solidFill>
              </a:rPr>
              <a:t>Operating Systems, Prof. Lamiaa Fattouh Ibrahim, Summer 2022</a:t>
            </a: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7FCABA0-58EF-47D2-BCD9-ABA7B4732CA0}" type="slidenum">
              <a:rPr lang="en-US" smtClean="0">
                <a:solidFill>
                  <a:srgbClr val="A5300F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A5300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993679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200" b="1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r>
              <a:rPr lang="en-GB" dirty="0"/>
              <a:t>Operating Systems, Prof. </a:t>
            </a:r>
            <a:r>
              <a:rPr lang="en-GB" dirty="0" err="1"/>
              <a:t>Lamiaa</a:t>
            </a:r>
            <a:r>
              <a:rPr lang="en-GB" dirty="0"/>
              <a:t> Fattouh Ibrahim, Summer 2022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A389063-28AC-4D41-9AA1-8BDAB87C7FD5}" type="slidenum">
              <a:rPr lang="en-US" smtClean="0">
                <a:solidFill>
                  <a:srgbClr val="A5300F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A5300F"/>
              </a:solidFill>
            </a:endParaRP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E21B384-09A3-4E34-979F-CAB45FB7AA27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t>1/20/2023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745184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C5545FA-03D4-4FAA-99D5-DE004A03B81F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t>1/20/2023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>
                <a:solidFill>
                  <a:prstClr val="black">
                    <a:tint val="75000"/>
                  </a:prstClr>
                </a:solidFill>
              </a:rPr>
              <a:t>Operating Systems, Prof. Lamiaa Fattouh Ibrahim, Summer 2022</a:t>
            </a: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3CE93DD-7EE5-4721-9DB4-AA21296D1CFA}" type="slidenum">
              <a:rPr lang="en-US" smtClean="0">
                <a:solidFill>
                  <a:srgbClr val="A5300F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A5300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821726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1CF44EA-5150-462D-93F6-1C354FBC1A96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t>1/20/2023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>
                <a:solidFill>
                  <a:prstClr val="black">
                    <a:tint val="75000"/>
                  </a:prstClr>
                </a:solidFill>
              </a:rPr>
              <a:t>Operating Systems, Prof. Lamiaa Fattouh Ibrahim, Summer 2022</a:t>
            </a: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3CE93DD-7EE5-4721-9DB4-AA21296D1CFA}" type="slidenum">
              <a:rPr lang="en-US" smtClean="0">
                <a:solidFill>
                  <a:srgbClr val="A5300F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A5300F"/>
              </a:solidFill>
            </a:endParaRPr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8000" dirty="0">
                <a:ln w="3175" cmpd="sng">
                  <a:noFill/>
                </a:ln>
                <a:solidFill>
                  <a:srgbClr val="A5300F">
                    <a:lumMod val="60000"/>
                    <a:lumOff val="40000"/>
                  </a:srgbClr>
                </a:solidFill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8000" dirty="0">
                <a:ln w="3175" cmpd="sng">
                  <a:noFill/>
                </a:ln>
                <a:solidFill>
                  <a:srgbClr val="A5300F">
                    <a:lumMod val="60000"/>
                    <a:lumOff val="40000"/>
                  </a:srgbClr>
                </a:solidFill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32175623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694E721-B861-4684-9C6D-C7AF7FCA9B78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t>1/20/2023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>
                <a:solidFill>
                  <a:prstClr val="black">
                    <a:tint val="75000"/>
                  </a:prstClr>
                </a:solidFill>
              </a:rPr>
              <a:t>Operating Systems, Prof. Lamiaa Fattouh Ibrahim, Summer 2022</a:t>
            </a: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3CE93DD-7EE5-4721-9DB4-AA21296D1CFA}" type="slidenum">
              <a:rPr lang="en-US" smtClean="0">
                <a:solidFill>
                  <a:srgbClr val="A5300F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A5300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1989536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4D3C690-7435-4A3E-A3BD-EED817ED663F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t>1/20/2023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>
                <a:solidFill>
                  <a:prstClr val="black">
                    <a:tint val="75000"/>
                  </a:prstClr>
                </a:solidFill>
              </a:rPr>
              <a:t>Operating Systems, Prof. Lamiaa Fattouh Ibrahim, Summer 2022</a:t>
            </a: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3CE93DD-7EE5-4721-9DB4-AA21296D1CFA}" type="slidenum">
              <a:rPr lang="en-US" smtClean="0">
                <a:solidFill>
                  <a:srgbClr val="A5300F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A5300F"/>
              </a:solidFill>
            </a:endParaRPr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8000" dirty="0">
                <a:ln w="3175" cmpd="sng">
                  <a:noFill/>
                </a:ln>
                <a:solidFill>
                  <a:srgbClr val="A5300F">
                    <a:lumMod val="60000"/>
                    <a:lumOff val="40000"/>
                  </a:srgbClr>
                </a:solidFill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8000" dirty="0">
                <a:ln w="3175" cmpd="sng">
                  <a:noFill/>
                </a:ln>
                <a:solidFill>
                  <a:srgbClr val="A5300F">
                    <a:lumMod val="60000"/>
                    <a:lumOff val="40000"/>
                  </a:srgbClr>
                </a:solidFill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6342099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9E42A43-8B8A-4571-89E1-639D39222701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t>1/20/2023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>
                <a:solidFill>
                  <a:prstClr val="black">
                    <a:tint val="75000"/>
                  </a:prstClr>
                </a:solidFill>
              </a:rPr>
              <a:t>Operating Systems, Prof. Lamiaa Fattouh Ibrahim, Summer 2022</a:t>
            </a: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3CE93DD-7EE5-4721-9DB4-AA21296D1CFA}" type="slidenum">
              <a:rPr lang="en-US" smtClean="0">
                <a:solidFill>
                  <a:srgbClr val="A5300F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A5300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7717694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7A7DBCC-B46C-4154-ACC1-6749A2EEE41E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t>1/20/2023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>
                <a:solidFill>
                  <a:prstClr val="black">
                    <a:tint val="75000"/>
                  </a:prstClr>
                </a:solidFill>
              </a:rPr>
              <a:t>Operating Systems, Prof. Lamiaa Fattouh Ibrahim, Summer 2022</a:t>
            </a: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A8BD21F-160C-4AE3-9057-B29D6E510D0B}" type="slidenum">
              <a:rPr lang="en-US" smtClean="0">
                <a:solidFill>
                  <a:srgbClr val="A5300F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A5300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9561534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F0AD21F-ED52-4DE5-A87C-8AB2AD3AE9F3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t>1/20/2023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>
                <a:solidFill>
                  <a:prstClr val="black">
                    <a:tint val="75000"/>
                  </a:prstClr>
                </a:solidFill>
              </a:rPr>
              <a:t>Operating Systems, Prof. Lamiaa Fattouh Ibrahim, Summer 2022</a:t>
            </a: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86382C3-FD8A-4893-B827-E3EC5FB4D3DD}" type="slidenum">
              <a:rPr lang="en-US" smtClean="0">
                <a:solidFill>
                  <a:srgbClr val="A5300F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A5300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922554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67E79D3D-5D65-4A28-BF5C-0B13D4D736CB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t>1/20/2023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r>
              <a:rPr lang="en-GB">
                <a:solidFill>
                  <a:prstClr val="black">
                    <a:tint val="75000"/>
                  </a:prstClr>
                </a:solidFill>
              </a:rPr>
              <a:t>Operating Systems, Prof. Lamiaa Fattouh Ibrahim, Summer 2022</a:t>
            </a: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fld id="{93CE93DD-7EE5-4721-9DB4-AA21296D1CFA}" type="slidenum">
              <a:rPr lang="en-US" smtClean="0">
                <a:solidFill>
                  <a:srgbClr val="A5300F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A5300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720334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39" r:id="rId1"/>
    <p:sldLayoutId id="2147483940" r:id="rId2"/>
    <p:sldLayoutId id="2147483941" r:id="rId3"/>
    <p:sldLayoutId id="2147483942" r:id="rId4"/>
    <p:sldLayoutId id="2147483943" r:id="rId5"/>
    <p:sldLayoutId id="2147483944" r:id="rId6"/>
    <p:sldLayoutId id="2147483945" r:id="rId7"/>
    <p:sldLayoutId id="2147483946" r:id="rId8"/>
    <p:sldLayoutId id="2147483947" r:id="rId9"/>
    <p:sldLayoutId id="2147483948" r:id="rId10"/>
    <p:sldLayoutId id="2147483949" r:id="rId11"/>
    <p:sldLayoutId id="2147483950" r:id="rId12"/>
    <p:sldLayoutId id="2147483951" r:id="rId13"/>
    <p:sldLayoutId id="2147483952" r:id="rId14"/>
    <p:sldLayoutId id="2147483953" r:id="rId15"/>
    <p:sldLayoutId id="2147483954" r:id="rId16"/>
  </p:sldLayoutIdLst>
  <p:hf hd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emf"/><Relationship Id="rId5" Type="http://schemas.openxmlformats.org/officeDocument/2006/relationships/image" Target="../media/image4.emf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.emf"/><Relationship Id="rId5" Type="http://schemas.openxmlformats.org/officeDocument/2006/relationships/image" Target="../media/image5.emf"/><Relationship Id="rId4" Type="http://schemas.openxmlformats.org/officeDocument/2006/relationships/image" Target="../media/image4.e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emf"/><Relationship Id="rId5" Type="http://schemas.openxmlformats.org/officeDocument/2006/relationships/image" Target="../media/image4.emf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.emf"/><Relationship Id="rId5" Type="http://schemas.openxmlformats.org/officeDocument/2006/relationships/image" Target="../media/image5.emf"/><Relationship Id="rId4" Type="http://schemas.openxmlformats.org/officeDocument/2006/relationships/image" Target="../media/image4.e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e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e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7" Type="http://schemas.openxmlformats.org/officeDocument/2006/relationships/image" Target="../media/image13.png"/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.png"/><Relationship Id="rId4" Type="http://schemas.openxmlformats.org/officeDocument/2006/relationships/image" Target="../media/image11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png"/><Relationship Id="rId5" Type="http://schemas.openxmlformats.org/officeDocument/2006/relationships/image" Target="../media/image3.png"/><Relationship Id="rId4" Type="http://schemas.openxmlformats.org/officeDocument/2006/relationships/image" Target="../media/image11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5" Type="http://schemas.openxmlformats.org/officeDocument/2006/relationships/image" Target="../media/image3.png"/><Relationship Id="rId4" Type="http://schemas.openxmlformats.org/officeDocument/2006/relationships/image" Target="../media/image11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59928" y="160867"/>
            <a:ext cx="8935175" cy="3810000"/>
          </a:xfrm>
        </p:spPr>
        <p:txBody>
          <a:bodyPr>
            <a:normAutofit/>
          </a:bodyPr>
          <a:lstStyle/>
          <a:p>
            <a:pPr algn="ctr">
              <a:defRPr/>
            </a:pPr>
            <a:r>
              <a:rPr lang="en-US" dirty="0"/>
              <a:t/>
            </a:r>
            <a:br>
              <a:rPr lang="en-US" dirty="0"/>
            </a:br>
            <a:r>
              <a:rPr lang="en-US" dirty="0"/>
              <a:t>Secure Operating System</a:t>
            </a:r>
            <a:br>
              <a:rPr lang="en-US" dirty="0"/>
            </a:br>
            <a:r>
              <a:rPr lang="en-US" sz="2000" dirty="0"/>
              <a:t>Master of Science in Cybersecurity </a:t>
            </a:r>
            <a:br>
              <a:rPr lang="en-US" sz="2000" dirty="0"/>
            </a:br>
            <a:r>
              <a:rPr lang="en-US" sz="2800" dirty="0"/>
              <a:t/>
            </a:r>
            <a:br>
              <a:rPr lang="en-US" sz="2800" dirty="0"/>
            </a:br>
            <a:r>
              <a:rPr lang="en-US" sz="2700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Orientation show</a:t>
            </a:r>
            <a:br>
              <a:rPr lang="en-US" sz="2700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ar-YE" sz="2700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عرض توجيهي</a:t>
            </a:r>
            <a:r>
              <a:rPr lang="en-US" sz="2700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en-US" sz="4900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171" name="Subtitle 2"/>
          <p:cNvSpPr>
            <a:spLocks noGrp="1"/>
          </p:cNvSpPr>
          <p:nvPr>
            <p:ph type="subTitle" idx="1"/>
          </p:nvPr>
        </p:nvSpPr>
        <p:spPr>
          <a:xfrm>
            <a:off x="1964531" y="4105444"/>
            <a:ext cx="7854950" cy="1752600"/>
          </a:xfrm>
        </p:spPr>
        <p:txBody>
          <a:bodyPr>
            <a:noAutofit/>
          </a:bodyPr>
          <a:lstStyle/>
          <a:p>
            <a:pPr algn="ctr"/>
            <a:r>
              <a:rPr lang="en-US" sz="2800" b="1" dirty="0">
                <a:solidFill>
                  <a:schemeClr val="bg2">
                    <a:lumMod val="50000"/>
                  </a:schemeClr>
                </a:solidFill>
              </a:rPr>
              <a:t>Dr. Hesham Abou </a:t>
            </a:r>
            <a:r>
              <a:rPr lang="en-US" sz="2800" b="1" dirty="0" err="1">
                <a:solidFill>
                  <a:schemeClr val="bg2">
                    <a:lumMod val="50000"/>
                  </a:schemeClr>
                </a:solidFill>
              </a:rPr>
              <a:t>Elfetouh</a:t>
            </a:r>
            <a:endParaRPr lang="en-US" sz="2800" b="1" dirty="0">
              <a:solidFill>
                <a:schemeClr val="bg2">
                  <a:lumMod val="50000"/>
                </a:schemeClr>
              </a:solidFill>
            </a:endParaRPr>
          </a:p>
          <a:p>
            <a:pPr marR="0" algn="ctr" eaLnBrk="1" hangingPunct="1"/>
            <a:r>
              <a:rPr lang="en-US" sz="2800" b="1" dirty="0">
                <a:solidFill>
                  <a:schemeClr val="bg2">
                    <a:lumMod val="50000"/>
                  </a:schemeClr>
                </a:solidFill>
                <a:ea typeface="Majalla UI"/>
                <a:cs typeface="Majalla UI"/>
              </a:rPr>
              <a:t>Everyone Smart University  </a:t>
            </a:r>
          </a:p>
          <a:p>
            <a:pPr marR="0" algn="ctr" eaLnBrk="1" hangingPunct="1"/>
            <a:r>
              <a:rPr lang="en-US" sz="2800" b="1" dirty="0">
                <a:solidFill>
                  <a:schemeClr val="bg2">
                    <a:lumMod val="50000"/>
                  </a:schemeClr>
                </a:solidFill>
                <a:ea typeface="Majalla UI"/>
                <a:cs typeface="Majalla UI"/>
              </a:rPr>
              <a:t>Faculty of INFORMATICS</a:t>
            </a:r>
            <a:endParaRPr lang="en-US" sz="2800" b="1" dirty="0">
              <a:solidFill>
                <a:schemeClr val="bg2">
                  <a:lumMod val="50000"/>
                </a:schemeClr>
              </a:solidFill>
            </a:endParaRPr>
          </a:p>
          <a:p>
            <a:pPr marR="0" algn="ctr" eaLnBrk="1" hangingPunct="1"/>
            <a:r>
              <a:rPr lang="en-US" sz="2800" b="1" dirty="0">
                <a:solidFill>
                  <a:schemeClr val="bg2">
                    <a:lumMod val="50000"/>
                  </a:schemeClr>
                </a:solidFill>
              </a:rPr>
              <a:t>Spring 2023</a:t>
            </a:r>
          </a:p>
        </p:txBody>
      </p:sp>
      <p:sp>
        <p:nvSpPr>
          <p:cNvPr id="7172" name="Slide Number Placeholder 2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7729AD7A-7DE9-4247-A582-BC235EEC0C3A}" type="slidenum">
              <a:rPr lang="en-US" smtClean="0">
                <a:solidFill>
                  <a:srgbClr val="D1EAEE"/>
                </a:solidFill>
                <a:latin typeface="Constantia" panose="02030602050306030303" pitchFamily="18" charset="0"/>
              </a:rPr>
              <a:pPr/>
              <a:t>1</a:t>
            </a:fld>
            <a:endParaRPr lang="en-US">
              <a:solidFill>
                <a:srgbClr val="D1EAEE"/>
              </a:solidFill>
              <a:latin typeface="Constantia" panose="02030602050306030303" pitchFamily="18" charset="0"/>
            </a:endParaRPr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962400" y="-76200"/>
            <a:ext cx="2819400" cy="1702137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Footer Placeholder 2">
            <a:extLst>
              <a:ext uri="{FF2B5EF4-FFF2-40B4-BE49-F238E27FC236}">
                <a16:creationId xmlns="" xmlns:a16="http://schemas.microsoft.com/office/drawing/2014/main" id="{9E63803A-48CD-558D-09C5-B5D1BE45CE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743200" y="6492666"/>
            <a:ext cx="6297612" cy="365125"/>
          </a:xfrm>
        </p:spPr>
        <p:txBody>
          <a:bodyPr/>
          <a:lstStyle/>
          <a:p>
            <a:pPr>
              <a:defRPr/>
            </a:pPr>
            <a:r>
              <a:rPr lang="en-GB" sz="1200" b="1" dirty="0">
                <a:solidFill>
                  <a:schemeClr val="tx1"/>
                </a:solidFill>
              </a:rPr>
              <a:t>Secure Operating System, </a:t>
            </a:r>
            <a:r>
              <a:rPr lang="en-GB" sz="1200" b="1" dirty="0" err="1">
                <a:solidFill>
                  <a:schemeClr val="tx1"/>
                </a:solidFill>
              </a:rPr>
              <a:t>Dr.</a:t>
            </a:r>
            <a:r>
              <a:rPr lang="en-GB" sz="1200" b="1" dirty="0">
                <a:solidFill>
                  <a:schemeClr val="tx1"/>
                </a:solidFill>
              </a:rPr>
              <a:t> Hesham Abou </a:t>
            </a:r>
            <a:r>
              <a:rPr lang="en-GB" sz="1200" b="1" dirty="0" err="1">
                <a:solidFill>
                  <a:schemeClr val="tx1"/>
                </a:solidFill>
              </a:rPr>
              <a:t>Elfetouh</a:t>
            </a:r>
            <a:r>
              <a:rPr lang="en-GB" sz="1200" b="1" dirty="0">
                <a:solidFill>
                  <a:schemeClr val="tx1"/>
                </a:solidFill>
              </a:rPr>
              <a:t>,  Spring 2023</a:t>
            </a:r>
            <a:endParaRPr lang="en-US" sz="1200" b="1" dirty="0">
              <a:solidFill>
                <a:schemeClr val="tx1"/>
              </a:solidFill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="" xmlns:a16="http://schemas.microsoft.com/office/drawing/2014/main" id="{65B32714-CCAC-C142-5CD7-94B4AB6BE12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7656" y="94544"/>
            <a:ext cx="2204544" cy="1821515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extLst>
      <p:ext uri="{BB962C8B-B14F-4D97-AF65-F5344CB8AC3E}">
        <p14:creationId xmlns:p14="http://schemas.microsoft.com/office/powerpoint/2010/main" val="799057241"/>
      </p:ext>
    </p:extLst>
  </p:cSld>
  <p:clrMapOvr>
    <a:masterClrMapping/>
  </p:clrMapOvr>
  <p:transition spd="slow" advTm="25302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2" name="Slide Number Placeholder 2"/>
          <p:cNvSpPr>
            <a:spLocks noGrp="1"/>
          </p:cNvSpPr>
          <p:nvPr>
            <p:ph type="sldNum" sz="quarter" idx="4294967295"/>
          </p:nvPr>
        </p:nvSpPr>
        <p:spPr bwMode="auto">
          <a:xfrm>
            <a:off x="11507788" y="6042025"/>
            <a:ext cx="684212" cy="3651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7729AD7A-7DE9-4247-A582-BC235EEC0C3A}" type="slidenum">
              <a:rPr lang="en-US" smtClean="0">
                <a:solidFill>
                  <a:srgbClr val="D1EAEE"/>
                </a:solidFill>
                <a:latin typeface="Constantia" panose="02030602050306030303" pitchFamily="18" charset="0"/>
              </a:rPr>
              <a:pPr/>
              <a:t>2</a:t>
            </a:fld>
            <a:endParaRPr lang="en-US">
              <a:solidFill>
                <a:srgbClr val="D1EAEE"/>
              </a:solidFill>
              <a:latin typeface="Constantia" panose="02030602050306030303" pitchFamily="18" charset="0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="" xmlns:a16="http://schemas.microsoft.com/office/drawing/2014/main" id="{1C997642-20B1-E2D1-94E1-F4F61F2A0A50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="" xmlns:a16="http://schemas.microsoft.com/office/drawing/2014/main" id="{65B32714-CCAC-C142-5CD7-94B4AB6BE12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171" y="85996"/>
            <a:ext cx="2204544" cy="1821515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3" name="Picture 12">
            <a:extLst>
              <a:ext uri="{FF2B5EF4-FFF2-40B4-BE49-F238E27FC236}">
                <a16:creationId xmlns="" xmlns:a16="http://schemas.microsoft.com/office/drawing/2014/main" id="{3C1E4C78-BC65-6E09-D255-3C65FEFCA8A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43252" y="6229660"/>
            <a:ext cx="9902229" cy="204838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="" xmlns:a16="http://schemas.microsoft.com/office/drawing/2014/main" id="{45796A39-3015-0425-152F-93BA9570C78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="" xmlns:a16="http://schemas.microsoft.com/office/drawing/2014/main" id="{185032E6-C60B-C97D-5F9B-A13C9E6D396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2343252" y="457200"/>
            <a:ext cx="7181748" cy="45261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algn="ctr" rtl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ar-EG" sz="2800" b="1" dirty="0">
                <a:ln w="10160" cap="flat" cmpd="sng" algn="ctr">
                  <a:solidFill>
                    <a:srgbClr val="5B9BD5"/>
                  </a:solidFill>
                  <a:prstDash val="solid"/>
                  <a:round/>
                </a:ln>
                <a:solidFill>
                  <a:schemeClr val="tx2">
                    <a:lumMod val="60000"/>
                    <a:lumOff val="40000"/>
                  </a:schemeClr>
                </a:solidFill>
                <a:latin typeface="Calibri" panose="020F0502020204030204" pitchFamily="34" charset="0"/>
              </a:rPr>
              <a:t>بسم الله الرحمن الرحيم</a:t>
            </a:r>
            <a:endParaRPr lang="en-US" sz="2800" b="1" dirty="0">
              <a:ln w="10160" cap="flat" cmpd="sng" algn="ctr">
                <a:solidFill>
                  <a:srgbClr val="5B9BD5"/>
                </a:solidFill>
                <a:prstDash val="solid"/>
                <a:round/>
              </a:ln>
              <a:solidFill>
                <a:schemeClr val="tx2">
                  <a:lumMod val="60000"/>
                  <a:lumOff val="40000"/>
                </a:schemeClr>
              </a:solidFill>
              <a:latin typeface="Calibri" panose="020F0502020204030204" pitchFamily="34" charset="0"/>
            </a:endParaRPr>
          </a:p>
          <a:p>
            <a:pPr marL="0" marR="0" algn="ctr" rtl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ar-EG" sz="2800" b="1" dirty="0">
                <a:ln w="10160" cap="flat" cmpd="sng" algn="ctr">
                  <a:solidFill>
                    <a:srgbClr val="5B9BD5"/>
                  </a:solidFill>
                  <a:prstDash val="solid"/>
                  <a:round/>
                </a:ln>
                <a:solidFill>
                  <a:schemeClr val="tx2">
                    <a:lumMod val="60000"/>
                    <a:lumOff val="40000"/>
                  </a:schemeClr>
                </a:solidFill>
                <a:latin typeface="Calibri" panose="020F0502020204030204" pitchFamily="34" charset="0"/>
              </a:rPr>
              <a:t>اللهم صلي و سلم و بارك على اشرف المرسلين سيدنا محمد و على آله وأصحابه أفضل التسليم</a:t>
            </a:r>
            <a:endParaRPr lang="en-US" sz="2800" b="1" dirty="0">
              <a:ln w="10160" cap="flat" cmpd="sng" algn="ctr">
                <a:solidFill>
                  <a:srgbClr val="5B9BD5"/>
                </a:solidFill>
                <a:prstDash val="solid"/>
                <a:round/>
              </a:ln>
              <a:solidFill>
                <a:schemeClr val="tx2">
                  <a:lumMod val="60000"/>
                  <a:lumOff val="40000"/>
                </a:schemeClr>
              </a:solidFill>
              <a:latin typeface="Calibri" panose="020F0502020204030204" pitchFamily="34" charset="0"/>
            </a:endParaRPr>
          </a:p>
          <a:p>
            <a:pPr marL="0" marR="0" algn="just" rtl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ar-EG" sz="2800" b="1" dirty="0">
                <a:ln w="10160" cap="flat" cmpd="sng" algn="ctr">
                  <a:solidFill>
                    <a:srgbClr val="5B9BD5"/>
                  </a:solidFill>
                  <a:prstDash val="solid"/>
                  <a:round/>
                </a:ln>
                <a:solidFill>
                  <a:schemeClr val="tx2">
                    <a:lumMod val="60000"/>
                    <a:lumOff val="40000"/>
                  </a:schemeClr>
                </a:solidFill>
                <a:latin typeface="Calibri" panose="020F0502020204030204" pitchFamily="34" charset="0"/>
              </a:rPr>
              <a:t>يسعدني أن أرحب بكم ترحيبا خاصا في مستهل هذا الفصل الدراسي الجديد، الذي نتطلع فيه إلى المزيد من العمل المثمر والجاد من أجل بلوغ الأهداف </a:t>
            </a:r>
            <a:r>
              <a:rPr lang="ar-EG" sz="2800" b="1" dirty="0" smtClean="0">
                <a:ln w="10160" cap="flat" cmpd="sng" algn="ctr">
                  <a:solidFill>
                    <a:srgbClr val="5B9BD5"/>
                  </a:solidFill>
                  <a:prstDash val="solid"/>
                  <a:round/>
                </a:ln>
                <a:solidFill>
                  <a:schemeClr val="tx2">
                    <a:lumMod val="60000"/>
                    <a:lumOff val="40000"/>
                  </a:schemeClr>
                </a:solidFill>
                <a:latin typeface="Calibri" panose="020F0502020204030204" pitchFamily="34" charset="0"/>
              </a:rPr>
              <a:t>التي إجتمعنا </a:t>
            </a:r>
            <a:r>
              <a:rPr lang="ar-EG" sz="2800" b="1" dirty="0">
                <a:ln w="10160" cap="flat" cmpd="sng" algn="ctr">
                  <a:solidFill>
                    <a:srgbClr val="5B9BD5"/>
                  </a:solidFill>
                  <a:prstDash val="solid"/>
                  <a:round/>
                </a:ln>
                <a:solidFill>
                  <a:schemeClr val="tx2">
                    <a:lumMod val="60000"/>
                    <a:lumOff val="40000"/>
                  </a:schemeClr>
                </a:solidFill>
                <a:latin typeface="Calibri" panose="020F0502020204030204" pitchFamily="34" charset="0"/>
              </a:rPr>
              <a:t>من أجلها في هذا الصرح العلمي العظيم، راجيا من الله العلي القدير أن يوفقنا  جميعا لتأدية مهامنا الأكاديمية </a:t>
            </a:r>
            <a:r>
              <a:rPr lang="ar-EG" sz="2800" b="1" dirty="0" smtClean="0">
                <a:ln w="10160" cap="flat" cmpd="sng" algn="ctr">
                  <a:solidFill>
                    <a:srgbClr val="5B9BD5"/>
                  </a:solidFill>
                  <a:prstDash val="solid"/>
                  <a:round/>
                </a:ln>
                <a:solidFill>
                  <a:schemeClr val="tx2">
                    <a:lumMod val="60000"/>
                    <a:lumOff val="40000"/>
                  </a:schemeClr>
                </a:solidFill>
                <a:latin typeface="Calibri" panose="020F0502020204030204" pitchFamily="34" charset="0"/>
              </a:rPr>
              <a:t>والإدارية والتربوية </a:t>
            </a:r>
            <a:r>
              <a:rPr lang="ar-EG" sz="2800" b="1" dirty="0">
                <a:ln w="10160" cap="flat" cmpd="sng" algn="ctr">
                  <a:solidFill>
                    <a:srgbClr val="5B9BD5"/>
                  </a:solidFill>
                  <a:prstDash val="solid"/>
                  <a:round/>
                </a:ln>
                <a:solidFill>
                  <a:schemeClr val="tx2">
                    <a:lumMod val="60000"/>
                    <a:lumOff val="40000"/>
                  </a:schemeClr>
                </a:solidFill>
                <a:latin typeface="Calibri" panose="020F0502020204030204" pitchFamily="34" charset="0"/>
              </a:rPr>
              <a:t>على الوجه الذي يحبه و يرضاه.</a:t>
            </a:r>
            <a:endParaRPr lang="en-US" sz="2800" b="1" dirty="0">
              <a:ln w="10160" cap="flat" cmpd="sng" algn="ctr">
                <a:solidFill>
                  <a:srgbClr val="5B9BD5"/>
                </a:solidFill>
                <a:prstDash val="solid"/>
                <a:round/>
              </a:ln>
              <a:solidFill>
                <a:schemeClr val="tx2">
                  <a:lumMod val="60000"/>
                  <a:lumOff val="40000"/>
                </a:schemeClr>
              </a:solidFill>
              <a:latin typeface="Calibri" panose="020F0502020204030204" pitchFamily="34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2971800" y="5181600"/>
            <a:ext cx="6477000" cy="10647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ar-EG" sz="3600" b="1" dirty="0">
                <a:ln w="10160" cap="flat" cmpd="sng" algn="ctr">
                  <a:solidFill>
                    <a:srgbClr val="5B9BD5"/>
                  </a:solidFill>
                  <a:prstDash val="solid"/>
                  <a:round/>
                </a:ln>
                <a:solidFill>
                  <a:schemeClr val="tx2">
                    <a:lumMod val="60000"/>
                    <a:lumOff val="40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</a:rPr>
              <a:t>كل عام </a:t>
            </a:r>
            <a:r>
              <a:rPr lang="ar-EG" sz="3600" b="1" dirty="0" smtClean="0">
                <a:ln w="10160" cap="flat" cmpd="sng" algn="ctr">
                  <a:solidFill>
                    <a:srgbClr val="5B9BD5"/>
                  </a:solidFill>
                  <a:prstDash val="solid"/>
                  <a:round/>
                </a:ln>
                <a:solidFill>
                  <a:schemeClr val="tx2">
                    <a:lumMod val="60000"/>
                    <a:lumOff val="40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</a:rPr>
              <a:t>وأنتم </a:t>
            </a:r>
            <a:r>
              <a:rPr lang="ar-EG" sz="3600" b="1" dirty="0">
                <a:ln w="10160" cap="flat" cmpd="sng" algn="ctr">
                  <a:solidFill>
                    <a:srgbClr val="5B9BD5"/>
                  </a:solidFill>
                  <a:prstDash val="solid"/>
                  <a:round/>
                </a:ln>
                <a:solidFill>
                  <a:schemeClr val="tx2">
                    <a:lumMod val="60000"/>
                    <a:lumOff val="40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</a:rPr>
              <a:t>بخير</a:t>
            </a:r>
            <a:endParaRPr lang="en-US" sz="3600" b="1" dirty="0">
              <a:ln w="10160" cap="flat" cmpd="sng" algn="ctr">
                <a:solidFill>
                  <a:srgbClr val="5B9BD5"/>
                </a:solidFill>
                <a:prstDash val="solid"/>
                <a:round/>
              </a:ln>
              <a:solidFill>
                <a:schemeClr val="tx2">
                  <a:lumMod val="60000"/>
                  <a:lumOff val="40000"/>
                </a:schemeClr>
              </a:solidFill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algn="ctr" rtl="1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6715152"/>
      </p:ext>
    </p:extLst>
  </p:cSld>
  <p:clrMapOvr>
    <a:masterClrMapping/>
  </p:clrMapOvr>
  <p:transition spd="slow" advTm="38929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0788" y="6290620"/>
            <a:ext cx="9902229" cy="204838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3352800" y="556055"/>
            <a:ext cx="304762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Spring 2022-2023</a:t>
            </a:r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2"/>
          </p:nvPr>
        </p:nvSpPr>
        <p:spPr>
          <a:xfrm>
            <a:off x="8590663" y="6041362"/>
            <a:ext cx="683339" cy="365125"/>
          </a:xfrm>
        </p:spPr>
        <p:txBody>
          <a:bodyPr/>
          <a:lstStyle/>
          <a:p>
            <a:fld id="{FDED41F8-FC0F-4085-8150-313B6CF05213}" type="slidenum">
              <a:rPr lang="en-US" smtClean="0"/>
              <a:t>3</a:t>
            </a:fld>
            <a:endParaRPr lang="en-US"/>
          </a:p>
        </p:txBody>
      </p:sp>
      <p:sp>
        <p:nvSpPr>
          <p:cNvPr id="16" name="Google Shape;832;p55">
            <a:extLst>
              <a:ext uri="{FF2B5EF4-FFF2-40B4-BE49-F238E27FC236}">
                <a16:creationId xmlns="" xmlns:a16="http://schemas.microsoft.com/office/drawing/2014/main" id="{53773C2C-A101-0D40-BB5B-E4455CD3CB64}"/>
              </a:ext>
            </a:extLst>
          </p:cNvPr>
          <p:cNvSpPr/>
          <p:nvPr/>
        </p:nvSpPr>
        <p:spPr>
          <a:xfrm>
            <a:off x="1864473" y="5048477"/>
            <a:ext cx="6024282" cy="204838"/>
          </a:xfrm>
          <a:custGeom>
            <a:avLst/>
            <a:gdLst/>
            <a:ahLst/>
            <a:cxnLst/>
            <a:rect l="l" t="t" r="r" b="b"/>
            <a:pathLst>
              <a:path w="284634" h="5400" extrusionOk="0">
                <a:moveTo>
                  <a:pt x="0" y="1"/>
                </a:moveTo>
                <a:lnTo>
                  <a:pt x="0" y="5399"/>
                </a:lnTo>
                <a:lnTo>
                  <a:pt x="284633" y="5399"/>
                </a:lnTo>
                <a:lnTo>
                  <a:pt x="284633" y="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17" name="Picture 16" descr="8,529 Welcome Back Illustrations &amp; Clip Art - iStock">
            <a:extLst>
              <a:ext uri="{FF2B5EF4-FFF2-40B4-BE49-F238E27FC236}">
                <a16:creationId xmlns="" xmlns:a16="http://schemas.microsoft.com/office/drawing/2014/main" id="{61606B4E-BE6C-2C40-8D60-2C6808F2831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5702" y="1671913"/>
            <a:ext cx="3276600" cy="2501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Footer Placeholder 2">
            <a:extLst>
              <a:ext uri="{FF2B5EF4-FFF2-40B4-BE49-F238E27FC236}">
                <a16:creationId xmlns="" xmlns:a16="http://schemas.microsoft.com/office/drawing/2014/main" id="{6A1FBDFC-849D-E9F6-9825-6C2739B4F2AB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2743200" y="6492666"/>
            <a:ext cx="6297612" cy="365125"/>
          </a:xfrm>
        </p:spPr>
        <p:txBody>
          <a:bodyPr/>
          <a:lstStyle/>
          <a:p>
            <a:pPr>
              <a:defRPr/>
            </a:pPr>
            <a:r>
              <a:rPr lang="en-GB" sz="1200" b="1" dirty="0">
                <a:solidFill>
                  <a:schemeClr val="tx1"/>
                </a:solidFill>
              </a:rPr>
              <a:t>Secure Operating System, </a:t>
            </a:r>
            <a:r>
              <a:rPr lang="en-GB" sz="1200" b="1" dirty="0" err="1">
                <a:solidFill>
                  <a:schemeClr val="tx1"/>
                </a:solidFill>
              </a:rPr>
              <a:t>Dr.</a:t>
            </a:r>
            <a:r>
              <a:rPr lang="en-GB" sz="1200" b="1" dirty="0">
                <a:solidFill>
                  <a:schemeClr val="tx1"/>
                </a:solidFill>
              </a:rPr>
              <a:t> Hesham Abou </a:t>
            </a:r>
            <a:r>
              <a:rPr lang="en-GB" sz="1200" b="1" dirty="0" err="1">
                <a:solidFill>
                  <a:schemeClr val="tx1"/>
                </a:solidFill>
              </a:rPr>
              <a:t>Elfetouh</a:t>
            </a:r>
            <a:r>
              <a:rPr lang="en-GB" sz="1200" b="1" dirty="0">
                <a:solidFill>
                  <a:schemeClr val="tx1"/>
                </a:solidFill>
              </a:rPr>
              <a:t>,  Spring 2023</a:t>
            </a:r>
            <a:endParaRPr lang="en-US" sz="1200" b="1" dirty="0">
              <a:solidFill>
                <a:schemeClr val="tx1"/>
              </a:solidFill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="" xmlns:a16="http://schemas.microsoft.com/office/drawing/2014/main" id="{16D9C35D-87FE-AB24-2A30-C05405B7A2C0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955" b="1484"/>
          <a:stretch/>
        </p:blipFill>
        <p:spPr>
          <a:xfrm>
            <a:off x="2083245" y="1449954"/>
            <a:ext cx="5552457" cy="35923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40250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8800"/>
    </mc:Choice>
    <mc:Fallback xmlns="">
      <p:transition spd="slow" advTm="18800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43252" y="6229660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4665"/>
            <a:ext cx="7870175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650377" y="543490"/>
            <a:ext cx="211788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Who Am I?</a:t>
            </a:r>
          </a:p>
        </p:txBody>
      </p:sp>
      <p:sp>
        <p:nvSpPr>
          <p:cNvPr id="10" name="TextBox 6"/>
          <p:cNvSpPr txBox="1">
            <a:spLocks noChangeArrowheads="1"/>
          </p:cNvSpPr>
          <p:nvPr/>
        </p:nvSpPr>
        <p:spPr bwMode="auto">
          <a:xfrm>
            <a:off x="1129506" y="1444463"/>
            <a:ext cx="9525000" cy="53245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US" sz="3600" b="1" i="1" dirty="0">
                <a:solidFill>
                  <a:srgbClr val="FF0000"/>
                </a:solidFill>
              </a:rPr>
              <a:t>Dr. Hesham Abou </a:t>
            </a:r>
            <a:r>
              <a:rPr lang="en-US" sz="3600" b="1" i="1" dirty="0" err="1">
                <a:solidFill>
                  <a:srgbClr val="FF0000"/>
                </a:solidFill>
              </a:rPr>
              <a:t>Elfetouh</a:t>
            </a:r>
            <a:endParaRPr lang="en-US" sz="3600" b="1" i="1" dirty="0">
              <a:solidFill>
                <a:srgbClr val="FF0000"/>
              </a:solidFill>
            </a:endParaRPr>
          </a:p>
          <a:p>
            <a:pPr algn="l"/>
            <a:endParaRPr lang="en-US" sz="1800" b="0" i="0" u="none" strike="noStrike" baseline="0" dirty="0">
              <a:solidFill>
                <a:srgbClr val="000000"/>
              </a:solidFill>
              <a:latin typeface="Times New Roman" panose="02020603050405020304" pitchFamily="18" charset="0"/>
            </a:endParaRPr>
          </a:p>
          <a:p>
            <a:pPr marL="285750" indent="-285750" algn="l">
              <a:buFont typeface="Wingdings" panose="05000000000000000000" pitchFamily="2" charset="2"/>
              <a:buChar char="Ø"/>
            </a:pPr>
            <a:r>
              <a:rPr lang="en-GB" sz="1800" b="0" i="0" u="none" strike="noStrike" baseline="0" dirty="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r>
              <a:rPr lang="en-GB" sz="3200" b="1" i="0" u="none" strike="noStrike" baseline="0" dirty="0">
                <a:solidFill>
                  <a:srgbClr val="000000"/>
                </a:solidFill>
                <a:latin typeface="Times New Roman" panose="02020603050405020304" pitchFamily="18" charset="0"/>
              </a:rPr>
              <a:t>Doctor of Philosophy Ph.D. </a:t>
            </a:r>
            <a:r>
              <a:rPr lang="en-GB" sz="3200" dirty="0">
                <a:solidFill>
                  <a:srgbClr val="000000"/>
                </a:solidFill>
                <a:latin typeface="Times New Roman" panose="02020603050405020304" pitchFamily="18" charset="0"/>
              </a:rPr>
              <a:t>, </a:t>
            </a:r>
            <a:r>
              <a:rPr lang="en-US" sz="3200" b="0" i="0" u="none" strike="noStrike" baseline="0" dirty="0">
                <a:solidFill>
                  <a:srgbClr val="000000"/>
                </a:solidFill>
                <a:latin typeface="Times New Roman" panose="02020603050405020304" pitchFamily="18" charset="0"/>
              </a:rPr>
              <a:t>Department Of Computer Systems, </a:t>
            </a:r>
            <a:r>
              <a:rPr lang="en-GB" sz="3200" b="0" i="0" u="none" strike="noStrike" baseline="0" dirty="0">
                <a:solidFill>
                  <a:srgbClr val="000000"/>
                </a:solidFill>
                <a:latin typeface="Times New Roman" panose="02020603050405020304" pitchFamily="18" charset="0"/>
              </a:rPr>
              <a:t>Faculty Of Computer &amp; Information Sciences, </a:t>
            </a:r>
            <a:r>
              <a:rPr lang="en-US" sz="3200" b="0" i="0" u="none" strike="noStrike" baseline="0" dirty="0">
                <a:solidFill>
                  <a:srgbClr val="000000"/>
                </a:solidFill>
                <a:latin typeface="Times New Roman" panose="02020603050405020304" pitchFamily="18" charset="0"/>
              </a:rPr>
              <a:t>Ain Shams University.</a:t>
            </a:r>
          </a:p>
          <a:p>
            <a:pPr marL="285750" indent="-285750" algn="l">
              <a:buFont typeface="Wingdings" panose="05000000000000000000" pitchFamily="2" charset="2"/>
              <a:buChar char="Ø"/>
            </a:pPr>
            <a:endParaRPr lang="en-US" sz="3200" b="0" i="0" u="none" strike="noStrike" baseline="0" dirty="0">
              <a:solidFill>
                <a:srgbClr val="000000"/>
              </a:solidFill>
              <a:latin typeface="Times New Roman" panose="02020603050405020304" pitchFamily="18" charset="0"/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sz="3200" b="1" dirty="0">
                <a:solidFill>
                  <a:srgbClr val="000000"/>
                </a:solidFill>
                <a:latin typeface="Times New Roman" panose="02020603050405020304" pitchFamily="18" charset="0"/>
              </a:rPr>
              <a:t>Master Degree </a:t>
            </a:r>
            <a:r>
              <a:rPr lang="en-US" sz="3200" dirty="0">
                <a:solidFill>
                  <a:srgbClr val="000000"/>
                </a:solidFill>
                <a:latin typeface="Times New Roman" panose="02020603050405020304" pitchFamily="18" charset="0"/>
              </a:rPr>
              <a:t>of Computer Engineering, </a:t>
            </a:r>
            <a:r>
              <a:rPr lang="en-GB" sz="3200" dirty="0">
                <a:solidFill>
                  <a:srgbClr val="000000"/>
                </a:solidFill>
                <a:latin typeface="Times New Roman" panose="02020603050405020304" pitchFamily="18" charset="0"/>
              </a:rPr>
              <a:t> Engineering faculty of Ain shams university</a:t>
            </a:r>
          </a:p>
          <a:p>
            <a:pPr algn="l"/>
            <a:r>
              <a:rPr lang="en-US" sz="1800" b="0" i="0" u="none" strike="noStrike" baseline="0" dirty="0">
                <a:solidFill>
                  <a:srgbClr val="000000"/>
                </a:solidFill>
                <a:latin typeface="Times New Roman" panose="02020603050405020304" pitchFamily="18" charset="0"/>
              </a:rPr>
              <a:t>	</a:t>
            </a:r>
            <a:endParaRPr lang="en-GB" sz="1800" b="0" i="0" u="none" strike="noStrike" baseline="0" dirty="0">
              <a:solidFill>
                <a:srgbClr val="000000"/>
              </a:solidFill>
              <a:latin typeface="Times New Roman" panose="02020603050405020304" pitchFamily="18" charset="0"/>
            </a:endParaRPr>
          </a:p>
          <a:p>
            <a:pPr algn="l"/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</a:rPr>
              <a:t>	</a:t>
            </a:r>
          </a:p>
          <a:p>
            <a:pPr marL="457200" indent="-457200">
              <a:buFont typeface="Arial" panose="020B0604020202020204" pitchFamily="34" charset="0"/>
              <a:buChar char="•"/>
              <a:defRPr/>
            </a:pPr>
            <a:endParaRPr lang="en-US" sz="2800" b="1" dirty="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914400" lvl="2" indent="0">
              <a:defRPr/>
            </a:pPr>
            <a:endParaRPr lang="en-US" sz="2000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8590663" y="6041362"/>
            <a:ext cx="683339" cy="365125"/>
          </a:xfrm>
        </p:spPr>
        <p:txBody>
          <a:bodyPr/>
          <a:lstStyle/>
          <a:p>
            <a:fld id="{FDED41F8-FC0F-4085-8150-313B6CF05213}" type="slidenum">
              <a:rPr lang="en-US" smtClean="0"/>
              <a:t>4</a:t>
            </a:fld>
            <a:endParaRPr lang="en-US"/>
          </a:p>
        </p:txBody>
      </p:sp>
      <p:pic>
        <p:nvPicPr>
          <p:cNvPr id="16" name="Picture 15">
            <a:extLst>
              <a:ext uri="{FF2B5EF4-FFF2-40B4-BE49-F238E27FC236}">
                <a16:creationId xmlns="" xmlns:a16="http://schemas.microsoft.com/office/drawing/2014/main" id="{4F2EDA0E-3EBA-42EC-DA1B-72206BA6090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448290">
            <a:off x="69553" y="92028"/>
            <a:ext cx="1554980" cy="1332254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9" name="Footer Placeholder 2">
            <a:extLst>
              <a:ext uri="{FF2B5EF4-FFF2-40B4-BE49-F238E27FC236}">
                <a16:creationId xmlns="" xmlns:a16="http://schemas.microsoft.com/office/drawing/2014/main" id="{FFCA37A5-8686-76AC-FB3B-2CAAB0065539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2743200" y="6492666"/>
            <a:ext cx="6297612" cy="365125"/>
          </a:xfrm>
        </p:spPr>
        <p:txBody>
          <a:bodyPr/>
          <a:lstStyle/>
          <a:p>
            <a:pPr>
              <a:defRPr/>
            </a:pPr>
            <a:r>
              <a:rPr lang="en-GB" sz="1200" b="1" dirty="0">
                <a:solidFill>
                  <a:schemeClr val="tx1"/>
                </a:solidFill>
              </a:rPr>
              <a:t>Secure Operating System, </a:t>
            </a:r>
            <a:r>
              <a:rPr lang="en-GB" sz="1200" b="1" dirty="0" err="1">
                <a:solidFill>
                  <a:schemeClr val="tx1"/>
                </a:solidFill>
              </a:rPr>
              <a:t>Dr.</a:t>
            </a:r>
            <a:r>
              <a:rPr lang="en-GB" sz="1200" b="1" dirty="0">
                <a:solidFill>
                  <a:schemeClr val="tx1"/>
                </a:solidFill>
              </a:rPr>
              <a:t> Hesham Abou </a:t>
            </a:r>
            <a:r>
              <a:rPr lang="en-GB" sz="1200" b="1" dirty="0" err="1">
                <a:solidFill>
                  <a:schemeClr val="tx1"/>
                </a:solidFill>
              </a:rPr>
              <a:t>Elfetouh</a:t>
            </a:r>
            <a:r>
              <a:rPr lang="en-GB" sz="1200" b="1" dirty="0">
                <a:solidFill>
                  <a:schemeClr val="tx1"/>
                </a:solidFill>
              </a:rPr>
              <a:t>,  Spring 2023</a:t>
            </a:r>
            <a:endParaRPr lang="en-US" sz="12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495567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3906"/>
    </mc:Choice>
    <mc:Fallback xmlns="">
      <p:transition spd="slow" advTm="23906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="" xmlns:a16="http://schemas.microsoft.com/office/drawing/2014/main" id="{F91068CE-8524-83D6-23CD-DFA166E8B4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1E69E91-E87B-45DD-B099-93F3FF06128A}" type="slidenum">
              <a:rPr lang="en-US" smtClean="0">
                <a:solidFill>
                  <a:srgbClr val="A5300F"/>
                </a:solidFill>
              </a:rPr>
              <a:pPr>
                <a:defRPr/>
              </a:pPr>
              <a:t>5</a:t>
            </a:fld>
            <a:endParaRPr lang="en-US">
              <a:solidFill>
                <a:srgbClr val="A5300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084B0CF1-0DC9-7A8A-8F93-40F00DD0E271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0" y="2160588"/>
            <a:ext cx="8991600" cy="3881437"/>
          </a:xfrm>
        </p:spPr>
        <p:txBody>
          <a:bodyPr>
            <a:no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de-DE" sz="3200" b="1" dirty="0">
                <a:solidFill>
                  <a:srgbClr val="000000"/>
                </a:solidFill>
                <a:latin typeface="Times New Roman" panose="02020603050405020304" pitchFamily="18" charset="0"/>
              </a:rPr>
              <a:t>Diploma In Information Systems Management</a:t>
            </a:r>
            <a:r>
              <a:rPr lang="de-DE" sz="3200" dirty="0">
                <a:solidFill>
                  <a:srgbClr val="000000"/>
                </a:solidFill>
                <a:latin typeface="Times New Roman" panose="02020603050405020304" pitchFamily="18" charset="0"/>
              </a:rPr>
              <a:t>, </a:t>
            </a:r>
            <a:r>
              <a:rPr lang="en-US" sz="3200" dirty="0">
                <a:solidFill>
                  <a:srgbClr val="000000"/>
                </a:solidFill>
                <a:latin typeface="Times New Roman" panose="02020603050405020304" pitchFamily="18" charset="0"/>
              </a:rPr>
              <a:t>Fort Gordon -Georgia - USA</a:t>
            </a:r>
            <a:endParaRPr lang="en-US" sz="3200" b="1" dirty="0" smtClean="0">
              <a:solidFill>
                <a:srgbClr val="000000"/>
              </a:solidFill>
              <a:latin typeface="Times New Roman" panose="02020603050405020304" pitchFamily="18" charset="0"/>
            </a:endParaRPr>
          </a:p>
          <a:p>
            <a:pPr algn="l">
              <a:buFont typeface="Wingdings" panose="05000000000000000000" pitchFamily="2" charset="2"/>
              <a:buChar char="Ø"/>
            </a:pPr>
            <a:r>
              <a:rPr lang="en-GB" sz="3200" b="1" i="0" u="none" strike="noStrike" baseline="0" dirty="0" smtClean="0">
                <a:solidFill>
                  <a:srgbClr val="000000"/>
                </a:solidFill>
                <a:latin typeface="Times New Roman" panose="02020603050405020304" pitchFamily="18" charset="0"/>
              </a:rPr>
              <a:t>B</a:t>
            </a:r>
            <a:r>
              <a:rPr lang="en-GB" sz="3200" b="1" i="0" u="none" strike="noStrike" baseline="0" dirty="0">
                <a:solidFill>
                  <a:srgbClr val="000000"/>
                </a:solidFill>
                <a:latin typeface="Times New Roman" panose="02020603050405020304" pitchFamily="18" charset="0"/>
              </a:rPr>
              <a:t>. S. c: </a:t>
            </a:r>
            <a:r>
              <a:rPr lang="en-US" sz="3200" dirty="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r>
              <a:rPr lang="en-US" sz="3200" dirty="0">
                <a:solidFill>
                  <a:srgbClr val="000000"/>
                </a:solidFill>
                <a:latin typeface="Times New Roman" panose="02020603050405020304" pitchFamily="18" charset="0"/>
                <a:cs typeface="Arial" panose="020B0604020202020204" pitchFamily="34" charset="0"/>
              </a:rPr>
              <a:t>Bachelor of Computer Engineering , Military technical College.</a:t>
            </a:r>
          </a:p>
          <a:p>
            <a:pPr marL="800100" algn="just">
              <a:buFont typeface="Wingdings" panose="05000000000000000000" pitchFamily="2" charset="2"/>
              <a:buChar char="Ø"/>
            </a:pPr>
            <a:endParaRPr lang="en-US" sz="2400" dirty="0"/>
          </a:p>
        </p:txBody>
      </p:sp>
      <p:sp>
        <p:nvSpPr>
          <p:cNvPr id="2" name="Footer Placeholder 2">
            <a:extLst>
              <a:ext uri="{FF2B5EF4-FFF2-40B4-BE49-F238E27FC236}">
                <a16:creationId xmlns="" xmlns:a16="http://schemas.microsoft.com/office/drawing/2014/main" id="{DCE249EB-DFD6-4F94-556E-4AE33C360B1B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3200400" y="6460920"/>
            <a:ext cx="6297613" cy="365125"/>
          </a:xfrm>
        </p:spPr>
        <p:txBody>
          <a:bodyPr/>
          <a:lstStyle/>
          <a:p>
            <a:pPr>
              <a:defRPr/>
            </a:pPr>
            <a:r>
              <a:rPr lang="en-GB" sz="1200" b="1" dirty="0">
                <a:solidFill>
                  <a:schemeClr val="tx1"/>
                </a:solidFill>
              </a:rPr>
              <a:t>Secure Operating System, </a:t>
            </a:r>
            <a:r>
              <a:rPr lang="en-GB" sz="1200" b="1" dirty="0" err="1">
                <a:solidFill>
                  <a:schemeClr val="tx1"/>
                </a:solidFill>
              </a:rPr>
              <a:t>Dr.</a:t>
            </a:r>
            <a:r>
              <a:rPr lang="en-GB" sz="1200" b="1" dirty="0">
                <a:solidFill>
                  <a:schemeClr val="tx1"/>
                </a:solidFill>
              </a:rPr>
              <a:t> Hesham Abou </a:t>
            </a:r>
            <a:r>
              <a:rPr lang="en-GB" sz="1200" b="1" dirty="0" err="1">
                <a:solidFill>
                  <a:schemeClr val="tx1"/>
                </a:solidFill>
              </a:rPr>
              <a:t>Elfetouh</a:t>
            </a:r>
            <a:r>
              <a:rPr lang="en-GB" sz="1200" b="1" dirty="0">
                <a:solidFill>
                  <a:schemeClr val="tx1"/>
                </a:solidFill>
              </a:rPr>
              <a:t>,  Spring 2023</a:t>
            </a:r>
            <a:endParaRPr lang="en-US" sz="1200" b="1" dirty="0">
              <a:solidFill>
                <a:schemeClr val="tx1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="" xmlns:a16="http://schemas.microsoft.com/office/drawing/2014/main" id="{D7F23362-AC45-5F55-69A3-436A9FBBE926}"/>
              </a:ext>
            </a:extLst>
          </p:cNvPr>
          <p:cNvSpPr txBox="1"/>
          <p:nvPr/>
        </p:nvSpPr>
        <p:spPr>
          <a:xfrm>
            <a:off x="2650377" y="543490"/>
            <a:ext cx="211788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Who Am I?</a:t>
            </a:r>
          </a:p>
        </p:txBody>
      </p:sp>
    </p:spTree>
    <p:extLst>
      <p:ext uri="{BB962C8B-B14F-4D97-AF65-F5344CB8AC3E}">
        <p14:creationId xmlns:p14="http://schemas.microsoft.com/office/powerpoint/2010/main" val="30598659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309"/>
    </mc:Choice>
    <mc:Fallback xmlns="">
      <p:transition spd="slow" advTm="20309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2D60B887-FB23-2BF2-9A55-BA5FC1EDEF96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1593672" y="1746703"/>
            <a:ext cx="8596668" cy="4745963"/>
          </a:xfrm>
        </p:spPr>
        <p:txBody>
          <a:bodyPr>
            <a:normAutofit fontScale="47500" lnSpcReduction="20000"/>
          </a:bodyPr>
          <a:lstStyle/>
          <a:p>
            <a:pPr marL="338138" indent="-338138">
              <a:buFont typeface="Wingdings" panose="05000000000000000000" pitchFamily="2" charset="2"/>
              <a:buChar char="Ø"/>
            </a:pPr>
            <a:r>
              <a:rPr lang="en-US" sz="7000" dirty="0">
                <a:solidFill>
                  <a:srgbClr val="000000"/>
                </a:solidFill>
                <a:latin typeface="Times New Roman" panose="02020603050405020304" pitchFamily="18" charset="0"/>
              </a:rPr>
              <a:t>Higher Institute for Computers &amp; Information Technology, Management Information system Dep. </a:t>
            </a:r>
            <a:r>
              <a:rPr lang="en-US" sz="70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ElShorouk</a:t>
            </a:r>
            <a:r>
              <a:rPr lang="en-US" sz="7000" dirty="0">
                <a:solidFill>
                  <a:srgbClr val="000000"/>
                </a:solidFill>
                <a:latin typeface="Times New Roman" panose="02020603050405020304" pitchFamily="18" charset="0"/>
              </a:rPr>
              <a:t>, Cairo, Egypt.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7000" dirty="0">
                <a:solidFill>
                  <a:srgbClr val="000000"/>
                </a:solidFill>
                <a:latin typeface="Times New Roman" panose="02020603050405020304" pitchFamily="18" charset="0"/>
              </a:rPr>
              <a:t>Faculty of Computing and Information Technology, Information System Department, King </a:t>
            </a:r>
            <a:r>
              <a:rPr lang="en-GB" sz="70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Abdulaziz</a:t>
            </a:r>
            <a:r>
              <a:rPr lang="en-GB" sz="7000" dirty="0">
                <a:solidFill>
                  <a:srgbClr val="000000"/>
                </a:solidFill>
                <a:latin typeface="Times New Roman" panose="02020603050405020304" pitchFamily="18" charset="0"/>
              </a:rPr>
              <a:t> University.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7000" dirty="0" smtClean="0">
                <a:solidFill>
                  <a:srgbClr val="000000"/>
                </a:solidFill>
                <a:latin typeface="Times New Roman" panose="02020603050405020304" pitchFamily="18" charset="0"/>
              </a:rPr>
              <a:t>General </a:t>
            </a:r>
            <a:r>
              <a:rPr lang="en-GB" sz="7000" dirty="0">
                <a:solidFill>
                  <a:srgbClr val="000000"/>
                </a:solidFill>
                <a:latin typeface="Times New Roman" panose="02020603050405020304" pitchFamily="18" charset="0"/>
              </a:rPr>
              <a:t>Manager of the Technology Competency Centre, Ministry of Commerce and Industry, </a:t>
            </a:r>
            <a:r>
              <a:rPr lang="en-GB" sz="7000" dirty="0" smtClean="0">
                <a:solidFill>
                  <a:srgbClr val="000000"/>
                </a:solidFill>
                <a:latin typeface="Times New Roman" panose="02020603050405020304" pitchFamily="18" charset="0"/>
              </a:rPr>
              <a:t>Cairo</a:t>
            </a:r>
            <a:r>
              <a:rPr lang="en-GB" sz="7000" dirty="0">
                <a:solidFill>
                  <a:srgbClr val="000000"/>
                </a:solidFill>
                <a:latin typeface="Times New Roman" panose="02020603050405020304" pitchFamily="18" charset="0"/>
              </a:rPr>
              <a:t>, Egypt.</a:t>
            </a:r>
          </a:p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="" xmlns:a16="http://schemas.microsoft.com/office/drawing/2014/main" id="{9E5087CD-E18E-8677-D9DC-A8C0088010AD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8590663" y="6041362"/>
            <a:ext cx="683339" cy="365125"/>
          </a:xfrm>
        </p:spPr>
        <p:txBody>
          <a:bodyPr/>
          <a:lstStyle/>
          <a:p>
            <a:pPr>
              <a:defRPr/>
            </a:pPr>
            <a:fld id="{B1E69E91-E87B-45DD-B099-93F3FF06128A}" type="slidenum">
              <a:rPr lang="en-US" smtClean="0">
                <a:solidFill>
                  <a:srgbClr val="A5300F"/>
                </a:solidFill>
              </a:rPr>
              <a:pPr>
                <a:defRPr/>
              </a:pPr>
              <a:t>6</a:t>
            </a:fld>
            <a:endParaRPr lang="en-US">
              <a:solidFill>
                <a:srgbClr val="A5300F"/>
              </a:solidFill>
            </a:endParaRPr>
          </a:p>
        </p:txBody>
      </p:sp>
      <p:sp>
        <p:nvSpPr>
          <p:cNvPr id="6" name="Footer Placeholder 2">
            <a:extLst>
              <a:ext uri="{FF2B5EF4-FFF2-40B4-BE49-F238E27FC236}">
                <a16:creationId xmlns="" xmlns:a16="http://schemas.microsoft.com/office/drawing/2014/main" id="{87082A8E-291C-EAEA-3CA8-5085E7F40B8F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2743200" y="6492666"/>
            <a:ext cx="6297612" cy="365125"/>
          </a:xfrm>
        </p:spPr>
        <p:txBody>
          <a:bodyPr/>
          <a:lstStyle/>
          <a:p>
            <a:pPr>
              <a:defRPr/>
            </a:pPr>
            <a:r>
              <a:rPr lang="en-GB" sz="1200" b="1" dirty="0">
                <a:solidFill>
                  <a:schemeClr val="tx1"/>
                </a:solidFill>
              </a:rPr>
              <a:t>Secure Operating System, </a:t>
            </a:r>
            <a:r>
              <a:rPr lang="en-GB" sz="1200" b="1" dirty="0" err="1">
                <a:solidFill>
                  <a:schemeClr val="tx1"/>
                </a:solidFill>
              </a:rPr>
              <a:t>Dr.</a:t>
            </a:r>
            <a:r>
              <a:rPr lang="en-GB" sz="1200" b="1" dirty="0">
                <a:solidFill>
                  <a:schemeClr val="tx1"/>
                </a:solidFill>
              </a:rPr>
              <a:t> Hesham Abou </a:t>
            </a:r>
            <a:r>
              <a:rPr lang="en-GB" sz="1200" b="1" dirty="0" err="1">
                <a:solidFill>
                  <a:schemeClr val="tx1"/>
                </a:solidFill>
              </a:rPr>
              <a:t>Elfetouh</a:t>
            </a:r>
            <a:r>
              <a:rPr lang="en-GB" sz="1200" b="1" dirty="0">
                <a:solidFill>
                  <a:schemeClr val="tx1"/>
                </a:solidFill>
              </a:rPr>
              <a:t>,  Spring 2023</a:t>
            </a:r>
            <a:endParaRPr lang="en-US" sz="1200" b="1" dirty="0">
              <a:solidFill>
                <a:schemeClr val="tx1"/>
              </a:solidFill>
            </a:endParaRPr>
          </a:p>
        </p:txBody>
      </p:sp>
      <p:sp>
        <p:nvSpPr>
          <p:cNvPr id="17" name="Slide Number Placeholder 2">
            <a:extLst>
              <a:ext uri="{FF2B5EF4-FFF2-40B4-BE49-F238E27FC236}">
                <a16:creationId xmlns="" xmlns:a16="http://schemas.microsoft.com/office/drawing/2014/main" id="{FB979124-4E8B-2C76-C7E2-50020F025980}"/>
              </a:ext>
            </a:extLst>
          </p:cNvPr>
          <p:cNvSpPr txBox="1">
            <a:spLocks/>
          </p:cNvSpPr>
          <p:nvPr/>
        </p:nvSpPr>
        <p:spPr bwMode="auto">
          <a:xfrm>
            <a:off x="8590663" y="6041362"/>
            <a:ext cx="683339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algn="r" rtl="0" eaLnBrk="0" fontAlgn="base" hangingPunct="0">
              <a:spcBef>
                <a:spcPct val="0"/>
              </a:spcBef>
              <a:spcAft>
                <a:spcPct val="0"/>
              </a:spcAft>
              <a:defRPr sz="9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fld id="{7729AD7A-7DE9-4247-A582-BC235EEC0C3A}" type="slidenum">
              <a:rPr lang="en-US" smtClean="0">
                <a:solidFill>
                  <a:srgbClr val="D1EAEE"/>
                </a:solidFill>
                <a:latin typeface="Constantia" panose="02030602050306030303" pitchFamily="18" charset="0"/>
              </a:rPr>
              <a:pPr/>
              <a:t>6</a:t>
            </a:fld>
            <a:endParaRPr lang="en-US">
              <a:solidFill>
                <a:srgbClr val="D1EAEE"/>
              </a:solidFill>
              <a:latin typeface="Constantia" panose="02030602050306030303" pitchFamily="18" charset="0"/>
            </a:endParaRPr>
          </a:p>
        </p:txBody>
      </p:sp>
      <p:pic>
        <p:nvPicPr>
          <p:cNvPr id="18" name="Picture 17">
            <a:extLst>
              <a:ext uri="{FF2B5EF4-FFF2-40B4-BE49-F238E27FC236}">
                <a16:creationId xmlns="" xmlns:a16="http://schemas.microsoft.com/office/drawing/2014/main" id="{6E855200-D577-0A6D-F70A-3FBDE3B9FF71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="" xmlns:a16="http://schemas.microsoft.com/office/drawing/2014/main" id="{E33F3BCA-5827-7C34-EA66-D4917DD705C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289" y="590"/>
            <a:ext cx="7870175" cy="1610200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="" xmlns:a16="http://schemas.microsoft.com/office/drawing/2014/main" id="{DDFAB877-475C-1FF0-4D93-4354C92FA46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171" y="85996"/>
            <a:ext cx="2204544" cy="1821515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21" name="Picture 20">
            <a:extLst>
              <a:ext uri="{FF2B5EF4-FFF2-40B4-BE49-F238E27FC236}">
                <a16:creationId xmlns="" xmlns:a16="http://schemas.microsoft.com/office/drawing/2014/main" id="{D026CED4-7AB2-6DB9-7037-E2D13A708A7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43252" y="6229660"/>
            <a:ext cx="9902229" cy="204838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="" xmlns:a16="http://schemas.microsoft.com/office/drawing/2014/main" id="{6C37EDEC-E8D1-E813-CBA1-F3848E57A44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="" xmlns:a16="http://schemas.microsoft.com/office/drawing/2014/main" id="{0FAA630E-5836-C48F-726C-1A46320055A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sp>
        <p:nvSpPr>
          <p:cNvPr id="25" name="Title 1">
            <a:extLst>
              <a:ext uri="{FF2B5EF4-FFF2-40B4-BE49-F238E27FC236}">
                <a16:creationId xmlns="" xmlns:a16="http://schemas.microsoft.com/office/drawing/2014/main" id="{4A8E0636-9A4B-FF65-F4F0-7CE641381C1D}"/>
              </a:ext>
            </a:extLst>
          </p:cNvPr>
          <p:cNvSpPr txBox="1">
            <a:spLocks/>
          </p:cNvSpPr>
          <p:nvPr/>
        </p:nvSpPr>
        <p:spPr>
          <a:xfrm>
            <a:off x="2524718" y="593952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fontAlgn="auto">
              <a:spcAft>
                <a:spcPts val="0"/>
              </a:spcAft>
            </a:pPr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Arial" panose="020B0604020202020204" pitchFamily="34" charset="0"/>
              </a:rPr>
              <a:t>Work Experiences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410487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5784"/>
    </mc:Choice>
    <mc:Fallback xmlns="">
      <p:transition spd="slow" advTm="45784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="" xmlns:a16="http://schemas.microsoft.com/office/drawing/2014/main" id="{8CDC1029-7B06-7C99-E3E1-A4362CBEC2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1E69E91-E87B-45DD-B099-93F3FF06128A}" type="slidenum">
              <a:rPr lang="en-US" smtClean="0">
                <a:solidFill>
                  <a:srgbClr val="A5300F"/>
                </a:solidFill>
              </a:rPr>
              <a:pPr>
                <a:defRPr/>
              </a:pPr>
              <a:t>7</a:t>
            </a:fld>
            <a:endParaRPr lang="en-US">
              <a:solidFill>
                <a:srgbClr val="A5300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="" xmlns:a16="http://schemas.microsoft.com/office/drawing/2014/main" id="{00B6A416-3BEA-19B5-0D17-7A43A604D961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3595688" y="482600"/>
            <a:ext cx="8596312" cy="1320800"/>
          </a:xfrm>
        </p:spPr>
        <p:txBody>
          <a:bodyPr/>
          <a:lstStyle/>
          <a:p>
            <a:r>
              <a:rPr lang="en-US" sz="3600" b="1" dirty="0">
                <a:solidFill>
                  <a:schemeClr val="bg1"/>
                </a:solidFill>
                <a:latin typeface="Times New Roman" panose="02020603050405020304" pitchFamily="18" charset="0"/>
                <a:cs typeface="Arial" panose="020B0604020202020204" pitchFamily="34" charset="0"/>
              </a:rPr>
              <a:t>Work Experiences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270498D0-2318-0641-3E50-530D08AB6CCE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0" y="1930400"/>
            <a:ext cx="9067800" cy="4111625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sz="3200" dirty="0">
                <a:solidFill>
                  <a:srgbClr val="000000"/>
                </a:solidFill>
                <a:latin typeface="Times New Roman" panose="02020603050405020304" pitchFamily="18" charset="0"/>
              </a:rPr>
              <a:t>I have over 37 years of experience in the fields of network </a:t>
            </a:r>
            <a:r>
              <a:rPr lang="en-GB" sz="3200" dirty="0" smtClean="0">
                <a:solidFill>
                  <a:srgbClr val="000000"/>
                </a:solidFill>
                <a:latin typeface="Times New Roman" panose="02020603050405020304" pitchFamily="18" charset="0"/>
              </a:rPr>
              <a:t>engineering, Data Base Centres and </a:t>
            </a:r>
            <a:r>
              <a:rPr lang="en-GB" sz="3200" dirty="0">
                <a:solidFill>
                  <a:srgbClr val="000000"/>
                </a:solidFill>
                <a:latin typeface="Times New Roman" panose="02020603050405020304" pitchFamily="18" charset="0"/>
              </a:rPr>
              <a:t>programming applications.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3200" dirty="0">
                <a:solidFill>
                  <a:srgbClr val="000000"/>
                </a:solidFill>
                <a:latin typeface="Times New Roman" panose="02020603050405020304" pitchFamily="18" charset="0"/>
              </a:rPr>
              <a:t>I have </a:t>
            </a:r>
            <a:r>
              <a:rPr lang="en-GB" sz="3200" dirty="0" smtClean="0">
                <a:solidFill>
                  <a:srgbClr val="000000"/>
                </a:solidFill>
                <a:latin typeface="Times New Roman" panose="02020603050405020304" pitchFamily="18" charset="0"/>
              </a:rPr>
              <a:t>publications </a:t>
            </a:r>
            <a:r>
              <a:rPr lang="en-GB" sz="3200" dirty="0">
                <a:solidFill>
                  <a:srgbClr val="000000"/>
                </a:solidFill>
                <a:latin typeface="Times New Roman" panose="02020603050405020304" pitchFamily="18" charset="0"/>
              </a:rPr>
              <a:t>in the area of networks, data mining, </a:t>
            </a:r>
            <a:r>
              <a:rPr lang="en-GB" sz="3200" dirty="0" smtClean="0">
                <a:solidFill>
                  <a:srgbClr val="000000"/>
                </a:solidFill>
                <a:latin typeface="Times New Roman" panose="02020603050405020304" pitchFamily="18" charset="0"/>
              </a:rPr>
              <a:t>wire </a:t>
            </a:r>
            <a:r>
              <a:rPr lang="en-GB" sz="3200" dirty="0">
                <a:solidFill>
                  <a:srgbClr val="000000"/>
                </a:solidFill>
                <a:latin typeface="Times New Roman" panose="02020603050405020304" pitchFamily="18" charset="0"/>
              </a:rPr>
              <a:t>and mobile </a:t>
            </a:r>
            <a:r>
              <a:rPr lang="en-GB" sz="3200" dirty="0" smtClean="0">
                <a:solidFill>
                  <a:srgbClr val="000000"/>
                </a:solidFill>
                <a:latin typeface="Times New Roman" panose="02020603050405020304" pitchFamily="18" charset="0"/>
              </a:rPr>
              <a:t>networks </a:t>
            </a:r>
            <a:r>
              <a:rPr lang="en-GB" sz="3200" dirty="0">
                <a:solidFill>
                  <a:srgbClr val="000000"/>
                </a:solidFill>
                <a:latin typeface="Times New Roman" panose="02020603050405020304" pitchFamily="18" charset="0"/>
              </a:rPr>
              <a:t>planning and network security.</a:t>
            </a:r>
            <a:endParaRPr lang="en-US" sz="3200" dirty="0">
              <a:solidFill>
                <a:srgbClr val="000000"/>
              </a:solidFill>
              <a:latin typeface="Times New Roman" panose="02020603050405020304" pitchFamily="18" charset="0"/>
            </a:endParaRPr>
          </a:p>
        </p:txBody>
      </p:sp>
      <p:sp>
        <p:nvSpPr>
          <p:cNvPr id="6" name="Footer Placeholder 2">
            <a:extLst>
              <a:ext uri="{FF2B5EF4-FFF2-40B4-BE49-F238E27FC236}">
                <a16:creationId xmlns="" xmlns:a16="http://schemas.microsoft.com/office/drawing/2014/main" id="{D6DBFAFA-EE41-04E8-AB73-9FA8467F809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2333775" y="6492875"/>
            <a:ext cx="6297613" cy="365125"/>
          </a:xfrm>
        </p:spPr>
        <p:txBody>
          <a:bodyPr/>
          <a:lstStyle/>
          <a:p>
            <a:pPr>
              <a:defRPr/>
            </a:pPr>
            <a:r>
              <a:rPr lang="en-GB" sz="1200" b="1" dirty="0">
                <a:solidFill>
                  <a:schemeClr val="tx1"/>
                </a:solidFill>
              </a:rPr>
              <a:t>Secure Operating System, </a:t>
            </a:r>
            <a:r>
              <a:rPr lang="en-GB" sz="1200" b="1" dirty="0" err="1">
                <a:solidFill>
                  <a:schemeClr val="tx1"/>
                </a:solidFill>
              </a:rPr>
              <a:t>Dr.</a:t>
            </a:r>
            <a:r>
              <a:rPr lang="en-GB" sz="1200" b="1" dirty="0">
                <a:solidFill>
                  <a:schemeClr val="tx1"/>
                </a:solidFill>
              </a:rPr>
              <a:t> Hesham Abou </a:t>
            </a:r>
            <a:r>
              <a:rPr lang="en-GB" sz="1200" b="1" dirty="0" err="1">
                <a:solidFill>
                  <a:schemeClr val="tx1"/>
                </a:solidFill>
              </a:rPr>
              <a:t>Elfetouh</a:t>
            </a:r>
            <a:r>
              <a:rPr lang="en-GB" sz="1200" b="1" dirty="0">
                <a:solidFill>
                  <a:schemeClr val="tx1"/>
                </a:solidFill>
              </a:rPr>
              <a:t>,  Spring 2023</a:t>
            </a:r>
            <a:endParaRPr lang="en-US" sz="1200" b="1" dirty="0">
              <a:solidFill>
                <a:schemeClr val="tx1"/>
              </a:solidFill>
            </a:endParaRPr>
          </a:p>
        </p:txBody>
      </p:sp>
      <p:sp>
        <p:nvSpPr>
          <p:cNvPr id="8" name="Slide Number Placeholder 2">
            <a:extLst>
              <a:ext uri="{FF2B5EF4-FFF2-40B4-BE49-F238E27FC236}">
                <a16:creationId xmlns="" xmlns:a16="http://schemas.microsoft.com/office/drawing/2014/main" id="{8D2F12B3-25CF-3FFE-9932-5D5D8BC8DA4D}"/>
              </a:ext>
            </a:extLst>
          </p:cNvPr>
          <p:cNvSpPr txBox="1">
            <a:spLocks/>
          </p:cNvSpPr>
          <p:nvPr/>
        </p:nvSpPr>
        <p:spPr bwMode="auto">
          <a:xfrm>
            <a:off x="8590663" y="6041362"/>
            <a:ext cx="683339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algn="r" rtl="0" eaLnBrk="0" fontAlgn="base" hangingPunct="0">
              <a:spcBef>
                <a:spcPct val="0"/>
              </a:spcBef>
              <a:spcAft>
                <a:spcPct val="0"/>
              </a:spcAft>
              <a:defRPr sz="9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fld id="{7729AD7A-7DE9-4247-A582-BC235EEC0C3A}" type="slidenum">
              <a:rPr lang="en-US" smtClean="0">
                <a:solidFill>
                  <a:srgbClr val="D1EAEE"/>
                </a:solidFill>
                <a:latin typeface="Constantia" panose="02030602050306030303" pitchFamily="18" charset="0"/>
              </a:rPr>
              <a:pPr/>
              <a:t>7</a:t>
            </a:fld>
            <a:endParaRPr lang="en-US">
              <a:solidFill>
                <a:srgbClr val="D1EAEE"/>
              </a:solidFill>
              <a:latin typeface="Constantia" panose="020306020503060303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571111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5683"/>
    </mc:Choice>
    <mc:Fallback xmlns="">
      <p:transition spd="slow" advTm="65683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43252" y="6229660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-108036" y="0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650377" y="543490"/>
            <a:ext cx="3684022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Contact </a:t>
            </a:r>
            <a:r>
              <a:rPr lang="en-US" sz="3200" dirty="0" err="1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Informations</a:t>
            </a:r>
            <a:endParaRPr lang="en-US" sz="32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800" dirty="0">
              <a:solidFill>
                <a:schemeClr val="bg1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0" name="TextBox 6"/>
          <p:cNvSpPr txBox="1">
            <a:spLocks noChangeArrowheads="1"/>
          </p:cNvSpPr>
          <p:nvPr/>
        </p:nvSpPr>
        <p:spPr bwMode="auto">
          <a:xfrm>
            <a:off x="1262952" y="1343632"/>
            <a:ext cx="10317163" cy="41549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 marL="914400" lvl="2" indent="0">
              <a:defRPr/>
            </a:pPr>
            <a:endParaRPr lang="en-US" sz="2000" dirty="0"/>
          </a:p>
          <a:p>
            <a:pPr marL="1257300" lvl="2" indent="-342900">
              <a:buFont typeface="Wingdings" panose="05000000000000000000" pitchFamily="2" charset="2"/>
              <a:buChar char="§"/>
              <a:defRPr/>
            </a:pP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By email at </a:t>
            </a:r>
            <a:r>
              <a:rPr lang="en-US" sz="3200" dirty="0">
                <a:solidFill>
                  <a:srgbClr val="0B06D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hesham.salman@esu.ac.ae</a:t>
            </a:r>
            <a:br>
              <a:rPr lang="en-US" sz="3200" dirty="0">
                <a:solidFill>
                  <a:srgbClr val="0B06D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 please include “Secure Operating Systems” in subject line)</a:t>
            </a:r>
          </a:p>
          <a:p>
            <a:pPr marL="914400" lvl="2" indent="0">
              <a:defRPr/>
            </a:pPr>
            <a:endParaRPr 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800100" lvl="1" indent="-342900">
              <a:buFont typeface="Wingdings" panose="05000000000000000000" pitchFamily="2" charset="2"/>
              <a:buChar char="v"/>
              <a:defRPr/>
            </a:pP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Office hours</a:t>
            </a:r>
          </a:p>
          <a:p>
            <a:pPr marL="1262063" lvl="1" indent="-342900">
              <a:buFont typeface="Wingdings" panose="05000000000000000000" pitchFamily="2" charset="2"/>
              <a:buChar char="§"/>
              <a:defRPr/>
            </a:pP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Discussion Time (Wednesday at 9:00 PM) every Week</a:t>
            </a:r>
          </a:p>
          <a:p>
            <a:pPr marL="1262063" lvl="1" indent="-342900">
              <a:buFont typeface="Wingdings" panose="05000000000000000000" pitchFamily="2" charset="2"/>
              <a:buChar char="§"/>
              <a:defRPr/>
            </a:pPr>
            <a:endParaRPr lang="en-US" sz="2000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8590663" y="6041362"/>
            <a:ext cx="683339" cy="365125"/>
          </a:xfrm>
        </p:spPr>
        <p:txBody>
          <a:bodyPr/>
          <a:lstStyle/>
          <a:p>
            <a:fld id="{FDED41F8-FC0F-4085-8150-313B6CF05213}" type="slidenum">
              <a:rPr lang="en-US" smtClean="0"/>
              <a:t>8</a:t>
            </a:fld>
            <a:endParaRPr lang="en-US"/>
          </a:p>
        </p:txBody>
      </p:sp>
      <p:pic>
        <p:nvPicPr>
          <p:cNvPr id="24" name="Picture 23">
            <a:extLst>
              <a:ext uri="{FF2B5EF4-FFF2-40B4-BE49-F238E27FC236}">
                <a16:creationId xmlns="" xmlns:a16="http://schemas.microsoft.com/office/drawing/2014/main" id="{B86371C2-C72B-B322-7E2B-D14F27C5A193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448290">
            <a:off x="69553" y="92028"/>
            <a:ext cx="1554980" cy="1332254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9" name="Footer Placeholder 2">
            <a:extLst>
              <a:ext uri="{FF2B5EF4-FFF2-40B4-BE49-F238E27FC236}">
                <a16:creationId xmlns="" xmlns:a16="http://schemas.microsoft.com/office/drawing/2014/main" id="{F2E7F5DF-2C63-68EE-854D-79471288EC1E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2743200" y="6492666"/>
            <a:ext cx="6297612" cy="365125"/>
          </a:xfrm>
        </p:spPr>
        <p:txBody>
          <a:bodyPr/>
          <a:lstStyle/>
          <a:p>
            <a:pPr>
              <a:defRPr/>
            </a:pPr>
            <a:r>
              <a:rPr lang="en-GB" sz="1200" b="1" dirty="0">
                <a:solidFill>
                  <a:schemeClr val="tx1"/>
                </a:solidFill>
              </a:rPr>
              <a:t>Secure Operating System, </a:t>
            </a:r>
            <a:r>
              <a:rPr lang="en-GB" sz="1200" b="1" dirty="0" err="1">
                <a:solidFill>
                  <a:schemeClr val="tx1"/>
                </a:solidFill>
              </a:rPr>
              <a:t>Dr.</a:t>
            </a:r>
            <a:r>
              <a:rPr lang="en-GB" sz="1200" b="1" dirty="0">
                <a:solidFill>
                  <a:schemeClr val="tx1"/>
                </a:solidFill>
              </a:rPr>
              <a:t> Hesham Abou </a:t>
            </a:r>
            <a:r>
              <a:rPr lang="en-GB" sz="1200" b="1" dirty="0" err="1">
                <a:solidFill>
                  <a:schemeClr val="tx1"/>
                </a:solidFill>
              </a:rPr>
              <a:t>Elfetouh</a:t>
            </a:r>
            <a:r>
              <a:rPr lang="en-GB" sz="1200" b="1" dirty="0">
                <a:solidFill>
                  <a:schemeClr val="tx1"/>
                </a:solidFill>
              </a:rPr>
              <a:t>,  Spring 2023</a:t>
            </a:r>
            <a:endParaRPr lang="en-US" sz="12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750320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3607"/>
    </mc:Choice>
    <mc:Fallback xmlns="">
      <p:transition spd="slow" advTm="33607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303594" y="610668"/>
            <a:ext cx="571502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b="1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The course that will </a:t>
            </a:r>
            <a:r>
              <a:rPr lang="en-US" sz="2400" b="1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be taught</a:t>
            </a:r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9</a:t>
            </a:fld>
            <a:endParaRPr lang="en-US"/>
          </a:p>
        </p:txBody>
      </p:sp>
      <p:sp>
        <p:nvSpPr>
          <p:cNvPr id="14" name="Footer Placeholder 2">
            <a:extLst>
              <a:ext uri="{FF2B5EF4-FFF2-40B4-BE49-F238E27FC236}">
                <a16:creationId xmlns="" xmlns:a16="http://schemas.microsoft.com/office/drawing/2014/main" id="{E296D325-335C-70F0-386A-644FDD502778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3448974" y="6460564"/>
            <a:ext cx="6297613" cy="365125"/>
          </a:xfrm>
        </p:spPr>
        <p:txBody>
          <a:bodyPr/>
          <a:lstStyle/>
          <a:p>
            <a:pPr>
              <a:defRPr/>
            </a:pPr>
            <a:r>
              <a:rPr lang="en-GB" sz="1200" b="1" dirty="0">
                <a:solidFill>
                  <a:schemeClr val="tx1"/>
                </a:solidFill>
              </a:rPr>
              <a:t>Secure Operating System, </a:t>
            </a:r>
            <a:r>
              <a:rPr lang="en-GB" sz="1200" b="1" dirty="0" err="1">
                <a:solidFill>
                  <a:schemeClr val="tx1"/>
                </a:solidFill>
              </a:rPr>
              <a:t>Dr.</a:t>
            </a:r>
            <a:r>
              <a:rPr lang="en-GB" sz="1200" b="1" dirty="0">
                <a:solidFill>
                  <a:schemeClr val="tx1"/>
                </a:solidFill>
              </a:rPr>
              <a:t> Hesham Abou </a:t>
            </a:r>
            <a:r>
              <a:rPr lang="en-GB" sz="1200" b="1" dirty="0" err="1">
                <a:solidFill>
                  <a:schemeClr val="tx1"/>
                </a:solidFill>
              </a:rPr>
              <a:t>Elfetouh</a:t>
            </a:r>
            <a:r>
              <a:rPr lang="en-GB" sz="1200" b="1" dirty="0">
                <a:solidFill>
                  <a:schemeClr val="tx1"/>
                </a:solidFill>
              </a:rPr>
              <a:t>,  Spring 2023</a:t>
            </a:r>
            <a:endParaRPr lang="en-US" sz="1200" b="1" dirty="0">
              <a:solidFill>
                <a:schemeClr val="tx1"/>
              </a:solidFill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="" xmlns:a16="http://schemas.microsoft.com/office/drawing/2014/main" id="{E495EE90-4523-F16E-5C1B-5BEB166EF73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48974" y="1371600"/>
            <a:ext cx="4235242" cy="48092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22974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0100"/>
    </mc:Choice>
    <mc:Fallback xmlns="">
      <p:transition spd="slow" advTm="50100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0"/>
            <a:ext cx="9533101" cy="1610200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1284288" y="1355088"/>
            <a:ext cx="9666288" cy="53245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3200" b="1" dirty="0" smtClean="0"/>
          </a:p>
          <a:p>
            <a:r>
              <a:rPr lang="en-US" sz="3200" b="1" dirty="0" smtClean="0"/>
              <a:t>In Previous</a:t>
            </a:r>
            <a:r>
              <a:rPr lang="ar-EG" sz="3200" b="1" dirty="0" smtClean="0"/>
              <a:t> </a:t>
            </a:r>
            <a:r>
              <a:rPr lang="en-US" sz="3200" b="1" dirty="0" smtClean="0"/>
              <a:t>Course</a:t>
            </a:r>
            <a:r>
              <a:rPr lang="en-US" sz="3200" b="1" dirty="0"/>
              <a:t>s</a:t>
            </a:r>
            <a:r>
              <a:rPr lang="en-US" sz="3200" b="1" dirty="0" smtClean="0"/>
              <a:t> you learned:</a:t>
            </a:r>
            <a:endParaRPr lang="en-US" sz="3200" b="1" dirty="0"/>
          </a:p>
          <a:p>
            <a:pPr lvl="0"/>
            <a:endParaRPr lang="en-US" dirty="0" smtClean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sz="2400" b="1" dirty="0" smtClean="0"/>
              <a:t>The concepts </a:t>
            </a:r>
            <a:r>
              <a:rPr lang="en-US" sz="2400" b="1" dirty="0"/>
              <a:t>of computer security, cryptography, digital money, secure protocols, detection, and other security techniques.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sz="2400" b="1" dirty="0" smtClean="0"/>
              <a:t>The essential </a:t>
            </a:r>
            <a:r>
              <a:rPr lang="en-US" sz="2400" b="1" dirty="0"/>
              <a:t>techniques in protecting information systems, IT  infrastructure,  analyzing  and  monitoring  potential threats  and  attacks,  devising  security architecture,  and  implementing  security  solutions. </a:t>
            </a:r>
            <a:endParaRPr lang="en-US" sz="2400" b="1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 dirty="0"/>
              <a:t>Various network technologies and cyber-attacks and their </a:t>
            </a:r>
            <a:r>
              <a:rPr lang="en-US" sz="2400" b="1" dirty="0" smtClean="0"/>
              <a:t>   	issues</a:t>
            </a:r>
            <a:r>
              <a:rPr lang="en-US" sz="2400" b="1" dirty="0"/>
              <a:t>. 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endParaRPr lang="en-US" sz="2400" b="1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4294967295"/>
          </p:nvPr>
        </p:nvSpPr>
        <p:spPr>
          <a:xfrm>
            <a:off x="3375939" y="6402409"/>
            <a:ext cx="5539461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r>
              <a:rPr lang="en-GB" sz="1200" b="1" dirty="0"/>
              <a:t>Secure Operating System, </a:t>
            </a:r>
            <a:r>
              <a:rPr lang="en-GB" sz="1200" b="1" dirty="0" err="1"/>
              <a:t>Dr.</a:t>
            </a:r>
            <a:r>
              <a:rPr lang="en-GB" sz="1200" b="1" dirty="0"/>
              <a:t> Hesham </a:t>
            </a:r>
            <a:r>
              <a:rPr lang="en-GB" sz="1200" b="1" dirty="0" err="1"/>
              <a:t>Abou</a:t>
            </a:r>
            <a:r>
              <a:rPr lang="en-GB" sz="1200" b="1" dirty="0"/>
              <a:t> </a:t>
            </a:r>
            <a:r>
              <a:rPr lang="en-GB" sz="1200" b="1" dirty="0" err="1"/>
              <a:t>Elfetouh</a:t>
            </a:r>
            <a:r>
              <a:rPr lang="en-GB" sz="1200" b="1" dirty="0"/>
              <a:t>,  Spring 2023</a:t>
            </a:r>
            <a:endParaRPr lang="en-US" sz="1200" b="1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F8B174-B042-4CE3-8666-0123AA244BDB}" type="slidenum">
              <a:rPr lang="en-US" smtClean="0"/>
              <a:t>10</a:t>
            </a:fld>
            <a:endParaRPr lang="en-US"/>
          </a:p>
        </p:txBody>
      </p:sp>
      <p:sp>
        <p:nvSpPr>
          <p:cNvPr id="10" name="TextBox 9"/>
          <p:cNvSpPr txBox="1"/>
          <p:nvPr/>
        </p:nvSpPr>
        <p:spPr>
          <a:xfrm>
            <a:off x="2535382" y="620434"/>
            <a:ext cx="25561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US" sz="3200" b="1" dirty="0" smtClean="0">
                <a:solidFill>
                  <a:srgbClr val="FF0000"/>
                </a:solidFill>
              </a:rPr>
              <a:t>Introduction</a:t>
            </a:r>
            <a:endParaRPr lang="en-US" sz="32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219505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4281"/>
    </mc:Choice>
    <mc:Fallback xmlns="">
      <p:transition spd="slow" advTm="114281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0"/>
            <a:ext cx="9533101" cy="1610200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1664422" y="1492798"/>
            <a:ext cx="9666288" cy="40626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endParaRPr lang="en-US" dirty="0" smtClean="0"/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US" sz="2400" b="1" dirty="0" smtClean="0"/>
              <a:t>The origin of Malware, and its security.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US" sz="2400" b="1" dirty="0" smtClean="0"/>
              <a:t>How to Identify </a:t>
            </a:r>
            <a:r>
              <a:rPr lang="en-US" sz="2400" b="1" dirty="0"/>
              <a:t>&amp; Evaluate vulnerabilities in information </a:t>
            </a:r>
            <a:r>
              <a:rPr lang="en-US" sz="2400" b="1" dirty="0" smtClean="0"/>
              <a:t>systems </a:t>
            </a:r>
            <a:r>
              <a:rPr lang="en-US" sz="2400" b="1" dirty="0"/>
              <a:t>and apply security measures to </a:t>
            </a:r>
            <a:r>
              <a:rPr lang="en-US" sz="2400" b="1" dirty="0" smtClean="0"/>
              <a:t>real-time </a:t>
            </a:r>
            <a:r>
              <a:rPr lang="en-US" sz="2400" b="1" dirty="0"/>
              <a:t>scenarios.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US" sz="2400" b="1" dirty="0" smtClean="0"/>
              <a:t>Security </a:t>
            </a:r>
            <a:r>
              <a:rPr lang="en-US" sz="2400" b="1" dirty="0"/>
              <a:t>Protocols for </a:t>
            </a:r>
            <a:r>
              <a:rPr lang="en-US" sz="2400" b="1" dirty="0" smtClean="0"/>
              <a:t>avoiding the </a:t>
            </a:r>
            <a:r>
              <a:rPr lang="en-US" sz="2400" b="1" dirty="0"/>
              <a:t>basic level threat.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US" sz="2400" b="1" dirty="0" smtClean="0"/>
              <a:t>The </a:t>
            </a:r>
            <a:r>
              <a:rPr lang="en-US" sz="2400" b="1" dirty="0"/>
              <a:t>use of standards to enhance information security in the development process and infrastructure protection.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US" sz="2400" b="1" dirty="0"/>
              <a:t>Recognize the appropriate steps for information security risk, response, and recovery.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b="1" dirty="0"/>
              <a:t>Demonstrate the ability to assess and implement access </a:t>
            </a:r>
            <a:r>
              <a:rPr lang="en-US" sz="2400" b="1" dirty="0" smtClean="0"/>
              <a:t>controls.</a:t>
            </a:r>
            <a:endParaRPr lang="en-US" sz="2400" b="1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F8B174-B042-4CE3-8666-0123AA244BDB}" type="slidenum">
              <a:rPr lang="en-US" smtClean="0"/>
              <a:t>11</a:t>
            </a:fld>
            <a:endParaRPr lang="en-US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4294967295"/>
          </p:nvPr>
        </p:nvSpPr>
        <p:spPr>
          <a:xfrm>
            <a:off x="3810000" y="6459827"/>
            <a:ext cx="5059324" cy="365125"/>
          </a:xfrm>
          <a:prstGeom prst="rect">
            <a:avLst/>
          </a:prstGeom>
        </p:spPr>
        <p:txBody>
          <a:bodyPr/>
          <a:lstStyle/>
          <a:p>
            <a:r>
              <a:rPr lang="en-US" sz="1200" b="1" dirty="0">
                <a:solidFill>
                  <a:schemeClr val="tx1"/>
                </a:solidFill>
              </a:rPr>
              <a:t>Secure Operating systems                          Dr. Hesham Salman</a:t>
            </a:r>
          </a:p>
        </p:txBody>
      </p:sp>
    </p:spTree>
    <p:extLst>
      <p:ext uri="{BB962C8B-B14F-4D97-AF65-F5344CB8AC3E}">
        <p14:creationId xmlns:p14="http://schemas.microsoft.com/office/powerpoint/2010/main" val="35161041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63198"/>
    </mc:Choice>
    <mc:Fallback xmlns="">
      <p:transition spd="slow" advTm="163198"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650377" y="543490"/>
            <a:ext cx="35060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</a:rPr>
              <a:t>Learning Resources:</a:t>
            </a:r>
            <a:endParaRPr lang="en-US" sz="2800" dirty="0">
              <a:solidFill>
                <a:schemeClr val="bg1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0" name="TextBox 6"/>
          <p:cNvSpPr txBox="1">
            <a:spLocks noChangeArrowheads="1"/>
          </p:cNvSpPr>
          <p:nvPr/>
        </p:nvSpPr>
        <p:spPr bwMode="auto">
          <a:xfrm>
            <a:off x="482577" y="2033779"/>
            <a:ext cx="7463055" cy="39087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>
              <a:buFont typeface="Wingdings" panose="05000000000000000000" pitchFamily="2" charset="2"/>
              <a:buChar char="Ø"/>
              <a:defRPr/>
            </a:pPr>
            <a:r>
              <a:rPr lang="ar-YE" sz="2400" b="1" i="1" dirty="0">
                <a:solidFill>
                  <a:srgbClr val="FF0000"/>
                </a:solidFill>
              </a:rPr>
              <a:t> </a:t>
            </a:r>
            <a:r>
              <a:rPr lang="en-US" sz="3200" b="1" i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Credit Hours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 3 credit hours.  </a:t>
            </a:r>
          </a:p>
          <a:p>
            <a:pPr>
              <a:defRPr/>
            </a:pPr>
            <a:endParaRPr 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 indent="-457200">
              <a:buFont typeface="Wingdings" pitchFamily="2" charset="2"/>
              <a:buChar char="Ø"/>
              <a:defRPr/>
            </a:pPr>
            <a:r>
              <a:rPr lang="en-US" sz="3200" b="1" i="1" dirty="0">
                <a:solidFill>
                  <a:schemeClr val="accent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Required Textbook</a:t>
            </a:r>
            <a:r>
              <a:rPr lang="en-US" sz="3200" b="1" i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endParaRPr lang="ar-YE" sz="3200" b="1" i="1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>
              <a:spcBef>
                <a:spcPts val="0"/>
              </a:spcBef>
              <a:spcAft>
                <a:spcPts val="0"/>
              </a:spcAft>
            </a:pPr>
            <a:r>
              <a:rPr lang="en-US" sz="3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Jang M. and Messier R., </a:t>
            </a:r>
            <a:r>
              <a:rPr lang="en-US" sz="3200" dirty="0" smtClean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“Security </a:t>
            </a:r>
            <a:r>
              <a:rPr lang="en-US" sz="3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Strategies in Linux Platforms and </a:t>
            </a:r>
            <a:r>
              <a:rPr lang="en-US" sz="3200" dirty="0" smtClean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Applications”, </a:t>
            </a:r>
            <a:r>
              <a:rPr lang="en-US" sz="3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2024, Jones and Bartlett Learning,  </a:t>
            </a:r>
            <a:r>
              <a:rPr lang="en-US" sz="3200" b="0" i="0" u="none" strike="noStrike" baseline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ISBN 9781284255850</a:t>
            </a:r>
            <a:endParaRPr 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lvl="1">
              <a:defRPr/>
            </a:pPr>
            <a:endParaRPr lang="en-US" sz="2400" b="1" i="1" dirty="0">
              <a:solidFill>
                <a:srgbClr val="FF0000"/>
              </a:solidFill>
            </a:endParaRPr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8590663" y="6041362"/>
            <a:ext cx="683339" cy="365125"/>
          </a:xfrm>
        </p:spPr>
        <p:txBody>
          <a:bodyPr/>
          <a:lstStyle/>
          <a:p>
            <a:fld id="{FDED41F8-FC0F-4085-8150-313B6CF05213}" type="slidenum">
              <a:rPr lang="en-US" smtClean="0"/>
              <a:t>12</a:t>
            </a:fld>
            <a:endParaRPr lang="en-US"/>
          </a:p>
        </p:txBody>
      </p:sp>
      <p:sp>
        <p:nvSpPr>
          <p:cNvPr id="9" name="Footer Placeholder 2">
            <a:extLst>
              <a:ext uri="{FF2B5EF4-FFF2-40B4-BE49-F238E27FC236}">
                <a16:creationId xmlns="" xmlns:a16="http://schemas.microsoft.com/office/drawing/2014/main" id="{33E8E103-6FB7-DE70-99B6-F0D33D4F0327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2743200" y="6492666"/>
            <a:ext cx="6297612" cy="365125"/>
          </a:xfrm>
        </p:spPr>
        <p:txBody>
          <a:bodyPr/>
          <a:lstStyle/>
          <a:p>
            <a:pPr>
              <a:defRPr/>
            </a:pPr>
            <a:r>
              <a:rPr lang="en-GB" sz="1200" b="1" dirty="0">
                <a:solidFill>
                  <a:schemeClr val="tx1"/>
                </a:solidFill>
              </a:rPr>
              <a:t>Secure Operating System, </a:t>
            </a:r>
            <a:r>
              <a:rPr lang="en-GB" sz="1200" b="1" dirty="0" err="1">
                <a:solidFill>
                  <a:schemeClr val="tx1"/>
                </a:solidFill>
              </a:rPr>
              <a:t>Dr.</a:t>
            </a:r>
            <a:r>
              <a:rPr lang="en-GB" sz="1200" b="1" dirty="0">
                <a:solidFill>
                  <a:schemeClr val="tx1"/>
                </a:solidFill>
              </a:rPr>
              <a:t> Hesham Abou </a:t>
            </a:r>
            <a:r>
              <a:rPr lang="en-GB" sz="1200" b="1" dirty="0" err="1">
                <a:solidFill>
                  <a:schemeClr val="tx1"/>
                </a:solidFill>
              </a:rPr>
              <a:t>Elfetouh</a:t>
            </a:r>
            <a:r>
              <a:rPr lang="en-GB" sz="1200" b="1" dirty="0">
                <a:solidFill>
                  <a:schemeClr val="tx1"/>
                </a:solidFill>
              </a:rPr>
              <a:t>,  Spring 2023</a:t>
            </a:r>
            <a:endParaRPr lang="en-US" sz="1200" b="1" dirty="0">
              <a:solidFill>
                <a:schemeClr val="tx1"/>
              </a:solidFill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="" xmlns:a16="http://schemas.microsoft.com/office/drawing/2014/main" id="{FC0855B2-0C44-0644-5DD4-B4039CF5F78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348396" y="1361867"/>
            <a:ext cx="3870794" cy="43954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84495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6333"/>
    </mc:Choice>
    <mc:Fallback xmlns="">
      <p:transition spd="slow" advTm="26333"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470285" y="457200"/>
            <a:ext cx="437812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b="1" dirty="0" smtClean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Course </a:t>
            </a:r>
            <a:r>
              <a:rPr lang="en-US" sz="3600" b="1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Description </a:t>
            </a:r>
            <a:r>
              <a:rPr lang="en-US" sz="3600" b="1" dirty="0" smtClean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:</a:t>
            </a:r>
            <a:endParaRPr lang="en-US" sz="3600" b="1" dirty="0">
              <a:solidFill>
                <a:schemeClr val="bg1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1402080" y="1688820"/>
            <a:ext cx="8022985" cy="24245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algn="just">
              <a:spcBef>
                <a:spcPts val="0"/>
              </a:spcBef>
              <a:spcAft>
                <a:spcPts val="0"/>
              </a:spcAft>
            </a:pPr>
            <a:r>
              <a:rPr lang="en-US" sz="3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4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 this course, </a:t>
            </a:r>
            <a:r>
              <a:rPr lang="en-US" sz="4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you </a:t>
            </a:r>
            <a:r>
              <a:rPr lang="en-US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understand </a:t>
            </a:r>
            <a:r>
              <a:rPr lang="en-US" sz="4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how </a:t>
            </a:r>
            <a:r>
              <a:rPr lang="en-US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hardware and software constructs protect modern operating systems.</a:t>
            </a:r>
            <a:endParaRPr lang="en-US" sz="40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1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/>
            </a:pPr>
            <a:endParaRPr lang="en-US" sz="24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8590663" y="6041362"/>
            <a:ext cx="683339" cy="365125"/>
          </a:xfrm>
        </p:spPr>
        <p:txBody>
          <a:bodyPr/>
          <a:lstStyle/>
          <a:p>
            <a:fld id="{FDED41F8-FC0F-4085-8150-313B6CF05213}" type="slidenum">
              <a:rPr lang="en-US" smtClean="0"/>
              <a:t>13</a:t>
            </a:fld>
            <a:endParaRPr lang="en-US"/>
          </a:p>
        </p:txBody>
      </p:sp>
      <p:sp>
        <p:nvSpPr>
          <p:cNvPr id="9" name="Footer Placeholder 2">
            <a:extLst>
              <a:ext uri="{FF2B5EF4-FFF2-40B4-BE49-F238E27FC236}">
                <a16:creationId xmlns="" xmlns:a16="http://schemas.microsoft.com/office/drawing/2014/main" id="{A5C5EC8F-129A-07DA-A18D-852F0AC2BD0A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2743200" y="6492666"/>
            <a:ext cx="6297612" cy="365125"/>
          </a:xfrm>
        </p:spPr>
        <p:txBody>
          <a:bodyPr/>
          <a:lstStyle/>
          <a:p>
            <a:pPr>
              <a:defRPr/>
            </a:pPr>
            <a:r>
              <a:rPr lang="en-GB" sz="1200" b="1" dirty="0">
                <a:solidFill>
                  <a:schemeClr val="tx1"/>
                </a:solidFill>
              </a:rPr>
              <a:t>Secure Operating System, </a:t>
            </a:r>
            <a:r>
              <a:rPr lang="en-GB" sz="1200" b="1" dirty="0" err="1">
                <a:solidFill>
                  <a:schemeClr val="tx1"/>
                </a:solidFill>
              </a:rPr>
              <a:t>Dr.</a:t>
            </a:r>
            <a:r>
              <a:rPr lang="en-GB" sz="1200" b="1" dirty="0">
                <a:solidFill>
                  <a:schemeClr val="tx1"/>
                </a:solidFill>
              </a:rPr>
              <a:t> Hesham Abou </a:t>
            </a:r>
            <a:r>
              <a:rPr lang="en-GB" sz="1200" b="1" dirty="0" err="1">
                <a:solidFill>
                  <a:schemeClr val="tx1"/>
                </a:solidFill>
              </a:rPr>
              <a:t>Elfetouh</a:t>
            </a:r>
            <a:r>
              <a:rPr lang="en-GB" sz="1200" b="1" dirty="0">
                <a:solidFill>
                  <a:schemeClr val="tx1"/>
                </a:solidFill>
              </a:rPr>
              <a:t>,  Spring 2023</a:t>
            </a:r>
            <a:endParaRPr lang="en-US" sz="12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861645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9884"/>
    </mc:Choice>
    <mc:Fallback xmlns="">
      <p:transition spd="slow" advTm="19884"/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2">
            <a:extLst>
              <a:ext uri="{FF2B5EF4-FFF2-40B4-BE49-F238E27FC236}">
                <a16:creationId xmlns="" xmlns:a16="http://schemas.microsoft.com/office/drawing/2014/main" id="{642704FF-0659-9C41-B5BD-C8B590ED5DAC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1676400" y="1474827"/>
            <a:ext cx="8596313" cy="4441825"/>
          </a:xfrm>
        </p:spPr>
        <p:txBody>
          <a:bodyPr>
            <a:normAutofit fontScale="85000" lnSpcReduction="10000"/>
          </a:bodyPr>
          <a:lstStyle/>
          <a:p>
            <a:pPr marL="0" marR="0" indent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200" b="1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Upon successful completion of this course, </a:t>
            </a:r>
            <a:r>
              <a:rPr lang="en-US" sz="3200" b="1" dirty="0" smtClean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you should </a:t>
            </a:r>
            <a:r>
              <a:rPr lang="en-US" sz="3200" b="1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be able to:</a:t>
            </a:r>
            <a:endParaRPr lang="en-US" sz="3200" b="1" dirty="0"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marL="342900" marR="0" lvl="0" indent="-342900" algn="just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3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Explain what operating system and network security means. </a:t>
            </a:r>
            <a:endParaRPr lang="en-US" sz="3200" dirty="0">
              <a:solidFill>
                <a:srgbClr val="00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marL="342900" marR="0" lvl="0" indent="-342900" algn="just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3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Explain how viruses, worms, and trojan horses spread. </a:t>
            </a:r>
            <a:endParaRPr lang="en-US" sz="3200" dirty="0">
              <a:solidFill>
                <a:srgbClr val="00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marL="342900" marR="0" lvl="0" indent="-342900" algn="just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3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Explain encryption and authentication methods and how they are used. </a:t>
            </a:r>
            <a:endParaRPr lang="en-US" sz="3200" dirty="0">
              <a:solidFill>
                <a:srgbClr val="00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marL="342900" marR="0" lvl="0" indent="-342900" algn="just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3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Create account naming and security strategies. </a:t>
            </a:r>
            <a:endParaRPr lang="en-US" sz="3200" dirty="0">
              <a:solidFill>
                <a:srgbClr val="00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marL="342900" marR="0" lvl="0" indent="-342900" algn="just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3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Implement directory, folder, and file security. </a:t>
            </a:r>
            <a:endParaRPr lang="en-US" sz="3200" dirty="0">
              <a:solidFill>
                <a:srgbClr val="00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endParaRPr lang="en-US" dirty="0"/>
          </a:p>
        </p:txBody>
      </p:sp>
      <p:sp>
        <p:nvSpPr>
          <p:cNvPr id="7" name="Footer Placeholder 2">
            <a:extLst>
              <a:ext uri="{FF2B5EF4-FFF2-40B4-BE49-F238E27FC236}">
                <a16:creationId xmlns="" xmlns:a16="http://schemas.microsoft.com/office/drawing/2014/main" id="{E1BCF0BB-5EDC-DB00-90E0-AED07C02A8D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3740327" y="6492875"/>
            <a:ext cx="6297613" cy="365125"/>
          </a:xfrm>
        </p:spPr>
        <p:txBody>
          <a:bodyPr/>
          <a:lstStyle/>
          <a:p>
            <a:pPr>
              <a:defRPr/>
            </a:pPr>
            <a:r>
              <a:rPr lang="en-GB" sz="1200" b="1" dirty="0">
                <a:solidFill>
                  <a:schemeClr val="tx1"/>
                </a:solidFill>
              </a:rPr>
              <a:t>Secure Operating System, </a:t>
            </a:r>
            <a:r>
              <a:rPr lang="en-GB" sz="1200" b="1" dirty="0" err="1">
                <a:solidFill>
                  <a:schemeClr val="tx1"/>
                </a:solidFill>
              </a:rPr>
              <a:t>Dr.</a:t>
            </a:r>
            <a:r>
              <a:rPr lang="en-GB" sz="1200" b="1" dirty="0">
                <a:solidFill>
                  <a:schemeClr val="tx1"/>
                </a:solidFill>
              </a:rPr>
              <a:t> Hesham Abou </a:t>
            </a:r>
            <a:r>
              <a:rPr lang="en-GB" sz="1200" b="1" dirty="0" err="1">
                <a:solidFill>
                  <a:schemeClr val="tx1"/>
                </a:solidFill>
              </a:rPr>
              <a:t>Elfetouh</a:t>
            </a:r>
            <a:r>
              <a:rPr lang="en-GB" sz="1200" b="1" dirty="0">
                <a:solidFill>
                  <a:schemeClr val="tx1"/>
                </a:solidFill>
              </a:rPr>
              <a:t>,  Spring 2023</a:t>
            </a:r>
            <a:endParaRPr lang="en-US" sz="1200" b="1" dirty="0">
              <a:solidFill>
                <a:schemeClr val="tx1"/>
              </a:solidFill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="" xmlns:a16="http://schemas.microsoft.com/office/drawing/2014/main" id="{D49019D6-866B-A854-CB36-76352C19C0E1}"/>
              </a:ext>
            </a:extLst>
          </p:cNvPr>
          <p:cNvSpPr txBox="1">
            <a:spLocks/>
          </p:cNvSpPr>
          <p:nvPr/>
        </p:nvSpPr>
        <p:spPr>
          <a:xfrm>
            <a:off x="2590800" y="473738"/>
            <a:ext cx="8596668" cy="7620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fontAlgn="auto">
              <a:spcAft>
                <a:spcPts val="0"/>
              </a:spcAft>
            </a:pPr>
            <a:r>
              <a:rPr lang="en-US" sz="4000" b="1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Learning Outcomes</a:t>
            </a:r>
            <a:endParaRPr lang="en-US" sz="40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21699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8601"/>
    </mc:Choice>
    <mc:Fallback xmlns="">
      <p:transition spd="slow" advTm="88601"/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Content Placeholder 6">
            <a:extLst>
              <a:ext uri="{FF2B5EF4-FFF2-40B4-BE49-F238E27FC236}">
                <a16:creationId xmlns="" xmlns:a16="http://schemas.microsoft.com/office/drawing/2014/main" id="{13704237-7FA6-61B3-BD1E-4F3481E5ADB7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1806930" y="1643394"/>
            <a:ext cx="9380538" cy="4441825"/>
          </a:xfrm>
        </p:spPr>
        <p:txBody>
          <a:bodyPr>
            <a:noAutofit/>
          </a:bodyPr>
          <a:lstStyle/>
          <a:p>
            <a:pPr marL="342900" marR="0" lvl="0" indent="-342900" algn="just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2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Configure the firewall capabilities in operating systems. </a:t>
            </a:r>
          </a:p>
          <a:p>
            <a:pPr marL="342900" marR="0" lvl="0" indent="-342900" algn="just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2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Explain physical security methods for workstations, servers, and network devices. </a:t>
            </a:r>
          </a:p>
          <a:p>
            <a:pPr marL="342900" marR="0" lvl="0" indent="-342900" algn="just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2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Configure security for wireless interfaces in workstation operating systems. </a:t>
            </a:r>
          </a:p>
          <a:p>
            <a:pPr marL="342900" marR="0" lvl="0" indent="-342900" algn="just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2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Explain how e-mail can be secured through certificates and encryption. </a:t>
            </a:r>
          </a:p>
          <a:p>
            <a:pPr marL="342900" marR="0" lvl="0" indent="-342900" algn="just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2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Explain how to use disaster recovery techniques to secure operating systems, prevent data loss, and reduce downtime.</a:t>
            </a:r>
          </a:p>
        </p:txBody>
      </p:sp>
      <p:sp>
        <p:nvSpPr>
          <p:cNvPr id="8" name="Footer Placeholder 2">
            <a:extLst>
              <a:ext uri="{FF2B5EF4-FFF2-40B4-BE49-F238E27FC236}">
                <a16:creationId xmlns="" xmlns:a16="http://schemas.microsoft.com/office/drawing/2014/main" id="{DDEEF1A2-72CB-85B6-EF9E-9A4C42E0198C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3348392" y="6400800"/>
            <a:ext cx="6297613" cy="365125"/>
          </a:xfrm>
        </p:spPr>
        <p:txBody>
          <a:bodyPr/>
          <a:lstStyle/>
          <a:p>
            <a:pPr>
              <a:defRPr/>
            </a:pPr>
            <a:r>
              <a:rPr lang="en-GB" sz="1200" b="1" dirty="0">
                <a:solidFill>
                  <a:schemeClr val="tx1"/>
                </a:solidFill>
              </a:rPr>
              <a:t>Secure Operating System, </a:t>
            </a:r>
            <a:r>
              <a:rPr lang="en-GB" sz="1200" b="1" dirty="0" err="1">
                <a:solidFill>
                  <a:schemeClr val="tx1"/>
                </a:solidFill>
              </a:rPr>
              <a:t>Dr.</a:t>
            </a:r>
            <a:r>
              <a:rPr lang="en-GB" sz="1200" b="1" dirty="0">
                <a:solidFill>
                  <a:schemeClr val="tx1"/>
                </a:solidFill>
              </a:rPr>
              <a:t> Hesham Abou </a:t>
            </a:r>
            <a:r>
              <a:rPr lang="en-GB" sz="1200" b="1" dirty="0" err="1">
                <a:solidFill>
                  <a:schemeClr val="tx1"/>
                </a:solidFill>
              </a:rPr>
              <a:t>Elfetouh</a:t>
            </a:r>
            <a:r>
              <a:rPr lang="en-GB" sz="1200" b="1" dirty="0">
                <a:solidFill>
                  <a:schemeClr val="tx1"/>
                </a:solidFill>
              </a:rPr>
              <a:t>,  Spring 2023</a:t>
            </a:r>
            <a:endParaRPr lang="en-US" sz="1200" b="1" dirty="0">
              <a:solidFill>
                <a:schemeClr val="tx1"/>
              </a:solidFill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="" xmlns:a16="http://schemas.microsoft.com/office/drawing/2014/main" id="{8C397A35-A196-37A2-5056-8AAC06F09D57}"/>
              </a:ext>
            </a:extLst>
          </p:cNvPr>
          <p:cNvSpPr txBox="1">
            <a:spLocks/>
          </p:cNvSpPr>
          <p:nvPr/>
        </p:nvSpPr>
        <p:spPr>
          <a:xfrm>
            <a:off x="2590800" y="473738"/>
            <a:ext cx="8596668" cy="7620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fontAlgn="auto">
              <a:spcAft>
                <a:spcPts val="0"/>
              </a:spcAft>
            </a:pPr>
            <a:r>
              <a:rPr lang="en-US" sz="4000" b="1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Learning Outcomes</a:t>
            </a:r>
            <a:endParaRPr lang="en-US" sz="40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123545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48359"/>
    </mc:Choice>
    <mc:Fallback xmlns="">
      <p:transition spd="slow" advTm="148359"/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979835" y="2204822"/>
            <a:ext cx="238650" cy="2709534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650377" y="543490"/>
            <a:ext cx="533992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Units of Course Contents</a:t>
            </a:r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2"/>
          </p:nvPr>
        </p:nvSpPr>
        <p:spPr>
          <a:xfrm>
            <a:off x="8291605" y="6492875"/>
            <a:ext cx="683339" cy="365125"/>
          </a:xfrm>
        </p:spPr>
        <p:txBody>
          <a:bodyPr/>
          <a:lstStyle/>
          <a:p>
            <a:fld id="{FDED41F8-FC0F-4085-8150-313B6CF05213}" type="slidenum">
              <a:rPr lang="en-US" smtClean="0"/>
              <a:t>16</a:t>
            </a:fld>
            <a:endParaRPr lang="en-US" dirty="0"/>
          </a:p>
        </p:txBody>
      </p:sp>
      <p:sp>
        <p:nvSpPr>
          <p:cNvPr id="9" name="Footer Placeholder 2">
            <a:extLst>
              <a:ext uri="{FF2B5EF4-FFF2-40B4-BE49-F238E27FC236}">
                <a16:creationId xmlns="" xmlns:a16="http://schemas.microsoft.com/office/drawing/2014/main" id="{58970A8C-F583-D448-C3EA-DB85DDADA2DD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2743200" y="6492666"/>
            <a:ext cx="6297612" cy="365125"/>
          </a:xfrm>
        </p:spPr>
        <p:txBody>
          <a:bodyPr/>
          <a:lstStyle/>
          <a:p>
            <a:pPr>
              <a:defRPr/>
            </a:pPr>
            <a:r>
              <a:rPr lang="en-GB" sz="1200" b="1" dirty="0">
                <a:solidFill>
                  <a:schemeClr val="tx1"/>
                </a:solidFill>
              </a:rPr>
              <a:t>Secure Operating System, </a:t>
            </a:r>
            <a:r>
              <a:rPr lang="en-GB" sz="1200" b="1" dirty="0" err="1">
                <a:solidFill>
                  <a:schemeClr val="tx1"/>
                </a:solidFill>
              </a:rPr>
              <a:t>Dr.</a:t>
            </a:r>
            <a:r>
              <a:rPr lang="en-GB" sz="1200" b="1" dirty="0">
                <a:solidFill>
                  <a:schemeClr val="tx1"/>
                </a:solidFill>
              </a:rPr>
              <a:t> Hesham Abou </a:t>
            </a:r>
            <a:r>
              <a:rPr lang="en-GB" sz="1200" b="1" dirty="0" err="1">
                <a:solidFill>
                  <a:schemeClr val="tx1"/>
                </a:solidFill>
              </a:rPr>
              <a:t>Elfetouh</a:t>
            </a:r>
            <a:r>
              <a:rPr lang="en-GB" sz="1200" b="1" dirty="0">
                <a:solidFill>
                  <a:schemeClr val="tx1"/>
                </a:solidFill>
              </a:rPr>
              <a:t>,  Spring 2023</a:t>
            </a:r>
            <a:endParaRPr lang="en-US" sz="1200" b="1" dirty="0">
              <a:solidFill>
                <a:schemeClr val="tx1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="" xmlns:a16="http://schemas.microsoft.com/office/drawing/2014/main" id="{757AB5C0-8982-6132-AEA6-D6651AF37319}"/>
              </a:ext>
            </a:extLst>
          </p:cNvPr>
          <p:cNvSpPr txBox="1"/>
          <p:nvPr/>
        </p:nvSpPr>
        <p:spPr>
          <a:xfrm>
            <a:off x="2209010" y="1437588"/>
            <a:ext cx="7692429" cy="45774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marR="0" lvl="0" indent="-3429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3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Module  1:  Introduction,  and  an  overview  about  OS  Security  Threats  and  basic components of OS Security. </a:t>
            </a:r>
            <a:endParaRPr lang="en-US" sz="32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3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Module 2: User privileges, Permissions and Files systems and encryption. </a:t>
            </a:r>
            <a:endParaRPr lang="en-US" sz="32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3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Module 3: Securing services. </a:t>
            </a:r>
            <a:endParaRPr lang="en-US" sz="32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3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Module 4: Firewalls, Remote Access, Secure NAS. </a:t>
            </a:r>
            <a:endParaRPr lang="en-US" sz="32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939294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4572"/>
    </mc:Choice>
    <mc:Fallback xmlns="">
      <p:transition spd="slow" advTm="94572"/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43A86B60-C4FA-69F4-2CBA-C1293205BE96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1752600" y="2057400"/>
            <a:ext cx="8596313" cy="3881437"/>
          </a:xfrm>
        </p:spPr>
        <p:txBody>
          <a:bodyPr/>
          <a:lstStyle/>
          <a:p>
            <a:pPr marL="342900" marR="0" lvl="0" indent="-3429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3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Module 5: Network application security. </a:t>
            </a:r>
            <a:endParaRPr lang="en-US" sz="32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3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Module 6: Managing security alerts and updates. </a:t>
            </a:r>
            <a:endParaRPr lang="en-US" sz="32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3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Module 7: Detecting and responding to security breaches.</a:t>
            </a:r>
            <a:endParaRPr lang="en-US" sz="32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="" xmlns:a16="http://schemas.microsoft.com/office/drawing/2014/main" id="{816B66C8-B060-8DFA-9535-B68C05DFF21E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3429000" y="6453699"/>
            <a:ext cx="5257800" cy="365125"/>
          </a:xfrm>
        </p:spPr>
        <p:txBody>
          <a:bodyPr/>
          <a:lstStyle/>
          <a:p>
            <a:pPr>
              <a:defRPr/>
            </a:pPr>
            <a:r>
              <a:rPr lang="en-GB" sz="1200" b="1" dirty="0">
                <a:solidFill>
                  <a:schemeClr val="tx1"/>
                </a:solidFill>
              </a:rPr>
              <a:t>Secure Operating System, </a:t>
            </a:r>
            <a:r>
              <a:rPr lang="en-GB" sz="1200" b="1" dirty="0" err="1">
                <a:solidFill>
                  <a:schemeClr val="tx1"/>
                </a:solidFill>
              </a:rPr>
              <a:t>Dr.</a:t>
            </a:r>
            <a:r>
              <a:rPr lang="en-GB" sz="1200" b="1" dirty="0">
                <a:solidFill>
                  <a:schemeClr val="tx1"/>
                </a:solidFill>
              </a:rPr>
              <a:t> Hesham </a:t>
            </a:r>
            <a:r>
              <a:rPr lang="en-GB" sz="1200" b="1" dirty="0" err="1">
                <a:solidFill>
                  <a:schemeClr val="tx1"/>
                </a:solidFill>
              </a:rPr>
              <a:t>Abou</a:t>
            </a:r>
            <a:r>
              <a:rPr lang="en-GB" sz="1200" b="1" dirty="0">
                <a:solidFill>
                  <a:schemeClr val="tx1"/>
                </a:solidFill>
              </a:rPr>
              <a:t> </a:t>
            </a:r>
            <a:r>
              <a:rPr lang="en-GB" sz="1200" b="1" dirty="0" err="1">
                <a:solidFill>
                  <a:schemeClr val="tx1"/>
                </a:solidFill>
              </a:rPr>
              <a:t>Elfetouh</a:t>
            </a:r>
            <a:r>
              <a:rPr lang="en-GB" sz="1200" b="1" dirty="0">
                <a:solidFill>
                  <a:schemeClr val="tx1"/>
                </a:solidFill>
              </a:rPr>
              <a:t>,  Spring 2023</a:t>
            </a:r>
            <a:endParaRPr lang="en-US" sz="1200" b="1" dirty="0">
              <a:solidFill>
                <a:schemeClr val="tx1"/>
              </a:solidFill>
            </a:endParaRPr>
          </a:p>
        </p:txBody>
      </p:sp>
      <p:sp>
        <p:nvSpPr>
          <p:cNvPr id="6" name="Title 5">
            <a:extLst>
              <a:ext uri="{FF2B5EF4-FFF2-40B4-BE49-F238E27FC236}">
                <a16:creationId xmlns="" xmlns:a16="http://schemas.microsoft.com/office/drawing/2014/main" id="{013E23B6-95B7-40A5-86E8-B7139A50D6B0}"/>
              </a:ext>
            </a:extLst>
          </p:cNvPr>
          <p:cNvSpPr txBox="1">
            <a:spLocks noGrp="1"/>
          </p:cNvSpPr>
          <p:nvPr>
            <p:ph type="title" idx="4294967295"/>
          </p:nvPr>
        </p:nvSpPr>
        <p:spPr>
          <a:xfrm>
            <a:off x="2362200" y="533400"/>
            <a:ext cx="4595812" cy="5857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Units of Course Contents</a:t>
            </a:r>
          </a:p>
        </p:txBody>
      </p:sp>
    </p:spTree>
    <p:extLst>
      <p:ext uri="{BB962C8B-B14F-4D97-AF65-F5344CB8AC3E}">
        <p14:creationId xmlns:p14="http://schemas.microsoft.com/office/powerpoint/2010/main" val="3190943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3454"/>
    </mc:Choice>
    <mc:Fallback xmlns="">
      <p:transition spd="slow" advTm="53454"/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650377" y="543490"/>
            <a:ext cx="405110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Course Information</a:t>
            </a:r>
          </a:p>
        </p:txBody>
      </p:sp>
      <p:sp>
        <p:nvSpPr>
          <p:cNvPr id="11" name="TextBox 6"/>
          <p:cNvSpPr txBox="1">
            <a:spLocks noChangeArrowheads="1"/>
          </p:cNvSpPr>
          <p:nvPr/>
        </p:nvSpPr>
        <p:spPr bwMode="auto">
          <a:xfrm>
            <a:off x="914400" y="1692025"/>
            <a:ext cx="8763000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 marL="1319213" lvl="1" indent="-342900">
              <a:buFont typeface="Wingdings" panose="05000000000000000000" pitchFamily="2" charset="2"/>
              <a:buChar char="Ø"/>
              <a:defRPr/>
            </a:pPr>
            <a:r>
              <a:rPr lang="en-US" sz="2400" dirty="0">
                <a:solidFill>
                  <a:srgbClr val="FF0000"/>
                </a:solidFill>
              </a:rPr>
              <a:t>Assessment Method:</a:t>
            </a:r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2"/>
          </p:nvPr>
        </p:nvSpPr>
        <p:spPr>
          <a:xfrm>
            <a:off x="8590663" y="6041362"/>
            <a:ext cx="683339" cy="365125"/>
          </a:xfrm>
        </p:spPr>
        <p:txBody>
          <a:bodyPr/>
          <a:lstStyle/>
          <a:p>
            <a:fld id="{FDED41F8-FC0F-4085-8150-313B6CF05213}" type="slidenum">
              <a:rPr lang="en-US" smtClean="0"/>
              <a:t>18</a:t>
            </a:fld>
            <a:endParaRPr lang="en-US"/>
          </a:p>
        </p:txBody>
      </p:sp>
      <p:sp>
        <p:nvSpPr>
          <p:cNvPr id="12" name="Rectangle 11"/>
          <p:cNvSpPr>
            <a:spLocks noGrp="1" noChangeArrowheads="1"/>
          </p:cNvSpPr>
          <p:nvPr/>
        </p:nvSpPr>
        <p:spPr>
          <a:xfrm>
            <a:off x="2875412" y="2385124"/>
            <a:ext cx="5277987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90000"/>
              </a:lnSpc>
            </a:pPr>
            <a:r>
              <a:rPr lang="en-GB" sz="2400" dirty="0"/>
              <a:t>Short Exam</a:t>
            </a:r>
          </a:p>
          <a:p>
            <a:pPr lvl="1">
              <a:lnSpc>
                <a:spcPct val="90000"/>
              </a:lnSpc>
            </a:pPr>
            <a:r>
              <a:rPr lang="en-US" sz="2000" dirty="0"/>
              <a:t>80</a:t>
            </a:r>
            <a:r>
              <a:rPr lang="en-GB" sz="2000" dirty="0"/>
              <a:t>% mark</a:t>
            </a:r>
            <a:r>
              <a:rPr lang="en-US" sz="2000" dirty="0"/>
              <a:t>s</a:t>
            </a:r>
            <a:endParaRPr lang="en-GB" sz="2000" dirty="0"/>
          </a:p>
          <a:p>
            <a:pPr lvl="2">
              <a:lnSpc>
                <a:spcPct val="90000"/>
              </a:lnSpc>
            </a:pPr>
            <a:r>
              <a:rPr lang="en-GB" sz="1800" dirty="0"/>
              <a:t>Count of short Exam 10 (Weekly)</a:t>
            </a:r>
          </a:p>
          <a:p>
            <a:pPr lvl="2">
              <a:lnSpc>
                <a:spcPct val="90000"/>
              </a:lnSpc>
            </a:pPr>
            <a:r>
              <a:rPr lang="en-GB" sz="1800" dirty="0"/>
              <a:t>8 Marks for every each of short Exam. </a:t>
            </a:r>
          </a:p>
          <a:p>
            <a:pPr lvl="2">
              <a:lnSpc>
                <a:spcPct val="90000"/>
              </a:lnSpc>
            </a:pPr>
            <a:endParaRPr lang="en-GB" sz="1800" dirty="0"/>
          </a:p>
          <a:p>
            <a:pPr lvl="1">
              <a:lnSpc>
                <a:spcPct val="90000"/>
              </a:lnSpc>
            </a:pPr>
            <a:r>
              <a:rPr lang="en-US" sz="2000" dirty="0"/>
              <a:t>20</a:t>
            </a:r>
            <a:r>
              <a:rPr lang="en-GB" sz="2000" dirty="0"/>
              <a:t>% Final Examination</a:t>
            </a:r>
          </a:p>
        </p:txBody>
      </p:sp>
      <p:sp>
        <p:nvSpPr>
          <p:cNvPr id="9" name="Footer Placeholder 2">
            <a:extLst>
              <a:ext uri="{FF2B5EF4-FFF2-40B4-BE49-F238E27FC236}">
                <a16:creationId xmlns="" xmlns:a16="http://schemas.microsoft.com/office/drawing/2014/main" id="{774C03D5-B2C5-9B17-368A-C44648B1420B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2743200" y="6492666"/>
            <a:ext cx="6297612" cy="365125"/>
          </a:xfrm>
        </p:spPr>
        <p:txBody>
          <a:bodyPr/>
          <a:lstStyle/>
          <a:p>
            <a:pPr>
              <a:defRPr/>
            </a:pPr>
            <a:r>
              <a:rPr lang="en-GB" sz="1200" b="1" dirty="0">
                <a:solidFill>
                  <a:schemeClr val="tx1"/>
                </a:solidFill>
              </a:rPr>
              <a:t>Secure Operating System, </a:t>
            </a:r>
            <a:r>
              <a:rPr lang="en-GB" sz="1200" b="1" dirty="0" err="1">
                <a:solidFill>
                  <a:schemeClr val="tx1"/>
                </a:solidFill>
              </a:rPr>
              <a:t>Dr.</a:t>
            </a:r>
            <a:r>
              <a:rPr lang="en-GB" sz="1200" b="1" dirty="0">
                <a:solidFill>
                  <a:schemeClr val="tx1"/>
                </a:solidFill>
              </a:rPr>
              <a:t> Hesham Abou </a:t>
            </a:r>
            <a:r>
              <a:rPr lang="en-GB" sz="1200" b="1" dirty="0" err="1">
                <a:solidFill>
                  <a:schemeClr val="tx1"/>
                </a:solidFill>
              </a:rPr>
              <a:t>Elfetouh</a:t>
            </a:r>
            <a:r>
              <a:rPr lang="en-GB" sz="1200" b="1" dirty="0">
                <a:solidFill>
                  <a:schemeClr val="tx1"/>
                </a:solidFill>
              </a:rPr>
              <a:t>,  Spring 2023</a:t>
            </a:r>
            <a:endParaRPr lang="en-US" sz="12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252461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2001"/>
    </mc:Choice>
    <mc:Fallback xmlns="">
      <p:transition spd="slow" advTm="32001"/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="" xmlns:a16="http://schemas.microsoft.com/office/drawing/2014/main" id="{940A74FB-8279-605B-DA6A-FA7994AB77F1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677334" y="6041362"/>
            <a:ext cx="6297612" cy="365125"/>
          </a:xfrm>
        </p:spPr>
        <p:txBody>
          <a:bodyPr/>
          <a:lstStyle/>
          <a:p>
            <a:pPr>
              <a:defRPr/>
            </a:pPr>
            <a:r>
              <a:rPr lang="en-GB"/>
              <a:t>Operating Systems, Prof. Lamiaa Fattouh Ibrahim, Summer 2022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="" xmlns:a16="http://schemas.microsoft.com/office/drawing/2014/main" id="{57C8ADFB-4E03-8C9E-0FA3-608377F009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90663" y="6041362"/>
            <a:ext cx="683339" cy="365125"/>
          </a:xfrm>
        </p:spPr>
        <p:txBody>
          <a:bodyPr/>
          <a:lstStyle/>
          <a:p>
            <a:pPr>
              <a:defRPr/>
            </a:pPr>
            <a:fld id="{485EBB11-54BE-472D-9F59-4E294CA4F9F4}" type="slidenum">
              <a:rPr lang="en-US" smtClean="0">
                <a:solidFill>
                  <a:srgbClr val="A5300F"/>
                </a:solidFill>
              </a:rPr>
              <a:pPr>
                <a:defRPr/>
              </a:pPr>
              <a:t>19</a:t>
            </a:fld>
            <a:endParaRPr lang="en-US">
              <a:solidFill>
                <a:srgbClr val="A5300F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="" xmlns:a16="http://schemas.microsoft.com/office/drawing/2014/main" id="{6611FED2-765A-BA59-286C-C2243222656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" y="10886"/>
            <a:ext cx="12191999" cy="68580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="" xmlns:a16="http://schemas.microsoft.com/office/drawing/2014/main" id="{BF767DEB-DEEE-8686-B896-35B8F6EAA40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448290">
            <a:off x="69553" y="92028"/>
            <a:ext cx="1554980" cy="1332254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4" name="Footer Placeholder 2">
            <a:extLst>
              <a:ext uri="{FF2B5EF4-FFF2-40B4-BE49-F238E27FC236}">
                <a16:creationId xmlns="" xmlns:a16="http://schemas.microsoft.com/office/drawing/2014/main" id="{EF46E841-7A82-6CC6-E5C5-7F86FBD0E10B}"/>
              </a:ext>
            </a:extLst>
          </p:cNvPr>
          <p:cNvSpPr txBox="1">
            <a:spLocks/>
          </p:cNvSpPr>
          <p:nvPr/>
        </p:nvSpPr>
        <p:spPr>
          <a:xfrm>
            <a:off x="2743200" y="6492666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200" b="1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>
              <a:defRPr/>
            </a:pPr>
            <a:r>
              <a:rPr lang="en-GB"/>
              <a:t>Secure Operating System, Dr. Hesham Abou Elfetouh,  Spring 2023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799965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9212"/>
    </mc:Choice>
    <mc:Fallback xmlns="">
      <p:transition spd="slow" advTm="79212"/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08036" y="0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650377" y="543490"/>
            <a:ext cx="383630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b="1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Academic Calendar</a:t>
            </a:r>
          </a:p>
        </p:txBody>
      </p:sp>
      <p:pic>
        <p:nvPicPr>
          <p:cNvPr id="19" name="Picture 2" descr="Network security Computer network Computer security Software-defined  networking, cyber security, electric Blue, technology png | PNGEg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2516" y="152400"/>
            <a:ext cx="1066710" cy="1066710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0">
            <a:extLst>
              <a:ext uri="{FF2B5EF4-FFF2-40B4-BE49-F238E27FC236}">
                <a16:creationId xmlns="" xmlns:a16="http://schemas.microsoft.com/office/drawing/2014/main" id="{6EA3B94C-0E3C-BAB2-F964-E6F6AC08DFC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53810" y="1305738"/>
            <a:ext cx="3019425" cy="255270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="" xmlns:a16="http://schemas.microsoft.com/office/drawing/2014/main" id="{3215B7F5-DBF5-262A-6D15-9BF6C6823E5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448290">
            <a:off x="69553" y="92028"/>
            <a:ext cx="1554980" cy="1332254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10" name="Footer Placeholder 2">
            <a:extLst>
              <a:ext uri="{FF2B5EF4-FFF2-40B4-BE49-F238E27FC236}">
                <a16:creationId xmlns="" xmlns:a16="http://schemas.microsoft.com/office/drawing/2014/main" id="{3E94AE7F-ADD4-5A13-8FB4-1092B845D051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2743200" y="6492666"/>
            <a:ext cx="6297612" cy="365125"/>
          </a:xfrm>
        </p:spPr>
        <p:txBody>
          <a:bodyPr/>
          <a:lstStyle/>
          <a:p>
            <a:pPr>
              <a:defRPr/>
            </a:pPr>
            <a:r>
              <a:rPr lang="en-GB" sz="1200" b="1" dirty="0">
                <a:solidFill>
                  <a:schemeClr val="tx1"/>
                </a:solidFill>
              </a:rPr>
              <a:t>Secure Operating System, </a:t>
            </a:r>
            <a:r>
              <a:rPr lang="en-GB" sz="1200" b="1" dirty="0" err="1">
                <a:solidFill>
                  <a:schemeClr val="tx1"/>
                </a:solidFill>
              </a:rPr>
              <a:t>Dr.</a:t>
            </a:r>
            <a:r>
              <a:rPr lang="en-GB" sz="1200" b="1" dirty="0">
                <a:solidFill>
                  <a:schemeClr val="tx1"/>
                </a:solidFill>
              </a:rPr>
              <a:t> Hesham Abou </a:t>
            </a:r>
            <a:r>
              <a:rPr lang="en-GB" sz="1200" b="1" dirty="0" err="1">
                <a:solidFill>
                  <a:schemeClr val="tx1"/>
                </a:solidFill>
              </a:rPr>
              <a:t>Elfetouh</a:t>
            </a:r>
            <a:r>
              <a:rPr lang="en-GB" sz="1200" b="1" dirty="0">
                <a:solidFill>
                  <a:schemeClr val="tx1"/>
                </a:solidFill>
              </a:rPr>
              <a:t>,  Spring 2023</a:t>
            </a:r>
            <a:endParaRPr lang="en-US" sz="1200" b="1" dirty="0">
              <a:solidFill>
                <a:schemeClr val="tx1"/>
              </a:solidFill>
            </a:endParaRPr>
          </a:p>
        </p:txBody>
      </p:sp>
      <p:pic>
        <p:nvPicPr>
          <p:cNvPr id="16" name="Picture 15">
            <a:extLst>
              <a:ext uri="{FF2B5EF4-FFF2-40B4-BE49-F238E27FC236}">
                <a16:creationId xmlns="" xmlns:a16="http://schemas.microsoft.com/office/drawing/2014/main" id="{4BC4A047-5A09-2D2E-7A20-CE60CEDF480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334851" y="1266482"/>
            <a:ext cx="6018959" cy="4790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42431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5810"/>
    </mc:Choice>
    <mc:Fallback xmlns="">
      <p:transition spd="slow" advTm="45810"/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08036" y="0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650377" y="543490"/>
            <a:ext cx="383630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b="1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Academic Calendar</a:t>
            </a:r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2"/>
          </p:nvPr>
        </p:nvSpPr>
        <p:spPr>
          <a:xfrm>
            <a:off x="8590663" y="6041362"/>
            <a:ext cx="683339" cy="365125"/>
          </a:xfrm>
        </p:spPr>
        <p:txBody>
          <a:bodyPr/>
          <a:lstStyle/>
          <a:p>
            <a:fld id="{FDED41F8-FC0F-4085-8150-313B6CF05213}" type="slidenum">
              <a:rPr lang="en-US" smtClean="0"/>
              <a:t>21</a:t>
            </a:fld>
            <a:endParaRPr lang="en-US"/>
          </a:p>
        </p:txBody>
      </p:sp>
      <p:sp>
        <p:nvSpPr>
          <p:cNvPr id="11" name="Google Shape;1103;p33">
            <a:extLst>
              <a:ext uri="{FF2B5EF4-FFF2-40B4-BE49-F238E27FC236}">
                <a16:creationId xmlns="" xmlns:a16="http://schemas.microsoft.com/office/drawing/2014/main" id="{8BCBFB35-849A-A846-920B-05F167933D55}"/>
              </a:ext>
            </a:extLst>
          </p:cNvPr>
          <p:cNvSpPr txBox="1">
            <a:spLocks/>
          </p:cNvSpPr>
          <p:nvPr/>
        </p:nvSpPr>
        <p:spPr>
          <a:xfrm>
            <a:off x="5456176" y="2248361"/>
            <a:ext cx="4373393" cy="2452839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rtl="1">
              <a:lnSpc>
                <a:spcPct val="100000"/>
              </a:lnSpc>
              <a:spcBef>
                <a:spcPts val="0"/>
              </a:spcBef>
              <a:buClr>
                <a:srgbClr val="212950"/>
              </a:buClr>
              <a:buSzPts val="2600"/>
              <a:buFont typeface="Catamaran"/>
              <a:buNone/>
            </a:pPr>
            <a:r>
              <a:rPr lang="ar-SA" sz="2400" b="1" dirty="0">
                <a:solidFill>
                  <a:srgbClr val="F27A1C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الفترة الزمنية التعليمية في الفصل الدراسي </a:t>
            </a:r>
            <a:r>
              <a:rPr lang="ar-EG" sz="2400" b="1" dirty="0" smtClean="0">
                <a:solidFill>
                  <a:srgbClr val="F27A1C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الأول </a:t>
            </a:r>
            <a:r>
              <a:rPr lang="ar-SA" sz="2400" b="1" dirty="0" smtClean="0">
                <a:solidFill>
                  <a:srgbClr val="F27A1C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تكون </a:t>
            </a:r>
            <a:r>
              <a:rPr lang="ar-SA" sz="2400" b="1" dirty="0">
                <a:solidFill>
                  <a:srgbClr val="24A9E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مدة ١٣أسبوع</a:t>
            </a:r>
            <a:endParaRPr lang="en-US" sz="2400" b="1" dirty="0">
              <a:solidFill>
                <a:srgbClr val="24A9E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algn="ctr" rtl="1">
              <a:lnSpc>
                <a:spcPct val="100000"/>
              </a:lnSpc>
              <a:spcBef>
                <a:spcPts val="0"/>
              </a:spcBef>
              <a:buClr>
                <a:srgbClr val="212950"/>
              </a:buClr>
              <a:buSzPts val="2600"/>
              <a:buFont typeface="Catamaran"/>
              <a:buNone/>
            </a:pPr>
            <a:r>
              <a:rPr lang="ar-SA" sz="2400" b="1" dirty="0">
                <a:solidFill>
                  <a:srgbClr val="F27A1C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  (منهم </a:t>
            </a:r>
            <a:r>
              <a:rPr lang="ar-EG" sz="2400" b="1" dirty="0">
                <a:solidFill>
                  <a:srgbClr val="F27A1C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أسبوع </a:t>
            </a:r>
            <a:r>
              <a:rPr lang="ar-SA" sz="2400" b="1" dirty="0">
                <a:solidFill>
                  <a:srgbClr val="F27A1C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للاختبار النهائي)</a:t>
            </a:r>
          </a:p>
        </p:txBody>
      </p:sp>
      <p:grpSp>
        <p:nvGrpSpPr>
          <p:cNvPr id="12" name="Google Shape;531;p45">
            <a:extLst>
              <a:ext uri="{FF2B5EF4-FFF2-40B4-BE49-F238E27FC236}">
                <a16:creationId xmlns="" xmlns:a16="http://schemas.microsoft.com/office/drawing/2014/main" id="{5594617E-7544-D04F-B38A-E344AC5615A3}"/>
              </a:ext>
            </a:extLst>
          </p:cNvPr>
          <p:cNvGrpSpPr/>
          <p:nvPr/>
        </p:nvGrpSpPr>
        <p:grpSpPr>
          <a:xfrm>
            <a:off x="453975" y="2434427"/>
            <a:ext cx="4446494" cy="1884958"/>
            <a:chOff x="4189650" y="2440275"/>
            <a:chExt cx="4195525" cy="2055425"/>
          </a:xfrm>
        </p:grpSpPr>
        <p:sp>
          <p:nvSpPr>
            <p:cNvPr id="15" name="Google Shape;532;p45">
              <a:extLst>
                <a:ext uri="{FF2B5EF4-FFF2-40B4-BE49-F238E27FC236}">
                  <a16:creationId xmlns="" xmlns:a16="http://schemas.microsoft.com/office/drawing/2014/main" id="{EBDAF2EA-DC8E-234E-99B5-2DBAE818378B}"/>
                </a:ext>
              </a:extLst>
            </p:cNvPr>
            <p:cNvSpPr/>
            <p:nvPr/>
          </p:nvSpPr>
          <p:spPr>
            <a:xfrm>
              <a:off x="4189650" y="4130425"/>
              <a:ext cx="4195525" cy="365275"/>
            </a:xfrm>
            <a:custGeom>
              <a:avLst/>
              <a:gdLst/>
              <a:ahLst/>
              <a:cxnLst/>
              <a:rect l="l" t="t" r="r" b="b"/>
              <a:pathLst>
                <a:path w="167821" h="14611" extrusionOk="0">
                  <a:moveTo>
                    <a:pt x="83894" y="0"/>
                  </a:moveTo>
                  <a:cubicBezTo>
                    <a:pt x="37561" y="0"/>
                    <a:pt x="1" y="3269"/>
                    <a:pt x="1" y="7305"/>
                  </a:cubicBezTo>
                  <a:cubicBezTo>
                    <a:pt x="1" y="11342"/>
                    <a:pt x="37561" y="14611"/>
                    <a:pt x="83894" y="14611"/>
                  </a:cubicBezTo>
                  <a:cubicBezTo>
                    <a:pt x="130227" y="14611"/>
                    <a:pt x="167820" y="11342"/>
                    <a:pt x="167820" y="7305"/>
                  </a:cubicBezTo>
                  <a:cubicBezTo>
                    <a:pt x="167820" y="3269"/>
                    <a:pt x="130227" y="0"/>
                    <a:pt x="83894" y="0"/>
                  </a:cubicBezTo>
                  <a:close/>
                </a:path>
              </a:pathLst>
            </a:custGeom>
            <a:solidFill>
              <a:schemeClr val="tx1">
                <a:lumMod val="60000"/>
                <a:lumOff val="4000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r" rtl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buNone/>
              </a:pPr>
              <a:endParaRPr/>
            </a:p>
          </p:txBody>
        </p:sp>
        <p:sp>
          <p:nvSpPr>
            <p:cNvPr id="16" name="Google Shape;533;p45">
              <a:extLst>
                <a:ext uri="{FF2B5EF4-FFF2-40B4-BE49-F238E27FC236}">
                  <a16:creationId xmlns="" xmlns:a16="http://schemas.microsoft.com/office/drawing/2014/main" id="{3FE47E4C-3FD6-2A4B-B6D5-A953CAD2B8E0}"/>
                </a:ext>
              </a:extLst>
            </p:cNvPr>
            <p:cNvSpPr/>
            <p:nvPr/>
          </p:nvSpPr>
          <p:spPr>
            <a:xfrm>
              <a:off x="5619000" y="3139700"/>
              <a:ext cx="117625" cy="144300"/>
            </a:xfrm>
            <a:custGeom>
              <a:avLst/>
              <a:gdLst/>
              <a:ahLst/>
              <a:cxnLst/>
              <a:rect l="l" t="t" r="r" b="b"/>
              <a:pathLst>
                <a:path w="4705" h="5772" extrusionOk="0">
                  <a:moveTo>
                    <a:pt x="2202" y="1"/>
                  </a:moveTo>
                  <a:cubicBezTo>
                    <a:pt x="1969" y="1202"/>
                    <a:pt x="1635" y="2202"/>
                    <a:pt x="468" y="2603"/>
                  </a:cubicBezTo>
                  <a:cubicBezTo>
                    <a:pt x="460" y="2604"/>
                    <a:pt x="451" y="2605"/>
                    <a:pt x="442" y="2605"/>
                  </a:cubicBezTo>
                  <a:cubicBezTo>
                    <a:pt x="344" y="2605"/>
                    <a:pt x="212" y="2511"/>
                    <a:pt x="118" y="2511"/>
                  </a:cubicBezTo>
                  <a:cubicBezTo>
                    <a:pt x="49" y="2511"/>
                    <a:pt x="1" y="2562"/>
                    <a:pt x="1" y="2736"/>
                  </a:cubicBezTo>
                  <a:cubicBezTo>
                    <a:pt x="1" y="2970"/>
                    <a:pt x="134" y="3170"/>
                    <a:pt x="368" y="3270"/>
                  </a:cubicBezTo>
                  <a:cubicBezTo>
                    <a:pt x="901" y="3470"/>
                    <a:pt x="1468" y="3670"/>
                    <a:pt x="1735" y="4271"/>
                  </a:cubicBezTo>
                  <a:cubicBezTo>
                    <a:pt x="2002" y="4671"/>
                    <a:pt x="2102" y="5171"/>
                    <a:pt x="2202" y="5772"/>
                  </a:cubicBezTo>
                  <a:cubicBezTo>
                    <a:pt x="2603" y="4371"/>
                    <a:pt x="3203" y="3303"/>
                    <a:pt x="4704" y="2836"/>
                  </a:cubicBezTo>
                  <a:cubicBezTo>
                    <a:pt x="3503" y="2403"/>
                    <a:pt x="2769" y="1835"/>
                    <a:pt x="2536" y="735"/>
                  </a:cubicBezTo>
                  <a:cubicBezTo>
                    <a:pt x="2436" y="535"/>
                    <a:pt x="2336" y="334"/>
                    <a:pt x="2202" y="1"/>
                  </a:cubicBezTo>
                  <a:close/>
                </a:path>
              </a:pathLst>
            </a:custGeom>
            <a:solidFill>
              <a:srgbClr val="ECECF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" name="Google Shape;534;p45">
              <a:extLst>
                <a:ext uri="{FF2B5EF4-FFF2-40B4-BE49-F238E27FC236}">
                  <a16:creationId xmlns="" xmlns:a16="http://schemas.microsoft.com/office/drawing/2014/main" id="{0420A081-A755-0B4B-80BE-A3C45CE44253}"/>
                </a:ext>
              </a:extLst>
            </p:cNvPr>
            <p:cNvSpPr/>
            <p:nvPr/>
          </p:nvSpPr>
          <p:spPr>
            <a:xfrm>
              <a:off x="5515600" y="2769450"/>
              <a:ext cx="120100" cy="133000"/>
            </a:xfrm>
            <a:custGeom>
              <a:avLst/>
              <a:gdLst/>
              <a:ahLst/>
              <a:cxnLst/>
              <a:rect l="l" t="t" r="r" b="b"/>
              <a:pathLst>
                <a:path w="4804" h="5320" extrusionOk="0">
                  <a:moveTo>
                    <a:pt x="2235" y="0"/>
                  </a:moveTo>
                  <a:cubicBezTo>
                    <a:pt x="1835" y="1368"/>
                    <a:pt x="1401" y="2402"/>
                    <a:pt x="0" y="2569"/>
                  </a:cubicBezTo>
                  <a:cubicBezTo>
                    <a:pt x="0" y="2802"/>
                    <a:pt x="134" y="2902"/>
                    <a:pt x="334" y="2969"/>
                  </a:cubicBezTo>
                  <a:cubicBezTo>
                    <a:pt x="1268" y="3269"/>
                    <a:pt x="1802" y="3903"/>
                    <a:pt x="1969" y="4870"/>
                  </a:cubicBezTo>
                  <a:cubicBezTo>
                    <a:pt x="2069" y="5192"/>
                    <a:pt x="2109" y="5319"/>
                    <a:pt x="2190" y="5319"/>
                  </a:cubicBezTo>
                  <a:cubicBezTo>
                    <a:pt x="2244" y="5319"/>
                    <a:pt x="2316" y="5264"/>
                    <a:pt x="2436" y="5171"/>
                  </a:cubicBezTo>
                  <a:cubicBezTo>
                    <a:pt x="2602" y="3936"/>
                    <a:pt x="3370" y="3169"/>
                    <a:pt x="4804" y="2702"/>
                  </a:cubicBezTo>
                  <a:cubicBezTo>
                    <a:pt x="3236" y="2369"/>
                    <a:pt x="2636" y="1368"/>
                    <a:pt x="2235" y="0"/>
                  </a:cubicBezTo>
                  <a:close/>
                </a:path>
              </a:pathLst>
            </a:custGeom>
            <a:solidFill>
              <a:srgbClr val="ECECF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" name="Google Shape;535;p45">
              <a:extLst>
                <a:ext uri="{FF2B5EF4-FFF2-40B4-BE49-F238E27FC236}">
                  <a16:creationId xmlns="" xmlns:a16="http://schemas.microsoft.com/office/drawing/2014/main" id="{DF3EA63E-AE9C-BB49-949F-C3A6D10F1710}"/>
                </a:ext>
              </a:extLst>
            </p:cNvPr>
            <p:cNvSpPr/>
            <p:nvPr/>
          </p:nvSpPr>
          <p:spPr>
            <a:xfrm>
              <a:off x="6028475" y="3170575"/>
              <a:ext cx="75075" cy="90900"/>
            </a:xfrm>
            <a:custGeom>
              <a:avLst/>
              <a:gdLst/>
              <a:ahLst/>
              <a:cxnLst/>
              <a:rect l="l" t="t" r="r" b="b"/>
              <a:pathLst>
                <a:path w="3003" h="3636" extrusionOk="0">
                  <a:moveTo>
                    <a:pt x="1535" y="0"/>
                  </a:moveTo>
                  <a:cubicBezTo>
                    <a:pt x="1301" y="767"/>
                    <a:pt x="801" y="1268"/>
                    <a:pt x="0" y="1668"/>
                  </a:cubicBezTo>
                  <a:cubicBezTo>
                    <a:pt x="967" y="1935"/>
                    <a:pt x="1301" y="2569"/>
                    <a:pt x="1535" y="3636"/>
                  </a:cubicBezTo>
                  <a:cubicBezTo>
                    <a:pt x="1835" y="2535"/>
                    <a:pt x="2202" y="1901"/>
                    <a:pt x="3002" y="1701"/>
                  </a:cubicBezTo>
                  <a:cubicBezTo>
                    <a:pt x="2435" y="1234"/>
                    <a:pt x="1801" y="834"/>
                    <a:pt x="1535" y="0"/>
                  </a:cubicBezTo>
                  <a:close/>
                </a:path>
              </a:pathLst>
            </a:custGeom>
            <a:solidFill>
              <a:srgbClr val="ECECF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" name="Google Shape;536;p45">
              <a:extLst>
                <a:ext uri="{FF2B5EF4-FFF2-40B4-BE49-F238E27FC236}">
                  <a16:creationId xmlns="" xmlns:a16="http://schemas.microsoft.com/office/drawing/2014/main" id="{469DAD53-B34B-D24F-AFFA-D876928C5D41}"/>
                </a:ext>
              </a:extLst>
            </p:cNvPr>
            <p:cNvSpPr/>
            <p:nvPr/>
          </p:nvSpPr>
          <p:spPr>
            <a:xfrm>
              <a:off x="6304500" y="3626725"/>
              <a:ext cx="88425" cy="103425"/>
            </a:xfrm>
            <a:custGeom>
              <a:avLst/>
              <a:gdLst/>
              <a:ahLst/>
              <a:cxnLst/>
              <a:rect l="l" t="t" r="r" b="b"/>
              <a:pathLst>
                <a:path w="3537" h="4137" extrusionOk="0">
                  <a:moveTo>
                    <a:pt x="1568" y="0"/>
                  </a:moveTo>
                  <a:cubicBezTo>
                    <a:pt x="1401" y="1068"/>
                    <a:pt x="1034" y="1802"/>
                    <a:pt x="0" y="2002"/>
                  </a:cubicBezTo>
                  <a:cubicBezTo>
                    <a:pt x="267" y="2669"/>
                    <a:pt x="1134" y="2702"/>
                    <a:pt x="1335" y="3436"/>
                  </a:cubicBezTo>
                  <a:cubicBezTo>
                    <a:pt x="1435" y="3603"/>
                    <a:pt x="1535" y="3803"/>
                    <a:pt x="1668" y="4137"/>
                  </a:cubicBezTo>
                  <a:cubicBezTo>
                    <a:pt x="2002" y="3203"/>
                    <a:pt x="2435" y="2502"/>
                    <a:pt x="3536" y="2102"/>
                  </a:cubicBezTo>
                  <a:cubicBezTo>
                    <a:pt x="2302" y="1768"/>
                    <a:pt x="1968" y="901"/>
                    <a:pt x="1568" y="0"/>
                  </a:cubicBezTo>
                  <a:close/>
                </a:path>
              </a:pathLst>
            </a:custGeom>
            <a:solidFill>
              <a:srgbClr val="ECECF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" name="Google Shape;537;p45">
              <a:extLst>
                <a:ext uri="{FF2B5EF4-FFF2-40B4-BE49-F238E27FC236}">
                  <a16:creationId xmlns="" xmlns:a16="http://schemas.microsoft.com/office/drawing/2014/main" id="{017F3A6F-F0D8-C34A-92E3-062FDA07549F}"/>
                </a:ext>
              </a:extLst>
            </p:cNvPr>
            <p:cNvSpPr/>
            <p:nvPr/>
          </p:nvSpPr>
          <p:spPr>
            <a:xfrm>
              <a:off x="6840700" y="3392400"/>
              <a:ext cx="90925" cy="111750"/>
            </a:xfrm>
            <a:custGeom>
              <a:avLst/>
              <a:gdLst/>
              <a:ahLst/>
              <a:cxnLst/>
              <a:rect l="l" t="t" r="r" b="b"/>
              <a:pathLst>
                <a:path w="3637" h="4470" extrusionOk="0">
                  <a:moveTo>
                    <a:pt x="1769" y="0"/>
                  </a:moveTo>
                  <a:cubicBezTo>
                    <a:pt x="1602" y="1168"/>
                    <a:pt x="1135" y="1835"/>
                    <a:pt x="1" y="2168"/>
                  </a:cubicBezTo>
                  <a:cubicBezTo>
                    <a:pt x="1135" y="2535"/>
                    <a:pt x="1569" y="3236"/>
                    <a:pt x="1802" y="4470"/>
                  </a:cubicBezTo>
                  <a:cubicBezTo>
                    <a:pt x="2102" y="3302"/>
                    <a:pt x="2569" y="2569"/>
                    <a:pt x="3637" y="2168"/>
                  </a:cubicBezTo>
                  <a:cubicBezTo>
                    <a:pt x="2569" y="1801"/>
                    <a:pt x="2102" y="1067"/>
                    <a:pt x="1769" y="0"/>
                  </a:cubicBezTo>
                  <a:close/>
                </a:path>
              </a:pathLst>
            </a:custGeom>
            <a:solidFill>
              <a:srgbClr val="ECECF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" name="Google Shape;538;p45">
              <a:extLst>
                <a:ext uri="{FF2B5EF4-FFF2-40B4-BE49-F238E27FC236}">
                  <a16:creationId xmlns="" xmlns:a16="http://schemas.microsoft.com/office/drawing/2014/main" id="{DDB16A04-BB8B-4147-8048-A0B3134BB80B}"/>
                </a:ext>
              </a:extLst>
            </p:cNvPr>
            <p:cNvSpPr/>
            <p:nvPr/>
          </p:nvSpPr>
          <p:spPr>
            <a:xfrm>
              <a:off x="6178575" y="2993775"/>
              <a:ext cx="25" cy="25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CCD7F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" name="Google Shape;539;p45">
              <a:extLst>
                <a:ext uri="{FF2B5EF4-FFF2-40B4-BE49-F238E27FC236}">
                  <a16:creationId xmlns="" xmlns:a16="http://schemas.microsoft.com/office/drawing/2014/main" id="{2D4EE373-5AAB-F943-BDD3-E0BBB41DC9F1}"/>
                </a:ext>
              </a:extLst>
            </p:cNvPr>
            <p:cNvSpPr/>
            <p:nvPr/>
          </p:nvSpPr>
          <p:spPr>
            <a:xfrm>
              <a:off x="6226950" y="3639225"/>
              <a:ext cx="110925" cy="147625"/>
            </a:xfrm>
            <a:custGeom>
              <a:avLst/>
              <a:gdLst/>
              <a:ahLst/>
              <a:cxnLst/>
              <a:rect l="l" t="t" r="r" b="b"/>
              <a:pathLst>
                <a:path w="4437" h="5905" extrusionOk="0">
                  <a:moveTo>
                    <a:pt x="2402" y="1"/>
                  </a:moveTo>
                  <a:cubicBezTo>
                    <a:pt x="2202" y="1302"/>
                    <a:pt x="1601" y="2336"/>
                    <a:pt x="0" y="2836"/>
                  </a:cubicBezTo>
                  <a:cubicBezTo>
                    <a:pt x="1668" y="3236"/>
                    <a:pt x="2168" y="4304"/>
                    <a:pt x="2435" y="5905"/>
                  </a:cubicBezTo>
                  <a:cubicBezTo>
                    <a:pt x="2735" y="4404"/>
                    <a:pt x="3336" y="3470"/>
                    <a:pt x="4437" y="2936"/>
                  </a:cubicBezTo>
                  <a:cubicBezTo>
                    <a:pt x="4236" y="2202"/>
                    <a:pt x="3369" y="2169"/>
                    <a:pt x="3102" y="1502"/>
                  </a:cubicBezTo>
                  <a:cubicBezTo>
                    <a:pt x="2869" y="1002"/>
                    <a:pt x="2635" y="501"/>
                    <a:pt x="2402" y="1"/>
                  </a:cubicBezTo>
                  <a:close/>
                </a:path>
              </a:pathLst>
            </a:custGeom>
            <a:solidFill>
              <a:srgbClr val="CCD7F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" name="Google Shape;540;p45">
              <a:extLst>
                <a:ext uri="{FF2B5EF4-FFF2-40B4-BE49-F238E27FC236}">
                  <a16:creationId xmlns="" xmlns:a16="http://schemas.microsoft.com/office/drawing/2014/main" id="{A9AE08A0-197D-EA42-A697-8739D4DF3F24}"/>
                </a:ext>
              </a:extLst>
            </p:cNvPr>
            <p:cNvSpPr/>
            <p:nvPr/>
          </p:nvSpPr>
          <p:spPr>
            <a:xfrm>
              <a:off x="6407075" y="3825950"/>
              <a:ext cx="1752925" cy="415425"/>
            </a:xfrm>
            <a:custGeom>
              <a:avLst/>
              <a:gdLst/>
              <a:ahLst/>
              <a:cxnLst/>
              <a:rect l="l" t="t" r="r" b="b"/>
              <a:pathLst>
                <a:path w="70117" h="16617" extrusionOk="0">
                  <a:moveTo>
                    <a:pt x="22824" y="1"/>
                  </a:moveTo>
                  <a:cubicBezTo>
                    <a:pt x="21576" y="1"/>
                    <a:pt x="20330" y="217"/>
                    <a:pt x="19114" y="404"/>
                  </a:cubicBezTo>
                  <a:cubicBezTo>
                    <a:pt x="13210" y="1238"/>
                    <a:pt x="7706" y="3106"/>
                    <a:pt x="3102" y="7042"/>
                  </a:cubicBezTo>
                  <a:cubicBezTo>
                    <a:pt x="1935" y="8010"/>
                    <a:pt x="667" y="8977"/>
                    <a:pt x="0" y="10445"/>
                  </a:cubicBezTo>
                  <a:cubicBezTo>
                    <a:pt x="34" y="10778"/>
                    <a:pt x="267" y="10945"/>
                    <a:pt x="534" y="11045"/>
                  </a:cubicBezTo>
                  <a:cubicBezTo>
                    <a:pt x="2569" y="12079"/>
                    <a:pt x="3970" y="13714"/>
                    <a:pt x="5071" y="15682"/>
                  </a:cubicBezTo>
                  <a:cubicBezTo>
                    <a:pt x="5237" y="16049"/>
                    <a:pt x="5437" y="16416"/>
                    <a:pt x="5871" y="16516"/>
                  </a:cubicBezTo>
                  <a:cubicBezTo>
                    <a:pt x="6046" y="16543"/>
                    <a:pt x="6220" y="16556"/>
                    <a:pt x="6394" y="16556"/>
                  </a:cubicBezTo>
                  <a:cubicBezTo>
                    <a:pt x="6854" y="16556"/>
                    <a:pt x="7313" y="16470"/>
                    <a:pt x="7772" y="16349"/>
                  </a:cubicBezTo>
                  <a:cubicBezTo>
                    <a:pt x="12609" y="15081"/>
                    <a:pt x="17613" y="14681"/>
                    <a:pt x="22583" y="14548"/>
                  </a:cubicBezTo>
                  <a:cubicBezTo>
                    <a:pt x="22891" y="14542"/>
                    <a:pt x="23199" y="14539"/>
                    <a:pt x="23507" y="14539"/>
                  </a:cubicBezTo>
                  <a:cubicBezTo>
                    <a:pt x="26735" y="14539"/>
                    <a:pt x="29963" y="14843"/>
                    <a:pt x="33191" y="15148"/>
                  </a:cubicBezTo>
                  <a:cubicBezTo>
                    <a:pt x="37694" y="15615"/>
                    <a:pt x="42197" y="16015"/>
                    <a:pt x="46700" y="16416"/>
                  </a:cubicBezTo>
                  <a:cubicBezTo>
                    <a:pt x="47467" y="16416"/>
                    <a:pt x="48235" y="16616"/>
                    <a:pt x="49002" y="16616"/>
                  </a:cubicBezTo>
                  <a:lnTo>
                    <a:pt x="68883" y="16616"/>
                  </a:lnTo>
                  <a:cubicBezTo>
                    <a:pt x="68949" y="16616"/>
                    <a:pt x="69016" y="16616"/>
                    <a:pt x="69083" y="16616"/>
                  </a:cubicBezTo>
                  <a:cubicBezTo>
                    <a:pt x="69448" y="16616"/>
                    <a:pt x="69807" y="16593"/>
                    <a:pt x="70117" y="16282"/>
                  </a:cubicBezTo>
                  <a:cubicBezTo>
                    <a:pt x="70050" y="16015"/>
                    <a:pt x="69984" y="15682"/>
                    <a:pt x="69917" y="15381"/>
                  </a:cubicBezTo>
                  <a:cubicBezTo>
                    <a:pt x="69817" y="14981"/>
                    <a:pt x="69717" y="14614"/>
                    <a:pt x="69583" y="14214"/>
                  </a:cubicBezTo>
                  <a:cubicBezTo>
                    <a:pt x="69362" y="14317"/>
                    <a:pt x="69133" y="14349"/>
                    <a:pt x="68904" y="14349"/>
                  </a:cubicBezTo>
                  <a:cubicBezTo>
                    <a:pt x="68616" y="14349"/>
                    <a:pt x="68327" y="14299"/>
                    <a:pt x="68049" y="14281"/>
                  </a:cubicBezTo>
                  <a:lnTo>
                    <a:pt x="68583" y="14281"/>
                  </a:lnTo>
                  <a:cubicBezTo>
                    <a:pt x="68694" y="14292"/>
                    <a:pt x="68805" y="14303"/>
                    <a:pt x="68915" y="14303"/>
                  </a:cubicBezTo>
                  <a:cubicBezTo>
                    <a:pt x="69135" y="14303"/>
                    <a:pt x="69350" y="14258"/>
                    <a:pt x="69550" y="14081"/>
                  </a:cubicBezTo>
                  <a:cubicBezTo>
                    <a:pt x="69150" y="13280"/>
                    <a:pt x="68716" y="12479"/>
                    <a:pt x="68449" y="11612"/>
                  </a:cubicBezTo>
                  <a:cubicBezTo>
                    <a:pt x="68015" y="10211"/>
                    <a:pt x="66681" y="9411"/>
                    <a:pt x="66147" y="8076"/>
                  </a:cubicBezTo>
                  <a:cubicBezTo>
                    <a:pt x="65814" y="7242"/>
                    <a:pt x="65447" y="6408"/>
                    <a:pt x="64713" y="5841"/>
                  </a:cubicBezTo>
                  <a:cubicBezTo>
                    <a:pt x="64380" y="5574"/>
                    <a:pt x="64013" y="5474"/>
                    <a:pt x="63579" y="5408"/>
                  </a:cubicBezTo>
                  <a:cubicBezTo>
                    <a:pt x="58942" y="4907"/>
                    <a:pt x="54339" y="4007"/>
                    <a:pt x="49736" y="3206"/>
                  </a:cubicBezTo>
                  <a:cubicBezTo>
                    <a:pt x="47201" y="2772"/>
                    <a:pt x="44699" y="2205"/>
                    <a:pt x="42164" y="1705"/>
                  </a:cubicBezTo>
                  <a:cubicBezTo>
                    <a:pt x="37060" y="738"/>
                    <a:pt x="31956" y="4"/>
                    <a:pt x="26753" y="4"/>
                  </a:cubicBezTo>
                  <a:lnTo>
                    <a:pt x="23083" y="4"/>
                  </a:lnTo>
                  <a:cubicBezTo>
                    <a:pt x="22997" y="2"/>
                    <a:pt x="22910" y="1"/>
                    <a:pt x="22824" y="1"/>
                  </a:cubicBezTo>
                  <a:close/>
                </a:path>
              </a:pathLst>
            </a:custGeom>
            <a:solidFill>
              <a:srgbClr val="CDB29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" name="Google Shape;541;p45">
              <a:extLst>
                <a:ext uri="{FF2B5EF4-FFF2-40B4-BE49-F238E27FC236}">
                  <a16:creationId xmlns="" xmlns:a16="http://schemas.microsoft.com/office/drawing/2014/main" id="{7ECE0620-8D74-8D40-B0D6-5116DE8795B8}"/>
                </a:ext>
              </a:extLst>
            </p:cNvPr>
            <p:cNvSpPr/>
            <p:nvPr/>
          </p:nvSpPr>
          <p:spPr>
            <a:xfrm>
              <a:off x="4501550" y="3782850"/>
              <a:ext cx="1831325" cy="458825"/>
            </a:xfrm>
            <a:custGeom>
              <a:avLst/>
              <a:gdLst/>
              <a:ahLst/>
              <a:cxnLst/>
              <a:rect l="l" t="t" r="r" b="b"/>
              <a:pathLst>
                <a:path w="73253" h="18353" extrusionOk="0">
                  <a:moveTo>
                    <a:pt x="49783" y="1"/>
                  </a:moveTo>
                  <a:cubicBezTo>
                    <a:pt x="46677" y="1"/>
                    <a:pt x="43592" y="294"/>
                    <a:pt x="40529" y="694"/>
                  </a:cubicBezTo>
                  <a:cubicBezTo>
                    <a:pt x="33658" y="1628"/>
                    <a:pt x="26953" y="3296"/>
                    <a:pt x="20215" y="4697"/>
                  </a:cubicBezTo>
                  <a:cubicBezTo>
                    <a:pt x="15845" y="5597"/>
                    <a:pt x="11475" y="6364"/>
                    <a:pt x="7105" y="7098"/>
                  </a:cubicBezTo>
                  <a:cubicBezTo>
                    <a:pt x="6505" y="7165"/>
                    <a:pt x="5938" y="7232"/>
                    <a:pt x="5404" y="7565"/>
                  </a:cubicBezTo>
                  <a:cubicBezTo>
                    <a:pt x="4904" y="7966"/>
                    <a:pt x="4770" y="8599"/>
                    <a:pt x="4437" y="9133"/>
                  </a:cubicBezTo>
                  <a:cubicBezTo>
                    <a:pt x="3970" y="9934"/>
                    <a:pt x="3669" y="11034"/>
                    <a:pt x="2969" y="11535"/>
                  </a:cubicBezTo>
                  <a:cubicBezTo>
                    <a:pt x="2168" y="12135"/>
                    <a:pt x="1902" y="12836"/>
                    <a:pt x="1635" y="13636"/>
                  </a:cubicBezTo>
                  <a:cubicBezTo>
                    <a:pt x="1234" y="14737"/>
                    <a:pt x="801" y="15838"/>
                    <a:pt x="400" y="16939"/>
                  </a:cubicBezTo>
                  <a:cubicBezTo>
                    <a:pt x="512" y="17050"/>
                    <a:pt x="646" y="17093"/>
                    <a:pt x="788" y="17108"/>
                  </a:cubicBezTo>
                  <a:lnTo>
                    <a:pt x="788" y="17108"/>
                  </a:lnTo>
                  <a:cubicBezTo>
                    <a:pt x="583" y="17116"/>
                    <a:pt x="381" y="17150"/>
                    <a:pt x="200" y="17306"/>
                  </a:cubicBezTo>
                  <a:cubicBezTo>
                    <a:pt x="134" y="17539"/>
                    <a:pt x="67" y="17806"/>
                    <a:pt x="0" y="18039"/>
                  </a:cubicBezTo>
                  <a:cubicBezTo>
                    <a:pt x="289" y="18306"/>
                    <a:pt x="638" y="18351"/>
                    <a:pt x="986" y="18351"/>
                  </a:cubicBezTo>
                  <a:cubicBezTo>
                    <a:pt x="1160" y="18351"/>
                    <a:pt x="1334" y="18340"/>
                    <a:pt x="1501" y="18340"/>
                  </a:cubicBezTo>
                  <a:cubicBezTo>
                    <a:pt x="2225" y="18330"/>
                    <a:pt x="2949" y="18327"/>
                    <a:pt x="3672" y="18327"/>
                  </a:cubicBezTo>
                  <a:cubicBezTo>
                    <a:pt x="5650" y="18327"/>
                    <a:pt x="7627" y="18353"/>
                    <a:pt x="9604" y="18353"/>
                  </a:cubicBezTo>
                  <a:cubicBezTo>
                    <a:pt x="12040" y="18353"/>
                    <a:pt x="14476" y="18314"/>
                    <a:pt x="16912" y="18140"/>
                  </a:cubicBezTo>
                  <a:cubicBezTo>
                    <a:pt x="19748" y="17906"/>
                    <a:pt x="22616" y="17773"/>
                    <a:pt x="25452" y="17606"/>
                  </a:cubicBezTo>
                  <a:cubicBezTo>
                    <a:pt x="28454" y="17406"/>
                    <a:pt x="31456" y="17172"/>
                    <a:pt x="34458" y="16972"/>
                  </a:cubicBezTo>
                  <a:cubicBezTo>
                    <a:pt x="38594" y="16672"/>
                    <a:pt x="42731" y="16405"/>
                    <a:pt x="46900" y="16272"/>
                  </a:cubicBezTo>
                  <a:cubicBezTo>
                    <a:pt x="47176" y="16264"/>
                    <a:pt x="47453" y="16261"/>
                    <a:pt x="47729" y="16261"/>
                  </a:cubicBezTo>
                  <a:cubicBezTo>
                    <a:pt x="50021" y="16261"/>
                    <a:pt x="52313" y="16490"/>
                    <a:pt x="54606" y="16638"/>
                  </a:cubicBezTo>
                  <a:cubicBezTo>
                    <a:pt x="57408" y="16839"/>
                    <a:pt x="60176" y="17206"/>
                    <a:pt x="62845" y="18073"/>
                  </a:cubicBezTo>
                  <a:cubicBezTo>
                    <a:pt x="63054" y="18119"/>
                    <a:pt x="63279" y="18182"/>
                    <a:pt x="63498" y="18182"/>
                  </a:cubicBezTo>
                  <a:cubicBezTo>
                    <a:pt x="63594" y="18182"/>
                    <a:pt x="63688" y="18170"/>
                    <a:pt x="63779" y="18140"/>
                  </a:cubicBezTo>
                  <a:cubicBezTo>
                    <a:pt x="64213" y="17973"/>
                    <a:pt x="64346" y="17572"/>
                    <a:pt x="64513" y="17206"/>
                  </a:cubicBezTo>
                  <a:cubicBezTo>
                    <a:pt x="66081" y="14203"/>
                    <a:pt x="68516" y="12469"/>
                    <a:pt x="71918" y="12102"/>
                  </a:cubicBezTo>
                  <a:cubicBezTo>
                    <a:pt x="72385" y="12069"/>
                    <a:pt x="72919" y="12102"/>
                    <a:pt x="73252" y="11568"/>
                  </a:cubicBezTo>
                  <a:cubicBezTo>
                    <a:pt x="73252" y="11135"/>
                    <a:pt x="73019" y="10734"/>
                    <a:pt x="72819" y="10367"/>
                  </a:cubicBezTo>
                  <a:cubicBezTo>
                    <a:pt x="70884" y="6831"/>
                    <a:pt x="67982" y="4330"/>
                    <a:pt x="64379" y="2595"/>
                  </a:cubicBezTo>
                  <a:cubicBezTo>
                    <a:pt x="60510" y="760"/>
                    <a:pt x="56340" y="327"/>
                    <a:pt x="52137" y="60"/>
                  </a:cubicBezTo>
                  <a:cubicBezTo>
                    <a:pt x="51351" y="20"/>
                    <a:pt x="50566" y="1"/>
                    <a:pt x="49783" y="1"/>
                  </a:cubicBezTo>
                  <a:close/>
                </a:path>
              </a:pathLst>
            </a:custGeom>
            <a:solidFill>
              <a:srgbClr val="CDB29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" name="Google Shape;542;p45">
              <a:extLst>
                <a:ext uri="{FF2B5EF4-FFF2-40B4-BE49-F238E27FC236}">
                  <a16:creationId xmlns="" xmlns:a16="http://schemas.microsoft.com/office/drawing/2014/main" id="{84575C18-06DF-A34B-9754-0F4EBAA80CB0}"/>
                </a:ext>
              </a:extLst>
            </p:cNvPr>
            <p:cNvSpPr/>
            <p:nvPr/>
          </p:nvSpPr>
          <p:spPr>
            <a:xfrm>
              <a:off x="7130925" y="3020450"/>
              <a:ext cx="502050" cy="271450"/>
            </a:xfrm>
            <a:custGeom>
              <a:avLst/>
              <a:gdLst/>
              <a:ahLst/>
              <a:cxnLst/>
              <a:rect l="l" t="t" r="r" b="b"/>
              <a:pathLst>
                <a:path w="20082" h="10858" extrusionOk="0">
                  <a:moveTo>
                    <a:pt x="20081" y="1"/>
                  </a:moveTo>
                  <a:lnTo>
                    <a:pt x="20081" y="1"/>
                  </a:lnTo>
                  <a:cubicBezTo>
                    <a:pt x="18980" y="401"/>
                    <a:pt x="18013" y="768"/>
                    <a:pt x="17079" y="1135"/>
                  </a:cubicBezTo>
                  <a:cubicBezTo>
                    <a:pt x="14511" y="2369"/>
                    <a:pt x="11942" y="3570"/>
                    <a:pt x="9407" y="4871"/>
                  </a:cubicBezTo>
                  <a:cubicBezTo>
                    <a:pt x="6438" y="6372"/>
                    <a:pt x="3569" y="7973"/>
                    <a:pt x="834" y="9908"/>
                  </a:cubicBezTo>
                  <a:cubicBezTo>
                    <a:pt x="701" y="10308"/>
                    <a:pt x="0" y="10241"/>
                    <a:pt x="100" y="10842"/>
                  </a:cubicBezTo>
                  <a:cubicBezTo>
                    <a:pt x="148" y="10852"/>
                    <a:pt x="194" y="10857"/>
                    <a:pt x="239" y="10857"/>
                  </a:cubicBezTo>
                  <a:cubicBezTo>
                    <a:pt x="476" y="10857"/>
                    <a:pt x="677" y="10726"/>
                    <a:pt x="901" y="10642"/>
                  </a:cubicBezTo>
                  <a:cubicBezTo>
                    <a:pt x="3336" y="9808"/>
                    <a:pt x="5804" y="9107"/>
                    <a:pt x="8306" y="8507"/>
                  </a:cubicBezTo>
                  <a:cubicBezTo>
                    <a:pt x="11242" y="7806"/>
                    <a:pt x="14177" y="7206"/>
                    <a:pt x="17112" y="6706"/>
                  </a:cubicBezTo>
                  <a:cubicBezTo>
                    <a:pt x="17546" y="6605"/>
                    <a:pt x="18180" y="6772"/>
                    <a:pt x="18380" y="6105"/>
                  </a:cubicBezTo>
                  <a:cubicBezTo>
                    <a:pt x="18914" y="4104"/>
                    <a:pt x="19481" y="2136"/>
                    <a:pt x="20081" y="1"/>
                  </a:cubicBezTo>
                  <a:close/>
                </a:path>
              </a:pathLst>
            </a:custGeom>
            <a:solidFill>
              <a:srgbClr val="BEA38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" name="Google Shape;543;p45">
              <a:extLst>
                <a:ext uri="{FF2B5EF4-FFF2-40B4-BE49-F238E27FC236}">
                  <a16:creationId xmlns="" xmlns:a16="http://schemas.microsoft.com/office/drawing/2014/main" id="{C05D8760-2E50-3449-ADF7-4EE805701230}"/>
                </a:ext>
              </a:extLst>
            </p:cNvPr>
            <p:cNvSpPr/>
            <p:nvPr/>
          </p:nvSpPr>
          <p:spPr>
            <a:xfrm>
              <a:off x="7100900" y="3268125"/>
              <a:ext cx="52550" cy="37550"/>
            </a:xfrm>
            <a:custGeom>
              <a:avLst/>
              <a:gdLst/>
              <a:ahLst/>
              <a:cxnLst/>
              <a:rect l="l" t="t" r="r" b="b"/>
              <a:pathLst>
                <a:path w="2102" h="1502" extrusionOk="0">
                  <a:moveTo>
                    <a:pt x="2035" y="1"/>
                  </a:moveTo>
                  <a:lnTo>
                    <a:pt x="2035" y="1"/>
                  </a:lnTo>
                  <a:cubicBezTo>
                    <a:pt x="1335" y="434"/>
                    <a:pt x="534" y="801"/>
                    <a:pt x="0" y="1502"/>
                  </a:cubicBezTo>
                  <a:cubicBezTo>
                    <a:pt x="467" y="1402"/>
                    <a:pt x="868" y="1168"/>
                    <a:pt x="1301" y="935"/>
                  </a:cubicBezTo>
                  <a:cubicBezTo>
                    <a:pt x="1335" y="434"/>
                    <a:pt x="2102" y="535"/>
                    <a:pt x="2035" y="1"/>
                  </a:cubicBezTo>
                  <a:close/>
                </a:path>
              </a:pathLst>
            </a:custGeom>
            <a:solidFill>
              <a:srgbClr val="92806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" name="Google Shape;544;p45">
              <a:extLst>
                <a:ext uri="{FF2B5EF4-FFF2-40B4-BE49-F238E27FC236}">
                  <a16:creationId xmlns="" xmlns:a16="http://schemas.microsoft.com/office/drawing/2014/main" id="{7634C7E3-4F6A-E242-9FFA-2DFF3BC0B701}"/>
                </a:ext>
              </a:extLst>
            </p:cNvPr>
            <p:cNvSpPr/>
            <p:nvPr/>
          </p:nvSpPr>
          <p:spPr>
            <a:xfrm>
              <a:off x="6521325" y="4225350"/>
              <a:ext cx="1676225" cy="76500"/>
            </a:xfrm>
            <a:custGeom>
              <a:avLst/>
              <a:gdLst/>
              <a:ahLst/>
              <a:cxnLst/>
              <a:rect l="l" t="t" r="r" b="b"/>
              <a:pathLst>
                <a:path w="67049" h="3060" extrusionOk="0">
                  <a:moveTo>
                    <a:pt x="16332" y="1"/>
                  </a:moveTo>
                  <a:cubicBezTo>
                    <a:pt x="11897" y="1"/>
                    <a:pt x="7464" y="37"/>
                    <a:pt x="3036" y="173"/>
                  </a:cubicBezTo>
                  <a:cubicBezTo>
                    <a:pt x="2402" y="373"/>
                    <a:pt x="1768" y="339"/>
                    <a:pt x="1134" y="373"/>
                  </a:cubicBezTo>
                  <a:cubicBezTo>
                    <a:pt x="934" y="606"/>
                    <a:pt x="1034" y="840"/>
                    <a:pt x="1101" y="1073"/>
                  </a:cubicBezTo>
                  <a:cubicBezTo>
                    <a:pt x="1199" y="1489"/>
                    <a:pt x="1207" y="1815"/>
                    <a:pt x="902" y="1815"/>
                  </a:cubicBezTo>
                  <a:cubicBezTo>
                    <a:pt x="791" y="1815"/>
                    <a:pt x="639" y="1772"/>
                    <a:pt x="434" y="1674"/>
                  </a:cubicBezTo>
                  <a:cubicBezTo>
                    <a:pt x="369" y="1637"/>
                    <a:pt x="314" y="1620"/>
                    <a:pt x="268" y="1620"/>
                  </a:cubicBezTo>
                  <a:cubicBezTo>
                    <a:pt x="150" y="1620"/>
                    <a:pt x="91" y="1730"/>
                    <a:pt x="67" y="1874"/>
                  </a:cubicBezTo>
                  <a:cubicBezTo>
                    <a:pt x="0" y="2641"/>
                    <a:pt x="534" y="2841"/>
                    <a:pt x="1101" y="2941"/>
                  </a:cubicBezTo>
                  <a:cubicBezTo>
                    <a:pt x="1494" y="3016"/>
                    <a:pt x="1888" y="3060"/>
                    <a:pt x="2287" y="3060"/>
                  </a:cubicBezTo>
                  <a:cubicBezTo>
                    <a:pt x="2599" y="3060"/>
                    <a:pt x="2914" y="3033"/>
                    <a:pt x="3236" y="2975"/>
                  </a:cubicBezTo>
                  <a:cubicBezTo>
                    <a:pt x="3412" y="2816"/>
                    <a:pt x="3617" y="2778"/>
                    <a:pt x="3825" y="2778"/>
                  </a:cubicBezTo>
                  <a:cubicBezTo>
                    <a:pt x="4010" y="2778"/>
                    <a:pt x="4197" y="2808"/>
                    <a:pt x="4370" y="2808"/>
                  </a:cubicBezTo>
                  <a:lnTo>
                    <a:pt x="65380" y="2808"/>
                  </a:lnTo>
                  <a:cubicBezTo>
                    <a:pt x="66414" y="2808"/>
                    <a:pt x="66948" y="2408"/>
                    <a:pt x="67015" y="1674"/>
                  </a:cubicBezTo>
                  <a:cubicBezTo>
                    <a:pt x="67048" y="940"/>
                    <a:pt x="66548" y="473"/>
                    <a:pt x="65547" y="339"/>
                  </a:cubicBezTo>
                  <a:cubicBezTo>
                    <a:pt x="65013" y="339"/>
                    <a:pt x="64480" y="373"/>
                    <a:pt x="63979" y="373"/>
                  </a:cubicBezTo>
                  <a:cubicBezTo>
                    <a:pt x="62650" y="355"/>
                    <a:pt x="61323" y="349"/>
                    <a:pt x="59996" y="349"/>
                  </a:cubicBezTo>
                  <a:cubicBezTo>
                    <a:pt x="57275" y="349"/>
                    <a:pt x="54558" y="374"/>
                    <a:pt x="51840" y="374"/>
                  </a:cubicBezTo>
                  <a:cubicBezTo>
                    <a:pt x="48562" y="374"/>
                    <a:pt x="45283" y="337"/>
                    <a:pt x="41997" y="173"/>
                  </a:cubicBezTo>
                  <a:cubicBezTo>
                    <a:pt x="41776" y="246"/>
                    <a:pt x="41534" y="269"/>
                    <a:pt x="41294" y="269"/>
                  </a:cubicBezTo>
                  <a:cubicBezTo>
                    <a:pt x="41101" y="269"/>
                    <a:pt x="40908" y="254"/>
                    <a:pt x="40729" y="239"/>
                  </a:cubicBezTo>
                  <a:cubicBezTo>
                    <a:pt x="39095" y="106"/>
                    <a:pt x="37427" y="39"/>
                    <a:pt x="35792" y="39"/>
                  </a:cubicBezTo>
                  <a:cubicBezTo>
                    <a:pt x="34481" y="47"/>
                    <a:pt x="33169" y="50"/>
                    <a:pt x="31856" y="50"/>
                  </a:cubicBezTo>
                  <a:cubicBezTo>
                    <a:pt x="26685" y="50"/>
                    <a:pt x="21508" y="1"/>
                    <a:pt x="16332" y="1"/>
                  </a:cubicBezTo>
                  <a:close/>
                </a:path>
              </a:pathLst>
            </a:custGeom>
            <a:solidFill>
              <a:schemeClr val="tx1">
                <a:lumMod val="40000"/>
                <a:lumOff val="6000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r" rtl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buNone/>
              </a:pPr>
              <a:endParaRPr/>
            </a:p>
          </p:txBody>
        </p:sp>
        <p:sp>
          <p:nvSpPr>
            <p:cNvPr id="28" name="Google Shape;545;p45">
              <a:extLst>
                <a:ext uri="{FF2B5EF4-FFF2-40B4-BE49-F238E27FC236}">
                  <a16:creationId xmlns="" xmlns:a16="http://schemas.microsoft.com/office/drawing/2014/main" id="{48BB46CE-3FE2-1540-8572-35134A37E85A}"/>
                </a:ext>
              </a:extLst>
            </p:cNvPr>
            <p:cNvSpPr/>
            <p:nvPr/>
          </p:nvSpPr>
          <p:spPr>
            <a:xfrm>
              <a:off x="4464025" y="4225475"/>
              <a:ext cx="1682875" cy="79250"/>
            </a:xfrm>
            <a:custGeom>
              <a:avLst/>
              <a:gdLst/>
              <a:ahLst/>
              <a:cxnLst/>
              <a:rect l="l" t="t" r="r" b="b"/>
              <a:pathLst>
                <a:path w="67315" h="3170" extrusionOk="0">
                  <a:moveTo>
                    <a:pt x="62178" y="1"/>
                  </a:moveTo>
                  <a:cubicBezTo>
                    <a:pt x="50403" y="34"/>
                    <a:pt x="38628" y="34"/>
                    <a:pt x="26853" y="34"/>
                  </a:cubicBezTo>
                  <a:cubicBezTo>
                    <a:pt x="25518" y="34"/>
                    <a:pt x="24184" y="101"/>
                    <a:pt x="22850" y="101"/>
                  </a:cubicBezTo>
                  <a:cubicBezTo>
                    <a:pt x="21837" y="125"/>
                    <a:pt x="20807" y="248"/>
                    <a:pt x="19785" y="248"/>
                  </a:cubicBezTo>
                  <a:cubicBezTo>
                    <a:pt x="19359" y="248"/>
                    <a:pt x="18935" y="227"/>
                    <a:pt x="18513" y="168"/>
                  </a:cubicBezTo>
                  <a:cubicBezTo>
                    <a:pt x="18157" y="168"/>
                    <a:pt x="17802" y="153"/>
                    <a:pt x="17446" y="153"/>
                  </a:cubicBezTo>
                  <a:cubicBezTo>
                    <a:pt x="17268" y="153"/>
                    <a:pt x="17090" y="157"/>
                    <a:pt x="16912" y="168"/>
                  </a:cubicBezTo>
                  <a:cubicBezTo>
                    <a:pt x="14574" y="335"/>
                    <a:pt x="12235" y="377"/>
                    <a:pt x="9897" y="377"/>
                  </a:cubicBezTo>
                  <a:cubicBezTo>
                    <a:pt x="7461" y="377"/>
                    <a:pt x="5025" y="331"/>
                    <a:pt x="2589" y="331"/>
                  </a:cubicBezTo>
                  <a:cubicBezTo>
                    <a:pt x="2226" y="331"/>
                    <a:pt x="1864" y="332"/>
                    <a:pt x="1501" y="334"/>
                  </a:cubicBezTo>
                  <a:cubicBezTo>
                    <a:pt x="901" y="368"/>
                    <a:pt x="400" y="535"/>
                    <a:pt x="167" y="1168"/>
                  </a:cubicBezTo>
                  <a:cubicBezTo>
                    <a:pt x="0" y="1635"/>
                    <a:pt x="100" y="2036"/>
                    <a:pt x="400" y="2403"/>
                  </a:cubicBezTo>
                  <a:cubicBezTo>
                    <a:pt x="718" y="2778"/>
                    <a:pt x="1137" y="2804"/>
                    <a:pt x="1568" y="2804"/>
                  </a:cubicBezTo>
                  <a:cubicBezTo>
                    <a:pt x="1635" y="2804"/>
                    <a:pt x="1701" y="2803"/>
                    <a:pt x="1768" y="2803"/>
                  </a:cubicBezTo>
                  <a:lnTo>
                    <a:pt x="61944" y="2803"/>
                  </a:lnTo>
                  <a:cubicBezTo>
                    <a:pt x="62111" y="2803"/>
                    <a:pt x="62283" y="2778"/>
                    <a:pt x="62444" y="2778"/>
                  </a:cubicBezTo>
                  <a:cubicBezTo>
                    <a:pt x="62703" y="2778"/>
                    <a:pt x="62935" y="2841"/>
                    <a:pt x="63078" y="3170"/>
                  </a:cubicBezTo>
                  <a:cubicBezTo>
                    <a:pt x="63586" y="3038"/>
                    <a:pt x="64105" y="3023"/>
                    <a:pt x="64622" y="3023"/>
                  </a:cubicBezTo>
                  <a:cubicBezTo>
                    <a:pt x="64774" y="3023"/>
                    <a:pt x="64927" y="3024"/>
                    <a:pt x="65079" y="3024"/>
                  </a:cubicBezTo>
                  <a:cubicBezTo>
                    <a:pt x="65325" y="3024"/>
                    <a:pt x="65571" y="3021"/>
                    <a:pt x="65814" y="3003"/>
                  </a:cubicBezTo>
                  <a:cubicBezTo>
                    <a:pt x="66481" y="2936"/>
                    <a:pt x="66915" y="2603"/>
                    <a:pt x="67148" y="1969"/>
                  </a:cubicBezTo>
                  <a:cubicBezTo>
                    <a:pt x="67315" y="1469"/>
                    <a:pt x="67181" y="1002"/>
                    <a:pt x="66681" y="701"/>
                  </a:cubicBezTo>
                  <a:cubicBezTo>
                    <a:pt x="66617" y="683"/>
                    <a:pt x="66561" y="675"/>
                    <a:pt x="66512" y="675"/>
                  </a:cubicBezTo>
                  <a:cubicBezTo>
                    <a:pt x="66202" y="675"/>
                    <a:pt x="66158" y="1005"/>
                    <a:pt x="66014" y="1235"/>
                  </a:cubicBezTo>
                  <a:cubicBezTo>
                    <a:pt x="65900" y="1434"/>
                    <a:pt x="65835" y="1731"/>
                    <a:pt x="65590" y="1731"/>
                  </a:cubicBezTo>
                  <a:cubicBezTo>
                    <a:pt x="65548" y="1731"/>
                    <a:pt x="65501" y="1722"/>
                    <a:pt x="65447" y="1702"/>
                  </a:cubicBezTo>
                  <a:cubicBezTo>
                    <a:pt x="65113" y="1569"/>
                    <a:pt x="65280" y="1235"/>
                    <a:pt x="65313" y="968"/>
                  </a:cubicBezTo>
                  <a:cubicBezTo>
                    <a:pt x="65347" y="768"/>
                    <a:pt x="65447" y="568"/>
                    <a:pt x="65280" y="368"/>
                  </a:cubicBezTo>
                  <a:cubicBezTo>
                    <a:pt x="65047" y="301"/>
                    <a:pt x="64813" y="234"/>
                    <a:pt x="64580" y="168"/>
                  </a:cubicBezTo>
                  <a:cubicBezTo>
                    <a:pt x="64453" y="183"/>
                    <a:pt x="64328" y="190"/>
                    <a:pt x="64202" y="190"/>
                  </a:cubicBezTo>
                  <a:cubicBezTo>
                    <a:pt x="63535" y="190"/>
                    <a:pt x="62880" y="1"/>
                    <a:pt x="62178" y="1"/>
                  </a:cubicBezTo>
                  <a:close/>
                </a:path>
              </a:pathLst>
            </a:custGeom>
            <a:solidFill>
              <a:schemeClr val="tx1">
                <a:lumMod val="40000"/>
                <a:lumOff val="6000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r" rtl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buNone/>
              </a:pPr>
              <a:endParaRPr>
                <a:solidFill>
                  <a:schemeClr val="tx1">
                    <a:lumMod val="60000"/>
                    <a:lumOff val="40000"/>
                  </a:schemeClr>
                </a:solidFill>
              </a:endParaRPr>
            </a:p>
          </p:txBody>
        </p:sp>
        <p:sp>
          <p:nvSpPr>
            <p:cNvPr id="29" name="Google Shape;546;p45">
              <a:extLst>
                <a:ext uri="{FF2B5EF4-FFF2-40B4-BE49-F238E27FC236}">
                  <a16:creationId xmlns="" xmlns:a16="http://schemas.microsoft.com/office/drawing/2014/main" id="{B3C367F4-F3D6-E14E-89CB-EB4D2BC8FF3D}"/>
                </a:ext>
              </a:extLst>
            </p:cNvPr>
            <p:cNvSpPr/>
            <p:nvPr/>
          </p:nvSpPr>
          <p:spPr>
            <a:xfrm>
              <a:off x="6086850" y="4076200"/>
              <a:ext cx="473675" cy="203425"/>
            </a:xfrm>
            <a:custGeom>
              <a:avLst/>
              <a:gdLst/>
              <a:ahLst/>
              <a:cxnLst/>
              <a:rect l="l" t="t" r="r" b="b"/>
              <a:pathLst>
                <a:path w="18947" h="8137" extrusionOk="0">
                  <a:moveTo>
                    <a:pt x="9707" y="1"/>
                  </a:moveTo>
                  <a:cubicBezTo>
                    <a:pt x="8173" y="101"/>
                    <a:pt x="6638" y="335"/>
                    <a:pt x="5204" y="1002"/>
                  </a:cubicBezTo>
                  <a:cubicBezTo>
                    <a:pt x="2902" y="2136"/>
                    <a:pt x="1434" y="4037"/>
                    <a:pt x="367" y="6339"/>
                  </a:cubicBezTo>
                  <a:cubicBezTo>
                    <a:pt x="267" y="6639"/>
                    <a:pt x="167" y="6906"/>
                    <a:pt x="100" y="7206"/>
                  </a:cubicBezTo>
                  <a:cubicBezTo>
                    <a:pt x="0" y="7573"/>
                    <a:pt x="67" y="7907"/>
                    <a:pt x="434" y="8073"/>
                  </a:cubicBezTo>
                  <a:cubicBezTo>
                    <a:pt x="508" y="8104"/>
                    <a:pt x="575" y="8118"/>
                    <a:pt x="636" y="8118"/>
                  </a:cubicBezTo>
                  <a:cubicBezTo>
                    <a:pt x="906" y="8118"/>
                    <a:pt x="1059" y="7851"/>
                    <a:pt x="1168" y="7606"/>
                  </a:cubicBezTo>
                  <a:cubicBezTo>
                    <a:pt x="1301" y="7306"/>
                    <a:pt x="1434" y="6973"/>
                    <a:pt x="1568" y="6672"/>
                  </a:cubicBezTo>
                  <a:cubicBezTo>
                    <a:pt x="2949" y="3126"/>
                    <a:pt x="6043" y="1184"/>
                    <a:pt x="9442" y="1184"/>
                  </a:cubicBezTo>
                  <a:cubicBezTo>
                    <a:pt x="10231" y="1184"/>
                    <a:pt x="11037" y="1288"/>
                    <a:pt x="11842" y="1502"/>
                  </a:cubicBezTo>
                  <a:cubicBezTo>
                    <a:pt x="14911" y="2303"/>
                    <a:pt x="16612" y="4671"/>
                    <a:pt x="17613" y="7573"/>
                  </a:cubicBezTo>
                  <a:cubicBezTo>
                    <a:pt x="17793" y="7805"/>
                    <a:pt x="17934" y="8137"/>
                    <a:pt x="18219" y="8137"/>
                  </a:cubicBezTo>
                  <a:cubicBezTo>
                    <a:pt x="18303" y="8137"/>
                    <a:pt x="18400" y="8108"/>
                    <a:pt x="18513" y="8040"/>
                  </a:cubicBezTo>
                  <a:cubicBezTo>
                    <a:pt x="18947" y="7773"/>
                    <a:pt x="18847" y="7340"/>
                    <a:pt x="18680" y="6973"/>
                  </a:cubicBezTo>
                  <a:cubicBezTo>
                    <a:pt x="18613" y="6772"/>
                    <a:pt x="18580" y="6572"/>
                    <a:pt x="18513" y="6372"/>
                  </a:cubicBezTo>
                  <a:cubicBezTo>
                    <a:pt x="17246" y="3870"/>
                    <a:pt x="15578" y="1736"/>
                    <a:pt x="12943" y="568"/>
                  </a:cubicBezTo>
                  <a:cubicBezTo>
                    <a:pt x="12809" y="535"/>
                    <a:pt x="12676" y="501"/>
                    <a:pt x="12542" y="501"/>
                  </a:cubicBezTo>
                  <a:cubicBezTo>
                    <a:pt x="12242" y="401"/>
                    <a:pt x="11942" y="301"/>
                    <a:pt x="11642" y="201"/>
                  </a:cubicBezTo>
                  <a:cubicBezTo>
                    <a:pt x="11275" y="201"/>
                    <a:pt x="10875" y="168"/>
                    <a:pt x="10508" y="134"/>
                  </a:cubicBezTo>
                  <a:cubicBezTo>
                    <a:pt x="10369" y="134"/>
                    <a:pt x="10238" y="156"/>
                    <a:pt x="10113" y="156"/>
                  </a:cubicBezTo>
                  <a:cubicBezTo>
                    <a:pt x="9968" y="156"/>
                    <a:pt x="9833" y="127"/>
                    <a:pt x="9707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" name="Google Shape;547;p45">
              <a:extLst>
                <a:ext uri="{FF2B5EF4-FFF2-40B4-BE49-F238E27FC236}">
                  <a16:creationId xmlns="" xmlns:a16="http://schemas.microsoft.com/office/drawing/2014/main" id="{1D57413D-7201-054D-8EAC-4717C9EF2D3A}"/>
                </a:ext>
              </a:extLst>
            </p:cNvPr>
            <p:cNvSpPr/>
            <p:nvPr/>
          </p:nvSpPr>
          <p:spPr>
            <a:xfrm>
              <a:off x="6979150" y="3826875"/>
              <a:ext cx="98425" cy="5025"/>
            </a:xfrm>
            <a:custGeom>
              <a:avLst/>
              <a:gdLst/>
              <a:ahLst/>
              <a:cxnLst/>
              <a:rect l="l" t="t" r="r" b="b"/>
              <a:pathLst>
                <a:path w="3937" h="201" extrusionOk="0">
                  <a:moveTo>
                    <a:pt x="1981" y="0"/>
                  </a:moveTo>
                  <a:cubicBezTo>
                    <a:pt x="1326" y="0"/>
                    <a:pt x="667" y="67"/>
                    <a:pt x="0" y="200"/>
                  </a:cubicBezTo>
                  <a:lnTo>
                    <a:pt x="3936" y="200"/>
                  </a:lnTo>
                  <a:cubicBezTo>
                    <a:pt x="3286" y="67"/>
                    <a:pt x="2635" y="0"/>
                    <a:pt x="1981" y="0"/>
                  </a:cubicBezTo>
                  <a:close/>
                </a:path>
              </a:pathLst>
            </a:custGeom>
            <a:solidFill>
              <a:srgbClr val="CAC8B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" name="Google Shape;548;p45">
              <a:extLst>
                <a:ext uri="{FF2B5EF4-FFF2-40B4-BE49-F238E27FC236}">
                  <a16:creationId xmlns="" xmlns:a16="http://schemas.microsoft.com/office/drawing/2014/main" id="{596348DB-776A-C64E-8C0E-9EC4F946CB12}"/>
                </a:ext>
              </a:extLst>
            </p:cNvPr>
            <p:cNvSpPr/>
            <p:nvPr/>
          </p:nvSpPr>
          <p:spPr>
            <a:xfrm>
              <a:off x="5780800" y="3867675"/>
              <a:ext cx="252700" cy="322800"/>
            </a:xfrm>
            <a:custGeom>
              <a:avLst/>
              <a:gdLst/>
              <a:ahLst/>
              <a:cxnLst/>
              <a:rect l="l" t="t" r="r" b="b"/>
              <a:pathLst>
                <a:path w="10108" h="12912" extrusionOk="0">
                  <a:moveTo>
                    <a:pt x="796" y="1"/>
                  </a:moveTo>
                  <a:cubicBezTo>
                    <a:pt x="675" y="1"/>
                    <a:pt x="555" y="1"/>
                    <a:pt x="434" y="3"/>
                  </a:cubicBezTo>
                  <a:cubicBezTo>
                    <a:pt x="334" y="3"/>
                    <a:pt x="234" y="36"/>
                    <a:pt x="167" y="136"/>
                  </a:cubicBezTo>
                  <a:cubicBezTo>
                    <a:pt x="167" y="1270"/>
                    <a:pt x="167" y="2438"/>
                    <a:pt x="167" y="3605"/>
                  </a:cubicBezTo>
                  <a:cubicBezTo>
                    <a:pt x="0" y="3805"/>
                    <a:pt x="0" y="3972"/>
                    <a:pt x="167" y="4172"/>
                  </a:cubicBezTo>
                  <a:cubicBezTo>
                    <a:pt x="200" y="4306"/>
                    <a:pt x="200" y="4439"/>
                    <a:pt x="200" y="4606"/>
                  </a:cubicBezTo>
                  <a:cubicBezTo>
                    <a:pt x="400" y="5507"/>
                    <a:pt x="133" y="6474"/>
                    <a:pt x="300" y="7375"/>
                  </a:cubicBezTo>
                  <a:cubicBezTo>
                    <a:pt x="300" y="8309"/>
                    <a:pt x="334" y="9243"/>
                    <a:pt x="334" y="10177"/>
                  </a:cubicBezTo>
                  <a:cubicBezTo>
                    <a:pt x="200" y="10377"/>
                    <a:pt x="200" y="10544"/>
                    <a:pt x="334" y="10744"/>
                  </a:cubicBezTo>
                  <a:cubicBezTo>
                    <a:pt x="434" y="11144"/>
                    <a:pt x="234" y="11578"/>
                    <a:pt x="467" y="11978"/>
                  </a:cubicBezTo>
                  <a:cubicBezTo>
                    <a:pt x="1234" y="11678"/>
                    <a:pt x="1801" y="11077"/>
                    <a:pt x="2535" y="10910"/>
                  </a:cubicBezTo>
                  <a:cubicBezTo>
                    <a:pt x="2802" y="10810"/>
                    <a:pt x="3036" y="10777"/>
                    <a:pt x="3269" y="10610"/>
                  </a:cubicBezTo>
                  <a:cubicBezTo>
                    <a:pt x="4361" y="9975"/>
                    <a:pt x="4728" y="9626"/>
                    <a:pt x="5064" y="9626"/>
                  </a:cubicBezTo>
                  <a:cubicBezTo>
                    <a:pt x="5414" y="9626"/>
                    <a:pt x="5730" y="10008"/>
                    <a:pt x="6805" y="10844"/>
                  </a:cubicBezTo>
                  <a:cubicBezTo>
                    <a:pt x="6905" y="10910"/>
                    <a:pt x="6972" y="11011"/>
                    <a:pt x="7072" y="11077"/>
                  </a:cubicBezTo>
                  <a:cubicBezTo>
                    <a:pt x="7405" y="11311"/>
                    <a:pt x="7772" y="11544"/>
                    <a:pt x="8173" y="11644"/>
                  </a:cubicBezTo>
                  <a:cubicBezTo>
                    <a:pt x="8673" y="12045"/>
                    <a:pt x="9207" y="12412"/>
                    <a:pt x="9874" y="12912"/>
                  </a:cubicBezTo>
                  <a:cubicBezTo>
                    <a:pt x="9940" y="9042"/>
                    <a:pt x="10007" y="5407"/>
                    <a:pt x="10074" y="1771"/>
                  </a:cubicBezTo>
                  <a:cubicBezTo>
                    <a:pt x="10107" y="1671"/>
                    <a:pt x="10107" y="1570"/>
                    <a:pt x="10007" y="1470"/>
                  </a:cubicBezTo>
                  <a:cubicBezTo>
                    <a:pt x="9707" y="1237"/>
                    <a:pt x="9340" y="1170"/>
                    <a:pt x="8973" y="1103"/>
                  </a:cubicBezTo>
                  <a:cubicBezTo>
                    <a:pt x="6320" y="368"/>
                    <a:pt x="3575" y="1"/>
                    <a:pt x="796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" name="Google Shape;549;p45">
              <a:extLst>
                <a:ext uri="{FF2B5EF4-FFF2-40B4-BE49-F238E27FC236}">
                  <a16:creationId xmlns="" xmlns:a16="http://schemas.microsoft.com/office/drawing/2014/main" id="{599E1F71-35C8-2345-8674-984DC8F33AC7}"/>
                </a:ext>
              </a:extLst>
            </p:cNvPr>
            <p:cNvSpPr/>
            <p:nvPr/>
          </p:nvSpPr>
          <p:spPr>
            <a:xfrm>
              <a:off x="6040975" y="4100925"/>
              <a:ext cx="561250" cy="235500"/>
            </a:xfrm>
            <a:custGeom>
              <a:avLst/>
              <a:gdLst/>
              <a:ahLst/>
              <a:cxnLst/>
              <a:rect l="l" t="t" r="r" b="b"/>
              <a:pathLst>
                <a:path w="22450" h="9420" extrusionOk="0">
                  <a:moveTo>
                    <a:pt x="11467" y="0"/>
                  </a:moveTo>
                  <a:cubicBezTo>
                    <a:pt x="11294" y="0"/>
                    <a:pt x="11119" y="5"/>
                    <a:pt x="10942" y="13"/>
                  </a:cubicBezTo>
                  <a:cubicBezTo>
                    <a:pt x="7639" y="179"/>
                    <a:pt x="5271" y="1747"/>
                    <a:pt x="3636" y="4549"/>
                  </a:cubicBezTo>
                  <a:cubicBezTo>
                    <a:pt x="3470" y="4883"/>
                    <a:pt x="3236" y="5250"/>
                    <a:pt x="3403" y="5683"/>
                  </a:cubicBezTo>
                  <a:cubicBezTo>
                    <a:pt x="3837" y="6017"/>
                    <a:pt x="4103" y="6417"/>
                    <a:pt x="3837" y="6951"/>
                  </a:cubicBezTo>
                  <a:cubicBezTo>
                    <a:pt x="3615" y="7458"/>
                    <a:pt x="3213" y="7754"/>
                    <a:pt x="2630" y="7754"/>
                  </a:cubicBezTo>
                  <a:cubicBezTo>
                    <a:pt x="2599" y="7754"/>
                    <a:pt x="2568" y="7753"/>
                    <a:pt x="2536" y="7752"/>
                  </a:cubicBezTo>
                  <a:cubicBezTo>
                    <a:pt x="2324" y="7740"/>
                    <a:pt x="2117" y="7737"/>
                    <a:pt x="1910" y="7737"/>
                  </a:cubicBezTo>
                  <a:cubicBezTo>
                    <a:pt x="1498" y="7737"/>
                    <a:pt x="1090" y="7752"/>
                    <a:pt x="668" y="7752"/>
                  </a:cubicBezTo>
                  <a:cubicBezTo>
                    <a:pt x="367" y="7752"/>
                    <a:pt x="67" y="7752"/>
                    <a:pt x="0" y="8152"/>
                  </a:cubicBezTo>
                  <a:cubicBezTo>
                    <a:pt x="201" y="9086"/>
                    <a:pt x="868" y="9419"/>
                    <a:pt x="1702" y="9419"/>
                  </a:cubicBezTo>
                  <a:lnTo>
                    <a:pt x="20715" y="9419"/>
                  </a:lnTo>
                  <a:cubicBezTo>
                    <a:pt x="21649" y="9419"/>
                    <a:pt x="22283" y="8952"/>
                    <a:pt x="22450" y="7952"/>
                  </a:cubicBezTo>
                  <a:cubicBezTo>
                    <a:pt x="22207" y="7769"/>
                    <a:pt x="21942" y="7725"/>
                    <a:pt x="21673" y="7725"/>
                  </a:cubicBezTo>
                  <a:cubicBezTo>
                    <a:pt x="21424" y="7725"/>
                    <a:pt x="21171" y="7763"/>
                    <a:pt x="20926" y="7763"/>
                  </a:cubicBezTo>
                  <a:cubicBezTo>
                    <a:pt x="20855" y="7763"/>
                    <a:pt x="20785" y="7760"/>
                    <a:pt x="20715" y="7752"/>
                  </a:cubicBezTo>
                  <a:cubicBezTo>
                    <a:pt x="20048" y="7651"/>
                    <a:pt x="19281" y="7618"/>
                    <a:pt x="19448" y="6584"/>
                  </a:cubicBezTo>
                  <a:cubicBezTo>
                    <a:pt x="19648" y="6317"/>
                    <a:pt x="19548" y="6050"/>
                    <a:pt x="19448" y="5783"/>
                  </a:cubicBezTo>
                  <a:cubicBezTo>
                    <a:pt x="18747" y="4282"/>
                    <a:pt x="17947" y="2881"/>
                    <a:pt x="16646" y="1814"/>
                  </a:cubicBezTo>
                  <a:cubicBezTo>
                    <a:pt x="15114" y="527"/>
                    <a:pt x="13414" y="0"/>
                    <a:pt x="11467" y="0"/>
                  </a:cubicBezTo>
                  <a:close/>
                </a:path>
              </a:pathLst>
            </a:custGeom>
            <a:solidFill>
              <a:schemeClr val="tx1">
                <a:lumMod val="40000"/>
                <a:lumOff val="6000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r" rtl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buNone/>
              </a:pPr>
              <a:endParaRPr/>
            </a:p>
          </p:txBody>
        </p:sp>
        <p:sp>
          <p:nvSpPr>
            <p:cNvPr id="33" name="Google Shape;550;p45">
              <a:extLst>
                <a:ext uri="{FF2B5EF4-FFF2-40B4-BE49-F238E27FC236}">
                  <a16:creationId xmlns="" xmlns:a16="http://schemas.microsoft.com/office/drawing/2014/main" id="{6753759A-D578-A34A-B62F-9F6774DB3827}"/>
                </a:ext>
              </a:extLst>
            </p:cNvPr>
            <p:cNvSpPr/>
            <p:nvPr/>
          </p:nvSpPr>
          <p:spPr>
            <a:xfrm>
              <a:off x="6597200" y="4183575"/>
              <a:ext cx="974050" cy="50725"/>
            </a:xfrm>
            <a:custGeom>
              <a:avLst/>
              <a:gdLst/>
              <a:ahLst/>
              <a:cxnLst/>
              <a:rect l="l" t="t" r="r" b="b"/>
              <a:pathLst>
                <a:path w="38962" h="2029" extrusionOk="0">
                  <a:moveTo>
                    <a:pt x="15286" y="1"/>
                  </a:moveTo>
                  <a:cubicBezTo>
                    <a:pt x="13709" y="1"/>
                    <a:pt x="12128" y="53"/>
                    <a:pt x="10542" y="176"/>
                  </a:cubicBezTo>
                  <a:cubicBezTo>
                    <a:pt x="7006" y="443"/>
                    <a:pt x="3436" y="876"/>
                    <a:pt x="1" y="1844"/>
                  </a:cubicBezTo>
                  <a:cubicBezTo>
                    <a:pt x="153" y="1996"/>
                    <a:pt x="327" y="2029"/>
                    <a:pt x="499" y="2029"/>
                  </a:cubicBezTo>
                  <a:cubicBezTo>
                    <a:pt x="627" y="2029"/>
                    <a:pt x="754" y="2010"/>
                    <a:pt x="868" y="2010"/>
                  </a:cubicBezTo>
                  <a:lnTo>
                    <a:pt x="37894" y="2010"/>
                  </a:lnTo>
                  <a:cubicBezTo>
                    <a:pt x="38052" y="2010"/>
                    <a:pt x="38215" y="2029"/>
                    <a:pt x="38374" y="2029"/>
                  </a:cubicBezTo>
                  <a:cubicBezTo>
                    <a:pt x="38586" y="2029"/>
                    <a:pt x="38790" y="1996"/>
                    <a:pt x="38962" y="1844"/>
                  </a:cubicBezTo>
                  <a:cubicBezTo>
                    <a:pt x="35926" y="1577"/>
                    <a:pt x="32857" y="1310"/>
                    <a:pt x="29789" y="976"/>
                  </a:cubicBezTo>
                  <a:cubicBezTo>
                    <a:pt x="24955" y="498"/>
                    <a:pt x="20139" y="1"/>
                    <a:pt x="15286" y="1"/>
                  </a:cubicBezTo>
                  <a:close/>
                </a:path>
              </a:pathLst>
            </a:custGeom>
            <a:solidFill>
              <a:srgbClr val="66575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r" rtl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buNone/>
              </a:pPr>
              <a:endParaRPr/>
            </a:p>
          </p:txBody>
        </p:sp>
        <p:sp>
          <p:nvSpPr>
            <p:cNvPr id="34" name="Google Shape;551;p45">
              <a:extLst>
                <a:ext uri="{FF2B5EF4-FFF2-40B4-BE49-F238E27FC236}">
                  <a16:creationId xmlns="" xmlns:a16="http://schemas.microsoft.com/office/drawing/2014/main" id="{1B5C665F-D7AB-4E4D-ACF7-CE28A63DDDFA}"/>
                </a:ext>
              </a:extLst>
            </p:cNvPr>
            <p:cNvSpPr/>
            <p:nvPr/>
          </p:nvSpPr>
          <p:spPr>
            <a:xfrm>
              <a:off x="4926850" y="4182950"/>
              <a:ext cx="1151675" cy="51350"/>
            </a:xfrm>
            <a:custGeom>
              <a:avLst/>
              <a:gdLst/>
              <a:ahLst/>
              <a:cxnLst/>
              <a:rect l="l" t="t" r="r" b="b"/>
              <a:pathLst>
                <a:path w="46067" h="2054" extrusionOk="0">
                  <a:moveTo>
                    <a:pt x="31628" y="0"/>
                  </a:moveTo>
                  <a:cubicBezTo>
                    <a:pt x="30815" y="0"/>
                    <a:pt x="30001" y="12"/>
                    <a:pt x="29188" y="34"/>
                  </a:cubicBezTo>
                  <a:cubicBezTo>
                    <a:pt x="19448" y="268"/>
                    <a:pt x="9741" y="1335"/>
                    <a:pt x="0" y="1869"/>
                  </a:cubicBezTo>
                  <a:cubicBezTo>
                    <a:pt x="153" y="2021"/>
                    <a:pt x="338" y="2054"/>
                    <a:pt x="531" y="2054"/>
                  </a:cubicBezTo>
                  <a:cubicBezTo>
                    <a:pt x="676" y="2054"/>
                    <a:pt x="825" y="2035"/>
                    <a:pt x="968" y="2035"/>
                  </a:cubicBezTo>
                  <a:lnTo>
                    <a:pt x="45199" y="2035"/>
                  </a:lnTo>
                  <a:cubicBezTo>
                    <a:pt x="45328" y="2035"/>
                    <a:pt x="45463" y="2054"/>
                    <a:pt x="45593" y="2054"/>
                  </a:cubicBezTo>
                  <a:cubicBezTo>
                    <a:pt x="45767" y="2054"/>
                    <a:pt x="45933" y="2021"/>
                    <a:pt x="46067" y="1869"/>
                  </a:cubicBezTo>
                  <a:cubicBezTo>
                    <a:pt x="45433" y="1669"/>
                    <a:pt x="44766" y="1435"/>
                    <a:pt x="44098" y="1268"/>
                  </a:cubicBezTo>
                  <a:cubicBezTo>
                    <a:pt x="39992" y="319"/>
                    <a:pt x="35816" y="0"/>
                    <a:pt x="31628" y="0"/>
                  </a:cubicBezTo>
                  <a:close/>
                </a:path>
              </a:pathLst>
            </a:custGeom>
            <a:solidFill>
              <a:srgbClr val="66575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" name="Google Shape;552;p45">
              <a:extLst>
                <a:ext uri="{FF2B5EF4-FFF2-40B4-BE49-F238E27FC236}">
                  <a16:creationId xmlns="" xmlns:a16="http://schemas.microsoft.com/office/drawing/2014/main" id="{17ACEAC0-8973-214D-9580-2761EAFD3490}"/>
                </a:ext>
              </a:extLst>
            </p:cNvPr>
            <p:cNvSpPr/>
            <p:nvPr/>
          </p:nvSpPr>
          <p:spPr>
            <a:xfrm>
              <a:off x="5789125" y="3848550"/>
              <a:ext cx="254375" cy="58400"/>
            </a:xfrm>
            <a:custGeom>
              <a:avLst/>
              <a:gdLst/>
              <a:ahLst/>
              <a:cxnLst/>
              <a:rect l="l" t="t" r="r" b="b"/>
              <a:pathLst>
                <a:path w="10175" h="2336" extrusionOk="0">
                  <a:moveTo>
                    <a:pt x="1902" y="67"/>
                  </a:moveTo>
                  <a:cubicBezTo>
                    <a:pt x="1168" y="101"/>
                    <a:pt x="368" y="0"/>
                    <a:pt x="1" y="868"/>
                  </a:cubicBezTo>
                  <a:cubicBezTo>
                    <a:pt x="81" y="1048"/>
                    <a:pt x="197" y="1084"/>
                    <a:pt x="334" y="1084"/>
                  </a:cubicBezTo>
                  <a:cubicBezTo>
                    <a:pt x="426" y="1084"/>
                    <a:pt x="528" y="1068"/>
                    <a:pt x="634" y="1068"/>
                  </a:cubicBezTo>
                  <a:cubicBezTo>
                    <a:pt x="927" y="1056"/>
                    <a:pt x="1220" y="1048"/>
                    <a:pt x="1513" y="1048"/>
                  </a:cubicBezTo>
                  <a:cubicBezTo>
                    <a:pt x="2021" y="1048"/>
                    <a:pt x="2529" y="1071"/>
                    <a:pt x="3036" y="1135"/>
                  </a:cubicBezTo>
                  <a:cubicBezTo>
                    <a:pt x="5271" y="1368"/>
                    <a:pt x="7506" y="1802"/>
                    <a:pt x="9708" y="2335"/>
                  </a:cubicBezTo>
                  <a:cubicBezTo>
                    <a:pt x="10175" y="2102"/>
                    <a:pt x="10141" y="1802"/>
                    <a:pt x="9908" y="1435"/>
                  </a:cubicBezTo>
                  <a:cubicBezTo>
                    <a:pt x="7306" y="568"/>
                    <a:pt x="4604" y="201"/>
                    <a:pt x="1902" y="67"/>
                  </a:cubicBezTo>
                  <a:close/>
                </a:path>
              </a:pathLst>
            </a:custGeom>
            <a:solidFill>
              <a:srgbClr val="986E2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" name="Google Shape;553;p45">
              <a:extLst>
                <a:ext uri="{FF2B5EF4-FFF2-40B4-BE49-F238E27FC236}">
                  <a16:creationId xmlns="" xmlns:a16="http://schemas.microsoft.com/office/drawing/2014/main" id="{4EFF4928-CCCA-3740-AB58-FA4D41638352}"/>
                </a:ext>
              </a:extLst>
            </p:cNvPr>
            <p:cNvSpPr/>
            <p:nvPr/>
          </p:nvSpPr>
          <p:spPr>
            <a:xfrm>
              <a:off x="6568850" y="3883300"/>
              <a:ext cx="1288450" cy="137775"/>
            </a:xfrm>
            <a:custGeom>
              <a:avLst/>
              <a:gdLst/>
              <a:ahLst/>
              <a:cxnLst/>
              <a:rect l="l" t="t" r="r" b="b"/>
              <a:pathLst>
                <a:path w="51538" h="5511" extrusionOk="0">
                  <a:moveTo>
                    <a:pt x="18760" y="0"/>
                  </a:moveTo>
                  <a:cubicBezTo>
                    <a:pt x="13883" y="0"/>
                    <a:pt x="9161" y="929"/>
                    <a:pt x="4570" y="2647"/>
                  </a:cubicBezTo>
                  <a:cubicBezTo>
                    <a:pt x="3003" y="3214"/>
                    <a:pt x="1435" y="3881"/>
                    <a:pt x="1" y="4815"/>
                  </a:cubicBezTo>
                  <a:cubicBezTo>
                    <a:pt x="1535" y="4281"/>
                    <a:pt x="3003" y="3681"/>
                    <a:pt x="4537" y="3180"/>
                  </a:cubicBezTo>
                  <a:cubicBezTo>
                    <a:pt x="8573" y="1813"/>
                    <a:pt x="12676" y="912"/>
                    <a:pt x="16979" y="745"/>
                  </a:cubicBezTo>
                  <a:cubicBezTo>
                    <a:pt x="17444" y="731"/>
                    <a:pt x="17909" y="725"/>
                    <a:pt x="18373" y="725"/>
                  </a:cubicBezTo>
                  <a:cubicBezTo>
                    <a:pt x="22366" y="725"/>
                    <a:pt x="26314" y="1218"/>
                    <a:pt x="30289" y="1846"/>
                  </a:cubicBezTo>
                  <a:cubicBezTo>
                    <a:pt x="36226" y="2780"/>
                    <a:pt x="42164" y="3948"/>
                    <a:pt x="48102" y="5015"/>
                  </a:cubicBezTo>
                  <a:cubicBezTo>
                    <a:pt x="49069" y="5214"/>
                    <a:pt x="50012" y="5510"/>
                    <a:pt x="51014" y="5510"/>
                  </a:cubicBezTo>
                  <a:cubicBezTo>
                    <a:pt x="51186" y="5510"/>
                    <a:pt x="51361" y="5502"/>
                    <a:pt x="51537" y="5482"/>
                  </a:cubicBezTo>
                  <a:cubicBezTo>
                    <a:pt x="48502" y="4782"/>
                    <a:pt x="45466" y="4048"/>
                    <a:pt x="42397" y="3414"/>
                  </a:cubicBezTo>
                  <a:cubicBezTo>
                    <a:pt x="39062" y="2713"/>
                    <a:pt x="35693" y="2080"/>
                    <a:pt x="32324" y="1446"/>
                  </a:cubicBezTo>
                  <a:cubicBezTo>
                    <a:pt x="28454" y="712"/>
                    <a:pt x="24551" y="245"/>
                    <a:pt x="20615" y="45"/>
                  </a:cubicBezTo>
                  <a:cubicBezTo>
                    <a:pt x="19994" y="15"/>
                    <a:pt x="19376" y="0"/>
                    <a:pt x="18760" y="0"/>
                  </a:cubicBezTo>
                  <a:close/>
                </a:path>
              </a:pathLst>
            </a:custGeom>
            <a:solidFill>
              <a:srgbClr val="95806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" name="Google Shape;554;p45">
              <a:extLst>
                <a:ext uri="{FF2B5EF4-FFF2-40B4-BE49-F238E27FC236}">
                  <a16:creationId xmlns="" xmlns:a16="http://schemas.microsoft.com/office/drawing/2014/main" id="{06F32C9C-2141-8E4F-ACDD-B84EFB09CD9F}"/>
                </a:ext>
              </a:extLst>
            </p:cNvPr>
            <p:cNvSpPr/>
            <p:nvPr/>
          </p:nvSpPr>
          <p:spPr>
            <a:xfrm>
              <a:off x="6568025" y="3982950"/>
              <a:ext cx="803925" cy="105800"/>
            </a:xfrm>
            <a:custGeom>
              <a:avLst/>
              <a:gdLst/>
              <a:ahLst/>
              <a:cxnLst/>
              <a:rect l="l" t="t" r="r" b="b"/>
              <a:pathLst>
                <a:path w="32157" h="4232" extrusionOk="0">
                  <a:moveTo>
                    <a:pt x="18432" y="0"/>
                  </a:moveTo>
                  <a:cubicBezTo>
                    <a:pt x="12165" y="0"/>
                    <a:pt x="6004" y="1171"/>
                    <a:pt x="0" y="4231"/>
                  </a:cubicBezTo>
                  <a:cubicBezTo>
                    <a:pt x="6421" y="1536"/>
                    <a:pt x="12993" y="477"/>
                    <a:pt x="19656" y="477"/>
                  </a:cubicBezTo>
                  <a:cubicBezTo>
                    <a:pt x="23793" y="477"/>
                    <a:pt x="27965" y="885"/>
                    <a:pt x="32156" y="1563"/>
                  </a:cubicBezTo>
                  <a:cubicBezTo>
                    <a:pt x="27540" y="611"/>
                    <a:pt x="22958" y="0"/>
                    <a:pt x="18432" y="0"/>
                  </a:cubicBezTo>
                  <a:close/>
                </a:path>
              </a:pathLst>
            </a:custGeom>
            <a:solidFill>
              <a:srgbClr val="95806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" name="Google Shape;555;p45">
              <a:extLst>
                <a:ext uri="{FF2B5EF4-FFF2-40B4-BE49-F238E27FC236}">
                  <a16:creationId xmlns="" xmlns:a16="http://schemas.microsoft.com/office/drawing/2014/main" id="{4F9FF601-0603-D648-BD47-A91BA626CB73}"/>
                </a:ext>
              </a:extLst>
            </p:cNvPr>
            <p:cNvSpPr/>
            <p:nvPr/>
          </p:nvSpPr>
          <p:spPr>
            <a:xfrm>
              <a:off x="6658075" y="4079275"/>
              <a:ext cx="633825" cy="61175"/>
            </a:xfrm>
            <a:custGeom>
              <a:avLst/>
              <a:gdLst/>
              <a:ahLst/>
              <a:cxnLst/>
              <a:rect l="l" t="t" r="r" b="b"/>
              <a:pathLst>
                <a:path w="25353" h="2447" extrusionOk="0">
                  <a:moveTo>
                    <a:pt x="13349" y="1"/>
                  </a:moveTo>
                  <a:cubicBezTo>
                    <a:pt x="8869" y="1"/>
                    <a:pt x="4416" y="663"/>
                    <a:pt x="1" y="2446"/>
                  </a:cubicBezTo>
                  <a:cubicBezTo>
                    <a:pt x="4691" y="970"/>
                    <a:pt x="9412" y="426"/>
                    <a:pt x="14154" y="426"/>
                  </a:cubicBezTo>
                  <a:cubicBezTo>
                    <a:pt x="17876" y="426"/>
                    <a:pt x="21611" y="761"/>
                    <a:pt x="25352" y="1246"/>
                  </a:cubicBezTo>
                  <a:cubicBezTo>
                    <a:pt x="21334" y="524"/>
                    <a:pt x="17331" y="1"/>
                    <a:pt x="13349" y="1"/>
                  </a:cubicBezTo>
                  <a:close/>
                </a:path>
              </a:pathLst>
            </a:custGeom>
            <a:solidFill>
              <a:srgbClr val="95806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" name="Google Shape;556;p45">
              <a:extLst>
                <a:ext uri="{FF2B5EF4-FFF2-40B4-BE49-F238E27FC236}">
                  <a16:creationId xmlns="" xmlns:a16="http://schemas.microsoft.com/office/drawing/2014/main" id="{D22CF4D1-74FE-DB45-9DC9-D843E6F30F8C}"/>
                </a:ext>
              </a:extLst>
            </p:cNvPr>
            <p:cNvSpPr/>
            <p:nvPr/>
          </p:nvSpPr>
          <p:spPr>
            <a:xfrm>
              <a:off x="4968550" y="3846625"/>
              <a:ext cx="867300" cy="134550"/>
            </a:xfrm>
            <a:custGeom>
              <a:avLst/>
              <a:gdLst/>
              <a:ahLst/>
              <a:cxnLst/>
              <a:rect l="l" t="t" r="r" b="b"/>
              <a:pathLst>
                <a:path w="34692" h="5382" extrusionOk="0">
                  <a:moveTo>
                    <a:pt x="34175" y="0"/>
                  </a:moveTo>
                  <a:cubicBezTo>
                    <a:pt x="34052" y="0"/>
                    <a:pt x="33924" y="11"/>
                    <a:pt x="33791" y="11"/>
                  </a:cubicBezTo>
                  <a:cubicBezTo>
                    <a:pt x="30689" y="11"/>
                    <a:pt x="27620" y="11"/>
                    <a:pt x="24518" y="344"/>
                  </a:cubicBezTo>
                  <a:cubicBezTo>
                    <a:pt x="21516" y="645"/>
                    <a:pt x="18547" y="1078"/>
                    <a:pt x="15611" y="1612"/>
                  </a:cubicBezTo>
                  <a:cubicBezTo>
                    <a:pt x="12042" y="2246"/>
                    <a:pt x="8540" y="3180"/>
                    <a:pt x="5004" y="3980"/>
                  </a:cubicBezTo>
                  <a:cubicBezTo>
                    <a:pt x="3336" y="4347"/>
                    <a:pt x="1668" y="4814"/>
                    <a:pt x="0" y="5248"/>
                  </a:cubicBezTo>
                  <a:cubicBezTo>
                    <a:pt x="134" y="5337"/>
                    <a:pt x="267" y="5381"/>
                    <a:pt x="391" y="5381"/>
                  </a:cubicBezTo>
                  <a:cubicBezTo>
                    <a:pt x="452" y="5381"/>
                    <a:pt x="512" y="5370"/>
                    <a:pt x="567" y="5348"/>
                  </a:cubicBezTo>
                  <a:cubicBezTo>
                    <a:pt x="6471" y="3947"/>
                    <a:pt x="12376" y="2679"/>
                    <a:pt x="18380" y="1812"/>
                  </a:cubicBezTo>
                  <a:cubicBezTo>
                    <a:pt x="22333" y="1227"/>
                    <a:pt x="26309" y="945"/>
                    <a:pt x="30288" y="945"/>
                  </a:cubicBezTo>
                  <a:cubicBezTo>
                    <a:pt x="31078" y="945"/>
                    <a:pt x="31867" y="956"/>
                    <a:pt x="32657" y="978"/>
                  </a:cubicBezTo>
                  <a:cubicBezTo>
                    <a:pt x="32724" y="945"/>
                    <a:pt x="32790" y="945"/>
                    <a:pt x="32824" y="945"/>
                  </a:cubicBezTo>
                  <a:cubicBezTo>
                    <a:pt x="33391" y="544"/>
                    <a:pt x="34125" y="544"/>
                    <a:pt x="34692" y="144"/>
                  </a:cubicBezTo>
                  <a:cubicBezTo>
                    <a:pt x="34531" y="24"/>
                    <a:pt x="34359" y="0"/>
                    <a:pt x="34175" y="0"/>
                  </a:cubicBezTo>
                  <a:close/>
                </a:path>
              </a:pathLst>
            </a:custGeom>
            <a:solidFill>
              <a:srgbClr val="95806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" name="Google Shape;557;p45">
              <a:extLst>
                <a:ext uri="{FF2B5EF4-FFF2-40B4-BE49-F238E27FC236}">
                  <a16:creationId xmlns="" xmlns:a16="http://schemas.microsoft.com/office/drawing/2014/main" id="{556DDD43-C1C0-2848-9075-5C510B2CDDE6}"/>
                </a:ext>
              </a:extLst>
            </p:cNvPr>
            <p:cNvSpPr/>
            <p:nvPr/>
          </p:nvSpPr>
          <p:spPr>
            <a:xfrm>
              <a:off x="5132000" y="4031975"/>
              <a:ext cx="656850" cy="60100"/>
            </a:xfrm>
            <a:custGeom>
              <a:avLst/>
              <a:gdLst/>
              <a:ahLst/>
              <a:cxnLst/>
              <a:rect l="l" t="t" r="r" b="b"/>
              <a:pathLst>
                <a:path w="26274" h="2404" extrusionOk="0">
                  <a:moveTo>
                    <a:pt x="21650" y="0"/>
                  </a:moveTo>
                  <a:cubicBezTo>
                    <a:pt x="19355" y="0"/>
                    <a:pt x="17052" y="131"/>
                    <a:pt x="14777" y="302"/>
                  </a:cubicBezTo>
                  <a:cubicBezTo>
                    <a:pt x="11775" y="502"/>
                    <a:pt x="8806" y="869"/>
                    <a:pt x="5838" y="1336"/>
                  </a:cubicBezTo>
                  <a:cubicBezTo>
                    <a:pt x="3903" y="1670"/>
                    <a:pt x="1935" y="1870"/>
                    <a:pt x="0" y="2404"/>
                  </a:cubicBezTo>
                  <a:cubicBezTo>
                    <a:pt x="6878" y="1534"/>
                    <a:pt x="13756" y="581"/>
                    <a:pt x="20700" y="581"/>
                  </a:cubicBezTo>
                  <a:cubicBezTo>
                    <a:pt x="22546" y="581"/>
                    <a:pt x="24396" y="649"/>
                    <a:pt x="26252" y="803"/>
                  </a:cubicBezTo>
                  <a:cubicBezTo>
                    <a:pt x="26273" y="212"/>
                    <a:pt x="26161" y="115"/>
                    <a:pt x="25941" y="115"/>
                  </a:cubicBezTo>
                  <a:cubicBezTo>
                    <a:pt x="25833" y="115"/>
                    <a:pt x="25699" y="138"/>
                    <a:pt x="25542" y="138"/>
                  </a:cubicBezTo>
                  <a:cubicBezTo>
                    <a:pt x="25513" y="138"/>
                    <a:pt x="25483" y="137"/>
                    <a:pt x="25452" y="135"/>
                  </a:cubicBezTo>
                  <a:cubicBezTo>
                    <a:pt x="24191" y="40"/>
                    <a:pt x="22921" y="0"/>
                    <a:pt x="21650" y="0"/>
                  </a:cubicBezTo>
                  <a:close/>
                </a:path>
              </a:pathLst>
            </a:custGeom>
            <a:solidFill>
              <a:srgbClr val="95806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" name="Google Shape;558;p45">
              <a:extLst>
                <a:ext uri="{FF2B5EF4-FFF2-40B4-BE49-F238E27FC236}">
                  <a16:creationId xmlns="" xmlns:a16="http://schemas.microsoft.com/office/drawing/2014/main" id="{3EE55D08-1C8C-6146-BA81-6AC5B3F5AA1D}"/>
                </a:ext>
              </a:extLst>
            </p:cNvPr>
            <p:cNvSpPr/>
            <p:nvPr/>
          </p:nvSpPr>
          <p:spPr>
            <a:xfrm>
              <a:off x="5222050" y="4120775"/>
              <a:ext cx="567100" cy="37175"/>
            </a:xfrm>
            <a:custGeom>
              <a:avLst/>
              <a:gdLst/>
              <a:ahLst/>
              <a:cxnLst/>
              <a:rect l="l" t="t" r="r" b="b"/>
              <a:pathLst>
                <a:path w="22684" h="1487" extrusionOk="0">
                  <a:moveTo>
                    <a:pt x="18213" y="0"/>
                  </a:moveTo>
                  <a:cubicBezTo>
                    <a:pt x="12110" y="0"/>
                    <a:pt x="6034" y="334"/>
                    <a:pt x="1" y="1487"/>
                  </a:cubicBezTo>
                  <a:cubicBezTo>
                    <a:pt x="5667" y="860"/>
                    <a:pt x="11333" y="497"/>
                    <a:pt x="17028" y="497"/>
                  </a:cubicBezTo>
                  <a:cubicBezTo>
                    <a:pt x="18910" y="497"/>
                    <a:pt x="20795" y="537"/>
                    <a:pt x="22684" y="620"/>
                  </a:cubicBezTo>
                  <a:cubicBezTo>
                    <a:pt x="22684" y="420"/>
                    <a:pt x="22684" y="253"/>
                    <a:pt x="22684" y="53"/>
                  </a:cubicBezTo>
                  <a:cubicBezTo>
                    <a:pt x="21192" y="20"/>
                    <a:pt x="19701" y="0"/>
                    <a:pt x="18213" y="0"/>
                  </a:cubicBezTo>
                  <a:close/>
                </a:path>
              </a:pathLst>
            </a:custGeom>
            <a:solidFill>
              <a:srgbClr val="95806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" name="Google Shape;559;p45">
              <a:extLst>
                <a:ext uri="{FF2B5EF4-FFF2-40B4-BE49-F238E27FC236}">
                  <a16:creationId xmlns="" xmlns:a16="http://schemas.microsoft.com/office/drawing/2014/main" id="{6F35C646-9A2A-C54A-A184-9FF1A8B2AB3A}"/>
                </a:ext>
              </a:extLst>
            </p:cNvPr>
            <p:cNvSpPr/>
            <p:nvPr/>
          </p:nvSpPr>
          <p:spPr>
            <a:xfrm>
              <a:off x="5318800" y="3954400"/>
              <a:ext cx="466175" cy="41775"/>
            </a:xfrm>
            <a:custGeom>
              <a:avLst/>
              <a:gdLst/>
              <a:ahLst/>
              <a:cxnLst/>
              <a:rect l="l" t="t" r="r" b="b"/>
              <a:pathLst>
                <a:path w="18647" h="1671" extrusionOk="0">
                  <a:moveTo>
                    <a:pt x="17861" y="0"/>
                  </a:moveTo>
                  <a:cubicBezTo>
                    <a:pt x="17756" y="0"/>
                    <a:pt x="17651" y="3"/>
                    <a:pt x="17546" y="3"/>
                  </a:cubicBezTo>
                  <a:cubicBezTo>
                    <a:pt x="17373" y="1"/>
                    <a:pt x="17201" y="1"/>
                    <a:pt x="17028" y="1"/>
                  </a:cubicBezTo>
                  <a:cubicBezTo>
                    <a:pt x="13468" y="1"/>
                    <a:pt x="9938" y="323"/>
                    <a:pt x="6438" y="737"/>
                  </a:cubicBezTo>
                  <a:cubicBezTo>
                    <a:pt x="4270" y="1004"/>
                    <a:pt x="2135" y="1370"/>
                    <a:pt x="0" y="1671"/>
                  </a:cubicBezTo>
                  <a:cubicBezTo>
                    <a:pt x="4939" y="1193"/>
                    <a:pt x="9856" y="567"/>
                    <a:pt x="14820" y="567"/>
                  </a:cubicBezTo>
                  <a:cubicBezTo>
                    <a:pt x="16092" y="567"/>
                    <a:pt x="17367" y="608"/>
                    <a:pt x="18647" y="703"/>
                  </a:cubicBezTo>
                  <a:cubicBezTo>
                    <a:pt x="18647" y="503"/>
                    <a:pt x="18647" y="303"/>
                    <a:pt x="18647" y="136"/>
                  </a:cubicBezTo>
                  <a:cubicBezTo>
                    <a:pt x="18385" y="17"/>
                    <a:pt x="18123" y="0"/>
                    <a:pt x="17861" y="0"/>
                  </a:cubicBezTo>
                  <a:close/>
                </a:path>
              </a:pathLst>
            </a:custGeom>
            <a:solidFill>
              <a:srgbClr val="95806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" name="Google Shape;560;p45">
              <a:extLst>
                <a:ext uri="{FF2B5EF4-FFF2-40B4-BE49-F238E27FC236}">
                  <a16:creationId xmlns="" xmlns:a16="http://schemas.microsoft.com/office/drawing/2014/main" id="{21553EC9-B42C-AD43-B2A2-1D0CDA89846A}"/>
                </a:ext>
              </a:extLst>
            </p:cNvPr>
            <p:cNvSpPr/>
            <p:nvPr/>
          </p:nvSpPr>
          <p:spPr>
            <a:xfrm>
              <a:off x="6031800" y="3884400"/>
              <a:ext cx="217675" cy="149300"/>
            </a:xfrm>
            <a:custGeom>
              <a:avLst/>
              <a:gdLst/>
              <a:ahLst/>
              <a:cxnLst/>
              <a:rect l="l" t="t" r="r" b="b"/>
              <a:pathLst>
                <a:path w="8707" h="5972" extrusionOk="0">
                  <a:moveTo>
                    <a:pt x="201" y="1"/>
                  </a:moveTo>
                  <a:lnTo>
                    <a:pt x="201" y="1"/>
                  </a:lnTo>
                  <a:cubicBezTo>
                    <a:pt x="234" y="301"/>
                    <a:pt x="201" y="635"/>
                    <a:pt x="1" y="901"/>
                  </a:cubicBezTo>
                  <a:cubicBezTo>
                    <a:pt x="34" y="968"/>
                    <a:pt x="34" y="1035"/>
                    <a:pt x="34" y="1102"/>
                  </a:cubicBezTo>
                  <a:cubicBezTo>
                    <a:pt x="3403" y="1902"/>
                    <a:pt x="6172" y="3737"/>
                    <a:pt x="8707" y="5972"/>
                  </a:cubicBezTo>
                  <a:cubicBezTo>
                    <a:pt x="6605" y="2936"/>
                    <a:pt x="3636" y="1168"/>
                    <a:pt x="201" y="1"/>
                  </a:cubicBezTo>
                  <a:close/>
                </a:path>
              </a:pathLst>
            </a:custGeom>
            <a:solidFill>
              <a:srgbClr val="95806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" name="Google Shape;561;p45">
              <a:extLst>
                <a:ext uri="{FF2B5EF4-FFF2-40B4-BE49-F238E27FC236}">
                  <a16:creationId xmlns="" xmlns:a16="http://schemas.microsoft.com/office/drawing/2014/main" id="{A663A7AF-F276-384C-A14D-AFAB19D4ADC4}"/>
                </a:ext>
              </a:extLst>
            </p:cNvPr>
            <p:cNvSpPr/>
            <p:nvPr/>
          </p:nvSpPr>
          <p:spPr>
            <a:xfrm>
              <a:off x="5845000" y="4127100"/>
              <a:ext cx="140125" cy="31700"/>
            </a:xfrm>
            <a:custGeom>
              <a:avLst/>
              <a:gdLst/>
              <a:ahLst/>
              <a:cxnLst/>
              <a:rect l="l" t="t" r="r" b="b"/>
              <a:pathLst>
                <a:path w="5605" h="1268" extrusionOk="0">
                  <a:moveTo>
                    <a:pt x="1613" y="0"/>
                  </a:moveTo>
                  <a:cubicBezTo>
                    <a:pt x="1267" y="0"/>
                    <a:pt x="918" y="38"/>
                    <a:pt x="568" y="133"/>
                  </a:cubicBezTo>
                  <a:cubicBezTo>
                    <a:pt x="301" y="167"/>
                    <a:pt x="101" y="300"/>
                    <a:pt x="1" y="533"/>
                  </a:cubicBezTo>
                  <a:cubicBezTo>
                    <a:pt x="1869" y="767"/>
                    <a:pt x="3737" y="1034"/>
                    <a:pt x="5605" y="1267"/>
                  </a:cubicBezTo>
                  <a:cubicBezTo>
                    <a:pt x="5304" y="1034"/>
                    <a:pt x="5004" y="800"/>
                    <a:pt x="4704" y="533"/>
                  </a:cubicBezTo>
                  <a:cubicBezTo>
                    <a:pt x="4659" y="556"/>
                    <a:pt x="4617" y="565"/>
                    <a:pt x="4577" y="565"/>
                  </a:cubicBezTo>
                  <a:cubicBezTo>
                    <a:pt x="4442" y="565"/>
                    <a:pt x="4333" y="459"/>
                    <a:pt x="4204" y="433"/>
                  </a:cubicBezTo>
                  <a:cubicBezTo>
                    <a:pt x="3344" y="242"/>
                    <a:pt x="2485" y="0"/>
                    <a:pt x="1613" y="0"/>
                  </a:cubicBezTo>
                  <a:close/>
                </a:path>
              </a:pathLst>
            </a:custGeom>
            <a:solidFill>
              <a:srgbClr val="95806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" name="Google Shape;562;p45">
              <a:extLst>
                <a:ext uri="{FF2B5EF4-FFF2-40B4-BE49-F238E27FC236}">
                  <a16:creationId xmlns="" xmlns:a16="http://schemas.microsoft.com/office/drawing/2014/main" id="{F5AFB821-FAAD-144E-8DD9-927C0397C875}"/>
                </a:ext>
              </a:extLst>
            </p:cNvPr>
            <p:cNvSpPr/>
            <p:nvPr/>
          </p:nvSpPr>
          <p:spPr>
            <a:xfrm>
              <a:off x="5542275" y="2440275"/>
              <a:ext cx="2090700" cy="1606775"/>
            </a:xfrm>
            <a:custGeom>
              <a:avLst/>
              <a:gdLst/>
              <a:ahLst/>
              <a:cxnLst/>
              <a:rect l="l" t="t" r="r" b="b"/>
              <a:pathLst>
                <a:path w="83628" h="64271" extrusionOk="0">
                  <a:moveTo>
                    <a:pt x="17063" y="0"/>
                  </a:moveTo>
                  <a:cubicBezTo>
                    <a:pt x="16874" y="0"/>
                    <a:pt x="16663" y="70"/>
                    <a:pt x="16413" y="225"/>
                  </a:cubicBezTo>
                  <a:cubicBezTo>
                    <a:pt x="13344" y="2193"/>
                    <a:pt x="10242" y="4127"/>
                    <a:pt x="7139" y="6062"/>
                  </a:cubicBezTo>
                  <a:cubicBezTo>
                    <a:pt x="4771" y="7530"/>
                    <a:pt x="2369" y="9031"/>
                    <a:pt x="1" y="10499"/>
                  </a:cubicBezTo>
                  <a:cubicBezTo>
                    <a:pt x="1602" y="12000"/>
                    <a:pt x="3237" y="13501"/>
                    <a:pt x="4804" y="15035"/>
                  </a:cubicBezTo>
                  <a:cubicBezTo>
                    <a:pt x="7073" y="17237"/>
                    <a:pt x="9341" y="19472"/>
                    <a:pt x="11476" y="21807"/>
                  </a:cubicBezTo>
                  <a:cubicBezTo>
                    <a:pt x="13110" y="23608"/>
                    <a:pt x="14778" y="25376"/>
                    <a:pt x="16379" y="27177"/>
                  </a:cubicBezTo>
                  <a:cubicBezTo>
                    <a:pt x="19815" y="31113"/>
                    <a:pt x="23084" y="35183"/>
                    <a:pt x="26086" y="39486"/>
                  </a:cubicBezTo>
                  <a:cubicBezTo>
                    <a:pt x="28254" y="42588"/>
                    <a:pt x="30389" y="45724"/>
                    <a:pt x="31957" y="49193"/>
                  </a:cubicBezTo>
                  <a:cubicBezTo>
                    <a:pt x="33191" y="51895"/>
                    <a:pt x="33992" y="54664"/>
                    <a:pt x="34325" y="57599"/>
                  </a:cubicBezTo>
                  <a:cubicBezTo>
                    <a:pt x="34325" y="57833"/>
                    <a:pt x="34225" y="58199"/>
                    <a:pt x="34559" y="58266"/>
                  </a:cubicBezTo>
                  <a:lnTo>
                    <a:pt x="34559" y="64270"/>
                  </a:lnTo>
                  <a:cubicBezTo>
                    <a:pt x="36293" y="61869"/>
                    <a:pt x="37928" y="59634"/>
                    <a:pt x="39562" y="57366"/>
                  </a:cubicBezTo>
                  <a:cubicBezTo>
                    <a:pt x="39578" y="57367"/>
                    <a:pt x="39594" y="57367"/>
                    <a:pt x="39609" y="57367"/>
                  </a:cubicBezTo>
                  <a:cubicBezTo>
                    <a:pt x="39976" y="57367"/>
                    <a:pt x="40137" y="56988"/>
                    <a:pt x="40330" y="56732"/>
                  </a:cubicBezTo>
                  <a:cubicBezTo>
                    <a:pt x="43232" y="52896"/>
                    <a:pt x="46334" y="49226"/>
                    <a:pt x="49603" y="45690"/>
                  </a:cubicBezTo>
                  <a:cubicBezTo>
                    <a:pt x="53439" y="41521"/>
                    <a:pt x="57642" y="37751"/>
                    <a:pt x="62345" y="34583"/>
                  </a:cubicBezTo>
                  <a:lnTo>
                    <a:pt x="62345" y="34616"/>
                  </a:lnTo>
                  <a:cubicBezTo>
                    <a:pt x="63046" y="34082"/>
                    <a:pt x="63846" y="33715"/>
                    <a:pt x="64547" y="33215"/>
                  </a:cubicBezTo>
                  <a:cubicBezTo>
                    <a:pt x="69417" y="30046"/>
                    <a:pt x="74554" y="27377"/>
                    <a:pt x="79858" y="24976"/>
                  </a:cubicBezTo>
                  <a:cubicBezTo>
                    <a:pt x="79958" y="24942"/>
                    <a:pt x="80225" y="24809"/>
                    <a:pt x="80558" y="24642"/>
                  </a:cubicBezTo>
                  <a:cubicBezTo>
                    <a:pt x="81793" y="24008"/>
                    <a:pt x="82827" y="23541"/>
                    <a:pt x="83627" y="23208"/>
                  </a:cubicBezTo>
                  <a:lnTo>
                    <a:pt x="83627" y="23208"/>
                  </a:lnTo>
                  <a:cubicBezTo>
                    <a:pt x="82460" y="23541"/>
                    <a:pt x="80592" y="24142"/>
                    <a:pt x="78323" y="24842"/>
                  </a:cubicBezTo>
                  <a:cubicBezTo>
                    <a:pt x="76422" y="25409"/>
                    <a:pt x="73487" y="26310"/>
                    <a:pt x="69984" y="27544"/>
                  </a:cubicBezTo>
                  <a:cubicBezTo>
                    <a:pt x="58209" y="31781"/>
                    <a:pt x="49770" y="34883"/>
                    <a:pt x="42698" y="42121"/>
                  </a:cubicBezTo>
                  <a:cubicBezTo>
                    <a:pt x="40997" y="43889"/>
                    <a:pt x="38562" y="46725"/>
                    <a:pt x="36293" y="50794"/>
                  </a:cubicBezTo>
                  <a:cubicBezTo>
                    <a:pt x="36027" y="43255"/>
                    <a:pt x="35059" y="37118"/>
                    <a:pt x="34159" y="32781"/>
                  </a:cubicBezTo>
                  <a:cubicBezTo>
                    <a:pt x="33391" y="29012"/>
                    <a:pt x="32791" y="26177"/>
                    <a:pt x="31390" y="22407"/>
                  </a:cubicBezTo>
                  <a:cubicBezTo>
                    <a:pt x="29422" y="17137"/>
                    <a:pt x="26653" y="12300"/>
                    <a:pt x="23351" y="7730"/>
                  </a:cubicBezTo>
                  <a:cubicBezTo>
                    <a:pt x="21616" y="5328"/>
                    <a:pt x="19782" y="2927"/>
                    <a:pt x="17947" y="592"/>
                  </a:cubicBezTo>
                  <a:cubicBezTo>
                    <a:pt x="17668" y="227"/>
                    <a:pt x="17403" y="0"/>
                    <a:pt x="17063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" name="Google Shape;563;p45">
              <a:extLst>
                <a:ext uri="{FF2B5EF4-FFF2-40B4-BE49-F238E27FC236}">
                  <a16:creationId xmlns="" xmlns:a16="http://schemas.microsoft.com/office/drawing/2014/main" id="{AF4DDFCB-39CB-DA49-A99F-4F630EB81394}"/>
                </a:ext>
              </a:extLst>
            </p:cNvPr>
            <p:cNvSpPr/>
            <p:nvPr/>
          </p:nvSpPr>
          <p:spPr>
            <a:xfrm>
              <a:off x="4916850" y="3048800"/>
              <a:ext cx="1384325" cy="812575"/>
            </a:xfrm>
            <a:custGeom>
              <a:avLst/>
              <a:gdLst/>
              <a:ahLst/>
              <a:cxnLst/>
              <a:rect l="l" t="t" r="r" b="b"/>
              <a:pathLst>
                <a:path w="55373" h="32503" extrusionOk="0">
                  <a:moveTo>
                    <a:pt x="21649" y="1"/>
                  </a:moveTo>
                  <a:cubicBezTo>
                    <a:pt x="21549" y="134"/>
                    <a:pt x="21482" y="268"/>
                    <a:pt x="21349" y="368"/>
                  </a:cubicBezTo>
                  <a:cubicBezTo>
                    <a:pt x="19914" y="1335"/>
                    <a:pt x="18547" y="2369"/>
                    <a:pt x="17179" y="3370"/>
                  </a:cubicBezTo>
                  <a:cubicBezTo>
                    <a:pt x="14077" y="5672"/>
                    <a:pt x="11275" y="8273"/>
                    <a:pt x="8439" y="10909"/>
                  </a:cubicBezTo>
                  <a:cubicBezTo>
                    <a:pt x="5637" y="13511"/>
                    <a:pt x="3002" y="16346"/>
                    <a:pt x="367" y="19148"/>
                  </a:cubicBezTo>
                  <a:cubicBezTo>
                    <a:pt x="200" y="19315"/>
                    <a:pt x="0" y="19481"/>
                    <a:pt x="0" y="19782"/>
                  </a:cubicBezTo>
                  <a:cubicBezTo>
                    <a:pt x="176" y="20016"/>
                    <a:pt x="428" y="20121"/>
                    <a:pt x="712" y="20121"/>
                  </a:cubicBezTo>
                  <a:cubicBezTo>
                    <a:pt x="752" y="20121"/>
                    <a:pt x="793" y="20119"/>
                    <a:pt x="834" y="20115"/>
                  </a:cubicBezTo>
                  <a:cubicBezTo>
                    <a:pt x="893" y="20113"/>
                    <a:pt x="953" y="20112"/>
                    <a:pt x="1012" y="20112"/>
                  </a:cubicBezTo>
                  <a:cubicBezTo>
                    <a:pt x="1849" y="20112"/>
                    <a:pt x="2661" y="20320"/>
                    <a:pt x="3503" y="20382"/>
                  </a:cubicBezTo>
                  <a:cubicBezTo>
                    <a:pt x="7105" y="20649"/>
                    <a:pt x="10674" y="20983"/>
                    <a:pt x="14244" y="21316"/>
                  </a:cubicBezTo>
                  <a:cubicBezTo>
                    <a:pt x="18280" y="21683"/>
                    <a:pt x="22283" y="22083"/>
                    <a:pt x="26285" y="22617"/>
                  </a:cubicBezTo>
                  <a:cubicBezTo>
                    <a:pt x="31623" y="23284"/>
                    <a:pt x="36960" y="24185"/>
                    <a:pt x="42163" y="25619"/>
                  </a:cubicBezTo>
                  <a:cubicBezTo>
                    <a:pt x="45766" y="26620"/>
                    <a:pt x="49269" y="27888"/>
                    <a:pt x="52271" y="30223"/>
                  </a:cubicBezTo>
                  <a:cubicBezTo>
                    <a:pt x="52971" y="30790"/>
                    <a:pt x="53572" y="31457"/>
                    <a:pt x="54239" y="32091"/>
                  </a:cubicBezTo>
                  <a:cubicBezTo>
                    <a:pt x="54401" y="32253"/>
                    <a:pt x="54629" y="32503"/>
                    <a:pt x="54852" y="32503"/>
                  </a:cubicBezTo>
                  <a:cubicBezTo>
                    <a:pt x="54904" y="32503"/>
                    <a:pt x="54955" y="32489"/>
                    <a:pt x="55006" y="32457"/>
                  </a:cubicBezTo>
                  <a:cubicBezTo>
                    <a:pt x="55373" y="32191"/>
                    <a:pt x="55106" y="31824"/>
                    <a:pt x="54973" y="31523"/>
                  </a:cubicBezTo>
                  <a:cubicBezTo>
                    <a:pt x="54706" y="30990"/>
                    <a:pt x="54406" y="30456"/>
                    <a:pt x="54039" y="30022"/>
                  </a:cubicBezTo>
                  <a:cubicBezTo>
                    <a:pt x="53905" y="29889"/>
                    <a:pt x="53772" y="29756"/>
                    <a:pt x="53638" y="29655"/>
                  </a:cubicBezTo>
                  <a:cubicBezTo>
                    <a:pt x="53605" y="29522"/>
                    <a:pt x="53538" y="29422"/>
                    <a:pt x="53505" y="29355"/>
                  </a:cubicBezTo>
                  <a:cubicBezTo>
                    <a:pt x="51036" y="25319"/>
                    <a:pt x="48134" y="21616"/>
                    <a:pt x="44899" y="18181"/>
                  </a:cubicBezTo>
                  <a:cubicBezTo>
                    <a:pt x="42731" y="15846"/>
                    <a:pt x="40462" y="13611"/>
                    <a:pt x="38027" y="11576"/>
                  </a:cubicBezTo>
                  <a:cubicBezTo>
                    <a:pt x="34558" y="8674"/>
                    <a:pt x="30955" y="6005"/>
                    <a:pt x="27253" y="3437"/>
                  </a:cubicBezTo>
                  <a:cubicBezTo>
                    <a:pt x="26252" y="2770"/>
                    <a:pt x="25251" y="2069"/>
                    <a:pt x="24251" y="1402"/>
                  </a:cubicBezTo>
                  <a:cubicBezTo>
                    <a:pt x="24251" y="1469"/>
                    <a:pt x="24251" y="1535"/>
                    <a:pt x="24217" y="1602"/>
                  </a:cubicBezTo>
                  <a:cubicBezTo>
                    <a:pt x="23517" y="835"/>
                    <a:pt x="22716" y="201"/>
                    <a:pt x="21649" y="1"/>
                  </a:cubicBezTo>
                  <a:close/>
                </a:path>
              </a:pathLst>
            </a:custGeom>
            <a:solidFill>
              <a:srgbClr val="F7F7E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" name="Google Shape;564;p45">
              <a:extLst>
                <a:ext uri="{FF2B5EF4-FFF2-40B4-BE49-F238E27FC236}">
                  <a16:creationId xmlns="" xmlns:a16="http://schemas.microsoft.com/office/drawing/2014/main" id="{4CFEE944-7D59-F641-97D7-4054DEBC6B84}"/>
                </a:ext>
              </a:extLst>
            </p:cNvPr>
            <p:cNvSpPr/>
            <p:nvPr/>
          </p:nvSpPr>
          <p:spPr>
            <a:xfrm>
              <a:off x="4636650" y="3556550"/>
              <a:ext cx="1722075" cy="527425"/>
            </a:xfrm>
            <a:custGeom>
              <a:avLst/>
              <a:gdLst/>
              <a:ahLst/>
              <a:cxnLst/>
              <a:rect l="l" t="t" r="r" b="b"/>
              <a:pathLst>
                <a:path w="68883" h="21097" extrusionOk="0">
                  <a:moveTo>
                    <a:pt x="14942" y="1"/>
                  </a:moveTo>
                  <a:cubicBezTo>
                    <a:pt x="14743" y="1"/>
                    <a:pt x="14552" y="46"/>
                    <a:pt x="14377" y="206"/>
                  </a:cubicBezTo>
                  <a:cubicBezTo>
                    <a:pt x="14377" y="406"/>
                    <a:pt x="14277" y="572"/>
                    <a:pt x="14143" y="706"/>
                  </a:cubicBezTo>
                  <a:cubicBezTo>
                    <a:pt x="11542" y="3341"/>
                    <a:pt x="9140" y="6143"/>
                    <a:pt x="6671" y="8912"/>
                  </a:cubicBezTo>
                  <a:cubicBezTo>
                    <a:pt x="4437" y="11447"/>
                    <a:pt x="2135" y="13949"/>
                    <a:pt x="0" y="16617"/>
                  </a:cubicBezTo>
                  <a:cubicBezTo>
                    <a:pt x="3536" y="16217"/>
                    <a:pt x="7038" y="15550"/>
                    <a:pt x="10541" y="14883"/>
                  </a:cubicBezTo>
                  <a:cubicBezTo>
                    <a:pt x="16612" y="13682"/>
                    <a:pt x="22650" y="12314"/>
                    <a:pt x="28687" y="11080"/>
                  </a:cubicBezTo>
                  <a:cubicBezTo>
                    <a:pt x="32857" y="10246"/>
                    <a:pt x="37060" y="9646"/>
                    <a:pt x="41296" y="9379"/>
                  </a:cubicBezTo>
                  <a:cubicBezTo>
                    <a:pt x="42267" y="9325"/>
                    <a:pt x="43240" y="9298"/>
                    <a:pt x="44214" y="9298"/>
                  </a:cubicBezTo>
                  <a:cubicBezTo>
                    <a:pt x="46856" y="9298"/>
                    <a:pt x="49505" y="9498"/>
                    <a:pt x="52137" y="9913"/>
                  </a:cubicBezTo>
                  <a:cubicBezTo>
                    <a:pt x="55740" y="10480"/>
                    <a:pt x="59142" y="11580"/>
                    <a:pt x="62078" y="13782"/>
                  </a:cubicBezTo>
                  <a:cubicBezTo>
                    <a:pt x="64579" y="15650"/>
                    <a:pt x="66581" y="17852"/>
                    <a:pt x="67715" y="20787"/>
                  </a:cubicBezTo>
                  <a:cubicBezTo>
                    <a:pt x="67814" y="21023"/>
                    <a:pt x="67970" y="21097"/>
                    <a:pt x="68144" y="21097"/>
                  </a:cubicBezTo>
                  <a:cubicBezTo>
                    <a:pt x="68264" y="21097"/>
                    <a:pt x="68393" y="21061"/>
                    <a:pt x="68516" y="21020"/>
                  </a:cubicBezTo>
                  <a:cubicBezTo>
                    <a:pt x="68849" y="20820"/>
                    <a:pt x="68883" y="20487"/>
                    <a:pt x="68849" y="20120"/>
                  </a:cubicBezTo>
                  <a:cubicBezTo>
                    <a:pt x="68749" y="19453"/>
                    <a:pt x="68682" y="18752"/>
                    <a:pt x="68349" y="18118"/>
                  </a:cubicBezTo>
                  <a:cubicBezTo>
                    <a:pt x="68215" y="17918"/>
                    <a:pt x="68115" y="17718"/>
                    <a:pt x="68015" y="17518"/>
                  </a:cubicBezTo>
                  <a:cubicBezTo>
                    <a:pt x="67348" y="14382"/>
                    <a:pt x="65513" y="11947"/>
                    <a:pt x="63078" y="9913"/>
                  </a:cubicBezTo>
                  <a:cubicBezTo>
                    <a:pt x="60977" y="8178"/>
                    <a:pt x="58408" y="7144"/>
                    <a:pt x="55840" y="6243"/>
                  </a:cubicBezTo>
                  <a:cubicBezTo>
                    <a:pt x="50503" y="4409"/>
                    <a:pt x="44999" y="3408"/>
                    <a:pt x="39462" y="2641"/>
                  </a:cubicBezTo>
                  <a:cubicBezTo>
                    <a:pt x="36559" y="2240"/>
                    <a:pt x="33624" y="1873"/>
                    <a:pt x="30689" y="1640"/>
                  </a:cubicBezTo>
                  <a:cubicBezTo>
                    <a:pt x="27686" y="1406"/>
                    <a:pt x="24684" y="1073"/>
                    <a:pt x="21649" y="773"/>
                  </a:cubicBezTo>
                  <a:cubicBezTo>
                    <a:pt x="20664" y="744"/>
                    <a:pt x="19679" y="550"/>
                    <a:pt x="18674" y="550"/>
                  </a:cubicBezTo>
                  <a:cubicBezTo>
                    <a:pt x="18488" y="550"/>
                    <a:pt x="18301" y="557"/>
                    <a:pt x="18113" y="572"/>
                  </a:cubicBezTo>
                  <a:cubicBezTo>
                    <a:pt x="18113" y="572"/>
                    <a:pt x="18113" y="572"/>
                    <a:pt x="18113" y="606"/>
                  </a:cubicBezTo>
                  <a:cubicBezTo>
                    <a:pt x="18080" y="572"/>
                    <a:pt x="18080" y="506"/>
                    <a:pt x="18046" y="472"/>
                  </a:cubicBezTo>
                  <a:cubicBezTo>
                    <a:pt x="17246" y="172"/>
                    <a:pt x="16412" y="206"/>
                    <a:pt x="15611" y="72"/>
                  </a:cubicBezTo>
                  <a:cubicBezTo>
                    <a:pt x="15385" y="55"/>
                    <a:pt x="15159" y="1"/>
                    <a:pt x="14942" y="1"/>
                  </a:cubicBezTo>
                  <a:close/>
                </a:path>
              </a:pathLst>
            </a:custGeom>
            <a:solidFill>
              <a:srgbClr val="F7F7E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" name="Google Shape;565;p45">
              <a:extLst>
                <a:ext uri="{FF2B5EF4-FFF2-40B4-BE49-F238E27FC236}">
                  <a16:creationId xmlns="" xmlns:a16="http://schemas.microsoft.com/office/drawing/2014/main" id="{44BB2F59-5FB5-E14E-A08D-797F9D58B6F1}"/>
                </a:ext>
              </a:extLst>
            </p:cNvPr>
            <p:cNvSpPr/>
            <p:nvPr/>
          </p:nvSpPr>
          <p:spPr>
            <a:xfrm>
              <a:off x="5317950" y="2758600"/>
              <a:ext cx="1082475" cy="1322650"/>
            </a:xfrm>
            <a:custGeom>
              <a:avLst/>
              <a:gdLst/>
              <a:ahLst/>
              <a:cxnLst/>
              <a:rect l="l" t="t" r="r" b="b"/>
              <a:pathLst>
                <a:path w="43299" h="52906" extrusionOk="0">
                  <a:moveTo>
                    <a:pt x="11109" y="1"/>
                  </a:moveTo>
                  <a:cubicBezTo>
                    <a:pt x="11109" y="1"/>
                    <a:pt x="11042" y="34"/>
                    <a:pt x="11009" y="34"/>
                  </a:cubicBezTo>
                  <a:cubicBezTo>
                    <a:pt x="10909" y="267"/>
                    <a:pt x="10742" y="434"/>
                    <a:pt x="10508" y="534"/>
                  </a:cubicBezTo>
                  <a:cubicBezTo>
                    <a:pt x="6806" y="2536"/>
                    <a:pt x="3403" y="5004"/>
                    <a:pt x="1" y="7473"/>
                  </a:cubicBezTo>
                  <a:cubicBezTo>
                    <a:pt x="268" y="7873"/>
                    <a:pt x="701" y="8106"/>
                    <a:pt x="1102" y="8340"/>
                  </a:cubicBezTo>
                  <a:cubicBezTo>
                    <a:pt x="7506" y="12409"/>
                    <a:pt x="13877" y="16579"/>
                    <a:pt x="19948" y="21216"/>
                  </a:cubicBezTo>
                  <a:cubicBezTo>
                    <a:pt x="23885" y="24251"/>
                    <a:pt x="27487" y="27654"/>
                    <a:pt x="30756" y="31423"/>
                  </a:cubicBezTo>
                  <a:cubicBezTo>
                    <a:pt x="34025" y="35192"/>
                    <a:pt x="36961" y="39162"/>
                    <a:pt x="39329" y="43565"/>
                  </a:cubicBezTo>
                  <a:cubicBezTo>
                    <a:pt x="40763" y="46267"/>
                    <a:pt x="42031" y="49036"/>
                    <a:pt x="42164" y="52171"/>
                  </a:cubicBezTo>
                  <a:cubicBezTo>
                    <a:pt x="42164" y="52471"/>
                    <a:pt x="42131" y="52905"/>
                    <a:pt x="42665" y="52905"/>
                  </a:cubicBezTo>
                  <a:cubicBezTo>
                    <a:pt x="42998" y="52705"/>
                    <a:pt x="42998" y="52338"/>
                    <a:pt x="43065" y="52038"/>
                  </a:cubicBezTo>
                  <a:cubicBezTo>
                    <a:pt x="43298" y="50737"/>
                    <a:pt x="43232" y="49469"/>
                    <a:pt x="43165" y="48168"/>
                  </a:cubicBezTo>
                  <a:cubicBezTo>
                    <a:pt x="43098" y="47902"/>
                    <a:pt x="42998" y="47635"/>
                    <a:pt x="42931" y="47368"/>
                  </a:cubicBezTo>
                  <a:cubicBezTo>
                    <a:pt x="42998" y="43832"/>
                    <a:pt x="42264" y="40396"/>
                    <a:pt x="40863" y="37127"/>
                  </a:cubicBezTo>
                  <a:cubicBezTo>
                    <a:pt x="38795" y="32257"/>
                    <a:pt x="35626" y="28087"/>
                    <a:pt x="32491" y="23851"/>
                  </a:cubicBezTo>
                  <a:cubicBezTo>
                    <a:pt x="29956" y="20415"/>
                    <a:pt x="27287" y="17079"/>
                    <a:pt x="24485" y="13877"/>
                  </a:cubicBezTo>
                  <a:cubicBezTo>
                    <a:pt x="22017" y="11042"/>
                    <a:pt x="19515" y="8240"/>
                    <a:pt x="16813" y="5638"/>
                  </a:cubicBezTo>
                  <a:cubicBezTo>
                    <a:pt x="15879" y="4637"/>
                    <a:pt x="14945" y="3603"/>
                    <a:pt x="13877" y="2736"/>
                  </a:cubicBezTo>
                  <a:cubicBezTo>
                    <a:pt x="13911" y="2703"/>
                    <a:pt x="13911" y="2669"/>
                    <a:pt x="13911" y="2636"/>
                  </a:cubicBezTo>
                  <a:cubicBezTo>
                    <a:pt x="13244" y="1502"/>
                    <a:pt x="12176" y="734"/>
                    <a:pt x="11109" y="1"/>
                  </a:cubicBezTo>
                  <a:close/>
                </a:path>
              </a:pathLst>
            </a:custGeom>
            <a:solidFill>
              <a:srgbClr val="F7F7E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" name="Google Shape;566;p45">
              <a:extLst>
                <a:ext uri="{FF2B5EF4-FFF2-40B4-BE49-F238E27FC236}">
                  <a16:creationId xmlns="" xmlns:a16="http://schemas.microsoft.com/office/drawing/2014/main" id="{1B1E948D-09B2-444A-8626-96719BD72A1D}"/>
                </a:ext>
              </a:extLst>
            </p:cNvPr>
            <p:cNvSpPr/>
            <p:nvPr/>
          </p:nvSpPr>
          <p:spPr>
            <a:xfrm>
              <a:off x="6401225" y="3495475"/>
              <a:ext cx="1623700" cy="595800"/>
            </a:xfrm>
            <a:custGeom>
              <a:avLst/>
              <a:gdLst/>
              <a:ahLst/>
              <a:cxnLst/>
              <a:rect l="l" t="t" r="r" b="b"/>
              <a:pathLst>
                <a:path w="64948" h="23832" extrusionOk="0">
                  <a:moveTo>
                    <a:pt x="31296" y="1"/>
                  </a:moveTo>
                  <a:cubicBezTo>
                    <a:pt x="29430" y="1"/>
                    <a:pt x="27569" y="92"/>
                    <a:pt x="25719" y="414"/>
                  </a:cubicBezTo>
                  <a:cubicBezTo>
                    <a:pt x="22417" y="947"/>
                    <a:pt x="19281" y="1848"/>
                    <a:pt x="16312" y="3416"/>
                  </a:cubicBezTo>
                  <a:cubicBezTo>
                    <a:pt x="16079" y="3549"/>
                    <a:pt x="14711" y="4517"/>
                    <a:pt x="14678" y="4517"/>
                  </a:cubicBezTo>
                  <a:cubicBezTo>
                    <a:pt x="14444" y="4750"/>
                    <a:pt x="14211" y="4917"/>
                    <a:pt x="14011" y="5150"/>
                  </a:cubicBezTo>
                  <a:cubicBezTo>
                    <a:pt x="12310" y="7185"/>
                    <a:pt x="10575" y="9153"/>
                    <a:pt x="8907" y="11221"/>
                  </a:cubicBezTo>
                  <a:cubicBezTo>
                    <a:pt x="6906" y="13757"/>
                    <a:pt x="4904" y="16325"/>
                    <a:pt x="3103" y="19060"/>
                  </a:cubicBezTo>
                  <a:cubicBezTo>
                    <a:pt x="1935" y="20495"/>
                    <a:pt x="901" y="22062"/>
                    <a:pt x="1" y="23730"/>
                  </a:cubicBezTo>
                  <a:cubicBezTo>
                    <a:pt x="65" y="23795"/>
                    <a:pt x="144" y="23832"/>
                    <a:pt x="227" y="23832"/>
                  </a:cubicBezTo>
                  <a:cubicBezTo>
                    <a:pt x="273" y="23832"/>
                    <a:pt x="320" y="23821"/>
                    <a:pt x="368" y="23797"/>
                  </a:cubicBezTo>
                  <a:cubicBezTo>
                    <a:pt x="635" y="23430"/>
                    <a:pt x="868" y="22996"/>
                    <a:pt x="1168" y="22663"/>
                  </a:cubicBezTo>
                  <a:cubicBezTo>
                    <a:pt x="3503" y="20161"/>
                    <a:pt x="6172" y="18193"/>
                    <a:pt x="9274" y="16759"/>
                  </a:cubicBezTo>
                  <a:cubicBezTo>
                    <a:pt x="13677" y="14724"/>
                    <a:pt x="18347" y="13790"/>
                    <a:pt x="23151" y="13456"/>
                  </a:cubicBezTo>
                  <a:cubicBezTo>
                    <a:pt x="23801" y="13390"/>
                    <a:pt x="24452" y="13356"/>
                    <a:pt x="25102" y="13356"/>
                  </a:cubicBezTo>
                  <a:cubicBezTo>
                    <a:pt x="25752" y="13356"/>
                    <a:pt x="26403" y="13390"/>
                    <a:pt x="27053" y="13456"/>
                  </a:cubicBezTo>
                  <a:cubicBezTo>
                    <a:pt x="29021" y="13456"/>
                    <a:pt x="30956" y="13690"/>
                    <a:pt x="32891" y="13823"/>
                  </a:cubicBezTo>
                  <a:cubicBezTo>
                    <a:pt x="36827" y="14057"/>
                    <a:pt x="40630" y="14957"/>
                    <a:pt x="44499" y="15591"/>
                  </a:cubicBezTo>
                  <a:cubicBezTo>
                    <a:pt x="46334" y="15891"/>
                    <a:pt x="48135" y="16492"/>
                    <a:pt x="50036" y="16659"/>
                  </a:cubicBezTo>
                  <a:cubicBezTo>
                    <a:pt x="50804" y="16959"/>
                    <a:pt x="51638" y="16992"/>
                    <a:pt x="52472" y="17126"/>
                  </a:cubicBezTo>
                  <a:cubicBezTo>
                    <a:pt x="56608" y="17926"/>
                    <a:pt x="60777" y="18593"/>
                    <a:pt x="64947" y="19060"/>
                  </a:cubicBezTo>
                  <a:cubicBezTo>
                    <a:pt x="64880" y="18693"/>
                    <a:pt x="64680" y="18427"/>
                    <a:pt x="64480" y="18160"/>
                  </a:cubicBezTo>
                  <a:cubicBezTo>
                    <a:pt x="61645" y="13923"/>
                    <a:pt x="58743" y="9754"/>
                    <a:pt x="55974" y="5484"/>
                  </a:cubicBezTo>
                  <a:cubicBezTo>
                    <a:pt x="55140" y="4150"/>
                    <a:pt x="54073" y="3516"/>
                    <a:pt x="52638" y="3182"/>
                  </a:cubicBezTo>
                  <a:cubicBezTo>
                    <a:pt x="48936" y="2248"/>
                    <a:pt x="45233" y="1514"/>
                    <a:pt x="41497" y="914"/>
                  </a:cubicBezTo>
                  <a:cubicBezTo>
                    <a:pt x="39329" y="580"/>
                    <a:pt x="37161" y="180"/>
                    <a:pt x="34992" y="80"/>
                  </a:cubicBezTo>
                  <a:cubicBezTo>
                    <a:pt x="33760" y="40"/>
                    <a:pt x="32527" y="1"/>
                    <a:pt x="31296" y="1"/>
                  </a:cubicBezTo>
                  <a:close/>
                </a:path>
              </a:pathLst>
            </a:custGeom>
            <a:solidFill>
              <a:srgbClr val="F6F7E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" name="Google Shape;567;p45">
              <a:extLst>
                <a:ext uri="{FF2B5EF4-FFF2-40B4-BE49-F238E27FC236}">
                  <a16:creationId xmlns="" xmlns:a16="http://schemas.microsoft.com/office/drawing/2014/main" id="{D7ECC46F-1EE1-2445-9A2A-60B8C5233186}"/>
                </a:ext>
              </a:extLst>
            </p:cNvPr>
            <p:cNvSpPr/>
            <p:nvPr/>
          </p:nvSpPr>
          <p:spPr>
            <a:xfrm>
              <a:off x="5859175" y="4099775"/>
              <a:ext cx="103425" cy="42225"/>
            </a:xfrm>
            <a:custGeom>
              <a:avLst/>
              <a:gdLst/>
              <a:ahLst/>
              <a:cxnLst/>
              <a:rect l="l" t="t" r="r" b="b"/>
              <a:pathLst>
                <a:path w="4137" h="1689" extrusionOk="0">
                  <a:moveTo>
                    <a:pt x="1928" y="0"/>
                  </a:moveTo>
                  <a:cubicBezTo>
                    <a:pt x="1848" y="0"/>
                    <a:pt x="1762" y="27"/>
                    <a:pt x="1668" y="92"/>
                  </a:cubicBezTo>
                  <a:cubicBezTo>
                    <a:pt x="1135" y="526"/>
                    <a:pt x="468" y="726"/>
                    <a:pt x="1" y="1226"/>
                  </a:cubicBezTo>
                  <a:cubicBezTo>
                    <a:pt x="334" y="1293"/>
                    <a:pt x="668" y="1360"/>
                    <a:pt x="1001" y="1360"/>
                  </a:cubicBezTo>
                  <a:cubicBezTo>
                    <a:pt x="1867" y="1360"/>
                    <a:pt x="2688" y="1689"/>
                    <a:pt x="3537" y="1689"/>
                  </a:cubicBezTo>
                  <a:cubicBezTo>
                    <a:pt x="3735" y="1689"/>
                    <a:pt x="3935" y="1671"/>
                    <a:pt x="4137" y="1626"/>
                  </a:cubicBezTo>
                  <a:cubicBezTo>
                    <a:pt x="3603" y="1193"/>
                    <a:pt x="3036" y="759"/>
                    <a:pt x="2469" y="292"/>
                  </a:cubicBezTo>
                  <a:cubicBezTo>
                    <a:pt x="2301" y="172"/>
                    <a:pt x="2133" y="0"/>
                    <a:pt x="1928" y="0"/>
                  </a:cubicBezTo>
                  <a:close/>
                </a:path>
              </a:pathLst>
            </a:custGeom>
            <a:solidFill>
              <a:srgbClr val="CDB09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" name="Google Shape;568;p45">
              <a:extLst>
                <a:ext uri="{FF2B5EF4-FFF2-40B4-BE49-F238E27FC236}">
                  <a16:creationId xmlns="" xmlns:a16="http://schemas.microsoft.com/office/drawing/2014/main" id="{AABAD9FB-82E9-FB42-AEA4-2C32293FCC10}"/>
                </a:ext>
              </a:extLst>
            </p:cNvPr>
            <p:cNvSpPr/>
            <p:nvPr/>
          </p:nvSpPr>
          <p:spPr>
            <a:xfrm>
              <a:off x="4913500" y="2945400"/>
              <a:ext cx="1508600" cy="1140000"/>
            </a:xfrm>
            <a:custGeom>
              <a:avLst/>
              <a:gdLst/>
              <a:ahLst/>
              <a:cxnLst/>
              <a:rect l="l" t="t" r="r" b="b"/>
              <a:pathLst>
                <a:path w="60344" h="45600" extrusionOk="0">
                  <a:moveTo>
                    <a:pt x="16179" y="1"/>
                  </a:moveTo>
                  <a:lnTo>
                    <a:pt x="16179" y="1"/>
                  </a:lnTo>
                  <a:cubicBezTo>
                    <a:pt x="28855" y="10208"/>
                    <a:pt x="45033" y="17747"/>
                    <a:pt x="55107" y="36527"/>
                  </a:cubicBezTo>
                  <a:cubicBezTo>
                    <a:pt x="48135" y="27454"/>
                    <a:pt x="18581" y="24885"/>
                    <a:pt x="1" y="24285"/>
                  </a:cubicBezTo>
                  <a:lnTo>
                    <a:pt x="1" y="24285"/>
                  </a:lnTo>
                  <a:cubicBezTo>
                    <a:pt x="9574" y="26786"/>
                    <a:pt x="47034" y="24518"/>
                    <a:pt x="55507" y="38928"/>
                  </a:cubicBezTo>
                  <a:cubicBezTo>
                    <a:pt x="57141" y="40897"/>
                    <a:pt x="56908" y="44366"/>
                    <a:pt x="57909" y="45600"/>
                  </a:cubicBezTo>
                  <a:cubicBezTo>
                    <a:pt x="60344" y="30589"/>
                    <a:pt x="31223" y="8307"/>
                    <a:pt x="16179" y="1"/>
                  </a:cubicBezTo>
                  <a:close/>
                </a:path>
              </a:pathLst>
            </a:custGeom>
            <a:solidFill>
              <a:srgbClr val="AD968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" name="Google Shape;569;p45">
              <a:extLst>
                <a:ext uri="{FF2B5EF4-FFF2-40B4-BE49-F238E27FC236}">
                  <a16:creationId xmlns="" xmlns:a16="http://schemas.microsoft.com/office/drawing/2014/main" id="{90EC7E3D-EF90-8242-86C1-5BAD9FDEA8C2}"/>
                </a:ext>
              </a:extLst>
            </p:cNvPr>
            <p:cNvSpPr/>
            <p:nvPr/>
          </p:nvSpPr>
          <p:spPr>
            <a:xfrm>
              <a:off x="5538200" y="2705250"/>
              <a:ext cx="1562725" cy="1385775"/>
            </a:xfrm>
            <a:custGeom>
              <a:avLst/>
              <a:gdLst/>
              <a:ahLst/>
              <a:cxnLst/>
              <a:rect l="l" t="t" r="r" b="b"/>
              <a:pathLst>
                <a:path w="62509" h="55431" extrusionOk="0">
                  <a:moveTo>
                    <a:pt x="318" y="0"/>
                  </a:moveTo>
                  <a:cubicBezTo>
                    <a:pt x="0" y="0"/>
                    <a:pt x="1205" y="1412"/>
                    <a:pt x="1665" y="1668"/>
                  </a:cubicBezTo>
                  <a:cubicBezTo>
                    <a:pt x="10872" y="11675"/>
                    <a:pt x="35956" y="32990"/>
                    <a:pt x="34055" y="53605"/>
                  </a:cubicBezTo>
                  <a:cubicBezTo>
                    <a:pt x="33758" y="54868"/>
                    <a:pt x="33754" y="55430"/>
                    <a:pt x="34017" y="55430"/>
                  </a:cubicBezTo>
                  <a:cubicBezTo>
                    <a:pt x="35614" y="55430"/>
                    <a:pt x="47069" y="34640"/>
                    <a:pt x="62508" y="23984"/>
                  </a:cubicBezTo>
                  <a:lnTo>
                    <a:pt x="62508" y="23984"/>
                  </a:lnTo>
                  <a:cubicBezTo>
                    <a:pt x="53335" y="29688"/>
                    <a:pt x="46230" y="38461"/>
                    <a:pt x="39725" y="46767"/>
                  </a:cubicBezTo>
                  <a:cubicBezTo>
                    <a:pt x="38303" y="47352"/>
                    <a:pt x="35434" y="53000"/>
                    <a:pt x="34923" y="53000"/>
                  </a:cubicBezTo>
                  <a:cubicBezTo>
                    <a:pt x="34823" y="53000"/>
                    <a:pt x="34813" y="52784"/>
                    <a:pt x="34922" y="52270"/>
                  </a:cubicBezTo>
                  <a:cubicBezTo>
                    <a:pt x="36523" y="36159"/>
                    <a:pt x="17810" y="16612"/>
                    <a:pt x="1098" y="467"/>
                  </a:cubicBezTo>
                  <a:cubicBezTo>
                    <a:pt x="654" y="132"/>
                    <a:pt x="415" y="0"/>
                    <a:pt x="318" y="0"/>
                  </a:cubicBezTo>
                  <a:close/>
                </a:path>
              </a:pathLst>
            </a:custGeom>
            <a:solidFill>
              <a:srgbClr val="92806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buNone/>
              </a:pPr>
              <a:endParaRPr/>
            </a:p>
          </p:txBody>
        </p:sp>
      </p:grpSp>
      <p:pic>
        <p:nvPicPr>
          <p:cNvPr id="53" name="Picture 2" descr="Network security Computer network Computer security Software-defined  networking, cyber security, electric Blue, technology png | PNGEg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2516" y="152400"/>
            <a:ext cx="1066710" cy="1066710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Footer Placeholder 7">
            <a:extLst>
              <a:ext uri="{FF2B5EF4-FFF2-40B4-BE49-F238E27FC236}">
                <a16:creationId xmlns="" xmlns:a16="http://schemas.microsoft.com/office/drawing/2014/main" id="{D1745F5A-AC67-1D93-3364-2CC3CE1A637E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3847065" y="6562153"/>
            <a:ext cx="6297612" cy="365125"/>
          </a:xfrm>
        </p:spPr>
        <p:txBody>
          <a:bodyPr/>
          <a:lstStyle/>
          <a:p>
            <a:pPr>
              <a:defRPr/>
            </a:pPr>
            <a:r>
              <a:rPr lang="en-GB" sz="1200" b="1" dirty="0">
                <a:solidFill>
                  <a:schemeClr val="tx1"/>
                </a:solidFill>
              </a:rPr>
              <a:t>Secure Operating System, </a:t>
            </a:r>
            <a:r>
              <a:rPr lang="en-GB" sz="1200" b="1" dirty="0" err="1">
                <a:solidFill>
                  <a:schemeClr val="tx1"/>
                </a:solidFill>
              </a:rPr>
              <a:t>Dr.</a:t>
            </a:r>
            <a:r>
              <a:rPr lang="en-GB" sz="1200" b="1" dirty="0">
                <a:solidFill>
                  <a:schemeClr val="tx1"/>
                </a:solidFill>
              </a:rPr>
              <a:t> Hesham </a:t>
            </a:r>
            <a:r>
              <a:rPr lang="en-GB" sz="1200" b="1" dirty="0" err="1">
                <a:solidFill>
                  <a:schemeClr val="tx1"/>
                </a:solidFill>
              </a:rPr>
              <a:t>Abou</a:t>
            </a:r>
            <a:r>
              <a:rPr lang="en-GB" sz="1200" b="1" dirty="0">
                <a:solidFill>
                  <a:schemeClr val="tx1"/>
                </a:solidFill>
              </a:rPr>
              <a:t> </a:t>
            </a:r>
            <a:r>
              <a:rPr lang="en-GB" sz="1200" b="1" dirty="0" err="1">
                <a:solidFill>
                  <a:schemeClr val="tx1"/>
                </a:solidFill>
              </a:rPr>
              <a:t>Elfetouh</a:t>
            </a:r>
            <a:r>
              <a:rPr lang="en-GB" sz="1200" b="1" dirty="0">
                <a:solidFill>
                  <a:schemeClr val="tx1"/>
                </a:solidFill>
              </a:rPr>
              <a:t>,  Spring 2023</a:t>
            </a:r>
            <a:endParaRPr lang="en-US" sz="1200" b="1" dirty="0">
              <a:solidFill>
                <a:schemeClr val="tx1"/>
              </a:solidFill>
            </a:endParaRPr>
          </a:p>
        </p:txBody>
      </p:sp>
      <p:pic>
        <p:nvPicPr>
          <p:cNvPr id="54" name="Picture 53">
            <a:extLst>
              <a:ext uri="{FF2B5EF4-FFF2-40B4-BE49-F238E27FC236}">
                <a16:creationId xmlns="" xmlns:a16="http://schemas.microsoft.com/office/drawing/2014/main" id="{30D9CB0A-CE4E-197F-35C3-CB54B412242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448290">
            <a:off x="69553" y="92028"/>
            <a:ext cx="1554980" cy="1332254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extLst>
      <p:ext uri="{BB962C8B-B14F-4D97-AF65-F5344CB8AC3E}">
        <p14:creationId xmlns:p14="http://schemas.microsoft.com/office/powerpoint/2010/main" val="6054860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1681"/>
    </mc:Choice>
    <mc:Fallback xmlns="">
      <p:transition spd="slow" advTm="41681"/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08036" y="0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650377" y="543490"/>
            <a:ext cx="383630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b="1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Academic Calendar</a:t>
            </a:r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2"/>
          </p:nvPr>
        </p:nvSpPr>
        <p:spPr>
          <a:xfrm>
            <a:off x="8590663" y="6041362"/>
            <a:ext cx="683339" cy="365125"/>
          </a:xfrm>
        </p:spPr>
        <p:txBody>
          <a:bodyPr/>
          <a:lstStyle/>
          <a:p>
            <a:fld id="{FDED41F8-FC0F-4085-8150-313B6CF05213}" type="slidenum">
              <a:rPr lang="en-US" smtClean="0"/>
              <a:t>22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9274002" y="2362200"/>
            <a:ext cx="261319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rtl="1"/>
            <a:r>
              <a:rPr lang="ar-YE" sz="2400" dirty="0"/>
              <a:t>عبر برنامج </a:t>
            </a:r>
            <a:r>
              <a:rPr lang="en-US" sz="2400" dirty="0"/>
              <a:t>ZOOM</a:t>
            </a:r>
          </a:p>
          <a:p>
            <a:pPr algn="ctr" rtl="1"/>
            <a:r>
              <a:rPr lang="ar-YE" sz="2400" dirty="0"/>
              <a:t>سيتم تثبيت رابط حلقة النقاش على صفحة المقرر</a:t>
            </a:r>
            <a:endParaRPr lang="en-US" sz="2400" dirty="0"/>
          </a:p>
        </p:txBody>
      </p:sp>
      <p:pic>
        <p:nvPicPr>
          <p:cNvPr id="54" name="Picture 2" descr="Network security Computer network Computer security Software-defined  networking, cyber security, electric Blue, technology png | PNGEg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2516" y="152400"/>
            <a:ext cx="1066710" cy="1066710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15">
            <a:extLst>
              <a:ext uri="{FF2B5EF4-FFF2-40B4-BE49-F238E27FC236}">
                <a16:creationId xmlns="" xmlns:a16="http://schemas.microsoft.com/office/drawing/2014/main" id="{E0113DB1-BE03-57D1-BDF9-28C2E344760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448290">
            <a:off x="69553" y="92028"/>
            <a:ext cx="1554980" cy="1332254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11" name="Footer Placeholder 2">
            <a:extLst>
              <a:ext uri="{FF2B5EF4-FFF2-40B4-BE49-F238E27FC236}">
                <a16:creationId xmlns="" xmlns:a16="http://schemas.microsoft.com/office/drawing/2014/main" id="{3A04674A-3621-9170-DE58-182D26097960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2743200" y="6492666"/>
            <a:ext cx="6297612" cy="365125"/>
          </a:xfrm>
        </p:spPr>
        <p:txBody>
          <a:bodyPr/>
          <a:lstStyle/>
          <a:p>
            <a:pPr>
              <a:defRPr/>
            </a:pPr>
            <a:r>
              <a:rPr lang="en-GB" sz="1200" b="1" dirty="0">
                <a:solidFill>
                  <a:schemeClr val="tx1"/>
                </a:solidFill>
              </a:rPr>
              <a:t>Secure Operating System, </a:t>
            </a:r>
            <a:r>
              <a:rPr lang="en-GB" sz="1200" b="1" dirty="0" err="1">
                <a:solidFill>
                  <a:schemeClr val="tx1"/>
                </a:solidFill>
              </a:rPr>
              <a:t>Dr.</a:t>
            </a:r>
            <a:r>
              <a:rPr lang="en-GB" sz="1200" b="1" dirty="0">
                <a:solidFill>
                  <a:schemeClr val="tx1"/>
                </a:solidFill>
              </a:rPr>
              <a:t> Hesham Abou </a:t>
            </a:r>
            <a:r>
              <a:rPr lang="en-GB" sz="1200" b="1" dirty="0" err="1">
                <a:solidFill>
                  <a:schemeClr val="tx1"/>
                </a:solidFill>
              </a:rPr>
              <a:t>Elfetouh</a:t>
            </a:r>
            <a:r>
              <a:rPr lang="en-GB" sz="1200" b="1" dirty="0">
                <a:solidFill>
                  <a:schemeClr val="tx1"/>
                </a:solidFill>
              </a:rPr>
              <a:t>,  Spring 2023</a:t>
            </a:r>
            <a:endParaRPr lang="en-US" sz="1200" b="1" dirty="0">
              <a:solidFill>
                <a:schemeClr val="tx1"/>
              </a:solidFill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="" xmlns:a16="http://schemas.microsoft.com/office/drawing/2014/main" id="{87132D76-0A5C-6B57-D0C0-D98B8176377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76441" y="1389641"/>
            <a:ext cx="6787550" cy="4799956"/>
          </a:xfrm>
          <a:prstGeom prst="rect">
            <a:avLst/>
          </a:prstGeom>
        </p:spPr>
      </p:pic>
      <p:sp>
        <p:nvSpPr>
          <p:cNvPr id="8" name="Rounded Rectangle 7"/>
          <p:cNvSpPr/>
          <p:nvPr/>
        </p:nvSpPr>
        <p:spPr>
          <a:xfrm>
            <a:off x="2589452" y="4882640"/>
            <a:ext cx="6096000" cy="457200"/>
          </a:xfrm>
          <a:prstGeom prst="roundRect">
            <a:avLst/>
          </a:prstGeom>
          <a:noFill/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29628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9624"/>
    </mc:Choice>
    <mc:Fallback xmlns="">
      <p:transition spd="slow" advTm="6962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08036" y="0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3657600" y="682303"/>
            <a:ext cx="352211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Academic Calendar</a:t>
            </a:r>
          </a:p>
        </p:txBody>
      </p:sp>
      <p:pic>
        <p:nvPicPr>
          <p:cNvPr id="15" name="Picture 2" descr="Network security Computer network Computer security Software-defined  networking, cyber security, electric Blue, technology png | PNGEg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2516" y="152400"/>
            <a:ext cx="1066710" cy="1066710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15">
            <a:extLst>
              <a:ext uri="{FF2B5EF4-FFF2-40B4-BE49-F238E27FC236}">
                <a16:creationId xmlns="" xmlns:a16="http://schemas.microsoft.com/office/drawing/2014/main" id="{6EAE775B-A3E7-360E-A223-0255D8FEADD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448290">
            <a:off x="69553" y="92028"/>
            <a:ext cx="1554980" cy="1332254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8" name="Footer Placeholder 2">
            <a:extLst>
              <a:ext uri="{FF2B5EF4-FFF2-40B4-BE49-F238E27FC236}">
                <a16:creationId xmlns="" xmlns:a16="http://schemas.microsoft.com/office/drawing/2014/main" id="{F2235DBD-9B24-F21B-A29D-D4F24426411C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2743200" y="6492666"/>
            <a:ext cx="6297612" cy="365125"/>
          </a:xfrm>
        </p:spPr>
        <p:txBody>
          <a:bodyPr/>
          <a:lstStyle/>
          <a:p>
            <a:pPr>
              <a:defRPr/>
            </a:pPr>
            <a:r>
              <a:rPr lang="en-GB" sz="1200" b="1" dirty="0">
                <a:solidFill>
                  <a:schemeClr val="tx1"/>
                </a:solidFill>
              </a:rPr>
              <a:t>Secure Operating System, </a:t>
            </a:r>
            <a:r>
              <a:rPr lang="en-GB" sz="1200" b="1" dirty="0" err="1">
                <a:solidFill>
                  <a:schemeClr val="tx1"/>
                </a:solidFill>
              </a:rPr>
              <a:t>Dr.</a:t>
            </a:r>
            <a:r>
              <a:rPr lang="en-GB" sz="1200" b="1" dirty="0">
                <a:solidFill>
                  <a:schemeClr val="tx1"/>
                </a:solidFill>
              </a:rPr>
              <a:t> Hesham Abou </a:t>
            </a:r>
            <a:r>
              <a:rPr lang="en-GB" sz="1200" b="1" dirty="0" err="1">
                <a:solidFill>
                  <a:schemeClr val="tx1"/>
                </a:solidFill>
              </a:rPr>
              <a:t>Elfetouh</a:t>
            </a:r>
            <a:r>
              <a:rPr lang="en-GB" sz="1200" b="1" dirty="0">
                <a:solidFill>
                  <a:schemeClr val="tx1"/>
                </a:solidFill>
              </a:rPr>
              <a:t>,  Spring 2023</a:t>
            </a:r>
            <a:endParaRPr lang="en-US" sz="1200" b="1" dirty="0">
              <a:solidFill>
                <a:schemeClr val="tx1"/>
              </a:solidFill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="" xmlns:a16="http://schemas.microsoft.com/office/drawing/2014/main" id="{B194C9C5-EBED-3208-981A-F77B52E5C79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650377" y="1429735"/>
            <a:ext cx="5769726" cy="47459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73128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1539"/>
    </mc:Choice>
    <mc:Fallback xmlns="">
      <p:transition spd="slow" advTm="111539"/>
    </mc:Fallback>
  </mc:AlternateContent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650377" y="543490"/>
            <a:ext cx="383630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b="1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Academic Calendar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="" xmlns:a16="http://schemas.microsoft.com/office/drawing/2014/main" id="{B95F92D7-495F-3E41-B2B6-1617A25E98B4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686"/>
          <a:stretch/>
        </p:blipFill>
        <p:spPr>
          <a:xfrm>
            <a:off x="1981200" y="1326138"/>
            <a:ext cx="6417423" cy="4740275"/>
          </a:xfrm>
          <a:prstGeom prst="rect">
            <a:avLst/>
          </a:prstGeom>
        </p:spPr>
      </p:pic>
      <p:sp>
        <p:nvSpPr>
          <p:cNvPr id="15" name="Google Shape;1103;p33">
            <a:extLst>
              <a:ext uri="{FF2B5EF4-FFF2-40B4-BE49-F238E27FC236}">
                <a16:creationId xmlns="" xmlns:a16="http://schemas.microsoft.com/office/drawing/2014/main" id="{A8AFFF94-2549-554A-A261-8AC7C77F1D82}"/>
              </a:ext>
            </a:extLst>
          </p:cNvPr>
          <p:cNvSpPr txBox="1">
            <a:spLocks/>
          </p:cNvSpPr>
          <p:nvPr/>
        </p:nvSpPr>
        <p:spPr>
          <a:xfrm>
            <a:off x="8534399" y="2278301"/>
            <a:ext cx="3481427" cy="2542884"/>
          </a:xfrm>
          <a:prstGeom prst="rect">
            <a:avLst/>
          </a:prstGeom>
          <a:solidFill>
            <a:schemeClr val="bg1"/>
          </a:solidFill>
        </p:spPr>
        <p:txBody>
          <a:bodyPr spcFirstLastPara="1" wrap="square" lIns="91425" tIns="91425" rIns="91425" bIns="91425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rtl="1"/>
            <a:r>
              <a:rPr lang="ar-SA" sz="2000" b="1" dirty="0">
                <a:solidFill>
                  <a:schemeClr val="tx1">
                    <a:lumMod val="60000"/>
                    <a:lumOff val="40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-- اللغة الأساسية في المحاضرات هي</a:t>
            </a:r>
            <a:r>
              <a:rPr lang="en-US" sz="2000" b="1" dirty="0">
                <a:solidFill>
                  <a:schemeClr val="tx1">
                    <a:lumMod val="60000"/>
                    <a:lumOff val="40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:</a:t>
            </a:r>
            <a:endParaRPr lang="ar-YE" sz="2000" b="1" dirty="0">
              <a:solidFill>
                <a:schemeClr val="tx1">
                  <a:lumMod val="60000"/>
                  <a:lumOff val="40000"/>
                </a:schemeClr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algn="ctr" rtl="1"/>
            <a:r>
              <a:rPr lang="ar-SA" sz="2000" b="1" dirty="0">
                <a:solidFill>
                  <a:schemeClr val="tx1">
                    <a:lumMod val="60000"/>
                    <a:lumOff val="40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ar-SA" sz="2000" b="1" dirty="0">
                <a:solidFill>
                  <a:srgbClr val="24A9E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اللغة الإنجليزية </a:t>
            </a:r>
            <a:r>
              <a:rPr lang="ar-SA" sz="2000" b="1" dirty="0">
                <a:solidFill>
                  <a:schemeClr val="tx1">
                    <a:lumMod val="60000"/>
                    <a:lumOff val="40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/>
            </a:r>
            <a:br>
              <a:rPr lang="ar-SA" sz="2000" b="1" dirty="0">
                <a:solidFill>
                  <a:schemeClr val="tx1">
                    <a:lumMod val="60000"/>
                    <a:lumOff val="40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r>
              <a:rPr lang="ar-SA" sz="2000" b="1" dirty="0">
                <a:solidFill>
                  <a:schemeClr val="tx1">
                    <a:lumMod val="60000"/>
                    <a:lumOff val="40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-- الاختبارات باللغة الإنجليزية مع وجود</a:t>
            </a:r>
            <a:endParaRPr lang="ar-YE" sz="2000" b="1" dirty="0">
              <a:solidFill>
                <a:schemeClr val="tx1">
                  <a:lumMod val="60000"/>
                  <a:lumOff val="40000"/>
                </a:schemeClr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algn="ctr" rtl="1"/>
            <a:r>
              <a:rPr lang="ar-SA" sz="2000" b="1" dirty="0">
                <a:solidFill>
                  <a:schemeClr val="tx1">
                    <a:lumMod val="60000"/>
                    <a:lumOff val="40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ar-SA" sz="2000" b="1" dirty="0">
                <a:solidFill>
                  <a:schemeClr val="accent2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ترجمة للسؤال.</a:t>
            </a:r>
          </a:p>
        </p:txBody>
      </p:sp>
      <p:sp>
        <p:nvSpPr>
          <p:cNvPr id="8" name="Footer Placeholder 2">
            <a:extLst>
              <a:ext uri="{FF2B5EF4-FFF2-40B4-BE49-F238E27FC236}">
                <a16:creationId xmlns="" xmlns:a16="http://schemas.microsoft.com/office/drawing/2014/main" id="{6973AA68-6840-7A8A-6BD2-4D259EBDE41C}"/>
              </a:ext>
            </a:extLst>
          </p:cNvPr>
          <p:cNvSpPr txBox="1">
            <a:spLocks/>
          </p:cNvSpPr>
          <p:nvPr/>
        </p:nvSpPr>
        <p:spPr>
          <a:xfrm>
            <a:off x="2743200" y="6492666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900" kern="1200"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>
              <a:defRPr/>
            </a:pPr>
            <a:r>
              <a:rPr lang="en-GB" sz="1200" b="1" dirty="0">
                <a:solidFill>
                  <a:schemeClr val="tx1"/>
                </a:solidFill>
              </a:rPr>
              <a:t>Secure Operating System, </a:t>
            </a:r>
            <a:r>
              <a:rPr lang="en-GB" sz="1200" b="1" dirty="0" err="1">
                <a:solidFill>
                  <a:schemeClr val="tx1"/>
                </a:solidFill>
              </a:rPr>
              <a:t>Dr.</a:t>
            </a:r>
            <a:r>
              <a:rPr lang="en-GB" sz="1200" b="1" dirty="0">
                <a:solidFill>
                  <a:schemeClr val="tx1"/>
                </a:solidFill>
              </a:rPr>
              <a:t> Hesham </a:t>
            </a:r>
            <a:r>
              <a:rPr lang="en-GB" sz="1200" b="1" dirty="0" err="1">
                <a:solidFill>
                  <a:schemeClr val="tx1"/>
                </a:solidFill>
              </a:rPr>
              <a:t>Abou</a:t>
            </a:r>
            <a:r>
              <a:rPr lang="en-GB" sz="1200" b="1" dirty="0">
                <a:solidFill>
                  <a:schemeClr val="tx1"/>
                </a:solidFill>
              </a:rPr>
              <a:t> </a:t>
            </a:r>
            <a:r>
              <a:rPr lang="en-GB" sz="1200" b="1" dirty="0" err="1">
                <a:solidFill>
                  <a:schemeClr val="tx1"/>
                </a:solidFill>
              </a:rPr>
              <a:t>Elfetouh</a:t>
            </a:r>
            <a:r>
              <a:rPr lang="en-GB" sz="1200" b="1" dirty="0">
                <a:solidFill>
                  <a:schemeClr val="tx1"/>
                </a:solidFill>
              </a:rPr>
              <a:t>,  Spring 2023</a:t>
            </a:r>
            <a:endParaRPr lang="en-US" sz="12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48547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52401"/>
    </mc:Choice>
    <mc:Fallback xmlns="">
      <p:transition spd="slow" advTm="252401"/>
    </mc:Fallback>
  </mc:AlternateContent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40" name="Slide Number Placeholder 1"/>
          <p:cNvSpPr>
            <a:spLocks noGrp="1"/>
          </p:cNvSpPr>
          <p:nvPr>
            <p:ph type="sldNum" sz="quarter" idx="4294967295"/>
          </p:nvPr>
        </p:nvSpPr>
        <p:spPr bwMode="auto">
          <a:xfrm>
            <a:off x="8590662" y="6019800"/>
            <a:ext cx="683339" cy="3651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F5880E1B-9AE6-486B-BDD4-9CE0F37513D3}" type="slidenum">
              <a:rPr lang="en-US" smtClean="0">
                <a:solidFill>
                  <a:srgbClr val="045C75"/>
                </a:solidFill>
                <a:latin typeface="Constantia" panose="02030602050306030303" pitchFamily="18" charset="0"/>
              </a:rPr>
              <a:pPr/>
              <a:t>25</a:t>
            </a:fld>
            <a:endParaRPr lang="en-US">
              <a:solidFill>
                <a:srgbClr val="045C75"/>
              </a:solidFill>
              <a:latin typeface="Constantia" panose="02030602050306030303" pitchFamily="18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="" xmlns:a16="http://schemas.microsoft.com/office/drawing/2014/main" id="{FF1165F4-8B05-DE45-8021-00287CC6DF4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0665" y="1104900"/>
            <a:ext cx="7571667" cy="438065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="" xmlns:a16="http://schemas.microsoft.com/office/drawing/2014/main" id="{2E4043B3-28A0-4E57-4825-C3B3BA541CF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448290">
            <a:off x="69553" y="92028"/>
            <a:ext cx="1554980" cy="1332254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3" name="Footer Placeholder 2">
            <a:extLst>
              <a:ext uri="{FF2B5EF4-FFF2-40B4-BE49-F238E27FC236}">
                <a16:creationId xmlns="" xmlns:a16="http://schemas.microsoft.com/office/drawing/2014/main" id="{2157B11F-8E4A-07B8-6BFD-595244CCA5E5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2743200" y="6492666"/>
            <a:ext cx="6297612" cy="365125"/>
          </a:xfrm>
        </p:spPr>
        <p:txBody>
          <a:bodyPr/>
          <a:lstStyle/>
          <a:p>
            <a:pPr>
              <a:defRPr/>
            </a:pPr>
            <a:r>
              <a:rPr lang="en-GB" sz="1200" b="1" dirty="0">
                <a:solidFill>
                  <a:schemeClr val="tx1"/>
                </a:solidFill>
              </a:rPr>
              <a:t>Secure Operating System, </a:t>
            </a:r>
            <a:r>
              <a:rPr lang="en-GB" sz="1200" b="1" dirty="0" err="1">
                <a:solidFill>
                  <a:schemeClr val="tx1"/>
                </a:solidFill>
              </a:rPr>
              <a:t>Dr.</a:t>
            </a:r>
            <a:r>
              <a:rPr lang="en-GB" sz="1200" b="1" dirty="0">
                <a:solidFill>
                  <a:schemeClr val="tx1"/>
                </a:solidFill>
              </a:rPr>
              <a:t> Hesham Abou </a:t>
            </a:r>
            <a:r>
              <a:rPr lang="en-GB" sz="1200" b="1" dirty="0" err="1">
                <a:solidFill>
                  <a:schemeClr val="tx1"/>
                </a:solidFill>
              </a:rPr>
              <a:t>Elfetouh</a:t>
            </a:r>
            <a:r>
              <a:rPr lang="en-GB" sz="1200" b="1" dirty="0">
                <a:solidFill>
                  <a:schemeClr val="tx1"/>
                </a:solidFill>
              </a:rPr>
              <a:t>,  Spring 2023</a:t>
            </a:r>
            <a:endParaRPr lang="en-US" sz="12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 advTm="24738">
    <p:push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Facet">
  <a:themeElements>
    <a:clrScheme name="دفق الهواء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Facet">
      <a:majorFont>
        <a:latin typeface="Trebuchet MS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TM03457491[[fn=Metropolitan]]</Template>
  <TotalTime>8203</TotalTime>
  <Words>1077</Words>
  <Application>Microsoft Office PowerPoint</Application>
  <PresentationFormat>Widescreen</PresentationFormat>
  <Paragraphs>149</Paragraphs>
  <Slides>25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12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8" baseType="lpstr">
      <vt:lpstr>Arial</vt:lpstr>
      <vt:lpstr>Calibri</vt:lpstr>
      <vt:lpstr>Catamaran</vt:lpstr>
      <vt:lpstr>Constantia</vt:lpstr>
      <vt:lpstr>Majalla UI</vt:lpstr>
      <vt:lpstr>Symbol</vt:lpstr>
      <vt:lpstr>Tahoma</vt:lpstr>
      <vt:lpstr>Tajawal Medium</vt:lpstr>
      <vt:lpstr>Times New Roman</vt:lpstr>
      <vt:lpstr>Trebuchet MS</vt:lpstr>
      <vt:lpstr>Wingdings</vt:lpstr>
      <vt:lpstr>Wingdings 3</vt:lpstr>
      <vt:lpstr>Facet</vt:lpstr>
      <vt:lpstr> Secure Operating System Master of Science in Cybersecurity   Orientation show عرض توجيهي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Work Experiences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Units of Course Contents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kadhum</dc:creator>
  <cp:lastModifiedBy>Microsoft account</cp:lastModifiedBy>
  <cp:revision>189</cp:revision>
  <cp:lastPrinted>2023-01-17T12:46:33Z</cp:lastPrinted>
  <dcterms:created xsi:type="dcterms:W3CDTF">2012-10-04T04:34:07Z</dcterms:created>
  <dcterms:modified xsi:type="dcterms:W3CDTF">2023-01-20T07:04:05Z</dcterms:modified>
</cp:coreProperties>
</file>