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5"/>
  </p:notesMasterIdLst>
  <p:sldIdLst>
    <p:sldId id="256" r:id="rId2"/>
    <p:sldId id="257" r:id="rId3"/>
    <p:sldId id="258" r:id="rId4"/>
    <p:sldId id="259" r:id="rId5"/>
    <p:sldId id="300" r:id="rId6"/>
    <p:sldId id="301" r:id="rId7"/>
    <p:sldId id="303" r:id="rId8"/>
    <p:sldId id="306" r:id="rId9"/>
    <p:sldId id="307" r:id="rId10"/>
    <p:sldId id="304" r:id="rId11"/>
    <p:sldId id="305" r:id="rId12"/>
    <p:sldId id="308" r:id="rId13"/>
    <p:sldId id="310" r:id="rId14"/>
    <p:sldId id="309" r:id="rId15"/>
    <p:sldId id="313" r:id="rId16"/>
    <p:sldId id="314" r:id="rId17"/>
    <p:sldId id="315" r:id="rId18"/>
    <p:sldId id="316" r:id="rId19"/>
    <p:sldId id="317" r:id="rId20"/>
    <p:sldId id="319" r:id="rId21"/>
    <p:sldId id="318" r:id="rId22"/>
    <p:sldId id="320" r:id="rId23"/>
    <p:sldId id="321" r:id="rId24"/>
    <p:sldId id="323" r:id="rId25"/>
    <p:sldId id="322" r:id="rId26"/>
    <p:sldId id="324" r:id="rId27"/>
    <p:sldId id="325" r:id="rId28"/>
    <p:sldId id="326" r:id="rId29"/>
    <p:sldId id="327" r:id="rId30"/>
    <p:sldId id="328" r:id="rId31"/>
    <p:sldId id="311" r:id="rId32"/>
    <p:sldId id="312" r:id="rId33"/>
    <p:sldId id="329" r:id="rId34"/>
    <p:sldId id="330" r:id="rId35"/>
    <p:sldId id="331" r:id="rId36"/>
    <p:sldId id="332" r:id="rId37"/>
    <p:sldId id="333" r:id="rId38"/>
    <p:sldId id="334" r:id="rId39"/>
    <p:sldId id="335" r:id="rId40"/>
    <p:sldId id="336" r:id="rId41"/>
    <p:sldId id="337" r:id="rId42"/>
    <p:sldId id="338" r:id="rId43"/>
    <p:sldId id="299" r:id="rId44"/>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Tajawal ExtraBold" panose="020B0604020202020204" charset="-78"/>
      <p:bold r:id="rId50"/>
    </p:embeddedFont>
    <p:embeddedFont>
      <p:font typeface="Tajawal Medium" panose="020B0604020202020204" pitchFamily="34" charset="-78"/>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6" roundtripDataSignature="AMtx7miu199e5lDQ2dPuUCOwIp15UWOsV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017B59-D28E-45CC-8A44-AFB562BCADF6}" v="86" dt="2023-08-17T17:43:04.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0" d="100"/>
          <a:sy n="50" d="100"/>
        </p:scale>
        <p:origin x="126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7A017B59-D28E-45CC-8A44-AFB562BCADF6}"/>
    <pc:docChg chg="undo redo custSel addSld delSld modSld sldOrd">
      <pc:chgData name="Kareem Ahmed" userId="668b7c42-9793-4d96-80a6-ccc644a66bcf" providerId="ADAL" clId="{7A017B59-D28E-45CC-8A44-AFB562BCADF6}" dt="2023-08-17T18:59:37.690" v="3054" actId="478"/>
      <pc:docMkLst>
        <pc:docMk/>
      </pc:docMkLst>
      <pc:sldChg chg="delSp modSp mod delAnim">
        <pc:chgData name="Kareem Ahmed" userId="668b7c42-9793-4d96-80a6-ccc644a66bcf" providerId="ADAL" clId="{7A017B59-D28E-45CC-8A44-AFB562BCADF6}" dt="2023-08-17T18:58:22.449" v="3012" actId="478"/>
        <pc:sldMkLst>
          <pc:docMk/>
          <pc:sldMk cId="0" sldId="256"/>
        </pc:sldMkLst>
        <pc:spChg chg="mod">
          <ac:chgData name="Kareem Ahmed" userId="668b7c42-9793-4d96-80a6-ccc644a66bcf" providerId="ADAL" clId="{7A017B59-D28E-45CC-8A44-AFB562BCADF6}" dt="2023-08-12T11:46:38.656" v="2" actId="2711"/>
          <ac:spMkLst>
            <pc:docMk/>
            <pc:sldMk cId="0" sldId="256"/>
            <ac:spMk id="101" creationId="{00000000-0000-0000-0000-000000000000}"/>
          </ac:spMkLst>
        </pc:spChg>
        <pc:spChg chg="mod">
          <ac:chgData name="Kareem Ahmed" userId="668b7c42-9793-4d96-80a6-ccc644a66bcf" providerId="ADAL" clId="{7A017B59-D28E-45CC-8A44-AFB562BCADF6}" dt="2023-08-12T11:46:44.981" v="3" actId="20577"/>
          <ac:spMkLst>
            <pc:docMk/>
            <pc:sldMk cId="0" sldId="256"/>
            <ac:spMk id="103" creationId="{00000000-0000-0000-0000-000000000000}"/>
          </ac:spMkLst>
        </pc:spChg>
        <pc:spChg chg="mod">
          <ac:chgData name="Kareem Ahmed" userId="668b7c42-9793-4d96-80a6-ccc644a66bcf" providerId="ADAL" clId="{7A017B59-D28E-45CC-8A44-AFB562BCADF6}" dt="2023-08-12T11:46:56.089" v="4" actId="2711"/>
          <ac:spMkLst>
            <pc:docMk/>
            <pc:sldMk cId="0" sldId="256"/>
            <ac:spMk id="104" creationId="{00000000-0000-0000-0000-000000000000}"/>
          </ac:spMkLst>
        </pc:spChg>
        <pc:picChg chg="del">
          <ac:chgData name="Kareem Ahmed" userId="668b7c42-9793-4d96-80a6-ccc644a66bcf" providerId="ADAL" clId="{7A017B59-D28E-45CC-8A44-AFB562BCADF6}" dt="2023-08-17T18:58:22.449" v="3012" actId="478"/>
          <ac:picMkLst>
            <pc:docMk/>
            <pc:sldMk cId="0" sldId="256"/>
            <ac:picMk id="5" creationId="{DD04CEB6-67A2-7B0B-E833-190AF3B45883}"/>
          </ac:picMkLst>
        </pc:picChg>
      </pc:sldChg>
      <pc:sldChg chg="addSp delSp modSp mod delAnim">
        <pc:chgData name="Kareem Ahmed" userId="668b7c42-9793-4d96-80a6-ccc644a66bcf" providerId="ADAL" clId="{7A017B59-D28E-45CC-8A44-AFB562BCADF6}" dt="2023-08-17T18:58:24.152" v="3013" actId="478"/>
        <pc:sldMkLst>
          <pc:docMk/>
          <pc:sldMk cId="0" sldId="257"/>
        </pc:sldMkLst>
        <pc:spChg chg="add del">
          <ac:chgData name="Kareem Ahmed" userId="668b7c42-9793-4d96-80a6-ccc644a66bcf" providerId="ADAL" clId="{7A017B59-D28E-45CC-8A44-AFB562BCADF6}" dt="2023-08-12T11:56:56.168" v="9"/>
          <ac:spMkLst>
            <pc:docMk/>
            <pc:sldMk cId="0" sldId="257"/>
            <ac:spMk id="2" creationId="{96D8D7D0-456A-4B2D-7756-825C0F7B3189}"/>
          </ac:spMkLst>
        </pc:spChg>
        <pc:spChg chg="mod">
          <ac:chgData name="Kareem Ahmed" userId="668b7c42-9793-4d96-80a6-ccc644a66bcf" providerId="ADAL" clId="{7A017B59-D28E-45CC-8A44-AFB562BCADF6}" dt="2023-08-12T11:57:06.629" v="17" actId="115"/>
          <ac:spMkLst>
            <pc:docMk/>
            <pc:sldMk cId="0" sldId="257"/>
            <ac:spMk id="115" creationId="{00000000-0000-0000-0000-000000000000}"/>
          </ac:spMkLst>
        </pc:spChg>
        <pc:picChg chg="del">
          <ac:chgData name="Kareem Ahmed" userId="668b7c42-9793-4d96-80a6-ccc644a66bcf" providerId="ADAL" clId="{7A017B59-D28E-45CC-8A44-AFB562BCADF6}" dt="2023-08-17T18:58:24.152" v="3013" actId="478"/>
          <ac:picMkLst>
            <pc:docMk/>
            <pc:sldMk cId="0" sldId="257"/>
            <ac:picMk id="5" creationId="{BDEC56CE-3661-691C-37E5-388E4B9CB79F}"/>
          </ac:picMkLst>
        </pc:picChg>
      </pc:sldChg>
      <pc:sldChg chg="delSp modSp mod delAnim">
        <pc:chgData name="Kareem Ahmed" userId="668b7c42-9793-4d96-80a6-ccc644a66bcf" providerId="ADAL" clId="{7A017B59-D28E-45CC-8A44-AFB562BCADF6}" dt="2023-08-17T18:58:25.781" v="3014" actId="478"/>
        <pc:sldMkLst>
          <pc:docMk/>
          <pc:sldMk cId="0" sldId="258"/>
        </pc:sldMkLst>
        <pc:spChg chg="mod">
          <ac:chgData name="Kareem Ahmed" userId="668b7c42-9793-4d96-80a6-ccc644a66bcf" providerId="ADAL" clId="{7A017B59-D28E-45CC-8A44-AFB562BCADF6}" dt="2023-08-12T11:47:13.488" v="5" actId="2711"/>
          <ac:spMkLst>
            <pc:docMk/>
            <pc:sldMk cId="0" sldId="258"/>
            <ac:spMk id="126" creationId="{00000000-0000-0000-0000-000000000000}"/>
          </ac:spMkLst>
        </pc:spChg>
        <pc:picChg chg="del">
          <ac:chgData name="Kareem Ahmed" userId="668b7c42-9793-4d96-80a6-ccc644a66bcf" providerId="ADAL" clId="{7A017B59-D28E-45CC-8A44-AFB562BCADF6}" dt="2023-08-17T18:58:25.781" v="3014" actId="478"/>
          <ac:picMkLst>
            <pc:docMk/>
            <pc:sldMk cId="0" sldId="258"/>
            <ac:picMk id="4" creationId="{769484B8-26B5-D44A-C5C1-2D9AD61384F4}"/>
          </ac:picMkLst>
        </pc:picChg>
      </pc:sldChg>
      <pc:sldChg chg="addSp delSp modSp mod delAnim">
        <pc:chgData name="Kareem Ahmed" userId="668b7c42-9793-4d96-80a6-ccc644a66bcf" providerId="ADAL" clId="{7A017B59-D28E-45CC-8A44-AFB562BCADF6}" dt="2023-08-17T18:58:40.240" v="3016" actId="478"/>
        <pc:sldMkLst>
          <pc:docMk/>
          <pc:sldMk cId="0" sldId="259"/>
        </pc:sldMkLst>
        <pc:spChg chg="add del">
          <ac:chgData name="Kareem Ahmed" userId="668b7c42-9793-4d96-80a6-ccc644a66bcf" providerId="ADAL" clId="{7A017B59-D28E-45CC-8A44-AFB562BCADF6}" dt="2023-08-12T12:20:12.706" v="21"/>
          <ac:spMkLst>
            <pc:docMk/>
            <pc:sldMk cId="0" sldId="259"/>
            <ac:spMk id="2" creationId="{D9C2E6BA-9848-FAF0-BB48-D02A575423AC}"/>
          </ac:spMkLst>
        </pc:spChg>
        <pc:spChg chg="mod">
          <ac:chgData name="Kareem Ahmed" userId="668b7c42-9793-4d96-80a6-ccc644a66bcf" providerId="ADAL" clId="{7A017B59-D28E-45CC-8A44-AFB562BCADF6}" dt="2023-08-12T11:47:25.154" v="6" actId="2711"/>
          <ac:spMkLst>
            <pc:docMk/>
            <pc:sldMk cId="0" sldId="259"/>
            <ac:spMk id="138" creationId="{00000000-0000-0000-0000-000000000000}"/>
          </ac:spMkLst>
        </pc:spChg>
        <pc:spChg chg="mod">
          <ac:chgData name="Kareem Ahmed" userId="668b7c42-9793-4d96-80a6-ccc644a66bcf" providerId="ADAL" clId="{7A017B59-D28E-45CC-8A44-AFB562BCADF6}" dt="2023-08-12T12:22:12.770" v="131" actId="20577"/>
          <ac:spMkLst>
            <pc:docMk/>
            <pc:sldMk cId="0" sldId="259"/>
            <ac:spMk id="143" creationId="{00000000-0000-0000-0000-000000000000}"/>
          </ac:spMkLst>
        </pc:spChg>
        <pc:picChg chg="del">
          <ac:chgData name="Kareem Ahmed" userId="668b7c42-9793-4d96-80a6-ccc644a66bcf" providerId="ADAL" clId="{7A017B59-D28E-45CC-8A44-AFB562BCADF6}" dt="2023-08-17T18:58:40.240" v="3016" actId="478"/>
          <ac:picMkLst>
            <pc:docMk/>
            <pc:sldMk cId="0" sldId="259"/>
            <ac:picMk id="4" creationId="{EB4AABB3-39A4-D8EC-74D0-3B156F4570C5}"/>
          </ac:picMkLst>
        </pc:picChg>
      </pc:sldChg>
      <pc:sldChg chg="del">
        <pc:chgData name="Kareem Ahmed" userId="668b7c42-9793-4d96-80a6-ccc644a66bcf" providerId="ADAL" clId="{7A017B59-D28E-45CC-8A44-AFB562BCADF6}" dt="2023-08-12T11:46:16.105" v="0" actId="47"/>
        <pc:sldMkLst>
          <pc:docMk/>
          <pc:sldMk cId="0" sldId="260"/>
        </pc:sldMkLst>
      </pc:sldChg>
      <pc:sldChg chg="del">
        <pc:chgData name="Kareem Ahmed" userId="668b7c42-9793-4d96-80a6-ccc644a66bcf" providerId="ADAL" clId="{7A017B59-D28E-45CC-8A44-AFB562BCADF6}" dt="2023-08-12T11:46:16.105" v="0" actId="47"/>
        <pc:sldMkLst>
          <pc:docMk/>
          <pc:sldMk cId="0" sldId="261"/>
        </pc:sldMkLst>
      </pc:sldChg>
      <pc:sldChg chg="del">
        <pc:chgData name="Kareem Ahmed" userId="668b7c42-9793-4d96-80a6-ccc644a66bcf" providerId="ADAL" clId="{7A017B59-D28E-45CC-8A44-AFB562BCADF6}" dt="2023-08-12T11:46:16.105" v="0" actId="47"/>
        <pc:sldMkLst>
          <pc:docMk/>
          <pc:sldMk cId="0" sldId="262"/>
        </pc:sldMkLst>
      </pc:sldChg>
      <pc:sldChg chg="del">
        <pc:chgData name="Kareem Ahmed" userId="668b7c42-9793-4d96-80a6-ccc644a66bcf" providerId="ADAL" clId="{7A017B59-D28E-45CC-8A44-AFB562BCADF6}" dt="2023-08-12T11:46:16.105" v="0" actId="47"/>
        <pc:sldMkLst>
          <pc:docMk/>
          <pc:sldMk cId="0" sldId="263"/>
        </pc:sldMkLst>
      </pc:sldChg>
      <pc:sldChg chg="del">
        <pc:chgData name="Kareem Ahmed" userId="668b7c42-9793-4d96-80a6-ccc644a66bcf" providerId="ADAL" clId="{7A017B59-D28E-45CC-8A44-AFB562BCADF6}" dt="2023-08-12T11:46:16.105" v="0" actId="47"/>
        <pc:sldMkLst>
          <pc:docMk/>
          <pc:sldMk cId="0" sldId="264"/>
        </pc:sldMkLst>
      </pc:sldChg>
      <pc:sldChg chg="del">
        <pc:chgData name="Kareem Ahmed" userId="668b7c42-9793-4d96-80a6-ccc644a66bcf" providerId="ADAL" clId="{7A017B59-D28E-45CC-8A44-AFB562BCADF6}" dt="2023-08-12T11:46:16.105" v="0" actId="47"/>
        <pc:sldMkLst>
          <pc:docMk/>
          <pc:sldMk cId="0" sldId="265"/>
        </pc:sldMkLst>
      </pc:sldChg>
      <pc:sldChg chg="del">
        <pc:chgData name="Kareem Ahmed" userId="668b7c42-9793-4d96-80a6-ccc644a66bcf" providerId="ADAL" clId="{7A017B59-D28E-45CC-8A44-AFB562BCADF6}" dt="2023-08-12T11:46:16.105" v="0" actId="47"/>
        <pc:sldMkLst>
          <pc:docMk/>
          <pc:sldMk cId="0" sldId="266"/>
        </pc:sldMkLst>
      </pc:sldChg>
      <pc:sldChg chg="del">
        <pc:chgData name="Kareem Ahmed" userId="668b7c42-9793-4d96-80a6-ccc644a66bcf" providerId="ADAL" clId="{7A017B59-D28E-45CC-8A44-AFB562BCADF6}" dt="2023-08-12T11:46:16.105" v="0" actId="47"/>
        <pc:sldMkLst>
          <pc:docMk/>
          <pc:sldMk cId="0" sldId="267"/>
        </pc:sldMkLst>
      </pc:sldChg>
      <pc:sldChg chg="del">
        <pc:chgData name="Kareem Ahmed" userId="668b7c42-9793-4d96-80a6-ccc644a66bcf" providerId="ADAL" clId="{7A017B59-D28E-45CC-8A44-AFB562BCADF6}" dt="2023-08-12T11:46:16.105" v="0" actId="47"/>
        <pc:sldMkLst>
          <pc:docMk/>
          <pc:sldMk cId="0" sldId="268"/>
        </pc:sldMkLst>
      </pc:sldChg>
      <pc:sldChg chg="del">
        <pc:chgData name="Kareem Ahmed" userId="668b7c42-9793-4d96-80a6-ccc644a66bcf" providerId="ADAL" clId="{7A017B59-D28E-45CC-8A44-AFB562BCADF6}" dt="2023-08-12T11:46:16.105" v="0" actId="47"/>
        <pc:sldMkLst>
          <pc:docMk/>
          <pc:sldMk cId="0" sldId="269"/>
        </pc:sldMkLst>
      </pc:sldChg>
      <pc:sldChg chg="del">
        <pc:chgData name="Kareem Ahmed" userId="668b7c42-9793-4d96-80a6-ccc644a66bcf" providerId="ADAL" clId="{7A017B59-D28E-45CC-8A44-AFB562BCADF6}" dt="2023-08-12T11:46:16.105" v="0" actId="47"/>
        <pc:sldMkLst>
          <pc:docMk/>
          <pc:sldMk cId="0" sldId="270"/>
        </pc:sldMkLst>
      </pc:sldChg>
      <pc:sldChg chg="del">
        <pc:chgData name="Kareem Ahmed" userId="668b7c42-9793-4d96-80a6-ccc644a66bcf" providerId="ADAL" clId="{7A017B59-D28E-45CC-8A44-AFB562BCADF6}" dt="2023-08-12T11:46:16.105" v="0" actId="47"/>
        <pc:sldMkLst>
          <pc:docMk/>
          <pc:sldMk cId="0" sldId="271"/>
        </pc:sldMkLst>
      </pc:sldChg>
      <pc:sldChg chg="del">
        <pc:chgData name="Kareem Ahmed" userId="668b7c42-9793-4d96-80a6-ccc644a66bcf" providerId="ADAL" clId="{7A017B59-D28E-45CC-8A44-AFB562BCADF6}" dt="2023-08-12T11:46:16.105" v="0" actId="47"/>
        <pc:sldMkLst>
          <pc:docMk/>
          <pc:sldMk cId="0" sldId="272"/>
        </pc:sldMkLst>
      </pc:sldChg>
      <pc:sldChg chg="del">
        <pc:chgData name="Kareem Ahmed" userId="668b7c42-9793-4d96-80a6-ccc644a66bcf" providerId="ADAL" clId="{7A017B59-D28E-45CC-8A44-AFB562BCADF6}" dt="2023-08-12T11:46:16.105" v="0" actId="47"/>
        <pc:sldMkLst>
          <pc:docMk/>
          <pc:sldMk cId="0" sldId="273"/>
        </pc:sldMkLst>
      </pc:sldChg>
      <pc:sldChg chg="del">
        <pc:chgData name="Kareem Ahmed" userId="668b7c42-9793-4d96-80a6-ccc644a66bcf" providerId="ADAL" clId="{7A017B59-D28E-45CC-8A44-AFB562BCADF6}" dt="2023-08-12T11:46:16.105" v="0" actId="47"/>
        <pc:sldMkLst>
          <pc:docMk/>
          <pc:sldMk cId="0" sldId="274"/>
        </pc:sldMkLst>
      </pc:sldChg>
      <pc:sldChg chg="del">
        <pc:chgData name="Kareem Ahmed" userId="668b7c42-9793-4d96-80a6-ccc644a66bcf" providerId="ADAL" clId="{7A017B59-D28E-45CC-8A44-AFB562BCADF6}" dt="2023-08-12T11:46:16.105" v="0" actId="47"/>
        <pc:sldMkLst>
          <pc:docMk/>
          <pc:sldMk cId="0" sldId="275"/>
        </pc:sldMkLst>
      </pc:sldChg>
      <pc:sldChg chg="del">
        <pc:chgData name="Kareem Ahmed" userId="668b7c42-9793-4d96-80a6-ccc644a66bcf" providerId="ADAL" clId="{7A017B59-D28E-45CC-8A44-AFB562BCADF6}" dt="2023-08-12T11:46:16.105" v="0" actId="47"/>
        <pc:sldMkLst>
          <pc:docMk/>
          <pc:sldMk cId="0" sldId="276"/>
        </pc:sldMkLst>
      </pc:sldChg>
      <pc:sldChg chg="del">
        <pc:chgData name="Kareem Ahmed" userId="668b7c42-9793-4d96-80a6-ccc644a66bcf" providerId="ADAL" clId="{7A017B59-D28E-45CC-8A44-AFB562BCADF6}" dt="2023-08-12T11:46:16.105" v="0" actId="47"/>
        <pc:sldMkLst>
          <pc:docMk/>
          <pc:sldMk cId="0" sldId="277"/>
        </pc:sldMkLst>
      </pc:sldChg>
      <pc:sldChg chg="del">
        <pc:chgData name="Kareem Ahmed" userId="668b7c42-9793-4d96-80a6-ccc644a66bcf" providerId="ADAL" clId="{7A017B59-D28E-45CC-8A44-AFB562BCADF6}" dt="2023-08-12T11:46:16.105" v="0" actId="47"/>
        <pc:sldMkLst>
          <pc:docMk/>
          <pc:sldMk cId="0" sldId="278"/>
        </pc:sldMkLst>
      </pc:sldChg>
      <pc:sldChg chg="del">
        <pc:chgData name="Kareem Ahmed" userId="668b7c42-9793-4d96-80a6-ccc644a66bcf" providerId="ADAL" clId="{7A017B59-D28E-45CC-8A44-AFB562BCADF6}" dt="2023-08-12T11:46:16.105" v="0" actId="47"/>
        <pc:sldMkLst>
          <pc:docMk/>
          <pc:sldMk cId="0" sldId="279"/>
        </pc:sldMkLst>
      </pc:sldChg>
      <pc:sldChg chg="del">
        <pc:chgData name="Kareem Ahmed" userId="668b7c42-9793-4d96-80a6-ccc644a66bcf" providerId="ADAL" clId="{7A017B59-D28E-45CC-8A44-AFB562BCADF6}" dt="2023-08-12T11:46:16.105" v="0" actId="47"/>
        <pc:sldMkLst>
          <pc:docMk/>
          <pc:sldMk cId="0" sldId="280"/>
        </pc:sldMkLst>
      </pc:sldChg>
      <pc:sldChg chg="del">
        <pc:chgData name="Kareem Ahmed" userId="668b7c42-9793-4d96-80a6-ccc644a66bcf" providerId="ADAL" clId="{7A017B59-D28E-45CC-8A44-AFB562BCADF6}" dt="2023-08-12T11:46:16.105" v="0" actId="47"/>
        <pc:sldMkLst>
          <pc:docMk/>
          <pc:sldMk cId="0" sldId="281"/>
        </pc:sldMkLst>
      </pc:sldChg>
      <pc:sldChg chg="del">
        <pc:chgData name="Kareem Ahmed" userId="668b7c42-9793-4d96-80a6-ccc644a66bcf" providerId="ADAL" clId="{7A017B59-D28E-45CC-8A44-AFB562BCADF6}" dt="2023-08-12T11:46:16.105" v="0" actId="47"/>
        <pc:sldMkLst>
          <pc:docMk/>
          <pc:sldMk cId="0" sldId="282"/>
        </pc:sldMkLst>
      </pc:sldChg>
      <pc:sldChg chg="del">
        <pc:chgData name="Kareem Ahmed" userId="668b7c42-9793-4d96-80a6-ccc644a66bcf" providerId="ADAL" clId="{7A017B59-D28E-45CC-8A44-AFB562BCADF6}" dt="2023-08-12T11:46:16.105" v="0" actId="47"/>
        <pc:sldMkLst>
          <pc:docMk/>
          <pc:sldMk cId="0" sldId="283"/>
        </pc:sldMkLst>
      </pc:sldChg>
      <pc:sldChg chg="del">
        <pc:chgData name="Kareem Ahmed" userId="668b7c42-9793-4d96-80a6-ccc644a66bcf" providerId="ADAL" clId="{7A017B59-D28E-45CC-8A44-AFB562BCADF6}" dt="2023-08-12T11:46:16.105" v="0" actId="47"/>
        <pc:sldMkLst>
          <pc:docMk/>
          <pc:sldMk cId="0" sldId="284"/>
        </pc:sldMkLst>
      </pc:sldChg>
      <pc:sldChg chg="del">
        <pc:chgData name="Kareem Ahmed" userId="668b7c42-9793-4d96-80a6-ccc644a66bcf" providerId="ADAL" clId="{7A017B59-D28E-45CC-8A44-AFB562BCADF6}" dt="2023-08-12T11:46:16.105" v="0" actId="47"/>
        <pc:sldMkLst>
          <pc:docMk/>
          <pc:sldMk cId="0" sldId="285"/>
        </pc:sldMkLst>
      </pc:sldChg>
      <pc:sldChg chg="del">
        <pc:chgData name="Kareem Ahmed" userId="668b7c42-9793-4d96-80a6-ccc644a66bcf" providerId="ADAL" clId="{7A017B59-D28E-45CC-8A44-AFB562BCADF6}" dt="2023-08-12T11:46:16.105" v="0" actId="47"/>
        <pc:sldMkLst>
          <pc:docMk/>
          <pc:sldMk cId="0" sldId="286"/>
        </pc:sldMkLst>
      </pc:sldChg>
      <pc:sldChg chg="del">
        <pc:chgData name="Kareem Ahmed" userId="668b7c42-9793-4d96-80a6-ccc644a66bcf" providerId="ADAL" clId="{7A017B59-D28E-45CC-8A44-AFB562BCADF6}" dt="2023-08-12T11:46:16.105" v="0" actId="47"/>
        <pc:sldMkLst>
          <pc:docMk/>
          <pc:sldMk cId="0" sldId="287"/>
        </pc:sldMkLst>
      </pc:sldChg>
      <pc:sldChg chg="del">
        <pc:chgData name="Kareem Ahmed" userId="668b7c42-9793-4d96-80a6-ccc644a66bcf" providerId="ADAL" clId="{7A017B59-D28E-45CC-8A44-AFB562BCADF6}" dt="2023-08-12T11:46:16.105" v="0" actId="47"/>
        <pc:sldMkLst>
          <pc:docMk/>
          <pc:sldMk cId="0" sldId="288"/>
        </pc:sldMkLst>
      </pc:sldChg>
      <pc:sldChg chg="del">
        <pc:chgData name="Kareem Ahmed" userId="668b7c42-9793-4d96-80a6-ccc644a66bcf" providerId="ADAL" clId="{7A017B59-D28E-45CC-8A44-AFB562BCADF6}" dt="2023-08-12T11:46:16.105" v="0" actId="47"/>
        <pc:sldMkLst>
          <pc:docMk/>
          <pc:sldMk cId="0" sldId="289"/>
        </pc:sldMkLst>
      </pc:sldChg>
      <pc:sldChg chg="del">
        <pc:chgData name="Kareem Ahmed" userId="668b7c42-9793-4d96-80a6-ccc644a66bcf" providerId="ADAL" clId="{7A017B59-D28E-45CC-8A44-AFB562BCADF6}" dt="2023-08-12T11:46:16.105" v="0" actId="47"/>
        <pc:sldMkLst>
          <pc:docMk/>
          <pc:sldMk cId="0" sldId="290"/>
        </pc:sldMkLst>
      </pc:sldChg>
      <pc:sldChg chg="del">
        <pc:chgData name="Kareem Ahmed" userId="668b7c42-9793-4d96-80a6-ccc644a66bcf" providerId="ADAL" clId="{7A017B59-D28E-45CC-8A44-AFB562BCADF6}" dt="2023-08-12T11:46:16.105" v="0" actId="47"/>
        <pc:sldMkLst>
          <pc:docMk/>
          <pc:sldMk cId="0" sldId="291"/>
        </pc:sldMkLst>
      </pc:sldChg>
      <pc:sldChg chg="del">
        <pc:chgData name="Kareem Ahmed" userId="668b7c42-9793-4d96-80a6-ccc644a66bcf" providerId="ADAL" clId="{7A017B59-D28E-45CC-8A44-AFB562BCADF6}" dt="2023-08-12T11:46:16.105" v="0" actId="47"/>
        <pc:sldMkLst>
          <pc:docMk/>
          <pc:sldMk cId="0" sldId="292"/>
        </pc:sldMkLst>
      </pc:sldChg>
      <pc:sldChg chg="del">
        <pc:chgData name="Kareem Ahmed" userId="668b7c42-9793-4d96-80a6-ccc644a66bcf" providerId="ADAL" clId="{7A017B59-D28E-45CC-8A44-AFB562BCADF6}" dt="2023-08-12T11:46:16.105" v="0" actId="47"/>
        <pc:sldMkLst>
          <pc:docMk/>
          <pc:sldMk cId="0" sldId="293"/>
        </pc:sldMkLst>
      </pc:sldChg>
      <pc:sldChg chg="del">
        <pc:chgData name="Kareem Ahmed" userId="668b7c42-9793-4d96-80a6-ccc644a66bcf" providerId="ADAL" clId="{7A017B59-D28E-45CC-8A44-AFB562BCADF6}" dt="2023-08-12T11:46:16.105" v="0" actId="47"/>
        <pc:sldMkLst>
          <pc:docMk/>
          <pc:sldMk cId="0" sldId="294"/>
        </pc:sldMkLst>
      </pc:sldChg>
      <pc:sldChg chg="del">
        <pc:chgData name="Kareem Ahmed" userId="668b7c42-9793-4d96-80a6-ccc644a66bcf" providerId="ADAL" clId="{7A017B59-D28E-45CC-8A44-AFB562BCADF6}" dt="2023-08-12T11:46:16.105" v="0" actId="47"/>
        <pc:sldMkLst>
          <pc:docMk/>
          <pc:sldMk cId="0" sldId="295"/>
        </pc:sldMkLst>
      </pc:sldChg>
      <pc:sldChg chg="del">
        <pc:chgData name="Kareem Ahmed" userId="668b7c42-9793-4d96-80a6-ccc644a66bcf" providerId="ADAL" clId="{7A017B59-D28E-45CC-8A44-AFB562BCADF6}" dt="2023-08-12T11:46:16.105" v="0" actId="47"/>
        <pc:sldMkLst>
          <pc:docMk/>
          <pc:sldMk cId="0" sldId="296"/>
        </pc:sldMkLst>
      </pc:sldChg>
      <pc:sldChg chg="del">
        <pc:chgData name="Kareem Ahmed" userId="668b7c42-9793-4d96-80a6-ccc644a66bcf" providerId="ADAL" clId="{7A017B59-D28E-45CC-8A44-AFB562BCADF6}" dt="2023-08-12T11:46:16.105" v="0" actId="47"/>
        <pc:sldMkLst>
          <pc:docMk/>
          <pc:sldMk cId="0" sldId="297"/>
        </pc:sldMkLst>
      </pc:sldChg>
      <pc:sldChg chg="del">
        <pc:chgData name="Kareem Ahmed" userId="668b7c42-9793-4d96-80a6-ccc644a66bcf" providerId="ADAL" clId="{7A017B59-D28E-45CC-8A44-AFB562BCADF6}" dt="2023-08-12T11:46:16.105" v="0" actId="47"/>
        <pc:sldMkLst>
          <pc:docMk/>
          <pc:sldMk cId="0" sldId="298"/>
        </pc:sldMkLst>
      </pc:sldChg>
      <pc:sldChg chg="addSp delSp modSp mod delAnim">
        <pc:chgData name="Kareem Ahmed" userId="668b7c42-9793-4d96-80a6-ccc644a66bcf" providerId="ADAL" clId="{7A017B59-D28E-45CC-8A44-AFB562BCADF6}" dt="2023-08-17T18:59:37.690" v="3054" actId="478"/>
        <pc:sldMkLst>
          <pc:docMk/>
          <pc:sldMk cId="0" sldId="299"/>
        </pc:sldMkLst>
        <pc:spChg chg="mod">
          <ac:chgData name="Kareem Ahmed" userId="668b7c42-9793-4d96-80a6-ccc644a66bcf" providerId="ADAL" clId="{7A017B59-D28E-45CC-8A44-AFB562BCADF6}" dt="2023-08-12T11:47:44.573" v="7" actId="2711"/>
          <ac:spMkLst>
            <pc:docMk/>
            <pc:sldMk cId="0" sldId="299"/>
            <ac:spMk id="630" creationId="{00000000-0000-0000-0000-000000000000}"/>
          </ac:spMkLst>
        </pc:spChg>
        <pc:picChg chg="add del mod">
          <ac:chgData name="Kareem Ahmed" userId="668b7c42-9793-4d96-80a6-ccc644a66bcf" providerId="ADAL" clId="{7A017B59-D28E-45CC-8A44-AFB562BCADF6}" dt="2023-08-17T18:59:37.690" v="3054" actId="478"/>
          <ac:picMkLst>
            <pc:docMk/>
            <pc:sldMk cId="0" sldId="299"/>
            <ac:picMk id="4" creationId="{12F4EABB-C9D0-3CA8-22E0-EA5109CFF0DB}"/>
          </ac:picMkLst>
        </pc:picChg>
      </pc:sldChg>
      <pc:sldChg chg="addSp delSp modSp add mod delAnim">
        <pc:chgData name="Kareem Ahmed" userId="668b7c42-9793-4d96-80a6-ccc644a66bcf" providerId="ADAL" clId="{7A017B59-D28E-45CC-8A44-AFB562BCADF6}" dt="2023-08-17T18:58:30.932" v="3015" actId="478"/>
        <pc:sldMkLst>
          <pc:docMk/>
          <pc:sldMk cId="430724270" sldId="300"/>
        </pc:sldMkLst>
        <pc:spChg chg="add del">
          <ac:chgData name="Kareem Ahmed" userId="668b7c42-9793-4d96-80a6-ccc644a66bcf" providerId="ADAL" clId="{7A017B59-D28E-45CC-8A44-AFB562BCADF6}" dt="2023-08-12T12:23:33.376" v="134"/>
          <ac:spMkLst>
            <pc:docMk/>
            <pc:sldMk cId="430724270" sldId="300"/>
            <ac:spMk id="2" creationId="{C120E2BA-A675-62FA-2291-3392B8F1265B}"/>
          </ac:spMkLst>
        </pc:spChg>
        <pc:spChg chg="mod">
          <ac:chgData name="Kareem Ahmed" userId="668b7c42-9793-4d96-80a6-ccc644a66bcf" providerId="ADAL" clId="{7A017B59-D28E-45CC-8A44-AFB562BCADF6}" dt="2023-08-12T12:34:59.045" v="204" actId="20577"/>
          <ac:spMkLst>
            <pc:docMk/>
            <pc:sldMk cId="430724270" sldId="300"/>
            <ac:spMk id="143" creationId="{00000000-0000-0000-0000-000000000000}"/>
          </ac:spMkLst>
        </pc:spChg>
        <pc:picChg chg="del">
          <ac:chgData name="Kareem Ahmed" userId="668b7c42-9793-4d96-80a6-ccc644a66bcf" providerId="ADAL" clId="{7A017B59-D28E-45CC-8A44-AFB562BCADF6}" dt="2023-08-17T18:58:30.932" v="3015" actId="478"/>
          <ac:picMkLst>
            <pc:docMk/>
            <pc:sldMk cId="430724270" sldId="300"/>
            <ac:picMk id="3" creationId="{69331312-B9D0-440F-44E1-FA92C24F0535}"/>
          </ac:picMkLst>
        </pc:picChg>
      </pc:sldChg>
      <pc:sldChg chg="delSp modSp add mod delAnim">
        <pc:chgData name="Kareem Ahmed" userId="668b7c42-9793-4d96-80a6-ccc644a66bcf" providerId="ADAL" clId="{7A017B59-D28E-45CC-8A44-AFB562BCADF6}" dt="2023-08-17T18:58:43.900" v="3017" actId="478"/>
        <pc:sldMkLst>
          <pc:docMk/>
          <pc:sldMk cId="922035756" sldId="301"/>
        </pc:sldMkLst>
        <pc:spChg chg="mod">
          <ac:chgData name="Kareem Ahmed" userId="668b7c42-9793-4d96-80a6-ccc644a66bcf" providerId="ADAL" clId="{7A017B59-D28E-45CC-8A44-AFB562BCADF6}" dt="2023-08-12T12:47:43.536" v="311" actId="20577"/>
          <ac:spMkLst>
            <pc:docMk/>
            <pc:sldMk cId="922035756" sldId="301"/>
            <ac:spMk id="143" creationId="{00000000-0000-0000-0000-000000000000}"/>
          </ac:spMkLst>
        </pc:spChg>
        <pc:picChg chg="del">
          <ac:chgData name="Kareem Ahmed" userId="668b7c42-9793-4d96-80a6-ccc644a66bcf" providerId="ADAL" clId="{7A017B59-D28E-45CC-8A44-AFB562BCADF6}" dt="2023-08-17T18:58:43.900" v="3017" actId="478"/>
          <ac:picMkLst>
            <pc:docMk/>
            <pc:sldMk cId="922035756" sldId="301"/>
            <ac:picMk id="9" creationId="{807263AB-D97F-4A1B-F444-A958048E35F7}"/>
          </ac:picMkLst>
        </pc:picChg>
      </pc:sldChg>
      <pc:sldChg chg="add">
        <pc:chgData name="Kareem Ahmed" userId="668b7c42-9793-4d96-80a6-ccc644a66bcf" providerId="ADAL" clId="{7A017B59-D28E-45CC-8A44-AFB562BCADF6}" dt="2023-08-12T12:47:50.481" v="312"/>
        <pc:sldMkLst>
          <pc:docMk/>
          <pc:sldMk cId="3973737484" sldId="302"/>
        </pc:sldMkLst>
      </pc:sldChg>
      <pc:sldChg chg="delSp modSp add mod delAnim">
        <pc:chgData name="Kareem Ahmed" userId="668b7c42-9793-4d96-80a6-ccc644a66bcf" providerId="ADAL" clId="{7A017B59-D28E-45CC-8A44-AFB562BCADF6}" dt="2023-08-17T18:58:49.804" v="3018" actId="478"/>
        <pc:sldMkLst>
          <pc:docMk/>
          <pc:sldMk cId="1187661508" sldId="303"/>
        </pc:sldMkLst>
        <pc:spChg chg="mod">
          <ac:chgData name="Kareem Ahmed" userId="668b7c42-9793-4d96-80a6-ccc644a66bcf" providerId="ADAL" clId="{7A017B59-D28E-45CC-8A44-AFB562BCADF6}" dt="2023-08-12T12:48:37.960" v="317" actId="207"/>
          <ac:spMkLst>
            <pc:docMk/>
            <pc:sldMk cId="1187661508" sldId="303"/>
            <ac:spMk id="136" creationId="{00000000-0000-0000-0000-000000000000}"/>
          </ac:spMkLst>
        </pc:spChg>
        <pc:spChg chg="mod">
          <ac:chgData name="Kareem Ahmed" userId="668b7c42-9793-4d96-80a6-ccc644a66bcf" providerId="ADAL" clId="{7A017B59-D28E-45CC-8A44-AFB562BCADF6}" dt="2023-08-12T13:10:59.648" v="329" actId="20577"/>
          <ac:spMkLst>
            <pc:docMk/>
            <pc:sldMk cId="1187661508" sldId="303"/>
            <ac:spMk id="138" creationId="{00000000-0000-0000-0000-000000000000}"/>
          </ac:spMkLst>
        </pc:spChg>
        <pc:spChg chg="mod">
          <ac:chgData name="Kareem Ahmed" userId="668b7c42-9793-4d96-80a6-ccc644a66bcf" providerId="ADAL" clId="{7A017B59-D28E-45CC-8A44-AFB562BCADF6}" dt="2023-08-12T12:48:42.906" v="318" actId="207"/>
          <ac:spMkLst>
            <pc:docMk/>
            <pc:sldMk cId="1187661508" sldId="303"/>
            <ac:spMk id="139" creationId="{00000000-0000-0000-0000-000000000000}"/>
          </ac:spMkLst>
        </pc:spChg>
        <pc:spChg chg="mod">
          <ac:chgData name="Kareem Ahmed" userId="668b7c42-9793-4d96-80a6-ccc644a66bcf" providerId="ADAL" clId="{7A017B59-D28E-45CC-8A44-AFB562BCADF6}" dt="2023-08-12T13:20:19.375" v="399" actId="207"/>
          <ac:spMkLst>
            <pc:docMk/>
            <pc:sldMk cId="1187661508" sldId="303"/>
            <ac:spMk id="143" creationId="{00000000-0000-0000-0000-000000000000}"/>
          </ac:spMkLst>
        </pc:spChg>
        <pc:picChg chg="del">
          <ac:chgData name="Kareem Ahmed" userId="668b7c42-9793-4d96-80a6-ccc644a66bcf" providerId="ADAL" clId="{7A017B59-D28E-45CC-8A44-AFB562BCADF6}" dt="2023-08-17T18:58:49.804" v="3018" actId="478"/>
          <ac:picMkLst>
            <pc:docMk/>
            <pc:sldMk cId="1187661508" sldId="303"/>
            <ac:picMk id="9" creationId="{10050328-7D1D-D204-93CB-D7628F566E17}"/>
          </ac:picMkLst>
        </pc:picChg>
      </pc:sldChg>
      <pc:sldChg chg="addSp delSp modSp add mod ord delAnim">
        <pc:chgData name="Kareem Ahmed" userId="668b7c42-9793-4d96-80a6-ccc644a66bcf" providerId="ADAL" clId="{7A017B59-D28E-45CC-8A44-AFB562BCADF6}" dt="2023-08-17T18:58:57.103" v="3021" actId="478"/>
        <pc:sldMkLst>
          <pc:docMk/>
          <pc:sldMk cId="1105850069" sldId="304"/>
        </pc:sldMkLst>
        <pc:spChg chg="add del">
          <ac:chgData name="Kareem Ahmed" userId="668b7c42-9793-4d96-80a6-ccc644a66bcf" providerId="ADAL" clId="{7A017B59-D28E-45CC-8A44-AFB562BCADF6}" dt="2023-08-12T13:22:09.279" v="404"/>
          <ac:spMkLst>
            <pc:docMk/>
            <pc:sldMk cId="1105850069" sldId="304"/>
            <ac:spMk id="2" creationId="{62E74DA7-F6C3-37B9-EB8F-06E1D9E39C7A}"/>
          </ac:spMkLst>
        </pc:spChg>
        <pc:spChg chg="mod">
          <ac:chgData name="Kareem Ahmed" userId="668b7c42-9793-4d96-80a6-ccc644a66bcf" providerId="ADAL" clId="{7A017B59-D28E-45CC-8A44-AFB562BCADF6}" dt="2023-08-16T23:35:51.864" v="2896"/>
          <ac:spMkLst>
            <pc:docMk/>
            <pc:sldMk cId="1105850069" sldId="304"/>
            <ac:spMk id="143" creationId="{00000000-0000-0000-0000-000000000000}"/>
          </ac:spMkLst>
        </pc:spChg>
        <pc:picChg chg="del">
          <ac:chgData name="Kareem Ahmed" userId="668b7c42-9793-4d96-80a6-ccc644a66bcf" providerId="ADAL" clId="{7A017B59-D28E-45CC-8A44-AFB562BCADF6}" dt="2023-08-17T18:58:57.103" v="3021" actId="478"/>
          <ac:picMkLst>
            <pc:docMk/>
            <pc:sldMk cId="1105850069" sldId="304"/>
            <ac:picMk id="20" creationId="{A092D70A-9712-9ECA-13FB-66AA5CCD99E6}"/>
          </ac:picMkLst>
        </pc:picChg>
      </pc:sldChg>
      <pc:sldChg chg="addSp delSp modSp add mod ord delAnim">
        <pc:chgData name="Kareem Ahmed" userId="668b7c42-9793-4d96-80a6-ccc644a66bcf" providerId="ADAL" clId="{7A017B59-D28E-45CC-8A44-AFB562BCADF6}" dt="2023-08-17T18:58:58.330" v="3022" actId="478"/>
        <pc:sldMkLst>
          <pc:docMk/>
          <pc:sldMk cId="1826559370" sldId="305"/>
        </pc:sldMkLst>
        <pc:spChg chg="add del">
          <ac:chgData name="Kareem Ahmed" userId="668b7c42-9793-4d96-80a6-ccc644a66bcf" providerId="ADAL" clId="{7A017B59-D28E-45CC-8A44-AFB562BCADF6}" dt="2023-08-14T13:00:14.192" v="686"/>
          <ac:spMkLst>
            <pc:docMk/>
            <pc:sldMk cId="1826559370" sldId="305"/>
            <ac:spMk id="2" creationId="{7AAA1321-7D7C-BF62-3601-B87C79AC7CA1}"/>
          </ac:spMkLst>
        </pc:spChg>
        <pc:spChg chg="mod">
          <ac:chgData name="Kareem Ahmed" userId="668b7c42-9793-4d96-80a6-ccc644a66bcf" providerId="ADAL" clId="{7A017B59-D28E-45CC-8A44-AFB562BCADF6}" dt="2023-08-14T12:27:06.090" v="434" actId="1076"/>
          <ac:spMkLst>
            <pc:docMk/>
            <pc:sldMk cId="1826559370" sldId="305"/>
            <ac:spMk id="137" creationId="{00000000-0000-0000-0000-000000000000}"/>
          </ac:spMkLst>
        </pc:spChg>
        <pc:spChg chg="mod">
          <ac:chgData name="Kareem Ahmed" userId="668b7c42-9793-4d96-80a6-ccc644a66bcf" providerId="ADAL" clId="{7A017B59-D28E-45CC-8A44-AFB562BCADF6}" dt="2023-08-14T23:11:42.427" v="1373" actId="115"/>
          <ac:spMkLst>
            <pc:docMk/>
            <pc:sldMk cId="1826559370" sldId="305"/>
            <ac:spMk id="143" creationId="{00000000-0000-0000-0000-000000000000}"/>
          </ac:spMkLst>
        </pc:spChg>
        <pc:picChg chg="del">
          <ac:chgData name="Kareem Ahmed" userId="668b7c42-9793-4d96-80a6-ccc644a66bcf" providerId="ADAL" clId="{7A017B59-D28E-45CC-8A44-AFB562BCADF6}" dt="2023-08-17T18:58:58.330" v="3022" actId="478"/>
          <ac:picMkLst>
            <pc:docMk/>
            <pc:sldMk cId="1826559370" sldId="305"/>
            <ac:picMk id="15" creationId="{F3BFF8D4-0B90-2750-9683-A70CD3CCBFB6}"/>
          </ac:picMkLst>
        </pc:picChg>
      </pc:sldChg>
      <pc:sldChg chg="delSp modSp add mod delAnim">
        <pc:chgData name="Kareem Ahmed" userId="668b7c42-9793-4d96-80a6-ccc644a66bcf" providerId="ADAL" clId="{7A017B59-D28E-45CC-8A44-AFB562BCADF6}" dt="2023-08-17T18:58:51.007" v="3019" actId="478"/>
        <pc:sldMkLst>
          <pc:docMk/>
          <pc:sldMk cId="953461261" sldId="306"/>
        </pc:sldMkLst>
        <pc:spChg chg="mod">
          <ac:chgData name="Kareem Ahmed" userId="668b7c42-9793-4d96-80a6-ccc644a66bcf" providerId="ADAL" clId="{7A017B59-D28E-45CC-8A44-AFB562BCADF6}" dt="2023-08-14T12:47:58.526" v="601" actId="20577"/>
          <ac:spMkLst>
            <pc:docMk/>
            <pc:sldMk cId="953461261" sldId="306"/>
            <ac:spMk id="143" creationId="{00000000-0000-0000-0000-000000000000}"/>
          </ac:spMkLst>
        </pc:spChg>
        <pc:picChg chg="del">
          <ac:chgData name="Kareem Ahmed" userId="668b7c42-9793-4d96-80a6-ccc644a66bcf" providerId="ADAL" clId="{7A017B59-D28E-45CC-8A44-AFB562BCADF6}" dt="2023-08-17T18:58:51.007" v="3019" actId="478"/>
          <ac:picMkLst>
            <pc:docMk/>
            <pc:sldMk cId="953461261" sldId="306"/>
            <ac:picMk id="9" creationId="{AC61450D-037A-BF14-AAF9-98B5B9A886CD}"/>
          </ac:picMkLst>
        </pc:picChg>
      </pc:sldChg>
      <pc:sldChg chg="addSp delSp modSp add mod delAnim">
        <pc:chgData name="Kareem Ahmed" userId="668b7c42-9793-4d96-80a6-ccc644a66bcf" providerId="ADAL" clId="{7A017B59-D28E-45CC-8A44-AFB562BCADF6}" dt="2023-08-17T18:58:55.933" v="3020" actId="478"/>
        <pc:sldMkLst>
          <pc:docMk/>
          <pc:sldMk cId="1900945729" sldId="307"/>
        </pc:sldMkLst>
        <pc:spChg chg="add del">
          <ac:chgData name="Kareem Ahmed" userId="668b7c42-9793-4d96-80a6-ccc644a66bcf" providerId="ADAL" clId="{7A017B59-D28E-45CC-8A44-AFB562BCADF6}" dt="2023-08-14T12:51:36.661" v="680"/>
          <ac:spMkLst>
            <pc:docMk/>
            <pc:sldMk cId="1900945729" sldId="307"/>
            <ac:spMk id="2" creationId="{2FDC4EBF-4DA6-0A28-81C1-33182B1B5C77}"/>
          </ac:spMkLst>
        </pc:spChg>
        <pc:spChg chg="mod">
          <ac:chgData name="Kareem Ahmed" userId="668b7c42-9793-4d96-80a6-ccc644a66bcf" providerId="ADAL" clId="{7A017B59-D28E-45CC-8A44-AFB562BCADF6}" dt="2023-08-14T12:51:47.822" v="684" actId="20577"/>
          <ac:spMkLst>
            <pc:docMk/>
            <pc:sldMk cId="1900945729" sldId="307"/>
            <ac:spMk id="143" creationId="{00000000-0000-0000-0000-000000000000}"/>
          </ac:spMkLst>
        </pc:spChg>
        <pc:picChg chg="del">
          <ac:chgData name="Kareem Ahmed" userId="668b7c42-9793-4d96-80a6-ccc644a66bcf" providerId="ADAL" clId="{7A017B59-D28E-45CC-8A44-AFB562BCADF6}" dt="2023-08-17T18:58:55.933" v="3020" actId="478"/>
          <ac:picMkLst>
            <pc:docMk/>
            <pc:sldMk cId="1900945729" sldId="307"/>
            <ac:picMk id="10" creationId="{9F0C7568-35BF-F9CD-8476-25A6AC5C4976}"/>
          </ac:picMkLst>
        </pc:picChg>
      </pc:sldChg>
      <pc:sldChg chg="addSp delSp modSp add mod delAnim">
        <pc:chgData name="Kareem Ahmed" userId="668b7c42-9793-4d96-80a6-ccc644a66bcf" providerId="ADAL" clId="{7A017B59-D28E-45CC-8A44-AFB562BCADF6}" dt="2023-08-17T18:58:59.819" v="3023" actId="478"/>
        <pc:sldMkLst>
          <pc:docMk/>
          <pc:sldMk cId="4156059038" sldId="308"/>
        </pc:sldMkLst>
        <pc:spChg chg="add del">
          <ac:chgData name="Kareem Ahmed" userId="668b7c42-9793-4d96-80a6-ccc644a66bcf" providerId="ADAL" clId="{7A017B59-D28E-45CC-8A44-AFB562BCADF6}" dt="2023-08-14T13:02:32.844" v="695"/>
          <ac:spMkLst>
            <pc:docMk/>
            <pc:sldMk cId="4156059038" sldId="308"/>
            <ac:spMk id="2" creationId="{FDB31A1E-C887-A477-556A-1B25F699A7E6}"/>
          </ac:spMkLst>
        </pc:spChg>
        <pc:spChg chg="mod">
          <ac:chgData name="Kareem Ahmed" userId="668b7c42-9793-4d96-80a6-ccc644a66bcf" providerId="ADAL" clId="{7A017B59-D28E-45CC-8A44-AFB562BCADF6}" dt="2023-08-14T23:11:51.011" v="1374" actId="115"/>
          <ac:spMkLst>
            <pc:docMk/>
            <pc:sldMk cId="4156059038" sldId="308"/>
            <ac:spMk id="143" creationId="{00000000-0000-0000-0000-000000000000}"/>
          </ac:spMkLst>
        </pc:spChg>
        <pc:picChg chg="del">
          <ac:chgData name="Kareem Ahmed" userId="668b7c42-9793-4d96-80a6-ccc644a66bcf" providerId="ADAL" clId="{7A017B59-D28E-45CC-8A44-AFB562BCADF6}" dt="2023-08-17T18:58:59.819" v="3023" actId="478"/>
          <ac:picMkLst>
            <pc:docMk/>
            <pc:sldMk cId="4156059038" sldId="308"/>
            <ac:picMk id="9" creationId="{D43B0AE4-B0C9-71BB-9087-BCCBADD386B5}"/>
          </ac:picMkLst>
        </pc:picChg>
      </pc:sldChg>
      <pc:sldChg chg="delSp modSp add mod delAnim">
        <pc:chgData name="Kareem Ahmed" userId="668b7c42-9793-4d96-80a6-ccc644a66bcf" providerId="ADAL" clId="{7A017B59-D28E-45CC-8A44-AFB562BCADF6}" dt="2023-08-17T18:59:02.529" v="3025" actId="478"/>
        <pc:sldMkLst>
          <pc:docMk/>
          <pc:sldMk cId="762458022" sldId="309"/>
        </pc:sldMkLst>
        <pc:spChg chg="mod">
          <ac:chgData name="Kareem Ahmed" userId="668b7c42-9793-4d96-80a6-ccc644a66bcf" providerId="ADAL" clId="{7A017B59-D28E-45CC-8A44-AFB562BCADF6}" dt="2023-08-14T23:12:03.242" v="1376" actId="115"/>
          <ac:spMkLst>
            <pc:docMk/>
            <pc:sldMk cId="762458022" sldId="309"/>
            <ac:spMk id="143" creationId="{00000000-0000-0000-0000-000000000000}"/>
          </ac:spMkLst>
        </pc:spChg>
        <pc:picChg chg="del">
          <ac:chgData name="Kareem Ahmed" userId="668b7c42-9793-4d96-80a6-ccc644a66bcf" providerId="ADAL" clId="{7A017B59-D28E-45CC-8A44-AFB562BCADF6}" dt="2023-08-17T18:59:02.529" v="3025" actId="478"/>
          <ac:picMkLst>
            <pc:docMk/>
            <pc:sldMk cId="762458022" sldId="309"/>
            <ac:picMk id="8" creationId="{AECD7639-F1AD-68D8-D193-EE050AD5F66A}"/>
          </ac:picMkLst>
        </pc:picChg>
      </pc:sldChg>
      <pc:sldChg chg="delSp modSp add mod ord delAnim">
        <pc:chgData name="Kareem Ahmed" userId="668b7c42-9793-4d96-80a6-ccc644a66bcf" providerId="ADAL" clId="{7A017B59-D28E-45CC-8A44-AFB562BCADF6}" dt="2023-08-17T18:59:01.100" v="3024" actId="478"/>
        <pc:sldMkLst>
          <pc:docMk/>
          <pc:sldMk cId="1154992292" sldId="310"/>
        </pc:sldMkLst>
        <pc:spChg chg="mod">
          <ac:chgData name="Kareem Ahmed" userId="668b7c42-9793-4d96-80a6-ccc644a66bcf" providerId="ADAL" clId="{7A017B59-D28E-45CC-8A44-AFB562BCADF6}" dt="2023-08-14T23:11:56.398" v="1375" actId="115"/>
          <ac:spMkLst>
            <pc:docMk/>
            <pc:sldMk cId="1154992292" sldId="310"/>
            <ac:spMk id="143" creationId="{00000000-0000-0000-0000-000000000000}"/>
          </ac:spMkLst>
        </pc:spChg>
        <pc:picChg chg="del">
          <ac:chgData name="Kareem Ahmed" userId="668b7c42-9793-4d96-80a6-ccc644a66bcf" providerId="ADAL" clId="{7A017B59-D28E-45CC-8A44-AFB562BCADF6}" dt="2023-08-17T18:59:01.100" v="3024" actId="478"/>
          <ac:picMkLst>
            <pc:docMk/>
            <pc:sldMk cId="1154992292" sldId="310"/>
            <ac:picMk id="14" creationId="{28B9CD1F-399E-C333-22E7-D0A7B7889D01}"/>
          </ac:picMkLst>
        </pc:picChg>
      </pc:sldChg>
      <pc:sldChg chg="addSp delSp modSp mod delAnim">
        <pc:chgData name="Kareem Ahmed" userId="668b7c42-9793-4d96-80a6-ccc644a66bcf" providerId="ADAL" clId="{7A017B59-D28E-45CC-8A44-AFB562BCADF6}" dt="2023-08-17T18:59:22.734" v="3042" actId="478"/>
        <pc:sldMkLst>
          <pc:docMk/>
          <pc:sldMk cId="1338436361" sldId="311"/>
        </pc:sldMkLst>
        <pc:picChg chg="add del mod">
          <ac:chgData name="Kareem Ahmed" userId="668b7c42-9793-4d96-80a6-ccc644a66bcf" providerId="ADAL" clId="{7A017B59-D28E-45CC-8A44-AFB562BCADF6}" dt="2023-08-17T18:59:22.734" v="3042" actId="478"/>
          <ac:picMkLst>
            <pc:docMk/>
            <pc:sldMk cId="1338436361" sldId="311"/>
            <ac:picMk id="3" creationId="{139C3D6B-671B-E637-8704-B37F219DD629}"/>
          </ac:picMkLst>
        </pc:picChg>
      </pc:sldChg>
      <pc:sldChg chg="modSp add mod">
        <pc:chgData name="Kareem Ahmed" userId="668b7c42-9793-4d96-80a6-ccc644a66bcf" providerId="ADAL" clId="{7A017B59-D28E-45CC-8A44-AFB562BCADF6}" dt="2023-08-14T23:12:24.276" v="1384" actId="20577"/>
        <pc:sldMkLst>
          <pc:docMk/>
          <pc:sldMk cId="1931506773" sldId="311"/>
        </pc:sldMkLst>
        <pc:spChg chg="mod">
          <ac:chgData name="Kareem Ahmed" userId="668b7c42-9793-4d96-80a6-ccc644a66bcf" providerId="ADAL" clId="{7A017B59-D28E-45CC-8A44-AFB562BCADF6}" dt="2023-08-14T23:12:24.276" v="1384" actId="20577"/>
          <ac:spMkLst>
            <pc:docMk/>
            <pc:sldMk cId="1931506773" sldId="311"/>
            <ac:spMk id="143" creationId="{00000000-0000-0000-0000-000000000000}"/>
          </ac:spMkLst>
        </pc:spChg>
      </pc:sldChg>
      <pc:sldChg chg="addSp delSp modSp mod delAnim">
        <pc:chgData name="Kareem Ahmed" userId="668b7c42-9793-4d96-80a6-ccc644a66bcf" providerId="ADAL" clId="{7A017B59-D28E-45CC-8A44-AFB562BCADF6}" dt="2023-08-17T18:59:23.887" v="3043" actId="478"/>
        <pc:sldMkLst>
          <pc:docMk/>
          <pc:sldMk cId="1829206311" sldId="312"/>
        </pc:sldMkLst>
        <pc:picChg chg="add del mod">
          <ac:chgData name="Kareem Ahmed" userId="668b7c42-9793-4d96-80a6-ccc644a66bcf" providerId="ADAL" clId="{7A017B59-D28E-45CC-8A44-AFB562BCADF6}" dt="2023-08-17T18:59:23.887" v="3043" actId="478"/>
          <ac:picMkLst>
            <pc:docMk/>
            <pc:sldMk cId="1829206311" sldId="312"/>
            <ac:picMk id="3" creationId="{E9251794-8A90-F514-33EF-587706D31915}"/>
          </ac:picMkLst>
        </pc:picChg>
      </pc:sldChg>
      <pc:sldChg chg="modSp add mod">
        <pc:chgData name="Kareem Ahmed" userId="668b7c42-9793-4d96-80a6-ccc644a66bcf" providerId="ADAL" clId="{7A017B59-D28E-45CC-8A44-AFB562BCADF6}" dt="2023-08-14T23:12:35.996" v="1392" actId="20577"/>
        <pc:sldMkLst>
          <pc:docMk/>
          <pc:sldMk cId="3906618602" sldId="312"/>
        </pc:sldMkLst>
        <pc:spChg chg="mod">
          <ac:chgData name="Kareem Ahmed" userId="668b7c42-9793-4d96-80a6-ccc644a66bcf" providerId="ADAL" clId="{7A017B59-D28E-45CC-8A44-AFB562BCADF6}" dt="2023-08-14T23:12:35.996" v="1392" actId="20577"/>
          <ac:spMkLst>
            <pc:docMk/>
            <pc:sldMk cId="3906618602" sldId="312"/>
            <ac:spMk id="143" creationId="{00000000-0000-0000-0000-000000000000}"/>
          </ac:spMkLst>
        </pc:spChg>
      </pc:sldChg>
      <pc:sldChg chg="delSp modSp add mod delAnim">
        <pc:chgData name="Kareem Ahmed" userId="668b7c42-9793-4d96-80a6-ccc644a66bcf" providerId="ADAL" clId="{7A017B59-D28E-45CC-8A44-AFB562BCADF6}" dt="2023-08-17T18:59:03.648" v="3026" actId="478"/>
        <pc:sldMkLst>
          <pc:docMk/>
          <pc:sldMk cId="1169693700" sldId="313"/>
        </pc:sldMkLst>
        <pc:spChg chg="mod">
          <ac:chgData name="Kareem Ahmed" userId="668b7c42-9793-4d96-80a6-ccc644a66bcf" providerId="ADAL" clId="{7A017B59-D28E-45CC-8A44-AFB562BCADF6}" dt="2023-08-14T23:21:12.398" v="1463" actId="20577"/>
          <ac:spMkLst>
            <pc:docMk/>
            <pc:sldMk cId="1169693700" sldId="313"/>
            <ac:spMk id="143" creationId="{00000000-0000-0000-0000-000000000000}"/>
          </ac:spMkLst>
        </pc:spChg>
        <pc:picChg chg="del">
          <ac:chgData name="Kareem Ahmed" userId="668b7c42-9793-4d96-80a6-ccc644a66bcf" providerId="ADAL" clId="{7A017B59-D28E-45CC-8A44-AFB562BCADF6}" dt="2023-08-17T18:59:03.648" v="3026" actId="478"/>
          <ac:picMkLst>
            <pc:docMk/>
            <pc:sldMk cId="1169693700" sldId="313"/>
            <ac:picMk id="9" creationId="{36F28EAA-D190-218A-E8C1-3B5FC7C1FE52}"/>
          </ac:picMkLst>
        </pc:picChg>
      </pc:sldChg>
      <pc:sldChg chg="delSp modSp add mod delAnim">
        <pc:chgData name="Kareem Ahmed" userId="668b7c42-9793-4d96-80a6-ccc644a66bcf" providerId="ADAL" clId="{7A017B59-D28E-45CC-8A44-AFB562BCADF6}" dt="2023-08-17T18:59:04.837" v="3027" actId="478"/>
        <pc:sldMkLst>
          <pc:docMk/>
          <pc:sldMk cId="202806426" sldId="314"/>
        </pc:sldMkLst>
        <pc:spChg chg="mod">
          <ac:chgData name="Kareem Ahmed" userId="668b7c42-9793-4d96-80a6-ccc644a66bcf" providerId="ADAL" clId="{7A017B59-D28E-45CC-8A44-AFB562BCADF6}" dt="2023-08-14T23:36:04.920" v="1522" actId="20577"/>
          <ac:spMkLst>
            <pc:docMk/>
            <pc:sldMk cId="202806426" sldId="314"/>
            <ac:spMk id="143" creationId="{00000000-0000-0000-0000-000000000000}"/>
          </ac:spMkLst>
        </pc:spChg>
        <pc:picChg chg="del">
          <ac:chgData name="Kareem Ahmed" userId="668b7c42-9793-4d96-80a6-ccc644a66bcf" providerId="ADAL" clId="{7A017B59-D28E-45CC-8A44-AFB562BCADF6}" dt="2023-08-17T18:59:04.837" v="3027" actId="478"/>
          <ac:picMkLst>
            <pc:docMk/>
            <pc:sldMk cId="202806426" sldId="314"/>
            <ac:picMk id="13" creationId="{99E41412-4834-B281-4331-E3C210CD2FD1}"/>
          </ac:picMkLst>
        </pc:picChg>
      </pc:sldChg>
      <pc:sldChg chg="delSp modSp add mod delAnim">
        <pc:chgData name="Kareem Ahmed" userId="668b7c42-9793-4d96-80a6-ccc644a66bcf" providerId="ADAL" clId="{7A017B59-D28E-45CC-8A44-AFB562BCADF6}" dt="2023-08-17T18:59:06.057" v="3028" actId="478"/>
        <pc:sldMkLst>
          <pc:docMk/>
          <pc:sldMk cId="130839999" sldId="315"/>
        </pc:sldMkLst>
        <pc:spChg chg="mod">
          <ac:chgData name="Kareem Ahmed" userId="668b7c42-9793-4d96-80a6-ccc644a66bcf" providerId="ADAL" clId="{7A017B59-D28E-45CC-8A44-AFB562BCADF6}" dt="2023-08-16T19:15:23.927" v="1610" actId="20577"/>
          <ac:spMkLst>
            <pc:docMk/>
            <pc:sldMk cId="130839999" sldId="315"/>
            <ac:spMk id="143" creationId="{00000000-0000-0000-0000-000000000000}"/>
          </ac:spMkLst>
        </pc:spChg>
        <pc:picChg chg="del">
          <ac:chgData name="Kareem Ahmed" userId="668b7c42-9793-4d96-80a6-ccc644a66bcf" providerId="ADAL" clId="{7A017B59-D28E-45CC-8A44-AFB562BCADF6}" dt="2023-08-17T18:59:06.057" v="3028" actId="478"/>
          <ac:picMkLst>
            <pc:docMk/>
            <pc:sldMk cId="130839999" sldId="315"/>
            <ac:picMk id="7" creationId="{C66DC2CB-03E4-D9F0-0CBA-4BDC7E7793A4}"/>
          </ac:picMkLst>
        </pc:picChg>
      </pc:sldChg>
      <pc:sldChg chg="delSp modSp add mod delAnim">
        <pc:chgData name="Kareem Ahmed" userId="668b7c42-9793-4d96-80a6-ccc644a66bcf" providerId="ADAL" clId="{7A017B59-D28E-45CC-8A44-AFB562BCADF6}" dt="2023-08-17T18:59:07.243" v="3029" actId="478"/>
        <pc:sldMkLst>
          <pc:docMk/>
          <pc:sldMk cId="3186425506" sldId="316"/>
        </pc:sldMkLst>
        <pc:spChg chg="mod">
          <ac:chgData name="Kareem Ahmed" userId="668b7c42-9793-4d96-80a6-ccc644a66bcf" providerId="ADAL" clId="{7A017B59-D28E-45CC-8A44-AFB562BCADF6}" dt="2023-08-16T19:34:26.967" v="1849" actId="14100"/>
          <ac:spMkLst>
            <pc:docMk/>
            <pc:sldMk cId="3186425506" sldId="316"/>
            <ac:spMk id="137" creationId="{00000000-0000-0000-0000-000000000000}"/>
          </ac:spMkLst>
        </pc:spChg>
        <pc:spChg chg="mod">
          <ac:chgData name="Kareem Ahmed" userId="668b7c42-9793-4d96-80a6-ccc644a66bcf" providerId="ADAL" clId="{7A017B59-D28E-45CC-8A44-AFB562BCADF6}" dt="2023-08-16T21:03:45.469" v="2293"/>
          <ac:spMkLst>
            <pc:docMk/>
            <pc:sldMk cId="3186425506" sldId="316"/>
            <ac:spMk id="143" creationId="{00000000-0000-0000-0000-000000000000}"/>
          </ac:spMkLst>
        </pc:spChg>
        <pc:picChg chg="del">
          <ac:chgData name="Kareem Ahmed" userId="668b7c42-9793-4d96-80a6-ccc644a66bcf" providerId="ADAL" clId="{7A017B59-D28E-45CC-8A44-AFB562BCADF6}" dt="2023-08-17T18:59:07.243" v="3029" actId="478"/>
          <ac:picMkLst>
            <pc:docMk/>
            <pc:sldMk cId="3186425506" sldId="316"/>
            <ac:picMk id="6" creationId="{2D3172E1-FDAA-B30C-AA23-F2502D13EA8F}"/>
          </ac:picMkLst>
        </pc:picChg>
      </pc:sldChg>
      <pc:sldChg chg="delSp modSp add mod delAnim">
        <pc:chgData name="Kareem Ahmed" userId="668b7c42-9793-4d96-80a6-ccc644a66bcf" providerId="ADAL" clId="{7A017B59-D28E-45CC-8A44-AFB562BCADF6}" dt="2023-08-17T18:59:08.411" v="3030" actId="478"/>
        <pc:sldMkLst>
          <pc:docMk/>
          <pc:sldMk cId="3775807511" sldId="317"/>
        </pc:sldMkLst>
        <pc:spChg chg="mod">
          <ac:chgData name="Kareem Ahmed" userId="668b7c42-9793-4d96-80a6-ccc644a66bcf" providerId="ADAL" clId="{7A017B59-D28E-45CC-8A44-AFB562BCADF6}" dt="2023-08-16T19:45:27.232" v="1963" actId="14100"/>
          <ac:spMkLst>
            <pc:docMk/>
            <pc:sldMk cId="3775807511" sldId="317"/>
            <ac:spMk id="137" creationId="{00000000-0000-0000-0000-000000000000}"/>
          </ac:spMkLst>
        </pc:spChg>
        <pc:spChg chg="mod">
          <ac:chgData name="Kareem Ahmed" userId="668b7c42-9793-4d96-80a6-ccc644a66bcf" providerId="ADAL" clId="{7A017B59-D28E-45CC-8A44-AFB562BCADF6}" dt="2023-08-16T19:45:31.333" v="1974" actId="1036"/>
          <ac:spMkLst>
            <pc:docMk/>
            <pc:sldMk cId="3775807511" sldId="317"/>
            <ac:spMk id="143" creationId="{00000000-0000-0000-0000-000000000000}"/>
          </ac:spMkLst>
        </pc:spChg>
        <pc:picChg chg="del">
          <ac:chgData name="Kareem Ahmed" userId="668b7c42-9793-4d96-80a6-ccc644a66bcf" providerId="ADAL" clId="{7A017B59-D28E-45CC-8A44-AFB562BCADF6}" dt="2023-08-17T18:59:08.411" v="3030" actId="478"/>
          <ac:picMkLst>
            <pc:docMk/>
            <pc:sldMk cId="3775807511" sldId="317"/>
            <ac:picMk id="5" creationId="{531C4DDE-ABF4-6628-BBDA-79631425CCC1}"/>
          </ac:picMkLst>
        </pc:picChg>
      </pc:sldChg>
      <pc:sldChg chg="addSp delSp modSp add mod delAnim">
        <pc:chgData name="Kareem Ahmed" userId="668b7c42-9793-4d96-80a6-ccc644a66bcf" providerId="ADAL" clId="{7A017B59-D28E-45CC-8A44-AFB562BCADF6}" dt="2023-08-17T18:59:10.668" v="3032" actId="478"/>
        <pc:sldMkLst>
          <pc:docMk/>
          <pc:sldMk cId="4269891978" sldId="318"/>
        </pc:sldMkLst>
        <pc:spChg chg="add del">
          <ac:chgData name="Kareem Ahmed" userId="668b7c42-9793-4d96-80a6-ccc644a66bcf" providerId="ADAL" clId="{7A017B59-D28E-45CC-8A44-AFB562BCADF6}" dt="2023-08-16T19:53:16.075" v="1977"/>
          <ac:spMkLst>
            <pc:docMk/>
            <pc:sldMk cId="4269891978" sldId="318"/>
            <ac:spMk id="2" creationId="{5C3A8AF0-3F87-08C3-6AA9-AE224277E981}"/>
          </ac:spMkLst>
        </pc:spChg>
        <pc:spChg chg="mod">
          <ac:chgData name="Kareem Ahmed" userId="668b7c42-9793-4d96-80a6-ccc644a66bcf" providerId="ADAL" clId="{7A017B59-D28E-45CC-8A44-AFB562BCADF6}" dt="2023-08-16T19:59:22.878" v="2248" actId="14100"/>
          <ac:spMkLst>
            <pc:docMk/>
            <pc:sldMk cId="4269891978" sldId="318"/>
            <ac:spMk id="137" creationId="{00000000-0000-0000-0000-000000000000}"/>
          </ac:spMkLst>
        </pc:spChg>
        <pc:spChg chg="mod">
          <ac:chgData name="Kareem Ahmed" userId="668b7c42-9793-4d96-80a6-ccc644a66bcf" providerId="ADAL" clId="{7A017B59-D28E-45CC-8A44-AFB562BCADF6}" dt="2023-08-16T19:59:27.293" v="2249" actId="1076"/>
          <ac:spMkLst>
            <pc:docMk/>
            <pc:sldMk cId="4269891978" sldId="318"/>
            <ac:spMk id="143" creationId="{00000000-0000-0000-0000-000000000000}"/>
          </ac:spMkLst>
        </pc:spChg>
        <pc:picChg chg="del">
          <ac:chgData name="Kareem Ahmed" userId="668b7c42-9793-4d96-80a6-ccc644a66bcf" providerId="ADAL" clId="{7A017B59-D28E-45CC-8A44-AFB562BCADF6}" dt="2023-08-17T18:59:10.668" v="3032" actId="478"/>
          <ac:picMkLst>
            <pc:docMk/>
            <pc:sldMk cId="4269891978" sldId="318"/>
            <ac:picMk id="5" creationId="{BC5655E5-C03D-99C3-B36D-B52CBDAB82FB}"/>
          </ac:picMkLst>
        </pc:picChg>
      </pc:sldChg>
      <pc:sldChg chg="delSp modSp add mod ord delAnim">
        <pc:chgData name="Kareem Ahmed" userId="668b7c42-9793-4d96-80a6-ccc644a66bcf" providerId="ADAL" clId="{7A017B59-D28E-45CC-8A44-AFB562BCADF6}" dt="2023-08-17T18:59:09.556" v="3031" actId="478"/>
        <pc:sldMkLst>
          <pc:docMk/>
          <pc:sldMk cId="3629217487" sldId="319"/>
        </pc:sldMkLst>
        <pc:spChg chg="mod">
          <ac:chgData name="Kareem Ahmed" userId="668b7c42-9793-4d96-80a6-ccc644a66bcf" providerId="ADAL" clId="{7A017B59-D28E-45CC-8A44-AFB562BCADF6}" dt="2023-08-16T19:58:29.364" v="2203" actId="20577"/>
          <ac:spMkLst>
            <pc:docMk/>
            <pc:sldMk cId="3629217487" sldId="319"/>
            <ac:spMk id="143" creationId="{00000000-0000-0000-0000-000000000000}"/>
          </ac:spMkLst>
        </pc:spChg>
        <pc:picChg chg="del">
          <ac:chgData name="Kareem Ahmed" userId="668b7c42-9793-4d96-80a6-ccc644a66bcf" providerId="ADAL" clId="{7A017B59-D28E-45CC-8A44-AFB562BCADF6}" dt="2023-08-17T18:59:09.556" v="3031" actId="478"/>
          <ac:picMkLst>
            <pc:docMk/>
            <pc:sldMk cId="3629217487" sldId="319"/>
            <ac:picMk id="5" creationId="{A391A629-775C-1862-974B-F9577A155826}"/>
          </ac:picMkLst>
        </pc:picChg>
      </pc:sldChg>
      <pc:sldChg chg="addSp delSp modSp add mod delAnim">
        <pc:chgData name="Kareem Ahmed" userId="668b7c42-9793-4d96-80a6-ccc644a66bcf" providerId="ADAL" clId="{7A017B59-D28E-45CC-8A44-AFB562BCADF6}" dt="2023-08-17T18:59:11.819" v="3033" actId="478"/>
        <pc:sldMkLst>
          <pc:docMk/>
          <pc:sldMk cId="3755386677" sldId="320"/>
        </pc:sldMkLst>
        <pc:spChg chg="add del mod">
          <ac:chgData name="Kareem Ahmed" userId="668b7c42-9793-4d96-80a6-ccc644a66bcf" providerId="ADAL" clId="{7A017B59-D28E-45CC-8A44-AFB562BCADF6}" dt="2023-08-16T21:04:37.382" v="2297" actId="478"/>
          <ac:spMkLst>
            <pc:docMk/>
            <pc:sldMk cId="3755386677" sldId="320"/>
            <ac:spMk id="2" creationId="{D2BEC231-94C7-6A13-8D24-2E64B008B140}"/>
          </ac:spMkLst>
        </pc:spChg>
        <pc:spChg chg="add del mod">
          <ac:chgData name="Kareem Ahmed" userId="668b7c42-9793-4d96-80a6-ccc644a66bcf" providerId="ADAL" clId="{7A017B59-D28E-45CC-8A44-AFB562BCADF6}" dt="2023-08-16T21:07:30.115" v="2306" actId="478"/>
          <ac:spMkLst>
            <pc:docMk/>
            <pc:sldMk cId="3755386677" sldId="320"/>
            <ac:spMk id="3" creationId="{C97FA31F-6911-C6E6-CB48-718AA797DB39}"/>
          </ac:spMkLst>
        </pc:spChg>
        <pc:spChg chg="add del mod">
          <ac:chgData name="Kareem Ahmed" userId="668b7c42-9793-4d96-80a6-ccc644a66bcf" providerId="ADAL" clId="{7A017B59-D28E-45CC-8A44-AFB562BCADF6}" dt="2023-08-16T21:12:55.012" v="2346" actId="478"/>
          <ac:spMkLst>
            <pc:docMk/>
            <pc:sldMk cId="3755386677" sldId="320"/>
            <ac:spMk id="4" creationId="{B70B532B-10F0-CE31-A71C-E85CA1B1C12B}"/>
          </ac:spMkLst>
        </pc:spChg>
        <pc:spChg chg="mod">
          <ac:chgData name="Kareem Ahmed" userId="668b7c42-9793-4d96-80a6-ccc644a66bcf" providerId="ADAL" clId="{7A017B59-D28E-45CC-8A44-AFB562BCADF6}" dt="2023-08-16T21:14:00.408" v="2394" actId="1035"/>
          <ac:spMkLst>
            <pc:docMk/>
            <pc:sldMk cId="3755386677" sldId="320"/>
            <ac:spMk id="136" creationId="{00000000-0000-0000-0000-000000000000}"/>
          </ac:spMkLst>
        </pc:spChg>
        <pc:spChg chg="mod">
          <ac:chgData name="Kareem Ahmed" userId="668b7c42-9793-4d96-80a6-ccc644a66bcf" providerId="ADAL" clId="{7A017B59-D28E-45CC-8A44-AFB562BCADF6}" dt="2023-08-16T21:14:05.517" v="2412" actId="1035"/>
          <ac:spMkLst>
            <pc:docMk/>
            <pc:sldMk cId="3755386677" sldId="320"/>
            <ac:spMk id="137" creationId="{00000000-0000-0000-0000-000000000000}"/>
          </ac:spMkLst>
        </pc:spChg>
        <pc:spChg chg="mod">
          <ac:chgData name="Kareem Ahmed" userId="668b7c42-9793-4d96-80a6-ccc644a66bcf" providerId="ADAL" clId="{7A017B59-D28E-45CC-8A44-AFB562BCADF6}" dt="2023-08-16T21:14:30.508" v="2427" actId="20577"/>
          <ac:spMkLst>
            <pc:docMk/>
            <pc:sldMk cId="3755386677" sldId="320"/>
            <ac:spMk id="143" creationId="{00000000-0000-0000-0000-000000000000}"/>
          </ac:spMkLst>
        </pc:spChg>
        <pc:picChg chg="del">
          <ac:chgData name="Kareem Ahmed" userId="668b7c42-9793-4d96-80a6-ccc644a66bcf" providerId="ADAL" clId="{7A017B59-D28E-45CC-8A44-AFB562BCADF6}" dt="2023-08-17T18:59:11.819" v="3033" actId="478"/>
          <ac:picMkLst>
            <pc:docMk/>
            <pc:sldMk cId="3755386677" sldId="320"/>
            <ac:picMk id="5" creationId="{B5849A28-D54A-00A1-7B41-E8B0937B701C}"/>
          </ac:picMkLst>
        </pc:picChg>
      </pc:sldChg>
      <pc:sldChg chg="delSp modSp add mod delAnim">
        <pc:chgData name="Kareem Ahmed" userId="668b7c42-9793-4d96-80a6-ccc644a66bcf" providerId="ADAL" clId="{7A017B59-D28E-45CC-8A44-AFB562BCADF6}" dt="2023-08-17T18:59:13.054" v="3034" actId="478"/>
        <pc:sldMkLst>
          <pc:docMk/>
          <pc:sldMk cId="686285639" sldId="321"/>
        </pc:sldMkLst>
        <pc:spChg chg="mod">
          <ac:chgData name="Kareem Ahmed" userId="668b7c42-9793-4d96-80a6-ccc644a66bcf" providerId="ADAL" clId="{7A017B59-D28E-45CC-8A44-AFB562BCADF6}" dt="2023-08-16T21:42:53.989" v="2469" actId="14100"/>
          <ac:spMkLst>
            <pc:docMk/>
            <pc:sldMk cId="686285639" sldId="321"/>
            <ac:spMk id="137" creationId="{00000000-0000-0000-0000-000000000000}"/>
          </ac:spMkLst>
        </pc:spChg>
        <pc:spChg chg="mod">
          <ac:chgData name="Kareem Ahmed" userId="668b7c42-9793-4d96-80a6-ccc644a66bcf" providerId="ADAL" clId="{7A017B59-D28E-45CC-8A44-AFB562BCADF6}" dt="2023-08-16T21:43:29.703" v="2478" actId="20577"/>
          <ac:spMkLst>
            <pc:docMk/>
            <pc:sldMk cId="686285639" sldId="321"/>
            <ac:spMk id="143" creationId="{00000000-0000-0000-0000-000000000000}"/>
          </ac:spMkLst>
        </pc:spChg>
        <pc:picChg chg="del">
          <ac:chgData name="Kareem Ahmed" userId="668b7c42-9793-4d96-80a6-ccc644a66bcf" providerId="ADAL" clId="{7A017B59-D28E-45CC-8A44-AFB562BCADF6}" dt="2023-08-17T18:59:13.054" v="3034" actId="478"/>
          <ac:picMkLst>
            <pc:docMk/>
            <pc:sldMk cId="686285639" sldId="321"/>
            <ac:picMk id="5" creationId="{486329AD-9CEE-7C69-6162-D848B9BC8507}"/>
          </ac:picMkLst>
        </pc:picChg>
      </pc:sldChg>
      <pc:sldChg chg="delSp modSp add mod delAnim">
        <pc:chgData name="Kareem Ahmed" userId="668b7c42-9793-4d96-80a6-ccc644a66bcf" providerId="ADAL" clId="{7A017B59-D28E-45CC-8A44-AFB562BCADF6}" dt="2023-08-17T18:59:15.485" v="3036" actId="478"/>
        <pc:sldMkLst>
          <pc:docMk/>
          <pc:sldMk cId="2577693412" sldId="322"/>
        </pc:sldMkLst>
        <pc:spChg chg="mod">
          <ac:chgData name="Kareem Ahmed" userId="668b7c42-9793-4d96-80a6-ccc644a66bcf" providerId="ADAL" clId="{7A017B59-D28E-45CC-8A44-AFB562BCADF6}" dt="2023-08-16T21:47:22.440" v="2558" actId="20577"/>
          <ac:spMkLst>
            <pc:docMk/>
            <pc:sldMk cId="2577693412" sldId="322"/>
            <ac:spMk id="143" creationId="{00000000-0000-0000-0000-000000000000}"/>
          </ac:spMkLst>
        </pc:spChg>
        <pc:picChg chg="del">
          <ac:chgData name="Kareem Ahmed" userId="668b7c42-9793-4d96-80a6-ccc644a66bcf" providerId="ADAL" clId="{7A017B59-D28E-45CC-8A44-AFB562BCADF6}" dt="2023-08-17T18:59:15.485" v="3036" actId="478"/>
          <ac:picMkLst>
            <pc:docMk/>
            <pc:sldMk cId="2577693412" sldId="322"/>
            <ac:picMk id="5" creationId="{C1198642-E813-676D-22E3-8097308580CC}"/>
          </ac:picMkLst>
        </pc:picChg>
      </pc:sldChg>
      <pc:sldChg chg="delSp modSp add mod ord delAnim">
        <pc:chgData name="Kareem Ahmed" userId="668b7c42-9793-4d96-80a6-ccc644a66bcf" providerId="ADAL" clId="{7A017B59-D28E-45CC-8A44-AFB562BCADF6}" dt="2023-08-17T18:59:14.279" v="3035" actId="478"/>
        <pc:sldMkLst>
          <pc:docMk/>
          <pc:sldMk cId="2666395590" sldId="323"/>
        </pc:sldMkLst>
        <pc:spChg chg="mod">
          <ac:chgData name="Kareem Ahmed" userId="668b7c42-9793-4d96-80a6-ccc644a66bcf" providerId="ADAL" clId="{7A017B59-D28E-45CC-8A44-AFB562BCADF6}" dt="2023-08-16T21:46:56.947" v="2525" actId="14100"/>
          <ac:spMkLst>
            <pc:docMk/>
            <pc:sldMk cId="2666395590" sldId="323"/>
            <ac:spMk id="137" creationId="{00000000-0000-0000-0000-000000000000}"/>
          </ac:spMkLst>
        </pc:spChg>
        <pc:spChg chg="mod">
          <ac:chgData name="Kareem Ahmed" userId="668b7c42-9793-4d96-80a6-ccc644a66bcf" providerId="ADAL" clId="{7A017B59-D28E-45CC-8A44-AFB562BCADF6}" dt="2023-08-16T21:47:08.531" v="2557" actId="1036"/>
          <ac:spMkLst>
            <pc:docMk/>
            <pc:sldMk cId="2666395590" sldId="323"/>
            <ac:spMk id="143" creationId="{00000000-0000-0000-0000-000000000000}"/>
          </ac:spMkLst>
        </pc:spChg>
        <pc:picChg chg="del">
          <ac:chgData name="Kareem Ahmed" userId="668b7c42-9793-4d96-80a6-ccc644a66bcf" providerId="ADAL" clId="{7A017B59-D28E-45CC-8A44-AFB562BCADF6}" dt="2023-08-17T18:59:14.279" v="3035" actId="478"/>
          <ac:picMkLst>
            <pc:docMk/>
            <pc:sldMk cId="2666395590" sldId="323"/>
            <ac:picMk id="5" creationId="{398C17F8-3F0E-11BF-6741-1B5E3833431E}"/>
          </ac:picMkLst>
        </pc:picChg>
      </pc:sldChg>
      <pc:sldChg chg="delSp modSp add mod delAnim">
        <pc:chgData name="Kareem Ahmed" userId="668b7c42-9793-4d96-80a6-ccc644a66bcf" providerId="ADAL" clId="{7A017B59-D28E-45CC-8A44-AFB562BCADF6}" dt="2023-08-17T18:59:16.577" v="3037" actId="478"/>
        <pc:sldMkLst>
          <pc:docMk/>
          <pc:sldMk cId="3964657197" sldId="324"/>
        </pc:sldMkLst>
        <pc:spChg chg="mod">
          <ac:chgData name="Kareem Ahmed" userId="668b7c42-9793-4d96-80a6-ccc644a66bcf" providerId="ADAL" clId="{7A017B59-D28E-45CC-8A44-AFB562BCADF6}" dt="2023-08-16T21:48:59.668" v="2576" actId="1076"/>
          <ac:spMkLst>
            <pc:docMk/>
            <pc:sldMk cId="3964657197" sldId="324"/>
            <ac:spMk id="137" creationId="{00000000-0000-0000-0000-000000000000}"/>
          </ac:spMkLst>
        </pc:spChg>
        <pc:spChg chg="mod">
          <ac:chgData name="Kareem Ahmed" userId="668b7c42-9793-4d96-80a6-ccc644a66bcf" providerId="ADAL" clId="{7A017B59-D28E-45CC-8A44-AFB562BCADF6}" dt="2023-08-16T21:48:47.853" v="2574" actId="20577"/>
          <ac:spMkLst>
            <pc:docMk/>
            <pc:sldMk cId="3964657197" sldId="324"/>
            <ac:spMk id="143" creationId="{00000000-0000-0000-0000-000000000000}"/>
          </ac:spMkLst>
        </pc:spChg>
        <pc:picChg chg="del">
          <ac:chgData name="Kareem Ahmed" userId="668b7c42-9793-4d96-80a6-ccc644a66bcf" providerId="ADAL" clId="{7A017B59-D28E-45CC-8A44-AFB562BCADF6}" dt="2023-08-17T18:59:16.577" v="3037" actId="478"/>
          <ac:picMkLst>
            <pc:docMk/>
            <pc:sldMk cId="3964657197" sldId="324"/>
            <ac:picMk id="5" creationId="{308D55DC-CAD5-1509-69BE-1F8D4CE19A49}"/>
          </ac:picMkLst>
        </pc:picChg>
      </pc:sldChg>
      <pc:sldChg chg="addSp delSp modSp add mod delAnim">
        <pc:chgData name="Kareem Ahmed" userId="668b7c42-9793-4d96-80a6-ccc644a66bcf" providerId="ADAL" clId="{7A017B59-D28E-45CC-8A44-AFB562BCADF6}" dt="2023-08-17T18:59:17.793" v="3038" actId="478"/>
        <pc:sldMkLst>
          <pc:docMk/>
          <pc:sldMk cId="1721467252" sldId="325"/>
        </pc:sldMkLst>
        <pc:spChg chg="add del">
          <ac:chgData name="Kareem Ahmed" userId="668b7c42-9793-4d96-80a6-ccc644a66bcf" providerId="ADAL" clId="{7A017B59-D28E-45CC-8A44-AFB562BCADF6}" dt="2023-08-16T23:18:45.229" v="2614"/>
          <ac:spMkLst>
            <pc:docMk/>
            <pc:sldMk cId="1721467252" sldId="325"/>
            <ac:spMk id="2" creationId="{16F42598-B971-2E4E-634B-85A9A309C3FF}"/>
          </ac:spMkLst>
        </pc:spChg>
        <pc:spChg chg="add del">
          <ac:chgData name="Kareem Ahmed" userId="668b7c42-9793-4d96-80a6-ccc644a66bcf" providerId="ADAL" clId="{7A017B59-D28E-45CC-8A44-AFB562BCADF6}" dt="2023-08-16T23:18:55.530" v="2616"/>
          <ac:spMkLst>
            <pc:docMk/>
            <pc:sldMk cId="1721467252" sldId="325"/>
            <ac:spMk id="3" creationId="{3F15C134-E23B-EF88-3202-CE95BD67C802}"/>
          </ac:spMkLst>
        </pc:spChg>
        <pc:spChg chg="add del">
          <ac:chgData name="Kareem Ahmed" userId="668b7c42-9793-4d96-80a6-ccc644a66bcf" providerId="ADAL" clId="{7A017B59-D28E-45CC-8A44-AFB562BCADF6}" dt="2023-08-16T23:21:17.176" v="2788"/>
          <ac:spMkLst>
            <pc:docMk/>
            <pc:sldMk cId="1721467252" sldId="325"/>
            <ac:spMk id="4" creationId="{395AA68E-FFED-B254-8023-A9BF437E49DC}"/>
          </ac:spMkLst>
        </pc:spChg>
        <pc:spChg chg="mod">
          <ac:chgData name="Kareem Ahmed" userId="668b7c42-9793-4d96-80a6-ccc644a66bcf" providerId="ADAL" clId="{7A017B59-D28E-45CC-8A44-AFB562BCADF6}" dt="2023-08-16T23:26:37.104" v="2890" actId="20577"/>
          <ac:spMkLst>
            <pc:docMk/>
            <pc:sldMk cId="1721467252" sldId="325"/>
            <ac:spMk id="143" creationId="{00000000-0000-0000-0000-000000000000}"/>
          </ac:spMkLst>
        </pc:spChg>
        <pc:picChg chg="del">
          <ac:chgData name="Kareem Ahmed" userId="668b7c42-9793-4d96-80a6-ccc644a66bcf" providerId="ADAL" clId="{7A017B59-D28E-45CC-8A44-AFB562BCADF6}" dt="2023-08-17T18:59:17.793" v="3038" actId="478"/>
          <ac:picMkLst>
            <pc:docMk/>
            <pc:sldMk cId="1721467252" sldId="325"/>
            <ac:picMk id="16" creationId="{A8F57385-8C3C-4870-8181-9F59C8640172}"/>
          </ac:picMkLst>
        </pc:picChg>
        <pc:picChg chg="add del">
          <ac:chgData name="Kareem Ahmed" userId="668b7c42-9793-4d96-80a6-ccc644a66bcf" providerId="ADAL" clId="{7A017B59-D28E-45CC-8A44-AFB562BCADF6}" dt="2023-08-16T23:18:45.229" v="2614"/>
          <ac:picMkLst>
            <pc:docMk/>
            <pc:sldMk cId="1721467252" sldId="325"/>
            <ac:picMk id="4098" creationId="{2EA30E5A-902B-F678-92D7-39FBFBE04A2E}"/>
          </ac:picMkLst>
        </pc:picChg>
        <pc:picChg chg="add del">
          <ac:chgData name="Kareem Ahmed" userId="668b7c42-9793-4d96-80a6-ccc644a66bcf" providerId="ADAL" clId="{7A017B59-D28E-45CC-8A44-AFB562BCADF6}" dt="2023-08-16T23:18:45.229" v="2614"/>
          <ac:picMkLst>
            <pc:docMk/>
            <pc:sldMk cId="1721467252" sldId="325"/>
            <ac:picMk id="4099" creationId="{B5349C5B-0A14-9C91-C460-3DF9D9ABA894}"/>
          </ac:picMkLst>
        </pc:picChg>
      </pc:sldChg>
      <pc:sldChg chg="delSp modSp add mod delAnim">
        <pc:chgData name="Kareem Ahmed" userId="668b7c42-9793-4d96-80a6-ccc644a66bcf" providerId="ADAL" clId="{7A017B59-D28E-45CC-8A44-AFB562BCADF6}" dt="2023-08-17T18:59:19.079" v="3039" actId="478"/>
        <pc:sldMkLst>
          <pc:docMk/>
          <pc:sldMk cId="2249057133" sldId="326"/>
        </pc:sldMkLst>
        <pc:spChg chg="mod">
          <ac:chgData name="Kareem Ahmed" userId="668b7c42-9793-4d96-80a6-ccc644a66bcf" providerId="ADAL" clId="{7A017B59-D28E-45CC-8A44-AFB562BCADF6}" dt="2023-08-16T23:26:55.115" v="2893" actId="14100"/>
          <ac:spMkLst>
            <pc:docMk/>
            <pc:sldMk cId="2249057133" sldId="326"/>
            <ac:spMk id="137" creationId="{00000000-0000-0000-0000-000000000000}"/>
          </ac:spMkLst>
        </pc:spChg>
        <pc:spChg chg="mod">
          <ac:chgData name="Kareem Ahmed" userId="668b7c42-9793-4d96-80a6-ccc644a66bcf" providerId="ADAL" clId="{7A017B59-D28E-45CC-8A44-AFB562BCADF6}" dt="2023-08-16T23:26:47.545" v="2892" actId="12"/>
          <ac:spMkLst>
            <pc:docMk/>
            <pc:sldMk cId="2249057133" sldId="326"/>
            <ac:spMk id="143" creationId="{00000000-0000-0000-0000-000000000000}"/>
          </ac:spMkLst>
        </pc:spChg>
        <pc:picChg chg="del">
          <ac:chgData name="Kareem Ahmed" userId="668b7c42-9793-4d96-80a6-ccc644a66bcf" providerId="ADAL" clId="{7A017B59-D28E-45CC-8A44-AFB562BCADF6}" dt="2023-08-17T18:59:19.079" v="3039" actId="478"/>
          <ac:picMkLst>
            <pc:docMk/>
            <pc:sldMk cId="2249057133" sldId="326"/>
            <ac:picMk id="9" creationId="{3FF90163-3386-5933-A273-B0846CE0DC4F}"/>
          </ac:picMkLst>
        </pc:picChg>
      </pc:sldChg>
      <pc:sldChg chg="addSp delSp modSp add mod modTransition delAnim modAnim">
        <pc:chgData name="Kareem Ahmed" userId="668b7c42-9793-4d96-80a6-ccc644a66bcf" providerId="ADAL" clId="{7A017B59-D28E-45CC-8A44-AFB562BCADF6}" dt="2023-08-17T18:59:20.214" v="3040" actId="478"/>
        <pc:sldMkLst>
          <pc:docMk/>
          <pc:sldMk cId="1751984677" sldId="327"/>
        </pc:sldMkLst>
        <pc:spChg chg="mod">
          <ac:chgData name="Kareem Ahmed" userId="668b7c42-9793-4d96-80a6-ccc644a66bcf" providerId="ADAL" clId="{7A017B59-D28E-45CC-8A44-AFB562BCADF6}" dt="2023-08-17T17:03:05.533" v="2959" actId="20577"/>
          <ac:spMkLst>
            <pc:docMk/>
            <pc:sldMk cId="1751984677" sldId="327"/>
            <ac:spMk id="143" creationId="{00000000-0000-0000-0000-000000000000}"/>
          </ac:spMkLst>
        </pc:spChg>
        <pc:picChg chg="add del mod">
          <ac:chgData name="Kareem Ahmed" userId="668b7c42-9793-4d96-80a6-ccc644a66bcf" providerId="ADAL" clId="{7A017B59-D28E-45CC-8A44-AFB562BCADF6}" dt="2023-08-17T17:04:51.393" v="2962"/>
          <ac:picMkLst>
            <pc:docMk/>
            <pc:sldMk cId="1751984677" sldId="327"/>
            <ac:picMk id="5" creationId="{7EF84DD6-3238-AC5A-5399-4DB09A7972EA}"/>
          </ac:picMkLst>
        </pc:picChg>
        <pc:picChg chg="add del mod ord">
          <ac:chgData name="Kareem Ahmed" userId="668b7c42-9793-4d96-80a6-ccc644a66bcf" providerId="ADAL" clId="{7A017B59-D28E-45CC-8A44-AFB562BCADF6}" dt="2023-08-17T17:06:21.236" v="2963"/>
          <ac:picMkLst>
            <pc:docMk/>
            <pc:sldMk cId="1751984677" sldId="327"/>
            <ac:picMk id="8" creationId="{7CDF2C81-E6F4-5A01-A424-DAAA567B14C3}"/>
          </ac:picMkLst>
        </pc:picChg>
        <pc:picChg chg="add del mod">
          <ac:chgData name="Kareem Ahmed" userId="668b7c42-9793-4d96-80a6-ccc644a66bcf" providerId="ADAL" clId="{7A017B59-D28E-45CC-8A44-AFB562BCADF6}" dt="2023-08-17T18:59:20.214" v="3040" actId="478"/>
          <ac:picMkLst>
            <pc:docMk/>
            <pc:sldMk cId="1751984677" sldId="327"/>
            <ac:picMk id="9" creationId="{F7FB473E-EAE5-F7E7-505D-E08F6B4D0FD4}"/>
          </ac:picMkLst>
        </pc:picChg>
      </pc:sldChg>
      <pc:sldChg chg="addSp delSp modSp mod delAnim">
        <pc:chgData name="Kareem Ahmed" userId="668b7c42-9793-4d96-80a6-ccc644a66bcf" providerId="ADAL" clId="{7A017B59-D28E-45CC-8A44-AFB562BCADF6}" dt="2023-08-17T18:59:21.603" v="3041" actId="478"/>
        <pc:sldMkLst>
          <pc:docMk/>
          <pc:sldMk cId="3303905883" sldId="328"/>
        </pc:sldMkLst>
        <pc:picChg chg="add del mod">
          <ac:chgData name="Kareem Ahmed" userId="668b7c42-9793-4d96-80a6-ccc644a66bcf" providerId="ADAL" clId="{7A017B59-D28E-45CC-8A44-AFB562BCADF6}" dt="2023-08-17T18:59:21.603" v="3041" actId="478"/>
          <ac:picMkLst>
            <pc:docMk/>
            <pc:sldMk cId="3303905883" sldId="328"/>
            <ac:picMk id="8" creationId="{F90CE0E2-2E2C-EBBF-42F6-546F91C4B934}"/>
          </ac:picMkLst>
        </pc:picChg>
      </pc:sldChg>
      <pc:sldChg chg="add del">
        <pc:chgData name="Kareem Ahmed" userId="668b7c42-9793-4d96-80a6-ccc644a66bcf" providerId="ADAL" clId="{7A017B59-D28E-45CC-8A44-AFB562BCADF6}" dt="2023-08-16T23:36:33.424" v="2905"/>
        <pc:sldMkLst>
          <pc:docMk/>
          <pc:sldMk cId="3716392387" sldId="328"/>
        </pc:sldMkLst>
      </pc:sldChg>
      <pc:sldChg chg="addSp delSp modSp mod modTransition delAnim modAnim">
        <pc:chgData name="Kareem Ahmed" userId="668b7c42-9793-4d96-80a6-ccc644a66bcf" providerId="ADAL" clId="{7A017B59-D28E-45CC-8A44-AFB562BCADF6}" dt="2023-08-17T18:59:25.053" v="3044" actId="478"/>
        <pc:sldMkLst>
          <pc:docMk/>
          <pc:sldMk cId="2831262634" sldId="329"/>
        </pc:sldMkLst>
        <pc:spChg chg="mod">
          <ac:chgData name="Kareem Ahmed" userId="668b7c42-9793-4d96-80a6-ccc644a66bcf" providerId="ADAL" clId="{7A017B59-D28E-45CC-8A44-AFB562BCADF6}" dt="2023-08-17T17:17:00.739" v="3003" actId="20577"/>
          <ac:spMkLst>
            <pc:docMk/>
            <pc:sldMk cId="2831262634" sldId="329"/>
            <ac:spMk id="143" creationId="{00000000-0000-0000-0000-000000000000}"/>
          </ac:spMkLst>
        </pc:spChg>
        <pc:picChg chg="add del mod">
          <ac:chgData name="Kareem Ahmed" userId="668b7c42-9793-4d96-80a6-ccc644a66bcf" providerId="ADAL" clId="{7A017B59-D28E-45CC-8A44-AFB562BCADF6}" dt="2023-08-17T17:14:43.216" v="2966"/>
          <ac:picMkLst>
            <pc:docMk/>
            <pc:sldMk cId="2831262634" sldId="329"/>
            <ac:picMk id="3" creationId="{49997D06-CB4B-05F0-E78A-BC7832E57984}"/>
          </ac:picMkLst>
        </pc:picChg>
        <pc:picChg chg="add del mod ord">
          <ac:chgData name="Kareem Ahmed" userId="668b7c42-9793-4d96-80a6-ccc644a66bcf" providerId="ADAL" clId="{7A017B59-D28E-45CC-8A44-AFB562BCADF6}" dt="2023-08-17T17:14:59.856" v="2967"/>
          <ac:picMkLst>
            <pc:docMk/>
            <pc:sldMk cId="2831262634" sldId="329"/>
            <ac:picMk id="7" creationId="{8269AFD3-85D8-FDC4-3C69-3A3A39B27529}"/>
          </ac:picMkLst>
        </pc:picChg>
        <pc:picChg chg="add del mod">
          <ac:chgData name="Kareem Ahmed" userId="668b7c42-9793-4d96-80a6-ccc644a66bcf" providerId="ADAL" clId="{7A017B59-D28E-45CC-8A44-AFB562BCADF6}" dt="2023-08-17T17:15:26.370" v="2969"/>
          <ac:picMkLst>
            <pc:docMk/>
            <pc:sldMk cId="2831262634" sldId="329"/>
            <ac:picMk id="8" creationId="{220EB629-1788-C884-B322-1BA91A196FEC}"/>
          </ac:picMkLst>
        </pc:picChg>
        <pc:picChg chg="add del mod ord">
          <ac:chgData name="Kareem Ahmed" userId="668b7c42-9793-4d96-80a6-ccc644a66bcf" providerId="ADAL" clId="{7A017B59-D28E-45CC-8A44-AFB562BCADF6}" dt="2023-08-17T17:16:28.703" v="2970"/>
          <ac:picMkLst>
            <pc:docMk/>
            <pc:sldMk cId="2831262634" sldId="329"/>
            <ac:picMk id="13" creationId="{4A1B7F03-2605-1514-7B8E-87644BE0688B}"/>
          </ac:picMkLst>
        </pc:picChg>
        <pc:picChg chg="add del mod">
          <ac:chgData name="Kareem Ahmed" userId="668b7c42-9793-4d96-80a6-ccc644a66bcf" providerId="ADAL" clId="{7A017B59-D28E-45CC-8A44-AFB562BCADF6}" dt="2023-08-17T17:17:11.227" v="3005"/>
          <ac:picMkLst>
            <pc:docMk/>
            <pc:sldMk cId="2831262634" sldId="329"/>
            <ac:picMk id="14" creationId="{031138F7-4463-9D87-882C-F4278B360EE9}"/>
          </ac:picMkLst>
        </pc:picChg>
        <pc:picChg chg="add del mod ord">
          <ac:chgData name="Kareem Ahmed" userId="668b7c42-9793-4d96-80a6-ccc644a66bcf" providerId="ADAL" clId="{7A017B59-D28E-45CC-8A44-AFB562BCADF6}" dt="2023-08-17T17:20:40.827" v="3006"/>
          <ac:picMkLst>
            <pc:docMk/>
            <pc:sldMk cId="2831262634" sldId="329"/>
            <ac:picMk id="18" creationId="{CCE0DC66-CE09-F2F5-D373-890687B46643}"/>
          </ac:picMkLst>
        </pc:picChg>
        <pc:picChg chg="add del mod">
          <ac:chgData name="Kareem Ahmed" userId="668b7c42-9793-4d96-80a6-ccc644a66bcf" providerId="ADAL" clId="{7A017B59-D28E-45CC-8A44-AFB562BCADF6}" dt="2023-08-17T18:59:25.053" v="3044" actId="478"/>
          <ac:picMkLst>
            <pc:docMk/>
            <pc:sldMk cId="2831262634" sldId="329"/>
            <ac:picMk id="19" creationId="{89623E9F-C59F-7400-2A27-2B8583DF5B56}"/>
          </ac:picMkLst>
        </pc:picChg>
      </pc:sldChg>
      <pc:sldChg chg="addSp delSp modSp mod delAnim">
        <pc:chgData name="Kareem Ahmed" userId="668b7c42-9793-4d96-80a6-ccc644a66bcf" providerId="ADAL" clId="{7A017B59-D28E-45CC-8A44-AFB562BCADF6}" dt="2023-08-17T18:59:26.147" v="3045" actId="478"/>
        <pc:sldMkLst>
          <pc:docMk/>
          <pc:sldMk cId="3564026689" sldId="330"/>
        </pc:sldMkLst>
        <pc:picChg chg="add del mod">
          <ac:chgData name="Kareem Ahmed" userId="668b7c42-9793-4d96-80a6-ccc644a66bcf" providerId="ADAL" clId="{7A017B59-D28E-45CC-8A44-AFB562BCADF6}" dt="2023-08-17T18:59:26.147" v="3045" actId="478"/>
          <ac:picMkLst>
            <pc:docMk/>
            <pc:sldMk cId="3564026689" sldId="330"/>
            <ac:picMk id="15" creationId="{A3B0F81E-8C56-1448-4D92-D1ACF0847BCB}"/>
          </ac:picMkLst>
        </pc:picChg>
      </pc:sldChg>
      <pc:sldChg chg="addSp delSp modSp mod delAnim">
        <pc:chgData name="Kareem Ahmed" userId="668b7c42-9793-4d96-80a6-ccc644a66bcf" providerId="ADAL" clId="{7A017B59-D28E-45CC-8A44-AFB562BCADF6}" dt="2023-08-17T18:59:27.307" v="3046" actId="478"/>
        <pc:sldMkLst>
          <pc:docMk/>
          <pc:sldMk cId="1185876395" sldId="331"/>
        </pc:sldMkLst>
        <pc:picChg chg="add del mod">
          <ac:chgData name="Kareem Ahmed" userId="668b7c42-9793-4d96-80a6-ccc644a66bcf" providerId="ADAL" clId="{7A017B59-D28E-45CC-8A44-AFB562BCADF6}" dt="2023-08-17T18:59:27.307" v="3046" actId="478"/>
          <ac:picMkLst>
            <pc:docMk/>
            <pc:sldMk cId="1185876395" sldId="331"/>
            <ac:picMk id="6" creationId="{4F5F2D0E-A067-B76E-B041-B4C8550BE292}"/>
          </ac:picMkLst>
        </pc:picChg>
      </pc:sldChg>
      <pc:sldChg chg="addSp delSp modSp mod delAnim">
        <pc:chgData name="Kareem Ahmed" userId="668b7c42-9793-4d96-80a6-ccc644a66bcf" providerId="ADAL" clId="{7A017B59-D28E-45CC-8A44-AFB562BCADF6}" dt="2023-08-17T18:59:28.832" v="3047" actId="478"/>
        <pc:sldMkLst>
          <pc:docMk/>
          <pc:sldMk cId="1746008799" sldId="332"/>
        </pc:sldMkLst>
        <pc:picChg chg="add del mod">
          <ac:chgData name="Kareem Ahmed" userId="668b7c42-9793-4d96-80a6-ccc644a66bcf" providerId="ADAL" clId="{7A017B59-D28E-45CC-8A44-AFB562BCADF6}" dt="2023-08-17T18:59:28.832" v="3047" actId="478"/>
          <ac:picMkLst>
            <pc:docMk/>
            <pc:sldMk cId="1746008799" sldId="332"/>
            <ac:picMk id="6" creationId="{7DA1B43F-792F-7065-1D23-D8223540499E}"/>
          </ac:picMkLst>
        </pc:picChg>
      </pc:sldChg>
      <pc:sldChg chg="addSp delSp modSp mod delAnim">
        <pc:chgData name="Kareem Ahmed" userId="668b7c42-9793-4d96-80a6-ccc644a66bcf" providerId="ADAL" clId="{7A017B59-D28E-45CC-8A44-AFB562BCADF6}" dt="2023-08-17T18:59:29.920" v="3048" actId="478"/>
        <pc:sldMkLst>
          <pc:docMk/>
          <pc:sldMk cId="989030503" sldId="333"/>
        </pc:sldMkLst>
        <pc:picChg chg="add del mod">
          <ac:chgData name="Kareem Ahmed" userId="668b7c42-9793-4d96-80a6-ccc644a66bcf" providerId="ADAL" clId="{7A017B59-D28E-45CC-8A44-AFB562BCADF6}" dt="2023-08-17T18:59:29.920" v="3048" actId="478"/>
          <ac:picMkLst>
            <pc:docMk/>
            <pc:sldMk cId="989030503" sldId="333"/>
            <ac:picMk id="5" creationId="{9B7E42D6-FF90-3007-E39C-DC5CF74BFA95}"/>
          </ac:picMkLst>
        </pc:picChg>
      </pc:sldChg>
      <pc:sldChg chg="addSp delSp modSp mod modTransition delAnim modAnim">
        <pc:chgData name="Kareem Ahmed" userId="668b7c42-9793-4d96-80a6-ccc644a66bcf" providerId="ADAL" clId="{7A017B59-D28E-45CC-8A44-AFB562BCADF6}" dt="2023-08-17T18:59:31.011" v="3049" actId="478"/>
        <pc:sldMkLst>
          <pc:docMk/>
          <pc:sldMk cId="2615781306" sldId="334"/>
        </pc:sldMkLst>
        <pc:picChg chg="add del mod">
          <ac:chgData name="Kareem Ahmed" userId="668b7c42-9793-4d96-80a6-ccc644a66bcf" providerId="ADAL" clId="{7A017B59-D28E-45CC-8A44-AFB562BCADF6}" dt="2023-08-17T17:34:23.101" v="3009"/>
          <ac:picMkLst>
            <pc:docMk/>
            <pc:sldMk cId="2615781306" sldId="334"/>
            <ac:picMk id="5" creationId="{44A09C59-7448-7EDC-D533-D23A4F9BDC2F}"/>
          </ac:picMkLst>
        </pc:picChg>
        <pc:picChg chg="add del mod ord">
          <ac:chgData name="Kareem Ahmed" userId="668b7c42-9793-4d96-80a6-ccc644a66bcf" providerId="ADAL" clId="{7A017B59-D28E-45CC-8A44-AFB562BCADF6}" dt="2023-08-17T17:37:23.673" v="3010"/>
          <ac:picMkLst>
            <pc:docMk/>
            <pc:sldMk cId="2615781306" sldId="334"/>
            <ac:picMk id="8" creationId="{A3DB7384-9CBA-0B21-F54E-79AD83D0F3D8}"/>
          </ac:picMkLst>
        </pc:picChg>
        <pc:picChg chg="add del mod">
          <ac:chgData name="Kareem Ahmed" userId="668b7c42-9793-4d96-80a6-ccc644a66bcf" providerId="ADAL" clId="{7A017B59-D28E-45CC-8A44-AFB562BCADF6}" dt="2023-08-17T18:59:31.011" v="3049" actId="478"/>
          <ac:picMkLst>
            <pc:docMk/>
            <pc:sldMk cId="2615781306" sldId="334"/>
            <ac:picMk id="9" creationId="{21B8D300-0DF0-6CB5-C1DB-63245DFEF84F}"/>
          </ac:picMkLst>
        </pc:picChg>
      </pc:sldChg>
      <pc:sldChg chg="addSp delSp modSp mod delAnim">
        <pc:chgData name="Kareem Ahmed" userId="668b7c42-9793-4d96-80a6-ccc644a66bcf" providerId="ADAL" clId="{7A017B59-D28E-45CC-8A44-AFB562BCADF6}" dt="2023-08-17T18:59:32.241" v="3050" actId="478"/>
        <pc:sldMkLst>
          <pc:docMk/>
          <pc:sldMk cId="688572797" sldId="335"/>
        </pc:sldMkLst>
        <pc:picChg chg="add del mod">
          <ac:chgData name="Kareem Ahmed" userId="668b7c42-9793-4d96-80a6-ccc644a66bcf" providerId="ADAL" clId="{7A017B59-D28E-45CC-8A44-AFB562BCADF6}" dt="2023-08-17T18:59:32.241" v="3050" actId="478"/>
          <ac:picMkLst>
            <pc:docMk/>
            <pc:sldMk cId="688572797" sldId="335"/>
            <ac:picMk id="7" creationId="{9FD6018F-4009-866D-F9EE-F2509257D80D}"/>
          </ac:picMkLst>
        </pc:picChg>
      </pc:sldChg>
      <pc:sldChg chg="addSp delSp modSp mod delAnim">
        <pc:chgData name="Kareem Ahmed" userId="668b7c42-9793-4d96-80a6-ccc644a66bcf" providerId="ADAL" clId="{7A017B59-D28E-45CC-8A44-AFB562BCADF6}" dt="2023-08-17T18:59:33.563" v="3051" actId="478"/>
        <pc:sldMkLst>
          <pc:docMk/>
          <pc:sldMk cId="3015064059" sldId="336"/>
        </pc:sldMkLst>
        <pc:picChg chg="add del mod">
          <ac:chgData name="Kareem Ahmed" userId="668b7c42-9793-4d96-80a6-ccc644a66bcf" providerId="ADAL" clId="{7A017B59-D28E-45CC-8A44-AFB562BCADF6}" dt="2023-08-17T18:59:33.563" v="3051" actId="478"/>
          <ac:picMkLst>
            <pc:docMk/>
            <pc:sldMk cId="3015064059" sldId="336"/>
            <ac:picMk id="8" creationId="{D5098770-BF94-920E-224D-1467CFA8EEF3}"/>
          </ac:picMkLst>
        </pc:picChg>
      </pc:sldChg>
      <pc:sldChg chg="addSp delSp modSp mod delAnim">
        <pc:chgData name="Kareem Ahmed" userId="668b7c42-9793-4d96-80a6-ccc644a66bcf" providerId="ADAL" clId="{7A017B59-D28E-45CC-8A44-AFB562BCADF6}" dt="2023-08-17T18:59:34.679" v="3052" actId="478"/>
        <pc:sldMkLst>
          <pc:docMk/>
          <pc:sldMk cId="619901980" sldId="337"/>
        </pc:sldMkLst>
        <pc:picChg chg="add del mod">
          <ac:chgData name="Kareem Ahmed" userId="668b7c42-9793-4d96-80a6-ccc644a66bcf" providerId="ADAL" clId="{7A017B59-D28E-45CC-8A44-AFB562BCADF6}" dt="2023-08-17T18:59:34.679" v="3052" actId="478"/>
          <ac:picMkLst>
            <pc:docMk/>
            <pc:sldMk cId="619901980" sldId="337"/>
            <ac:picMk id="5" creationId="{D1CDF7A0-0BD3-E12A-5908-0637592A32C3}"/>
          </ac:picMkLst>
        </pc:picChg>
      </pc:sldChg>
      <pc:sldChg chg="addSp delSp modSp mod delAnim">
        <pc:chgData name="Kareem Ahmed" userId="668b7c42-9793-4d96-80a6-ccc644a66bcf" providerId="ADAL" clId="{7A017B59-D28E-45CC-8A44-AFB562BCADF6}" dt="2023-08-17T18:59:36.234" v="3053" actId="478"/>
        <pc:sldMkLst>
          <pc:docMk/>
          <pc:sldMk cId="0" sldId="338"/>
        </pc:sldMkLst>
        <pc:picChg chg="add del mod">
          <ac:chgData name="Kareem Ahmed" userId="668b7c42-9793-4d96-80a6-ccc644a66bcf" providerId="ADAL" clId="{7A017B59-D28E-45CC-8A44-AFB562BCADF6}" dt="2023-08-17T18:59:36.234" v="3053" actId="478"/>
          <ac:picMkLst>
            <pc:docMk/>
            <pc:sldMk cId="0" sldId="338"/>
            <ac:picMk id="6" creationId="{7577731C-0613-A619-EFA0-73FC2F8E2B38}"/>
          </ac:picMkLst>
        </pc:picChg>
      </pc:sldChg>
    </pc:docChg>
  </pc:docChgLst>
  <pc:docChgLst>
    <pc:chgData name="Kareem Ahmed" userId="668b7c42-9793-4d96-80a6-ccc644a66bcf" providerId="ADAL" clId="{440A7AAF-7DDB-42FD-98B9-6EDCED8E2FE5}"/>
    <pc:docChg chg="modSld">
      <pc:chgData name="Kareem Ahmed" userId="668b7c42-9793-4d96-80a6-ccc644a66bcf" providerId="ADAL" clId="{440A7AAF-7DDB-42FD-98B9-6EDCED8E2FE5}" dt="2023-06-19T08:12:02.135" v="0" actId="20577"/>
      <pc:docMkLst>
        <pc:docMk/>
      </pc:docMkLst>
      <pc:sldChg chg="modSp mod">
        <pc:chgData name="Kareem Ahmed" userId="668b7c42-9793-4d96-80a6-ccc644a66bcf" providerId="ADAL" clId="{440A7AAF-7DDB-42FD-98B9-6EDCED8E2FE5}" dt="2023-06-19T08:12:02.135" v="0" actId="20577"/>
        <pc:sldMkLst>
          <pc:docMk/>
          <pc:sldMk cId="0" sldId="264"/>
        </pc:sldMkLst>
        <pc:spChg chg="mod">
          <ac:chgData name="Kareem Ahmed" userId="668b7c42-9793-4d96-80a6-ccc644a66bcf" providerId="ADAL" clId="{440A7AAF-7DDB-42FD-98B9-6EDCED8E2FE5}" dt="2023-06-19T08:12:02.135" v="0" actId="20577"/>
          <ac:spMkLst>
            <pc:docMk/>
            <pc:sldMk cId="0" sldId="264"/>
            <ac:spMk id="20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6716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8105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7162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9555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1110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0701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7081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7938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127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703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83792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4396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2284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2760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44503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034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73330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4299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5210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6051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4455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7710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89485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6260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3511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66900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82661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49363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751327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78394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14642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30270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35814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43351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03646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6775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21035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7" name="Google Shape;61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618" name="Google Shape;618;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ar-EG"/>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7" name="Google Shape;627;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4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7"/>
        <p:cNvGrpSpPr/>
        <p:nvPr/>
      </p:nvGrpSpPr>
      <p:grpSpPr>
        <a:xfrm>
          <a:off x="0" y="0"/>
          <a:ext cx="0" cy="0"/>
          <a:chOff x="0" y="0"/>
          <a:chExt cx="0" cy="0"/>
        </a:xfrm>
      </p:grpSpPr>
      <p:sp>
        <p:nvSpPr>
          <p:cNvPr id="28" name="Google Shape;28;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8"/>
          <p:cNvSpPr>
            <a:spLocks noGrp="1"/>
          </p:cNvSpPr>
          <p:nvPr>
            <p:ph type="pic" idx="2"/>
          </p:nvPr>
        </p:nvSpPr>
        <p:spPr>
          <a:xfrm>
            <a:off x="5183188" y="987425"/>
            <a:ext cx="6172200" cy="4873625"/>
          </a:xfrm>
          <a:prstGeom prst="rect">
            <a:avLst/>
          </a:prstGeom>
          <a:noFill/>
          <a:ln>
            <a:noFill/>
          </a:ln>
        </p:spPr>
      </p:sp>
      <p:sp>
        <p:nvSpPr>
          <p:cNvPr id="76" name="Google Shape;76;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7394849" y="4414557"/>
            <a:ext cx="3985839"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i="0" u="none" strike="noStrike" cap="none" dirty="0">
                <a:solidFill>
                  <a:srgbClr val="2D3956"/>
                </a:solidFill>
                <a:latin typeface="Tajawal Medium"/>
                <a:ea typeface="Tajawal Medium"/>
                <a:cs typeface="+mj-cs"/>
                <a:sym typeface="Tajawal Medium"/>
              </a:rPr>
              <a:t>إعداد</a:t>
            </a:r>
            <a:endParaRPr dirty="0">
              <a:cs typeface="+mj-cs"/>
            </a:endParaRPr>
          </a:p>
          <a:p>
            <a:pPr marL="0" marR="0" lvl="0" indent="0" algn="ctr" rtl="0">
              <a:spcBef>
                <a:spcPts val="0"/>
              </a:spcBef>
              <a:spcAft>
                <a:spcPts val="0"/>
              </a:spcAft>
              <a:buNone/>
            </a:pPr>
            <a:r>
              <a:rPr lang="ar-EG" sz="3200" b="1" i="0" u="none" strike="noStrike" cap="none" dirty="0">
                <a:solidFill>
                  <a:srgbClr val="2D3956"/>
                </a:solidFill>
                <a:latin typeface="Tajawal Medium"/>
                <a:ea typeface="Tajawal Medium"/>
                <a:cs typeface="+mj-cs"/>
                <a:sym typeface="Tajawal Medium"/>
              </a:rPr>
              <a:t>د/ كريم أحمد</a:t>
            </a:r>
            <a:endParaRPr sz="3200" b="1" i="0" u="none" strike="noStrike" cap="none" dirty="0">
              <a:solidFill>
                <a:srgbClr val="2D3956"/>
              </a:solidFill>
              <a:latin typeface="Tajawal Medium"/>
              <a:ea typeface="Tajawal Medium"/>
              <a:cs typeface="+mj-cs"/>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98730" y="2045251"/>
            <a:ext cx="4181958"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400" b="1" i="0" u="none" strike="noStrike" cap="none" dirty="0">
                <a:solidFill>
                  <a:srgbClr val="C00000"/>
                </a:solidFill>
                <a:latin typeface="Tajawal Medium"/>
                <a:ea typeface="Tajawal Medium"/>
                <a:cs typeface="+mj-cs"/>
                <a:sym typeface="Tajawal Medium"/>
              </a:rPr>
              <a:t>مقدمة في </a:t>
            </a:r>
          </a:p>
          <a:p>
            <a:pPr marL="0" marR="0" lvl="0" indent="0" algn="ctr" rtl="0">
              <a:spcBef>
                <a:spcPts val="0"/>
              </a:spcBef>
              <a:spcAft>
                <a:spcPts val="0"/>
              </a:spcAft>
              <a:buNone/>
            </a:pPr>
            <a:r>
              <a:rPr lang="ar-EG" sz="4400" b="1" i="0" u="none" strike="noStrike" cap="none" dirty="0">
                <a:solidFill>
                  <a:srgbClr val="C00000"/>
                </a:solidFill>
                <a:latin typeface="Tajawal Medium"/>
                <a:ea typeface="Tajawal Medium"/>
                <a:cs typeface="+mj-cs"/>
                <a:sym typeface="Tajawal Medium"/>
              </a:rPr>
              <a:t>التسويق الرقمي</a:t>
            </a:r>
            <a:endParaRPr dirty="0">
              <a:cs typeface="+mj-cs"/>
            </a:endParaRPr>
          </a:p>
          <a:p>
            <a:pPr marL="0" marR="0" lvl="0" indent="0" algn="ctr" rtl="0">
              <a:spcBef>
                <a:spcPts val="0"/>
              </a:spcBef>
              <a:spcAft>
                <a:spcPts val="0"/>
              </a:spcAft>
              <a:buNone/>
            </a:pPr>
            <a:r>
              <a:rPr lang="ar-EG" sz="4400" b="1" i="0" u="none" strike="noStrike" cap="none" dirty="0">
                <a:solidFill>
                  <a:srgbClr val="C00000"/>
                </a:solidFill>
                <a:latin typeface="Calibri"/>
                <a:ea typeface="Calibri"/>
                <a:cs typeface="+mj-cs"/>
                <a:sym typeface="Calibri"/>
              </a:rPr>
              <a:t>MKT</a:t>
            </a:r>
            <a:r>
              <a:rPr lang="en-US" sz="4400" b="1" i="0" u="none" strike="noStrike" cap="none" dirty="0">
                <a:solidFill>
                  <a:srgbClr val="C00000"/>
                </a:solidFill>
                <a:latin typeface="Calibri"/>
                <a:ea typeface="Calibri"/>
                <a:cs typeface="+mj-cs"/>
                <a:sym typeface="Calibri"/>
              </a:rPr>
              <a:t>111</a:t>
            </a:r>
            <a:endParaRPr dirty="0">
              <a:cs typeface="+mj-cs"/>
            </a:endParaRPr>
          </a:p>
        </p:txBody>
      </p:sp>
      <p:sp>
        <p:nvSpPr>
          <p:cNvPr id="104" name="Google Shape;104;p1"/>
          <p:cNvSpPr/>
          <p:nvPr/>
        </p:nvSpPr>
        <p:spPr>
          <a:xfrm>
            <a:off x="6594457" y="6043084"/>
            <a:ext cx="3893434"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i="0" u="none" strike="noStrike" cap="none" dirty="0">
                <a:solidFill>
                  <a:srgbClr val="2D3956"/>
                </a:solidFill>
                <a:latin typeface="Tajawal Medium"/>
                <a:ea typeface="Tajawal Medium"/>
                <a:cs typeface="+mj-cs"/>
                <a:sym typeface="Tajawal Medium"/>
              </a:rPr>
              <a:t>المحاضرة </a:t>
            </a:r>
            <a:r>
              <a:rPr lang="ar-EG" sz="2800" b="1" dirty="0">
                <a:solidFill>
                  <a:srgbClr val="2D3956"/>
                </a:solidFill>
                <a:latin typeface="Tajawal Medium"/>
                <a:ea typeface="Tajawal Medium"/>
                <a:cs typeface="+mj-cs"/>
                <a:sym typeface="Tajawal Medium"/>
              </a:rPr>
              <a:t>العاشرة</a:t>
            </a:r>
            <a:r>
              <a:rPr lang="ar-EG" sz="2800" b="1" i="0" u="none" strike="noStrike" cap="none" dirty="0">
                <a:solidFill>
                  <a:srgbClr val="2D3956"/>
                </a:solidFill>
                <a:latin typeface="Tajawal Medium"/>
                <a:ea typeface="Tajawal Medium"/>
                <a:cs typeface="+mj-cs"/>
                <a:sym typeface="Tajawal Medium"/>
              </a:rPr>
              <a:t> </a:t>
            </a:r>
            <a:endParaRPr sz="2800" b="1" i="0" u="none" strike="noStrike" cap="none" dirty="0">
              <a:solidFill>
                <a:srgbClr val="2D3956"/>
              </a:solidFill>
              <a:latin typeface="Tajawal Medium"/>
              <a:ea typeface="Tajawal Medium"/>
              <a:cs typeface="+mj-cs"/>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1620410" y="423192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p:nvPr/>
        </p:nvSpPr>
        <p:spPr>
          <a:xfrm>
            <a:off x="-57261"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15772"/>
    </mc:Choice>
    <mc:Fallback xmlns="">
      <p:transition spd="slow" advTm="157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sng" strike="noStrike" cap="none" dirty="0">
                <a:solidFill>
                  <a:schemeClr val="dk1"/>
                </a:solidFill>
                <a:latin typeface="Calibri"/>
                <a:ea typeface="Calibri"/>
                <a:cs typeface="Calibri"/>
                <a:sym typeface="Calibri"/>
              </a:rPr>
              <a:t>عنوان المحاضرة</a:t>
            </a:r>
            <a:br>
              <a:rPr lang="ar-EG" sz="3400" b="1" i="0" u="none" strike="noStrike" cap="none" dirty="0">
                <a:solidFill>
                  <a:schemeClr val="dk1"/>
                </a:solidFill>
                <a:latin typeface="Calibri"/>
                <a:ea typeface="Calibri"/>
                <a:cs typeface="Calibri"/>
                <a:sym typeface="Calibri"/>
              </a:rPr>
            </a:br>
            <a:r>
              <a:rPr lang="ar-EG" sz="3400" b="1" i="0" u="none" strike="noStrike" cap="none" dirty="0">
                <a:solidFill>
                  <a:schemeClr val="dk1"/>
                </a:solidFill>
                <a:latin typeface="Calibri"/>
                <a:ea typeface="Calibri"/>
                <a:cs typeface="Calibri"/>
                <a:sym typeface="Calibri"/>
              </a:rPr>
              <a:t>تقييم وتحسين </a:t>
            </a:r>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أداء القنوات الرقمية</a:t>
            </a: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8556"/>
    </mc:Choice>
    <mc:Fallback xmlns="">
      <p:transition spd="slow" advTm="85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mj-cs"/>
                <a:sym typeface="Tajawal Medium"/>
              </a:rPr>
              <a:t>محتويات المحاضرة</a:t>
            </a:r>
            <a:endParaRPr sz="2800" b="1" i="0" u="none" strike="noStrike" cap="none">
              <a:solidFill>
                <a:srgbClr val="2D3956"/>
              </a:solidFill>
              <a:latin typeface="Tajawal Medium"/>
              <a:ea typeface="Tajawal Medium"/>
              <a:cs typeface="+mj-cs"/>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2224672"/>
            <a:ext cx="8417320" cy="2631449"/>
          </a:xfrm>
          <a:prstGeom prst="rect">
            <a:avLst/>
          </a:prstGeom>
          <a:no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Tajawal ExtraBold"/>
                <a:ea typeface="Tajawal ExtraBold"/>
                <a:cs typeface="+mj-cs"/>
                <a:sym typeface="Tajawal ExtraBold"/>
              </a:rPr>
              <a:t>مقدمة</a:t>
            </a:r>
            <a:endParaRPr dirty="0">
              <a:cs typeface="+mj-cs"/>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Tajawal ExtraBold"/>
                <a:ea typeface="Tajawal ExtraBold"/>
                <a:cs typeface="+mj-cs"/>
                <a:sym typeface="Tajawal ExtraBold"/>
              </a:rPr>
              <a:t>إدارة أداء القنوات الرقمية</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استخدام</a:t>
            </a:r>
            <a:r>
              <a:rPr lang="en-US" sz="2200" b="1" i="0" u="none" strike="noStrike" cap="none" dirty="0">
                <a:solidFill>
                  <a:srgbClr val="1E4E79"/>
                </a:solidFill>
                <a:latin typeface="Calibri"/>
                <a:ea typeface="Calibri"/>
                <a:cs typeface="+mj-cs"/>
                <a:sym typeface="Calibri"/>
              </a:rPr>
              <a:t>Google Analytics </a:t>
            </a:r>
            <a:r>
              <a:rPr lang="ar-EG" sz="2200" b="1" i="0" u="none" strike="noStrike" cap="none" dirty="0">
                <a:solidFill>
                  <a:srgbClr val="1E4E79"/>
                </a:solidFill>
                <a:latin typeface="Calibri"/>
                <a:ea typeface="Calibri"/>
                <a:cs typeface="+mj-cs"/>
                <a:sym typeface="Calibri"/>
              </a:rPr>
              <a:t> لتقييم وتحسين </a:t>
            </a:r>
          </a:p>
          <a:p>
            <a:pPr marR="0" lvl="0" algn="r" rtl="1">
              <a:lnSpc>
                <a:spcPct val="150000"/>
              </a:lnSpc>
              <a:spcBef>
                <a:spcPts val="0"/>
              </a:spcBef>
              <a:spcAft>
                <a:spcPts val="0"/>
              </a:spcAft>
              <a:buClr>
                <a:srgbClr val="1E4E79"/>
              </a:buClr>
              <a:buSzPts val="2200"/>
            </a:pPr>
            <a:r>
              <a:rPr lang="ar-EG" sz="2200" b="1" dirty="0">
                <a:solidFill>
                  <a:srgbClr val="1E4E79"/>
                </a:solidFill>
                <a:latin typeface="Calibri"/>
                <a:ea typeface="Calibri"/>
                <a:cs typeface="+mj-cs"/>
                <a:sym typeface="Calibri"/>
              </a:rPr>
              <a:t>     </a:t>
            </a:r>
            <a:r>
              <a:rPr lang="ar-EG" sz="2200" b="1" i="0" u="none" strike="noStrike" cap="none" dirty="0">
                <a:solidFill>
                  <a:srgbClr val="1E4E79"/>
                </a:solidFill>
                <a:latin typeface="Calibri"/>
                <a:ea typeface="Calibri"/>
                <a:cs typeface="+mj-cs"/>
                <a:sym typeface="Calibri"/>
              </a:rPr>
              <a:t>أداء القنوات الرقمية </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بحوث التسويق باستخدام الإنترنت والوسائط الرقمية</a:t>
            </a: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36514"/>
    </mc:Choice>
    <mc:Fallback xmlns="">
      <p:transition spd="slow" advTm="3651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8238"/>
            <a:ext cx="9608757" cy="341627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تشترك الشركات التي تتبع نهجًا ناجحًا في التسويق الرقمي في مجموعة من السمات المشتركة.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أهم هذه السمات هي أنها تولي أهمية كبيرة وتخصص الموارد اللازمة لمراقبة نجاح أنشطتها التسويقية عبر الإنترنت.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كما أن هذه الشركات الناجحة لا تكتفي بمراقبة النجاح فحسب، بل تعمل أيضًا على تحسين أداء قنواتها الرقمية باستمرار. يعني ذلك أنهم يطورون ويحسنون استراتيجياتهم بناءً على البيانات والتحليلات </a:t>
            </a:r>
            <a:r>
              <a:rPr lang="ar-EG" sz="2400" dirty="0">
                <a:solidFill>
                  <a:schemeClr val="dk1"/>
                </a:solidFill>
              </a:rPr>
              <a:t>اللازمة. </a:t>
            </a:r>
            <a:endParaRPr lang="ar-EG" sz="2400" dirty="0">
              <a:solidFill>
                <a:schemeClr val="dk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105375"/>
    </mc:Choice>
    <mc:Fallback xmlns="">
      <p:transition spd="slow" advTm="1053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8238"/>
            <a:ext cx="9608757" cy="341627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Arial"/>
                <a:sym typeface="Arial"/>
              </a:rPr>
              <a:t>تحليلات الويب أو التحليلات الرقمية </a:t>
            </a:r>
            <a:r>
              <a:rPr lang="en-US" sz="2400" b="1" dirty="0">
                <a:solidFill>
                  <a:srgbClr val="0070C0"/>
                </a:solidFill>
                <a:latin typeface="Arial"/>
                <a:ea typeface="Arial"/>
                <a:cs typeface="Arial"/>
                <a:sym typeface="Arial"/>
              </a:rPr>
              <a:t>Web or digital analytics</a:t>
            </a:r>
            <a:r>
              <a:rPr lang="ar-EG" sz="2400" b="1" dirty="0">
                <a:solidFill>
                  <a:srgbClr val="0070C0"/>
                </a:solidFill>
              </a:rPr>
              <a:t>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 يشير إلى مجموعة من التقنيات والأدوات المستخدمة لفحص وتحسين تأثير التسويق الرقمي على الأعمال التجارية، بما في ذلك مراجعة حجم حركة المرور، والإحالات، وسلاسل النقرات، وبيانات الوصول عبر الإنترنت، واستبيانات رضا العملاء، وأعداد العملاء المتوقعين وحجم المبيعات.</a:t>
            </a:r>
          </a:p>
          <a:p>
            <a:pPr marL="0" marR="0" lvl="0" indent="0" algn="just" rtl="1">
              <a:lnSpc>
                <a:spcPct val="150000"/>
              </a:lnSpc>
              <a:spcBef>
                <a:spcPts val="0"/>
              </a:spcBef>
              <a:spcAft>
                <a:spcPts val="0"/>
              </a:spcAft>
              <a:buNone/>
            </a:pPr>
            <a:r>
              <a:rPr lang="ar-EG" sz="2400" dirty="0">
                <a:solidFill>
                  <a:schemeClr val="dk1"/>
                </a:solidFill>
              </a:rPr>
              <a:t>كما يمكن تعريف تحليلات الويب بأنها قياس وجمع وتحليل وتقديم تقارير حول البيانات على الإنترنت بهدف فهم وتحسين استخدام الويب.</a:t>
            </a:r>
            <a:endParaRPr lang="ar-EG" sz="24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30724270"/>
      </p:ext>
    </p:extLst>
  </p:cSld>
  <p:clrMapOvr>
    <a:masterClrMapping/>
  </p:clrMapOvr>
  <mc:AlternateContent xmlns:mc="http://schemas.openxmlformats.org/markup-compatibility/2006" xmlns:p14="http://schemas.microsoft.com/office/powerpoint/2010/main">
    <mc:Choice Requires="p14">
      <p:transition spd="slow" p14:dur="2000" advTm="130008"/>
    </mc:Choice>
    <mc:Fallback xmlns="">
      <p:transition spd="slow" advTm="1300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8"/>
            <a:ext cx="9608757" cy="4662775"/>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هناك حاجة متزايدة إلى مسوقين يمتلكون مهارات التقييم لمراجعة وتحسين استراتيجيات التسويق الرقمي باستخدام التحليلات. ذلك لأن التسويق الرقمي يعتمد بشكل كبير على البيانات، ومهارات تحليل البيانات أصبحت مطلوبة بشكل كبير من قبل أصحاب العمل. </a:t>
            </a:r>
          </a:p>
          <a:p>
            <a:pPr marL="0" marR="0" lvl="0" indent="0" algn="just" rtl="1">
              <a:lnSpc>
                <a:spcPct val="150000"/>
              </a:lnSpc>
              <a:spcBef>
                <a:spcPts val="0"/>
              </a:spcBef>
              <a:spcAft>
                <a:spcPts val="0"/>
              </a:spcAft>
              <a:buNone/>
            </a:pPr>
            <a:r>
              <a:rPr lang="ar-EG" sz="2200" dirty="0">
                <a:solidFill>
                  <a:schemeClr val="tx1"/>
                </a:solidFill>
              </a:rPr>
              <a:t>يمكن أن يتم تطوير المهارات التي ستساعدك في تحليل وتحسين الأداء الرقمي كما يلي:</a:t>
            </a:r>
          </a:p>
          <a:p>
            <a:pPr marL="342900" marR="0" lvl="0" indent="-342900" algn="just" rtl="1">
              <a:lnSpc>
                <a:spcPct val="150000"/>
              </a:lnSpc>
              <a:spcBef>
                <a:spcPts val="0"/>
              </a:spcBef>
              <a:spcAft>
                <a:spcPts val="0"/>
              </a:spcAft>
              <a:buFont typeface="Arial" panose="020B0604020202020204" pitchFamily="34" charset="0"/>
              <a:buChar char="•"/>
            </a:pPr>
            <a:r>
              <a:rPr lang="ar-EG" sz="2200" dirty="0">
                <a:solidFill>
                  <a:schemeClr val="tx1"/>
                </a:solidFill>
                <a:latin typeface="Arial"/>
                <a:ea typeface="Arial"/>
                <a:cs typeface="Arial"/>
                <a:sym typeface="Arial"/>
              </a:rPr>
              <a:t>تحليل فعالية التسويق الرقمي: يعني ذلك فهم كيفية قياس فعالية التسويق الرقمي باستخدام مقاييس مناسبة، خاصة للوسائط الرقمية وتجارب العملاء على الموقع وفعالية المحتوى.</a:t>
            </a:r>
          </a:p>
          <a:p>
            <a:pPr marL="342900" marR="0" lvl="0" indent="-342900" algn="just" rtl="1">
              <a:lnSpc>
                <a:spcPct val="150000"/>
              </a:lnSpc>
              <a:spcBef>
                <a:spcPts val="0"/>
              </a:spcBef>
              <a:spcAft>
                <a:spcPts val="0"/>
              </a:spcAft>
              <a:buFont typeface="Arial" panose="020B0604020202020204" pitchFamily="34" charset="0"/>
              <a:buChar char="•"/>
            </a:pPr>
            <a:r>
              <a:rPr lang="ar-EG" sz="2200" dirty="0">
                <a:solidFill>
                  <a:schemeClr val="tx1"/>
                </a:solidFill>
                <a:latin typeface="Arial"/>
                <a:ea typeface="Arial"/>
                <a:cs typeface="Arial"/>
                <a:sym typeface="Arial"/>
              </a:rPr>
              <a:t>استخدام أنظمة تحليلات التسويق الرقمي: ذلك يتضمن التعامل مع أنظمة مثل </a:t>
            </a:r>
            <a:r>
              <a:rPr lang="en-US" sz="2200" dirty="0">
                <a:solidFill>
                  <a:schemeClr val="tx1"/>
                </a:solidFill>
                <a:latin typeface="Arial"/>
                <a:ea typeface="Arial"/>
                <a:cs typeface="Arial"/>
                <a:sym typeface="Arial"/>
              </a:rPr>
              <a:t>Google Analytics </a:t>
            </a:r>
            <a:r>
              <a:rPr lang="ar-EG" sz="2200" dirty="0">
                <a:solidFill>
                  <a:schemeClr val="tx1"/>
                </a:solidFill>
                <a:latin typeface="Arial"/>
                <a:ea typeface="Arial"/>
                <a:cs typeface="Arial"/>
                <a:sym typeface="Arial"/>
              </a:rPr>
              <a:t> و </a:t>
            </a:r>
            <a:r>
              <a:rPr lang="en-US" sz="2200" dirty="0">
                <a:solidFill>
                  <a:schemeClr val="tx1"/>
                </a:solidFill>
                <a:latin typeface="Arial"/>
                <a:ea typeface="Arial"/>
                <a:cs typeface="Arial"/>
                <a:sym typeface="Arial"/>
              </a:rPr>
              <a:t>Adobe Analytics </a:t>
            </a:r>
            <a:r>
              <a:rPr lang="ar-EG" sz="2200" dirty="0">
                <a:solidFill>
                  <a:schemeClr val="tx1"/>
                </a:solidFill>
                <a:latin typeface="Arial"/>
                <a:ea typeface="Arial"/>
                <a:cs typeface="Arial"/>
                <a:sym typeface="Arial"/>
              </a:rPr>
              <a:t> وأدوات عرض البيانات مثل</a:t>
            </a:r>
            <a:r>
              <a:rPr lang="en-US" sz="2200" dirty="0">
                <a:solidFill>
                  <a:schemeClr val="tx1"/>
                </a:solidFill>
                <a:latin typeface="Arial"/>
                <a:ea typeface="Arial"/>
                <a:cs typeface="Arial"/>
                <a:sym typeface="Arial"/>
              </a:rPr>
              <a:t>Google Data Studio </a:t>
            </a:r>
            <a:r>
              <a:rPr lang="ar-EG" sz="2200" dirty="0">
                <a:solidFill>
                  <a:schemeClr val="tx1"/>
                </a:solidFill>
                <a:latin typeface="Arial"/>
                <a:ea typeface="Arial"/>
                <a:cs typeface="Arial"/>
                <a:sym typeface="Arial"/>
              </a:rPr>
              <a:t> و </a:t>
            </a:r>
            <a:r>
              <a:rPr lang="en-US" sz="2200" dirty="0">
                <a:solidFill>
                  <a:schemeClr val="tx1"/>
                </a:solidFill>
                <a:latin typeface="Arial"/>
                <a:ea typeface="Arial"/>
                <a:cs typeface="Arial"/>
                <a:sym typeface="Arial"/>
              </a:rPr>
              <a:t>Tableau، </a:t>
            </a:r>
            <a:r>
              <a:rPr lang="ar-EG" sz="2200" dirty="0">
                <a:solidFill>
                  <a:schemeClr val="tx1"/>
                </a:solidFill>
                <a:latin typeface="Arial"/>
                <a:ea typeface="Arial"/>
                <a:cs typeface="Arial"/>
                <a:sym typeface="Arial"/>
              </a:rPr>
              <a:t>وحتى أدوات تحليل إحصائيات مفتوحة المصدر “</a:t>
            </a:r>
            <a:r>
              <a:rPr lang="en-US" sz="2200" dirty="0">
                <a:solidFill>
                  <a:schemeClr val="tx1"/>
                </a:solidFill>
                <a:latin typeface="Arial"/>
                <a:ea typeface="Arial"/>
                <a:cs typeface="Arial"/>
                <a:sym typeface="Arial"/>
              </a:rPr>
              <a:t>R</a:t>
            </a:r>
            <a:r>
              <a:rPr lang="ar-EG" sz="2200" dirty="0">
                <a:solidFill>
                  <a:schemeClr val="tx1"/>
                </a:solidFill>
                <a:latin typeface="Arial"/>
                <a:ea typeface="Arial"/>
                <a:cs typeface="Arial"/>
                <a:sym typeface="Arial"/>
              </a:rPr>
              <a:t>". </a:t>
            </a:r>
            <a:endParaRPr lang="en-US" sz="2200"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922035756"/>
      </p:ext>
    </p:extLst>
  </p:cSld>
  <p:clrMapOvr>
    <a:masterClrMapping/>
  </p:clrMapOvr>
  <mc:AlternateContent xmlns:mc="http://schemas.openxmlformats.org/markup-compatibility/2006" xmlns:p14="http://schemas.microsoft.com/office/powerpoint/2010/main">
    <mc:Choice Requires="p14">
      <p:transition spd="slow" p14:dur="2000" advTm="146622"/>
    </mc:Choice>
    <mc:Fallback xmlns="">
      <p:transition spd="slow" advTm="1466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937157"/>
            <a:ext cx="9608757" cy="567843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إدارة أداء </a:t>
            </a:r>
            <a:r>
              <a:rPr lang="ar-EG" sz="2200" b="1" dirty="0">
                <a:solidFill>
                  <a:srgbClr val="0070C0"/>
                </a:solidFill>
              </a:rPr>
              <a:t>ا</a:t>
            </a:r>
            <a:r>
              <a:rPr lang="ar-EG" sz="2200" b="1" dirty="0">
                <a:solidFill>
                  <a:srgbClr val="0070C0"/>
                </a:solidFill>
                <a:latin typeface="Arial"/>
                <a:ea typeface="Arial"/>
                <a:cs typeface="Arial"/>
                <a:sym typeface="Arial"/>
              </a:rPr>
              <a:t>لقنوات الرقمية </a:t>
            </a:r>
            <a:r>
              <a:rPr lang="en-US" sz="2200" b="1" dirty="0">
                <a:solidFill>
                  <a:srgbClr val="0070C0"/>
                </a:solidFill>
                <a:latin typeface="Arial"/>
                <a:ea typeface="Arial"/>
                <a:cs typeface="Arial"/>
                <a:sym typeface="Arial"/>
              </a:rPr>
              <a:t>Performance management for digital channels</a:t>
            </a:r>
            <a:r>
              <a:rPr lang="ar-EG" sz="2200" b="1" dirty="0">
                <a:solidFill>
                  <a:srgbClr val="0070C0"/>
                </a:solidFill>
                <a:latin typeface="Arial"/>
                <a:ea typeface="Arial"/>
                <a:cs typeface="Arial"/>
                <a:sym typeface="Arial"/>
              </a:rPr>
              <a:t> </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يشير إلى العمليات والأنظمة التي يتم استخدامها لرصد وتحسين أداء المنظمة فيما يتعلق بقنواتها الرقمية. تهدف هذه العمليات إلى ضمان تحقيق أداء أمثل للمنظمة من خلال تحليل وتحسين جودة وفعالية العمليات والأنشطة المتعلقة بالتسويق الرقمي.</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تستخدم أنظمة إدارة الأداء لتقييم وتحسين </a:t>
            </a:r>
            <a:r>
              <a:rPr lang="ar-EG" sz="2200" u="sng" dirty="0">
                <a:solidFill>
                  <a:schemeClr val="tx1"/>
                </a:solidFill>
                <a:latin typeface="Arial"/>
                <a:ea typeface="Arial"/>
                <a:cs typeface="Arial"/>
                <a:sym typeface="Arial"/>
              </a:rPr>
              <a:t>الكفاءة والفعالية </a:t>
            </a:r>
            <a:r>
              <a:rPr lang="ar-EG" sz="2200" dirty="0">
                <a:solidFill>
                  <a:schemeClr val="tx1"/>
                </a:solidFill>
                <a:latin typeface="Arial"/>
                <a:ea typeface="Arial"/>
                <a:cs typeface="Arial"/>
                <a:sym typeface="Arial"/>
              </a:rPr>
              <a:t>للمنظمة وعملياتها بشكل عام. تهدف هذه الأنظمة إلى ضمان تحقيق أهداف المؤسسة وتحسين أدائها من خلال متابعة وتحليل الأداء واتخاذ التدابير اللازمة للتحسين.</a:t>
            </a:r>
          </a:p>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نظام قياس الأداء   </a:t>
            </a:r>
            <a:r>
              <a:rPr lang="en-US" sz="2200" b="1" dirty="0">
                <a:solidFill>
                  <a:srgbClr val="0070C0"/>
                </a:solidFill>
                <a:latin typeface="Arial"/>
                <a:ea typeface="Arial"/>
                <a:cs typeface="Arial"/>
                <a:sym typeface="Arial"/>
              </a:rPr>
              <a:t> Performance measurement system</a:t>
            </a:r>
            <a:endParaRPr lang="ar-EG" sz="2200" b="1" dirty="0">
              <a:solidFill>
                <a:srgbClr val="0070C0"/>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هذه هي العملية التي يتم فيها تحديد وتعريف المقاييس (المؤشرات) التي سيتم استخدامها لقياس أداء المؤسسة. تشمل هذه المقاييس البيانات التي يتم جمعها، وكيفية نشرها وتحليلها لفهم كفاءة وفعالية العمليات والأنشطة.</a:t>
            </a:r>
          </a:p>
        </p:txBody>
      </p:sp>
    </p:spTree>
    <p:extLst>
      <p:ext uri="{BB962C8B-B14F-4D97-AF65-F5344CB8AC3E}">
        <p14:creationId xmlns:p14="http://schemas.microsoft.com/office/powerpoint/2010/main" val="1187661508"/>
      </p:ext>
    </p:extLst>
  </p:cSld>
  <p:clrMapOvr>
    <a:masterClrMapping/>
  </p:clrMapOvr>
  <mc:AlternateContent xmlns:mc="http://schemas.openxmlformats.org/markup-compatibility/2006" xmlns:p14="http://schemas.microsoft.com/office/powerpoint/2010/main">
    <mc:Choice Requires="p14">
      <p:transition spd="slow" p14:dur="2000" advTm="194148"/>
    </mc:Choice>
    <mc:Fallback xmlns="">
      <p:transition spd="slow" advTm="1941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7"/>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latin typeface="Arial"/>
                <a:ea typeface="Arial"/>
                <a:cs typeface="Arial"/>
                <a:sym typeface="Arial"/>
              </a:rPr>
              <a:t>الفعالية   </a:t>
            </a:r>
            <a:r>
              <a:rPr lang="en-US" sz="2200" b="1" dirty="0">
                <a:solidFill>
                  <a:srgbClr val="0070C0"/>
                </a:solidFill>
                <a:latin typeface="Arial"/>
                <a:ea typeface="Arial"/>
                <a:cs typeface="Arial"/>
                <a:sym typeface="Arial"/>
              </a:rPr>
              <a:t>Effectiveness</a:t>
            </a:r>
            <a:r>
              <a:rPr lang="ar-EG" sz="2200" b="1" dirty="0">
                <a:solidFill>
                  <a:srgbClr val="0070C0"/>
                </a:solidFill>
                <a:latin typeface="Arial"/>
                <a:ea typeface="Arial"/>
                <a:cs typeface="Arial"/>
                <a:sym typeface="Arial"/>
              </a:rPr>
              <a:t>  </a:t>
            </a:r>
          </a:p>
          <a:p>
            <a:pPr algn="just" rtl="1">
              <a:lnSpc>
                <a:spcPct val="150000"/>
              </a:lnSpc>
            </a:pPr>
            <a:r>
              <a:rPr lang="ar-EG" sz="2200" dirty="0">
                <a:solidFill>
                  <a:schemeClr val="tx1"/>
                </a:solidFill>
                <a:latin typeface="Arial"/>
                <a:ea typeface="Arial"/>
                <a:cs typeface="Arial"/>
                <a:sym typeface="Arial"/>
              </a:rPr>
              <a:t>تشير الفعالية إلى القدرة على تحقيق الأهداف المحددة بطريقة تكون ملائمة ومؤثرة. في سياق إدارة الأعمال، يتعلق المصطلح بقدرة المنظمات والعمليات على تحقيق الأهداف المطلوبة بطرق تكون فعالة من حيث استخدام الموارد وتنفيذ الإجراءات. تحقيق الفعالية يشمل عملية اتخاذ القرارات الملائمة، وتنفيذ الخطوات الصحيحة، وتحقيق النتائج المرجوة.</a:t>
            </a:r>
          </a:p>
          <a:p>
            <a:pPr algn="just" rtl="1">
              <a:lnSpc>
                <a:spcPct val="150000"/>
              </a:lnSpc>
            </a:pPr>
            <a:r>
              <a:rPr lang="ar-EG" sz="2200" dirty="0">
                <a:solidFill>
                  <a:schemeClr val="tx1"/>
                </a:solidFill>
                <a:latin typeface="Arial"/>
                <a:ea typeface="Arial"/>
                <a:cs typeface="Arial"/>
                <a:sym typeface="Arial"/>
              </a:rPr>
              <a:t>الفعالية هي أن "تفعل الشيء الصحيح"  </a:t>
            </a:r>
            <a:r>
              <a:rPr lang="en-US" sz="2200" dirty="0">
                <a:solidFill>
                  <a:schemeClr val="tx1"/>
                </a:solidFill>
                <a:latin typeface="Arial"/>
                <a:ea typeface="Arial"/>
                <a:cs typeface="Arial"/>
                <a:sym typeface="Arial"/>
              </a:rPr>
              <a:t>Doing the right thing</a:t>
            </a:r>
            <a:r>
              <a:rPr lang="ar-EG" sz="2200" dirty="0">
                <a:solidFill>
                  <a:schemeClr val="tx1"/>
                </a:solidFill>
                <a:latin typeface="Arial"/>
                <a:ea typeface="Arial"/>
                <a:cs typeface="Arial"/>
                <a:sym typeface="Arial"/>
              </a:rPr>
              <a:t>.</a:t>
            </a:r>
          </a:p>
          <a:p>
            <a:pPr algn="just" rtl="1">
              <a:lnSpc>
                <a:spcPct val="150000"/>
              </a:lnSpc>
            </a:pPr>
            <a:r>
              <a:rPr lang="ar-EG" sz="2200" dirty="0">
                <a:solidFill>
                  <a:schemeClr val="tx1"/>
                </a:solidFill>
                <a:latin typeface="Arial"/>
                <a:ea typeface="Arial"/>
                <a:cs typeface="Arial"/>
                <a:sym typeface="Arial"/>
              </a:rPr>
              <a:t>لنفترض أن لديك شركة تصنيع وتوزيع تهدف إلى تحسين عمليات التسليم للعملاء. إذا اتخذت الشركة إجراءات لتحسين سلسلة التوريد وتقليل وقت التسليم بدون المساس بجودة المنتجات، وبنتيجة ذلك تم تقليل متوسط وقت التسليم من أسبوعين إلى أسبوع واحد، فإن ذلك يُعتبر مثالًا على الفعالية.</a:t>
            </a:r>
          </a:p>
        </p:txBody>
      </p:sp>
    </p:spTree>
    <p:extLst>
      <p:ext uri="{BB962C8B-B14F-4D97-AF65-F5344CB8AC3E}">
        <p14:creationId xmlns:p14="http://schemas.microsoft.com/office/powerpoint/2010/main" val="953461261"/>
      </p:ext>
    </p:extLst>
  </p:cSld>
  <p:clrMapOvr>
    <a:masterClrMapping/>
  </p:clrMapOvr>
  <mc:AlternateContent xmlns:mc="http://schemas.openxmlformats.org/markup-compatibility/2006" xmlns:p14="http://schemas.microsoft.com/office/powerpoint/2010/main">
    <mc:Choice Requires="p14">
      <p:transition spd="slow" p14:dur="2000" advTm="121171"/>
    </mc:Choice>
    <mc:Fallback xmlns="">
      <p:transition spd="slow" advTm="1211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8903"/>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latin typeface="Arial"/>
                <a:ea typeface="Arial"/>
                <a:cs typeface="Arial"/>
                <a:sym typeface="Arial"/>
              </a:rPr>
              <a:t>الكفاءة   </a:t>
            </a:r>
            <a:r>
              <a:rPr lang="en-US" sz="2200" b="1" dirty="0">
                <a:solidFill>
                  <a:srgbClr val="0070C0"/>
                </a:solidFill>
                <a:latin typeface="Arial"/>
                <a:ea typeface="Arial"/>
                <a:cs typeface="Arial"/>
                <a:sym typeface="Arial"/>
              </a:rPr>
              <a:t>Efficiency</a:t>
            </a:r>
            <a:r>
              <a:rPr lang="ar-EG" sz="2200" b="1" dirty="0">
                <a:solidFill>
                  <a:srgbClr val="0070C0"/>
                </a:solidFill>
                <a:latin typeface="Arial"/>
                <a:ea typeface="Arial"/>
                <a:cs typeface="Arial"/>
                <a:sym typeface="Arial"/>
              </a:rPr>
              <a:t>  </a:t>
            </a:r>
          </a:p>
          <a:p>
            <a:pPr algn="just" rtl="1">
              <a:lnSpc>
                <a:spcPct val="150000"/>
              </a:lnSpc>
            </a:pPr>
            <a:r>
              <a:rPr lang="ar-EG" sz="2200" dirty="0">
                <a:solidFill>
                  <a:schemeClr val="tx1"/>
                </a:solidFill>
                <a:latin typeface="Arial"/>
                <a:ea typeface="Arial"/>
                <a:cs typeface="Arial"/>
                <a:sym typeface="Arial"/>
              </a:rPr>
              <a:t>تعريف الكفاءة هو القدرة على تحقيق أهداف محددة باستخدام أقل من الموارد المتاحة. في سياق إدارة الأعمال، الكفاءة ترتبط بالقدرة على تحقيق الأداء المرجوة بطرق تستغل الموارد بشكل أقل وبأقل تكلفة ممكنة.</a:t>
            </a:r>
          </a:p>
          <a:p>
            <a:pPr algn="just" rtl="1">
              <a:lnSpc>
                <a:spcPct val="150000"/>
              </a:lnSpc>
            </a:pPr>
            <a:r>
              <a:rPr lang="ar-EG" sz="2200" dirty="0">
                <a:solidFill>
                  <a:schemeClr val="tx1"/>
                </a:solidFill>
              </a:rPr>
              <a:t>الكفاءة</a:t>
            </a:r>
            <a:r>
              <a:rPr lang="ar-EG" sz="2200" dirty="0">
                <a:solidFill>
                  <a:schemeClr val="tx1"/>
                </a:solidFill>
                <a:latin typeface="Arial"/>
                <a:ea typeface="Arial"/>
                <a:cs typeface="Arial"/>
                <a:sym typeface="Arial"/>
              </a:rPr>
              <a:t> هي أن "تفعل الشيء بطريقة صحيحة"  </a:t>
            </a:r>
            <a:r>
              <a:rPr lang="en-US" sz="2200" dirty="0">
                <a:solidFill>
                  <a:schemeClr val="tx1"/>
                </a:solidFill>
                <a:latin typeface="Arial"/>
                <a:ea typeface="Arial"/>
                <a:cs typeface="Arial"/>
                <a:sym typeface="Arial"/>
              </a:rPr>
              <a:t>Doing things right</a:t>
            </a:r>
            <a:r>
              <a:rPr lang="ar-EG" sz="2200" dirty="0">
                <a:solidFill>
                  <a:schemeClr val="tx1"/>
                </a:solidFill>
                <a:latin typeface="Arial"/>
                <a:ea typeface="Arial"/>
                <a:cs typeface="Arial"/>
                <a:sym typeface="Arial"/>
              </a:rPr>
              <a:t>.</a:t>
            </a:r>
          </a:p>
          <a:p>
            <a:pPr algn="just" rtl="1">
              <a:lnSpc>
                <a:spcPct val="150000"/>
              </a:lnSpc>
            </a:pPr>
            <a:r>
              <a:rPr lang="ar-EG" sz="2200" dirty="0">
                <a:solidFill>
                  <a:schemeClr val="tx1"/>
                </a:solidFill>
                <a:latin typeface="Arial"/>
                <a:ea typeface="Arial"/>
                <a:cs typeface="Arial"/>
                <a:sym typeface="Arial"/>
              </a:rPr>
              <a:t>على سبيل المثال، إذا كان لديك عملية إنتاج تحقق أعلى مستوى من الإنتاجية باستخدام أقل كمية من المواد الخام وأقل وقت وجهد ممكنين، فإن ذلك يُعتبر مثالًا على الكفاءة. الهدف هو تحقيق النتائج المطلوبة بأقل تكلفة واستهلاك للموارد.</a:t>
            </a:r>
          </a:p>
        </p:txBody>
      </p:sp>
    </p:spTree>
    <p:extLst>
      <p:ext uri="{BB962C8B-B14F-4D97-AF65-F5344CB8AC3E}">
        <p14:creationId xmlns:p14="http://schemas.microsoft.com/office/powerpoint/2010/main" val="1900945729"/>
      </p:ext>
    </p:extLst>
  </p:cSld>
  <p:clrMapOvr>
    <a:masterClrMapping/>
  </p:clrMapOvr>
  <mc:AlternateContent xmlns:mc="http://schemas.openxmlformats.org/markup-compatibility/2006" xmlns:p14="http://schemas.microsoft.com/office/powerpoint/2010/main">
    <mc:Choice Requires="p14">
      <p:transition spd="slow" p14:dur="2000" advTm="124450"/>
    </mc:Choice>
    <mc:Fallback xmlns="">
      <p:transition spd="slow" advTm="12445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714566"/>
            <a:ext cx="9608757" cy="2123618"/>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هناك ثلاث مراحل لإنشاء وتنفيذ نظام إدارة الأداء في القنوات الرقمية، وهي: </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المرحلة 2: تعريف </a:t>
            </a:r>
            <a:r>
              <a:rPr lang="ar-EG" sz="2200" dirty="0">
                <a:solidFill>
                  <a:schemeClr val="tx1"/>
                </a:solidFill>
              </a:rPr>
              <a:t>مقاييس الأداء</a:t>
            </a:r>
            <a:endParaRPr lang="en-US" sz="2200" dirty="0">
              <a:solidFill>
                <a:schemeClr val="tx1"/>
              </a:solidFill>
            </a:endParaRP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المرحلة 3: اختيار أدوات جمع وتقرير المقاييس الملائمة</a:t>
            </a:r>
          </a:p>
        </p:txBody>
      </p:sp>
    </p:spTree>
    <p:extLst>
      <p:ext uri="{BB962C8B-B14F-4D97-AF65-F5344CB8AC3E}">
        <p14:creationId xmlns:p14="http://schemas.microsoft.com/office/powerpoint/2010/main" val="1105850069"/>
      </p:ext>
    </p:extLst>
  </p:cSld>
  <p:clrMapOvr>
    <a:masterClrMapping/>
  </p:clrMapOvr>
  <mc:AlternateContent xmlns:mc="http://schemas.openxmlformats.org/markup-compatibility/2006" xmlns:p14="http://schemas.microsoft.com/office/powerpoint/2010/main">
    <mc:Choice Requires="p14">
      <p:transition spd="slow" p14:dur="2000" advTm="33141"/>
    </mc:Choice>
    <mc:Fallback xmlns="">
      <p:transition spd="slow" advTm="331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952819"/>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يتمثل جوهر إدارة الأداء في تعريف مفهوم </a:t>
            </a:r>
            <a:r>
              <a:rPr lang="ar-EG" sz="2200" b="1" u="sng" dirty="0">
                <a:solidFill>
                  <a:schemeClr val="tx1"/>
                </a:solidFill>
                <a:latin typeface="Arial"/>
                <a:ea typeface="Arial"/>
                <a:cs typeface="Arial"/>
                <a:sym typeface="Arial"/>
              </a:rPr>
              <a:t>قياس الأداء </a:t>
            </a:r>
            <a:r>
              <a:rPr lang="ar-EG" sz="2200" dirty="0">
                <a:solidFill>
                  <a:schemeClr val="tx1"/>
                </a:solidFill>
                <a:latin typeface="Arial"/>
                <a:ea typeface="Arial"/>
                <a:cs typeface="Arial"/>
                <a:sym typeface="Arial"/>
              </a:rPr>
              <a:t>الذي تم استخدامه من قِبل باحثين في مركز أداء الأعمال بكلية </a:t>
            </a:r>
            <a:r>
              <a:rPr lang="ar-EG" sz="2200" dirty="0" err="1">
                <a:solidFill>
                  <a:schemeClr val="tx1"/>
                </a:solidFill>
                <a:latin typeface="Arial"/>
                <a:ea typeface="Arial"/>
                <a:cs typeface="Arial"/>
                <a:sym typeface="Arial"/>
              </a:rPr>
              <a:t>كرانفيلد</a:t>
            </a:r>
            <a:r>
              <a:rPr lang="ar-EG" sz="2200" dirty="0">
                <a:solidFill>
                  <a:schemeClr val="tx1"/>
                </a:solidFill>
                <a:latin typeface="Arial"/>
                <a:ea typeface="Arial"/>
                <a:cs typeface="Arial"/>
                <a:sym typeface="Arial"/>
              </a:rPr>
              <a:t> لإدارة الأعمال. حيث يشير هذا التعريف إلى </a:t>
            </a:r>
            <a:r>
              <a:rPr lang="ar-EG" sz="2200" b="1" dirty="0">
                <a:solidFill>
                  <a:srgbClr val="0070C0"/>
                </a:solidFill>
                <a:latin typeface="Arial"/>
                <a:ea typeface="Arial"/>
                <a:cs typeface="Arial"/>
                <a:sym typeface="Arial"/>
              </a:rPr>
              <a:t>قياس الأداء </a:t>
            </a:r>
            <a:r>
              <a:rPr lang="en-US" sz="2200" b="1" dirty="0">
                <a:solidFill>
                  <a:srgbClr val="0070C0"/>
                </a:solidFill>
                <a:latin typeface="Arial"/>
                <a:ea typeface="Arial"/>
                <a:cs typeface="Arial"/>
                <a:sym typeface="Arial"/>
              </a:rPr>
              <a:t>performance measurement</a:t>
            </a:r>
            <a:r>
              <a:rPr lang="ar-EG" sz="2200" b="1" dirty="0">
                <a:solidFill>
                  <a:srgbClr val="0070C0"/>
                </a:solidFill>
                <a:latin typeface="Arial"/>
                <a:ea typeface="Arial"/>
                <a:cs typeface="Arial"/>
                <a:sym typeface="Arial"/>
              </a:rPr>
              <a:t> </a:t>
            </a:r>
            <a:r>
              <a:rPr lang="ar-EG" sz="2200" dirty="0">
                <a:solidFill>
                  <a:schemeClr val="tx1"/>
                </a:solidFill>
                <a:latin typeface="Arial"/>
                <a:ea typeface="Arial"/>
                <a:cs typeface="Arial"/>
                <a:sym typeface="Arial"/>
              </a:rPr>
              <a:t>على أنه "عملية تحديد كفاءة وفعالية الإجراءات التي قامت بها المنظمة سابقاً من خلال جمع البيانات المناسبة وترتيبها وتحليلها وتفسيرها ونشرها".</a:t>
            </a:r>
          </a:p>
          <a:p>
            <a:pPr lvl="0" algn="just" rtl="1">
              <a:lnSpc>
                <a:spcPct val="150000"/>
              </a:lnSpc>
            </a:pPr>
            <a:r>
              <a:rPr lang="ar-EG" sz="2200" dirty="0">
                <a:solidFill>
                  <a:schemeClr val="tx1"/>
                </a:solidFill>
              </a:rPr>
              <a:t>يظهر التعريف أن </a:t>
            </a:r>
            <a:r>
              <a:rPr lang="ar-EG" sz="2200" dirty="0">
                <a:solidFill>
                  <a:schemeClr val="tx1"/>
                </a:solidFill>
                <a:latin typeface="Arial"/>
                <a:ea typeface="Arial"/>
                <a:cs typeface="Arial"/>
                <a:sym typeface="Arial"/>
              </a:rPr>
              <a:t>قياس الأداء يتم أساسًا من خلال معلومات حول فعالية وكفاءة العمليات. وقد تم التأكيد على ضرورة تضمين مؤشرات الفعالية والكفاءة في تحديد الأهداف لتحقيق إدارة أداء فعّالة.</a:t>
            </a:r>
          </a:p>
        </p:txBody>
      </p:sp>
    </p:spTree>
    <p:extLst>
      <p:ext uri="{BB962C8B-B14F-4D97-AF65-F5344CB8AC3E}">
        <p14:creationId xmlns:p14="http://schemas.microsoft.com/office/powerpoint/2010/main" val="1826559370"/>
      </p:ext>
    </p:extLst>
  </p:cSld>
  <p:clrMapOvr>
    <a:masterClrMapping/>
  </p:clrMapOvr>
  <mc:AlternateContent xmlns:mc="http://schemas.openxmlformats.org/markup-compatibility/2006" xmlns:p14="http://schemas.microsoft.com/office/powerpoint/2010/main">
    <mc:Choice Requires="p14">
      <p:transition spd="slow" p14:dur="2000" advTm="99334"/>
    </mc:Choice>
    <mc:Fallback xmlns="">
      <p:transition spd="slow" advTm="993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6"/>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في هذه المرحلة، يتعين إنشاء نظام يتيح إدارة الأداء بشكل منهجي ومنظم. يتضح أهمية هذا النظام عندما نتناول الآثار السلبية التي قد تحدث إذا لم تكن المنظمة تمتلك نظام إدارة الأداء. تشمل هذه الآثار: عدم ربط المؤشرات بالأهداف الاستراتيجية، أو حتى غياب الأهداف تمامًا؛ عدم جمع البيانات الرئيسية التي تساهم في قياس الأداء؛ عدم دقة البيانات المجمعة؛ عدم نشر أو تحليل البيانات بشكل مناسب؛ وأحيانًا عدم اتخاذ إجراءات تصحيحية لتحسين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ببساطة، هذا المرحلة تشير إلى أهمية إنشاء نظام يقوم بربط المؤشرات بالأهداف الاستراتيجية للمؤسسة وجمع البيانات الضرورية وضمان دقتها، كما يساعد في تحليل البيانات واتخاذ إجراءات تصحيحية لتحسين الأداء العام للمؤسسة.</a:t>
            </a:r>
          </a:p>
        </p:txBody>
      </p:sp>
    </p:spTree>
    <p:extLst>
      <p:ext uri="{BB962C8B-B14F-4D97-AF65-F5344CB8AC3E}">
        <p14:creationId xmlns:p14="http://schemas.microsoft.com/office/powerpoint/2010/main" val="4156059038"/>
      </p:ext>
    </p:extLst>
  </p:cSld>
  <p:clrMapOvr>
    <a:masterClrMapping/>
  </p:clrMapOvr>
  <mc:AlternateContent xmlns:mc="http://schemas.openxmlformats.org/markup-compatibility/2006" xmlns:p14="http://schemas.microsoft.com/office/powerpoint/2010/main">
    <mc:Choice Requires="p14">
      <p:transition spd="slow" p14:dur="2000" advTm="209515"/>
    </mc:Choice>
    <mc:Fallback xmlns="">
      <p:transition spd="slow" advTm="2095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8901"/>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في المقابل، يوجد عدة </a:t>
            </a:r>
            <a:r>
              <a:rPr lang="ar-EG" sz="2200" b="1" u="sng" dirty="0">
                <a:solidFill>
                  <a:schemeClr val="tx1"/>
                </a:solidFill>
                <a:latin typeface="Arial"/>
                <a:ea typeface="Arial"/>
                <a:cs typeface="Arial"/>
                <a:sym typeface="Arial"/>
              </a:rPr>
              <a:t>عقبات تعوق إنشاء أنظمة قياس الأداء</a:t>
            </a:r>
            <a:r>
              <a:rPr lang="ar-EG" sz="2200" b="1" dirty="0">
                <a:solidFill>
                  <a:schemeClr val="tx1"/>
                </a:solidFill>
              </a:rPr>
              <a:t>. </a:t>
            </a:r>
            <a:r>
              <a:rPr lang="ar-EG" sz="2200" dirty="0">
                <a:solidFill>
                  <a:schemeClr val="tx1"/>
                </a:solidFill>
                <a:latin typeface="Arial"/>
                <a:ea typeface="Arial"/>
                <a:cs typeface="Arial"/>
                <a:sym typeface="Arial"/>
              </a:rPr>
              <a:t>هذه العقبات تشير إلى عدم وجود عملية فعّالة لتحسين أنظمة القياس. وهذه العقبات تشمل ما يلي:</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1- ضبابية الرؤية في الإدارة العليا: يشير إلى عدم اعتبار تقييم الأداء أمرًا مهمًا من قِبل الإدارة العليا. قد يكون لدى الإدارة العليا رؤية غير واضحة حول أهمية تقييم الأداء، وهذا يمكن أن يؤدي إلى تخصيص الجهود والموارد بشكل غير ملائم.</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2- عدم وضوح المسؤوليات: يُشير إلى عدم وضوح المسؤوليات المتعلقة بتقديم وتحسين نظام القياس. هذا العنصر يشير إلى عدم وجود توزيع واضح للمسؤوليات والإجراءات المتعلقة بتحسين الأنظمة.</a:t>
            </a:r>
          </a:p>
        </p:txBody>
      </p:sp>
    </p:spTree>
    <p:extLst>
      <p:ext uri="{BB962C8B-B14F-4D97-AF65-F5344CB8AC3E}">
        <p14:creationId xmlns:p14="http://schemas.microsoft.com/office/powerpoint/2010/main" val="1154992292"/>
      </p:ext>
    </p:extLst>
  </p:cSld>
  <p:clrMapOvr>
    <a:masterClrMapping/>
  </p:clrMapOvr>
  <mc:AlternateContent xmlns:mc="http://schemas.openxmlformats.org/markup-compatibility/2006" xmlns:p14="http://schemas.microsoft.com/office/powerpoint/2010/main">
    <mc:Choice Requires="p14">
      <p:transition spd="slow" p14:dur="2000" advTm="130417"/>
    </mc:Choice>
    <mc:Fallback xmlns="">
      <p:transition spd="slow" advTm="13041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206732"/>
            <a:ext cx="9608757" cy="3139281"/>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3- توفير التمويل اللازم: يشمل هذا نقص الموارد المالية والتكنولوجية اللازمة لتطوير وتحسين نظم القياس.</a:t>
            </a:r>
          </a:p>
          <a:p>
            <a:pPr marL="0" marR="0" lvl="0" indent="0" algn="just" rtl="1">
              <a:lnSpc>
                <a:spcPct val="150000"/>
              </a:lnSpc>
              <a:spcBef>
                <a:spcPts val="0"/>
              </a:spcBef>
              <a:spcAft>
                <a:spcPts val="0"/>
              </a:spcAft>
              <a:buNone/>
            </a:pPr>
            <a:r>
              <a:rPr lang="ar-EG" sz="2200" dirty="0">
                <a:solidFill>
                  <a:schemeClr val="tx1"/>
                </a:solidFill>
              </a:rPr>
              <a:t>كما يشير هذا العنصر إلى نقص الوقت المخصص وعدم وجود الحافز لدى الموظفين فيما يخص قياس الأداء. </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4- مشكلات البيانات: يشمل هذا ضعف جودة البيانات المستخدمة في عمليات القياس. أيضًا، تصاحب هذه المشكلات نقص البيانات الملائمة المتاحة لاستخدامها في مقارنة الأداء مع معايير معينة.</a:t>
            </a:r>
          </a:p>
        </p:txBody>
      </p:sp>
    </p:spTree>
    <p:extLst>
      <p:ext uri="{BB962C8B-B14F-4D97-AF65-F5344CB8AC3E}">
        <p14:creationId xmlns:p14="http://schemas.microsoft.com/office/powerpoint/2010/main" val="762458022"/>
      </p:ext>
    </p:extLst>
  </p:cSld>
  <p:clrMapOvr>
    <a:masterClrMapping/>
  </p:clrMapOvr>
  <mc:AlternateContent xmlns:mc="http://schemas.openxmlformats.org/markup-compatibility/2006" xmlns:p14="http://schemas.microsoft.com/office/powerpoint/2010/main">
    <mc:Choice Requires="p14">
      <p:transition spd="slow" p14:dur="2000" advTm="107642"/>
    </mc:Choice>
    <mc:Fallback xmlns="">
      <p:transition spd="slow" advTm="1076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952817"/>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dirty="0">
                <a:solidFill>
                  <a:schemeClr val="tx1"/>
                </a:solidFill>
                <a:latin typeface="Arial"/>
                <a:ea typeface="Arial"/>
                <a:cs typeface="Arial"/>
                <a:sym typeface="Arial"/>
              </a:rPr>
              <a:t> تتضمن هذه المرحلة إنشاء مجموعة شاملة من المقاييس والمؤشرات التي ستُستخدم لتقييم أداء مختلف الأنشطة التسويقية الرقمية. خلال هذه المرحلة، تقوم المنظمات بتحديد إطار واضح ومنظم يحدد ما يجب قياسه، وكيفية القياس، ولماذا يعتبر هذا القياس ذو أهمية. يعمل هذا الإطار كدليل لاختيار المقاييس المناسبة التي تتوافق مع أهداف المنظمة واستراتيجيتها التسويقية.</a:t>
            </a:r>
          </a:p>
          <a:p>
            <a:pPr algn="just" rtl="1">
              <a:lnSpc>
                <a:spcPct val="150000"/>
              </a:lnSpc>
            </a:pPr>
            <a:endParaRPr lang="ar-EG" sz="2200" dirty="0">
              <a:solidFill>
                <a:schemeClr val="tx1"/>
              </a:solidFill>
              <a:latin typeface="Arial"/>
              <a:ea typeface="Arial"/>
              <a:cs typeface="Arial"/>
              <a:sym typeface="Arial"/>
            </a:endParaRPr>
          </a:p>
          <a:p>
            <a:pPr algn="just" rtl="1">
              <a:lnSpc>
                <a:spcPct val="150000"/>
              </a:lnSpc>
            </a:pPr>
            <a:endParaRPr lang="ar-EG" sz="2200"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169693700"/>
      </p:ext>
    </p:extLst>
  </p:cSld>
  <p:clrMapOvr>
    <a:masterClrMapping/>
  </p:clrMapOvr>
  <mc:AlternateContent xmlns:mc="http://schemas.openxmlformats.org/markup-compatibility/2006" xmlns:p14="http://schemas.microsoft.com/office/powerpoint/2010/main">
    <mc:Choice Requires="p14">
      <p:transition spd="slow" p14:dur="2000" advTm="88516"/>
    </mc:Choice>
    <mc:Fallback xmlns="">
      <p:transition spd="slow" advTm="8851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5"/>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مساهمات الأعمال </a:t>
            </a:r>
            <a:r>
              <a:rPr lang="en-US" sz="2200" b="1" dirty="0">
                <a:solidFill>
                  <a:schemeClr val="tx1"/>
                </a:solidFill>
                <a:latin typeface="Arial"/>
                <a:ea typeface="Arial"/>
                <a:cs typeface="Arial"/>
                <a:sym typeface="Arial"/>
              </a:rPr>
              <a:t>Business contribution</a:t>
            </a:r>
          </a:p>
          <a:p>
            <a:pPr algn="just" rtl="1">
              <a:lnSpc>
                <a:spcPct val="150000"/>
              </a:lnSpc>
            </a:pPr>
            <a:r>
              <a:rPr lang="ar-EG" sz="2200" dirty="0">
                <a:solidFill>
                  <a:schemeClr val="tx1"/>
                </a:solidFill>
                <a:latin typeface="Arial"/>
                <a:ea typeface="Arial"/>
                <a:cs typeface="Arial"/>
                <a:sym typeface="Arial"/>
              </a:rPr>
              <a:t>تُعَد المساهمة في تحقيق أهداف الأعمال أو الربحية هي الهدف النهائي للتسويق الرقمي والتجارة الإلكترونية. لتقييم ذلك، تحدد الشركات المتعددة القنوات هدفًا للمساهمة عبر الإنترنت لتحقيق نسبة معينة من المبيعات من خلال القناة. </a:t>
            </a:r>
          </a:p>
          <a:p>
            <a:pPr algn="just" rtl="1">
              <a:lnSpc>
                <a:spcPct val="150000"/>
              </a:lnSpc>
            </a:pPr>
            <a:r>
              <a:rPr lang="ar-EG" sz="2200" dirty="0">
                <a:solidFill>
                  <a:schemeClr val="tx1"/>
                </a:solidFill>
                <a:latin typeface="Arial"/>
                <a:ea typeface="Arial"/>
                <a:cs typeface="Arial"/>
                <a:sym typeface="Arial"/>
              </a:rPr>
              <a:t>كما أن هناك حاجة لتقييم كيفية دعم القنوات المختلفة بعضها البعض. يشير الباحثون إلى ضرورة قياس تأثير نقاط الاتصال الرقمية على المبيعات التي لا تتم عبر الإنترنت، مثل تلك التي تحققت من خلال حملات التسويق عبر الإنترنت أو عمليات النقر والاستلام. ويقدمون مثالًا على كيفية تقييم مبيعات الموقع والطلبات التي تم توليدها من خلال الزيارات إلى الموقع وتم تنفيذها عبر الهاتف باستخدام برمجيات تتبع المكالمات.</a:t>
            </a:r>
          </a:p>
        </p:txBody>
      </p:sp>
    </p:spTree>
    <p:extLst>
      <p:ext uri="{BB962C8B-B14F-4D97-AF65-F5344CB8AC3E}">
        <p14:creationId xmlns:p14="http://schemas.microsoft.com/office/powerpoint/2010/main" val="202806426"/>
      </p:ext>
    </p:extLst>
  </p:cSld>
  <p:clrMapOvr>
    <a:masterClrMapping/>
  </p:clrMapOvr>
  <mc:AlternateContent xmlns:mc="http://schemas.openxmlformats.org/markup-compatibility/2006" xmlns:p14="http://schemas.microsoft.com/office/powerpoint/2010/main">
    <mc:Choice Requires="p14">
      <p:transition spd="slow" p14:dur="2000" advTm="145326"/>
    </mc:Choice>
    <mc:Fallback xmlns="">
      <p:transition spd="slow" advTm="1453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8901"/>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مساهمات الأعمال </a:t>
            </a:r>
            <a:r>
              <a:rPr lang="en-US" sz="2200" b="1" dirty="0">
                <a:solidFill>
                  <a:schemeClr val="tx1"/>
                </a:solidFill>
                <a:latin typeface="Arial"/>
                <a:ea typeface="Arial"/>
                <a:cs typeface="Arial"/>
                <a:sym typeface="Arial"/>
              </a:rPr>
              <a:t>Business contribution</a:t>
            </a:r>
          </a:p>
          <a:p>
            <a:pPr algn="just" rtl="1">
              <a:lnSpc>
                <a:spcPct val="150000"/>
              </a:lnSpc>
            </a:pPr>
            <a:r>
              <a:rPr lang="ar-EG" sz="2200" dirty="0">
                <a:solidFill>
                  <a:schemeClr val="tx1"/>
                </a:solidFill>
                <a:latin typeface="Arial"/>
                <a:ea typeface="Arial"/>
                <a:cs typeface="Arial"/>
                <a:sym typeface="Arial"/>
              </a:rPr>
              <a:t>في هذا السياق، نشير إلى أن الشركات التي كانت تعتمد على قناة واحدة قد تكون قادرة على قياس أداءها بشكل نسبي بسبب بساطة هذه البيئة. ومع ذلك، عندما تبدأ المنظمة في تنويع استراتيجياتها واستخدام مجموعة متعددة من القنوات، تصبح هذه المقاييس التقليدية غير كافية لقياس الأداء بشكل دقيق. تحتاج المنظمة في هذه الحالة إلى تطوير مقاييس جديدة تأخذ بعين الاعتبار التنوع في القنوات وتأثيرها المتباين على النتائج المالية والأداء الإجمالي للشركة حتى تستطيع الشركة قياس مساهمة كل قناة في نجاح أعمال الشركة.</a:t>
            </a:r>
          </a:p>
        </p:txBody>
      </p:sp>
    </p:spTree>
    <p:extLst>
      <p:ext uri="{BB962C8B-B14F-4D97-AF65-F5344CB8AC3E}">
        <p14:creationId xmlns:p14="http://schemas.microsoft.com/office/powerpoint/2010/main" val="130839999"/>
      </p:ext>
    </p:extLst>
  </p:cSld>
  <p:clrMapOvr>
    <a:masterClrMapping/>
  </p:clrMapOvr>
  <mc:AlternateContent xmlns:mc="http://schemas.openxmlformats.org/markup-compatibility/2006" xmlns:p14="http://schemas.microsoft.com/office/powerpoint/2010/main">
    <mc:Choice Requires="p14">
      <p:transition spd="slow" p14:dur="2000" advTm="149198"/>
    </mc:Choice>
    <mc:Fallback xmlns="">
      <p:transition spd="slow" advTm="14919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973395" y="976947"/>
            <a:ext cx="10289996" cy="580279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832207" y="937153"/>
            <a:ext cx="10289996"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dirty="0">
                <a:solidFill>
                  <a:schemeClr val="tx1"/>
                </a:solidFill>
                <a:latin typeface="Arial"/>
                <a:ea typeface="Arial"/>
                <a:cs typeface="Arial"/>
                <a:sym typeface="Arial"/>
              </a:rPr>
              <a:t>يكون التركيز هنا على نتائج أنشطة التسويق التي تقوم بها على مستوى كل من القنوات الرقمية والقنوات التقليدية، مثل: عدد المبيعات، وعدد العملاء المحتملين، ومعدلات التحويل، ومعدلات الحصول على عملاء جدد والاحتفاظ بهم. هذه الأهداف يجب تحديدها للقنوات الرقمية والقنوات التقليدية، وبعد ذلك يمكن مقارنتها.</a:t>
            </a:r>
          </a:p>
          <a:p>
            <a:pPr algn="just" rtl="1">
              <a:lnSpc>
                <a:spcPct val="150000"/>
              </a:lnSpc>
            </a:pPr>
            <a:r>
              <a:rPr lang="ar-EG" sz="2200" b="1" dirty="0">
                <a:solidFill>
                  <a:schemeClr val="tx1"/>
                </a:solidFill>
              </a:rPr>
              <a:t>النتائج الرئيسية التي يجب قياسها:</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التسجيل في الموقع أو الاشتراك في النشرة الإخبارية عبر البريد الإلكتروني (تواصل أو عميل محتمل جديد).</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طلبات لمزيد من المعلومات مثل كتيب أو طلب للاتصال من ممثل خدمة العملاء (عميل محتمل جديد).</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الاستجابة لعروض ترويجية مثل المسابقات عبر الإنترنت.</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عملية شراء أو اتخاذ إجراءات دون اتصال بالإنترنت (عبر الهاتف أو المتجر) وتأثرها بزيارة الموقع.</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البيع عبر الموقع.</a:t>
            </a:r>
          </a:p>
        </p:txBody>
      </p:sp>
    </p:spTree>
    <p:extLst>
      <p:ext uri="{BB962C8B-B14F-4D97-AF65-F5344CB8AC3E}">
        <p14:creationId xmlns:p14="http://schemas.microsoft.com/office/powerpoint/2010/main" val="3186425506"/>
      </p:ext>
    </p:extLst>
  </p:cSld>
  <p:clrMapOvr>
    <a:masterClrMapping/>
  </p:clrMapOvr>
  <mc:AlternateContent xmlns:mc="http://schemas.openxmlformats.org/markup-compatibility/2006" xmlns:p14="http://schemas.microsoft.com/office/powerpoint/2010/main">
    <mc:Choice Requires="p14">
      <p:transition spd="slow" p14:dur="2000" advTm="264763"/>
    </mc:Choice>
    <mc:Fallback xmlns="">
      <p:transition spd="slow" advTm="2647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4"/>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مساهمة القناة (مباشرة وغير مباشرة) </a:t>
            </a:r>
            <a:r>
              <a:rPr lang="en-US" sz="2200" dirty="0">
                <a:solidFill>
                  <a:schemeClr val="tx1"/>
                </a:solidFill>
                <a:latin typeface="Arial"/>
                <a:ea typeface="Arial"/>
                <a:cs typeface="Arial"/>
                <a:sym typeface="Arial"/>
              </a:rPr>
              <a:t> Channel contribution</a:t>
            </a:r>
            <a:endParaRPr lang="ar-EG" sz="2200" dirty="0">
              <a:solidFill>
                <a:schemeClr val="tx1"/>
              </a:solidFill>
            </a:endParaRPr>
          </a:p>
          <a:p>
            <a:pPr algn="just" rtl="1">
              <a:lnSpc>
                <a:spcPct val="150000"/>
              </a:lnSpc>
            </a:pPr>
            <a:r>
              <a:rPr lang="ar-EG" sz="2200" dirty="0">
                <a:solidFill>
                  <a:schemeClr val="tx1"/>
                </a:solidFill>
                <a:latin typeface="Arial"/>
                <a:ea typeface="Arial"/>
                <a:cs typeface="Arial"/>
                <a:sym typeface="Arial"/>
              </a:rPr>
              <a:t> إحدى الطرق المستخدمة على نطاق واسع لتقييم نتائج القناة هي مراجعة معدل التحويل، الذي يعطي مؤشرًا على النسبة المئوية لزوار الموقع الذين يقومون بإجراء معين. على سبيل المثال:</a:t>
            </a:r>
          </a:p>
          <a:p>
            <a:pPr algn="just" rtl="1">
              <a:lnSpc>
                <a:spcPct val="150000"/>
              </a:lnSpc>
            </a:pPr>
            <a:r>
              <a:rPr lang="ar-EG" sz="2200" dirty="0">
                <a:solidFill>
                  <a:schemeClr val="tx1"/>
                </a:solidFill>
                <a:latin typeface="Arial"/>
                <a:ea typeface="Arial"/>
                <a:cs typeface="Arial"/>
                <a:sym typeface="Arial"/>
              </a:rPr>
              <a:t>        -</a:t>
            </a:r>
            <a:r>
              <a:rPr lang="ar-EG" sz="2200" dirty="0">
                <a:solidFill>
                  <a:schemeClr val="tx1"/>
                </a:solidFill>
              </a:rPr>
              <a:t> </a:t>
            </a:r>
            <a:r>
              <a:rPr lang="ar-EG" sz="2200" dirty="0">
                <a:solidFill>
                  <a:schemeClr val="tx1"/>
                </a:solidFill>
                <a:latin typeface="Arial"/>
                <a:ea typeface="Arial"/>
                <a:cs typeface="Arial"/>
                <a:sym typeface="Arial"/>
              </a:rPr>
              <a:t>معدل التحويل: معدل زوار الموقع الذين أجروا عمليات شراء مقابل إجمالي زوار الموقع</a:t>
            </a:r>
          </a:p>
          <a:p>
            <a:pPr algn="just" rtl="1">
              <a:lnSpc>
                <a:spcPct val="150000"/>
              </a:lnSpc>
            </a:pPr>
            <a:r>
              <a:rPr lang="ar-EG" sz="2200" dirty="0">
                <a:solidFill>
                  <a:schemeClr val="tx1"/>
                </a:solidFill>
              </a:rPr>
              <a:t>          </a:t>
            </a:r>
            <a:r>
              <a:rPr lang="ar-EG" sz="2200" dirty="0">
                <a:solidFill>
                  <a:schemeClr val="tx1"/>
                </a:solidFill>
                <a:latin typeface="Arial"/>
                <a:ea typeface="Arial"/>
                <a:cs typeface="Arial"/>
                <a:sym typeface="Arial"/>
              </a:rPr>
              <a:t>2 في المئة (10,000 زائر، منهم 200 يقومون بعمليات شراء).</a:t>
            </a:r>
          </a:p>
          <a:p>
            <a:pPr algn="just" rtl="1">
              <a:lnSpc>
                <a:spcPct val="150000"/>
              </a:lnSpc>
            </a:pPr>
            <a:r>
              <a:rPr lang="ar-EG" sz="2200" dirty="0">
                <a:solidFill>
                  <a:schemeClr val="tx1"/>
                </a:solidFill>
              </a:rPr>
              <a:t>       -</a:t>
            </a:r>
            <a:r>
              <a:rPr lang="ar-EG" sz="2200" dirty="0">
                <a:solidFill>
                  <a:schemeClr val="tx1"/>
                </a:solidFill>
                <a:latin typeface="Arial"/>
                <a:ea typeface="Arial"/>
                <a:cs typeface="Arial"/>
                <a:sym typeface="Arial"/>
              </a:rPr>
              <a:t> معدل التحويل، معدل زوار الموقع الذين قاموا بالتسجيل مقابل إجمالي زوار الموقع</a:t>
            </a:r>
          </a:p>
          <a:p>
            <a:pPr algn="just" rtl="1">
              <a:lnSpc>
                <a:spcPct val="150000"/>
              </a:lnSpc>
            </a:pPr>
            <a:r>
              <a:rPr lang="ar-EG" sz="2200" dirty="0">
                <a:solidFill>
                  <a:schemeClr val="tx1"/>
                </a:solidFill>
              </a:rPr>
              <a:t>          </a:t>
            </a:r>
            <a:r>
              <a:rPr lang="ar-EG" sz="2200" dirty="0">
                <a:solidFill>
                  <a:schemeClr val="tx1"/>
                </a:solidFill>
                <a:latin typeface="Arial"/>
                <a:ea typeface="Arial"/>
                <a:cs typeface="Arial"/>
                <a:sym typeface="Arial"/>
              </a:rPr>
              <a:t>5 في المئة (10,000 زائر، منهم 500 يقومون بالتسجيل).</a:t>
            </a:r>
          </a:p>
        </p:txBody>
      </p:sp>
    </p:spTree>
    <p:extLst>
      <p:ext uri="{BB962C8B-B14F-4D97-AF65-F5344CB8AC3E}">
        <p14:creationId xmlns:p14="http://schemas.microsoft.com/office/powerpoint/2010/main" val="3775807511"/>
      </p:ext>
    </p:extLst>
  </p:cSld>
  <p:clrMapOvr>
    <a:masterClrMapping/>
  </p:clrMapOvr>
  <mc:AlternateContent xmlns:mc="http://schemas.openxmlformats.org/markup-compatibility/2006" xmlns:p14="http://schemas.microsoft.com/office/powerpoint/2010/main">
    <mc:Choice Requires="p14">
      <p:transition spd="slow" p14:dur="2000" advTm="118504"/>
    </mc:Choice>
    <mc:Fallback xmlns="">
      <p:transition spd="slow" advTm="1185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9"/>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معدل التناقص   </a:t>
            </a:r>
            <a:r>
              <a:rPr lang="en-US" sz="2200" dirty="0">
                <a:solidFill>
                  <a:schemeClr val="tx1"/>
                </a:solidFill>
                <a:latin typeface="Arial"/>
                <a:ea typeface="Arial"/>
                <a:cs typeface="Arial"/>
                <a:sym typeface="Arial"/>
              </a:rPr>
              <a:t>Attrition rate</a:t>
            </a:r>
            <a:endParaRPr lang="ar-EG" sz="2200" dirty="0">
              <a:solidFill>
                <a:schemeClr val="tx1"/>
              </a:solidFill>
            </a:endParaRPr>
          </a:p>
          <a:p>
            <a:pPr algn="just" rtl="1">
              <a:lnSpc>
                <a:spcPct val="150000"/>
              </a:lnSpc>
            </a:pPr>
            <a:r>
              <a:rPr lang="ar-EG" sz="2200" dirty="0">
                <a:solidFill>
                  <a:schemeClr val="tx1"/>
                </a:solidFill>
                <a:latin typeface="Arial"/>
                <a:ea typeface="Arial"/>
                <a:cs typeface="Arial"/>
                <a:sym typeface="Arial"/>
              </a:rPr>
              <a:t>معدل التناقص يمثل نسبة الزوار للموقع الذين يتم فقدانهم في كل مرحلة أثناء إجراء عملية شراء من الموقع.</a:t>
            </a:r>
          </a:p>
          <a:p>
            <a:pPr algn="just" rtl="1">
              <a:lnSpc>
                <a:spcPct val="150000"/>
              </a:lnSpc>
            </a:pPr>
            <a:r>
              <a:rPr lang="ar-EG" sz="2200" dirty="0">
                <a:solidFill>
                  <a:schemeClr val="tx1"/>
                </a:solidFill>
                <a:latin typeface="Arial"/>
                <a:ea typeface="Arial"/>
                <a:cs typeface="Arial"/>
                <a:sym typeface="Arial"/>
              </a:rPr>
              <a:t>يصف هذا المعدل عدد الزوار الذين يتم فقدانهم في كل مرحلة من مراحل التحويل بداية من صفحة الدخول الأولى للموقع وحتى مرحلة الدفع. </a:t>
            </a:r>
          </a:p>
          <a:p>
            <a:pPr algn="just" rtl="1">
              <a:lnSpc>
                <a:spcPct val="150000"/>
              </a:lnSpc>
            </a:pPr>
            <a:r>
              <a:rPr lang="ar-EG" sz="2200" dirty="0">
                <a:solidFill>
                  <a:schemeClr val="tx1"/>
                </a:solidFill>
                <a:latin typeface="Arial"/>
                <a:ea typeface="Arial"/>
                <a:cs typeface="Arial"/>
                <a:sym typeface="Arial"/>
              </a:rPr>
              <a:t>عند مراجعة عدد زوار الموقع نجد أن نسبة فقط من زوار الموقع يتجهون إلى معلومات المنتج، ونسبة صغيرة ستضيف عنصرًا إلى السلة، ونسبة أصغر ستقوم بالفعل بإجراء عملية الشراء. </a:t>
            </a:r>
          </a:p>
        </p:txBody>
      </p:sp>
    </p:spTree>
    <p:extLst>
      <p:ext uri="{BB962C8B-B14F-4D97-AF65-F5344CB8AC3E}">
        <p14:creationId xmlns:p14="http://schemas.microsoft.com/office/powerpoint/2010/main" val="3629217487"/>
      </p:ext>
    </p:extLst>
  </p:cSld>
  <p:clrMapOvr>
    <a:masterClrMapping/>
  </p:clrMapOvr>
  <mc:AlternateContent xmlns:mc="http://schemas.openxmlformats.org/markup-compatibility/2006" xmlns:p14="http://schemas.microsoft.com/office/powerpoint/2010/main">
    <mc:Choice Requires="p14">
      <p:transition spd="slow" p14:dur="2000" advTm="133292"/>
    </mc:Choice>
    <mc:Fallback xmlns="">
      <p:transition spd="slow" advTm="13329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434592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509337" y="1614664"/>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معدل التناقص   </a:t>
            </a:r>
            <a:r>
              <a:rPr lang="en-US" sz="2200" dirty="0">
                <a:solidFill>
                  <a:schemeClr val="tx1"/>
                </a:solidFill>
                <a:latin typeface="Arial"/>
                <a:ea typeface="Arial"/>
                <a:cs typeface="Arial"/>
                <a:sym typeface="Arial"/>
              </a:rPr>
              <a:t>Attrition rate</a:t>
            </a:r>
            <a:endParaRPr lang="ar-EG" sz="2200" dirty="0">
              <a:solidFill>
                <a:schemeClr val="tx1"/>
              </a:solidFill>
            </a:endParaRPr>
          </a:p>
          <a:p>
            <a:pPr algn="just" rtl="1">
              <a:lnSpc>
                <a:spcPct val="150000"/>
              </a:lnSpc>
            </a:pPr>
            <a:r>
              <a:rPr lang="ar-EG" sz="2200" dirty="0">
                <a:solidFill>
                  <a:schemeClr val="tx1"/>
                </a:solidFill>
              </a:rPr>
              <a:t>أحد سمات </a:t>
            </a:r>
            <a:r>
              <a:rPr lang="ar-EG" sz="2200" dirty="0">
                <a:solidFill>
                  <a:schemeClr val="tx1"/>
                </a:solidFill>
                <a:latin typeface="Arial"/>
                <a:ea typeface="Arial"/>
                <a:cs typeface="Arial"/>
                <a:sym typeface="Arial"/>
              </a:rPr>
              <a:t>مواقع التجارة الإلكترونية هي وجود معدل تناقص مرتفع بين العملاء الذين يضيفون عنصرًا إلى السلة والذين يقومون بعد ذلك بإجراء عملية شراء. قد تشمل أسباب ذلك مشكلات في الاستخدام، أو مخاوف حول الأمان، أو لأن العملاء يستعرضون المنتجات بهدف شرائها في وضع عدم الاتصال أو في قناة أخرى.</a:t>
            </a:r>
          </a:p>
        </p:txBody>
      </p:sp>
    </p:spTree>
    <p:extLst>
      <p:ext uri="{BB962C8B-B14F-4D97-AF65-F5344CB8AC3E}">
        <p14:creationId xmlns:p14="http://schemas.microsoft.com/office/powerpoint/2010/main" val="4269891978"/>
      </p:ext>
    </p:extLst>
  </p:cSld>
  <p:clrMapOvr>
    <a:masterClrMapping/>
  </p:clrMapOvr>
  <mc:AlternateContent xmlns:mc="http://schemas.openxmlformats.org/markup-compatibility/2006" xmlns:p14="http://schemas.microsoft.com/office/powerpoint/2010/main">
    <mc:Choice Requires="p14">
      <p:transition spd="slow" p14:dur="2000" advTm="94776"/>
    </mc:Choice>
    <mc:Fallback xmlns="">
      <p:transition spd="slow" advTm="947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1027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060802"/>
            <a:ext cx="9899347" cy="522529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509337" y="1003642"/>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dirty="0">
                <a:solidFill>
                  <a:schemeClr val="tx1"/>
                </a:solidFill>
                <a:latin typeface="Arial"/>
                <a:ea typeface="Arial"/>
                <a:cs typeface="Arial"/>
                <a:sym typeface="Arial"/>
              </a:rPr>
              <a:t>رضا العميل عن القناة يمثل تقييم رأي العميل في جودة الخدمة على الموقع والخدمات الداعمة مثل البريد الإلكتروني. يعد رضا العملاء عن القناة وتجربتهم عبر الإنترنت أمرًا حيويًا لتحقيق النتائج المطلوبة للقناة، ويجب مراجعته بانتظام لتحديد المشكلات. </a:t>
            </a:r>
          </a:p>
          <a:p>
            <a:pPr algn="just" rtl="1">
              <a:lnSpc>
                <a:spcPct val="150000"/>
              </a:lnSpc>
            </a:pPr>
            <a:r>
              <a:rPr lang="ar-EG" sz="2200" dirty="0">
                <a:solidFill>
                  <a:schemeClr val="tx1"/>
                </a:solidFill>
                <a:latin typeface="Arial"/>
                <a:ea typeface="Arial"/>
                <a:cs typeface="Arial"/>
                <a:sym typeface="Arial"/>
              </a:rPr>
              <a:t>ويمكن استخدام أساليب بحث عبر الإنترنت مثل الاستبيانات عبر الإنترنت والمقابلات لتقييم آراء العملاء حول محتوى الموقع وجودة خدمة العملاء وكيف أثر ذلك على </a:t>
            </a:r>
            <a:r>
              <a:rPr lang="ar-EG" sz="2200" dirty="0">
                <a:solidFill>
                  <a:schemeClr val="tx1"/>
                </a:solidFill>
              </a:rPr>
              <a:t>رؤيتهم ل</a:t>
            </a:r>
            <a:r>
              <a:rPr lang="ar-EG" sz="2200" dirty="0">
                <a:solidFill>
                  <a:schemeClr val="tx1"/>
                </a:solidFill>
                <a:latin typeface="Arial"/>
                <a:ea typeface="Arial"/>
                <a:cs typeface="Arial"/>
                <a:sym typeface="Arial"/>
              </a:rPr>
              <a:t>لعلامة التجارية.</a:t>
            </a:r>
          </a:p>
          <a:p>
            <a:pPr algn="just" rtl="1">
              <a:lnSpc>
                <a:spcPct val="150000"/>
              </a:lnSpc>
            </a:pPr>
            <a:r>
              <a:rPr lang="ar-EG" sz="2200" dirty="0">
                <a:solidFill>
                  <a:schemeClr val="tx1"/>
                </a:solidFill>
                <a:latin typeface="Arial"/>
                <a:ea typeface="Arial"/>
                <a:cs typeface="Arial"/>
                <a:sym typeface="Arial"/>
              </a:rPr>
              <a:t>هناك أيضًا خدمات المقارنة مثل مؤشر</a:t>
            </a:r>
            <a:r>
              <a:rPr lang="en-US" sz="2200" dirty="0">
                <a:solidFill>
                  <a:schemeClr val="tx1"/>
                </a:solidFill>
                <a:latin typeface="Arial"/>
                <a:ea typeface="Arial"/>
                <a:cs typeface="Arial"/>
                <a:sym typeface="Arial"/>
              </a:rPr>
              <a:t>(www.foreseeresults.com) </a:t>
            </a:r>
            <a:r>
              <a:rPr lang="en-US" sz="2200" dirty="0" err="1">
                <a:solidFill>
                  <a:schemeClr val="tx1"/>
                </a:solidFill>
                <a:latin typeface="Arial"/>
                <a:ea typeface="Arial"/>
                <a:cs typeface="Arial"/>
                <a:sym typeface="Arial"/>
              </a:rPr>
              <a:t>ForeSee</a:t>
            </a:r>
            <a:r>
              <a:rPr lang="en-US" sz="2200" dirty="0">
                <a:solidFill>
                  <a:schemeClr val="tx1"/>
                </a:solidFill>
                <a:latin typeface="Arial"/>
                <a:ea typeface="Arial"/>
                <a:cs typeface="Arial"/>
                <a:sym typeface="Arial"/>
              </a:rPr>
              <a:t> </a:t>
            </a:r>
            <a:r>
              <a:rPr lang="ar-EG" sz="2200" dirty="0">
                <a:solidFill>
                  <a:schemeClr val="tx1"/>
                </a:solidFill>
              </a:rPr>
              <a:t> </a:t>
            </a:r>
            <a:r>
              <a:rPr lang="ar-EG" sz="2200" dirty="0">
                <a:solidFill>
                  <a:schemeClr val="tx1"/>
                </a:solidFill>
                <a:latin typeface="Arial"/>
                <a:ea typeface="Arial"/>
                <a:cs typeface="Arial"/>
                <a:sym typeface="Arial"/>
              </a:rPr>
              <a:t>الذي </a:t>
            </a:r>
            <a:r>
              <a:rPr lang="ar-EG" sz="2200" dirty="0">
                <a:solidFill>
                  <a:schemeClr val="tx1"/>
                </a:solidFill>
              </a:rPr>
              <a:t>يعبر عن </a:t>
            </a:r>
            <a:r>
              <a:rPr lang="ar-EG" sz="2200" dirty="0">
                <a:solidFill>
                  <a:schemeClr val="tx1"/>
                </a:solidFill>
                <a:latin typeface="Arial"/>
                <a:ea typeface="Arial"/>
                <a:cs typeface="Arial"/>
                <a:sym typeface="Arial"/>
              </a:rPr>
              <a:t>مؤشر رضا العملاء الأمريكي، والذي </a:t>
            </a:r>
            <a:r>
              <a:rPr lang="ar-EG" sz="2200" dirty="0">
                <a:solidFill>
                  <a:schemeClr val="tx1"/>
                </a:solidFill>
              </a:rPr>
              <a:t>ي</a:t>
            </a:r>
            <a:r>
              <a:rPr lang="ar-EG" sz="2200" dirty="0">
                <a:solidFill>
                  <a:schemeClr val="tx1"/>
                </a:solidFill>
                <a:latin typeface="Arial"/>
                <a:ea typeface="Arial"/>
                <a:cs typeface="Arial"/>
                <a:sym typeface="Arial"/>
              </a:rPr>
              <a:t>ُنشر لبعض الصناعات. تقيم هذه الخدمات درجات الرضا بناءً على الفجوة بين توقعات العملاء والخدمة الفعلية التي يتلقونها.</a:t>
            </a:r>
          </a:p>
        </p:txBody>
      </p:sp>
    </p:spTree>
    <p:extLst>
      <p:ext uri="{BB962C8B-B14F-4D97-AF65-F5344CB8AC3E}">
        <p14:creationId xmlns:p14="http://schemas.microsoft.com/office/powerpoint/2010/main" val="3755386677"/>
      </p:ext>
    </p:extLst>
  </p:cSld>
  <p:clrMapOvr>
    <a:masterClrMapping/>
  </p:clrMapOvr>
  <mc:AlternateContent xmlns:mc="http://schemas.openxmlformats.org/markup-compatibility/2006" xmlns:p14="http://schemas.microsoft.com/office/powerpoint/2010/main">
    <mc:Choice Requires="p14">
      <p:transition spd="slow" p14:dur="2000" advTm="133667"/>
    </mc:Choice>
    <mc:Fallback xmlns="">
      <p:transition spd="slow" advTm="1336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8"/>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صافي نقاط الترويج   </a:t>
            </a:r>
            <a:r>
              <a:rPr lang="en-US" sz="2200" dirty="0">
                <a:solidFill>
                  <a:schemeClr val="tx1"/>
                </a:solidFill>
                <a:latin typeface="Arial"/>
                <a:ea typeface="Arial"/>
                <a:cs typeface="Arial"/>
                <a:sym typeface="Arial"/>
              </a:rPr>
              <a:t>Net Promoter Score (NPS)</a:t>
            </a:r>
            <a:endParaRPr lang="ar-EG" sz="2200"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يعبر عن مدى رضا العميل عن الشركة وعن الخدمات والمنتجات التي تقدمها؛ ويتم ذلك من خلال الإجابة على السؤال الآتي: "ما هو احتمال أن تُرشح أو تروّج أحد خدماتنا ومنتجاتنا لأصدقائك أو زملاءك ومعارفك وفق مقياسٍ من 1 إلى 10؟" ويتم احتساب معدل نقاط الترويج للعملاء </a:t>
            </a:r>
            <a:r>
              <a:rPr lang="en-US" sz="2200" dirty="0">
                <a:solidFill>
                  <a:schemeClr val="tx1"/>
                </a:solidFill>
                <a:latin typeface="Arial"/>
                <a:ea typeface="Arial"/>
                <a:cs typeface="Arial"/>
                <a:sym typeface="Arial"/>
              </a:rPr>
              <a:t>NPS </a:t>
            </a:r>
            <a:r>
              <a:rPr lang="ar-EG" sz="2200" dirty="0">
                <a:solidFill>
                  <a:schemeClr val="tx1"/>
                </a:solidFill>
                <a:latin typeface="Arial"/>
                <a:ea typeface="Arial"/>
                <a:cs typeface="Arial"/>
                <a:sym typeface="Arial"/>
              </a:rPr>
              <a:t>بناء على إجابات هذا السؤال.</a:t>
            </a:r>
          </a:p>
          <a:p>
            <a:pPr algn="just" rtl="1">
              <a:lnSpc>
                <a:spcPct val="150000"/>
              </a:lnSpc>
            </a:pPr>
            <a:r>
              <a:rPr lang="ar-EG" sz="2200" dirty="0">
                <a:solidFill>
                  <a:schemeClr val="tx1"/>
                </a:solidFill>
                <a:latin typeface="Arial"/>
                <a:ea typeface="Arial"/>
                <a:cs typeface="Arial"/>
                <a:sym typeface="Arial"/>
              </a:rPr>
              <a:t>يحسب صافي نقاط الترويج للعملاء من خلال طرح متوسط نسبة التقييمات السيئة (المنتقدون) من متوسط نسبة التقييمات الجيدة (المروّجون).</a:t>
            </a:r>
          </a:p>
        </p:txBody>
      </p:sp>
    </p:spTree>
    <p:extLst>
      <p:ext uri="{BB962C8B-B14F-4D97-AF65-F5344CB8AC3E}">
        <p14:creationId xmlns:p14="http://schemas.microsoft.com/office/powerpoint/2010/main" val="686285639"/>
      </p:ext>
    </p:extLst>
  </p:cSld>
  <p:clrMapOvr>
    <a:masterClrMapping/>
  </p:clrMapOvr>
  <mc:AlternateContent xmlns:mc="http://schemas.openxmlformats.org/markup-compatibility/2006" xmlns:p14="http://schemas.microsoft.com/office/powerpoint/2010/main">
    <mc:Choice Requires="p14">
      <p:transition spd="slow" p14:dur="2000" advTm="100043"/>
    </mc:Choice>
    <mc:Fallback xmlns="">
      <p:transition spd="slow" advTm="100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976947"/>
            <a:ext cx="9899347" cy="574873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94961" y="834412"/>
            <a:ext cx="9608757"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صافي نقاط الترويج   </a:t>
            </a:r>
            <a:r>
              <a:rPr lang="en-US" sz="2200" dirty="0">
                <a:solidFill>
                  <a:schemeClr val="tx1"/>
                </a:solidFill>
                <a:latin typeface="Arial"/>
                <a:ea typeface="Arial"/>
                <a:cs typeface="Arial"/>
                <a:sym typeface="Arial"/>
              </a:rPr>
              <a:t>Net Promoter Score (NPS)</a:t>
            </a:r>
            <a:endParaRPr lang="ar-EG" sz="2200"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يتم تقسيم العملاء وفقًا لتقييماتهم وإجاباتهم على السؤال السابق إلى ثلاثة أقسام كما يلي:</a:t>
            </a:r>
          </a:p>
          <a:p>
            <a:pPr algn="just" rtl="1">
              <a:lnSpc>
                <a:spcPct val="150000"/>
              </a:lnSpc>
            </a:pPr>
            <a:r>
              <a:rPr lang="ar-EG" sz="2200" dirty="0">
                <a:solidFill>
                  <a:schemeClr val="tx1"/>
                </a:solidFill>
                <a:latin typeface="Arial"/>
                <a:ea typeface="Arial"/>
                <a:cs typeface="Arial"/>
                <a:sym typeface="Arial"/>
              </a:rPr>
              <a:t>1- المنتقدون: يصنف ضمن فئة المنتقدين كل من اختار درجات بين 0 و6.</a:t>
            </a:r>
          </a:p>
          <a:p>
            <a:pPr algn="just" rtl="1">
              <a:lnSpc>
                <a:spcPct val="150000"/>
              </a:lnSpc>
            </a:pPr>
            <a:r>
              <a:rPr lang="ar-EG" sz="2200" dirty="0">
                <a:solidFill>
                  <a:schemeClr val="tx1"/>
                </a:solidFill>
                <a:latin typeface="Arial"/>
                <a:ea typeface="Arial"/>
                <a:cs typeface="Arial"/>
                <a:sym typeface="Arial"/>
              </a:rPr>
              <a:t>هم العملاء المستاؤون من الخدمات والمنتجات التي تقدمها الشركة، والذين يعتقدون أن الشركة في وضع سيئ. وهذه الفئة من العملاء وإن قلّت، إلا أن تأثيرها السلبي يكون خطيرًا على وجود الشركة. </a:t>
            </a:r>
          </a:p>
          <a:p>
            <a:pPr algn="just" rtl="1">
              <a:lnSpc>
                <a:spcPct val="150000"/>
              </a:lnSpc>
            </a:pPr>
            <a:r>
              <a:rPr lang="ar-EG" sz="2200" dirty="0">
                <a:solidFill>
                  <a:schemeClr val="tx1"/>
                </a:solidFill>
                <a:latin typeface="Arial"/>
                <a:ea typeface="Arial"/>
                <a:cs typeface="Arial"/>
                <a:sym typeface="Arial"/>
              </a:rPr>
              <a:t>2- السلبيون: يصنف ضمن فئة السلبيون كل من اختار إحدى الدرجات 7 و8.</a:t>
            </a:r>
          </a:p>
          <a:p>
            <a:pPr algn="just" rtl="1">
              <a:lnSpc>
                <a:spcPct val="150000"/>
              </a:lnSpc>
            </a:pPr>
            <a:r>
              <a:rPr lang="ar-EG" sz="2200" dirty="0">
                <a:solidFill>
                  <a:schemeClr val="tx1"/>
                </a:solidFill>
                <a:latin typeface="Arial"/>
                <a:ea typeface="Arial"/>
                <a:cs typeface="Arial"/>
                <a:sym typeface="Arial"/>
              </a:rPr>
              <a:t>يشتهرون بمعدلات شراءٍ منخفضة نسبيًا، ويتّخذون بسهولة قرار </a:t>
            </a:r>
            <a:r>
              <a:rPr lang="ar-EG" sz="2200" dirty="0" err="1">
                <a:solidFill>
                  <a:schemeClr val="tx1"/>
                </a:solidFill>
                <a:latin typeface="Arial"/>
                <a:ea typeface="Arial"/>
                <a:cs typeface="Arial"/>
                <a:sym typeface="Arial"/>
              </a:rPr>
              <a:t>الإنتقال</a:t>
            </a:r>
            <a:r>
              <a:rPr lang="ar-EG" sz="2200" dirty="0">
                <a:solidFill>
                  <a:schemeClr val="tx1"/>
                </a:solidFill>
                <a:latin typeface="Arial"/>
                <a:ea typeface="Arial"/>
                <a:cs typeface="Arial"/>
                <a:sym typeface="Arial"/>
              </a:rPr>
              <a:t> إلى </a:t>
            </a:r>
            <a:r>
              <a:rPr lang="ar-EG" sz="2200" dirty="0" err="1">
                <a:solidFill>
                  <a:schemeClr val="tx1"/>
                </a:solidFill>
                <a:latin typeface="Arial"/>
                <a:ea typeface="Arial"/>
                <a:cs typeface="Arial"/>
                <a:sym typeface="Arial"/>
              </a:rPr>
              <a:t>إستخدام</a:t>
            </a:r>
            <a:r>
              <a:rPr lang="ar-EG" sz="2200" dirty="0">
                <a:solidFill>
                  <a:schemeClr val="tx1"/>
                </a:solidFill>
                <a:latin typeface="Arial"/>
                <a:ea typeface="Arial"/>
                <a:cs typeface="Arial"/>
                <a:sym typeface="Arial"/>
              </a:rPr>
              <a:t> منتجات الشركات المنافسة إذا لفتت انتباههم إحدى الإعلانات، وتكون درجة ولائهم للشركة ومنتجاتها منخفضةً نسبيًا.</a:t>
            </a:r>
          </a:p>
        </p:txBody>
      </p:sp>
    </p:spTree>
    <p:extLst>
      <p:ext uri="{BB962C8B-B14F-4D97-AF65-F5344CB8AC3E}">
        <p14:creationId xmlns:p14="http://schemas.microsoft.com/office/powerpoint/2010/main" val="2666395590"/>
      </p:ext>
    </p:extLst>
  </p:cSld>
  <p:clrMapOvr>
    <a:masterClrMapping/>
  </p:clrMapOvr>
  <mc:AlternateContent xmlns:mc="http://schemas.openxmlformats.org/markup-compatibility/2006" xmlns:p14="http://schemas.microsoft.com/office/powerpoint/2010/main">
    <mc:Choice Requires="p14">
      <p:transition spd="slow" p14:dur="2000" advTm="85835"/>
    </mc:Choice>
    <mc:Fallback xmlns="">
      <p:transition spd="slow" advTm="858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2"/>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صافي نقاط الترويج   </a:t>
            </a:r>
            <a:r>
              <a:rPr lang="en-US" sz="2200" dirty="0">
                <a:solidFill>
                  <a:schemeClr val="tx1"/>
                </a:solidFill>
                <a:latin typeface="Arial"/>
                <a:ea typeface="Arial"/>
                <a:cs typeface="Arial"/>
                <a:sym typeface="Arial"/>
              </a:rPr>
              <a:t>Net Promoter Score (NPS)</a:t>
            </a:r>
            <a:endParaRPr lang="ar-EG" sz="2200"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3- المروجون: يصنف ضمن فئة البؤساء كل من اختار إحدى الدرجات 9 و10.</a:t>
            </a:r>
          </a:p>
          <a:p>
            <a:pPr algn="just" rtl="1">
              <a:lnSpc>
                <a:spcPct val="150000"/>
              </a:lnSpc>
            </a:pPr>
            <a:r>
              <a:rPr lang="ar-EG" sz="2200" dirty="0">
                <a:solidFill>
                  <a:schemeClr val="tx1"/>
                </a:solidFill>
                <a:latin typeface="Arial"/>
                <a:ea typeface="Arial"/>
                <a:cs typeface="Arial"/>
                <a:sym typeface="Arial"/>
              </a:rPr>
              <a:t>عندما يصل العميل إلى مرحلةٍ متقدمةٍ من الولاء للشركة ومنتجاتها وخدماتها، لدرجة أنه يبدأ بالترويج لا إراديًا ويتحدث مع أصدقائه وأقربائه عن الشركة وخدماتها ويحاول إقناعهم بتجربتها، فسيسمى في هذه المرحلة بالمروّج، إذ يكون بمثابة من يبدأ حملة ترويجٍ وإعلانٍ للشركة ولخدماتها ودون أي مقابل ماديٍ أو تكلفة تذكر، وهذا ما يسمى بمصطلح "التسويق الشفهي"، ويتميز هذا النوع من العملاء بمعدل شراءٍ مرتفع ودرجاتٍ عاليةٍ من الرضا عن الشركة وخدماتها.</a:t>
            </a:r>
          </a:p>
        </p:txBody>
      </p:sp>
    </p:spTree>
    <p:extLst>
      <p:ext uri="{BB962C8B-B14F-4D97-AF65-F5344CB8AC3E}">
        <p14:creationId xmlns:p14="http://schemas.microsoft.com/office/powerpoint/2010/main" val="2577693412"/>
      </p:ext>
    </p:extLst>
  </p:cSld>
  <p:clrMapOvr>
    <a:masterClrMapping/>
  </p:clrMapOvr>
  <mc:AlternateContent xmlns:mc="http://schemas.openxmlformats.org/markup-compatibility/2006" xmlns:p14="http://schemas.microsoft.com/office/powerpoint/2010/main">
    <mc:Choice Requires="p14">
      <p:transition spd="slow" p14:dur="2000" advTm="68244"/>
    </mc:Choice>
    <mc:Fallback xmlns="">
      <p:transition spd="slow" advTm="6824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736433"/>
            <a:ext cx="9899347" cy="434592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5828"/>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سهولة الاستخدام، وتوافر الموقع وأدائه</a:t>
            </a:r>
          </a:p>
          <a:p>
            <a:pPr algn="just" rtl="1">
              <a:lnSpc>
                <a:spcPct val="150000"/>
              </a:lnSpc>
            </a:pPr>
            <a:r>
              <a:rPr lang="ar-EG" sz="2200" dirty="0">
                <a:solidFill>
                  <a:schemeClr val="tx1"/>
                </a:solidFill>
                <a:latin typeface="Arial"/>
                <a:ea typeface="Arial"/>
                <a:cs typeface="Arial"/>
                <a:sym typeface="Arial"/>
              </a:rPr>
              <a:t>على سبيل المثال، يمكن قياس سهولة الاستخدام من خلال مراجعة مقدار الوقت والجهد الذي يحتاجه العملاء للعثور على المعلومات أو إجراء عمليات معينة على الموقع. ويمكن قياس أداء الموقع من خلال مراجعة سرعة التحميل والاستجابة وعدم وجود أخطاء تقنية.</a:t>
            </a:r>
          </a:p>
        </p:txBody>
      </p:sp>
    </p:spTree>
    <p:extLst>
      <p:ext uri="{BB962C8B-B14F-4D97-AF65-F5344CB8AC3E}">
        <p14:creationId xmlns:p14="http://schemas.microsoft.com/office/powerpoint/2010/main" val="3964657197"/>
      </p:ext>
    </p:extLst>
  </p:cSld>
  <p:clrMapOvr>
    <a:masterClrMapping/>
  </p:clrMapOvr>
  <mc:AlternateContent xmlns:mc="http://schemas.openxmlformats.org/markup-compatibility/2006" xmlns:p14="http://schemas.microsoft.com/office/powerpoint/2010/main">
    <mc:Choice Requires="p14">
      <p:transition spd="slow" p14:dur="2000" advTm="75239"/>
    </mc:Choice>
    <mc:Fallback xmlns="">
      <p:transition spd="slow" advTm="7523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2"/>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rPr>
              <a:t>ترويج القناة     </a:t>
            </a:r>
            <a:r>
              <a:rPr lang="en-US" sz="2200" b="1" dirty="0">
                <a:solidFill>
                  <a:schemeClr val="tx1"/>
                </a:solidFill>
                <a:latin typeface="Arial"/>
                <a:ea typeface="Arial"/>
                <a:cs typeface="Arial"/>
                <a:sym typeface="Arial"/>
              </a:rPr>
              <a:t>Channel promotion</a:t>
            </a:r>
          </a:p>
          <a:p>
            <a:pPr algn="just" rtl="1">
              <a:lnSpc>
                <a:spcPct val="150000"/>
              </a:lnSpc>
            </a:pPr>
            <a:r>
              <a:rPr lang="ar-EG" sz="2200" dirty="0">
                <a:solidFill>
                  <a:schemeClr val="tx1"/>
                </a:solidFill>
              </a:rPr>
              <a:t>تركز مقاييس ترويج القناة على</a:t>
            </a:r>
            <a:r>
              <a:rPr lang="ar-EG" sz="2200" dirty="0">
                <a:solidFill>
                  <a:schemeClr val="tx1"/>
                </a:solidFill>
                <a:latin typeface="Arial"/>
                <a:ea typeface="Arial"/>
                <a:cs typeface="Arial"/>
                <a:sym typeface="Arial"/>
              </a:rPr>
              <a:t> تقييم الأسباب التي تدفع العملاء لزيارة الموقع الإلكتروني للشركة، مثل: الإعلانات عن الموقع، الإشارات من المواقع الأخرى، وغيرها.</a:t>
            </a:r>
          </a:p>
          <a:p>
            <a:pPr algn="just" rtl="1">
              <a:lnSpc>
                <a:spcPct val="150000"/>
              </a:lnSpc>
            </a:pPr>
            <a:r>
              <a:rPr lang="ar-EG" sz="2200" dirty="0">
                <a:solidFill>
                  <a:schemeClr val="tx1"/>
                </a:solidFill>
                <a:latin typeface="Arial"/>
                <a:ea typeface="Arial"/>
                <a:cs typeface="Arial"/>
                <a:sym typeface="Arial"/>
              </a:rPr>
              <a:t>تفحص هذه التقييمات حجم وجودة وقيمة حركة المرور المُحالة إلى تجارب رقمية من خلال أجهزة الكمبيوتر أو الهواتف المحمولة. وتتضمن هذه التقييمات قنوات وسائط الإعلام عبر الإنترنت مثل البحث والبريد الإلكتروني ووسائل التواصل الاجتماعي والقنوات التقليدية. </a:t>
            </a:r>
          </a:p>
          <a:p>
            <a:pPr algn="just" rtl="1">
              <a:lnSpc>
                <a:spcPct val="150000"/>
              </a:lnSpc>
            </a:pPr>
            <a:r>
              <a:rPr lang="ar-EG" sz="2200" dirty="0">
                <a:solidFill>
                  <a:schemeClr val="tx1"/>
                </a:solidFill>
                <a:latin typeface="Arial"/>
                <a:ea typeface="Arial"/>
                <a:cs typeface="Arial"/>
                <a:sym typeface="Arial"/>
              </a:rPr>
              <a:t>يتم استخدام أدوات مثل</a:t>
            </a:r>
            <a:r>
              <a:rPr lang="en-US" sz="2200" dirty="0">
                <a:solidFill>
                  <a:schemeClr val="tx1"/>
                </a:solidFill>
                <a:latin typeface="Arial"/>
                <a:ea typeface="Arial"/>
                <a:cs typeface="Arial"/>
                <a:sym typeface="Arial"/>
              </a:rPr>
              <a:t>Google Analytics </a:t>
            </a:r>
            <a:r>
              <a:rPr lang="ar-EG" sz="2200" dirty="0">
                <a:solidFill>
                  <a:schemeClr val="tx1"/>
                </a:solidFill>
                <a:latin typeface="Arial"/>
                <a:ea typeface="Arial"/>
                <a:cs typeface="Arial"/>
                <a:sym typeface="Arial"/>
              </a:rPr>
              <a:t> لمراقبة أداء هذه التقييمات، حيث يمكن تتبع المصادر التي أتى منها الزوار والكلمات الرئيسية التي استخدموها في محركات البحث. وتُعتبر جهود الترويج ناجحة إذا تحققت الأهداف المحددة من حيث الحجم، الجودة، القيمة، والتكلفة.</a:t>
            </a:r>
          </a:p>
        </p:txBody>
      </p:sp>
    </p:spTree>
    <p:extLst>
      <p:ext uri="{BB962C8B-B14F-4D97-AF65-F5344CB8AC3E}">
        <p14:creationId xmlns:p14="http://schemas.microsoft.com/office/powerpoint/2010/main" val="1721467252"/>
      </p:ext>
    </p:extLst>
  </p:cSld>
  <p:clrMapOvr>
    <a:masterClrMapping/>
  </p:clrMapOvr>
  <mc:AlternateContent xmlns:mc="http://schemas.openxmlformats.org/markup-compatibility/2006" xmlns:p14="http://schemas.microsoft.com/office/powerpoint/2010/main">
    <mc:Choice Requires="p14">
      <p:transition spd="slow" p14:dur="2000" advTm="112833"/>
    </mc:Choice>
    <mc:Fallback xmlns="">
      <p:transition spd="slow" advTm="11283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7901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8"/>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rPr>
              <a:t>ترويج القناة     </a:t>
            </a:r>
            <a:r>
              <a:rPr lang="en-US" sz="2200" b="1" dirty="0">
                <a:solidFill>
                  <a:schemeClr val="tx1"/>
                </a:solidFill>
                <a:latin typeface="Arial"/>
                <a:ea typeface="Arial"/>
                <a:cs typeface="Arial"/>
                <a:sym typeface="Arial"/>
              </a:rPr>
              <a:t>Channel promotion</a:t>
            </a:r>
          </a:p>
          <a:p>
            <a:pPr algn="just" rtl="1">
              <a:lnSpc>
                <a:spcPct val="150000"/>
              </a:lnSpc>
            </a:pPr>
            <a:r>
              <a:rPr lang="ar-EG" sz="2200" dirty="0">
                <a:solidFill>
                  <a:schemeClr val="tx1"/>
                </a:solidFill>
              </a:rPr>
              <a:t>تهدف </a:t>
            </a:r>
            <a:r>
              <a:rPr lang="ar-EG" sz="2200" dirty="0">
                <a:solidFill>
                  <a:schemeClr val="tx1"/>
                </a:solidFill>
                <a:latin typeface="Arial"/>
                <a:ea typeface="Arial"/>
                <a:cs typeface="Arial"/>
                <a:sym typeface="Arial"/>
              </a:rPr>
              <a:t>مقاييس ترويج القناة إلى قياس عدة جوانب، منها:</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حجم الحركة المرورية: كمية الزوار الذين يتم إحالتهم من مصادر مختلفة إلى الموقع.</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جودة الحركة المرورية: ما إذا كان الزوار ينتمون إلى السوق المستهدفة وإذا كان لديهم اهتمام بالخدمات أو المنتجات المقدمة.</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قيمة الحركة المرورية: مدى قيمة وإسهام الزوار في تحقيق أهداف التسويق وزيادة العائد على الاستثمار.</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التكلفة: تقدير للتكاليف المتعلقة بجذب هذه الحركة المرورية.</a:t>
            </a:r>
          </a:p>
          <a:p>
            <a:pPr algn="just" rtl="1">
              <a:lnSpc>
                <a:spcPct val="150000"/>
              </a:lnSpc>
            </a:pPr>
            <a:endParaRPr lang="ar-EG" sz="2200"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2249057133"/>
      </p:ext>
    </p:extLst>
  </p:cSld>
  <p:clrMapOvr>
    <a:masterClrMapping/>
  </p:clrMapOvr>
  <mc:AlternateContent xmlns:mc="http://schemas.openxmlformats.org/markup-compatibility/2006" xmlns:p14="http://schemas.microsoft.com/office/powerpoint/2010/main">
    <mc:Choice Requires="p14">
      <p:transition spd="slow" p14:dur="2000" advTm="191965"/>
    </mc:Choice>
    <mc:Fallback xmlns="">
      <p:transition spd="slow" advTm="19196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7901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11913"/>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3: اختيار أدوات جمع وتقرير المقاييس الملائمة</a:t>
            </a:r>
            <a:endParaRPr lang="ar-EG" sz="2200" b="1" u="sng" dirty="0">
              <a:solidFill>
                <a:schemeClr val="tx1"/>
              </a:solidFill>
            </a:endParaRPr>
          </a:p>
          <a:p>
            <a:pPr algn="just" rtl="1">
              <a:lnSpc>
                <a:spcPct val="150000"/>
              </a:lnSpc>
            </a:pPr>
            <a:r>
              <a:rPr lang="ar-EG" sz="2200" dirty="0">
                <a:solidFill>
                  <a:schemeClr val="tx1"/>
                </a:solidFill>
              </a:rPr>
              <a:t>تحتاج المنظمات إلى اختيار الأدوات المناسبة لجمع وتقرير المقاييس التي تلبي متطلباتها. في هذه المرحلة، يتم اختيار واستخدام الأدوات والتقنيات المناسبة لجمع وتقرير مقاييس الأداء التي تم تعريفها في المرحلة الثانية.  </a:t>
            </a:r>
          </a:p>
          <a:p>
            <a:pPr algn="just" rtl="1">
              <a:lnSpc>
                <a:spcPct val="150000"/>
              </a:lnSpc>
            </a:pPr>
            <a:r>
              <a:rPr lang="ar-EG" sz="2200" dirty="0">
                <a:solidFill>
                  <a:schemeClr val="tx1"/>
                </a:solidFill>
              </a:rPr>
              <a:t>يهدف اختيار الأدوات والتقنيات إلى تحقيق الجودة والدقة في جمع البيانات المتعلقة بالأداء، وكذلك توفير آليات فعالة لتقديم تقارير مفهومة ومفيدة. قد تشمل هذه الأدوات والتقنيات مجموعة متنوعة من الخيارات، مثل أنظمة إدارة العلاقات مع العملاء (</a:t>
            </a:r>
            <a:r>
              <a:rPr lang="en-US" sz="2200" dirty="0">
                <a:solidFill>
                  <a:schemeClr val="tx1"/>
                </a:solidFill>
              </a:rPr>
              <a:t>CRM</a:t>
            </a:r>
            <a:r>
              <a:rPr lang="ar-EG" sz="2200" dirty="0">
                <a:solidFill>
                  <a:schemeClr val="tx1"/>
                </a:solidFill>
              </a:rPr>
              <a:t>)</a:t>
            </a:r>
            <a:r>
              <a:rPr lang="en-US" sz="2200" dirty="0">
                <a:solidFill>
                  <a:schemeClr val="tx1"/>
                </a:solidFill>
              </a:rPr>
              <a:t>، </a:t>
            </a:r>
            <a:r>
              <a:rPr lang="ar-EG" sz="2200" dirty="0">
                <a:solidFill>
                  <a:schemeClr val="tx1"/>
                </a:solidFill>
              </a:rPr>
              <a:t>وأدوات تحليل البيانات، وأنظمة تقارير الأداء، ومؤشرات الأداء الرئيسية (</a:t>
            </a:r>
            <a:r>
              <a:rPr lang="en-US" sz="2200" dirty="0">
                <a:solidFill>
                  <a:schemeClr val="tx1"/>
                </a:solidFill>
              </a:rPr>
              <a:t>KPIs</a:t>
            </a:r>
            <a:r>
              <a:rPr lang="ar-EG" sz="2200" dirty="0">
                <a:solidFill>
                  <a:schemeClr val="tx1"/>
                </a:solidFill>
              </a:rPr>
              <a:t>)،</a:t>
            </a:r>
            <a:r>
              <a:rPr lang="en-US" sz="2200" dirty="0">
                <a:solidFill>
                  <a:schemeClr val="tx1"/>
                </a:solidFill>
              </a:rPr>
              <a:t> </a:t>
            </a:r>
            <a:r>
              <a:rPr lang="ar-EG" sz="2200" dirty="0">
                <a:solidFill>
                  <a:schemeClr val="tx1"/>
                </a:solidFill>
              </a:rPr>
              <a:t>وغيرها.</a:t>
            </a:r>
            <a:endParaRPr lang="ar-EG" sz="2200" b="1" dirty="0">
              <a:solidFill>
                <a:schemeClr val="tx1"/>
              </a:solidFill>
            </a:endParaRPr>
          </a:p>
        </p:txBody>
      </p:sp>
    </p:spTree>
    <p:extLst>
      <p:ext uri="{BB962C8B-B14F-4D97-AF65-F5344CB8AC3E}">
        <p14:creationId xmlns:p14="http://schemas.microsoft.com/office/powerpoint/2010/main" val="1751984677"/>
      </p:ext>
    </p:extLst>
  </p:cSld>
  <p:clrMapOvr>
    <a:masterClrMapping/>
  </p:clrMapOvr>
  <mc:AlternateContent xmlns:mc="http://schemas.openxmlformats.org/markup-compatibility/2006" xmlns:p14="http://schemas.microsoft.com/office/powerpoint/2010/main">
    <mc:Choice Requires="p14">
      <p:transition spd="slow" p14:dur="2000" advTm="86409"/>
    </mc:Choice>
    <mc:Fallback xmlns="">
      <p:transition spd="slow" advTm="864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7901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11913"/>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3: اختيار أدوات جمع وتقرير المقاييس الملائمة</a:t>
            </a:r>
            <a:endParaRPr lang="ar-EG" sz="2200" b="1" u="sng" dirty="0">
              <a:solidFill>
                <a:schemeClr val="tx1"/>
              </a:solidFill>
            </a:endParaRPr>
          </a:p>
          <a:p>
            <a:pPr algn="just" rtl="1">
              <a:lnSpc>
                <a:spcPct val="150000"/>
              </a:lnSpc>
            </a:pPr>
            <a:r>
              <a:rPr lang="ar-EG" sz="2200" dirty="0">
                <a:solidFill>
                  <a:schemeClr val="tx1"/>
                </a:solidFill>
              </a:rPr>
              <a:t>بالنسبة للقنوات الرقمية، يمكن أن تشمل هذه الأدوات والتقنيات استخدام أنظمة تحليل الويب لتتبع تفاعل المستخدمين مع المحتوى الرقمي، واستخدام أدوات التحليل الاجتماعي لمراقبة التفاعلات على وسائل التواصل الاجتماعي، وتقنيات تقييم تجربة المستخدم لقياس سهولة الاستخدام والرضا عن التجربة.</a:t>
            </a:r>
          </a:p>
          <a:p>
            <a:pPr algn="just" rtl="1">
              <a:lnSpc>
                <a:spcPct val="150000"/>
              </a:lnSpc>
            </a:pPr>
            <a:r>
              <a:rPr lang="ar-EG" sz="2200" dirty="0">
                <a:solidFill>
                  <a:schemeClr val="tx1"/>
                </a:solidFill>
              </a:rPr>
              <a:t>باختيار الأدوات الملائمة، يجب أن تأخذ في الاعتبار احتياجاتك المحددة وأهدافك في إدارة الأداء. يجب أن تتيح لك هذه الأدوات جمع البيانات بشكل فعال، وتقديم تقارير وتحليلات دقيقة ومفهومة، وبالتالي تعزيز قراراتك وتحسين أداء القنوات الرقمية.</a:t>
            </a:r>
          </a:p>
          <a:p>
            <a:pPr algn="just" rtl="1">
              <a:lnSpc>
                <a:spcPct val="150000"/>
              </a:lnSpc>
            </a:pPr>
            <a:endParaRPr lang="ar-EG" sz="2200" dirty="0">
              <a:solidFill>
                <a:schemeClr val="tx1"/>
              </a:solidFill>
            </a:endParaRPr>
          </a:p>
        </p:txBody>
      </p:sp>
    </p:spTree>
    <p:extLst>
      <p:ext uri="{BB962C8B-B14F-4D97-AF65-F5344CB8AC3E}">
        <p14:creationId xmlns:p14="http://schemas.microsoft.com/office/powerpoint/2010/main" val="3303905883"/>
      </p:ext>
    </p:extLst>
  </p:cSld>
  <p:clrMapOvr>
    <a:masterClrMapping/>
  </p:clrMapOvr>
  <mc:AlternateContent xmlns:mc="http://schemas.openxmlformats.org/markup-compatibility/2006" xmlns:p14="http://schemas.microsoft.com/office/powerpoint/2010/main">
    <mc:Choice Requires="p14">
      <p:transition spd="slow" p14:dur="2000" advTm="54690"/>
    </mc:Choice>
    <mc:Fallback xmlns="">
      <p:transition spd="slow" advTm="5469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24436"/>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dirty="0">
                <a:solidFill>
                  <a:schemeClr val="tx1"/>
                </a:solidFill>
                <a:latin typeface="Arial"/>
                <a:ea typeface="Arial"/>
                <a:cs typeface="Arial"/>
                <a:sym typeface="Arial"/>
              </a:rPr>
              <a:t>أشار كوتلر إلى </a:t>
            </a:r>
            <a:r>
              <a:rPr lang="ar-EG" sz="2200" b="1" u="sng" dirty="0">
                <a:solidFill>
                  <a:schemeClr val="tx1"/>
                </a:solidFill>
                <a:latin typeface="Arial"/>
                <a:ea typeface="Arial"/>
                <a:cs typeface="Arial"/>
                <a:sym typeface="Arial"/>
              </a:rPr>
              <a:t>أربع مراحل رئيسية في عملية القياس</a:t>
            </a:r>
            <a:r>
              <a:rPr lang="ar-EG" sz="2200" dirty="0">
                <a:solidFill>
                  <a:schemeClr val="tx1"/>
                </a:solidFill>
                <a:latin typeface="Arial"/>
                <a:ea typeface="Arial"/>
                <a:cs typeface="Arial"/>
                <a:sym typeface="Arial"/>
              </a:rPr>
              <a:t>، وهي:</a:t>
            </a:r>
          </a:p>
          <a:p>
            <a:pPr algn="just" rtl="1">
              <a:lnSpc>
                <a:spcPct val="150000"/>
              </a:lnSpc>
            </a:pPr>
            <a:r>
              <a:rPr lang="ar-EG" sz="2200" b="1" dirty="0">
                <a:solidFill>
                  <a:schemeClr val="tx1"/>
                </a:solidFill>
                <a:latin typeface="Arial"/>
                <a:ea typeface="Arial"/>
                <a:cs typeface="Arial"/>
                <a:sym typeface="Arial"/>
              </a:rPr>
              <a:t>(1) مرحلة تحديد الأهداف</a:t>
            </a:r>
          </a:p>
          <a:p>
            <a:pPr algn="just" rtl="1">
              <a:lnSpc>
                <a:spcPct val="150000"/>
              </a:lnSpc>
            </a:pPr>
            <a:r>
              <a:rPr lang="ar-EG" sz="2200" dirty="0">
                <a:solidFill>
                  <a:schemeClr val="tx1"/>
                </a:solidFill>
                <a:latin typeface="Arial"/>
                <a:ea typeface="Arial"/>
                <a:cs typeface="Arial"/>
                <a:sym typeface="Arial"/>
              </a:rPr>
              <a:t>تجيب هذه المرحلة عن السؤال "ماذا نريد أن نفعل في المستقبل </a:t>
            </a:r>
            <a:r>
              <a:rPr lang="en-US" sz="2200" dirty="0">
                <a:solidFill>
                  <a:schemeClr val="tx1"/>
                </a:solidFill>
                <a:latin typeface="Arial"/>
                <a:ea typeface="Arial"/>
                <a:cs typeface="Arial"/>
                <a:sym typeface="Arial"/>
              </a:rPr>
              <a:t>What do we want to achieve</a:t>
            </a:r>
            <a:r>
              <a:rPr lang="ar-EG" sz="2200" dirty="0">
                <a:solidFill>
                  <a:schemeClr val="tx1"/>
                </a:solidFill>
                <a:latin typeface="Arial"/>
                <a:ea typeface="Arial"/>
                <a:cs typeface="Arial"/>
                <a:sym typeface="Arial"/>
              </a:rPr>
              <a:t>؟" حيث يتم تحديد أهداف نظام القياس. يتم استخدام أهداف التسويق الرقمي الاستراتيجية عادةً كمدخلات لهذه المرحلة. الهدف هنا هو تقييم ما إذا تم تحقيق الأهداف المحددة وتحديد إجراءات التسويق التصحيحية لتقليل الاختلاف بين الأداء الفعلي والأداء المستهدف.</a:t>
            </a:r>
          </a:p>
          <a:p>
            <a:pPr algn="just" rtl="1">
              <a:lnSpc>
                <a:spcPct val="150000"/>
              </a:lnSpc>
            </a:pPr>
            <a:r>
              <a:rPr lang="ar-EG" sz="2200" b="1" dirty="0">
                <a:solidFill>
                  <a:schemeClr val="tx1"/>
                </a:solidFill>
                <a:latin typeface="Arial"/>
                <a:ea typeface="Arial"/>
                <a:cs typeface="Arial"/>
                <a:sym typeface="Arial"/>
              </a:rPr>
              <a:t>(2) مرحلة قياس الأداء</a:t>
            </a:r>
          </a:p>
          <a:p>
            <a:pPr algn="just" rtl="1">
              <a:lnSpc>
                <a:spcPct val="150000"/>
              </a:lnSpc>
            </a:pPr>
            <a:r>
              <a:rPr lang="ar-EG" sz="2200" dirty="0">
                <a:solidFill>
                  <a:schemeClr val="tx1"/>
                </a:solidFill>
                <a:latin typeface="Arial"/>
                <a:ea typeface="Arial"/>
                <a:cs typeface="Arial"/>
                <a:sym typeface="Arial"/>
              </a:rPr>
              <a:t>تجيب هذه المرحلة عن السؤال "ماذا يحدث حالياً </a:t>
            </a:r>
            <a:r>
              <a:rPr lang="en-US" sz="2200" dirty="0">
                <a:solidFill>
                  <a:schemeClr val="tx1"/>
                </a:solidFill>
                <a:latin typeface="Arial"/>
                <a:ea typeface="Arial"/>
                <a:cs typeface="Arial"/>
                <a:sym typeface="Arial"/>
              </a:rPr>
              <a:t>What is happening</a:t>
            </a:r>
            <a:r>
              <a:rPr lang="ar-EG" sz="2200" dirty="0">
                <a:solidFill>
                  <a:schemeClr val="tx1"/>
                </a:solidFill>
                <a:latin typeface="Arial"/>
                <a:ea typeface="Arial"/>
                <a:cs typeface="Arial"/>
                <a:sym typeface="Arial"/>
              </a:rPr>
              <a:t>؟". حيث يتم جمع البيانات لتحديد المقاييس المختلفة التي تشكل جزءًا من إطار القياس.</a:t>
            </a:r>
          </a:p>
        </p:txBody>
      </p:sp>
    </p:spTree>
    <p:extLst>
      <p:ext uri="{BB962C8B-B14F-4D97-AF65-F5344CB8AC3E}">
        <p14:creationId xmlns:p14="http://schemas.microsoft.com/office/powerpoint/2010/main" val="1338436361"/>
      </p:ext>
    </p:extLst>
  </p:cSld>
  <p:clrMapOvr>
    <a:masterClrMapping/>
  </p:clrMapOvr>
  <mc:AlternateContent xmlns:mc="http://schemas.openxmlformats.org/markup-compatibility/2006" xmlns:p14="http://schemas.microsoft.com/office/powerpoint/2010/main">
    <mc:Choice Requires="p14">
      <p:transition spd="slow" p14:dur="2000" advTm="112199"/>
    </mc:Choice>
    <mc:Fallback xmlns="">
      <p:transition spd="slow" advTm="11219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5"/>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latin typeface="Arial"/>
                <a:ea typeface="Arial"/>
                <a:cs typeface="Arial"/>
                <a:sym typeface="Arial"/>
              </a:rPr>
              <a:t>(3) مرحلة تشخيص الأداء</a:t>
            </a:r>
          </a:p>
          <a:p>
            <a:pPr algn="just" rtl="1">
              <a:lnSpc>
                <a:spcPct val="150000"/>
              </a:lnSpc>
            </a:pPr>
            <a:r>
              <a:rPr lang="ar-EG" sz="2200" dirty="0">
                <a:solidFill>
                  <a:schemeClr val="tx1"/>
                </a:solidFill>
                <a:latin typeface="Arial"/>
                <a:ea typeface="Arial"/>
                <a:cs typeface="Arial"/>
                <a:sym typeface="Arial"/>
              </a:rPr>
              <a:t> تجيب هذه المرحلة عن السؤال "لماذا يحدث </a:t>
            </a:r>
            <a:r>
              <a:rPr lang="en-US" sz="2200" dirty="0">
                <a:solidFill>
                  <a:schemeClr val="tx1"/>
                </a:solidFill>
                <a:latin typeface="Arial"/>
                <a:ea typeface="Arial"/>
                <a:cs typeface="Arial"/>
                <a:sym typeface="Arial"/>
              </a:rPr>
              <a:t>Why is it happening</a:t>
            </a:r>
            <a:r>
              <a:rPr lang="ar-EG" sz="2200" dirty="0">
                <a:solidFill>
                  <a:schemeClr val="tx1"/>
                </a:solidFill>
                <a:latin typeface="Arial"/>
                <a:ea typeface="Arial"/>
                <a:cs typeface="Arial"/>
                <a:sym typeface="Arial"/>
              </a:rPr>
              <a:t>؟". وهي عملية تحليل النتائج المحققة لفهم الأسباب وراء اختلاف الأداء عن الأهداف المحددة، واختيار حلول تسويقية تساهم في تقليل هذا الاختلاف.</a:t>
            </a:r>
          </a:p>
          <a:p>
            <a:pPr algn="just" rtl="1">
              <a:lnSpc>
                <a:spcPct val="150000"/>
              </a:lnSpc>
            </a:pPr>
            <a:r>
              <a:rPr lang="ar-EG" sz="2200" b="1" dirty="0">
                <a:solidFill>
                  <a:schemeClr val="tx1"/>
                </a:solidFill>
                <a:latin typeface="Arial"/>
                <a:ea typeface="Arial"/>
                <a:cs typeface="Arial"/>
                <a:sym typeface="Arial"/>
              </a:rPr>
              <a:t>(4) </a:t>
            </a:r>
            <a:r>
              <a:rPr lang="ar-EG" sz="2200" b="1" dirty="0">
                <a:solidFill>
                  <a:schemeClr val="tx1"/>
                </a:solidFill>
              </a:rPr>
              <a:t>الإجراءات التصحيحية</a:t>
            </a:r>
            <a:endParaRPr lang="ar-EG" sz="2200" b="1"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تجيب هذه المرحلة عن السؤال "ماذا يجب أن نفعل </a:t>
            </a:r>
            <a:r>
              <a:rPr lang="en-US" sz="2200" dirty="0">
                <a:solidFill>
                  <a:schemeClr val="tx1"/>
                </a:solidFill>
                <a:latin typeface="Arial"/>
                <a:ea typeface="Arial"/>
                <a:cs typeface="Arial"/>
                <a:sym typeface="Arial"/>
              </a:rPr>
              <a:t>What should we do about it</a:t>
            </a:r>
            <a:r>
              <a:rPr lang="ar-EG" sz="2200" dirty="0">
                <a:solidFill>
                  <a:schemeClr val="tx1"/>
                </a:solidFill>
                <a:latin typeface="Arial"/>
                <a:ea typeface="Arial"/>
                <a:cs typeface="Arial"/>
                <a:sym typeface="Arial"/>
              </a:rPr>
              <a:t>؟" المرحلة الأخيرة هي مرحلة الإجراءات التصحيحية، والتي تتضمن تنفيذ الحلول التسويقية التصحيحية كتحسينات على المحتوى والتصميم والاتصالات التسويقية المستمرة وتحسين معدل التحويل. وبعد انتهاء هذه المرحلة، تبدأ الدورة من جديد، ربما مع تغييرات على الأهداف.</a:t>
            </a:r>
          </a:p>
        </p:txBody>
      </p:sp>
    </p:spTree>
    <p:extLst>
      <p:ext uri="{BB962C8B-B14F-4D97-AF65-F5344CB8AC3E}">
        <p14:creationId xmlns:p14="http://schemas.microsoft.com/office/powerpoint/2010/main" val="1829206311"/>
      </p:ext>
    </p:extLst>
  </p:cSld>
  <p:clrMapOvr>
    <a:masterClrMapping/>
  </p:clrMapOvr>
  <mc:AlternateContent xmlns:mc="http://schemas.openxmlformats.org/markup-compatibility/2006" xmlns:p14="http://schemas.microsoft.com/office/powerpoint/2010/main">
    <mc:Choice Requires="p14">
      <p:transition spd="slow" p14:dur="2000" advTm="249600"/>
    </mc:Choice>
    <mc:Fallback xmlns="">
      <p:transition spd="slow" advTm="2496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99406"/>
            <a:ext cx="9899347" cy="533616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629913"/>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en-US" sz="2200" b="1" dirty="0">
                <a:solidFill>
                  <a:schemeClr val="tx1"/>
                </a:solidFill>
              </a:rPr>
              <a:t>Google Analytics</a:t>
            </a:r>
            <a:r>
              <a:rPr lang="ar-EG" sz="2200" b="1" dirty="0">
                <a:solidFill>
                  <a:schemeClr val="tx1"/>
                </a:solidFill>
              </a:rPr>
              <a:t> </a:t>
            </a:r>
            <a:r>
              <a:rPr lang="ar-EG" sz="2200" dirty="0">
                <a:solidFill>
                  <a:schemeClr val="tx1"/>
                </a:solidFill>
              </a:rPr>
              <a:t>هو خدمة تحليل وتتبع أداء الشركة عبر شبكة الإنترنت المقدمة من شركة جوجل. تهدف هذه الخدمة إلى مساعدة أصحاب المواقع والمسوقين الرقميين على فهم أداء مواقعهم على الإنترنت من خلال توفير معلومات مفصلة حول زيارات الموقع وتفاعل المستخدمين معه.</a:t>
            </a:r>
          </a:p>
          <a:p>
            <a:pPr algn="just" rtl="1">
              <a:lnSpc>
                <a:spcPct val="150000"/>
              </a:lnSpc>
            </a:pPr>
            <a:r>
              <a:rPr lang="ar-EG" sz="2200" b="1" dirty="0">
                <a:solidFill>
                  <a:schemeClr val="tx1"/>
                </a:solidFill>
              </a:rPr>
              <a:t>من خلال </a:t>
            </a:r>
            <a:r>
              <a:rPr lang="en-US" sz="2200" b="1" dirty="0">
                <a:solidFill>
                  <a:schemeClr val="tx1"/>
                </a:solidFill>
              </a:rPr>
              <a:t>Google Analytics</a:t>
            </a:r>
            <a:r>
              <a:rPr lang="ar-EG" sz="2200" b="1" dirty="0">
                <a:solidFill>
                  <a:schemeClr val="tx1"/>
                </a:solidFill>
              </a:rPr>
              <a:t> يمكن مراقبة وقياس مجموعة متنوعة من المعلومات المتعلقة بموقع الويب الخاص، بما في ذلك:</a:t>
            </a:r>
          </a:p>
          <a:p>
            <a:pPr marL="342900" indent="-342900" algn="just" rtl="1">
              <a:lnSpc>
                <a:spcPct val="150000"/>
              </a:lnSpc>
              <a:buFont typeface="Arial" panose="020B0604020202020204" pitchFamily="34" charset="0"/>
              <a:buChar char="•"/>
            </a:pPr>
            <a:r>
              <a:rPr lang="ar-EG" sz="2200" dirty="0">
                <a:solidFill>
                  <a:schemeClr val="tx1"/>
                </a:solidFill>
              </a:rPr>
              <a:t>زيارات الموقع وجلسات الزوار: تقديم إحصائيات دقيقة حول عدد الزوار الذين يصلون إلى موقعك وعدد الجلسات التي تم تسجيلها. الجلسة تشير إلى فترة تفاعل متصفح الويب مع موقعك.</a:t>
            </a:r>
          </a:p>
          <a:p>
            <a:pPr marL="342900" indent="-342900" algn="just" rtl="1">
              <a:lnSpc>
                <a:spcPct val="150000"/>
              </a:lnSpc>
              <a:buFont typeface="Arial" panose="020B0604020202020204" pitchFamily="34" charset="0"/>
              <a:buChar char="•"/>
            </a:pPr>
            <a:r>
              <a:rPr lang="ar-EG" sz="2200" dirty="0">
                <a:solidFill>
                  <a:schemeClr val="tx1"/>
                </a:solidFill>
              </a:rPr>
              <a:t>مصادر حركة المرور: تقديم معلومات حول من أين يأتي الزوار إلى موقعك، سواء من محركات البحث، وسائل التواصل الاجتماعي، روابط إحالة، أو مباشرة.</a:t>
            </a:r>
          </a:p>
        </p:txBody>
      </p:sp>
    </p:spTree>
    <p:extLst>
      <p:ext uri="{BB962C8B-B14F-4D97-AF65-F5344CB8AC3E}">
        <p14:creationId xmlns:p14="http://schemas.microsoft.com/office/powerpoint/2010/main" val="2831262634"/>
      </p:ext>
    </p:extLst>
  </p:cSld>
  <p:clrMapOvr>
    <a:masterClrMapping/>
  </p:clrMapOvr>
  <mc:AlternateContent xmlns:mc="http://schemas.openxmlformats.org/markup-compatibility/2006" xmlns:p14="http://schemas.microsoft.com/office/powerpoint/2010/main">
    <mc:Choice Requires="p14">
      <p:transition spd="slow" p14:dur="2000" advTm="205997"/>
    </mc:Choice>
    <mc:Fallback xmlns="">
      <p:transition spd="slow" advTm="20599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86833"/>
            <a:ext cx="9899347" cy="520490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0"/>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من خلال </a:t>
            </a:r>
            <a:r>
              <a:rPr lang="en-US" sz="2200" b="1" dirty="0">
                <a:solidFill>
                  <a:schemeClr val="tx1"/>
                </a:solidFill>
              </a:rPr>
              <a:t>Google Analytics</a:t>
            </a:r>
            <a:r>
              <a:rPr lang="ar-EG" sz="2200" b="1" dirty="0">
                <a:solidFill>
                  <a:schemeClr val="tx1"/>
                </a:solidFill>
              </a:rPr>
              <a:t> يمكن مراقبة وقياس مجموعة متنوعة من المعلومات المتعلقة بموقع الويب الخاص، بما في ذلك:</a:t>
            </a:r>
          </a:p>
          <a:p>
            <a:pPr marL="342900" indent="-342900" algn="just" rtl="1">
              <a:lnSpc>
                <a:spcPct val="150000"/>
              </a:lnSpc>
              <a:buFont typeface="Arial" panose="020B0604020202020204" pitchFamily="34" charset="0"/>
              <a:buChar char="•"/>
            </a:pPr>
            <a:r>
              <a:rPr lang="ar-EG" sz="2200" dirty="0">
                <a:solidFill>
                  <a:schemeClr val="tx1"/>
                </a:solidFill>
              </a:rPr>
              <a:t>الكلمات الرئيسية والبحث العضوي (غير مدفوع الأجر): إظهار الكلمات الرئيسية التي استخدمها الزوار في محركات البحث للعثور على موقعك، وكذلك تقديم معلومات عن أداء البحث العضوي.</a:t>
            </a:r>
          </a:p>
          <a:p>
            <a:pPr marL="342900" indent="-342900" algn="just" rtl="1">
              <a:lnSpc>
                <a:spcPct val="150000"/>
              </a:lnSpc>
              <a:buFont typeface="Arial" panose="020B0604020202020204" pitchFamily="34" charset="0"/>
              <a:buChar char="•"/>
            </a:pPr>
            <a:r>
              <a:rPr lang="ar-EG" sz="2200" dirty="0">
                <a:solidFill>
                  <a:schemeClr val="tx1"/>
                </a:solidFill>
              </a:rPr>
              <a:t>تتبع الأهداف: إمكانية تعيين أهداف معينة على الموقع مثل ملء نموذج أو إجراء شراء، وتقديم تقارير حول تحقيق هذه الأهداف ومعدلات التحويل.</a:t>
            </a:r>
          </a:p>
          <a:p>
            <a:pPr marL="342900" indent="-342900" algn="just" rtl="1">
              <a:lnSpc>
                <a:spcPct val="150000"/>
              </a:lnSpc>
              <a:buFont typeface="Arial" panose="020B0604020202020204" pitchFamily="34" charset="0"/>
              <a:buChar char="•"/>
            </a:pPr>
            <a:r>
              <a:rPr lang="ar-EG" sz="2200" dirty="0">
                <a:solidFill>
                  <a:schemeClr val="tx1"/>
                </a:solidFill>
              </a:rPr>
              <a:t>تحليل السلوك والصفحات المشاهدة: مراقبة كيفية تصفح الزوار لصفحات موقعك وتفاعلهم مع المحتوى، مثل مدى بقائهم على الصفحة ومعدلات الارتداد.</a:t>
            </a:r>
          </a:p>
          <a:p>
            <a:pPr marL="342900" indent="-342900" algn="just" rtl="1">
              <a:lnSpc>
                <a:spcPct val="150000"/>
              </a:lnSpc>
              <a:buFont typeface="Arial" panose="020B0604020202020204" pitchFamily="34" charset="0"/>
              <a:buChar char="•"/>
            </a:pPr>
            <a:r>
              <a:rPr lang="ar-EG" sz="2200" dirty="0">
                <a:solidFill>
                  <a:schemeClr val="tx1"/>
                </a:solidFill>
              </a:rPr>
              <a:t>تقارير حول الأجهزة والمتصفحات: تقديم معلومات حول الأجهزة التي يستخدمها الزوار للوصول إلى موقعك والمتصفحات التي يستخدمونها.</a:t>
            </a:r>
          </a:p>
        </p:txBody>
      </p:sp>
    </p:spTree>
    <p:extLst>
      <p:ext uri="{BB962C8B-B14F-4D97-AF65-F5344CB8AC3E}">
        <p14:creationId xmlns:p14="http://schemas.microsoft.com/office/powerpoint/2010/main" val="3564026689"/>
      </p:ext>
    </p:extLst>
  </p:cSld>
  <p:clrMapOvr>
    <a:masterClrMapping/>
  </p:clrMapOvr>
  <mc:AlternateContent xmlns:mc="http://schemas.openxmlformats.org/markup-compatibility/2006" xmlns:p14="http://schemas.microsoft.com/office/powerpoint/2010/main">
    <mc:Choice Requires="p14">
      <p:transition spd="slow" p14:dur="2000" advTm="247301"/>
    </mc:Choice>
    <mc:Fallback xmlns="">
      <p:transition spd="slow" advTm="2473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86833"/>
            <a:ext cx="9899347" cy="520490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4"/>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rPr>
              <a:t>البحث العضوي (</a:t>
            </a:r>
            <a:r>
              <a:rPr lang="en-US" sz="2200" b="1" dirty="0">
                <a:solidFill>
                  <a:srgbClr val="0070C0"/>
                </a:solidFill>
              </a:rPr>
              <a:t>Organic Search</a:t>
            </a:r>
            <a:r>
              <a:rPr lang="ar-EG" sz="2200" b="1" dirty="0">
                <a:solidFill>
                  <a:srgbClr val="0070C0"/>
                </a:solidFill>
              </a:rPr>
              <a:t>) </a:t>
            </a:r>
            <a:r>
              <a:rPr lang="ar-EG" sz="2200" dirty="0">
                <a:solidFill>
                  <a:schemeClr val="tx1"/>
                </a:solidFill>
              </a:rPr>
              <a:t>هو مصطلح يستخدم في مجال تسويق المحركات البحثية وتحليل الويب، وهو يشير إلى الزيارات والجلسات التي يحصل عليها موقع الويب بشكل طبيعي وبدون دفع مبالغ مالية مباشرة للمحركات البحثية أو لأي مصدر آخر.</a:t>
            </a:r>
          </a:p>
          <a:p>
            <a:pPr algn="just" rtl="1">
              <a:lnSpc>
                <a:spcPct val="150000"/>
              </a:lnSpc>
            </a:pPr>
            <a:r>
              <a:rPr lang="ar-EG" sz="2200" dirty="0">
                <a:solidFill>
                  <a:schemeClr val="tx1"/>
                </a:solidFill>
              </a:rPr>
              <a:t>بمعنى آخر، البحث العضوي يشير إلى الزيارات التي يتم العثور عليها لموقع الويب عبر نتائج البحث العادية (غير المدفوعة) في محركات البحث مثل جوجل، بينغ، ياهو، وغيرها. عندما يقوم مستخدم بإدخال كلمات أو عبارات بحث في محرك البحث، يعرض المحرك نتائج البحث التي تشمل روابط إلى مواقع الويب المعنية بالموضوع.</a:t>
            </a:r>
          </a:p>
          <a:p>
            <a:pPr algn="just" rtl="1">
              <a:lnSpc>
                <a:spcPct val="150000"/>
              </a:lnSpc>
            </a:pPr>
            <a:r>
              <a:rPr lang="ar-EG" sz="2200" dirty="0">
                <a:solidFill>
                  <a:schemeClr val="tx1"/>
                </a:solidFill>
              </a:rPr>
              <a:t>يعتبر البحث العضوي مهمًا جدًا لأنه يوفر للموقع فرصة لجذب الجمهور المستهدف دون الحاجة لدفع تكاليف إعلانية مباشرة، ويعكس أيضًا جودة المحتوى والملاءمة لمحركات البحث واحتياجات الجمهور.</a:t>
            </a:r>
          </a:p>
        </p:txBody>
      </p:sp>
    </p:spTree>
    <p:extLst>
      <p:ext uri="{BB962C8B-B14F-4D97-AF65-F5344CB8AC3E}">
        <p14:creationId xmlns:p14="http://schemas.microsoft.com/office/powerpoint/2010/main" val="1185876395"/>
      </p:ext>
    </p:extLst>
  </p:cSld>
  <p:clrMapOvr>
    <a:masterClrMapping/>
  </p:clrMapOvr>
  <mc:AlternateContent xmlns:mc="http://schemas.openxmlformats.org/markup-compatibility/2006" xmlns:p14="http://schemas.microsoft.com/office/powerpoint/2010/main">
    <mc:Choice Requires="p14">
      <p:transition spd="slow" p14:dur="2000" advTm="94349"/>
    </mc:Choice>
    <mc:Fallback xmlns="">
      <p:transition spd="slow" advTm="9434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050161"/>
            <a:ext cx="9899347" cy="558541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050161"/>
            <a:ext cx="9608757"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rPr>
              <a:t>معدل الارتداد (</a:t>
            </a:r>
            <a:r>
              <a:rPr lang="en-US" sz="2200" b="1" dirty="0">
                <a:solidFill>
                  <a:srgbClr val="0070C0"/>
                </a:solidFill>
              </a:rPr>
              <a:t>Bounce Rate</a:t>
            </a:r>
            <a:r>
              <a:rPr lang="ar-EG" sz="2200" b="1" dirty="0">
                <a:solidFill>
                  <a:srgbClr val="0070C0"/>
                </a:solidFill>
              </a:rPr>
              <a:t>) </a:t>
            </a:r>
            <a:r>
              <a:rPr lang="ar-EG" sz="2200" dirty="0">
                <a:solidFill>
                  <a:schemeClr val="tx1"/>
                </a:solidFill>
              </a:rPr>
              <a:t>هو مصطلح يُستخدم في تحليل الويب للإشارة إلى نسبة الزوار الذين يتركون موقع الويب بعد مشاهدة صفحة واحدة فقط، دون التفاعل مع أي محتوى إضافي أو التنقل إلى صفحات أخرى داخل الموقع. ويعبر معدل الارتداد عن مدى جودة صفحة الويب ومدى تقديمها للمحتوى المفيد والجذاب للزوار.</a:t>
            </a:r>
          </a:p>
          <a:p>
            <a:pPr algn="just" rtl="1">
              <a:lnSpc>
                <a:spcPct val="150000"/>
              </a:lnSpc>
            </a:pPr>
            <a:r>
              <a:rPr lang="ar-EG" sz="2200" dirty="0">
                <a:solidFill>
                  <a:schemeClr val="tx1"/>
                </a:solidFill>
              </a:rPr>
              <a:t>مثلا، إذا كان معدل الارتداد لصفحة معينة عاليًا، فذلك يمكن أن يشير إلى أن الزوار لم يجدوا المحتوى الذي يبحثون عنه أو أن الصفحة لم تكن مفهومة بما يكفي. وعلى الجانب الآخر، إذا كان معدل الارتداد منخفضًا، فذلك قد يشير إلى أن الزوار يتفاعلون بشكل إيجابي مع المحتوى ويستمرون في استكشاف المزيد من الصفحات داخل الموقع.</a:t>
            </a:r>
          </a:p>
          <a:p>
            <a:pPr algn="just" rtl="1">
              <a:lnSpc>
                <a:spcPct val="150000"/>
              </a:lnSpc>
            </a:pPr>
            <a:r>
              <a:rPr lang="ar-EG" sz="2200" dirty="0">
                <a:solidFill>
                  <a:schemeClr val="tx1"/>
                </a:solidFill>
              </a:rPr>
              <a:t>معدل الارتداد ليس دائمًا مؤشرًا نهائيًا على جودة الموقع، فقد تكون هناك حالات خاصة مثل الصفحات القائمة على المعلومات التي قد تتطلب عدم التنقل إلى صفحات أخرى بعد قراءة المحتوى. ومن الجيد متابعة معدلات الارتداد وتحليلها بشكل متكرر لتحسين تجربة المستخدم وجعل الموقع أكثر فاعلية وجاذبية.</a:t>
            </a:r>
          </a:p>
        </p:txBody>
      </p:sp>
    </p:spTree>
    <p:extLst>
      <p:ext uri="{BB962C8B-B14F-4D97-AF65-F5344CB8AC3E}">
        <p14:creationId xmlns:p14="http://schemas.microsoft.com/office/powerpoint/2010/main" val="1746008799"/>
      </p:ext>
    </p:extLst>
  </p:cSld>
  <p:clrMapOvr>
    <a:masterClrMapping/>
  </p:clrMapOvr>
  <mc:AlternateContent xmlns:mc="http://schemas.openxmlformats.org/markup-compatibility/2006" xmlns:p14="http://schemas.microsoft.com/office/powerpoint/2010/main">
    <mc:Choice Requires="p14">
      <p:transition spd="slow" p14:dur="2000" advTm="165559"/>
    </mc:Choice>
    <mc:Fallback xmlns="">
      <p:transition spd="slow" advTm="16555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967411"/>
            <a:ext cx="9899347" cy="5678437"/>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916602"/>
            <a:ext cx="9608757"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كيف يتم تسجيل بيانات </a:t>
            </a:r>
            <a:r>
              <a:rPr lang="en-US" sz="2200" b="1" dirty="0">
                <a:solidFill>
                  <a:schemeClr val="tx1"/>
                </a:solidFill>
              </a:rPr>
              <a:t>Google Analytics</a:t>
            </a:r>
            <a:r>
              <a:rPr lang="ar-EG" sz="2200" b="1" dirty="0">
                <a:solidFill>
                  <a:schemeClr val="tx1"/>
                </a:solidFill>
              </a:rPr>
              <a:t> ؟</a:t>
            </a:r>
          </a:p>
          <a:p>
            <a:pPr algn="just" rtl="1">
              <a:lnSpc>
                <a:spcPct val="150000"/>
              </a:lnSpc>
            </a:pPr>
            <a:r>
              <a:rPr lang="ar-EG" sz="2200" dirty="0">
                <a:solidFill>
                  <a:schemeClr val="tx1"/>
                </a:solidFill>
              </a:rPr>
              <a:t>تتبع </a:t>
            </a:r>
            <a:r>
              <a:rPr lang="en-US" sz="2200" dirty="0">
                <a:solidFill>
                  <a:schemeClr val="tx1"/>
                </a:solidFill>
              </a:rPr>
              <a:t>Google Analytics </a:t>
            </a:r>
            <a:r>
              <a:rPr lang="ar-EG" sz="2200" dirty="0">
                <a:solidFill>
                  <a:schemeClr val="tx1"/>
                </a:solidFill>
              </a:rPr>
              <a:t>بيانات المستخدمين عبر إدراج رمز تتبع خاص بالموقع على جميع صفحات الموقع. عندما يصل مستخدم إلى صفحة على الموقع المزود برمز التتبع، يتم تسجيل هذا الزيارة. تُرسل معلومات حول هذه الزيارة، مثل عنوان </a:t>
            </a:r>
            <a:r>
              <a:rPr lang="en-US" sz="2200" dirty="0">
                <a:solidFill>
                  <a:schemeClr val="tx1"/>
                </a:solidFill>
              </a:rPr>
              <a:t>IP </a:t>
            </a:r>
            <a:r>
              <a:rPr lang="ar-EG" sz="2200" dirty="0">
                <a:solidFill>
                  <a:schemeClr val="tx1"/>
                </a:solidFill>
              </a:rPr>
              <a:t>والصفحات التي تمت زيارتها والوقت الذي قضاه المستخدم على الموقع، إلى خوادم جوجل.</a:t>
            </a:r>
          </a:p>
          <a:p>
            <a:pPr algn="just" rtl="1">
              <a:lnSpc>
                <a:spcPct val="150000"/>
              </a:lnSpc>
            </a:pPr>
            <a:r>
              <a:rPr lang="ar-EG" sz="2200" dirty="0">
                <a:solidFill>
                  <a:schemeClr val="tx1"/>
                </a:solidFill>
              </a:rPr>
              <a:t>جوجل </a:t>
            </a:r>
            <a:r>
              <a:rPr lang="ar-EG" sz="2200" dirty="0" err="1">
                <a:solidFill>
                  <a:schemeClr val="tx1"/>
                </a:solidFill>
              </a:rPr>
              <a:t>أناليتكس</a:t>
            </a:r>
            <a:r>
              <a:rPr lang="ar-EG" sz="2200" dirty="0">
                <a:solidFill>
                  <a:schemeClr val="tx1"/>
                </a:solidFill>
              </a:rPr>
              <a:t> يستخدم ملفات تعريف الارتباط (الكوكيز) أيضًا لتتبع نشاط المستخدمين. تُخزن هذه الملفات على متصفح المستخدم وتحتوي على معلومات تمكن جوجل </a:t>
            </a:r>
            <a:r>
              <a:rPr lang="ar-EG" sz="2200" dirty="0" err="1">
                <a:solidFill>
                  <a:schemeClr val="tx1"/>
                </a:solidFill>
              </a:rPr>
              <a:t>أناليتكس</a:t>
            </a:r>
            <a:r>
              <a:rPr lang="ar-EG" sz="2200" dirty="0">
                <a:solidFill>
                  <a:schemeClr val="tx1"/>
                </a:solidFill>
              </a:rPr>
              <a:t> من تمييز المستخدمين المختلفين وتتبع تفاعلاتهم على الموقع.</a:t>
            </a:r>
          </a:p>
          <a:p>
            <a:pPr algn="just" rtl="1">
              <a:lnSpc>
                <a:spcPct val="150000"/>
              </a:lnSpc>
            </a:pPr>
            <a:r>
              <a:rPr lang="ar-EG" sz="2200" dirty="0">
                <a:solidFill>
                  <a:schemeClr val="tx1"/>
                </a:solidFill>
              </a:rPr>
              <a:t>جميع هذه البيانات المسجلة تُجمع وتُحلل على خوادم جوجل، مما يتيح لأصحاب المواقع رؤى مفيدة حول أداء مواقعهم وسلوك المستخدمين. يُعد هذا التحليل مفيدًا لاتخاذ قرارات تحسينية وتحسين تجربة المستخدم على الويب.</a:t>
            </a:r>
          </a:p>
        </p:txBody>
      </p:sp>
    </p:spTree>
    <p:extLst>
      <p:ext uri="{BB962C8B-B14F-4D97-AF65-F5344CB8AC3E}">
        <p14:creationId xmlns:p14="http://schemas.microsoft.com/office/powerpoint/2010/main" val="989030503"/>
      </p:ext>
    </p:extLst>
  </p:cSld>
  <p:clrMapOvr>
    <a:masterClrMapping/>
  </p:clrMapOvr>
  <mc:AlternateContent xmlns:mc="http://schemas.openxmlformats.org/markup-compatibility/2006" xmlns:p14="http://schemas.microsoft.com/office/powerpoint/2010/main">
    <mc:Choice Requires="p14">
      <p:transition spd="slow" p14:dur="2000" advTm="133089"/>
    </mc:Choice>
    <mc:Fallback xmlns="">
      <p:transition spd="slow" advTm="13308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170517"/>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dirty="0">
                <a:solidFill>
                  <a:schemeClr val="tx1"/>
                </a:solidFill>
              </a:rPr>
              <a:t>بحوث التسويق باستخدام الإنترنت تشير إلى استخدام التقنيات والأدوات الرقمية والإلكترونية لجمع وتحليل المعلومات والبيانات المتعلقة بسوق المستهلكين والعملاء. تمثل الوسائط الرقمية والإنترنت وسائل قوية تمكن من جمع بيانات دقيقة حول سلوك المستهلكين واستجابتهم للمنتجات والخدمات.</a:t>
            </a:r>
          </a:p>
          <a:p>
            <a:pPr algn="just" rtl="1">
              <a:lnSpc>
                <a:spcPct val="150000"/>
              </a:lnSpc>
            </a:pPr>
            <a:r>
              <a:rPr lang="ar-EG" sz="2200" dirty="0">
                <a:solidFill>
                  <a:schemeClr val="tx1"/>
                </a:solidFill>
              </a:rPr>
              <a:t>تشمل بحوث التسويق باستخدام الإنترنت استخدام استبيانات عبر الإنترنت ومجموعات التركيز لجمع آراء وتصورات العملاء حول موضوعات محددة. يمكن لهذه الأدوات أن تكون فعالة لتقييم كيفية استجابة الجمهور لموقع ويب معين، وكذلك لفهم قضايا التسويق العامة.</a:t>
            </a:r>
          </a:p>
          <a:p>
            <a:pPr algn="just" rtl="1">
              <a:lnSpc>
                <a:spcPct val="150000"/>
              </a:lnSpc>
            </a:pPr>
            <a:r>
              <a:rPr lang="ar-EG" sz="2200" dirty="0">
                <a:solidFill>
                  <a:schemeClr val="tx1"/>
                </a:solidFill>
              </a:rPr>
              <a:t>على سبيل المثال، يمكن استخدام استبيانات عبر الإنترنت لجمع آراء العملاء حول تجربتهم على موقع ويب محدد. ومن ثم، يمكن تحليل هذه البيانات لفهم ما إذا كان العملاء راضين عن تجربتهم وما إذا كان هناك جوانب يمكن تحسينها. وبالإضافة إلى ذلك، يمكن استخدام مجموعات التركيز (</a:t>
            </a:r>
            <a:r>
              <a:rPr lang="en-US" sz="2200" dirty="0">
                <a:solidFill>
                  <a:schemeClr val="tx1"/>
                </a:solidFill>
              </a:rPr>
              <a:t>Focus Groups</a:t>
            </a:r>
            <a:r>
              <a:rPr lang="ar-EG" sz="2200" dirty="0">
                <a:solidFill>
                  <a:schemeClr val="tx1"/>
                </a:solidFill>
              </a:rPr>
              <a:t>)</a:t>
            </a:r>
            <a:r>
              <a:rPr lang="en-US" sz="2200" dirty="0">
                <a:solidFill>
                  <a:schemeClr val="tx1"/>
                </a:solidFill>
              </a:rPr>
              <a:t> </a:t>
            </a:r>
            <a:r>
              <a:rPr lang="ar-EG" sz="2200" dirty="0">
                <a:solidFill>
                  <a:schemeClr val="tx1"/>
                </a:solidFill>
              </a:rPr>
              <a:t>لعقد مناقشات تفصيلية مع مجموعة من العملاء لفهم آرائهم وتصوراتهم بشكل أعمق.</a:t>
            </a:r>
          </a:p>
        </p:txBody>
      </p:sp>
    </p:spTree>
    <p:extLst>
      <p:ext uri="{BB962C8B-B14F-4D97-AF65-F5344CB8AC3E}">
        <p14:creationId xmlns:p14="http://schemas.microsoft.com/office/powerpoint/2010/main" val="2615781306"/>
      </p:ext>
    </p:extLst>
  </p:cSld>
  <p:clrMapOvr>
    <a:masterClrMapping/>
  </p:clrMapOvr>
  <mc:AlternateContent xmlns:mc="http://schemas.openxmlformats.org/markup-compatibility/2006" xmlns:p14="http://schemas.microsoft.com/office/powerpoint/2010/main">
    <mc:Choice Requires="p14">
      <p:transition spd="slow" p14:dur="2000" advTm="177051"/>
    </mc:Choice>
    <mc:Fallback xmlns="">
      <p:transition spd="slow" advTm="1770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424431"/>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أدوات تسجيل تعليقات العملاء في الموقع الإلكتروني </a:t>
            </a:r>
            <a:r>
              <a:rPr lang="en-US" sz="2200" b="1" dirty="0">
                <a:solidFill>
                  <a:schemeClr val="tx1"/>
                </a:solidFill>
              </a:rPr>
              <a:t>Website feedback tools</a:t>
            </a:r>
            <a:endParaRPr lang="ar-EG" sz="2200" b="1" dirty="0">
              <a:solidFill>
                <a:schemeClr val="tx1"/>
              </a:solidFill>
            </a:endParaRPr>
          </a:p>
          <a:p>
            <a:pPr algn="just" rtl="1">
              <a:lnSpc>
                <a:spcPct val="150000"/>
              </a:lnSpc>
            </a:pPr>
            <a:r>
              <a:rPr lang="ar-EG" sz="2200" dirty="0">
                <a:solidFill>
                  <a:schemeClr val="tx1"/>
                </a:solidFill>
              </a:rPr>
              <a:t>هي أدوات تمكن العملاء من تقديم ملاحظات حول الموقع من خلال توجيهات موجودة على كل صفحة. تُعتبر هذه الأدوات وسيلة دائمة تتيح للزوار إمكانية تقديم آرائهم وملاحظاتهم حول تجربتهم على الموقع.</a:t>
            </a:r>
          </a:p>
          <a:p>
            <a:pPr algn="just" rtl="1">
              <a:lnSpc>
                <a:spcPct val="150000"/>
              </a:lnSpc>
            </a:pPr>
            <a:r>
              <a:rPr lang="ar-EG" sz="2200" dirty="0">
                <a:solidFill>
                  <a:schemeClr val="tx1"/>
                </a:solidFill>
              </a:rPr>
              <a:t>هذه الأدوات تُشجع الزوار على تقديم تعليقاتهم وملاحظاتهم عبر توجيهات مرئية أو أزرار موجودة على كل صفحة. تتيح هذه التوجيهات للعملاء تقديم ردود فعل بسيطة وسريعة، مما يتيح لهم التعبير عن تجربتهم وآرائهم بشكل مباشر.</a:t>
            </a:r>
          </a:p>
          <a:p>
            <a:pPr algn="just" rtl="1">
              <a:lnSpc>
                <a:spcPct val="150000"/>
              </a:lnSpc>
            </a:pPr>
            <a:r>
              <a:rPr lang="ar-EG" sz="2200" dirty="0">
                <a:solidFill>
                  <a:schemeClr val="tx1"/>
                </a:solidFill>
              </a:rPr>
              <a:t>بالتالي، تُمثل أدوات تعليق الموقع الإلكتروني وسيلة فعالة لجمع آراء العملاء وتقييم تجربتهم بشكل مستمر ودوري. تساعد هذه الأدوات الشركات وأصحاب المواقع على تحسين المحتوى والخدمات بناءً على تعليقات العملاء، مما يؤدي إلى تحسين تجربة المستخدم وزيادة رضاهم.</a:t>
            </a:r>
          </a:p>
        </p:txBody>
      </p:sp>
    </p:spTree>
    <p:extLst>
      <p:ext uri="{BB962C8B-B14F-4D97-AF65-F5344CB8AC3E}">
        <p14:creationId xmlns:p14="http://schemas.microsoft.com/office/powerpoint/2010/main" val="688572797"/>
      </p:ext>
    </p:extLst>
  </p:cSld>
  <p:clrMapOvr>
    <a:masterClrMapping/>
  </p:clrMapOvr>
  <mc:AlternateContent xmlns:mc="http://schemas.openxmlformats.org/markup-compatibility/2006" xmlns:p14="http://schemas.microsoft.com/office/powerpoint/2010/main">
    <mc:Choice Requires="p14">
      <p:transition spd="slow" p14:dur="2000" advTm="72293"/>
    </mc:Choice>
    <mc:Fallback xmlns="">
      <p:transition spd="slow" advTm="7229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170514"/>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استبيانات نية العملاء ورضاهم عن التجربة على الموقع  </a:t>
            </a:r>
          </a:p>
          <a:p>
            <a:pPr algn="just" rtl="1">
              <a:lnSpc>
                <a:spcPct val="150000"/>
              </a:lnSpc>
            </a:pPr>
            <a:r>
              <a:rPr lang="ar-EG" sz="2200" dirty="0">
                <a:solidFill>
                  <a:schemeClr val="tx1"/>
                </a:solidFill>
              </a:rPr>
              <a:t>هذه الأدوات تقيس الفجوة بين ما كان يأمله المستخدم من تجربته على الموقع وما حققه فعلياً. حيث تهدف إلى فهم نية المستخدمين عندما يزورون الموقع وما يأملون تحقيقه من خلاله. ثم، تقيس هذه الأدوات مدى ارتباط تجربة المستخدم الفعلية بما كانوا يرغبون فيه. على سبيل المثال، قد يكون المستخدم يأمل في العثور على معلومات محددة أو إتمام عملية شراء، ولكن قد يواجه صعوبة في تحقيق ذلك على الموقع.</a:t>
            </a:r>
          </a:p>
          <a:p>
            <a:pPr algn="just" rtl="1">
              <a:lnSpc>
                <a:spcPct val="150000"/>
              </a:lnSpc>
            </a:pPr>
            <a:r>
              <a:rPr lang="ar-EG" sz="2200" dirty="0">
                <a:solidFill>
                  <a:schemeClr val="tx1"/>
                </a:solidFill>
              </a:rPr>
              <a:t>باستخدام هذه الأدوات، يمكن لأصحاب الموقع قياس مدى انسجام تجربة المستخدم مع توقعاتهم ونواياهم. إذا كان هناك فجوة كبيرة بين ما يأمله المستخدمون وما تقدمه الشركة على الموقع، يمكن تحديد مناطق التحسين وتطوير الواجهة والمحتوى لتلبية تلك التوقعات وتحسين تجربة المستخدم وزيادة مستوى الرضا.</a:t>
            </a:r>
          </a:p>
          <a:p>
            <a:pPr algn="just" rtl="1">
              <a:lnSpc>
                <a:spcPct val="150000"/>
              </a:lnSpc>
            </a:pPr>
            <a:r>
              <a:rPr lang="ar-EG" sz="2200" dirty="0">
                <a:solidFill>
                  <a:schemeClr val="tx1"/>
                </a:solidFill>
              </a:rPr>
              <a:t>هذه الأدوات تساهم في تحسين فهم احتياجات المستخدمين والاستجابة لها، وبالتالي تعزز من فعالية وجاذبية الموقع وتساهم في تحسين نسبة تحقيق الأهداف التي يسعى إليها المستخدمون أثناء تصفحهم للموقع.</a:t>
            </a:r>
          </a:p>
        </p:txBody>
      </p:sp>
    </p:spTree>
    <p:extLst>
      <p:ext uri="{BB962C8B-B14F-4D97-AF65-F5344CB8AC3E}">
        <p14:creationId xmlns:p14="http://schemas.microsoft.com/office/powerpoint/2010/main" val="3015064059"/>
      </p:ext>
    </p:extLst>
  </p:cSld>
  <p:clrMapOvr>
    <a:masterClrMapping/>
  </p:clrMapOvr>
  <mc:AlternateContent xmlns:mc="http://schemas.openxmlformats.org/markup-compatibility/2006" xmlns:p14="http://schemas.microsoft.com/office/powerpoint/2010/main">
    <mc:Choice Requires="p14">
      <p:transition spd="slow" p14:dur="2000" advTm="88972"/>
    </mc:Choice>
    <mc:Fallback xmlns="">
      <p:transition spd="slow" advTm="8897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170513"/>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أدوات الاستبيانات العامة عبر الإنترنت</a:t>
            </a:r>
          </a:p>
          <a:p>
            <a:pPr algn="just" rtl="1">
              <a:lnSpc>
                <a:spcPct val="150000"/>
              </a:lnSpc>
            </a:pPr>
            <a:r>
              <a:rPr lang="ar-EG" sz="2200" dirty="0">
                <a:solidFill>
                  <a:schemeClr val="tx1"/>
                </a:solidFill>
              </a:rPr>
              <a:t>تُعتبر أدوات مثل </a:t>
            </a:r>
            <a:r>
              <a:rPr lang="en-US" sz="2200" dirty="0">
                <a:solidFill>
                  <a:schemeClr val="tx1"/>
                </a:solidFill>
              </a:rPr>
              <a:t>(www.zoomerang.com)</a:t>
            </a:r>
            <a:r>
              <a:rPr lang="ar-EG" sz="2200" dirty="0">
                <a:solidFill>
                  <a:schemeClr val="tx1"/>
                </a:solidFill>
              </a:rPr>
              <a:t>و</a:t>
            </a:r>
            <a:r>
              <a:rPr lang="en-US" sz="2200" dirty="0">
                <a:solidFill>
                  <a:schemeClr val="tx1"/>
                </a:solidFill>
              </a:rPr>
              <a:t>(www.surveymonkey.com) </a:t>
            </a:r>
            <a:r>
              <a:rPr lang="ar-EG" sz="2200" dirty="0">
                <a:solidFill>
                  <a:schemeClr val="tx1"/>
                </a:solidFill>
              </a:rPr>
              <a:t>وسائل تمكن الشركات من إجراء استبيانات لجمهورها بتكلفة منخفضة. تقدم هذه الأدوات خيارات متعددة لإجراء أبحاث تشمل المقابلات والاستبيانات ومجموعات التركيز.</a:t>
            </a:r>
          </a:p>
          <a:p>
            <a:pPr algn="just" rtl="1">
              <a:lnSpc>
                <a:spcPct val="150000"/>
              </a:lnSpc>
            </a:pPr>
            <a:r>
              <a:rPr lang="ar-EG" sz="2200" dirty="0">
                <a:solidFill>
                  <a:schemeClr val="tx1"/>
                </a:solidFill>
              </a:rPr>
              <a:t>باستخدام هذه الأدوات، يمكن للشركات إنشاء استبيانات عبر الإنترنت لجمع آراء وملاحظات جمهورها. تعمل هذه الأدوات على تبسيط عملية إنشاء وإدارة الاستبيانات، مما يجعل من السهل للشركات الوصول إلى جمهورها وجمع المعلومات المهمة.</a:t>
            </a:r>
          </a:p>
          <a:p>
            <a:pPr algn="just" rtl="1">
              <a:lnSpc>
                <a:spcPct val="150000"/>
              </a:lnSpc>
            </a:pPr>
            <a:r>
              <a:rPr lang="ar-EG" sz="2200" dirty="0">
                <a:solidFill>
                  <a:schemeClr val="tx1"/>
                </a:solidFill>
              </a:rPr>
              <a:t>توفر هذه الأدوات الفرصة للشركات لفهم أراء العملاء وملاحظاتهم بشكل أعمق، وتساعد في جمع البيانات الكمية والكيفية التي تدعم عملية اتخاذ القرارات التسويقية بشكل أفضل. بالإضافة إلى ذلك، يمكن أن تستخدم الأدوات أيضًا لإجراء مقابلات عبر الإنترنت أو مجموعات تركيز لفهم تفصيلي لآراء العملاء واحتياجاتهم.</a:t>
            </a:r>
          </a:p>
        </p:txBody>
      </p:sp>
    </p:spTree>
    <p:extLst>
      <p:ext uri="{BB962C8B-B14F-4D97-AF65-F5344CB8AC3E}">
        <p14:creationId xmlns:p14="http://schemas.microsoft.com/office/powerpoint/2010/main" val="619901980"/>
      </p:ext>
    </p:extLst>
  </p:cSld>
  <p:clrMapOvr>
    <a:masterClrMapping/>
  </p:clrMapOvr>
  <mc:AlternateContent xmlns:mc="http://schemas.openxmlformats.org/markup-compatibility/2006" xmlns:p14="http://schemas.microsoft.com/office/powerpoint/2010/main">
    <mc:Choice Requires="p14">
      <p:transition spd="slow" p14:dur="2000" advTm="99758"/>
    </mc:Choice>
    <mc:Fallback xmlns="">
      <p:transition spd="slow" advTm="9975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4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621" name="Google Shape;621;p44"/>
          <p:cNvSpPr/>
          <p:nvPr/>
        </p:nvSpPr>
        <p:spPr>
          <a:xfrm rot="5400000" flipH="1">
            <a:off x="-240272" y="2146743"/>
            <a:ext cx="5158578" cy="2477106"/>
          </a:xfrm>
          <a:prstGeom prst="parallelogram">
            <a:avLst>
              <a:gd name="adj" fmla="val 100467"/>
            </a:avLst>
          </a:prstGeom>
          <a:solidFill>
            <a:srgbClr val="669BBC">
              <a:alpha val="26666"/>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622" name="Google Shape;622;p44"/>
          <p:cNvSpPr txBox="1"/>
          <p:nvPr/>
        </p:nvSpPr>
        <p:spPr>
          <a:xfrm>
            <a:off x="4937788" y="878724"/>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Clr>
                <a:srgbClr val="2D3956"/>
              </a:buClr>
              <a:buSzPts val="2800"/>
              <a:buFont typeface="Tajawal Medium"/>
              <a:buNone/>
            </a:pPr>
            <a:r>
              <a:rPr lang="ar-EG" sz="2800" b="1" i="0" u="none" strike="noStrike" cap="none" dirty="0">
                <a:solidFill>
                  <a:srgbClr val="2D3956"/>
                </a:solidFill>
                <a:latin typeface="Tajawal Medium"/>
                <a:ea typeface="Tajawal Medium"/>
                <a:cs typeface="+mj-cs"/>
                <a:sym typeface="Tajawal Medium"/>
              </a:rPr>
              <a:t>تحدثنا اليوم عن:</a:t>
            </a:r>
            <a:endParaRPr sz="2800" b="1" i="0" u="none" strike="noStrike" cap="none" dirty="0">
              <a:solidFill>
                <a:srgbClr val="2D3956"/>
              </a:solidFill>
              <a:latin typeface="Tajawal Medium"/>
              <a:ea typeface="Tajawal Medium"/>
              <a:cs typeface="+mj-cs"/>
              <a:sym typeface="Tajawal Medium"/>
            </a:endParaRPr>
          </a:p>
        </p:txBody>
      </p:sp>
      <p:sp>
        <p:nvSpPr>
          <p:cNvPr id="623" name="Google Shape;623;p4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pic>
        <p:nvPicPr>
          <p:cNvPr id="624" name="Google Shape;624;p44"/>
          <p:cNvPicPr preferRelativeResize="0"/>
          <p:nvPr/>
        </p:nvPicPr>
        <p:blipFill rotWithShape="1">
          <a:blip r:embed="rId3">
            <a:alphaModFix/>
          </a:blip>
          <a:srcRect/>
          <a:stretch/>
        </p:blipFill>
        <p:spPr>
          <a:xfrm>
            <a:off x="9932264" y="-372928"/>
            <a:ext cx="2036258" cy="1800993"/>
          </a:xfrm>
          <a:prstGeom prst="rect">
            <a:avLst/>
          </a:prstGeom>
          <a:noFill/>
          <a:ln>
            <a:noFill/>
          </a:ln>
        </p:spPr>
      </p:pic>
      <p:pic>
        <p:nvPicPr>
          <p:cNvPr id="626" name="Google Shape;626;p4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627" name="Google Shape;627;p4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Google Shape;129;p3">
            <a:extLst>
              <a:ext uri="{FF2B5EF4-FFF2-40B4-BE49-F238E27FC236}">
                <a16:creationId xmlns:a16="http://schemas.microsoft.com/office/drawing/2014/main" id="{0A8BAF8D-0D5D-F92D-328F-C9D730742F00}"/>
              </a:ext>
            </a:extLst>
          </p:cNvPr>
          <p:cNvSpPr txBox="1"/>
          <p:nvPr/>
        </p:nvSpPr>
        <p:spPr>
          <a:xfrm>
            <a:off x="2786077" y="1578785"/>
            <a:ext cx="8417320" cy="3647112"/>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Tajawal ExtraBold"/>
                <a:ea typeface="Tajawal ExtraBold"/>
                <a:cs typeface="+mj-cs"/>
                <a:sym typeface="Tajawal ExtraBold"/>
              </a:rPr>
              <a:t>تحليلات الويب أو التحليلات الرقمية </a:t>
            </a:r>
            <a:endParaRPr dirty="0">
              <a:cs typeface="+mj-cs"/>
            </a:endParaRP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Tajawal ExtraBold"/>
                <a:ea typeface="Tajawal ExtraBold"/>
                <a:cs typeface="+mj-cs"/>
                <a:sym typeface="Tajawal ExtraBold"/>
              </a:rPr>
              <a:t>إدارة أداء القنوات الرقمية</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Tajawal ExtraBold"/>
                <a:ea typeface="Tajawal ExtraBold"/>
                <a:cs typeface="+mj-cs"/>
                <a:sym typeface="Tajawal ExtraBold"/>
              </a:rPr>
              <a:t>     المرحلة 1: تصميم عملية إدارة الأداء</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Tajawal ExtraBold"/>
                <a:ea typeface="Tajawal ExtraBold"/>
                <a:cs typeface="+mj-cs"/>
                <a:sym typeface="Tajawal ExtraBold"/>
              </a:rPr>
              <a:t>     المرحلة 2: تعريف مقاييس الأداء</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Tajawal ExtraBold"/>
                <a:ea typeface="Tajawal ExtraBold"/>
                <a:cs typeface="+mj-cs"/>
                <a:sym typeface="Tajawal ExtraBold"/>
              </a:rPr>
              <a:t>     المرحلة 3: اختيار أدوات جمع وتقرير المقاييس الملائمة</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mj-cs"/>
                <a:sym typeface="Calibri"/>
              </a:rPr>
              <a:t>استخدام</a:t>
            </a:r>
            <a:r>
              <a:rPr lang="en-US" sz="2200" b="1" i="0" u="none" strike="noStrike" cap="none" dirty="0">
                <a:solidFill>
                  <a:srgbClr val="1E4E79"/>
                </a:solidFill>
                <a:latin typeface="Calibri"/>
                <a:ea typeface="Calibri"/>
                <a:cs typeface="+mj-cs"/>
                <a:sym typeface="Calibri"/>
              </a:rPr>
              <a:t>Google Analytics </a:t>
            </a:r>
            <a:r>
              <a:rPr lang="ar-EG" sz="2200" b="1" i="0" u="none" strike="noStrike" cap="none" dirty="0">
                <a:solidFill>
                  <a:srgbClr val="1E4E79"/>
                </a:solidFill>
                <a:latin typeface="Calibri"/>
                <a:ea typeface="Calibri"/>
                <a:cs typeface="+mj-cs"/>
                <a:sym typeface="Calibri"/>
              </a:rPr>
              <a:t> لتقييم وتحسين</a:t>
            </a:r>
            <a:r>
              <a:rPr lang="ar-EG" sz="2200" b="1" dirty="0">
                <a:solidFill>
                  <a:srgbClr val="1E4E79"/>
                </a:solidFill>
                <a:latin typeface="Calibri"/>
                <a:ea typeface="Calibri"/>
                <a:cs typeface="+mj-cs"/>
                <a:sym typeface="Calibri"/>
              </a:rPr>
              <a:t> </a:t>
            </a:r>
            <a:r>
              <a:rPr lang="ar-EG" sz="2200" b="1" i="0" u="none" strike="noStrike" cap="none" dirty="0">
                <a:solidFill>
                  <a:srgbClr val="1E4E79"/>
                </a:solidFill>
                <a:latin typeface="Calibri"/>
                <a:ea typeface="Calibri"/>
                <a:cs typeface="+mj-cs"/>
                <a:sym typeface="Calibri"/>
              </a:rPr>
              <a:t>أداء القنوات الرقمية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mj-cs"/>
                <a:sym typeface="Calibri"/>
              </a:rPr>
              <a:t>بحوث التسويق باستخدام الإنترنت والوسائط الرقمية</a:t>
            </a:r>
          </a:p>
        </p:txBody>
      </p:sp>
    </p:spTree>
  </p:cSld>
  <p:clrMapOvr>
    <a:masterClrMapping/>
  </p:clrMapOvr>
  <mc:AlternateContent xmlns:mc="http://schemas.openxmlformats.org/markup-compatibility/2006" xmlns:p14="http://schemas.microsoft.com/office/powerpoint/2010/main">
    <mc:Choice Requires="p14">
      <p:transition spd="slow" p14:dur="2000" advTm="35442"/>
    </mc:Choice>
    <mc:Fallback xmlns="">
      <p:transition spd="slow" advTm="354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pic>
        <p:nvPicPr>
          <p:cNvPr id="629" name="Google Shape;629;p44"/>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30" name="Google Shape;630;p44"/>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dirty="0" err="1">
                <a:solidFill>
                  <a:schemeClr val="lt1"/>
                </a:solidFill>
                <a:latin typeface="Tajawal Medium"/>
                <a:ea typeface="Tajawal Medium"/>
                <a:cs typeface="+mj-cs"/>
                <a:sym typeface="Tajawal Medium"/>
              </a:rPr>
              <a:t>Thank</a:t>
            </a:r>
            <a:r>
              <a:rPr lang="ar-EG" sz="5400" b="1" dirty="0">
                <a:solidFill>
                  <a:schemeClr val="lt1"/>
                </a:solidFill>
                <a:latin typeface="Tajawal Medium"/>
                <a:ea typeface="Tajawal Medium"/>
                <a:cs typeface="+mj-cs"/>
                <a:sym typeface="Tajawal Medium"/>
              </a:rPr>
              <a:t> </a:t>
            </a:r>
            <a:r>
              <a:rPr lang="ar-EG" sz="5400" b="1" dirty="0" err="1">
                <a:solidFill>
                  <a:schemeClr val="lt1"/>
                </a:solidFill>
                <a:latin typeface="Tajawal Medium"/>
                <a:ea typeface="Tajawal Medium"/>
                <a:cs typeface="+mj-cs"/>
                <a:sym typeface="Tajawal Medium"/>
              </a:rPr>
              <a:t>You</a:t>
            </a:r>
            <a:endParaRPr dirty="0">
              <a:cs typeface="+mj-cs"/>
            </a:endParaRPr>
          </a:p>
        </p:txBody>
      </p:sp>
      <p:pic>
        <p:nvPicPr>
          <p:cNvPr id="631" name="Google Shape;631;p44"/>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32" name="Google Shape;632;p44"/>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33" name="Google Shape;633;p44"/>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34" name="Google Shape;634;p44"/>
          <p:cNvPicPr preferRelativeResize="0"/>
          <p:nvPr/>
        </p:nvPicPr>
        <p:blipFill rotWithShape="1">
          <a:blip r:embed="rId6">
            <a:alphaModFix/>
          </a:blip>
          <a:srcRect/>
          <a:stretch/>
        </p:blipFill>
        <p:spPr>
          <a:xfrm>
            <a:off x="367466" y="542565"/>
            <a:ext cx="2758843" cy="753090"/>
          </a:xfrm>
          <a:prstGeom prst="rect">
            <a:avLst/>
          </a:prstGeom>
          <a:noFill/>
          <a:ln>
            <a:noFill/>
          </a:ln>
        </p:spPr>
      </p:pic>
      <p:sp>
        <p:nvSpPr>
          <p:cNvPr id="635" name="Google Shape;635;p44"/>
          <p:cNvSpPr/>
          <p:nvPr/>
        </p:nvSpPr>
        <p:spPr>
          <a:xfrm>
            <a:off x="1399308" y="2272145"/>
            <a:ext cx="7054653" cy="2854037"/>
          </a:xfrm>
          <a:prstGeom prst="roundRect">
            <a:avLst>
              <a:gd name="adj" fmla="val 16667"/>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4200" b="1" dirty="0">
                <a:solidFill>
                  <a:schemeClr val="lt1"/>
                </a:solidFill>
                <a:latin typeface="Calibri"/>
                <a:ea typeface="Calibri"/>
                <a:cs typeface="Calibri"/>
                <a:sym typeface="Calibri"/>
              </a:rPr>
              <a:t>شكراً</a:t>
            </a:r>
            <a:endParaRPr sz="4200" b="1" dirty="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4140"/>
    </mc:Choice>
    <mc:Fallback xmlns="">
      <p:transition spd="slow" advTm="4140"/>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1575</TotalTime>
  <Words>4361</Words>
  <Application>Microsoft Office PowerPoint</Application>
  <PresentationFormat>Widescreen</PresentationFormat>
  <Paragraphs>237</Paragraphs>
  <Slides>43</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Calibri</vt:lpstr>
      <vt:lpstr>Arial</vt:lpstr>
      <vt:lpstr>Tajawal ExtraBold</vt:lpstr>
      <vt:lpstr>Wingdings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8</cp:revision>
  <dcterms:created xsi:type="dcterms:W3CDTF">2023-04-29T09:08:23Z</dcterms:created>
  <dcterms:modified xsi:type="dcterms:W3CDTF">2023-08-17T18:59:47Z</dcterms:modified>
</cp:coreProperties>
</file>