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F620D-2359-853E-3B85-DB8DB1226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5708F7-2D31-153F-19B8-BA826EA69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8216-6CDC-49FA-85BF-B9424ACD42C3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96D399-E442-FE89-6546-5377954FC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D01984-105D-72AF-C127-E28BBBA41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ADE2D-1098-4BBD-8205-573D8986E7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376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B9F99D-3DB5-6FB0-255D-33D53CFBC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696C7F-7FA2-5797-0B3C-3E450EC861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6D9EF-77F6-2B3B-0F0A-98A3804658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C78216-6CDC-49FA-85BF-B9424ACD42C3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D4442-6301-0309-50BC-095361E754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363524-9993-C5BA-9480-B7D003C1A3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AADE2D-1098-4BBD-8205-573D8986E7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88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3C606B-5886-3215-AAEB-033E09450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CEFCD8-62A4-0BF0-55FE-8A94B5089E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913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26D78-59BE-39EB-F80F-0690E696F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657B7B-5681-9CC5-F823-4546701B7C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82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44DD92-507B-CED5-8F7A-C4914382E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739459-EE5E-0CAB-6531-41DB6E62F7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335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A7E37C-4199-CA63-96E5-B73E1B73A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A9A66E-288E-A3F4-11E5-E4932F8903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22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2C0787-5273-6456-5AE6-EF47BA17E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97757C-A980-9653-DC1D-7D98A6CB7E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44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F511E2-C710-9B06-03DD-FDBF1820F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5327EC-56F1-083C-B875-4430E7E68B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62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B99458-D615-486B-5D33-B509FB45D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A2551A-537B-8735-EB20-126658F01A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66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4F508F-FF6C-3EDB-268B-1B0319C32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4F245F-8EC6-A75A-DAA5-68F7188B46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50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8C32A0-FE9B-0243-C75D-257531876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28FDD6-8FED-9359-3E8A-DBDA5AE60A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13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9407E8-5746-51AA-5638-77C8E9155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2A6EEC-92FB-7DB6-F4B2-0A12564F5B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73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1DD532-B88F-D2B0-607A-98AA27B31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03FDC2-EC50-A95D-1DE1-B1AB93D785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01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E2C143-311F-E392-E715-A81B1AFA9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74FF5E-EF37-2E5A-0CBE-B423A80FC6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70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126794-2CC5-7AE3-1DB6-7D768E27E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8C9238-94BC-589B-71F0-41B93D6C2E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72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DEB04C-A82B-7239-2F2E-CDBC9E2D5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918B7-638C-FC07-C2C5-7978A892C0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12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782BAC-4862-1DC8-6B4C-2238FD53E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9F6630-84B0-6C63-953A-D49B748858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43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4A6EC4-2830-328B-3638-96291ECA0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90AABB-D5A8-04AE-3EDC-CD8D0F5AF3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35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CDB5F7-07B6-404C-182E-6A7B6E98E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6AF8BE-0B13-044E-E98F-CE1F619E40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1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656096-24FF-22AA-9B48-EFC2A407E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BD950C-8D94-5206-02A4-8762DE3CF5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43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5C4A12-0ACC-C497-0438-80450D6DC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4EDFE4-6585-BD1C-531D-38AE561CBD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43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F054ED-817A-498A-8045-C3F9C2E1A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B2A472-428A-EACD-4859-E6FAF1DEAD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63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367C3C-3035-1FDC-BE28-B21A8DFEE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4B17F-A317-1FCF-0F1C-71B471018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78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7A3ECE-D49D-63F3-35A5-FBF1432D6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A6A979-94AF-5D1D-5054-BA22223BEF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06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3D6950-CDB2-CA23-9E84-9A688B100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8C60D-3124-0AF8-C537-088CBA7485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20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9C984E-0E15-8B20-84C2-FCAC714F0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FA885E-F2AD-30AE-6CA4-DCE2E336C7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03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7A4B47-7B45-9E09-203F-D1AEAB8B3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4610BA-D0B2-B84E-4E79-3549D6EAF0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76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BC22D4-E06C-13AE-C721-AA92E923A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8B016A-4837-2BB2-D8FA-9391489B56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596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05593E-9870-401D-2617-79C144B00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FACAA9-5657-4156-E988-89083043AC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3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C2D3B5-A082-1387-6609-36ACFBB7D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F36E5E-18EA-8340-5DB7-DD1803799F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3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6A1609-4D05-26F1-D829-054AA51CF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8371F7-044A-1298-A3E2-333269C10D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33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43B3A6-AF5C-942F-3811-29829308F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A20959-864A-135D-B02D-B9ACD7E890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85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FFE904-36FD-56B4-88C0-F40159FA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DB1451-A434-332D-2BC0-28F85F8EFA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30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8A01AF-E80D-C481-13E3-CF3677567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557E7E-0608-5B46-C786-C877A8E59F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8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4BDF7B-E9D3-6CBB-5DE7-8B20102E6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57BA72-A523-227D-3AFD-D25C5807BA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40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0CC1E0-379A-6867-9D1D-40A10C104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5C10D-5D29-87E0-AE6E-2D9D369B6E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25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8E18EC-6DD7-6CD9-F2CB-7C6630DA2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2A3382-CC97-5009-F070-E78813FF35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2856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353D16-7CC4-9CC1-5C3A-B282B73D1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D2BEC2-BDD0-7CAD-FFA5-FFB285D191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0627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2025-01-17T14:59:51Z</dcterms:created>
  <dcterms:modified xsi:type="dcterms:W3CDTF">2025-01-17T14:59:51Z</dcterms:modified>
</cp:coreProperties>
</file>