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304" r:id="rId4"/>
    <p:sldId id="258" r:id="rId5"/>
    <p:sldId id="278" r:id="rId6"/>
    <p:sldId id="279" r:id="rId7"/>
    <p:sldId id="280" r:id="rId8"/>
    <p:sldId id="259" r:id="rId9"/>
    <p:sldId id="26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1" r:id="rId29"/>
    <p:sldId id="302" r:id="rId30"/>
    <p:sldId id="261" r:id="rId31"/>
    <p:sldId id="305" r:id="rId32"/>
    <p:sldId id="26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2/23/2022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4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Types of risks (part one)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E591F2-72CD-49A9-9113-BC302764C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114" y="-54260"/>
            <a:ext cx="899886" cy="8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 tries to push risks onto the shoulders of the Project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u="sng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4101705-EDBC-4833-8A84-2FE5C5598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31296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u="sng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scheduled flow of project revenues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need to be satisfied that the project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u="sng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u="sng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technical assessment of a project therefore includes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future cash flows of the project company are subject to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obtaining the requisite energy and raw materials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why it is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More-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over, elements such as import or export fees, transportation charges,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agreements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there a ready market for the project’s products? How are the products going to be transported to market?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u="sng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 country to pass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 –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76851854-E355-4E9D-9FC5-BCB8D4E43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052" y="0"/>
            <a:ext cx="1205948" cy="13082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</TotalTime>
  <Words>3715</Words>
  <Application>Microsoft Office PowerPoint</Application>
  <PresentationFormat>Widescreen</PresentationFormat>
  <Paragraphs>238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Project Financial Management  Prepared by  Dr. Walaa Mohamed Lecture 4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29</cp:revision>
  <dcterms:created xsi:type="dcterms:W3CDTF">2021-06-13T23:59:28Z</dcterms:created>
  <dcterms:modified xsi:type="dcterms:W3CDTF">2022-02-23T18:05:08Z</dcterms:modified>
</cp:coreProperties>
</file>