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284" r:id="rId2"/>
    <p:sldId id="258" r:id="rId3"/>
    <p:sldId id="29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7" r:id="rId18"/>
    <p:sldId id="288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2" r:id="rId28"/>
    <p:sldId id="285" r:id="rId29"/>
    <p:sldId id="289" r:id="rId30"/>
    <p:sldId id="286" r:id="rId31"/>
    <p:sldId id="28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61" autoAdjust="0"/>
  </p:normalViewPr>
  <p:slideViewPr>
    <p:cSldViewPr>
      <p:cViewPr varScale="1">
        <p:scale>
          <a:sx n="87" d="100"/>
          <a:sy n="87" d="100"/>
        </p:scale>
        <p:origin x="258" y="9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5B1B44-A204-4536-801C-56F4ABE1D4FF}" type="doc">
      <dgm:prSet loTypeId="urn:microsoft.com/office/officeart/2005/8/layout/hProcess9" loCatId="process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58B1F8E-DF44-41ED-BFFC-DA0F7A3C5650}">
      <dgm:prSet/>
      <dgm:spPr/>
      <dgm:t>
        <a:bodyPr/>
        <a:lstStyle/>
        <a:p>
          <a:pPr rtl="0"/>
          <a:r>
            <a:rPr lang="en-US" b="1" dirty="0" smtClean="0"/>
            <a:t>Time Management</a:t>
          </a:r>
          <a:endParaRPr lang="en-US" dirty="0"/>
        </a:p>
      </dgm:t>
    </dgm:pt>
    <dgm:pt modelId="{D8FE667C-6CFA-4920-A3A1-CDB00F068001}" type="parTrans" cxnId="{D43BBAF1-FE08-463E-A712-D24FF8C14E87}">
      <dgm:prSet/>
      <dgm:spPr/>
      <dgm:t>
        <a:bodyPr/>
        <a:lstStyle/>
        <a:p>
          <a:endParaRPr lang="en-US"/>
        </a:p>
      </dgm:t>
    </dgm:pt>
    <dgm:pt modelId="{631D72AD-1DDA-4E02-BC25-F2468B55C488}" type="sibTrans" cxnId="{D43BBAF1-FE08-463E-A712-D24FF8C14E87}">
      <dgm:prSet/>
      <dgm:spPr/>
      <dgm:t>
        <a:bodyPr/>
        <a:lstStyle/>
        <a:p>
          <a:endParaRPr lang="en-US"/>
        </a:p>
      </dgm:t>
    </dgm:pt>
    <dgm:pt modelId="{BADCB593-E93D-4AF5-947C-57C8C40CDDFB}" type="pres">
      <dgm:prSet presAssocID="{2A5B1B44-A204-4536-801C-56F4ABE1D4F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2750CB-2C03-48FF-AA09-969588D6566E}" type="pres">
      <dgm:prSet presAssocID="{2A5B1B44-A204-4536-801C-56F4ABE1D4FF}" presName="arrow" presStyleLbl="bgShp" presStyleIdx="0" presStyleCnt="1" custLinFactNeighborX="3950" custLinFactNeighborY="2381"/>
      <dgm:spPr/>
    </dgm:pt>
    <dgm:pt modelId="{F8E937DE-1C47-4C2C-88B3-153E7F5A5370}" type="pres">
      <dgm:prSet presAssocID="{2A5B1B44-A204-4536-801C-56F4ABE1D4FF}" presName="linearProcess" presStyleCnt="0"/>
      <dgm:spPr/>
    </dgm:pt>
    <dgm:pt modelId="{ECAFA857-09D1-4F30-8D76-CCE56E2046D7}" type="pres">
      <dgm:prSet presAssocID="{B58B1F8E-DF44-41ED-BFFC-DA0F7A3C5650}" presName="textNode" presStyleLbl="node1" presStyleIdx="0" presStyleCnt="1" custLinFactNeighborX="-5142" custLinFactNeighborY="23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9AEF7D-DB1F-43DF-AF36-28E9DA41D2F9}" type="presOf" srcId="{2A5B1B44-A204-4536-801C-56F4ABE1D4FF}" destId="{BADCB593-E93D-4AF5-947C-57C8C40CDDFB}" srcOrd="0" destOrd="0" presId="urn:microsoft.com/office/officeart/2005/8/layout/hProcess9"/>
    <dgm:cxn modelId="{4F5B79CB-EE20-460C-BE71-B409FDC2A3C4}" type="presOf" srcId="{B58B1F8E-DF44-41ED-BFFC-DA0F7A3C5650}" destId="{ECAFA857-09D1-4F30-8D76-CCE56E2046D7}" srcOrd="0" destOrd="0" presId="urn:microsoft.com/office/officeart/2005/8/layout/hProcess9"/>
    <dgm:cxn modelId="{D43BBAF1-FE08-463E-A712-D24FF8C14E87}" srcId="{2A5B1B44-A204-4536-801C-56F4ABE1D4FF}" destId="{B58B1F8E-DF44-41ED-BFFC-DA0F7A3C5650}" srcOrd="0" destOrd="0" parTransId="{D8FE667C-6CFA-4920-A3A1-CDB00F068001}" sibTransId="{631D72AD-1DDA-4E02-BC25-F2468B55C488}"/>
    <dgm:cxn modelId="{D03F6035-9C4A-4038-9D6E-FC9A8D57E857}" type="presParOf" srcId="{BADCB593-E93D-4AF5-947C-57C8C40CDDFB}" destId="{5D2750CB-2C03-48FF-AA09-969588D6566E}" srcOrd="0" destOrd="0" presId="urn:microsoft.com/office/officeart/2005/8/layout/hProcess9"/>
    <dgm:cxn modelId="{BF026F12-B175-49EB-84B2-C89269695C3B}" type="presParOf" srcId="{BADCB593-E93D-4AF5-947C-57C8C40CDDFB}" destId="{F8E937DE-1C47-4C2C-88B3-153E7F5A5370}" srcOrd="1" destOrd="0" presId="urn:microsoft.com/office/officeart/2005/8/layout/hProcess9"/>
    <dgm:cxn modelId="{8C9EF705-9A9E-4702-8CC9-2CC2D7B07072}" type="presParOf" srcId="{F8E937DE-1C47-4C2C-88B3-153E7F5A5370}" destId="{ECAFA857-09D1-4F30-8D76-CCE56E2046D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B5B5B0-C9C3-47D2-A9CF-4BDA6551FD7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D90FFA-02EA-4E22-A07C-533853029FA2}">
      <dgm:prSet/>
      <dgm:spPr/>
      <dgm:t>
        <a:bodyPr/>
        <a:lstStyle/>
        <a:p>
          <a:pPr rtl="0"/>
          <a:r>
            <a:rPr lang="en-US" b="1" dirty="0" smtClean="0">
              <a:solidFill>
                <a:srgbClr val="FF0000"/>
              </a:solidFill>
            </a:rPr>
            <a:t>Developed by Andrew Berner</a:t>
          </a:r>
          <a:endParaRPr lang="en-US" dirty="0">
            <a:solidFill>
              <a:srgbClr val="FF0000"/>
            </a:solidFill>
          </a:endParaRPr>
        </a:p>
      </dgm:t>
    </dgm:pt>
    <dgm:pt modelId="{C948FAC4-E76D-4698-88F6-DF77FF0E7472}" type="parTrans" cxnId="{2EA17995-3427-4F7D-92E9-CEED5AEF83B4}">
      <dgm:prSet/>
      <dgm:spPr/>
      <dgm:t>
        <a:bodyPr/>
        <a:lstStyle/>
        <a:p>
          <a:endParaRPr lang="en-US"/>
        </a:p>
      </dgm:t>
    </dgm:pt>
    <dgm:pt modelId="{E5A2D747-A690-4841-B158-654940A62EDA}" type="sibTrans" cxnId="{2EA17995-3427-4F7D-92E9-CEED5AEF83B4}">
      <dgm:prSet/>
      <dgm:spPr/>
      <dgm:t>
        <a:bodyPr/>
        <a:lstStyle/>
        <a:p>
          <a:endParaRPr lang="en-US"/>
        </a:p>
      </dgm:t>
    </dgm:pt>
    <dgm:pt modelId="{7C3813C2-CAAD-4B80-B0B0-ADF57A1A16A7}">
      <dgm:prSet/>
      <dgm:spPr/>
      <dgm:t>
        <a:bodyPr/>
        <a:lstStyle/>
        <a:p>
          <a:pPr rtl="0"/>
          <a:r>
            <a:rPr lang="en-US" b="1" dirty="0" smtClean="0"/>
            <a:t>1.Planning. </a:t>
          </a:r>
          <a:endParaRPr lang="en-US" dirty="0"/>
        </a:p>
      </dgm:t>
    </dgm:pt>
    <dgm:pt modelId="{9E249CE2-358A-49AA-9EF2-3118CDF09FF2}" type="parTrans" cxnId="{8540BAA2-41F6-49AC-B400-B7B8489CCD31}">
      <dgm:prSet/>
      <dgm:spPr/>
      <dgm:t>
        <a:bodyPr/>
        <a:lstStyle/>
        <a:p>
          <a:endParaRPr lang="en-US"/>
        </a:p>
      </dgm:t>
    </dgm:pt>
    <dgm:pt modelId="{8FF1B757-BFFD-4A2E-905B-00F59B1DB2BE}" type="sibTrans" cxnId="{8540BAA2-41F6-49AC-B400-B7B8489CCD31}">
      <dgm:prSet/>
      <dgm:spPr/>
      <dgm:t>
        <a:bodyPr/>
        <a:lstStyle/>
        <a:p>
          <a:endParaRPr lang="en-US"/>
        </a:p>
      </dgm:t>
    </dgm:pt>
    <dgm:pt modelId="{C33B032D-068F-40C0-8B2D-2C32B5C2AC39}">
      <dgm:prSet/>
      <dgm:spPr/>
      <dgm:t>
        <a:bodyPr/>
        <a:lstStyle/>
        <a:p>
          <a:pPr rtl="0"/>
          <a:r>
            <a:rPr lang="en-US" b="1" dirty="0" smtClean="0"/>
            <a:t>2.Priorities. </a:t>
          </a:r>
          <a:endParaRPr lang="en-US" dirty="0"/>
        </a:p>
      </dgm:t>
    </dgm:pt>
    <dgm:pt modelId="{F75E938F-11AA-4147-B1FD-4EF3F9468B53}" type="parTrans" cxnId="{DE50C433-B710-40B4-A91E-6270C74E9969}">
      <dgm:prSet/>
      <dgm:spPr/>
      <dgm:t>
        <a:bodyPr/>
        <a:lstStyle/>
        <a:p>
          <a:endParaRPr lang="en-US"/>
        </a:p>
      </dgm:t>
    </dgm:pt>
    <dgm:pt modelId="{2917C377-567A-44DC-B61C-77B8F8CDCDB8}" type="sibTrans" cxnId="{DE50C433-B710-40B4-A91E-6270C74E9969}">
      <dgm:prSet/>
      <dgm:spPr/>
      <dgm:t>
        <a:bodyPr/>
        <a:lstStyle/>
        <a:p>
          <a:endParaRPr lang="en-US"/>
        </a:p>
      </dgm:t>
    </dgm:pt>
    <dgm:pt modelId="{4441E8AA-8C3C-49D5-B1A2-1353F1DA58C3}">
      <dgm:prSet/>
      <dgm:spPr/>
      <dgm:t>
        <a:bodyPr/>
        <a:lstStyle/>
        <a:p>
          <a:pPr rtl="0"/>
          <a:r>
            <a:rPr lang="en-US" b="1" dirty="0" smtClean="0"/>
            <a:t>3.Procrastination. </a:t>
          </a:r>
          <a:endParaRPr lang="en-US" dirty="0"/>
        </a:p>
      </dgm:t>
    </dgm:pt>
    <dgm:pt modelId="{04F9AC50-6282-4CF9-AC3B-A4945B1EC15D}" type="parTrans" cxnId="{D4898523-48CB-46AD-BEC4-14C2263FEE3B}">
      <dgm:prSet/>
      <dgm:spPr/>
      <dgm:t>
        <a:bodyPr/>
        <a:lstStyle/>
        <a:p>
          <a:endParaRPr lang="en-US"/>
        </a:p>
      </dgm:t>
    </dgm:pt>
    <dgm:pt modelId="{EFF2E063-E9CF-4F14-AA0D-E7BA489C1D58}" type="sibTrans" cxnId="{D4898523-48CB-46AD-BEC4-14C2263FEE3B}">
      <dgm:prSet/>
      <dgm:spPr/>
      <dgm:t>
        <a:bodyPr/>
        <a:lstStyle/>
        <a:p>
          <a:endParaRPr lang="en-US"/>
        </a:p>
      </dgm:t>
    </dgm:pt>
    <dgm:pt modelId="{408BBDA9-317F-4231-ADD8-8EB71FE729AA}">
      <dgm:prSet/>
      <dgm:spPr/>
      <dgm:t>
        <a:bodyPr/>
        <a:lstStyle/>
        <a:p>
          <a:pPr rtl="0"/>
          <a:endParaRPr lang="en-US"/>
        </a:p>
      </dgm:t>
    </dgm:pt>
    <dgm:pt modelId="{05E7D325-B234-4DE2-9C5A-FD89E07AEF8E}" type="parTrans" cxnId="{6057E020-31B6-458B-9A27-AD47AC66058F}">
      <dgm:prSet/>
      <dgm:spPr/>
      <dgm:t>
        <a:bodyPr/>
        <a:lstStyle/>
        <a:p>
          <a:endParaRPr lang="en-US"/>
        </a:p>
      </dgm:t>
    </dgm:pt>
    <dgm:pt modelId="{4B6D833A-B6BD-445F-9083-335480AEAC76}" type="sibTrans" cxnId="{6057E020-31B6-458B-9A27-AD47AC66058F}">
      <dgm:prSet/>
      <dgm:spPr/>
      <dgm:t>
        <a:bodyPr/>
        <a:lstStyle/>
        <a:p>
          <a:endParaRPr lang="en-US"/>
        </a:p>
      </dgm:t>
    </dgm:pt>
    <dgm:pt modelId="{E4889389-263F-43AE-996C-16518BBF42B7}" type="pres">
      <dgm:prSet presAssocID="{82B5B5B0-C9C3-47D2-A9CF-4BDA6551FD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ED85A6-C98A-479F-9248-42F779C085A6}" type="pres">
      <dgm:prSet presAssocID="{5BD90FFA-02EA-4E22-A07C-533853029F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EABDDE-D709-4833-B155-1BD49DDEE35F}" type="pres">
      <dgm:prSet presAssocID="{E5A2D747-A690-4841-B158-654940A62EDA}" presName="spacer" presStyleCnt="0"/>
      <dgm:spPr/>
    </dgm:pt>
    <dgm:pt modelId="{FA646983-AC0E-4423-8FA3-BD04ACD44DFA}" type="pres">
      <dgm:prSet presAssocID="{7C3813C2-CAAD-4B80-B0B0-ADF57A1A16A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A84847-413C-463B-B981-F9A9BF6C3F07}" type="pres">
      <dgm:prSet presAssocID="{8FF1B757-BFFD-4A2E-905B-00F59B1DB2BE}" presName="spacer" presStyleCnt="0"/>
      <dgm:spPr/>
    </dgm:pt>
    <dgm:pt modelId="{E18653BC-6246-41BD-ADF0-992E83F526B1}" type="pres">
      <dgm:prSet presAssocID="{C33B032D-068F-40C0-8B2D-2C32B5C2AC3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71561D-5BB7-490E-B042-A5686D153BB9}" type="pres">
      <dgm:prSet presAssocID="{2917C377-567A-44DC-B61C-77B8F8CDCDB8}" presName="spacer" presStyleCnt="0"/>
      <dgm:spPr/>
    </dgm:pt>
    <dgm:pt modelId="{5B316383-6A8B-4F9A-A833-D8B987A80846}" type="pres">
      <dgm:prSet presAssocID="{4441E8AA-8C3C-49D5-B1A2-1353F1DA58C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E470BD-7A85-4D2F-84DF-47939FC7B810}" type="pres">
      <dgm:prSet presAssocID="{4441E8AA-8C3C-49D5-B1A2-1353F1DA58C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6F9DF0-1711-4749-84C9-F5B22D41138A}" type="presOf" srcId="{C33B032D-068F-40C0-8B2D-2C32B5C2AC39}" destId="{E18653BC-6246-41BD-ADF0-992E83F526B1}" srcOrd="0" destOrd="0" presId="urn:microsoft.com/office/officeart/2005/8/layout/vList2"/>
    <dgm:cxn modelId="{BBFF8E74-2CFD-4D8B-AA71-AE8E777939BC}" type="presOf" srcId="{408BBDA9-317F-4231-ADD8-8EB71FE729AA}" destId="{9CE470BD-7A85-4D2F-84DF-47939FC7B810}" srcOrd="0" destOrd="0" presId="urn:microsoft.com/office/officeart/2005/8/layout/vList2"/>
    <dgm:cxn modelId="{DE50C433-B710-40B4-A91E-6270C74E9969}" srcId="{82B5B5B0-C9C3-47D2-A9CF-4BDA6551FD76}" destId="{C33B032D-068F-40C0-8B2D-2C32B5C2AC39}" srcOrd="2" destOrd="0" parTransId="{F75E938F-11AA-4147-B1FD-4EF3F9468B53}" sibTransId="{2917C377-567A-44DC-B61C-77B8F8CDCDB8}"/>
    <dgm:cxn modelId="{AB1AFC10-2ECC-430C-8B96-AC59AC17EFF5}" type="presOf" srcId="{7C3813C2-CAAD-4B80-B0B0-ADF57A1A16A7}" destId="{FA646983-AC0E-4423-8FA3-BD04ACD44DFA}" srcOrd="0" destOrd="0" presId="urn:microsoft.com/office/officeart/2005/8/layout/vList2"/>
    <dgm:cxn modelId="{2EA17995-3427-4F7D-92E9-CEED5AEF83B4}" srcId="{82B5B5B0-C9C3-47D2-A9CF-4BDA6551FD76}" destId="{5BD90FFA-02EA-4E22-A07C-533853029FA2}" srcOrd="0" destOrd="0" parTransId="{C948FAC4-E76D-4698-88F6-DF77FF0E7472}" sibTransId="{E5A2D747-A690-4841-B158-654940A62EDA}"/>
    <dgm:cxn modelId="{8540BAA2-41F6-49AC-B400-B7B8489CCD31}" srcId="{82B5B5B0-C9C3-47D2-A9CF-4BDA6551FD76}" destId="{7C3813C2-CAAD-4B80-B0B0-ADF57A1A16A7}" srcOrd="1" destOrd="0" parTransId="{9E249CE2-358A-49AA-9EF2-3118CDF09FF2}" sibTransId="{8FF1B757-BFFD-4A2E-905B-00F59B1DB2BE}"/>
    <dgm:cxn modelId="{6057E020-31B6-458B-9A27-AD47AC66058F}" srcId="{4441E8AA-8C3C-49D5-B1A2-1353F1DA58C3}" destId="{408BBDA9-317F-4231-ADD8-8EB71FE729AA}" srcOrd="0" destOrd="0" parTransId="{05E7D325-B234-4DE2-9C5A-FD89E07AEF8E}" sibTransId="{4B6D833A-B6BD-445F-9083-335480AEAC76}"/>
    <dgm:cxn modelId="{8D069C43-AD90-4B13-A463-36E501919D5A}" type="presOf" srcId="{5BD90FFA-02EA-4E22-A07C-533853029FA2}" destId="{63ED85A6-C98A-479F-9248-42F779C085A6}" srcOrd="0" destOrd="0" presId="urn:microsoft.com/office/officeart/2005/8/layout/vList2"/>
    <dgm:cxn modelId="{F21A9B9D-0E6D-4536-89FA-21415EFB23BF}" type="presOf" srcId="{82B5B5B0-C9C3-47D2-A9CF-4BDA6551FD76}" destId="{E4889389-263F-43AE-996C-16518BBF42B7}" srcOrd="0" destOrd="0" presId="urn:microsoft.com/office/officeart/2005/8/layout/vList2"/>
    <dgm:cxn modelId="{D4898523-48CB-46AD-BEC4-14C2263FEE3B}" srcId="{82B5B5B0-C9C3-47D2-A9CF-4BDA6551FD76}" destId="{4441E8AA-8C3C-49D5-B1A2-1353F1DA58C3}" srcOrd="3" destOrd="0" parTransId="{04F9AC50-6282-4CF9-AC3B-A4945B1EC15D}" sibTransId="{EFF2E063-E9CF-4F14-AA0D-E7BA489C1D58}"/>
    <dgm:cxn modelId="{33DEF3B0-43C1-4FE5-9BAD-719847C1C1AD}" type="presOf" srcId="{4441E8AA-8C3C-49D5-B1A2-1353F1DA58C3}" destId="{5B316383-6A8B-4F9A-A833-D8B987A80846}" srcOrd="0" destOrd="0" presId="urn:microsoft.com/office/officeart/2005/8/layout/vList2"/>
    <dgm:cxn modelId="{19FDFB36-CE86-4BF6-A25A-0752ED42DB56}" type="presParOf" srcId="{E4889389-263F-43AE-996C-16518BBF42B7}" destId="{63ED85A6-C98A-479F-9248-42F779C085A6}" srcOrd="0" destOrd="0" presId="urn:microsoft.com/office/officeart/2005/8/layout/vList2"/>
    <dgm:cxn modelId="{F6D97D7B-9C61-4E05-AD05-3C225F4A4ED1}" type="presParOf" srcId="{E4889389-263F-43AE-996C-16518BBF42B7}" destId="{40EABDDE-D709-4833-B155-1BD49DDEE35F}" srcOrd="1" destOrd="0" presId="urn:microsoft.com/office/officeart/2005/8/layout/vList2"/>
    <dgm:cxn modelId="{C53B9D59-94D4-4229-9C8D-9081FD4CC107}" type="presParOf" srcId="{E4889389-263F-43AE-996C-16518BBF42B7}" destId="{FA646983-AC0E-4423-8FA3-BD04ACD44DFA}" srcOrd="2" destOrd="0" presId="urn:microsoft.com/office/officeart/2005/8/layout/vList2"/>
    <dgm:cxn modelId="{92E4B3D8-1D53-4B10-88E1-20B1C987E6CF}" type="presParOf" srcId="{E4889389-263F-43AE-996C-16518BBF42B7}" destId="{D9A84847-413C-463B-B981-F9A9BF6C3F07}" srcOrd="3" destOrd="0" presId="urn:microsoft.com/office/officeart/2005/8/layout/vList2"/>
    <dgm:cxn modelId="{FBF94780-E5D1-404F-93D4-6D577632D184}" type="presParOf" srcId="{E4889389-263F-43AE-996C-16518BBF42B7}" destId="{E18653BC-6246-41BD-ADF0-992E83F526B1}" srcOrd="4" destOrd="0" presId="urn:microsoft.com/office/officeart/2005/8/layout/vList2"/>
    <dgm:cxn modelId="{7077BE95-E692-4B22-BA22-32F21F868B78}" type="presParOf" srcId="{E4889389-263F-43AE-996C-16518BBF42B7}" destId="{9E71561D-5BB7-490E-B042-A5686D153BB9}" srcOrd="5" destOrd="0" presId="urn:microsoft.com/office/officeart/2005/8/layout/vList2"/>
    <dgm:cxn modelId="{0316C985-8011-4FB7-9FE1-3374662B7904}" type="presParOf" srcId="{E4889389-263F-43AE-996C-16518BBF42B7}" destId="{5B316383-6A8B-4F9A-A833-D8B987A80846}" srcOrd="6" destOrd="0" presId="urn:microsoft.com/office/officeart/2005/8/layout/vList2"/>
    <dgm:cxn modelId="{E07244A3-30C8-4641-82B3-C928BC17CEFF}" type="presParOf" srcId="{E4889389-263F-43AE-996C-16518BBF42B7}" destId="{9CE470BD-7A85-4D2F-84DF-47939FC7B810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5ED4723-B755-41B5-8D87-2A2BC271C2F2}" type="doc">
      <dgm:prSet loTypeId="urn:microsoft.com/office/officeart/2005/8/layout/arrow6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E18AE7-9EA5-4044-96B7-46C4F783F086}">
      <dgm:prSet custT="1"/>
      <dgm:spPr/>
      <dgm:t>
        <a:bodyPr/>
        <a:lstStyle/>
        <a:p>
          <a:pPr algn="l" rtl="0"/>
          <a:r>
            <a:rPr lang="en-US" sz="3200" b="1" dirty="0" smtClean="0">
              <a:solidFill>
                <a:schemeClr val="tx1"/>
              </a:solidFill>
            </a:rPr>
            <a:t>Knowing when </a:t>
          </a:r>
          <a:r>
            <a:rPr lang="en-US" sz="3200" b="1" u="none" dirty="0" smtClean="0">
              <a:solidFill>
                <a:schemeClr val="tx1"/>
              </a:solidFill>
            </a:rPr>
            <a:t>not</a:t>
          </a:r>
          <a:r>
            <a:rPr lang="en-US" sz="3200" b="1" dirty="0" smtClean="0">
              <a:solidFill>
                <a:schemeClr val="tx1"/>
              </a:solidFill>
            </a:rPr>
            <a:t> to work is as important as knowing when to work.</a:t>
          </a:r>
          <a:endParaRPr lang="en-US" sz="3200" b="1" dirty="0">
            <a:solidFill>
              <a:schemeClr val="tx1"/>
            </a:solidFill>
          </a:endParaRPr>
        </a:p>
      </dgm:t>
    </dgm:pt>
    <dgm:pt modelId="{93E671ED-7F25-4A9D-81B2-6BB11270EFB5}" type="parTrans" cxnId="{95307382-E0C8-4FBE-96DA-EB646CFD605E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B37A4A74-0BE9-4352-8D2B-7C5A57EACB24}" type="sibTrans" cxnId="{95307382-E0C8-4FBE-96DA-EB646CFD605E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1BE5831F-5E60-4E37-8549-39B2EFD82D23}">
      <dgm:prSet custT="1"/>
      <dgm:spPr/>
      <dgm:t>
        <a:bodyPr/>
        <a:lstStyle/>
        <a:p>
          <a:pPr algn="l" rtl="0"/>
          <a:r>
            <a:rPr lang="en-US" sz="3200" b="1" dirty="0" smtClean="0">
              <a:solidFill>
                <a:schemeClr val="tx1"/>
              </a:solidFill>
            </a:rPr>
            <a:t>Save the easiest tasks for the end of the day.</a:t>
          </a:r>
          <a:endParaRPr lang="en-US" sz="3200" b="1" dirty="0">
            <a:solidFill>
              <a:schemeClr val="tx1"/>
            </a:solidFill>
          </a:endParaRPr>
        </a:p>
      </dgm:t>
    </dgm:pt>
    <dgm:pt modelId="{73783128-09C6-4CD5-8F3A-0A94C28A3E6A}" type="parTrans" cxnId="{6CE1A0A8-8A0B-4625-B396-7C038F82C0BA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D4208A8C-AA77-46DA-B233-C5A7A786BCA6}" type="sibTrans" cxnId="{6CE1A0A8-8A0B-4625-B396-7C038F82C0BA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77B69582-1FF4-43EE-841A-E9F006CFA46F}" type="pres">
      <dgm:prSet presAssocID="{45ED4723-B755-41B5-8D87-2A2BC271C2F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DCA66E-1AEF-4AF8-939C-9A734F2D1891}" type="pres">
      <dgm:prSet presAssocID="{45ED4723-B755-41B5-8D87-2A2BC271C2F2}" presName="ribbon" presStyleLbl="node1" presStyleIdx="0" presStyleCnt="1" custScaleY="112388"/>
      <dgm:spPr/>
    </dgm:pt>
    <dgm:pt modelId="{1C2CB5FC-DE1B-481E-9EF2-8CED1269183A}" type="pres">
      <dgm:prSet presAssocID="{45ED4723-B755-41B5-8D87-2A2BC271C2F2}" presName="leftArrowText" presStyleLbl="node1" presStyleIdx="0" presStyleCnt="1" custScaleY="7864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EE8FA0-0169-430E-9419-52C8E061B74E}" type="pres">
      <dgm:prSet presAssocID="{45ED4723-B755-41B5-8D87-2A2BC271C2F2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E1A0A8-8A0B-4625-B396-7C038F82C0BA}" srcId="{45ED4723-B755-41B5-8D87-2A2BC271C2F2}" destId="{1BE5831F-5E60-4E37-8549-39B2EFD82D23}" srcOrd="1" destOrd="0" parTransId="{73783128-09C6-4CD5-8F3A-0A94C28A3E6A}" sibTransId="{D4208A8C-AA77-46DA-B233-C5A7A786BCA6}"/>
    <dgm:cxn modelId="{95307382-E0C8-4FBE-96DA-EB646CFD605E}" srcId="{45ED4723-B755-41B5-8D87-2A2BC271C2F2}" destId="{C1E18AE7-9EA5-4044-96B7-46C4F783F086}" srcOrd="0" destOrd="0" parTransId="{93E671ED-7F25-4A9D-81B2-6BB11270EFB5}" sibTransId="{B37A4A74-0BE9-4352-8D2B-7C5A57EACB24}"/>
    <dgm:cxn modelId="{9756DCE5-0954-4318-9497-4F486F62E1F1}" type="presOf" srcId="{1BE5831F-5E60-4E37-8549-39B2EFD82D23}" destId="{EFEE8FA0-0169-430E-9419-52C8E061B74E}" srcOrd="0" destOrd="0" presId="urn:microsoft.com/office/officeart/2005/8/layout/arrow6"/>
    <dgm:cxn modelId="{5C2CE165-F762-4341-A475-7E8C9BEC5DCC}" type="presOf" srcId="{45ED4723-B755-41B5-8D87-2A2BC271C2F2}" destId="{77B69582-1FF4-43EE-841A-E9F006CFA46F}" srcOrd="0" destOrd="0" presId="urn:microsoft.com/office/officeart/2005/8/layout/arrow6"/>
    <dgm:cxn modelId="{3EB0D78B-A6E7-4D5F-A9DB-E30891771975}" type="presOf" srcId="{C1E18AE7-9EA5-4044-96B7-46C4F783F086}" destId="{1C2CB5FC-DE1B-481E-9EF2-8CED1269183A}" srcOrd="0" destOrd="0" presId="urn:microsoft.com/office/officeart/2005/8/layout/arrow6"/>
    <dgm:cxn modelId="{CD7B43C2-AAB8-4D68-953F-E8642CC47E7A}" type="presParOf" srcId="{77B69582-1FF4-43EE-841A-E9F006CFA46F}" destId="{BCDCA66E-1AEF-4AF8-939C-9A734F2D1891}" srcOrd="0" destOrd="0" presId="urn:microsoft.com/office/officeart/2005/8/layout/arrow6"/>
    <dgm:cxn modelId="{EEA6621A-3737-47BF-9BD3-9AEBD15FC397}" type="presParOf" srcId="{77B69582-1FF4-43EE-841A-E9F006CFA46F}" destId="{1C2CB5FC-DE1B-481E-9EF2-8CED1269183A}" srcOrd="1" destOrd="0" presId="urn:microsoft.com/office/officeart/2005/8/layout/arrow6"/>
    <dgm:cxn modelId="{19C4202B-0DA1-42C0-B213-A880FBE76469}" type="presParOf" srcId="{77B69582-1FF4-43EE-841A-E9F006CFA46F}" destId="{EFEE8FA0-0169-430E-9419-52C8E061B74E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005F39-E286-4310-A094-EB94124FEC91}" type="doc">
      <dgm:prSet loTypeId="urn:microsoft.com/office/officeart/2005/8/layout/target3" loCatId="relationship" qsTypeId="urn:microsoft.com/office/officeart/2005/8/quickstyle/simple4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9BCD1309-89E7-4CA3-BEB3-DA475D91F609}">
      <dgm:prSet custT="1"/>
      <dgm:spPr/>
      <dgm:t>
        <a:bodyPr/>
        <a:lstStyle/>
        <a:p>
          <a:pPr algn="l" rtl="0"/>
          <a:r>
            <a:rPr lang="en-US" sz="4000" b="1" i="1" dirty="0" smtClean="0"/>
            <a:t>1. Define Activities</a:t>
          </a:r>
          <a:endParaRPr lang="ar-SA" sz="4000" b="1" i="1" dirty="0"/>
        </a:p>
      </dgm:t>
    </dgm:pt>
    <dgm:pt modelId="{EDDBBB15-9CE2-4FF6-9EAB-F437862B1786}" type="parTrans" cxnId="{4068E84B-9CEA-42E3-B20A-2C5A6CF4179A}">
      <dgm:prSet/>
      <dgm:spPr/>
      <dgm:t>
        <a:bodyPr/>
        <a:lstStyle/>
        <a:p>
          <a:pPr algn="l"/>
          <a:endParaRPr lang="en-US" sz="4000" b="1" i="1"/>
        </a:p>
      </dgm:t>
    </dgm:pt>
    <dgm:pt modelId="{CF04A69C-2377-4251-B624-F9D993844273}" type="sibTrans" cxnId="{4068E84B-9CEA-42E3-B20A-2C5A6CF4179A}">
      <dgm:prSet/>
      <dgm:spPr/>
      <dgm:t>
        <a:bodyPr/>
        <a:lstStyle/>
        <a:p>
          <a:pPr algn="l"/>
          <a:endParaRPr lang="en-US" sz="4000" b="1" i="1"/>
        </a:p>
      </dgm:t>
    </dgm:pt>
    <dgm:pt modelId="{F8F6BBCD-BEA7-47E1-BE7F-A0093F4B83EB}">
      <dgm:prSet custT="1"/>
      <dgm:spPr/>
      <dgm:t>
        <a:bodyPr/>
        <a:lstStyle/>
        <a:p>
          <a:pPr algn="l" rtl="0"/>
          <a:r>
            <a:rPr lang="en-US" sz="4000" b="1" i="1" dirty="0" smtClean="0"/>
            <a:t>4. Estimate Activity Durations</a:t>
          </a:r>
          <a:endParaRPr lang="ar-SA" sz="4000" b="1" i="1" dirty="0"/>
        </a:p>
      </dgm:t>
    </dgm:pt>
    <dgm:pt modelId="{0B19E21B-1A8B-4F5E-91C7-51F9508AB1C8}" type="parTrans" cxnId="{6328C31D-4DF4-405C-B436-ADC333F6CB6A}">
      <dgm:prSet/>
      <dgm:spPr/>
      <dgm:t>
        <a:bodyPr/>
        <a:lstStyle/>
        <a:p>
          <a:pPr algn="l"/>
          <a:endParaRPr lang="en-US" sz="4000" b="1" i="1"/>
        </a:p>
      </dgm:t>
    </dgm:pt>
    <dgm:pt modelId="{6782798D-8661-4F2E-8775-423493333D38}" type="sibTrans" cxnId="{6328C31D-4DF4-405C-B436-ADC333F6CB6A}">
      <dgm:prSet/>
      <dgm:spPr/>
      <dgm:t>
        <a:bodyPr/>
        <a:lstStyle/>
        <a:p>
          <a:pPr algn="l"/>
          <a:endParaRPr lang="en-US" sz="4000" b="1" i="1"/>
        </a:p>
      </dgm:t>
    </dgm:pt>
    <dgm:pt modelId="{FAE513A1-1E1E-4CC9-A89E-4925A33614C0}">
      <dgm:prSet custT="1"/>
      <dgm:spPr/>
      <dgm:t>
        <a:bodyPr/>
        <a:lstStyle/>
        <a:p>
          <a:pPr algn="l" rtl="0"/>
          <a:r>
            <a:rPr lang="en-US" sz="4000" b="1" i="1" dirty="0" smtClean="0"/>
            <a:t>5. Develop Schedule </a:t>
          </a:r>
          <a:endParaRPr lang="ar-SA" sz="4000" b="1" i="1" dirty="0"/>
        </a:p>
      </dgm:t>
    </dgm:pt>
    <dgm:pt modelId="{4044C4FF-1DA8-450C-98C8-675D7133E011}" type="parTrans" cxnId="{716403EE-59DE-4D52-B74F-719DB517ABB9}">
      <dgm:prSet/>
      <dgm:spPr/>
      <dgm:t>
        <a:bodyPr/>
        <a:lstStyle/>
        <a:p>
          <a:pPr algn="l"/>
          <a:endParaRPr lang="en-US" sz="4000" b="1" i="1"/>
        </a:p>
      </dgm:t>
    </dgm:pt>
    <dgm:pt modelId="{04F936E2-C4DB-49EB-AFB1-7A7329D17527}" type="sibTrans" cxnId="{716403EE-59DE-4D52-B74F-719DB517ABB9}">
      <dgm:prSet/>
      <dgm:spPr/>
      <dgm:t>
        <a:bodyPr/>
        <a:lstStyle/>
        <a:p>
          <a:pPr algn="l"/>
          <a:endParaRPr lang="en-US" sz="4000" b="1" i="1"/>
        </a:p>
      </dgm:t>
    </dgm:pt>
    <dgm:pt modelId="{F32CB48C-EEC7-4A32-A17F-3A4089C3E31D}">
      <dgm:prSet custT="1"/>
      <dgm:spPr/>
      <dgm:t>
        <a:bodyPr/>
        <a:lstStyle/>
        <a:p>
          <a:pPr algn="l" rtl="0"/>
          <a:r>
            <a:rPr lang="en-US" sz="4000" b="1" i="1" dirty="0" smtClean="0"/>
            <a:t>6. Control Schedule</a:t>
          </a:r>
          <a:endParaRPr lang="ar-SA" sz="4000" b="1" i="1" dirty="0"/>
        </a:p>
      </dgm:t>
    </dgm:pt>
    <dgm:pt modelId="{B0658246-378F-47B6-9F68-767FA40CFF91}" type="parTrans" cxnId="{841B82AD-120E-4821-87D2-14FCC961F06F}">
      <dgm:prSet/>
      <dgm:spPr/>
      <dgm:t>
        <a:bodyPr/>
        <a:lstStyle/>
        <a:p>
          <a:pPr algn="l"/>
          <a:endParaRPr lang="en-US" sz="4000" b="1" i="1"/>
        </a:p>
      </dgm:t>
    </dgm:pt>
    <dgm:pt modelId="{F57E5C01-B1F6-43F4-8F3A-FEF9F59DAF1B}" type="sibTrans" cxnId="{841B82AD-120E-4821-87D2-14FCC961F06F}">
      <dgm:prSet/>
      <dgm:spPr/>
      <dgm:t>
        <a:bodyPr/>
        <a:lstStyle/>
        <a:p>
          <a:pPr algn="l"/>
          <a:endParaRPr lang="en-US" sz="4000" b="1" i="1"/>
        </a:p>
      </dgm:t>
    </dgm:pt>
    <dgm:pt modelId="{A9B13006-A3BF-48C0-8C67-BA0EE6E83A8E}">
      <dgm:prSet custT="1"/>
      <dgm:spPr/>
      <dgm:t>
        <a:bodyPr/>
        <a:lstStyle/>
        <a:p>
          <a:pPr algn="l" rtl="0"/>
          <a:r>
            <a:rPr lang="en-US" sz="4000" b="1" i="1" dirty="0" smtClean="0"/>
            <a:t>2. Sequence Activities</a:t>
          </a:r>
          <a:endParaRPr lang="ar-SA" sz="4000" b="1" i="1" dirty="0"/>
        </a:p>
      </dgm:t>
    </dgm:pt>
    <dgm:pt modelId="{722A3CE1-1682-46B6-B42B-EC30AAF640B4}" type="sibTrans" cxnId="{82B531D4-73C1-4E7C-B59A-1A5235DD90C7}">
      <dgm:prSet/>
      <dgm:spPr/>
      <dgm:t>
        <a:bodyPr/>
        <a:lstStyle/>
        <a:p>
          <a:pPr algn="l"/>
          <a:endParaRPr lang="en-US" sz="4000" b="1" i="1"/>
        </a:p>
      </dgm:t>
    </dgm:pt>
    <dgm:pt modelId="{E7E17120-95F3-4B99-ACBF-A6E245641966}" type="parTrans" cxnId="{82B531D4-73C1-4E7C-B59A-1A5235DD90C7}">
      <dgm:prSet/>
      <dgm:spPr/>
      <dgm:t>
        <a:bodyPr/>
        <a:lstStyle/>
        <a:p>
          <a:pPr algn="l"/>
          <a:endParaRPr lang="en-US" sz="4000" b="1" i="1"/>
        </a:p>
      </dgm:t>
    </dgm:pt>
    <dgm:pt modelId="{9FE12DBA-6713-4436-A3A8-42CA7FCAD74D}">
      <dgm:prSet custT="1"/>
      <dgm:spPr/>
      <dgm:t>
        <a:bodyPr/>
        <a:lstStyle/>
        <a:p>
          <a:pPr algn="l" rtl="0"/>
          <a:r>
            <a:rPr lang="en-US" sz="4000" b="1" i="1" dirty="0" smtClean="0"/>
            <a:t>3. Estimate Activity Resources </a:t>
          </a:r>
          <a:endParaRPr lang="ar-SA" sz="4000" b="1" i="1" dirty="0"/>
        </a:p>
      </dgm:t>
    </dgm:pt>
    <dgm:pt modelId="{FBF681E6-1803-4229-B5A2-9E642AE79C5D}" type="sibTrans" cxnId="{6A59E065-9C10-4AB9-911E-6DFF03A0C2C8}">
      <dgm:prSet/>
      <dgm:spPr/>
      <dgm:t>
        <a:bodyPr/>
        <a:lstStyle/>
        <a:p>
          <a:pPr algn="l"/>
          <a:endParaRPr lang="en-US" sz="4000" b="1" i="1"/>
        </a:p>
      </dgm:t>
    </dgm:pt>
    <dgm:pt modelId="{4DF1E42E-4309-4C9E-8EBA-138859E99501}" type="parTrans" cxnId="{6A59E065-9C10-4AB9-911E-6DFF03A0C2C8}">
      <dgm:prSet/>
      <dgm:spPr/>
      <dgm:t>
        <a:bodyPr/>
        <a:lstStyle/>
        <a:p>
          <a:pPr algn="l"/>
          <a:endParaRPr lang="en-US" sz="4000" b="1" i="1"/>
        </a:p>
      </dgm:t>
    </dgm:pt>
    <dgm:pt modelId="{8C353060-6371-4A54-B948-3E2A3DA3C651}" type="pres">
      <dgm:prSet presAssocID="{24005F39-E286-4310-A094-EB94124FEC9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B5EF0A-41AD-44AD-81BD-72311C975643}" type="pres">
      <dgm:prSet presAssocID="{9BCD1309-89E7-4CA3-BEB3-DA475D91F609}" presName="circle1" presStyleLbl="node1" presStyleIdx="0" presStyleCnt="6"/>
      <dgm:spPr/>
      <dgm:t>
        <a:bodyPr/>
        <a:lstStyle/>
        <a:p>
          <a:endParaRPr lang="en-US"/>
        </a:p>
      </dgm:t>
    </dgm:pt>
    <dgm:pt modelId="{FCED36D7-CDC5-40A2-AEB7-3135201FE9E8}" type="pres">
      <dgm:prSet presAssocID="{9BCD1309-89E7-4CA3-BEB3-DA475D91F609}" presName="space" presStyleCnt="0"/>
      <dgm:spPr/>
      <dgm:t>
        <a:bodyPr/>
        <a:lstStyle/>
        <a:p>
          <a:endParaRPr lang="en-US"/>
        </a:p>
      </dgm:t>
    </dgm:pt>
    <dgm:pt modelId="{7A0AA8D8-2490-40E2-905E-1F075D35FA72}" type="pres">
      <dgm:prSet presAssocID="{9BCD1309-89E7-4CA3-BEB3-DA475D91F609}" presName="rect1" presStyleLbl="alignAcc1" presStyleIdx="0" presStyleCnt="6"/>
      <dgm:spPr/>
      <dgm:t>
        <a:bodyPr/>
        <a:lstStyle/>
        <a:p>
          <a:endParaRPr lang="en-US"/>
        </a:p>
      </dgm:t>
    </dgm:pt>
    <dgm:pt modelId="{7E0270F6-8E72-4D3B-BD2D-2A454BBEDD58}" type="pres">
      <dgm:prSet presAssocID="{A9B13006-A3BF-48C0-8C67-BA0EE6E83A8E}" presName="vertSpace2" presStyleLbl="node1" presStyleIdx="0" presStyleCnt="6"/>
      <dgm:spPr/>
      <dgm:t>
        <a:bodyPr/>
        <a:lstStyle/>
        <a:p>
          <a:endParaRPr lang="en-US"/>
        </a:p>
      </dgm:t>
    </dgm:pt>
    <dgm:pt modelId="{B571C934-5A69-4B4E-A4A1-94713E2D24AB}" type="pres">
      <dgm:prSet presAssocID="{A9B13006-A3BF-48C0-8C67-BA0EE6E83A8E}" presName="circle2" presStyleLbl="node1" presStyleIdx="1" presStyleCnt="6"/>
      <dgm:spPr/>
      <dgm:t>
        <a:bodyPr/>
        <a:lstStyle/>
        <a:p>
          <a:endParaRPr lang="en-US"/>
        </a:p>
      </dgm:t>
    </dgm:pt>
    <dgm:pt modelId="{0C82124D-91D3-4D63-9030-9512A6C293FA}" type="pres">
      <dgm:prSet presAssocID="{A9B13006-A3BF-48C0-8C67-BA0EE6E83A8E}" presName="rect2" presStyleLbl="alignAcc1" presStyleIdx="1" presStyleCnt="6"/>
      <dgm:spPr/>
      <dgm:t>
        <a:bodyPr/>
        <a:lstStyle/>
        <a:p>
          <a:endParaRPr lang="en-US"/>
        </a:p>
      </dgm:t>
    </dgm:pt>
    <dgm:pt modelId="{8D41A37E-EDCB-4ACC-9945-69CFFCDDBFB3}" type="pres">
      <dgm:prSet presAssocID="{9FE12DBA-6713-4436-A3A8-42CA7FCAD74D}" presName="vertSpace3" presStyleLbl="node1" presStyleIdx="1" presStyleCnt="6"/>
      <dgm:spPr/>
      <dgm:t>
        <a:bodyPr/>
        <a:lstStyle/>
        <a:p>
          <a:endParaRPr lang="en-US"/>
        </a:p>
      </dgm:t>
    </dgm:pt>
    <dgm:pt modelId="{82C39D91-9134-40B6-8E1C-9D3CA34B4BC6}" type="pres">
      <dgm:prSet presAssocID="{9FE12DBA-6713-4436-A3A8-42CA7FCAD74D}" presName="circle3" presStyleLbl="node1" presStyleIdx="2" presStyleCnt="6"/>
      <dgm:spPr/>
      <dgm:t>
        <a:bodyPr/>
        <a:lstStyle/>
        <a:p>
          <a:endParaRPr lang="en-US"/>
        </a:p>
      </dgm:t>
    </dgm:pt>
    <dgm:pt modelId="{E19B20BD-A94A-49AE-8A37-AB89AC89501A}" type="pres">
      <dgm:prSet presAssocID="{9FE12DBA-6713-4436-A3A8-42CA7FCAD74D}" presName="rect3" presStyleLbl="alignAcc1" presStyleIdx="2" presStyleCnt="6"/>
      <dgm:spPr/>
      <dgm:t>
        <a:bodyPr/>
        <a:lstStyle/>
        <a:p>
          <a:endParaRPr lang="en-US"/>
        </a:p>
      </dgm:t>
    </dgm:pt>
    <dgm:pt modelId="{104B7902-ABCB-419B-B3D5-28A7AC5636A2}" type="pres">
      <dgm:prSet presAssocID="{F8F6BBCD-BEA7-47E1-BE7F-A0093F4B83EB}" presName="vertSpace4" presStyleLbl="node1" presStyleIdx="2" presStyleCnt="6"/>
      <dgm:spPr/>
      <dgm:t>
        <a:bodyPr/>
        <a:lstStyle/>
        <a:p>
          <a:endParaRPr lang="en-US"/>
        </a:p>
      </dgm:t>
    </dgm:pt>
    <dgm:pt modelId="{64B95E9E-B142-4428-86E1-708F8D179512}" type="pres">
      <dgm:prSet presAssocID="{F8F6BBCD-BEA7-47E1-BE7F-A0093F4B83EB}" presName="circle4" presStyleLbl="node1" presStyleIdx="3" presStyleCnt="6"/>
      <dgm:spPr/>
      <dgm:t>
        <a:bodyPr/>
        <a:lstStyle/>
        <a:p>
          <a:endParaRPr lang="en-US"/>
        </a:p>
      </dgm:t>
    </dgm:pt>
    <dgm:pt modelId="{84032D36-B016-49E0-8419-870FABE6FB13}" type="pres">
      <dgm:prSet presAssocID="{F8F6BBCD-BEA7-47E1-BE7F-A0093F4B83EB}" presName="rect4" presStyleLbl="alignAcc1" presStyleIdx="3" presStyleCnt="6"/>
      <dgm:spPr/>
      <dgm:t>
        <a:bodyPr/>
        <a:lstStyle/>
        <a:p>
          <a:endParaRPr lang="en-US"/>
        </a:p>
      </dgm:t>
    </dgm:pt>
    <dgm:pt modelId="{6ECD49AF-AA26-4399-877B-8742A050B8AE}" type="pres">
      <dgm:prSet presAssocID="{FAE513A1-1E1E-4CC9-A89E-4925A33614C0}" presName="vertSpace5" presStyleLbl="node1" presStyleIdx="3" presStyleCnt="6"/>
      <dgm:spPr/>
      <dgm:t>
        <a:bodyPr/>
        <a:lstStyle/>
        <a:p>
          <a:endParaRPr lang="en-US"/>
        </a:p>
      </dgm:t>
    </dgm:pt>
    <dgm:pt modelId="{1EDB5BD8-E1B7-4E78-87E6-89B79491CAFD}" type="pres">
      <dgm:prSet presAssocID="{FAE513A1-1E1E-4CC9-A89E-4925A33614C0}" presName="circle5" presStyleLbl="node1" presStyleIdx="4" presStyleCnt="6"/>
      <dgm:spPr/>
      <dgm:t>
        <a:bodyPr/>
        <a:lstStyle/>
        <a:p>
          <a:endParaRPr lang="en-US"/>
        </a:p>
      </dgm:t>
    </dgm:pt>
    <dgm:pt modelId="{3D950DB9-0A64-4F62-AB89-ADB0A91FA7E4}" type="pres">
      <dgm:prSet presAssocID="{FAE513A1-1E1E-4CC9-A89E-4925A33614C0}" presName="rect5" presStyleLbl="alignAcc1" presStyleIdx="4" presStyleCnt="6"/>
      <dgm:spPr/>
      <dgm:t>
        <a:bodyPr/>
        <a:lstStyle/>
        <a:p>
          <a:endParaRPr lang="en-US"/>
        </a:p>
      </dgm:t>
    </dgm:pt>
    <dgm:pt modelId="{2F034C8E-11A7-425C-9CC2-96290C93A5EC}" type="pres">
      <dgm:prSet presAssocID="{F32CB48C-EEC7-4A32-A17F-3A4089C3E31D}" presName="vertSpace6" presStyleLbl="node1" presStyleIdx="4" presStyleCnt="6"/>
      <dgm:spPr/>
      <dgm:t>
        <a:bodyPr/>
        <a:lstStyle/>
        <a:p>
          <a:endParaRPr lang="en-US"/>
        </a:p>
      </dgm:t>
    </dgm:pt>
    <dgm:pt modelId="{728BF2E5-1B71-4689-9589-47826AF189BF}" type="pres">
      <dgm:prSet presAssocID="{F32CB48C-EEC7-4A32-A17F-3A4089C3E31D}" presName="circle6" presStyleLbl="node1" presStyleIdx="5" presStyleCnt="6"/>
      <dgm:spPr/>
      <dgm:t>
        <a:bodyPr/>
        <a:lstStyle/>
        <a:p>
          <a:endParaRPr lang="en-US"/>
        </a:p>
      </dgm:t>
    </dgm:pt>
    <dgm:pt modelId="{4645DEA4-10DD-4848-A668-9A6F369B880D}" type="pres">
      <dgm:prSet presAssocID="{F32CB48C-EEC7-4A32-A17F-3A4089C3E31D}" presName="rect6" presStyleLbl="alignAcc1" presStyleIdx="5" presStyleCnt="6"/>
      <dgm:spPr/>
      <dgm:t>
        <a:bodyPr/>
        <a:lstStyle/>
        <a:p>
          <a:endParaRPr lang="en-US"/>
        </a:p>
      </dgm:t>
    </dgm:pt>
    <dgm:pt modelId="{5DC58099-0653-426E-91EA-BD07EB355CD4}" type="pres">
      <dgm:prSet presAssocID="{9BCD1309-89E7-4CA3-BEB3-DA475D91F609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AF434-53AB-4FF6-A15B-CD274CADF4BE}" type="pres">
      <dgm:prSet presAssocID="{A9B13006-A3BF-48C0-8C67-BA0EE6E83A8E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B23F58-CC41-47D5-9868-CDBEA0FAA46E}" type="pres">
      <dgm:prSet presAssocID="{9FE12DBA-6713-4436-A3A8-42CA7FCAD74D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7C402A-2F5C-436B-B827-73D719CDF7F4}" type="pres">
      <dgm:prSet presAssocID="{F8F6BBCD-BEA7-47E1-BE7F-A0093F4B83EB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155CAE-6CD1-4074-8337-E427657C402C}" type="pres">
      <dgm:prSet presAssocID="{FAE513A1-1E1E-4CC9-A89E-4925A33614C0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5E680-1BFD-40B8-AC37-B79DCB620DCD}" type="pres">
      <dgm:prSet presAssocID="{F32CB48C-EEC7-4A32-A17F-3A4089C3E31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16D96E-4921-4011-ADB9-BEB20D6A3BB0}" type="presOf" srcId="{F8F6BBCD-BEA7-47E1-BE7F-A0093F4B83EB}" destId="{84032D36-B016-49E0-8419-870FABE6FB13}" srcOrd="0" destOrd="0" presId="urn:microsoft.com/office/officeart/2005/8/layout/target3"/>
    <dgm:cxn modelId="{CF527CF7-B9FE-4A18-9170-3E89916DB474}" type="presOf" srcId="{A9B13006-A3BF-48C0-8C67-BA0EE6E83A8E}" destId="{0C82124D-91D3-4D63-9030-9512A6C293FA}" srcOrd="0" destOrd="0" presId="urn:microsoft.com/office/officeart/2005/8/layout/target3"/>
    <dgm:cxn modelId="{86997C1A-827B-4BE5-BACF-78D92C406BB3}" type="presOf" srcId="{FAE513A1-1E1E-4CC9-A89E-4925A33614C0}" destId="{3D950DB9-0A64-4F62-AB89-ADB0A91FA7E4}" srcOrd="0" destOrd="0" presId="urn:microsoft.com/office/officeart/2005/8/layout/target3"/>
    <dgm:cxn modelId="{1BFB2A7B-D911-4B0F-A56A-19F1C38C5874}" type="presOf" srcId="{F32CB48C-EEC7-4A32-A17F-3A4089C3E31D}" destId="{F725E680-1BFD-40B8-AC37-B79DCB620DCD}" srcOrd="1" destOrd="0" presId="urn:microsoft.com/office/officeart/2005/8/layout/target3"/>
    <dgm:cxn modelId="{82B65163-819D-4A46-8148-2BE71F1A4521}" type="presOf" srcId="{A9B13006-A3BF-48C0-8C67-BA0EE6E83A8E}" destId="{7DAAF434-53AB-4FF6-A15B-CD274CADF4BE}" srcOrd="1" destOrd="0" presId="urn:microsoft.com/office/officeart/2005/8/layout/target3"/>
    <dgm:cxn modelId="{82B531D4-73C1-4E7C-B59A-1A5235DD90C7}" srcId="{24005F39-E286-4310-A094-EB94124FEC91}" destId="{A9B13006-A3BF-48C0-8C67-BA0EE6E83A8E}" srcOrd="1" destOrd="0" parTransId="{E7E17120-95F3-4B99-ACBF-A6E245641966}" sibTransId="{722A3CE1-1682-46B6-B42B-EC30AAF640B4}"/>
    <dgm:cxn modelId="{FE459ABB-1C87-4977-B505-CDC3C5BFCBDC}" type="presOf" srcId="{9FE12DBA-6713-4436-A3A8-42CA7FCAD74D}" destId="{CAB23F58-CC41-47D5-9868-CDBEA0FAA46E}" srcOrd="1" destOrd="0" presId="urn:microsoft.com/office/officeart/2005/8/layout/target3"/>
    <dgm:cxn modelId="{7835C1F8-7608-40AA-A697-4A5316339E50}" type="presOf" srcId="{F32CB48C-EEC7-4A32-A17F-3A4089C3E31D}" destId="{4645DEA4-10DD-4848-A668-9A6F369B880D}" srcOrd="0" destOrd="0" presId="urn:microsoft.com/office/officeart/2005/8/layout/target3"/>
    <dgm:cxn modelId="{893398E0-6710-4EEC-9E9D-78CE5F2C11B2}" type="presOf" srcId="{9BCD1309-89E7-4CA3-BEB3-DA475D91F609}" destId="{7A0AA8D8-2490-40E2-905E-1F075D35FA72}" srcOrd="0" destOrd="0" presId="urn:microsoft.com/office/officeart/2005/8/layout/target3"/>
    <dgm:cxn modelId="{6A59E065-9C10-4AB9-911E-6DFF03A0C2C8}" srcId="{24005F39-E286-4310-A094-EB94124FEC91}" destId="{9FE12DBA-6713-4436-A3A8-42CA7FCAD74D}" srcOrd="2" destOrd="0" parTransId="{4DF1E42E-4309-4C9E-8EBA-138859E99501}" sibTransId="{FBF681E6-1803-4229-B5A2-9E642AE79C5D}"/>
    <dgm:cxn modelId="{716403EE-59DE-4D52-B74F-719DB517ABB9}" srcId="{24005F39-E286-4310-A094-EB94124FEC91}" destId="{FAE513A1-1E1E-4CC9-A89E-4925A33614C0}" srcOrd="4" destOrd="0" parTransId="{4044C4FF-1DA8-450C-98C8-675D7133E011}" sibTransId="{04F936E2-C4DB-49EB-AFB1-7A7329D17527}"/>
    <dgm:cxn modelId="{48B7AA80-2A34-4C2A-8324-AEEF0C6BF68C}" type="presOf" srcId="{FAE513A1-1E1E-4CC9-A89E-4925A33614C0}" destId="{91155CAE-6CD1-4074-8337-E427657C402C}" srcOrd="1" destOrd="0" presId="urn:microsoft.com/office/officeart/2005/8/layout/target3"/>
    <dgm:cxn modelId="{4068E84B-9CEA-42E3-B20A-2C5A6CF4179A}" srcId="{24005F39-E286-4310-A094-EB94124FEC91}" destId="{9BCD1309-89E7-4CA3-BEB3-DA475D91F609}" srcOrd="0" destOrd="0" parTransId="{EDDBBB15-9CE2-4FF6-9EAB-F437862B1786}" sibTransId="{CF04A69C-2377-4251-B624-F9D993844273}"/>
    <dgm:cxn modelId="{6D65BEEC-E739-4018-B79F-D9D128986935}" type="presOf" srcId="{9BCD1309-89E7-4CA3-BEB3-DA475D91F609}" destId="{5DC58099-0653-426E-91EA-BD07EB355CD4}" srcOrd="1" destOrd="0" presId="urn:microsoft.com/office/officeart/2005/8/layout/target3"/>
    <dgm:cxn modelId="{8110EE3B-0142-4860-9E12-A16FA8A997CF}" type="presOf" srcId="{24005F39-E286-4310-A094-EB94124FEC91}" destId="{8C353060-6371-4A54-B948-3E2A3DA3C651}" srcOrd="0" destOrd="0" presId="urn:microsoft.com/office/officeart/2005/8/layout/target3"/>
    <dgm:cxn modelId="{BF2770D7-7A0B-48C9-BDFB-0338F64941F4}" type="presOf" srcId="{F8F6BBCD-BEA7-47E1-BE7F-A0093F4B83EB}" destId="{397C402A-2F5C-436B-B827-73D719CDF7F4}" srcOrd="1" destOrd="0" presId="urn:microsoft.com/office/officeart/2005/8/layout/target3"/>
    <dgm:cxn modelId="{6328C31D-4DF4-405C-B436-ADC333F6CB6A}" srcId="{24005F39-E286-4310-A094-EB94124FEC91}" destId="{F8F6BBCD-BEA7-47E1-BE7F-A0093F4B83EB}" srcOrd="3" destOrd="0" parTransId="{0B19E21B-1A8B-4F5E-91C7-51F9508AB1C8}" sibTransId="{6782798D-8661-4F2E-8775-423493333D38}"/>
    <dgm:cxn modelId="{A5E6326E-417D-4F83-9D88-D58BB3D70EC2}" type="presOf" srcId="{9FE12DBA-6713-4436-A3A8-42CA7FCAD74D}" destId="{E19B20BD-A94A-49AE-8A37-AB89AC89501A}" srcOrd="0" destOrd="0" presId="urn:microsoft.com/office/officeart/2005/8/layout/target3"/>
    <dgm:cxn modelId="{841B82AD-120E-4821-87D2-14FCC961F06F}" srcId="{24005F39-E286-4310-A094-EB94124FEC91}" destId="{F32CB48C-EEC7-4A32-A17F-3A4089C3E31D}" srcOrd="5" destOrd="0" parTransId="{B0658246-378F-47B6-9F68-767FA40CFF91}" sibTransId="{F57E5C01-B1F6-43F4-8F3A-FEF9F59DAF1B}"/>
    <dgm:cxn modelId="{1565685B-8192-43DF-9413-0A6A9401FD37}" type="presParOf" srcId="{8C353060-6371-4A54-B948-3E2A3DA3C651}" destId="{BBB5EF0A-41AD-44AD-81BD-72311C975643}" srcOrd="0" destOrd="0" presId="urn:microsoft.com/office/officeart/2005/8/layout/target3"/>
    <dgm:cxn modelId="{0975AE71-4732-4026-BF65-6FC98FFC8673}" type="presParOf" srcId="{8C353060-6371-4A54-B948-3E2A3DA3C651}" destId="{FCED36D7-CDC5-40A2-AEB7-3135201FE9E8}" srcOrd="1" destOrd="0" presId="urn:microsoft.com/office/officeart/2005/8/layout/target3"/>
    <dgm:cxn modelId="{CC05D84D-C60B-440B-B7DF-B934FF076660}" type="presParOf" srcId="{8C353060-6371-4A54-B948-3E2A3DA3C651}" destId="{7A0AA8D8-2490-40E2-905E-1F075D35FA72}" srcOrd="2" destOrd="0" presId="urn:microsoft.com/office/officeart/2005/8/layout/target3"/>
    <dgm:cxn modelId="{8B5B90E6-627C-431C-9CB4-EB95B4A193B1}" type="presParOf" srcId="{8C353060-6371-4A54-B948-3E2A3DA3C651}" destId="{7E0270F6-8E72-4D3B-BD2D-2A454BBEDD58}" srcOrd="3" destOrd="0" presId="urn:microsoft.com/office/officeart/2005/8/layout/target3"/>
    <dgm:cxn modelId="{2C4A1038-1A85-4083-871C-58D63E4727C9}" type="presParOf" srcId="{8C353060-6371-4A54-B948-3E2A3DA3C651}" destId="{B571C934-5A69-4B4E-A4A1-94713E2D24AB}" srcOrd="4" destOrd="0" presId="urn:microsoft.com/office/officeart/2005/8/layout/target3"/>
    <dgm:cxn modelId="{DBA4E264-C877-4373-BDC7-91C90AE74BFB}" type="presParOf" srcId="{8C353060-6371-4A54-B948-3E2A3DA3C651}" destId="{0C82124D-91D3-4D63-9030-9512A6C293FA}" srcOrd="5" destOrd="0" presId="urn:microsoft.com/office/officeart/2005/8/layout/target3"/>
    <dgm:cxn modelId="{C33892C8-F562-419F-80CD-E04B19B24EF5}" type="presParOf" srcId="{8C353060-6371-4A54-B948-3E2A3DA3C651}" destId="{8D41A37E-EDCB-4ACC-9945-69CFFCDDBFB3}" srcOrd="6" destOrd="0" presId="urn:microsoft.com/office/officeart/2005/8/layout/target3"/>
    <dgm:cxn modelId="{A5A3F317-CFC3-4EE0-8256-8D8CB0DD9A17}" type="presParOf" srcId="{8C353060-6371-4A54-B948-3E2A3DA3C651}" destId="{82C39D91-9134-40B6-8E1C-9D3CA34B4BC6}" srcOrd="7" destOrd="0" presId="urn:microsoft.com/office/officeart/2005/8/layout/target3"/>
    <dgm:cxn modelId="{458C925C-B2BA-4DE5-9117-2A106B54CAC7}" type="presParOf" srcId="{8C353060-6371-4A54-B948-3E2A3DA3C651}" destId="{E19B20BD-A94A-49AE-8A37-AB89AC89501A}" srcOrd="8" destOrd="0" presId="urn:microsoft.com/office/officeart/2005/8/layout/target3"/>
    <dgm:cxn modelId="{C10C9FFF-8FCD-439B-8A32-1B6A602E8B07}" type="presParOf" srcId="{8C353060-6371-4A54-B948-3E2A3DA3C651}" destId="{104B7902-ABCB-419B-B3D5-28A7AC5636A2}" srcOrd="9" destOrd="0" presId="urn:microsoft.com/office/officeart/2005/8/layout/target3"/>
    <dgm:cxn modelId="{81582235-C034-4DEE-A3D5-6C4A371F3211}" type="presParOf" srcId="{8C353060-6371-4A54-B948-3E2A3DA3C651}" destId="{64B95E9E-B142-4428-86E1-708F8D179512}" srcOrd="10" destOrd="0" presId="urn:microsoft.com/office/officeart/2005/8/layout/target3"/>
    <dgm:cxn modelId="{C9463253-0188-4911-B36A-B28A6ED3B947}" type="presParOf" srcId="{8C353060-6371-4A54-B948-3E2A3DA3C651}" destId="{84032D36-B016-49E0-8419-870FABE6FB13}" srcOrd="11" destOrd="0" presId="urn:microsoft.com/office/officeart/2005/8/layout/target3"/>
    <dgm:cxn modelId="{F0426D6D-276D-4FBB-9DFD-65D641B51DAA}" type="presParOf" srcId="{8C353060-6371-4A54-B948-3E2A3DA3C651}" destId="{6ECD49AF-AA26-4399-877B-8742A050B8AE}" srcOrd="12" destOrd="0" presId="urn:microsoft.com/office/officeart/2005/8/layout/target3"/>
    <dgm:cxn modelId="{92940FD0-4059-4D75-8998-1291E6EB9587}" type="presParOf" srcId="{8C353060-6371-4A54-B948-3E2A3DA3C651}" destId="{1EDB5BD8-E1B7-4E78-87E6-89B79491CAFD}" srcOrd="13" destOrd="0" presId="urn:microsoft.com/office/officeart/2005/8/layout/target3"/>
    <dgm:cxn modelId="{B2EC8120-A015-419A-B643-2A3317F4668F}" type="presParOf" srcId="{8C353060-6371-4A54-B948-3E2A3DA3C651}" destId="{3D950DB9-0A64-4F62-AB89-ADB0A91FA7E4}" srcOrd="14" destOrd="0" presId="urn:microsoft.com/office/officeart/2005/8/layout/target3"/>
    <dgm:cxn modelId="{1B4E9644-5268-441F-8850-AE3AE24251A8}" type="presParOf" srcId="{8C353060-6371-4A54-B948-3E2A3DA3C651}" destId="{2F034C8E-11A7-425C-9CC2-96290C93A5EC}" srcOrd="15" destOrd="0" presId="urn:microsoft.com/office/officeart/2005/8/layout/target3"/>
    <dgm:cxn modelId="{94B0A5AE-4B2B-4962-8BCE-EA417D7ABCBD}" type="presParOf" srcId="{8C353060-6371-4A54-B948-3E2A3DA3C651}" destId="{728BF2E5-1B71-4689-9589-47826AF189BF}" srcOrd="16" destOrd="0" presId="urn:microsoft.com/office/officeart/2005/8/layout/target3"/>
    <dgm:cxn modelId="{B8891239-27C3-4AC9-9C8B-C219ABF326C5}" type="presParOf" srcId="{8C353060-6371-4A54-B948-3E2A3DA3C651}" destId="{4645DEA4-10DD-4848-A668-9A6F369B880D}" srcOrd="17" destOrd="0" presId="urn:microsoft.com/office/officeart/2005/8/layout/target3"/>
    <dgm:cxn modelId="{FFDC6410-0497-4842-AEFF-22AD0EB26461}" type="presParOf" srcId="{8C353060-6371-4A54-B948-3E2A3DA3C651}" destId="{5DC58099-0653-426E-91EA-BD07EB355CD4}" srcOrd="18" destOrd="0" presId="urn:microsoft.com/office/officeart/2005/8/layout/target3"/>
    <dgm:cxn modelId="{1FAB7CA0-8431-4766-ABFD-749E9314B1F3}" type="presParOf" srcId="{8C353060-6371-4A54-B948-3E2A3DA3C651}" destId="{7DAAF434-53AB-4FF6-A15B-CD274CADF4BE}" srcOrd="19" destOrd="0" presId="urn:microsoft.com/office/officeart/2005/8/layout/target3"/>
    <dgm:cxn modelId="{A0BB71B0-05B7-49C4-9837-47C3B6898BFC}" type="presParOf" srcId="{8C353060-6371-4A54-B948-3E2A3DA3C651}" destId="{CAB23F58-CC41-47D5-9868-CDBEA0FAA46E}" srcOrd="20" destOrd="0" presId="urn:microsoft.com/office/officeart/2005/8/layout/target3"/>
    <dgm:cxn modelId="{1EEB622B-E37A-442F-B654-7A37598B4092}" type="presParOf" srcId="{8C353060-6371-4A54-B948-3E2A3DA3C651}" destId="{397C402A-2F5C-436B-B827-73D719CDF7F4}" srcOrd="21" destOrd="0" presId="urn:microsoft.com/office/officeart/2005/8/layout/target3"/>
    <dgm:cxn modelId="{4EBAD381-4279-4253-9145-1AFEF5804C92}" type="presParOf" srcId="{8C353060-6371-4A54-B948-3E2A3DA3C651}" destId="{91155CAE-6CD1-4074-8337-E427657C402C}" srcOrd="22" destOrd="0" presId="urn:microsoft.com/office/officeart/2005/8/layout/target3"/>
    <dgm:cxn modelId="{0CE4AEE4-7470-4E0F-AC15-AD5D6DFE5E84}" type="presParOf" srcId="{8C353060-6371-4A54-B948-3E2A3DA3C651}" destId="{F725E680-1BFD-40B8-AC37-B79DCB620DCD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750CB-2C03-48FF-AA09-969588D6566E}">
      <dsp:nvSpPr>
        <dsp:cNvPr id="0" name=""/>
        <dsp:cNvSpPr/>
      </dsp:nvSpPr>
      <dsp:spPr>
        <a:xfrm>
          <a:off x="909012" y="0"/>
          <a:ext cx="7116376" cy="38182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AFA857-09D1-4F30-8D76-CCE56E2046D7}">
      <dsp:nvSpPr>
        <dsp:cNvPr id="0" name=""/>
        <dsp:cNvSpPr/>
      </dsp:nvSpPr>
      <dsp:spPr>
        <a:xfrm>
          <a:off x="276418" y="1181844"/>
          <a:ext cx="7090213" cy="1527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lvl="0" algn="ctr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300" b="1" kern="1200" dirty="0" smtClean="0"/>
            <a:t>Time Management</a:t>
          </a:r>
          <a:endParaRPr lang="en-US" sz="6300" kern="1200" dirty="0"/>
        </a:p>
      </dsp:txBody>
      <dsp:txXfrm>
        <a:off x="350975" y="1256401"/>
        <a:ext cx="6941099" cy="1378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D85A6-C98A-479F-9248-42F779C085A6}">
      <dsp:nvSpPr>
        <dsp:cNvPr id="0" name=""/>
        <dsp:cNvSpPr/>
      </dsp:nvSpPr>
      <dsp:spPr>
        <a:xfrm>
          <a:off x="0" y="27739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FF0000"/>
              </a:solidFill>
            </a:rPr>
            <a:t>Developed by Andrew Berner</a:t>
          </a:r>
          <a:endParaRPr lang="en-US" sz="2900" kern="1200" dirty="0">
            <a:solidFill>
              <a:srgbClr val="FF0000"/>
            </a:solidFill>
          </a:endParaRPr>
        </a:p>
      </dsp:txBody>
      <dsp:txXfrm>
        <a:off x="33955" y="61694"/>
        <a:ext cx="7933089" cy="627655"/>
      </dsp:txXfrm>
    </dsp:sp>
    <dsp:sp modelId="{FA646983-AC0E-4423-8FA3-BD04ACD44DFA}">
      <dsp:nvSpPr>
        <dsp:cNvPr id="0" name=""/>
        <dsp:cNvSpPr/>
      </dsp:nvSpPr>
      <dsp:spPr>
        <a:xfrm>
          <a:off x="0" y="806824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1.Planning. </a:t>
          </a:r>
          <a:endParaRPr lang="en-US" sz="2900" kern="1200" dirty="0"/>
        </a:p>
      </dsp:txBody>
      <dsp:txXfrm>
        <a:off x="33955" y="840779"/>
        <a:ext cx="7933089" cy="627655"/>
      </dsp:txXfrm>
    </dsp:sp>
    <dsp:sp modelId="{E18653BC-6246-41BD-ADF0-992E83F526B1}">
      <dsp:nvSpPr>
        <dsp:cNvPr id="0" name=""/>
        <dsp:cNvSpPr/>
      </dsp:nvSpPr>
      <dsp:spPr>
        <a:xfrm>
          <a:off x="0" y="1585909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2.Priorities. </a:t>
          </a:r>
          <a:endParaRPr lang="en-US" sz="2900" kern="1200" dirty="0"/>
        </a:p>
      </dsp:txBody>
      <dsp:txXfrm>
        <a:off x="33955" y="1619864"/>
        <a:ext cx="7933089" cy="627655"/>
      </dsp:txXfrm>
    </dsp:sp>
    <dsp:sp modelId="{5B316383-6A8B-4F9A-A833-D8B987A80846}">
      <dsp:nvSpPr>
        <dsp:cNvPr id="0" name=""/>
        <dsp:cNvSpPr/>
      </dsp:nvSpPr>
      <dsp:spPr>
        <a:xfrm>
          <a:off x="0" y="2364995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3.Procrastination. </a:t>
          </a:r>
          <a:endParaRPr lang="en-US" sz="2900" kern="1200" dirty="0"/>
        </a:p>
      </dsp:txBody>
      <dsp:txXfrm>
        <a:off x="33955" y="2398950"/>
        <a:ext cx="7933089" cy="627655"/>
      </dsp:txXfrm>
    </dsp:sp>
    <dsp:sp modelId="{9CE470BD-7A85-4D2F-84DF-47939FC7B810}">
      <dsp:nvSpPr>
        <dsp:cNvPr id="0" name=""/>
        <dsp:cNvSpPr/>
      </dsp:nvSpPr>
      <dsp:spPr>
        <a:xfrm>
          <a:off x="0" y="3060560"/>
          <a:ext cx="800099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32" tIns="36830" rIns="206248" bIns="3683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2300" kern="1200"/>
        </a:p>
      </dsp:txBody>
      <dsp:txXfrm>
        <a:off x="0" y="3060560"/>
        <a:ext cx="8000999" cy="480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CA66E-1AEF-4AF8-939C-9A734F2D1891}">
      <dsp:nvSpPr>
        <dsp:cNvPr id="0" name=""/>
        <dsp:cNvSpPr/>
      </dsp:nvSpPr>
      <dsp:spPr>
        <a:xfrm>
          <a:off x="0" y="363067"/>
          <a:ext cx="9720979" cy="4370085"/>
        </a:xfrm>
        <a:prstGeom prst="leftRightRibb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C2CB5FC-DE1B-481E-9EF2-8CED1269183A}">
      <dsp:nvSpPr>
        <dsp:cNvPr id="0" name=""/>
        <dsp:cNvSpPr/>
      </dsp:nvSpPr>
      <dsp:spPr>
        <a:xfrm>
          <a:off x="1166517" y="1487803"/>
          <a:ext cx="3207923" cy="149847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Knowing when </a:t>
          </a:r>
          <a:r>
            <a:rPr lang="en-US" sz="3200" b="1" u="none" kern="1200" dirty="0" smtClean="0">
              <a:solidFill>
                <a:schemeClr val="tx1"/>
              </a:solidFill>
            </a:rPr>
            <a:t>not</a:t>
          </a:r>
          <a:r>
            <a:rPr lang="en-US" sz="3200" b="1" kern="1200" dirty="0" smtClean="0">
              <a:solidFill>
                <a:schemeClr val="tx1"/>
              </a:solidFill>
            </a:rPr>
            <a:t> to work is as important as knowing when to work.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1166517" y="1487803"/>
        <a:ext cx="3207923" cy="1498470"/>
      </dsp:txXfrm>
    </dsp:sp>
    <dsp:sp modelId="{EFEE8FA0-0169-430E-9419-52C8E061B74E}">
      <dsp:nvSpPr>
        <dsp:cNvPr id="0" name=""/>
        <dsp:cNvSpPr/>
      </dsp:nvSpPr>
      <dsp:spPr>
        <a:xfrm>
          <a:off x="4860489" y="1906525"/>
          <a:ext cx="3791181" cy="1905311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Save the easiest tasks for the end of the day.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860489" y="1906525"/>
        <a:ext cx="3791181" cy="19053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5EF0A-41AD-44AD-81BD-72311C975643}">
      <dsp:nvSpPr>
        <dsp:cNvPr id="0" name=""/>
        <dsp:cNvSpPr/>
      </dsp:nvSpPr>
      <dsp:spPr>
        <a:xfrm>
          <a:off x="0" y="0"/>
          <a:ext cx="4421364" cy="44213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0AA8D8-2490-40E2-905E-1F075D35FA72}">
      <dsp:nvSpPr>
        <dsp:cNvPr id="0" name=""/>
        <dsp:cNvSpPr/>
      </dsp:nvSpPr>
      <dsp:spPr>
        <a:xfrm>
          <a:off x="2210682" y="0"/>
          <a:ext cx="7923917" cy="44213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1. Define Activities</a:t>
          </a:r>
          <a:endParaRPr lang="ar-SA" sz="4000" b="1" i="1" kern="1200" dirty="0"/>
        </a:p>
      </dsp:txBody>
      <dsp:txXfrm>
        <a:off x="2210682" y="0"/>
        <a:ext cx="7923917" cy="552671"/>
      </dsp:txXfrm>
    </dsp:sp>
    <dsp:sp modelId="{B571C934-5A69-4B4E-A4A1-94713E2D24AB}">
      <dsp:nvSpPr>
        <dsp:cNvPr id="0" name=""/>
        <dsp:cNvSpPr/>
      </dsp:nvSpPr>
      <dsp:spPr>
        <a:xfrm>
          <a:off x="386870" y="552671"/>
          <a:ext cx="3647623" cy="364762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11428"/>
                <a:satOff val="-5876"/>
                <a:lumOff val="690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11428"/>
                <a:satOff val="-5876"/>
                <a:lumOff val="690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82124D-91D3-4D63-9030-9512A6C293FA}">
      <dsp:nvSpPr>
        <dsp:cNvPr id="0" name=""/>
        <dsp:cNvSpPr/>
      </dsp:nvSpPr>
      <dsp:spPr>
        <a:xfrm>
          <a:off x="2210682" y="552671"/>
          <a:ext cx="7923917" cy="36476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11428"/>
              <a:satOff val="-5876"/>
              <a:lumOff val="69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2. Sequence Activities</a:t>
          </a:r>
          <a:endParaRPr lang="ar-SA" sz="4000" b="1" i="1" kern="1200" dirty="0"/>
        </a:p>
      </dsp:txBody>
      <dsp:txXfrm>
        <a:off x="2210682" y="552671"/>
        <a:ext cx="7923917" cy="552672"/>
      </dsp:txXfrm>
    </dsp:sp>
    <dsp:sp modelId="{82C39D91-9134-40B6-8E1C-9D3CA34B4BC6}">
      <dsp:nvSpPr>
        <dsp:cNvPr id="0" name=""/>
        <dsp:cNvSpPr/>
      </dsp:nvSpPr>
      <dsp:spPr>
        <a:xfrm>
          <a:off x="773740" y="1105343"/>
          <a:ext cx="2873883" cy="28738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22857"/>
                <a:satOff val="-11752"/>
                <a:lumOff val="13812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22857"/>
                <a:satOff val="-11752"/>
                <a:lumOff val="13812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9B20BD-A94A-49AE-8A37-AB89AC89501A}">
      <dsp:nvSpPr>
        <dsp:cNvPr id="0" name=""/>
        <dsp:cNvSpPr/>
      </dsp:nvSpPr>
      <dsp:spPr>
        <a:xfrm>
          <a:off x="2210682" y="1105343"/>
          <a:ext cx="7923917" cy="28738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22857"/>
              <a:satOff val="-11752"/>
              <a:lumOff val="138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3. Estimate Activity Resources </a:t>
          </a:r>
          <a:endParaRPr lang="ar-SA" sz="4000" b="1" i="1" kern="1200" dirty="0"/>
        </a:p>
      </dsp:txBody>
      <dsp:txXfrm>
        <a:off x="2210682" y="1105343"/>
        <a:ext cx="7923917" cy="552667"/>
      </dsp:txXfrm>
    </dsp:sp>
    <dsp:sp modelId="{64B95E9E-B142-4428-86E1-708F8D179512}">
      <dsp:nvSpPr>
        <dsp:cNvPr id="0" name=""/>
        <dsp:cNvSpPr/>
      </dsp:nvSpPr>
      <dsp:spPr>
        <a:xfrm>
          <a:off x="1160608" y="1658011"/>
          <a:ext cx="2100147" cy="2100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34285"/>
                <a:satOff val="-17629"/>
                <a:lumOff val="2071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34285"/>
                <a:satOff val="-17629"/>
                <a:lumOff val="2071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032D36-B016-49E0-8419-870FABE6FB13}">
      <dsp:nvSpPr>
        <dsp:cNvPr id="0" name=""/>
        <dsp:cNvSpPr/>
      </dsp:nvSpPr>
      <dsp:spPr>
        <a:xfrm>
          <a:off x="2210682" y="1658011"/>
          <a:ext cx="7923917" cy="2100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34285"/>
              <a:satOff val="-17629"/>
              <a:lumOff val="2071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4. Estimate Activity Durations</a:t>
          </a:r>
          <a:endParaRPr lang="ar-SA" sz="4000" b="1" i="1" kern="1200" dirty="0"/>
        </a:p>
      </dsp:txBody>
      <dsp:txXfrm>
        <a:off x="2210682" y="1658011"/>
        <a:ext cx="7923917" cy="552671"/>
      </dsp:txXfrm>
    </dsp:sp>
    <dsp:sp modelId="{1EDB5BD8-E1B7-4E78-87E6-89B79491CAFD}">
      <dsp:nvSpPr>
        <dsp:cNvPr id="0" name=""/>
        <dsp:cNvSpPr/>
      </dsp:nvSpPr>
      <dsp:spPr>
        <a:xfrm>
          <a:off x="1547478" y="2210683"/>
          <a:ext cx="1326407" cy="13264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45713"/>
                <a:satOff val="-23505"/>
                <a:lumOff val="2762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45713"/>
                <a:satOff val="-23505"/>
                <a:lumOff val="2762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950DB9-0A64-4F62-AB89-ADB0A91FA7E4}">
      <dsp:nvSpPr>
        <dsp:cNvPr id="0" name=""/>
        <dsp:cNvSpPr/>
      </dsp:nvSpPr>
      <dsp:spPr>
        <a:xfrm>
          <a:off x="2210682" y="2210683"/>
          <a:ext cx="7923917" cy="13264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45713"/>
              <a:satOff val="-23505"/>
              <a:lumOff val="276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5. Develop Schedule </a:t>
          </a:r>
          <a:endParaRPr lang="ar-SA" sz="4000" b="1" i="1" kern="1200" dirty="0"/>
        </a:p>
      </dsp:txBody>
      <dsp:txXfrm>
        <a:off x="2210682" y="2210683"/>
        <a:ext cx="7923917" cy="552672"/>
      </dsp:txXfrm>
    </dsp:sp>
    <dsp:sp modelId="{728BF2E5-1B71-4689-9589-47826AF189BF}">
      <dsp:nvSpPr>
        <dsp:cNvPr id="0" name=""/>
        <dsp:cNvSpPr/>
      </dsp:nvSpPr>
      <dsp:spPr>
        <a:xfrm>
          <a:off x="1934348" y="2763355"/>
          <a:ext cx="552667" cy="55266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57142"/>
                <a:satOff val="-29381"/>
                <a:lumOff val="3453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57142"/>
                <a:satOff val="-29381"/>
                <a:lumOff val="3453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45DEA4-10DD-4848-A668-9A6F369B880D}">
      <dsp:nvSpPr>
        <dsp:cNvPr id="0" name=""/>
        <dsp:cNvSpPr/>
      </dsp:nvSpPr>
      <dsp:spPr>
        <a:xfrm>
          <a:off x="2210682" y="2763355"/>
          <a:ext cx="7923917" cy="5526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57142"/>
              <a:satOff val="-29381"/>
              <a:lumOff val="345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6. Control Schedule</a:t>
          </a:r>
          <a:endParaRPr lang="ar-SA" sz="4000" b="1" i="1" kern="1200" dirty="0"/>
        </a:p>
      </dsp:txBody>
      <dsp:txXfrm>
        <a:off x="2210682" y="2763355"/>
        <a:ext cx="7923917" cy="552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38939A-A647-48FA-9526-776F26DFB9C6}" type="datetimeFigureOut">
              <a:rPr lang="ar-SA" smtClean="0"/>
              <a:t>7/16/1442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C5675C6-BA9C-4898-9655-96ED64E2BA6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08442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675C6-BA9C-4898-9655-96ED64E2BA64}" type="slidenum">
              <a:rPr lang="ar-SA" smtClean="0"/>
              <a:t>12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17080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764A5D-1B64-4F59-925C-7D850C16263E}" type="slidenum">
              <a:rPr lang="en-US"/>
              <a:pPr/>
              <a:t>13</a:t>
            </a:fld>
            <a:endParaRPr lang="en-US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4800" y="609600"/>
            <a:ext cx="6096000" cy="3429000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Priorities:</a:t>
            </a:r>
          </a:p>
          <a:p>
            <a:r>
              <a:rPr lang="en-US" dirty="0"/>
              <a:t>Not everything you do is of equal importance. </a:t>
            </a:r>
          </a:p>
          <a:p>
            <a:r>
              <a:rPr lang="en-US" dirty="0"/>
              <a:t>Priorities are not constant, they must e re-evaluated.</a:t>
            </a:r>
          </a:p>
          <a:p>
            <a:endParaRPr lang="en-US" dirty="0"/>
          </a:p>
          <a:p>
            <a:r>
              <a:rPr lang="en-US" dirty="0"/>
              <a:t>Procrastination:</a:t>
            </a:r>
          </a:p>
          <a:p>
            <a:r>
              <a:rPr lang="en-US" dirty="0"/>
              <a:t>The anti-Nike – just </a:t>
            </a:r>
            <a:r>
              <a:rPr lang="en-US" b="1" dirty="0"/>
              <a:t>don’t</a:t>
            </a:r>
            <a:r>
              <a:rPr lang="en-US" dirty="0"/>
              <a:t> do it.</a:t>
            </a:r>
          </a:p>
        </p:txBody>
      </p:sp>
    </p:spTree>
    <p:extLst>
      <p:ext uri="{BB962C8B-B14F-4D97-AF65-F5344CB8AC3E}">
        <p14:creationId xmlns:p14="http://schemas.microsoft.com/office/powerpoint/2010/main" val="3089143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653B16-4665-4E5B-AD22-981C2C22A9EE}" type="slidenum">
              <a:rPr lang="en-US"/>
              <a:pPr/>
              <a:t>14</a:t>
            </a:fld>
            <a:endParaRPr lang="en-US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  <a:p>
            <a:pPr marL="228600" indent="-228600">
              <a:buFontTx/>
              <a:buAutoNum type="arabicPeriod"/>
            </a:pPr>
            <a:r>
              <a:rPr lang="en-US" dirty="0"/>
              <a:t>It’s better to work efficiently.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You </a:t>
            </a:r>
            <a:r>
              <a:rPr lang="en-US" b="1" dirty="0"/>
              <a:t>have</a:t>
            </a:r>
            <a:r>
              <a:rPr lang="en-US" dirty="0"/>
              <a:t> to delegate. You can’t do it all.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If you don’t enjoy it, find something else to do.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We should take pride in working smart.</a:t>
            </a:r>
          </a:p>
        </p:txBody>
      </p:sp>
    </p:spTree>
    <p:extLst>
      <p:ext uri="{BB962C8B-B14F-4D97-AF65-F5344CB8AC3E}">
        <p14:creationId xmlns:p14="http://schemas.microsoft.com/office/powerpoint/2010/main" val="136175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221AC5-B305-4BC7-BA6D-D72CD914BCE6}" type="slidenum">
              <a:rPr lang="en-US"/>
              <a:pPr/>
              <a:t>15</a:t>
            </a:fld>
            <a:endParaRPr lang="en-US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891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692304-BCE5-4CFA-BC58-E71A0C420E27}" type="slidenum">
              <a:rPr lang="en-US"/>
              <a:pPr/>
              <a:t>16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7234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1DDB20-88B8-42DB-99B8-F96DDFCB5D99}" type="slidenum">
              <a:rPr lang="en-US"/>
              <a:pPr/>
              <a:t>19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097787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CF1EDA-6A04-4441-B0A9-32FEFBDFB371}" type="slidenum">
              <a:rPr lang="en-US"/>
              <a:pPr/>
              <a:t>20</a:t>
            </a:fld>
            <a:endParaRPr lang="en-US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4951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931F-E0A8-46CE-813A-C49DE4CA0C14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3075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ar-SA" smtClean="0">
                <a:latin typeface="Arial" panose="020B0604020202020204" pitchFamily="34" charset="0"/>
              </a:rPr>
              <a:t>On smaller scope projects, processes 6.2 through 6.5 are so tightly linked that they are viewed as a single process that can be performed by a person over a relatively short period of time.</a:t>
            </a:r>
          </a:p>
          <a:p>
            <a:pPr eaLnBrk="1" hangingPunct="1"/>
            <a:endParaRPr lang="en-US" altLang="ar-SA" smtClean="0">
              <a:latin typeface="Arial" panose="020B0604020202020204" pitchFamily="34" charset="0"/>
            </a:endParaRPr>
          </a:p>
          <a:p>
            <a:pPr eaLnBrk="1" hangingPunct="1"/>
            <a:r>
              <a:rPr lang="en-US" altLang="ar-SA" smtClean="0">
                <a:latin typeface="Arial" panose="020B0604020202020204" pitchFamily="34" charset="0"/>
              </a:rPr>
              <a:t>However, they are distinct processes sine the tools and techniques are different for each</a:t>
            </a:r>
          </a:p>
        </p:txBody>
      </p:sp>
      <p:sp>
        <p:nvSpPr>
          <p:cNvPr id="69636" name="Slide Number Placeholder 3"/>
          <p:cNvSpPr txBox="1">
            <a:spLocks noGrp="1"/>
          </p:cNvSpPr>
          <p:nvPr/>
        </p:nvSpPr>
        <p:spPr bwMode="auto">
          <a:xfrm>
            <a:off x="5438775" y="6948488"/>
            <a:ext cx="41608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/>
            <a:fld id="{139D89CE-7555-4707-8FDF-00C962C3528B}" type="slidenum">
              <a:rPr lang="en-US" altLang="ar-SA" sz="1300" b="0">
                <a:solidFill>
                  <a:schemeClr val="tx1"/>
                </a:solidFill>
                <a:latin typeface="Arial" panose="020B0604020202020204" pitchFamily="34" charset="0"/>
              </a:rPr>
              <a:pPr algn="r" eaLnBrk="1" hangingPunct="1"/>
              <a:t>30</a:t>
            </a:fld>
            <a:endParaRPr lang="en-US" altLang="ar-SA" sz="13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3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ECACD-972B-4B5A-90A7-CA7A49B0DCD5}" type="datetime1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54CB5-DEE4-4474-B648-CB9962F396C7}" type="datetime1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D57B-671F-4284-89DA-13C6D5CA4068}" type="datetime1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AD8A0-C677-4606-A680-5D0C500C6A64}" type="datetime1">
              <a:rPr lang="en-US" smtClean="0"/>
              <a:t>2/27/2021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0D63B-C706-4EED-8414-5F32CFB4AEB9}" type="datetime1">
              <a:rPr lang="en-US" smtClean="0"/>
              <a:t>2/27/2021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7659-4A7B-4B42-BD08-4055B0C88032}" type="datetime1">
              <a:rPr lang="en-US" smtClean="0"/>
              <a:t>2/27/2021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3C10-6FCF-41E6-AA43-1D8D26F757C1}" type="datetime1">
              <a:rPr lang="en-US" smtClean="0"/>
              <a:t>2/27/2021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F8B70-6067-4256-84CB-7CC05BA79718}" type="datetime1">
              <a:rPr lang="en-US" smtClean="0"/>
              <a:t>2/27/2021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DB068-AA01-4B13-8220-6EB5C28ADADF}" type="datetime1">
              <a:rPr lang="en-US" smtClean="0"/>
              <a:t>2/27/2021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B6C08-0136-47D3-9868-4671941AC95C}" type="datetime1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2EA0-54E7-4174-98E8-5665691C168B}" type="datetime1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049473F-41F8-4505-AAC8-CDD931C8F155}" type="datetime1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2" y="0"/>
            <a:ext cx="8808441" cy="4418013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8800" b="1" dirty="0">
                <a:solidFill>
                  <a:schemeClr val="bg1">
                    <a:lumMod val="95000"/>
                  </a:schemeClr>
                </a:solidFill>
              </a:rPr>
              <a:t>Planning and Time Management</a:t>
            </a:r>
            <a:r>
              <a:rPr lang="en-US" sz="7200" b="1" dirty="0">
                <a:solidFill>
                  <a:schemeClr val="bg1"/>
                </a:solidFill>
              </a:rPr>
              <a:t/>
            </a:r>
            <a:br>
              <a:rPr lang="en-US" sz="7200" b="1" dirty="0">
                <a:solidFill>
                  <a:schemeClr val="bg1"/>
                </a:solidFill>
              </a:rPr>
            </a:br>
            <a:r>
              <a:rPr lang="en-US" sz="5300" b="1" i="1" u="sng" dirty="0">
                <a:solidFill>
                  <a:srgbClr val="FF0000"/>
                </a:solidFill>
              </a:rPr>
              <a:t>Chapter 3 lectuer-2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2"/>
            <a:ext cx="8808440" cy="2439988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sz="39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MGM111</a:t>
            </a:r>
          </a:p>
          <a:p>
            <a:pPr algn="l"/>
            <a:r>
              <a:rPr lang="en-US" sz="88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3855" y="0"/>
            <a:ext cx="3624263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chemeClr val="bg1"/>
                </a:solidFill>
              </a:rPr>
              <a:t>Everyone’s</a:t>
            </a:r>
            <a:r>
              <a:rPr lang="en-US" sz="3000" b="1" dirty="0">
                <a:solidFill>
                  <a:srgbClr val="53728A"/>
                </a:solidFill>
              </a:rPr>
              <a:t> </a:t>
            </a:r>
            <a:r>
              <a:rPr lang="en-US" sz="3000" b="1" dirty="0">
                <a:solidFill>
                  <a:schemeClr val="bg1"/>
                </a:solidFill>
              </a:rPr>
              <a:t>Smart</a:t>
            </a:r>
            <a:r>
              <a:rPr lang="en-US" sz="3000" b="1" dirty="0">
                <a:solidFill>
                  <a:srgbClr val="53728A"/>
                </a:solidFill>
              </a:rPr>
              <a:t/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268760"/>
            <a:ext cx="2694542" cy="147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2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84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5531461"/>
              </p:ext>
            </p:extLst>
          </p:nvPr>
        </p:nvGraphicFramePr>
        <p:xfrm>
          <a:off x="609600" y="2262817"/>
          <a:ext cx="8372208" cy="381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124" y="3285665"/>
            <a:ext cx="2242740" cy="19431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0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752600"/>
            <a:ext cx="10258777" cy="5105400"/>
          </a:xfrm>
        </p:spPr>
        <p:txBody>
          <a:bodyPr>
            <a:noAutofit/>
          </a:bodyPr>
          <a:lstStyle/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</a:t>
            </a:r>
            <a:r>
              <a:rPr lang="en-US" sz="3600" b="1" i="1" dirty="0" smtClean="0">
                <a:solidFill>
                  <a:schemeClr val="tx1"/>
                </a:solidFill>
              </a:rPr>
              <a:t>Define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Value of </a:t>
            </a:r>
            <a:r>
              <a:rPr lang="en-US" sz="3600" b="1" i="1" dirty="0" smtClean="0">
                <a:solidFill>
                  <a:schemeClr val="tx1"/>
                </a:solidFill>
              </a:rPr>
              <a:t>Time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Management </a:t>
            </a:r>
            <a:r>
              <a:rPr lang="en-US" sz="3600" b="1" i="1" dirty="0" smtClean="0">
                <a:solidFill>
                  <a:schemeClr val="tx1"/>
                </a:solidFill>
              </a:rPr>
              <a:t>Skills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Management </a:t>
            </a:r>
            <a:r>
              <a:rPr lang="en-US" sz="3600" b="1" i="1" dirty="0" smtClean="0">
                <a:solidFill>
                  <a:schemeClr val="tx1"/>
                </a:solidFill>
              </a:rPr>
              <a:t>System</a:t>
            </a:r>
          </a:p>
          <a:p>
            <a:pPr algn="l" rtl="0"/>
            <a:r>
              <a:rPr lang="en-GB" sz="3600" b="1" i="1" dirty="0">
                <a:solidFill>
                  <a:schemeClr val="tx1"/>
                </a:solidFill>
              </a:rPr>
              <a:t>Time management </a:t>
            </a:r>
            <a:r>
              <a:rPr lang="en-GB" sz="3600" b="1" i="1" dirty="0" smtClean="0">
                <a:solidFill>
                  <a:schemeClr val="tx1"/>
                </a:solidFill>
              </a:rPr>
              <a:t>techniques</a:t>
            </a:r>
          </a:p>
          <a:p>
            <a:pPr algn="l" rtl="0"/>
            <a:r>
              <a:rPr lang="en-GB" sz="3600" b="1" i="1" dirty="0">
                <a:solidFill>
                  <a:schemeClr val="tx1"/>
                </a:solidFill>
              </a:rPr>
              <a:t>Time preferences </a:t>
            </a:r>
            <a:r>
              <a:rPr lang="en-GB" sz="3600" b="1" i="1" dirty="0" smtClean="0">
                <a:solidFill>
                  <a:schemeClr val="tx1"/>
                </a:solidFill>
              </a:rPr>
              <a:t>– planning</a:t>
            </a:r>
          </a:p>
          <a:p>
            <a:pPr algn="l" rtl="0"/>
            <a:r>
              <a:rPr lang="en-US" altLang="ar-SA" sz="3600" b="1" i="1" dirty="0">
                <a:solidFill>
                  <a:schemeClr val="tx1"/>
                </a:solidFill>
              </a:rPr>
              <a:t>Project Time Management Processes</a:t>
            </a:r>
            <a:endParaRPr lang="ar-SA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>
                <a:solidFill>
                  <a:schemeClr val="tx1"/>
                </a:solidFill>
              </a:rPr>
              <a:t>Learning outcomes</a:t>
            </a:r>
            <a:endParaRPr lang="ar-SA" sz="80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74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en-US" sz="8000" b="1" i="1" dirty="0">
                <a:solidFill>
                  <a:schemeClr val="tx1"/>
                </a:solidFill>
              </a:rPr>
              <a:t>Time </a:t>
            </a:r>
            <a:r>
              <a:rPr lang="en-US" sz="8000" b="1" i="1" dirty="0" smtClean="0">
                <a:solidFill>
                  <a:schemeClr val="tx1"/>
                </a:solidFill>
              </a:rPr>
              <a:t>Define</a:t>
            </a:r>
            <a:endParaRPr lang="ar-SA" sz="8000" b="1" i="1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85800" y="2042863"/>
            <a:ext cx="8839200" cy="4602163"/>
          </a:xfrm>
        </p:spPr>
        <p:txBody>
          <a:bodyPr>
            <a:noAutofit/>
          </a:bodyPr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the period between two events or during which something exists, happens or acts.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finite, instant, constant and, in a sense, an illusion.</a:t>
            </a:r>
          </a:p>
          <a:p>
            <a:pPr algn="l" rtl="0"/>
            <a:r>
              <a:rPr lang="en-US" sz="3200" b="1" i="1" dirty="0">
                <a:solidFill>
                  <a:schemeClr val="tx1"/>
                </a:solidFill>
              </a:rPr>
              <a:t>“The only reason for time is so that everything does not happen at once.”  </a:t>
            </a:r>
            <a:r>
              <a:rPr lang="en-US" sz="3200" b="1" dirty="0">
                <a:solidFill>
                  <a:schemeClr val="tx1"/>
                </a:solidFill>
              </a:rPr>
              <a:t>Albert Einstein</a:t>
            </a:r>
          </a:p>
          <a:p>
            <a:pPr marL="0" indent="0" algn="l" rtl="0">
              <a:buNone/>
            </a:pP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33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What is Time Management?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685800" y="2395377"/>
            <a:ext cx="6934200" cy="4219912"/>
          </a:xfrm>
        </p:spPr>
        <p:txBody>
          <a:bodyPr>
            <a:normAutofit/>
          </a:bodyPr>
          <a:lstStyle/>
          <a:p>
            <a:pPr algn="l" rtl="0" eaLnBrk="1" hangingPunct="1">
              <a:defRPr/>
            </a:pP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act or process of exercising conscious control over the amount of time spent on specific activities, especially to increase productivity and efficiency.</a:t>
            </a:r>
          </a:p>
        </p:txBody>
      </p:sp>
      <p:pic>
        <p:nvPicPr>
          <p:cNvPr id="6149" name="Picture 6" descr="time-manage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057400"/>
            <a:ext cx="37338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5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9170" y="304800"/>
            <a:ext cx="11441830" cy="1286256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Value of Time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9170" y="2216957"/>
            <a:ext cx="7670800" cy="3916363"/>
          </a:xfrm>
        </p:spPr>
        <p:txBody>
          <a:bodyPr/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the greatest management resource.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All other resources can be increased, but time is fixed.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What is your time worth in </a:t>
            </a:r>
            <a:r>
              <a:rPr lang="en-US" sz="3200" b="1" dirty="0" smtClean="0">
                <a:solidFill>
                  <a:schemeClr val="tx1"/>
                </a:solidFill>
              </a:rPr>
              <a:t>?</a:t>
            </a:r>
            <a:endParaRPr lang="en-US" sz="3200" b="1" dirty="0">
              <a:solidFill>
                <a:schemeClr val="tx1"/>
              </a:solidFill>
            </a:endParaRP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Ironically, good managers of time are often given </a:t>
            </a:r>
            <a:r>
              <a:rPr lang="en-US" sz="3200" b="1" i="1" dirty="0">
                <a:solidFill>
                  <a:schemeClr val="tx1"/>
                </a:solidFill>
              </a:rPr>
              <a:t>more</a:t>
            </a:r>
            <a:r>
              <a:rPr lang="en-US" sz="3200" b="1" dirty="0">
                <a:solidFill>
                  <a:schemeClr val="tx1"/>
                </a:solidFill>
              </a:rPr>
              <a:t> to do…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272" y="2558535"/>
            <a:ext cx="3672528" cy="285196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Goals and Time Management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381000" y="1964287"/>
            <a:ext cx="7543799" cy="3916363"/>
          </a:xfrm>
        </p:spPr>
        <p:txBody>
          <a:bodyPr>
            <a:normAutofit/>
          </a:bodyPr>
          <a:lstStyle/>
          <a:p>
            <a:pPr algn="l" rtl="0"/>
            <a:r>
              <a:rPr lang="en-US" sz="2800" b="1" i="1" u="sng" dirty="0" smtClean="0">
                <a:solidFill>
                  <a:srgbClr val="FF0000"/>
                </a:solidFill>
              </a:rPr>
              <a:t>Goals</a:t>
            </a:r>
            <a:r>
              <a:rPr lang="en-US" sz="2800" b="1" dirty="0" smtClean="0">
                <a:solidFill>
                  <a:schemeClr val="tx1"/>
                </a:solidFill>
              </a:rPr>
              <a:t> are the </a:t>
            </a:r>
            <a:r>
              <a:rPr lang="en-US" sz="2800" b="1" i="1" dirty="0" smtClean="0">
                <a:solidFill>
                  <a:schemeClr val="tx1"/>
                </a:solidFill>
              </a:rPr>
              <a:t>heart</a:t>
            </a:r>
            <a:r>
              <a:rPr lang="en-US" sz="2800" b="1" dirty="0" smtClean="0">
                <a:solidFill>
                  <a:schemeClr val="tx1"/>
                </a:solidFill>
              </a:rPr>
              <a:t> of time management.</a:t>
            </a:r>
          </a:p>
          <a:p>
            <a:pPr algn="l" rtl="0"/>
            <a:r>
              <a:rPr lang="en-US" sz="2800" b="1" dirty="0" smtClean="0">
                <a:solidFill>
                  <a:schemeClr val="tx1"/>
                </a:solidFill>
              </a:rPr>
              <a:t>They should: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2800" b="1" dirty="0">
                <a:solidFill>
                  <a:schemeClr val="tx1"/>
                </a:solidFill>
                <a:ea typeface="Geneva" pitchFamily="84" charset="0"/>
              </a:rPr>
              <a:t>Be written in specific terms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2800" b="1" dirty="0" smtClean="0">
                <a:solidFill>
                  <a:schemeClr val="tx1"/>
                </a:solidFill>
                <a:ea typeface="Geneva" pitchFamily="84" charset="0"/>
              </a:rPr>
              <a:t>Have a time frame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2800" b="1" dirty="0" smtClean="0">
                <a:solidFill>
                  <a:schemeClr val="tx1"/>
                </a:solidFill>
                <a:ea typeface="Geneva" pitchFamily="84" charset="0"/>
              </a:rPr>
              <a:t>Be measurable, important and in line with agencies organizational goals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2800" b="1" dirty="0" smtClean="0">
                <a:solidFill>
                  <a:schemeClr val="tx1"/>
                </a:solidFill>
                <a:ea typeface="Geneva" pitchFamily="84" charset="0"/>
              </a:rPr>
              <a:t>Be </a:t>
            </a:r>
            <a:r>
              <a:rPr lang="en-US" sz="2800" b="1" dirty="0">
                <a:solidFill>
                  <a:schemeClr val="tx1"/>
                </a:solidFill>
                <a:ea typeface="Geneva" pitchFamily="84" charset="0"/>
              </a:rPr>
              <a:t>challenging yet achievable.</a:t>
            </a:r>
          </a:p>
          <a:p>
            <a:pPr lvl="1" algn="l" rtl="0"/>
            <a:endParaRPr lang="en-US" sz="2800" b="1" dirty="0">
              <a:solidFill>
                <a:schemeClr val="tx1"/>
              </a:solidFill>
              <a:ea typeface="Geneva" pitchFamily="84" charset="0"/>
            </a:endParaRPr>
          </a:p>
          <a:p>
            <a:pPr algn="l" rtl="0"/>
            <a:endParaRPr lang="en-US" sz="2800" b="1" dirty="0" smtClean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2357766"/>
            <a:ext cx="3405383" cy="308804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714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61950"/>
            <a:ext cx="11277600" cy="11430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Stephen Covey Approaches Habits of Highly Effective People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029997"/>
              </p:ext>
            </p:extLst>
          </p:nvPr>
        </p:nvGraphicFramePr>
        <p:xfrm>
          <a:off x="381000" y="1860727"/>
          <a:ext cx="10363199" cy="4571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2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00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49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First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Clocks, watches, computers to let you know when task is completed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9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Second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Planning &amp; preparation based on calendar and appointment books;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setting goals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5676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Third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Planning, prioritizing, controlling (using personal organizer, other paper-based objects,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or computer or PDA-based systems) activities on a daily basis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6379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Fourth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Being efficient and proactive using any of the above tools; places goals and roles as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the controlling element of the system and favors the importance of urgency.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77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Management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34216"/>
            <a:ext cx="8105266" cy="4297363"/>
          </a:xfrm>
        </p:spPr>
        <p:txBody>
          <a:bodyPr/>
          <a:lstStyle/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the heart of time management is an important shift in focus:</a:t>
            </a:r>
          </a:p>
          <a:p>
            <a:pPr lvl="1" algn="l" rtl="0"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Concentrate on results, not on being busy.</a:t>
            </a:r>
          </a:p>
          <a:p>
            <a:pPr lvl="1" algn="l" rtl="0">
              <a:defRPr/>
            </a:pPr>
            <a:endParaRPr lang="en-US" sz="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: 20 Rule</a:t>
            </a:r>
          </a:p>
          <a:p>
            <a:pPr lvl="1" algn="l" rtl="0">
              <a:defRPr/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Summed up in Pareto Principle</a:t>
            </a:r>
          </a:p>
          <a:p>
            <a:pPr lvl="2" algn="l" rtl="0">
              <a:defRPr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Typically </a:t>
            </a:r>
            <a:r>
              <a:rPr lang="en-US" sz="2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80% of unfocused time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effort generates only </a:t>
            </a:r>
            <a:r>
              <a:rPr lang="en-US" sz="2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20% of results</a:t>
            </a:r>
          </a:p>
          <a:p>
            <a:pPr lvl="2" algn="l" rtl="0">
              <a:defRPr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Remaining </a:t>
            </a:r>
            <a:r>
              <a:rPr lang="en-US" sz="2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80% of results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achieved with only </a:t>
            </a:r>
            <a:r>
              <a:rPr lang="en-US" sz="2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20% of effort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8197" name="Picture 2" descr="C:\Documents and Settings\StephenO\Local Settings\Temporary Internet Files\Content.IE5\OWBVL1YY\MC9003825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590800"/>
            <a:ext cx="2667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92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38328"/>
            <a:ext cx="115062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How Good is Your Time Management?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273" y="1905000"/>
            <a:ext cx="7560527" cy="4800600"/>
          </a:xfrm>
        </p:spPr>
        <p:txBody>
          <a:bodyPr>
            <a:noAutofit/>
          </a:bodyPr>
          <a:lstStyle/>
          <a:p>
            <a:pPr algn="l" rtl="0"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often do you find yourself running out of time?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Daily?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Hourly?</a:t>
            </a:r>
          </a:p>
          <a:p>
            <a:pPr algn="l" rtl="0"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many there just doesn’t seem to be enough time to accomplish everything that has to be done.</a:t>
            </a:r>
          </a:p>
          <a:p>
            <a:pPr marL="0" indent="0" algn="l" rtl="0">
              <a:buNone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(Time Management Survey)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3048000"/>
            <a:ext cx="3276600" cy="22860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90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thumbnail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492084"/>
            <a:ext cx="26670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Time Management System</a:t>
            </a:r>
          </a:p>
        </p:txBody>
      </p:sp>
      <p:sp>
        <p:nvSpPr>
          <p:cNvPr id="9220" name="Content Placeholder 2"/>
          <p:cNvSpPr>
            <a:spLocks noGrp="1"/>
          </p:cNvSpPr>
          <p:nvPr>
            <p:ph idx="1"/>
          </p:nvPr>
        </p:nvSpPr>
        <p:spPr>
          <a:xfrm>
            <a:off x="677861" y="1905000"/>
            <a:ext cx="6103939" cy="2590801"/>
          </a:xfrm>
        </p:spPr>
        <p:txBody>
          <a:bodyPr>
            <a:normAutofit/>
          </a:bodyPr>
          <a:lstStyle/>
          <a:p>
            <a:pPr algn="l" rtl="0" eaLnBrk="1" hangingPunct="1">
              <a:defRPr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time management system is a designed combination of processes, tools, techniques, and methods </a:t>
            </a:r>
          </a:p>
        </p:txBody>
      </p:sp>
      <p:pic>
        <p:nvPicPr>
          <p:cNvPr id="10246" name="Picture 5" descr="thumbnai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116" y="2133600"/>
            <a:ext cx="19812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 descr="thumbnailCAWI6ZA9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991207"/>
            <a:ext cx="1952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89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>
                <a:solidFill>
                  <a:schemeClr val="tx1"/>
                </a:solidFill>
              </a:rPr>
              <a:t>Ten Common Time Management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752" y="1713706"/>
            <a:ext cx="6464448" cy="5177748"/>
          </a:xfrm>
        </p:spPr>
        <p:txBody>
          <a:bodyPr>
            <a:noAutofit/>
          </a:bodyPr>
          <a:lstStyle/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Failing to keep a To-Do list.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setting personal goals 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prioritizing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Failing to manage distractions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Procrastination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Taking on too much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Thriving on “Busy”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Multitasking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taking breaks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Ineffectively scheduling tasks</a:t>
            </a:r>
          </a:p>
        </p:txBody>
      </p:sp>
      <p:pic>
        <p:nvPicPr>
          <p:cNvPr id="11269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7" y="2362200"/>
            <a:ext cx="347821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6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The "Three Ps" of Effective Time Management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2420213"/>
              </p:ext>
            </p:extLst>
          </p:nvPr>
        </p:nvGraphicFramePr>
        <p:xfrm>
          <a:off x="838200" y="2590800"/>
          <a:ext cx="8000999" cy="3568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52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Ten Myths about Time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609599" y="2057400"/>
            <a:ext cx="9525001" cy="4557889"/>
          </a:xfrm>
        </p:spPr>
        <p:txBody>
          <a:bodyPr>
            <a:normAutofit/>
          </a:bodyPr>
          <a:lstStyle/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Time can be managed.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The longer or harder you work the more you accomplish.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If you want something done right, do it yourself.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You aren’t supposed to enjoy work. </a:t>
            </a:r>
            <a:endParaRPr lang="en-US" sz="3000" b="1" i="1" dirty="0">
              <a:solidFill>
                <a:schemeClr val="tx1"/>
              </a:solidFill>
            </a:endParaRP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We should take pride in working hard. </a:t>
            </a:r>
            <a:endParaRPr lang="en-US" sz="3000" b="1" i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54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Ten Myths about Time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81001" y="1981200"/>
            <a:ext cx="10659534" cy="4144963"/>
          </a:xfrm>
        </p:spPr>
        <p:txBody>
          <a:bodyPr>
            <a:normAutofit/>
          </a:bodyPr>
          <a:lstStyle/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You should try to do the most in the least amount of time.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Technology will help you do it better, faster.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Do one thing at a time.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Handle paper only once.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Get more done and you’ll be happier.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28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Wasters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057400"/>
            <a:ext cx="8305799" cy="4419599"/>
          </a:xfrm>
        </p:spPr>
        <p:txBody>
          <a:bodyPr>
            <a:noAutofit/>
          </a:bodyPr>
          <a:lstStyle/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Attempting too much. 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Not saying no.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Incomplete information.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Management by crisis, fire fighting.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Interruptions.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453" y="2667000"/>
            <a:ext cx="2466975" cy="18573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9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10583335" cy="4648200"/>
          </a:xfrm>
        </p:spPr>
        <p:txBody>
          <a:bodyPr anchor="ctr">
            <a:noAutofit/>
          </a:bodyPr>
          <a:lstStyle/>
          <a:p>
            <a:pPr lvl="0" algn="l" rtl="0">
              <a:buFont typeface="Wingdings" panose="05000000000000000000" pitchFamily="2" charset="2"/>
              <a:buChar char="q"/>
            </a:pPr>
            <a:r>
              <a:rPr lang="en-US" b="1" u="sng" dirty="0" smtClean="0">
                <a:solidFill>
                  <a:srgbClr val="FF0000"/>
                </a:solidFill>
              </a:rPr>
              <a:t>Be </a:t>
            </a:r>
            <a:r>
              <a:rPr lang="en-US" b="1" u="sng" dirty="0">
                <a:solidFill>
                  <a:srgbClr val="FF0000"/>
                </a:solidFill>
              </a:rPr>
              <a:t>aware of ways others or the environment waste your time</a:t>
            </a:r>
            <a:r>
              <a:rPr lang="en-US" b="1" u="sng" dirty="0" smtClean="0">
                <a:solidFill>
                  <a:srgbClr val="FF0000"/>
                </a:solidFill>
              </a:rPr>
              <a:t>: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Interruptions, especially email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Office socializing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Too many meetings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Unscheduled visitors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Poor work environment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Unclear goals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Trying to get other’s cooperation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Bureaucratic “red tape”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Others you can think of </a:t>
            </a:r>
            <a:endParaRPr lang="ar-SA" sz="10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External time wasters</a:t>
            </a:r>
            <a:endParaRPr lang="ar-SA" sz="6000" b="1" i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278373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27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62000" y="1752600"/>
            <a:ext cx="8077200" cy="4953000"/>
          </a:xfrm>
        </p:spPr>
        <p:txBody>
          <a:bodyPr>
            <a:noAutofit/>
          </a:bodyPr>
          <a:lstStyle/>
          <a:p>
            <a:pPr lvl="0" algn="l" rtl="0"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Be aware of ways in which you waste your own time: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Procrastination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Lack of planning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Lack of priorities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Indecision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Slow reading skills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Physical or mental exhaustion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Not being able to say “no”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Messy work areas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Low motivation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Others you can think of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Internal time wasters</a:t>
            </a:r>
            <a:endParaRPr lang="ar-SA" sz="6000" b="1" i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278373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07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38328"/>
            <a:ext cx="115062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Making the Best Use of Time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57400"/>
            <a:ext cx="11048999" cy="4068763"/>
          </a:xfrm>
        </p:spPr>
        <p:txBody>
          <a:bodyPr>
            <a:normAutofit/>
          </a:bodyPr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Decide that you don’t </a:t>
            </a:r>
            <a:r>
              <a:rPr lang="en-US" sz="3200" b="1" i="1" dirty="0">
                <a:solidFill>
                  <a:schemeClr val="tx1"/>
                </a:solidFill>
              </a:rPr>
              <a:t>have</a:t>
            </a:r>
            <a:r>
              <a:rPr lang="en-US" sz="3200" b="1" dirty="0">
                <a:solidFill>
                  <a:schemeClr val="tx1"/>
                </a:solidFill>
              </a:rPr>
              <a:t> to please everyone. 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Let go–don’t be a perfectionist.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Resist the temptation to do small, insignificant tasks too well. 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Outsource what you can.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877265"/>
            <a:ext cx="3386137" cy="19621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81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Timing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423652564"/>
              </p:ext>
            </p:extLst>
          </p:nvPr>
        </p:nvGraphicFramePr>
        <p:xfrm>
          <a:off x="838199" y="1685581"/>
          <a:ext cx="9720979" cy="5096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97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management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981200"/>
            <a:ext cx="10354734" cy="4144963"/>
          </a:xfrm>
        </p:spPr>
        <p:txBody>
          <a:bodyPr>
            <a:normAutofit/>
          </a:bodyPr>
          <a:lstStyle/>
          <a:p>
            <a:pPr algn="l" rtl="0"/>
            <a:r>
              <a:rPr lang="en-GB" sz="3600" b="1" dirty="0">
                <a:solidFill>
                  <a:srgbClr val="FF0000"/>
                </a:solidFill>
              </a:rPr>
              <a:t>What do you currently use?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/>
                </a:solidFill>
              </a:rPr>
              <a:t>Are </a:t>
            </a:r>
            <a:r>
              <a:rPr lang="en-GB" sz="3600" b="1" dirty="0">
                <a:solidFill>
                  <a:schemeClr val="tx1"/>
                </a:solidFill>
              </a:rPr>
              <a:t>they effective/not effective?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tx1"/>
                </a:solidFill>
              </a:rPr>
              <a:t>What are their advantages and/or disadvantages?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343" y="4497714"/>
            <a:ext cx="6236440" cy="2018593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6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preferences -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10025779" cy="4419600"/>
          </a:xfrm>
        </p:spPr>
        <p:txBody>
          <a:bodyPr>
            <a:noAutofit/>
          </a:bodyPr>
          <a:lstStyle/>
          <a:p>
            <a:pPr algn="l" rtl="0">
              <a:buFont typeface="Wingdings" panose="05000000000000000000" pitchFamily="2" charset="2"/>
              <a:buChar char="q"/>
            </a:pPr>
            <a:r>
              <a:rPr lang="en-GB" sz="3600" b="1" u="sng" dirty="0" smtClean="0">
                <a:solidFill>
                  <a:schemeClr val="tx1"/>
                </a:solidFill>
              </a:rPr>
              <a:t>Do you plan or go with the flow?</a:t>
            </a:r>
            <a:endParaRPr lang="en-GB" sz="3600" b="1" u="sng" dirty="0">
              <a:solidFill>
                <a:schemeClr val="tx1"/>
              </a:solidFill>
            </a:endParaRPr>
          </a:p>
          <a:p>
            <a:pPr algn="l" rtl="0"/>
            <a:r>
              <a:rPr lang="en-GB" sz="3600" b="1" dirty="0" smtClean="0">
                <a:solidFill>
                  <a:schemeClr val="tx1"/>
                </a:solidFill>
              </a:rPr>
              <a:t>Planners – how do you feel when you have to leave things undecided or make changes at the last minute?</a:t>
            </a:r>
            <a:endParaRPr lang="en-GB" sz="3600" b="1" dirty="0">
              <a:solidFill>
                <a:schemeClr val="tx1"/>
              </a:solidFill>
            </a:endParaRPr>
          </a:p>
          <a:p>
            <a:pPr algn="l" rtl="0"/>
            <a:r>
              <a:rPr lang="en-GB" sz="3600" b="1" dirty="0" smtClean="0">
                <a:solidFill>
                  <a:schemeClr val="tx1"/>
                </a:solidFill>
              </a:rPr>
              <a:t>Go with the flow – how do you feel having to account to others for what you are doing and when?</a:t>
            </a:r>
            <a:endParaRPr lang="en-GB" sz="3600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2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preferences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52600"/>
            <a:ext cx="9448800" cy="5138854"/>
          </a:xfrm>
        </p:spPr>
        <p:txBody>
          <a:bodyPr>
            <a:no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Your preference will influence how you want to spend your time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Both planning and going with the flow have their strengths but you need to be aware that working with others you  need to be flexible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Pressure to be planners and planning is a key task in time management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If you need to be responsive to others you may not be able to plan you whole day ahead of time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Having a fixed plan can sometimes make it difficult to take advantage of new opportunities</a:t>
            </a:r>
          </a:p>
          <a:p>
            <a:pPr algn="l" rtl="0"/>
            <a:endParaRPr lang="en-GB" sz="2800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9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In order to manage our time effectively we need to know what we have to do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376473"/>
              </p:ext>
            </p:extLst>
          </p:nvPr>
        </p:nvGraphicFramePr>
        <p:xfrm>
          <a:off x="1752600" y="1916832"/>
          <a:ext cx="8519864" cy="432048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259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9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206"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Urgent/Important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Not urgent/Important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8726"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Crises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Fire</a:t>
                      </a:r>
                      <a:r>
                        <a:rPr lang="en-GB" sz="2800" b="1" baseline="0" dirty="0" smtClean="0"/>
                        <a:t> fighting</a:t>
                      </a:r>
                    </a:p>
                    <a:p>
                      <a:pPr algn="l" rtl="0"/>
                      <a:r>
                        <a:rPr lang="en-GB" sz="2800" b="1" baseline="0" dirty="0" smtClean="0"/>
                        <a:t>Unplanned activities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Major projects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Planned</a:t>
                      </a:r>
                      <a:r>
                        <a:rPr lang="en-GB" sz="2800" b="1" baseline="0" dirty="0" smtClean="0"/>
                        <a:t> tasks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206"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Urgent/Not important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Not</a:t>
                      </a:r>
                      <a:r>
                        <a:rPr lang="en-GB" sz="2800" b="1" baseline="0" dirty="0" smtClean="0"/>
                        <a:t> important/Not urgent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5343"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Emails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Interruptions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Other expectations</a:t>
                      </a:r>
                    </a:p>
                    <a:p>
                      <a:pPr algn="ctr" rtl="0"/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Socialising</a:t>
                      </a:r>
                    </a:p>
                    <a:p>
                      <a:pPr algn="l" rtl="0"/>
                      <a:r>
                        <a:rPr lang="en-GB" sz="2800" b="1" dirty="0" smtClean="0"/>
                        <a:t>Pleasant distractions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Another way of looking at this…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0" y="1791061"/>
            <a:ext cx="8229600" cy="4659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03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1" y="304800"/>
            <a:ext cx="9111378" cy="7521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And one more way!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259818"/>
              </p:ext>
            </p:extLst>
          </p:nvPr>
        </p:nvGraphicFramePr>
        <p:xfrm>
          <a:off x="533400" y="1143000"/>
          <a:ext cx="11430000" cy="585216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15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0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8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3503">
                <a:tc>
                  <a:txBody>
                    <a:bodyPr/>
                    <a:lstStyle/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Urgent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Not urgent</a:t>
                      </a:r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3619"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Important</a:t>
                      </a:r>
                      <a:endParaRPr lang="en-GB" sz="24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NECESSITY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Manage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Crisis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Deadline driven 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“True emergencies”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Pressing problems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Last minute preparation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QUALITY &amp; PERSONAL LEADERSHIP</a:t>
                      </a:r>
                    </a:p>
                    <a:p>
                      <a:pPr algn="l" rtl="0"/>
                      <a:r>
                        <a:rPr lang="en-GB" b="1" dirty="0" smtClean="0"/>
                        <a:t>Your key action</a:t>
                      </a:r>
                    </a:p>
                    <a:p>
                      <a:pPr algn="l" rtl="0"/>
                      <a:r>
                        <a:rPr lang="en-GB" b="1" dirty="0" smtClean="0"/>
                        <a:t>Focus</a:t>
                      </a:r>
                    </a:p>
                    <a:p>
                      <a:pPr algn="l" rtl="0"/>
                      <a:r>
                        <a:rPr lang="en-GB" b="1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Preparation and planning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Empowerment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Relationship building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Delegation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9721"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Not important</a:t>
                      </a:r>
                      <a:endParaRPr lang="en-GB" sz="24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DECEPTION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Use caution or avoid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Meeting other people’s priorities and expectations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Frequent interruptions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Most emails, some calls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Urgency masquerading as importance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WASTE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Avoid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Escapist 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Busy work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Junk mail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Some emails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Some calls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32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74637"/>
            <a:ext cx="11582400" cy="1489149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Management Summary</a:t>
            </a:r>
          </a:p>
        </p:txBody>
      </p:sp>
      <p:sp>
        <p:nvSpPr>
          <p:cNvPr id="56323" name="Text Placeholder 5"/>
          <p:cNvSpPr>
            <a:spLocks noGrp="1"/>
          </p:cNvSpPr>
          <p:nvPr>
            <p:ph type="body" idx="1"/>
          </p:nvPr>
        </p:nvSpPr>
        <p:spPr>
          <a:xfrm>
            <a:off x="512705" y="1763787"/>
            <a:ext cx="4040188" cy="903287"/>
          </a:xfrm>
        </p:spPr>
        <p:txBody>
          <a:bodyPr>
            <a:normAutofit/>
          </a:bodyPr>
          <a:lstStyle/>
          <a:p>
            <a:pPr rtl="0"/>
            <a:r>
              <a:rPr lang="en-US" altLang="en-US" sz="3600" b="1" i="1" u="sng" dirty="0">
                <a:solidFill>
                  <a:srgbClr val="FF0000"/>
                </a:solidFill>
              </a:rPr>
              <a:t>Key</a:t>
            </a:r>
            <a:r>
              <a:rPr lang="en-US" altLang="en-US" sz="3600" b="1" i="1" u="sng" dirty="0" smtClean="0">
                <a:solidFill>
                  <a:srgbClr val="FF0000"/>
                </a:solidFill>
              </a:rPr>
              <a:t> Issues: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sz="half" idx="2"/>
          </p:nvPr>
        </p:nvSpPr>
        <p:spPr>
          <a:xfrm>
            <a:off x="536574" y="2655887"/>
            <a:ext cx="4340225" cy="3611563"/>
          </a:xfrm>
        </p:spPr>
        <p:txBody>
          <a:bodyPr>
            <a:normAutofit/>
          </a:bodyPr>
          <a:lstStyle/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Goal Setting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Prioritization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Managing Interruptions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Procrastination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56325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5257800" y="1862021"/>
            <a:ext cx="4041775" cy="903287"/>
          </a:xfrm>
        </p:spPr>
        <p:txBody>
          <a:bodyPr>
            <a:normAutofit/>
          </a:bodyPr>
          <a:lstStyle/>
          <a:p>
            <a:r>
              <a:rPr lang="en-US" altLang="en-US" sz="3200" b="1" i="1" u="sng" dirty="0">
                <a:solidFill>
                  <a:srgbClr val="FF0000"/>
                </a:solidFill>
              </a:rPr>
              <a:t>Key</a:t>
            </a:r>
            <a:r>
              <a:rPr lang="en-US" altLang="en-US" sz="3200" b="1" i="1" u="sng" dirty="0" smtClean="0">
                <a:solidFill>
                  <a:srgbClr val="FF0000"/>
                </a:solidFill>
              </a:rPr>
              <a:t> </a:t>
            </a:r>
            <a:r>
              <a:rPr lang="en-US" altLang="en-US" sz="3200" b="1" i="1" u="sng" dirty="0">
                <a:solidFill>
                  <a:srgbClr val="FF0000"/>
                </a:solidFill>
              </a:rPr>
              <a:t>Points</a:t>
            </a:r>
            <a:r>
              <a:rPr lang="en-US" altLang="en-US" sz="3200" b="1" i="1" u="sng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52230" name="Content Placeholder 7"/>
          <p:cNvSpPr>
            <a:spLocks noGrp="1"/>
          </p:cNvSpPr>
          <p:nvPr>
            <p:ph sz="quarter" idx="4"/>
          </p:nvPr>
        </p:nvSpPr>
        <p:spPr>
          <a:xfrm>
            <a:off x="5257799" y="2783892"/>
            <a:ext cx="4041775" cy="3312107"/>
          </a:xfrm>
        </p:spPr>
        <p:txBody>
          <a:bodyPr>
            <a:noAutofit/>
          </a:bodyPr>
          <a:lstStyle/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management is an essential skill that helps keep your work under control, at the same time that it helps you keep stress to a minimum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5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</p:spPr>
      </p:pic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74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34" y="5638800"/>
            <a:ext cx="1523966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9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8382000" y="6629400"/>
            <a:ext cx="2133600" cy="24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/>
            <a:fld id="{FA3CCCF8-9A5E-4B37-983F-AE6DBCDB6CCB}" type="slidenum">
              <a:rPr lang="en-US" altLang="ar-SA" sz="1000">
                <a:solidFill>
                  <a:schemeClr val="tx1"/>
                </a:solidFill>
                <a:latin typeface="Arial" panose="020B0604020202020204" pitchFamily="34" charset="0"/>
              </a:rPr>
              <a:pPr algn="r" eaLnBrk="1" hangingPunct="1"/>
              <a:t>30</a:t>
            </a:fld>
            <a:endParaRPr lang="en-US" altLang="ar-SA" sz="1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11658600" cy="11430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ar-SA" sz="5400" b="1" i="1" dirty="0">
                <a:solidFill>
                  <a:schemeClr val="tx1"/>
                </a:solidFill>
              </a:rPr>
              <a:t>Project Time Management Processes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91350781"/>
              </p:ext>
            </p:extLst>
          </p:nvPr>
        </p:nvGraphicFramePr>
        <p:xfrm>
          <a:off x="457200" y="1828800"/>
          <a:ext cx="10134600" cy="4421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34" y="5638800"/>
            <a:ext cx="1523966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51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200400"/>
            <a:ext cx="10668000" cy="26243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THANKS</a:t>
            </a:r>
            <a:endParaRPr lang="ar-SA" sz="5400" b="1" i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7603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</TotalTime>
  <Words>1312</Words>
  <Application>Microsoft Office PowerPoint</Application>
  <PresentationFormat>Widescreen</PresentationFormat>
  <Paragraphs>268</Paragraphs>
  <Slides>31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Angsana New</vt:lpstr>
      <vt:lpstr>Arial</vt:lpstr>
      <vt:lpstr>Calibri</vt:lpstr>
      <vt:lpstr>Candara</vt:lpstr>
      <vt:lpstr>Geneva</vt:lpstr>
      <vt:lpstr>Symbol</vt:lpstr>
      <vt:lpstr>Wingdings</vt:lpstr>
      <vt:lpstr>Waveform</vt:lpstr>
      <vt:lpstr>Planning and Time Management Chapter 3 lectuer-2</vt:lpstr>
      <vt:lpstr>PowerPoint Presentation</vt:lpstr>
      <vt:lpstr>Learning outcomes</vt:lpstr>
      <vt:lpstr>Time Define</vt:lpstr>
      <vt:lpstr>What is Time Management?</vt:lpstr>
      <vt:lpstr>Value of Time</vt:lpstr>
      <vt:lpstr>Goals and Time Management</vt:lpstr>
      <vt:lpstr>Stephen Covey Approaches Habits of Highly Effective People</vt:lpstr>
      <vt:lpstr>Time Management Skills</vt:lpstr>
      <vt:lpstr>How Good is Your Time Management?</vt:lpstr>
      <vt:lpstr>Time Management System</vt:lpstr>
      <vt:lpstr>Ten Common Time Management Mistakes</vt:lpstr>
      <vt:lpstr>The "Three Ps" of Effective Time Management</vt:lpstr>
      <vt:lpstr>Ten Myths about Time</vt:lpstr>
      <vt:lpstr>Ten Myths about Time</vt:lpstr>
      <vt:lpstr>Time Wasters</vt:lpstr>
      <vt:lpstr>External time wasters</vt:lpstr>
      <vt:lpstr>Internal time wasters</vt:lpstr>
      <vt:lpstr>Making the Best Use of Time</vt:lpstr>
      <vt:lpstr>Timing</vt:lpstr>
      <vt:lpstr>Time management techniques</vt:lpstr>
      <vt:lpstr>Time preferences - planning</vt:lpstr>
      <vt:lpstr>Time preferences</vt:lpstr>
      <vt:lpstr>In order to manage our time effectively we need to know what we have to do</vt:lpstr>
      <vt:lpstr>Another way of looking at this…</vt:lpstr>
      <vt:lpstr>And one more way!</vt:lpstr>
      <vt:lpstr>Time Management Summary</vt:lpstr>
      <vt:lpstr>PowerPoint Presentation</vt:lpstr>
      <vt:lpstr>PowerPoint Presentation</vt:lpstr>
      <vt:lpstr>Project Time Management Processes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and Time Management</dc:title>
  <dc:creator>user</dc:creator>
  <cp:lastModifiedBy>Maher</cp:lastModifiedBy>
  <cp:revision>91</cp:revision>
  <dcterms:created xsi:type="dcterms:W3CDTF">2006-08-16T00:00:00Z</dcterms:created>
  <dcterms:modified xsi:type="dcterms:W3CDTF">2021-02-27T05:01:29Z</dcterms:modified>
</cp:coreProperties>
</file>