
<file path=[Content_Types].xml><?xml version="1.0" encoding="utf-8"?>
<Types xmlns="http://schemas.openxmlformats.org/package/2006/content-types">
  <Default Extension="png" ContentType="image/png"/>
  <Default Extension="svg" ContentType="image/svg+xml"/>
  <Default Extension="jpeg" ContentType="image/jpeg"/>
  <Default Extension="rels" ContentType="application/vnd.openxmlformats-package.relationships+xml"/>
  <Default Extension="xml" ContentType="application/xml"/>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slideLayouts/slideLayout30.xml" ContentType="application/vnd.openxmlformats-officedocument.presentationml.slideLayout+xml"/>
  <Override PartName="/ppt/slideLayouts/slideLayout31.xml" ContentType="application/vnd.openxmlformats-officedocument.presentationml.slideLayout+xml"/>
  <Override PartName="/ppt/slideLayouts/slideLayout32.xml" ContentType="application/vnd.openxmlformats-officedocument.presentationml.slideLayout+xml"/>
  <Override PartName="/ppt/slideLayouts/slideLayout33.xml" ContentType="application/vnd.openxmlformats-officedocument.presentationml.slideLayout+xml"/>
  <Override PartName="/ppt/theme/theme2.xml" ContentType="application/vnd.openxmlformats-officedocument.theme+xml"/>
  <Override PartName="/ppt/slideLayouts/slideLayout34.xml" ContentType="application/vnd.openxmlformats-officedocument.presentationml.slideLayout+xml"/>
  <Override PartName="/ppt/slideLayouts/slideLayout35.xml" ContentType="application/vnd.openxmlformats-officedocument.presentationml.slideLayout+xml"/>
  <Override PartName="/ppt/slideLayouts/slideLayout36.xml" ContentType="application/vnd.openxmlformats-officedocument.presentationml.slideLayout+xml"/>
  <Override PartName="/ppt/slideLayouts/slideLayout37.xml" ContentType="application/vnd.openxmlformats-officedocument.presentationml.slideLayout+xml"/>
  <Override PartName="/ppt/slideLayouts/slideLayout38.xml" ContentType="application/vnd.openxmlformats-officedocument.presentationml.slideLayout+xml"/>
  <Override PartName="/ppt/slideLayouts/slideLayout39.xml" ContentType="application/vnd.openxmlformats-officedocument.presentationml.slideLayout+xml"/>
  <Override PartName="/ppt/slideLayouts/slideLayout40.xml" ContentType="application/vnd.openxmlformats-officedocument.presentationml.slideLayout+xml"/>
  <Override PartName="/ppt/slideLayouts/slideLayout41.xml" ContentType="application/vnd.openxmlformats-officedocument.presentationml.slideLayout+xml"/>
  <Override PartName="/ppt/slideLayouts/slideLayout42.xml" ContentType="application/vnd.openxmlformats-officedocument.presentationml.slideLayout+xml"/>
  <Override PartName="/ppt/slideLayouts/slideLayout43.xml" ContentType="application/vnd.openxmlformats-officedocument.presentationml.slideLayout+xml"/>
  <Override PartName="/ppt/slideLayouts/slideLayout44.xml" ContentType="application/vnd.openxmlformats-officedocument.presentationml.slideLayout+xml"/>
  <Override PartName="/ppt/slideLayouts/slideLayout45.xml" ContentType="application/vnd.openxmlformats-officedocument.presentationml.slideLayout+xml"/>
  <Override PartName="/ppt/slideLayouts/slideLayout46.xml" ContentType="application/vnd.openxmlformats-officedocument.presentationml.slideLayout+xml"/>
  <Override PartName="/ppt/slideLayouts/slideLayout47.xml" ContentType="application/vnd.openxmlformats-officedocument.presentationml.slideLayout+xml"/>
  <Override PartName="/ppt/slideLayouts/slideLayout48.xml" ContentType="application/vnd.openxmlformats-officedocument.presentationml.slideLayout+xml"/>
  <Override PartName="/ppt/theme/theme3.xml" ContentType="application/vnd.openxmlformats-officedocument.theme+xml"/>
  <Override PartName="/ppt/theme/theme4.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9" r:id="rId1"/>
    <p:sldMasterId id="2147483687" r:id="rId2"/>
    <p:sldMasterId id="2147483706" r:id="rId3"/>
  </p:sldMasterIdLst>
  <p:notesMasterIdLst>
    <p:notesMasterId r:id="rId55"/>
  </p:notesMasterIdLst>
  <p:sldIdLst>
    <p:sldId id="494" r:id="rId4"/>
    <p:sldId id="683" r:id="rId5"/>
    <p:sldId id="548" r:id="rId6"/>
    <p:sldId id="610" r:id="rId7"/>
    <p:sldId id="687" r:id="rId8"/>
    <p:sldId id="688" r:id="rId9"/>
    <p:sldId id="690" r:id="rId10"/>
    <p:sldId id="689" r:id="rId11"/>
    <p:sldId id="691" r:id="rId12"/>
    <p:sldId id="692" r:id="rId13"/>
    <p:sldId id="693" r:id="rId14"/>
    <p:sldId id="694" r:id="rId15"/>
    <p:sldId id="696" r:id="rId16"/>
    <p:sldId id="697" r:id="rId17"/>
    <p:sldId id="698" r:id="rId18"/>
    <p:sldId id="699" r:id="rId19"/>
    <p:sldId id="686" r:id="rId20"/>
    <p:sldId id="618" r:id="rId21"/>
    <p:sldId id="700" r:id="rId22"/>
    <p:sldId id="620" r:id="rId23"/>
    <p:sldId id="621" r:id="rId24"/>
    <p:sldId id="622" r:id="rId25"/>
    <p:sldId id="623" r:id="rId26"/>
    <p:sldId id="624" r:id="rId27"/>
    <p:sldId id="625" r:id="rId28"/>
    <p:sldId id="626" r:id="rId29"/>
    <p:sldId id="631" r:id="rId30"/>
    <p:sldId id="632" r:id="rId31"/>
    <p:sldId id="627" r:id="rId32"/>
    <p:sldId id="637" r:id="rId33"/>
    <p:sldId id="684" r:id="rId34"/>
    <p:sldId id="685" r:id="rId35"/>
    <p:sldId id="638" r:id="rId36"/>
    <p:sldId id="628" r:id="rId37"/>
    <p:sldId id="633" r:id="rId38"/>
    <p:sldId id="629" r:id="rId39"/>
    <p:sldId id="630" r:id="rId40"/>
    <p:sldId id="634" r:id="rId41"/>
    <p:sldId id="553" r:id="rId42"/>
    <p:sldId id="612" r:id="rId43"/>
    <p:sldId id="613" r:id="rId44"/>
    <p:sldId id="614" r:id="rId45"/>
    <p:sldId id="489" r:id="rId46"/>
    <p:sldId id="640" r:id="rId47"/>
    <p:sldId id="616" r:id="rId48"/>
    <p:sldId id="611" r:id="rId49"/>
    <p:sldId id="608" r:id="rId50"/>
    <p:sldId id="617" r:id="rId51"/>
    <p:sldId id="635" r:id="rId52"/>
    <p:sldId id="636" r:id="rId53"/>
    <p:sldId id="680" r:id="rId54"/>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494"/>
            <p14:sldId id="683"/>
            <p14:sldId id="548"/>
            <p14:sldId id="610"/>
            <p14:sldId id="687"/>
            <p14:sldId id="688"/>
            <p14:sldId id="690"/>
            <p14:sldId id="689"/>
            <p14:sldId id="691"/>
            <p14:sldId id="692"/>
            <p14:sldId id="693"/>
            <p14:sldId id="694"/>
            <p14:sldId id="696"/>
            <p14:sldId id="697"/>
            <p14:sldId id="698"/>
            <p14:sldId id="699"/>
            <p14:sldId id="686"/>
            <p14:sldId id="618"/>
            <p14:sldId id="700"/>
            <p14:sldId id="620"/>
            <p14:sldId id="621"/>
            <p14:sldId id="622"/>
            <p14:sldId id="623"/>
            <p14:sldId id="624"/>
            <p14:sldId id="625"/>
            <p14:sldId id="626"/>
            <p14:sldId id="631"/>
            <p14:sldId id="632"/>
            <p14:sldId id="627"/>
            <p14:sldId id="637"/>
            <p14:sldId id="684"/>
            <p14:sldId id="685"/>
            <p14:sldId id="638"/>
            <p14:sldId id="628"/>
            <p14:sldId id="633"/>
            <p14:sldId id="629"/>
            <p14:sldId id="630"/>
            <p14:sldId id="634"/>
            <p14:sldId id="553"/>
            <p14:sldId id="612"/>
            <p14:sldId id="613"/>
            <p14:sldId id="614"/>
            <p14:sldId id="489"/>
            <p14:sldId id="640"/>
            <p14:sldId id="616"/>
            <p14:sldId id="611"/>
            <p14:sldId id="608"/>
            <p14:sldId id="617"/>
            <p14:sldId id="635"/>
            <p14:sldId id="636"/>
            <p14:sldId id="680"/>
          </p14:sldIdLst>
        </p14:section>
        <p14:section name="Untitled Section" id="{2F6AD2C2-46A9-4BC4-94FF-3A698A8E8EFB}">
          <p14:sldIdLst/>
        </p14:section>
      </p14:sectionLst>
    </p:ex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4472C4"/>
    <a:srgbClr val="2D3956"/>
    <a:srgbClr val="669BBC"/>
    <a:srgbClr val="8E5A6D"/>
    <a:srgbClr val="000000"/>
    <a:srgbClr val="FFFFFF"/>
    <a:srgbClr val="FAC748"/>
    <a:srgbClr val="852F4A"/>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3C2FFA5D-87B4-456A-9821-1D502468CF0F}" styleName="Themed Style 1 - Accent 1">
    <a:tblBg>
      <a:fillRef idx="2">
        <a:schemeClr val="accent1"/>
      </a:fillRef>
      <a:effectRef idx="1">
        <a:schemeClr val="accent1"/>
      </a:effectRef>
    </a:tblBg>
    <a:wholeTbl>
      <a:tcTxStyle>
        <a:fontRef idx="minor">
          <a:scrgbClr r="0" g="0" b="0"/>
        </a:fontRef>
        <a:schemeClr val="dk1"/>
      </a:tcTxStyle>
      <a:tcStyle>
        <a:tcBdr>
          <a:left>
            <a:lnRef idx="1">
              <a:schemeClr val="accent1"/>
            </a:lnRef>
          </a:left>
          <a:right>
            <a:lnRef idx="1">
              <a:schemeClr val="accent1"/>
            </a:lnRef>
          </a:right>
          <a:top>
            <a:lnRef idx="1">
              <a:schemeClr val="accent1"/>
            </a:lnRef>
          </a:top>
          <a:bottom>
            <a:lnRef idx="1">
              <a:schemeClr val="accent1"/>
            </a:lnRef>
          </a:bottom>
          <a:insideH>
            <a:lnRef idx="1">
              <a:schemeClr val="accent1"/>
            </a:lnRef>
          </a:insideH>
          <a:insideV>
            <a:lnRef idx="1">
              <a:schemeClr val="accent1"/>
            </a:lnRef>
          </a:insideV>
        </a:tcBdr>
        <a:fill>
          <a:noFill/>
        </a:fill>
      </a:tcStyle>
    </a:wholeTbl>
    <a:band1H>
      <a:tcStyle>
        <a:tcBdr/>
        <a:fill>
          <a:solidFill>
            <a:schemeClr val="accent1">
              <a:alpha val="40000"/>
            </a:schemeClr>
          </a:solidFill>
        </a:fill>
      </a:tcStyle>
    </a:band1H>
    <a:band2H>
      <a:tcStyle>
        <a:tcBdr/>
      </a:tcStyle>
    </a:band2H>
    <a:band1V>
      <a:tcStyle>
        <a:tcBdr>
          <a:top>
            <a:lnRef idx="1">
              <a:schemeClr val="accent1"/>
            </a:lnRef>
          </a:top>
          <a:bottom>
            <a:lnRef idx="1">
              <a:schemeClr val="accent1"/>
            </a:lnRef>
          </a:bottom>
        </a:tcBdr>
        <a:fill>
          <a:solidFill>
            <a:schemeClr val="accent1">
              <a:alpha val="40000"/>
            </a:schemeClr>
          </a:solidFill>
        </a:fill>
      </a:tcStyle>
    </a:band1V>
    <a:band2V>
      <a:tcStyle>
        <a:tcBdr/>
      </a:tcStyle>
    </a:band2V>
    <a:lastCol>
      <a:tcTxStyle b="on"/>
      <a:tcStyle>
        <a:tcBdr>
          <a:left>
            <a:lnRef idx="2">
              <a:schemeClr val="accent1"/>
            </a:lnRef>
          </a:left>
          <a:right>
            <a:lnRef idx="1">
              <a:schemeClr val="accent1"/>
            </a:lnRef>
          </a:right>
          <a:top>
            <a:lnRef idx="1">
              <a:schemeClr val="accent1"/>
            </a:lnRef>
          </a:top>
          <a:bottom>
            <a:lnRef idx="1">
              <a:schemeClr val="accent1"/>
            </a:lnRef>
          </a:bottom>
          <a:insideH>
            <a:lnRef idx="1">
              <a:schemeClr val="accent1"/>
            </a:lnRef>
          </a:insideH>
          <a:insideV>
            <a:ln>
              <a:noFill/>
            </a:ln>
          </a:insideV>
        </a:tcBdr>
      </a:tcStyle>
    </a:lastCol>
    <a:firstCol>
      <a:tcTxStyle b="on"/>
      <a:tcStyle>
        <a:tcBdr>
          <a:left>
            <a:lnRef idx="1">
              <a:schemeClr val="accent1"/>
            </a:lnRef>
          </a:left>
          <a:right>
            <a:lnRef idx="2">
              <a:schemeClr val="accent1"/>
            </a:lnRef>
          </a:right>
          <a:top>
            <a:lnRef idx="1">
              <a:schemeClr val="accent1"/>
            </a:lnRef>
          </a:top>
          <a:bottom>
            <a:lnRef idx="1">
              <a:schemeClr val="accent1"/>
            </a:lnRef>
          </a:bottom>
          <a:insideH>
            <a:lnRef idx="1">
              <a:schemeClr val="accent1"/>
            </a:lnRef>
          </a:insideH>
          <a:insideV>
            <a:ln>
              <a:noFill/>
            </a:ln>
          </a:insideV>
        </a:tcBdr>
      </a:tcStyle>
    </a:firstCol>
    <a:lastRow>
      <a:tcTxStyle b="on"/>
      <a:tcStyle>
        <a:tcBdr>
          <a:left>
            <a:lnRef idx="1">
              <a:schemeClr val="accent1"/>
            </a:lnRef>
          </a:left>
          <a:right>
            <a:lnRef idx="1">
              <a:schemeClr val="accent1"/>
            </a:lnRef>
          </a:right>
          <a:top>
            <a:lnRef idx="2">
              <a:schemeClr val="accent1"/>
            </a:lnRef>
          </a:top>
          <a:bottom>
            <a:lnRef idx="2">
              <a:schemeClr val="accent1"/>
            </a:lnRef>
          </a:bottom>
          <a:insideH>
            <a:ln>
              <a:noFill/>
            </a:ln>
          </a:insideH>
          <a:insideV>
            <a:ln>
              <a:noFill/>
            </a:ln>
          </a:insideV>
        </a:tcBdr>
        <a:fill>
          <a:noFill/>
        </a:fill>
      </a:tcStyle>
    </a:lastRow>
    <a:firstRow>
      <a:tcTxStyle b="on">
        <a:fontRef idx="minor">
          <a:scrgbClr r="0" g="0" b="0"/>
        </a:fontRef>
        <a:schemeClr val="lt1"/>
      </a:tcTxStyle>
      <a:tcStyle>
        <a:tcBdr>
          <a:left>
            <a:lnRef idx="1">
              <a:schemeClr val="accent1"/>
            </a:lnRef>
          </a:left>
          <a:right>
            <a:lnRef idx="1">
              <a:schemeClr val="accent1"/>
            </a:lnRef>
          </a:right>
          <a:top>
            <a:lnRef idx="1">
              <a:schemeClr val="accent1"/>
            </a:lnRef>
          </a:top>
          <a:bottom>
            <a:lnRef idx="2">
              <a:schemeClr val="lt1"/>
            </a:lnRef>
          </a:bottom>
          <a:insideH>
            <a:ln>
              <a:noFill/>
            </a:ln>
          </a:insideH>
          <a:insideV>
            <a:ln>
              <a:noFill/>
            </a:ln>
          </a:insideV>
        </a:tcBdr>
        <a:fill>
          <a:solidFill>
            <a:schemeClr val="accent1"/>
          </a:solidFill>
        </a:fill>
      </a:tcStyle>
    </a:firstRow>
  </a:tblStyle>
  <a:tblStyle styleId="{46F890A9-2807-4EBB-B81D-B2AA78EC7F39}" styleName="Dark Style 2 - Accent 5/Accent 6">
    <a:wholeTbl>
      <a:tcTxStyle>
        <a:fontRef idx="minor">
          <a:scrgbClr r="0" g="0" b="0"/>
        </a:fontRef>
        <a:schemeClr val="dk1"/>
      </a:tcTxStyle>
      <a:tcStyle>
        <a:tcBdr>
          <a:left>
            <a:ln>
              <a:noFill/>
            </a:ln>
          </a:left>
          <a:right>
            <a:ln>
              <a:noFill/>
            </a:ln>
          </a:right>
          <a:top>
            <a:ln>
              <a:noFill/>
            </a:ln>
          </a:top>
          <a:bottom>
            <a:ln>
              <a:noFill/>
            </a:ln>
          </a:bottom>
          <a:insideH>
            <a:ln>
              <a:noFill/>
            </a:ln>
          </a:insideH>
          <a:insideV>
            <a:ln>
              <a:noFill/>
            </a:ln>
          </a:insideV>
        </a:tcBdr>
        <a:fill>
          <a:solidFill>
            <a:schemeClr val="accent5">
              <a:tint val="20000"/>
            </a:schemeClr>
          </a:solidFill>
        </a:fill>
      </a:tcStyle>
    </a:wholeTbl>
    <a:band1H>
      <a:tcStyle>
        <a:tcBdr/>
        <a:fill>
          <a:solidFill>
            <a:schemeClr val="accent5">
              <a:tint val="40000"/>
            </a:schemeClr>
          </a:solidFill>
        </a:fill>
      </a:tcStyle>
    </a:band1H>
    <a:band1V>
      <a:tcStyle>
        <a:tcBdr/>
        <a:fill>
          <a:solidFill>
            <a:schemeClr val="accent5">
              <a:tint val="40000"/>
            </a:schemeClr>
          </a:solidFill>
        </a:fill>
      </a:tcStyle>
    </a:band1V>
    <a:lastCol>
      <a:tcTxStyle b="on"/>
      <a:tcStyle>
        <a:tcBdr/>
      </a:tcStyle>
    </a:lastCol>
    <a:firstCol>
      <a:tcTxStyle b="on"/>
      <a:tcStyle>
        <a:tcBdr/>
      </a:tcStyle>
    </a:firstCol>
    <a:lastRow>
      <a:tcTxStyle b="on"/>
      <a:tcStyle>
        <a:tcBdr>
          <a:top>
            <a:ln w="50800" cmpd="dbl">
              <a:solidFill>
                <a:schemeClr val="dk1"/>
              </a:solidFill>
            </a:ln>
          </a:top>
        </a:tcBdr>
        <a:fill>
          <a:solidFill>
            <a:schemeClr val="accent5">
              <a:tint val="20000"/>
            </a:schemeClr>
          </a:solidFill>
        </a:fill>
      </a:tcStyle>
    </a:lastRow>
    <a:firstRow>
      <a:tcTxStyle b="on">
        <a:fontRef idx="minor">
          <a:scrgbClr r="0" g="0" b="0"/>
        </a:fontRef>
        <a:schemeClr val="lt1"/>
      </a:tcTxStyle>
      <a:tcStyle>
        <a:tcBdr/>
        <a:fill>
          <a:solidFill>
            <a:schemeClr val="accent6"/>
          </a:solidFill>
        </a:fill>
      </a:tcStyle>
    </a:firstRow>
  </a:tblStyle>
  <a:tblStyle styleId="{35758FB7-9AC5-4552-8A53-C91805E547FA}" styleName="Themed Style 1 - Accent 5">
    <a:tblBg>
      <a:fillRef idx="2">
        <a:schemeClr val="accent5"/>
      </a:fillRef>
      <a:effectRef idx="1">
        <a:schemeClr val="accent5"/>
      </a:effectRef>
    </a:tblBg>
    <a:wholeTbl>
      <a:tcTxStyle>
        <a:fontRef idx="minor">
          <a:scrgbClr r="0" g="0" b="0"/>
        </a:fontRef>
        <a:schemeClr val="dk1"/>
      </a:tcTxStyle>
      <a:tcStyle>
        <a:tcBdr>
          <a:left>
            <a:lnRef idx="1">
              <a:schemeClr val="accent5"/>
            </a:lnRef>
          </a:left>
          <a:right>
            <a:lnRef idx="1">
              <a:schemeClr val="accent5"/>
            </a:lnRef>
          </a:right>
          <a:top>
            <a:lnRef idx="1">
              <a:schemeClr val="accent5"/>
            </a:lnRef>
          </a:top>
          <a:bottom>
            <a:lnRef idx="1">
              <a:schemeClr val="accent5"/>
            </a:lnRef>
          </a:bottom>
          <a:insideH>
            <a:lnRef idx="1">
              <a:schemeClr val="accent5"/>
            </a:lnRef>
          </a:insideH>
          <a:insideV>
            <a:lnRef idx="1">
              <a:schemeClr val="accent5"/>
            </a:lnRef>
          </a:insideV>
        </a:tcBdr>
        <a:fill>
          <a:noFill/>
        </a:fill>
      </a:tcStyle>
    </a:wholeTbl>
    <a:band1H>
      <a:tcStyle>
        <a:tcBdr/>
        <a:fill>
          <a:solidFill>
            <a:schemeClr val="accent5">
              <a:alpha val="40000"/>
            </a:schemeClr>
          </a:solidFill>
        </a:fill>
      </a:tcStyle>
    </a:band1H>
    <a:band2H>
      <a:tcStyle>
        <a:tcBdr/>
      </a:tcStyle>
    </a:band2H>
    <a:band1V>
      <a:tcStyle>
        <a:tcBdr>
          <a:top>
            <a:lnRef idx="1">
              <a:schemeClr val="accent5"/>
            </a:lnRef>
          </a:top>
          <a:bottom>
            <a:lnRef idx="1">
              <a:schemeClr val="accent5"/>
            </a:lnRef>
          </a:bottom>
        </a:tcBdr>
        <a:fill>
          <a:solidFill>
            <a:schemeClr val="accent5">
              <a:alpha val="40000"/>
            </a:schemeClr>
          </a:solidFill>
        </a:fill>
      </a:tcStyle>
    </a:band1V>
    <a:band2V>
      <a:tcStyle>
        <a:tcBdr/>
      </a:tcStyle>
    </a:band2V>
    <a:lastCol>
      <a:tcTxStyle b="on"/>
      <a:tcStyle>
        <a:tcBdr>
          <a:left>
            <a:lnRef idx="2">
              <a:schemeClr val="accent5"/>
            </a:lnRef>
          </a:left>
          <a:right>
            <a:lnRef idx="1">
              <a:schemeClr val="accent5"/>
            </a:lnRef>
          </a:right>
          <a:top>
            <a:lnRef idx="1">
              <a:schemeClr val="accent5"/>
            </a:lnRef>
          </a:top>
          <a:bottom>
            <a:lnRef idx="1">
              <a:schemeClr val="accent5"/>
            </a:lnRef>
          </a:bottom>
          <a:insideH>
            <a:lnRef idx="1">
              <a:schemeClr val="accent5"/>
            </a:lnRef>
          </a:insideH>
          <a:insideV>
            <a:ln>
              <a:noFill/>
            </a:ln>
          </a:insideV>
        </a:tcBdr>
      </a:tcStyle>
    </a:lastCol>
    <a:firstCol>
      <a:tcTxStyle b="on"/>
      <a:tcStyle>
        <a:tcBdr>
          <a:left>
            <a:lnRef idx="1">
              <a:schemeClr val="accent5"/>
            </a:lnRef>
          </a:left>
          <a:right>
            <a:lnRef idx="2">
              <a:schemeClr val="accent5"/>
            </a:lnRef>
          </a:right>
          <a:top>
            <a:lnRef idx="1">
              <a:schemeClr val="accent5"/>
            </a:lnRef>
          </a:top>
          <a:bottom>
            <a:lnRef idx="1">
              <a:schemeClr val="accent5"/>
            </a:lnRef>
          </a:bottom>
          <a:insideH>
            <a:lnRef idx="1">
              <a:schemeClr val="accent5"/>
            </a:lnRef>
          </a:insideH>
          <a:insideV>
            <a:ln>
              <a:noFill/>
            </a:ln>
          </a:insideV>
        </a:tcBdr>
      </a:tcStyle>
    </a:firstCol>
    <a:lastRow>
      <a:tcTxStyle b="on"/>
      <a:tcStyle>
        <a:tcBdr>
          <a:left>
            <a:lnRef idx="1">
              <a:schemeClr val="accent5"/>
            </a:lnRef>
          </a:left>
          <a:right>
            <a:lnRef idx="1">
              <a:schemeClr val="accent5"/>
            </a:lnRef>
          </a:right>
          <a:top>
            <a:lnRef idx="2">
              <a:schemeClr val="accent5"/>
            </a:lnRef>
          </a:top>
          <a:bottom>
            <a:lnRef idx="2">
              <a:schemeClr val="accent5"/>
            </a:lnRef>
          </a:bottom>
          <a:insideH>
            <a:ln>
              <a:noFill/>
            </a:ln>
          </a:insideH>
          <a:insideV>
            <a:ln>
              <a:noFill/>
            </a:ln>
          </a:insideV>
        </a:tcBdr>
        <a:fill>
          <a:noFill/>
        </a:fill>
      </a:tcStyle>
    </a:lastRow>
    <a:firstRow>
      <a:tcTxStyle b="on">
        <a:fontRef idx="minor">
          <a:scrgbClr r="0" g="0" b="0"/>
        </a:fontRef>
        <a:schemeClr val="lt1"/>
      </a:tcTxStyle>
      <a:tcStyle>
        <a:tcBdr>
          <a:left>
            <a:lnRef idx="1">
              <a:schemeClr val="accent5"/>
            </a:lnRef>
          </a:left>
          <a:right>
            <a:lnRef idx="1">
              <a:schemeClr val="accent5"/>
            </a:lnRef>
          </a:right>
          <a:top>
            <a:lnRef idx="1">
              <a:schemeClr val="accent5"/>
            </a:lnRef>
          </a:top>
          <a:bottom>
            <a:lnRef idx="2">
              <a:schemeClr val="lt1"/>
            </a:lnRef>
          </a:bottom>
          <a:insideH>
            <a:ln>
              <a:noFill/>
            </a:ln>
          </a:insideH>
          <a:insideV>
            <a:ln>
              <a:noFill/>
            </a:ln>
          </a:insideV>
        </a:tcBdr>
        <a:fill>
          <a:solidFill>
            <a:schemeClr val="accent5"/>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6985" autoAdjust="0"/>
    <p:restoredTop sz="93738" autoAdjust="0"/>
  </p:normalViewPr>
  <p:slideViewPr>
    <p:cSldViewPr snapToGrid="0">
      <p:cViewPr varScale="1">
        <p:scale>
          <a:sx n="68" d="100"/>
          <a:sy n="68" d="100"/>
        </p:scale>
        <p:origin x="738" y="48"/>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0.xml"/><Relationship Id="rId18" Type="http://schemas.openxmlformats.org/officeDocument/2006/relationships/slide" Target="slides/slide15.xml"/><Relationship Id="rId26" Type="http://schemas.openxmlformats.org/officeDocument/2006/relationships/slide" Target="slides/slide23.xml"/><Relationship Id="rId39" Type="http://schemas.openxmlformats.org/officeDocument/2006/relationships/slide" Target="slides/slide36.xml"/><Relationship Id="rId21" Type="http://schemas.openxmlformats.org/officeDocument/2006/relationships/slide" Target="slides/slide18.xml"/><Relationship Id="rId34" Type="http://schemas.openxmlformats.org/officeDocument/2006/relationships/slide" Target="slides/slide31.xml"/><Relationship Id="rId42" Type="http://schemas.openxmlformats.org/officeDocument/2006/relationships/slide" Target="slides/slide39.xml"/><Relationship Id="rId47" Type="http://schemas.openxmlformats.org/officeDocument/2006/relationships/slide" Target="slides/slide44.xml"/><Relationship Id="rId50" Type="http://schemas.openxmlformats.org/officeDocument/2006/relationships/slide" Target="slides/slide47.xml"/><Relationship Id="rId55" Type="http://schemas.openxmlformats.org/officeDocument/2006/relationships/notesMaster" Target="notesMasters/notesMaster1.xml"/><Relationship Id="rId7" Type="http://schemas.openxmlformats.org/officeDocument/2006/relationships/slide" Target="slides/slide4.xml"/><Relationship Id="rId12" Type="http://schemas.openxmlformats.org/officeDocument/2006/relationships/slide" Target="slides/slide9.xml"/><Relationship Id="rId17" Type="http://schemas.openxmlformats.org/officeDocument/2006/relationships/slide" Target="slides/slide14.xml"/><Relationship Id="rId25" Type="http://schemas.openxmlformats.org/officeDocument/2006/relationships/slide" Target="slides/slide22.xml"/><Relationship Id="rId33" Type="http://schemas.openxmlformats.org/officeDocument/2006/relationships/slide" Target="slides/slide30.xml"/><Relationship Id="rId38" Type="http://schemas.openxmlformats.org/officeDocument/2006/relationships/slide" Target="slides/slide35.xml"/><Relationship Id="rId46" Type="http://schemas.openxmlformats.org/officeDocument/2006/relationships/slide" Target="slides/slide43.xml"/><Relationship Id="rId59" Type="http://schemas.openxmlformats.org/officeDocument/2006/relationships/tableStyles" Target="tableStyles.xml"/><Relationship Id="rId2" Type="http://schemas.openxmlformats.org/officeDocument/2006/relationships/slideMaster" Target="slideMasters/slideMaster2.xml"/><Relationship Id="rId16" Type="http://schemas.openxmlformats.org/officeDocument/2006/relationships/slide" Target="slides/slide13.xml"/><Relationship Id="rId20" Type="http://schemas.openxmlformats.org/officeDocument/2006/relationships/slide" Target="slides/slide17.xml"/><Relationship Id="rId29" Type="http://schemas.openxmlformats.org/officeDocument/2006/relationships/slide" Target="slides/slide26.xml"/><Relationship Id="rId41" Type="http://schemas.openxmlformats.org/officeDocument/2006/relationships/slide" Target="slides/slide38.xml"/><Relationship Id="rId54" Type="http://schemas.openxmlformats.org/officeDocument/2006/relationships/slide" Target="slides/slide51.xml"/><Relationship Id="rId1" Type="http://schemas.openxmlformats.org/officeDocument/2006/relationships/slideMaster" Target="slideMasters/slideMaster1.xml"/><Relationship Id="rId6" Type="http://schemas.openxmlformats.org/officeDocument/2006/relationships/slide" Target="slides/slide3.xml"/><Relationship Id="rId11" Type="http://schemas.openxmlformats.org/officeDocument/2006/relationships/slide" Target="slides/slide8.xml"/><Relationship Id="rId24" Type="http://schemas.openxmlformats.org/officeDocument/2006/relationships/slide" Target="slides/slide21.xml"/><Relationship Id="rId32" Type="http://schemas.openxmlformats.org/officeDocument/2006/relationships/slide" Target="slides/slide29.xml"/><Relationship Id="rId37" Type="http://schemas.openxmlformats.org/officeDocument/2006/relationships/slide" Target="slides/slide34.xml"/><Relationship Id="rId40" Type="http://schemas.openxmlformats.org/officeDocument/2006/relationships/slide" Target="slides/slide37.xml"/><Relationship Id="rId45" Type="http://schemas.openxmlformats.org/officeDocument/2006/relationships/slide" Target="slides/slide42.xml"/><Relationship Id="rId53" Type="http://schemas.openxmlformats.org/officeDocument/2006/relationships/slide" Target="slides/slide50.xml"/><Relationship Id="rId58" Type="http://schemas.openxmlformats.org/officeDocument/2006/relationships/theme" Target="theme/theme1.xml"/><Relationship Id="rId5" Type="http://schemas.openxmlformats.org/officeDocument/2006/relationships/slide" Target="slides/slide2.xml"/><Relationship Id="rId15" Type="http://schemas.openxmlformats.org/officeDocument/2006/relationships/slide" Target="slides/slide12.xml"/><Relationship Id="rId23" Type="http://schemas.openxmlformats.org/officeDocument/2006/relationships/slide" Target="slides/slide20.xml"/><Relationship Id="rId28" Type="http://schemas.openxmlformats.org/officeDocument/2006/relationships/slide" Target="slides/slide25.xml"/><Relationship Id="rId36" Type="http://schemas.openxmlformats.org/officeDocument/2006/relationships/slide" Target="slides/slide33.xml"/><Relationship Id="rId49" Type="http://schemas.openxmlformats.org/officeDocument/2006/relationships/slide" Target="slides/slide46.xml"/><Relationship Id="rId57" Type="http://schemas.openxmlformats.org/officeDocument/2006/relationships/viewProps" Target="viewProps.xml"/><Relationship Id="rId10" Type="http://schemas.openxmlformats.org/officeDocument/2006/relationships/slide" Target="slides/slide7.xml"/><Relationship Id="rId19" Type="http://schemas.openxmlformats.org/officeDocument/2006/relationships/slide" Target="slides/slide16.xml"/><Relationship Id="rId31" Type="http://schemas.openxmlformats.org/officeDocument/2006/relationships/slide" Target="slides/slide28.xml"/><Relationship Id="rId44" Type="http://schemas.openxmlformats.org/officeDocument/2006/relationships/slide" Target="slides/slide41.xml"/><Relationship Id="rId52" Type="http://schemas.openxmlformats.org/officeDocument/2006/relationships/slide" Target="slides/slide49.xml"/><Relationship Id="rId4" Type="http://schemas.openxmlformats.org/officeDocument/2006/relationships/slide" Target="slides/slide1.xml"/><Relationship Id="rId9" Type="http://schemas.openxmlformats.org/officeDocument/2006/relationships/slide" Target="slides/slide6.xml"/><Relationship Id="rId14" Type="http://schemas.openxmlformats.org/officeDocument/2006/relationships/slide" Target="slides/slide11.xml"/><Relationship Id="rId22" Type="http://schemas.openxmlformats.org/officeDocument/2006/relationships/slide" Target="slides/slide19.xml"/><Relationship Id="rId27" Type="http://schemas.openxmlformats.org/officeDocument/2006/relationships/slide" Target="slides/slide24.xml"/><Relationship Id="rId30" Type="http://schemas.openxmlformats.org/officeDocument/2006/relationships/slide" Target="slides/slide27.xml"/><Relationship Id="rId35" Type="http://schemas.openxmlformats.org/officeDocument/2006/relationships/slide" Target="slides/slide32.xml"/><Relationship Id="rId43" Type="http://schemas.openxmlformats.org/officeDocument/2006/relationships/slide" Target="slides/slide40.xml"/><Relationship Id="rId48" Type="http://schemas.openxmlformats.org/officeDocument/2006/relationships/slide" Target="slides/slide45.xml"/><Relationship Id="rId56" Type="http://schemas.openxmlformats.org/officeDocument/2006/relationships/presProps" Target="presProps.xml"/><Relationship Id="rId8" Type="http://schemas.openxmlformats.org/officeDocument/2006/relationships/slide" Target="slides/slide5.xml"/><Relationship Id="rId51" Type="http://schemas.openxmlformats.org/officeDocument/2006/relationships/slide" Target="slides/slide48.xml"/><Relationship Id="rId3" Type="http://schemas.openxmlformats.org/officeDocument/2006/relationships/slideMaster" Target="slideMasters/slideMaster3.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4.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6/8/2024</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extLst>
      <p:ext uri="{BB962C8B-B14F-4D97-AF65-F5344CB8AC3E}">
        <p14:creationId xmlns:p14="http://schemas.microsoft.com/office/powerpoint/2010/main" val="289791000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a:t>
            </a:fld>
            <a:endParaRPr kumimoji="0" lang="en-US" sz="1200" b="0" i="0" u="none" strike="noStrike" kern="1200" cap="none" spc="0" normalizeH="0" baseline="0" noProof="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3757415429"/>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a:t>
            </a:fld>
            <a:endParaRPr lang="en-US"/>
          </a:p>
        </p:txBody>
      </p:sp>
    </p:spTree>
    <p:extLst>
      <p:ext uri="{BB962C8B-B14F-4D97-AF65-F5344CB8AC3E}">
        <p14:creationId xmlns:p14="http://schemas.microsoft.com/office/powerpoint/2010/main" val="1983543172"/>
      </p:ext>
    </p:extLst>
  </p:cSld>
  <p:clrMapOvr>
    <a:masterClrMapping/>
  </p:clrMapOvr>
</p:notes>
</file>

<file path=ppt/slideLayouts/_rels/slideLayout1.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4.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5.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6.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7.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8.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9.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40.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41.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42.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4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44.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45.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3.xml"/></Relationships>
</file>

<file path=ppt/slideLayouts/_rels/slideLayout46.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47.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48.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3.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5D95098-09E1-C4E1-F131-563DA7A29107}"/>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id="{F1DB6B52-1098-3A61-90F1-ED7F8C19F6FD}"/>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1CA7B7F2-C594-2226-10C3-8AC3C8D66601}"/>
              </a:ext>
            </a:extLst>
          </p:cNvPr>
          <p:cNvSpPr>
            <a:spLocks noGrp="1"/>
          </p:cNvSpPr>
          <p:nvPr>
            <p:ph type="dt" sz="half" idx="10"/>
          </p:nvPr>
        </p:nvSpPr>
        <p:spPr/>
        <p:txBody>
          <a:bodyPr/>
          <a:lstStyle/>
          <a:p>
            <a:fld id="{7AD86B2E-B702-4422-B277-3A08C7449694}" type="datetimeFigureOut">
              <a:rPr lang="en-US" smtClean="0"/>
              <a:t>6/8/2024</a:t>
            </a:fld>
            <a:endParaRPr lang="en-US"/>
          </a:p>
        </p:txBody>
      </p:sp>
      <p:sp>
        <p:nvSpPr>
          <p:cNvPr id="5" name="Footer Placeholder 4">
            <a:extLst>
              <a:ext uri="{FF2B5EF4-FFF2-40B4-BE49-F238E27FC236}">
                <a16:creationId xmlns:a16="http://schemas.microsoft.com/office/drawing/2014/main" id="{57567B6F-AABD-ABF2-1716-8CA10C09EEDB}"/>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BA7F058B-4E26-075C-3DA4-A864D221D406}"/>
              </a:ext>
            </a:extLst>
          </p:cNvPr>
          <p:cNvSpPr>
            <a:spLocks noGrp="1"/>
          </p:cNvSpPr>
          <p:nvPr>
            <p:ph type="sldNum" sz="quarter" idx="12"/>
          </p:nvPr>
        </p:nvSpPr>
        <p:spPr/>
        <p:txBody>
          <a:bodyPr/>
          <a:lstStyle/>
          <a:p>
            <a:fld id="{F7542ADD-394E-41F3-B704-951748884AEE}" type="slidenum">
              <a:rPr lang="en-US" smtClean="0"/>
              <a:t>‹#›</a:t>
            </a:fld>
            <a:endParaRPr lang="en-US"/>
          </a:p>
        </p:txBody>
      </p:sp>
      <p:sp>
        <p:nvSpPr>
          <p:cNvPr id="7" name="TextBox 6">
            <a:extLst>
              <a:ext uri="{FF2B5EF4-FFF2-40B4-BE49-F238E27FC236}">
                <a16:creationId xmlns:a16="http://schemas.microsoft.com/office/drawing/2014/main" id="{BE8F9917-2B1A-4525-B3F4-8DDCDDE5270C}"/>
              </a:ext>
            </a:extLst>
          </p:cNvPr>
          <p:cNvSpPr txBox="1"/>
          <p:nvPr userDrawn="1"/>
        </p:nvSpPr>
        <p:spPr>
          <a:xfrm>
            <a:off x="4787900" y="6400766"/>
            <a:ext cx="2616200" cy="400110"/>
          </a:xfrm>
          <a:prstGeom prst="rect">
            <a:avLst/>
          </a:prstGeom>
          <a:noFill/>
        </p:spPr>
        <p:txBody>
          <a:bodyPr wrap="square" rtlCol="0">
            <a:spAutoFit/>
          </a:bodyPr>
          <a:lstStyle/>
          <a:p>
            <a:pPr algn="ctr"/>
            <a:r>
              <a:rPr lang="en-US" sz="2000" dirty="0"/>
              <a:t>www.midocean.ae</a:t>
            </a:r>
          </a:p>
        </p:txBody>
      </p:sp>
      <p:sp>
        <p:nvSpPr>
          <p:cNvPr id="8" name="Rectangle 7">
            <a:extLst>
              <a:ext uri="{FF2B5EF4-FFF2-40B4-BE49-F238E27FC236}">
                <a16:creationId xmlns:a16="http://schemas.microsoft.com/office/drawing/2014/main" id="{8F608488-7B65-4751-B9DC-3492F52533E1}"/>
              </a:ext>
            </a:extLst>
          </p:cNvPr>
          <p:cNvSpPr/>
          <p:nvPr userDrawn="1"/>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9" name="Graphic 21">
            <a:extLst>
              <a:ext uri="{FF2B5EF4-FFF2-40B4-BE49-F238E27FC236}">
                <a16:creationId xmlns:a16="http://schemas.microsoft.com/office/drawing/2014/main" id="{3B2CB677-4283-49B8-B74F-DE6F07219361}"/>
              </a:ext>
            </a:extLst>
          </p:cNvPr>
          <p:cNvPicPr>
            <a:picLocks noChangeAspect="1"/>
          </p:cNvPicPr>
          <p:nvPr userDrawn="1"/>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Tree>
    <p:extLst>
      <p:ext uri="{BB962C8B-B14F-4D97-AF65-F5344CB8AC3E}">
        <p14:creationId xmlns:p14="http://schemas.microsoft.com/office/powerpoint/2010/main" val="668253893"/>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8C59ED8-839F-740F-5380-EB20BD607CD4}"/>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B5DBA814-F4FF-953C-65F6-7755FFA224FB}"/>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D0F5B59B-14BB-0F36-FA1D-86F9E28D7782}"/>
              </a:ext>
            </a:extLst>
          </p:cNvPr>
          <p:cNvSpPr>
            <a:spLocks noGrp="1"/>
          </p:cNvSpPr>
          <p:nvPr>
            <p:ph type="dt" sz="half" idx="10"/>
          </p:nvPr>
        </p:nvSpPr>
        <p:spPr/>
        <p:txBody>
          <a:bodyPr/>
          <a:lstStyle/>
          <a:p>
            <a:fld id="{7AD86B2E-B702-4422-B277-3A08C7449694}" type="datetimeFigureOut">
              <a:rPr lang="en-US" smtClean="0"/>
              <a:t>6/8/2024</a:t>
            </a:fld>
            <a:endParaRPr lang="en-US"/>
          </a:p>
        </p:txBody>
      </p:sp>
      <p:sp>
        <p:nvSpPr>
          <p:cNvPr id="5" name="Footer Placeholder 4">
            <a:extLst>
              <a:ext uri="{FF2B5EF4-FFF2-40B4-BE49-F238E27FC236}">
                <a16:creationId xmlns:a16="http://schemas.microsoft.com/office/drawing/2014/main" id="{945EDB51-73D6-A3E4-04E1-FA0E4D318AD2}"/>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36E15A03-D852-FE42-22A2-986BA6AFDD9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4399005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4FAF0B5-6A1B-819F-8BDB-8723AD6F80E5}"/>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id="{E6D59A6B-040C-D231-73AA-94BF982AB523}"/>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281F9F7B-C72F-8488-63C2-893D10A71873}"/>
              </a:ext>
            </a:extLst>
          </p:cNvPr>
          <p:cNvSpPr>
            <a:spLocks noGrp="1"/>
          </p:cNvSpPr>
          <p:nvPr>
            <p:ph type="dt" sz="half" idx="10"/>
          </p:nvPr>
        </p:nvSpPr>
        <p:spPr/>
        <p:txBody>
          <a:bodyPr/>
          <a:lstStyle/>
          <a:p>
            <a:fld id="{7AD86B2E-B702-4422-B277-3A08C7449694}" type="datetimeFigureOut">
              <a:rPr lang="en-US" smtClean="0"/>
              <a:t>6/8/2024</a:t>
            </a:fld>
            <a:endParaRPr lang="en-US"/>
          </a:p>
        </p:txBody>
      </p:sp>
      <p:sp>
        <p:nvSpPr>
          <p:cNvPr id="5" name="Footer Placeholder 4">
            <a:extLst>
              <a:ext uri="{FF2B5EF4-FFF2-40B4-BE49-F238E27FC236}">
                <a16:creationId xmlns:a16="http://schemas.microsoft.com/office/drawing/2014/main" id="{997D509D-91A2-39D0-0202-9348AED744AA}"/>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A1A98602-767F-9F7F-3A34-40E803A3BD2B}"/>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990170509"/>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1D49C40-2B03-A723-1A25-72E120ED2D38}"/>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DCC05F17-3155-8F58-9417-872859F01BC8}"/>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F0A6FADA-9339-2718-AE06-345636476CB1}"/>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CC7B5477-D6C1-D0EF-360E-AAF1F8F26BA5}"/>
              </a:ext>
            </a:extLst>
          </p:cNvPr>
          <p:cNvSpPr>
            <a:spLocks noGrp="1"/>
          </p:cNvSpPr>
          <p:nvPr>
            <p:ph type="dt" sz="half" idx="10"/>
          </p:nvPr>
        </p:nvSpPr>
        <p:spPr/>
        <p:txBody>
          <a:bodyPr/>
          <a:lstStyle/>
          <a:p>
            <a:fld id="{7AD86B2E-B702-4422-B277-3A08C7449694}" type="datetimeFigureOut">
              <a:rPr lang="en-US" smtClean="0"/>
              <a:t>6/8/2024</a:t>
            </a:fld>
            <a:endParaRPr lang="en-US"/>
          </a:p>
        </p:txBody>
      </p:sp>
      <p:sp>
        <p:nvSpPr>
          <p:cNvPr id="6" name="Footer Placeholder 5">
            <a:extLst>
              <a:ext uri="{FF2B5EF4-FFF2-40B4-BE49-F238E27FC236}">
                <a16:creationId xmlns:a16="http://schemas.microsoft.com/office/drawing/2014/main" id="{8EE8FCE8-EE63-38DE-2FCA-4EA8F13B84FD}"/>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FE2D33A2-7BEA-C0F6-8DC4-5841AF8D50F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434937092"/>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EB6B58D-F759-624C-F4B5-076FD713366E}"/>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id="{40DE3D4E-050C-4BD6-B7EB-39F9E2DE1CC1}"/>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B280C419-BB65-0AE7-334A-03DB570FB6CB}"/>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F05432BE-90AA-3340-26A3-24C2C60ED464}"/>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0972C4A7-BEA2-2193-0159-41A66555323C}"/>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A82EDC5C-9D31-77DA-AB6E-212A67AE9801}"/>
              </a:ext>
            </a:extLst>
          </p:cNvPr>
          <p:cNvSpPr>
            <a:spLocks noGrp="1"/>
          </p:cNvSpPr>
          <p:nvPr>
            <p:ph type="dt" sz="half" idx="10"/>
          </p:nvPr>
        </p:nvSpPr>
        <p:spPr/>
        <p:txBody>
          <a:bodyPr/>
          <a:lstStyle/>
          <a:p>
            <a:fld id="{7AD86B2E-B702-4422-B277-3A08C7449694}" type="datetimeFigureOut">
              <a:rPr lang="en-US" smtClean="0"/>
              <a:t>6/8/2024</a:t>
            </a:fld>
            <a:endParaRPr lang="en-US"/>
          </a:p>
        </p:txBody>
      </p:sp>
      <p:sp>
        <p:nvSpPr>
          <p:cNvPr id="8" name="Footer Placeholder 7">
            <a:extLst>
              <a:ext uri="{FF2B5EF4-FFF2-40B4-BE49-F238E27FC236}">
                <a16:creationId xmlns:a16="http://schemas.microsoft.com/office/drawing/2014/main" id="{A2F1C937-530C-BE6A-062C-EAEB60924AA7}"/>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F6965C7C-2F3A-7C73-65EE-071EA3B57E61}"/>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683814968"/>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11AF804-BA6F-7137-4401-2ABEE47663D1}"/>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85E1951F-F9DF-2D36-66CD-0ADE1A8E8AC9}"/>
              </a:ext>
            </a:extLst>
          </p:cNvPr>
          <p:cNvSpPr>
            <a:spLocks noGrp="1"/>
          </p:cNvSpPr>
          <p:nvPr>
            <p:ph type="dt" sz="half" idx="10"/>
          </p:nvPr>
        </p:nvSpPr>
        <p:spPr/>
        <p:txBody>
          <a:bodyPr/>
          <a:lstStyle/>
          <a:p>
            <a:fld id="{7AD86B2E-B702-4422-B277-3A08C7449694}" type="datetimeFigureOut">
              <a:rPr lang="en-US" smtClean="0"/>
              <a:t>6/8/2024</a:t>
            </a:fld>
            <a:endParaRPr lang="en-US"/>
          </a:p>
        </p:txBody>
      </p:sp>
      <p:sp>
        <p:nvSpPr>
          <p:cNvPr id="4" name="Footer Placeholder 3">
            <a:extLst>
              <a:ext uri="{FF2B5EF4-FFF2-40B4-BE49-F238E27FC236}">
                <a16:creationId xmlns:a16="http://schemas.microsoft.com/office/drawing/2014/main" id="{B067CA20-9E1C-BEF8-F7E6-B3C4C995857A}"/>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2C61B1B8-1D1F-02F4-C933-47FC32EC2AB2}"/>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4074181260"/>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F7FE2AC4-08F1-175E-50F9-B90ABA9113BD}"/>
              </a:ext>
            </a:extLst>
          </p:cNvPr>
          <p:cNvSpPr>
            <a:spLocks noGrp="1"/>
          </p:cNvSpPr>
          <p:nvPr>
            <p:ph type="dt" sz="half" idx="10"/>
          </p:nvPr>
        </p:nvSpPr>
        <p:spPr/>
        <p:txBody>
          <a:bodyPr/>
          <a:lstStyle/>
          <a:p>
            <a:fld id="{7AD86B2E-B702-4422-B277-3A08C7449694}" type="datetimeFigureOut">
              <a:rPr lang="en-US" smtClean="0"/>
              <a:t>6/8/2024</a:t>
            </a:fld>
            <a:endParaRPr lang="en-US"/>
          </a:p>
        </p:txBody>
      </p:sp>
      <p:sp>
        <p:nvSpPr>
          <p:cNvPr id="3" name="Footer Placeholder 2">
            <a:extLst>
              <a:ext uri="{FF2B5EF4-FFF2-40B4-BE49-F238E27FC236}">
                <a16:creationId xmlns:a16="http://schemas.microsoft.com/office/drawing/2014/main" id="{CEAEA4DB-632D-D9D1-3D14-B1B180E010C4}"/>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EB715F8A-1D92-41F1-20A4-7DCD4E8AAA0A}"/>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653061024"/>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AF15944-338D-38CB-1B4E-769DD7BE2175}"/>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id="{98D1760F-940D-CAB5-053A-5873FA1D8F06}"/>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543F859B-EC99-D3C1-C197-1297F9885337}"/>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778B70CE-2216-EDAB-7EA9-CCE161AC492D}"/>
              </a:ext>
            </a:extLst>
          </p:cNvPr>
          <p:cNvSpPr>
            <a:spLocks noGrp="1"/>
          </p:cNvSpPr>
          <p:nvPr>
            <p:ph type="dt" sz="half" idx="10"/>
          </p:nvPr>
        </p:nvSpPr>
        <p:spPr/>
        <p:txBody>
          <a:bodyPr/>
          <a:lstStyle/>
          <a:p>
            <a:fld id="{7AD86B2E-B702-4422-B277-3A08C7449694}" type="datetimeFigureOut">
              <a:rPr lang="en-US" smtClean="0"/>
              <a:t>6/8/2024</a:t>
            </a:fld>
            <a:endParaRPr lang="en-US"/>
          </a:p>
        </p:txBody>
      </p:sp>
      <p:sp>
        <p:nvSpPr>
          <p:cNvPr id="6" name="Footer Placeholder 5">
            <a:extLst>
              <a:ext uri="{FF2B5EF4-FFF2-40B4-BE49-F238E27FC236}">
                <a16:creationId xmlns:a16="http://schemas.microsoft.com/office/drawing/2014/main" id="{7E7F4EBE-FF18-55EE-6B98-05B25C8FC2C0}"/>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4F5F087-5F13-6A44-1590-C7C340B94C4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977103504"/>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5AAD5A4-F7CC-0324-C194-023F89C76D67}"/>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id="{E06BFFB0-F5DC-8580-5C03-1E026A3F9479}"/>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09C9C8D9-5BE1-6BCB-A317-EB9D0B08ED9F}"/>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9473CEC4-4BC0-D998-48CD-C0E75413B0FC}"/>
              </a:ext>
            </a:extLst>
          </p:cNvPr>
          <p:cNvSpPr>
            <a:spLocks noGrp="1"/>
          </p:cNvSpPr>
          <p:nvPr>
            <p:ph type="dt" sz="half" idx="10"/>
          </p:nvPr>
        </p:nvSpPr>
        <p:spPr/>
        <p:txBody>
          <a:bodyPr/>
          <a:lstStyle/>
          <a:p>
            <a:fld id="{7AD86B2E-B702-4422-B277-3A08C7449694}" type="datetimeFigureOut">
              <a:rPr lang="en-US" smtClean="0"/>
              <a:t>6/8/2024</a:t>
            </a:fld>
            <a:endParaRPr lang="en-US"/>
          </a:p>
        </p:txBody>
      </p:sp>
      <p:sp>
        <p:nvSpPr>
          <p:cNvPr id="6" name="Footer Placeholder 5">
            <a:extLst>
              <a:ext uri="{FF2B5EF4-FFF2-40B4-BE49-F238E27FC236}">
                <a16:creationId xmlns:a16="http://schemas.microsoft.com/office/drawing/2014/main" id="{6205997B-9DB4-C221-C9C3-2CC6584C97A1}"/>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8972CE3-5F1C-8C5A-3A36-9FA4D8498D4D}"/>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55946099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4DD1990-0403-E7BD-DC37-9AFB471B60FE}"/>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1792BEF8-6FCF-04D0-BF56-B13A28622EB4}"/>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2E6B7518-7F38-0E9F-31BE-48CF51807FFD}"/>
              </a:ext>
            </a:extLst>
          </p:cNvPr>
          <p:cNvSpPr>
            <a:spLocks noGrp="1"/>
          </p:cNvSpPr>
          <p:nvPr>
            <p:ph type="dt" sz="half" idx="10"/>
          </p:nvPr>
        </p:nvSpPr>
        <p:spPr/>
        <p:txBody>
          <a:bodyPr/>
          <a:lstStyle/>
          <a:p>
            <a:fld id="{7AD86B2E-B702-4422-B277-3A08C7449694}" type="datetimeFigureOut">
              <a:rPr lang="en-US" smtClean="0"/>
              <a:t>6/8/2024</a:t>
            </a:fld>
            <a:endParaRPr lang="en-US"/>
          </a:p>
        </p:txBody>
      </p:sp>
      <p:sp>
        <p:nvSpPr>
          <p:cNvPr id="5" name="Footer Placeholder 4">
            <a:extLst>
              <a:ext uri="{FF2B5EF4-FFF2-40B4-BE49-F238E27FC236}">
                <a16:creationId xmlns:a16="http://schemas.microsoft.com/office/drawing/2014/main" id="{1499AE5E-BECF-D8F0-0176-F5D6F6177AA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DC169AFA-75A4-D04B-AD01-2B44BABE31A8}"/>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680888655"/>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F5253B29-BA54-390A-6D3D-817CE947730A}"/>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633E21C0-5144-CF89-6AE0-510711E09815}"/>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FE99442B-8870-38B1-A26D-CE928268F2CA}"/>
              </a:ext>
            </a:extLst>
          </p:cNvPr>
          <p:cNvSpPr>
            <a:spLocks noGrp="1"/>
          </p:cNvSpPr>
          <p:nvPr>
            <p:ph type="dt" sz="half" idx="10"/>
          </p:nvPr>
        </p:nvSpPr>
        <p:spPr/>
        <p:txBody>
          <a:bodyPr/>
          <a:lstStyle/>
          <a:p>
            <a:fld id="{7AD86B2E-B702-4422-B277-3A08C7449694}" type="datetimeFigureOut">
              <a:rPr lang="en-US" smtClean="0"/>
              <a:t>6/8/2024</a:t>
            </a:fld>
            <a:endParaRPr lang="en-US"/>
          </a:p>
        </p:txBody>
      </p:sp>
      <p:sp>
        <p:nvSpPr>
          <p:cNvPr id="5" name="Footer Placeholder 4">
            <a:extLst>
              <a:ext uri="{FF2B5EF4-FFF2-40B4-BE49-F238E27FC236}">
                <a16:creationId xmlns:a16="http://schemas.microsoft.com/office/drawing/2014/main" id="{D1037066-A86D-748B-99F7-904DF1C0EE0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4D951710-EE2B-4532-5DDE-8ED9C5A66825}"/>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9228876"/>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a:extLst>
              <a:ext uri="{FF2B5EF4-FFF2-40B4-BE49-F238E27FC236}">
                <a16:creationId xmlns:a16="http://schemas.microsoft.com/office/drawing/2014/main" id="{A728A220-9096-471D-8E9D-3A0DD26FAEC5}"/>
              </a:ext>
            </a:extLst>
          </p:cNvPr>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33846900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29_Title Slide">
    <p:spTree>
      <p:nvGrpSpPr>
        <p:cNvPr id="1" name=""/>
        <p:cNvGrpSpPr/>
        <p:nvPr/>
      </p:nvGrpSpPr>
      <p:grpSpPr>
        <a:xfrm>
          <a:off x="0" y="0"/>
          <a:ext cx="0" cy="0"/>
          <a:chOff x="0" y="0"/>
          <a:chExt cx="0" cy="0"/>
        </a:xfrm>
      </p:grpSpPr>
      <p:sp>
        <p:nvSpPr>
          <p:cNvPr id="7" name="Picture Placeholder 6">
            <a:extLst>
              <a:ext uri="{FF2B5EF4-FFF2-40B4-BE49-F238E27FC236}">
                <a16:creationId xmlns:a16="http://schemas.microsoft.com/office/drawing/2014/main" id="{B150257C-F063-4712-86B9-6B30CE114C01}"/>
              </a:ext>
            </a:extLst>
          </p:cNvPr>
          <p:cNvSpPr>
            <a:spLocks noGrp="1"/>
          </p:cNvSpPr>
          <p:nvPr>
            <p:ph type="pic" sz="quarter" idx="10"/>
          </p:nvPr>
        </p:nvSpPr>
        <p:spPr>
          <a:xfrm>
            <a:off x="1127760" y="1123950"/>
            <a:ext cx="9936480" cy="4610100"/>
          </a:xfrm>
          <a:custGeom>
            <a:avLst/>
            <a:gdLst>
              <a:gd name="connsiteX0" fmla="*/ 4992680 w 9936480"/>
              <a:gd name="connsiteY0" fmla="*/ 888184 h 4610100"/>
              <a:gd name="connsiteX1" fmla="*/ 9936480 w 9936480"/>
              <a:gd name="connsiteY1" fmla="*/ 888184 h 4610100"/>
              <a:gd name="connsiteX2" fmla="*/ 9936480 w 9936480"/>
              <a:gd name="connsiteY2" fmla="*/ 4610100 h 4610100"/>
              <a:gd name="connsiteX3" fmla="*/ 4992680 w 9936480"/>
              <a:gd name="connsiteY3" fmla="*/ 4610100 h 4610100"/>
              <a:gd name="connsiteX4" fmla="*/ 0 w 9936480"/>
              <a:gd name="connsiteY4" fmla="*/ 0 h 4610100"/>
              <a:gd name="connsiteX5" fmla="*/ 4943800 w 9936480"/>
              <a:gd name="connsiteY5" fmla="*/ 0 h 4610100"/>
              <a:gd name="connsiteX6" fmla="*/ 4943800 w 9936480"/>
              <a:gd name="connsiteY6" fmla="*/ 3721916 h 4610100"/>
              <a:gd name="connsiteX7" fmla="*/ 0 w 9936480"/>
              <a:gd name="connsiteY7" fmla="*/ 3721916 h 4610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936480" h="4610100">
                <a:moveTo>
                  <a:pt x="4992680" y="888184"/>
                </a:moveTo>
                <a:lnTo>
                  <a:pt x="9936480" y="888184"/>
                </a:lnTo>
                <a:lnTo>
                  <a:pt x="9936480" y="4610100"/>
                </a:lnTo>
                <a:lnTo>
                  <a:pt x="4992680" y="4610100"/>
                </a:lnTo>
                <a:close/>
                <a:moveTo>
                  <a:pt x="0" y="0"/>
                </a:moveTo>
                <a:lnTo>
                  <a:pt x="4943800" y="0"/>
                </a:lnTo>
                <a:lnTo>
                  <a:pt x="4943800" y="3721916"/>
                </a:lnTo>
                <a:lnTo>
                  <a:pt x="0" y="3721916"/>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381086806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3_Title Slide">
    <p:spTree>
      <p:nvGrpSpPr>
        <p:cNvPr id="1" name=""/>
        <p:cNvGrpSpPr/>
        <p:nvPr/>
      </p:nvGrpSpPr>
      <p:grpSpPr>
        <a:xfrm>
          <a:off x="0" y="0"/>
          <a:ext cx="0" cy="0"/>
          <a:chOff x="0" y="0"/>
          <a:chExt cx="0" cy="0"/>
        </a:xfrm>
      </p:grpSpPr>
      <p:sp>
        <p:nvSpPr>
          <p:cNvPr id="3" name="Picture Placeholder 3">
            <a:extLst>
              <a:ext uri="{FF2B5EF4-FFF2-40B4-BE49-F238E27FC236}">
                <a16:creationId xmlns:a16="http://schemas.microsoft.com/office/drawing/2014/main" id="{4D87B024-DF46-4DF2-934F-975B0169D37C}"/>
              </a:ext>
            </a:extLst>
          </p:cNvPr>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extLst>
      <p:ext uri="{BB962C8B-B14F-4D97-AF65-F5344CB8AC3E}">
        <p14:creationId xmlns:p14="http://schemas.microsoft.com/office/powerpoint/2010/main" val="44374749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94057321-887A-4B9F-AE60-CB2705D39324}"/>
              </a:ext>
            </a:extLst>
          </p:cNvPr>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extLst>
      <p:ext uri="{BB962C8B-B14F-4D97-AF65-F5344CB8AC3E}">
        <p14:creationId xmlns:p14="http://schemas.microsoft.com/office/powerpoint/2010/main" val="405102949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6.xml><?xml version="1.0" encoding="utf-8"?>
<p:sldLayout xmlns:a="http://schemas.openxmlformats.org/drawingml/2006/main" xmlns:r="http://schemas.openxmlformats.org/officeDocument/2006/relationships" xmlns:p="http://schemas.openxmlformats.org/presentationml/2006/main" userDrawn="1">
  <p:cSld name="25_Title Slide">
    <p:spTree>
      <p:nvGrpSpPr>
        <p:cNvPr id="1" name=""/>
        <p:cNvGrpSpPr/>
        <p:nvPr/>
      </p:nvGrpSpPr>
      <p:grpSpPr>
        <a:xfrm>
          <a:off x="0" y="0"/>
          <a:ext cx="0" cy="0"/>
          <a:chOff x="0" y="0"/>
          <a:chExt cx="0" cy="0"/>
        </a:xfrm>
      </p:grpSpPr>
      <p:sp>
        <p:nvSpPr>
          <p:cNvPr id="3" name="Picture Placeholder 2">
            <a:extLst>
              <a:ext uri="{FF2B5EF4-FFF2-40B4-BE49-F238E27FC236}">
                <a16:creationId xmlns:a16="http://schemas.microsoft.com/office/drawing/2014/main" id="{806A67A1-AA69-46FE-9FEA-358EC9C58E6C}"/>
              </a:ext>
            </a:extLst>
          </p:cNvPr>
          <p:cNvSpPr>
            <a:spLocks noGrp="1"/>
          </p:cNvSpPr>
          <p:nvPr>
            <p:ph type="pic" sz="quarter" idx="10"/>
          </p:nvPr>
        </p:nvSpPr>
        <p:spPr>
          <a:xfrm>
            <a:off x="6096000" y="933450"/>
            <a:ext cx="4962146" cy="2495550"/>
          </a:xfrm>
          <a:prstGeom prst="rect">
            <a:avLst/>
          </a:prstGeom>
          <a:solidFill>
            <a:schemeClr val="bg1">
              <a:lumMod val="85000"/>
              <a:alpha val="50000"/>
            </a:schemeClr>
          </a:solidFill>
        </p:spPr>
        <p:txBody>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202435759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2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1+#ppt_w/2"/>
                                          </p:val>
                                        </p:tav>
                                        <p:tav tm="100000">
                                          <p:val>
                                            <p:strVal val="#ppt_x"/>
                                          </p:val>
                                        </p:tav>
                                      </p:tavLst>
                                    </p:anim>
                                    <p:anim calcmode="lin" valueType="num">
                                      <p:cBhvr additive="base">
                                        <p:cTn id="8" dur="500" fill="hold"/>
                                        <p:tgtEl>
                                          <p:spTgt spid="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7.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5D95098-09E1-C4E1-F131-563DA7A29107}"/>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id="{F1DB6B52-1098-3A61-90F1-ED7F8C19F6FD}"/>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1CA7B7F2-C594-2226-10C3-8AC3C8D66601}"/>
              </a:ext>
            </a:extLst>
          </p:cNvPr>
          <p:cNvSpPr>
            <a:spLocks noGrp="1"/>
          </p:cNvSpPr>
          <p:nvPr>
            <p:ph type="dt" sz="half" idx="10"/>
          </p:nvPr>
        </p:nvSpPr>
        <p:spPr/>
        <p:txBody>
          <a:bodyPr/>
          <a:lstStyle/>
          <a:p>
            <a:fld id="{7AD86B2E-B702-4422-B277-3A08C7449694}" type="datetimeFigureOut">
              <a:rPr lang="en-US" smtClean="0"/>
              <a:t>6/8/2024</a:t>
            </a:fld>
            <a:endParaRPr lang="en-US"/>
          </a:p>
        </p:txBody>
      </p:sp>
      <p:sp>
        <p:nvSpPr>
          <p:cNvPr id="5" name="Footer Placeholder 4">
            <a:extLst>
              <a:ext uri="{FF2B5EF4-FFF2-40B4-BE49-F238E27FC236}">
                <a16:creationId xmlns:a16="http://schemas.microsoft.com/office/drawing/2014/main" id="{57567B6F-AABD-ABF2-1716-8CA10C09EEDB}"/>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BA7F058B-4E26-075C-3DA4-A864D221D406}"/>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82260834"/>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8C59ED8-839F-740F-5380-EB20BD607CD4}"/>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B5DBA814-F4FF-953C-65F6-7755FFA224FB}"/>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D0F5B59B-14BB-0F36-FA1D-86F9E28D7782}"/>
              </a:ext>
            </a:extLst>
          </p:cNvPr>
          <p:cNvSpPr>
            <a:spLocks noGrp="1"/>
          </p:cNvSpPr>
          <p:nvPr>
            <p:ph type="dt" sz="half" idx="10"/>
          </p:nvPr>
        </p:nvSpPr>
        <p:spPr/>
        <p:txBody>
          <a:bodyPr/>
          <a:lstStyle/>
          <a:p>
            <a:fld id="{7AD86B2E-B702-4422-B277-3A08C7449694}" type="datetimeFigureOut">
              <a:rPr lang="en-US" smtClean="0"/>
              <a:t>6/8/2024</a:t>
            </a:fld>
            <a:endParaRPr lang="en-US"/>
          </a:p>
        </p:txBody>
      </p:sp>
      <p:sp>
        <p:nvSpPr>
          <p:cNvPr id="5" name="Footer Placeholder 4">
            <a:extLst>
              <a:ext uri="{FF2B5EF4-FFF2-40B4-BE49-F238E27FC236}">
                <a16:creationId xmlns:a16="http://schemas.microsoft.com/office/drawing/2014/main" id="{945EDB51-73D6-A3E4-04E1-FA0E4D318AD2}"/>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36E15A03-D852-FE42-22A2-986BA6AFDD9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926195474"/>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4FAF0B5-6A1B-819F-8BDB-8723AD6F80E5}"/>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id="{E6D59A6B-040C-D231-73AA-94BF982AB523}"/>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281F9F7B-C72F-8488-63C2-893D10A71873}"/>
              </a:ext>
            </a:extLst>
          </p:cNvPr>
          <p:cNvSpPr>
            <a:spLocks noGrp="1"/>
          </p:cNvSpPr>
          <p:nvPr>
            <p:ph type="dt" sz="half" idx="10"/>
          </p:nvPr>
        </p:nvSpPr>
        <p:spPr/>
        <p:txBody>
          <a:bodyPr/>
          <a:lstStyle/>
          <a:p>
            <a:fld id="{7AD86B2E-B702-4422-B277-3A08C7449694}" type="datetimeFigureOut">
              <a:rPr lang="en-US" smtClean="0"/>
              <a:t>6/8/2024</a:t>
            </a:fld>
            <a:endParaRPr lang="en-US"/>
          </a:p>
        </p:txBody>
      </p:sp>
      <p:sp>
        <p:nvSpPr>
          <p:cNvPr id="5" name="Footer Placeholder 4">
            <a:extLst>
              <a:ext uri="{FF2B5EF4-FFF2-40B4-BE49-F238E27FC236}">
                <a16:creationId xmlns:a16="http://schemas.microsoft.com/office/drawing/2014/main" id="{997D509D-91A2-39D0-0202-9348AED744AA}"/>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A1A98602-767F-9F7F-3A34-40E803A3BD2B}"/>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762668132"/>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1D49C40-2B03-A723-1A25-72E120ED2D38}"/>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DCC05F17-3155-8F58-9417-872859F01BC8}"/>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F0A6FADA-9339-2718-AE06-345636476CB1}"/>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CC7B5477-D6C1-D0EF-360E-AAF1F8F26BA5}"/>
              </a:ext>
            </a:extLst>
          </p:cNvPr>
          <p:cNvSpPr>
            <a:spLocks noGrp="1"/>
          </p:cNvSpPr>
          <p:nvPr>
            <p:ph type="dt" sz="half" idx="10"/>
          </p:nvPr>
        </p:nvSpPr>
        <p:spPr/>
        <p:txBody>
          <a:bodyPr/>
          <a:lstStyle/>
          <a:p>
            <a:fld id="{7AD86B2E-B702-4422-B277-3A08C7449694}" type="datetimeFigureOut">
              <a:rPr lang="en-US" smtClean="0"/>
              <a:t>6/8/2024</a:t>
            </a:fld>
            <a:endParaRPr lang="en-US"/>
          </a:p>
        </p:txBody>
      </p:sp>
      <p:sp>
        <p:nvSpPr>
          <p:cNvPr id="6" name="Footer Placeholder 5">
            <a:extLst>
              <a:ext uri="{FF2B5EF4-FFF2-40B4-BE49-F238E27FC236}">
                <a16:creationId xmlns:a16="http://schemas.microsoft.com/office/drawing/2014/main" id="{8EE8FCE8-EE63-38DE-2FCA-4EA8F13B84FD}"/>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FE2D33A2-7BEA-C0F6-8DC4-5841AF8D50F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876738261"/>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EB6B58D-F759-624C-F4B5-076FD713366E}"/>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id="{40DE3D4E-050C-4BD6-B7EB-39F9E2DE1CC1}"/>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B280C419-BB65-0AE7-334A-03DB570FB6CB}"/>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F05432BE-90AA-3340-26A3-24C2C60ED464}"/>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0972C4A7-BEA2-2193-0159-41A66555323C}"/>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A82EDC5C-9D31-77DA-AB6E-212A67AE9801}"/>
              </a:ext>
            </a:extLst>
          </p:cNvPr>
          <p:cNvSpPr>
            <a:spLocks noGrp="1"/>
          </p:cNvSpPr>
          <p:nvPr>
            <p:ph type="dt" sz="half" idx="10"/>
          </p:nvPr>
        </p:nvSpPr>
        <p:spPr/>
        <p:txBody>
          <a:bodyPr/>
          <a:lstStyle/>
          <a:p>
            <a:fld id="{7AD86B2E-B702-4422-B277-3A08C7449694}" type="datetimeFigureOut">
              <a:rPr lang="en-US" smtClean="0"/>
              <a:t>6/8/2024</a:t>
            </a:fld>
            <a:endParaRPr lang="en-US"/>
          </a:p>
        </p:txBody>
      </p:sp>
      <p:sp>
        <p:nvSpPr>
          <p:cNvPr id="8" name="Footer Placeholder 7">
            <a:extLst>
              <a:ext uri="{FF2B5EF4-FFF2-40B4-BE49-F238E27FC236}">
                <a16:creationId xmlns:a16="http://schemas.microsoft.com/office/drawing/2014/main" id="{A2F1C937-530C-BE6A-062C-EAEB60924AA7}"/>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F6965C7C-2F3A-7C73-65EE-071EA3B57E61}"/>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811851068"/>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11AF804-BA6F-7137-4401-2ABEE47663D1}"/>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85E1951F-F9DF-2D36-66CD-0ADE1A8E8AC9}"/>
              </a:ext>
            </a:extLst>
          </p:cNvPr>
          <p:cNvSpPr>
            <a:spLocks noGrp="1"/>
          </p:cNvSpPr>
          <p:nvPr>
            <p:ph type="dt" sz="half" idx="10"/>
          </p:nvPr>
        </p:nvSpPr>
        <p:spPr/>
        <p:txBody>
          <a:bodyPr/>
          <a:lstStyle/>
          <a:p>
            <a:fld id="{7AD86B2E-B702-4422-B277-3A08C7449694}" type="datetimeFigureOut">
              <a:rPr lang="en-US" smtClean="0"/>
              <a:t>6/8/2024</a:t>
            </a:fld>
            <a:endParaRPr lang="en-US"/>
          </a:p>
        </p:txBody>
      </p:sp>
      <p:sp>
        <p:nvSpPr>
          <p:cNvPr id="4" name="Footer Placeholder 3">
            <a:extLst>
              <a:ext uri="{FF2B5EF4-FFF2-40B4-BE49-F238E27FC236}">
                <a16:creationId xmlns:a16="http://schemas.microsoft.com/office/drawing/2014/main" id="{B067CA20-9E1C-BEF8-F7E6-B3C4C995857A}"/>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2C61B1B8-1D1F-02F4-C933-47FC32EC2AB2}"/>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238286670"/>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F7FE2AC4-08F1-175E-50F9-B90ABA9113BD}"/>
              </a:ext>
            </a:extLst>
          </p:cNvPr>
          <p:cNvSpPr>
            <a:spLocks noGrp="1"/>
          </p:cNvSpPr>
          <p:nvPr>
            <p:ph type="dt" sz="half" idx="10"/>
          </p:nvPr>
        </p:nvSpPr>
        <p:spPr/>
        <p:txBody>
          <a:bodyPr/>
          <a:lstStyle/>
          <a:p>
            <a:fld id="{7AD86B2E-B702-4422-B277-3A08C7449694}" type="datetimeFigureOut">
              <a:rPr lang="en-US" smtClean="0"/>
              <a:t>6/8/2024</a:t>
            </a:fld>
            <a:endParaRPr lang="en-US"/>
          </a:p>
        </p:txBody>
      </p:sp>
      <p:sp>
        <p:nvSpPr>
          <p:cNvPr id="3" name="Footer Placeholder 2">
            <a:extLst>
              <a:ext uri="{FF2B5EF4-FFF2-40B4-BE49-F238E27FC236}">
                <a16:creationId xmlns:a16="http://schemas.microsoft.com/office/drawing/2014/main" id="{CEAEA4DB-632D-D9D1-3D14-B1B180E010C4}"/>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EB715F8A-1D92-41F1-20A4-7DCD4E8AAA0A}"/>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570476162"/>
      </p:ext>
    </p:extLst>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AF15944-338D-38CB-1B4E-769DD7BE2175}"/>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id="{98D1760F-940D-CAB5-053A-5873FA1D8F06}"/>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543F859B-EC99-D3C1-C197-1297F9885337}"/>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778B70CE-2216-EDAB-7EA9-CCE161AC492D}"/>
              </a:ext>
            </a:extLst>
          </p:cNvPr>
          <p:cNvSpPr>
            <a:spLocks noGrp="1"/>
          </p:cNvSpPr>
          <p:nvPr>
            <p:ph type="dt" sz="half" idx="10"/>
          </p:nvPr>
        </p:nvSpPr>
        <p:spPr/>
        <p:txBody>
          <a:bodyPr/>
          <a:lstStyle/>
          <a:p>
            <a:fld id="{7AD86B2E-B702-4422-B277-3A08C7449694}" type="datetimeFigureOut">
              <a:rPr lang="en-US" smtClean="0"/>
              <a:t>6/8/2024</a:t>
            </a:fld>
            <a:endParaRPr lang="en-US"/>
          </a:p>
        </p:txBody>
      </p:sp>
      <p:sp>
        <p:nvSpPr>
          <p:cNvPr id="6" name="Footer Placeholder 5">
            <a:extLst>
              <a:ext uri="{FF2B5EF4-FFF2-40B4-BE49-F238E27FC236}">
                <a16:creationId xmlns:a16="http://schemas.microsoft.com/office/drawing/2014/main" id="{7E7F4EBE-FF18-55EE-6B98-05B25C8FC2C0}"/>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4F5F087-5F13-6A44-1590-C7C340B94C4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177127893"/>
      </p:ext>
    </p:extLst>
  </p:cSld>
  <p:clrMapOvr>
    <a:masterClrMapping/>
  </p:clrMapOvr>
</p:sldLayout>
</file>

<file path=ppt/slideLayouts/slideLayout25.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5AAD5A4-F7CC-0324-C194-023F89C76D67}"/>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id="{E06BFFB0-F5DC-8580-5C03-1E026A3F9479}"/>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09C9C8D9-5BE1-6BCB-A317-EB9D0B08ED9F}"/>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9473CEC4-4BC0-D998-48CD-C0E75413B0FC}"/>
              </a:ext>
            </a:extLst>
          </p:cNvPr>
          <p:cNvSpPr>
            <a:spLocks noGrp="1"/>
          </p:cNvSpPr>
          <p:nvPr>
            <p:ph type="dt" sz="half" idx="10"/>
          </p:nvPr>
        </p:nvSpPr>
        <p:spPr/>
        <p:txBody>
          <a:bodyPr/>
          <a:lstStyle/>
          <a:p>
            <a:fld id="{7AD86B2E-B702-4422-B277-3A08C7449694}" type="datetimeFigureOut">
              <a:rPr lang="en-US" smtClean="0"/>
              <a:t>6/8/2024</a:t>
            </a:fld>
            <a:endParaRPr lang="en-US"/>
          </a:p>
        </p:txBody>
      </p:sp>
      <p:sp>
        <p:nvSpPr>
          <p:cNvPr id="6" name="Footer Placeholder 5">
            <a:extLst>
              <a:ext uri="{FF2B5EF4-FFF2-40B4-BE49-F238E27FC236}">
                <a16:creationId xmlns:a16="http://schemas.microsoft.com/office/drawing/2014/main" id="{6205997B-9DB4-C221-C9C3-2CC6584C97A1}"/>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8972CE3-5F1C-8C5A-3A36-9FA4D8498D4D}"/>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708112448"/>
      </p:ext>
    </p:extLst>
  </p:cSld>
  <p:clrMapOvr>
    <a:masterClrMapping/>
  </p:clrMapOvr>
</p:sldLayout>
</file>

<file path=ppt/slideLayouts/slideLayout26.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4DD1990-0403-E7BD-DC37-9AFB471B60FE}"/>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1792BEF8-6FCF-04D0-BF56-B13A28622EB4}"/>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2E6B7518-7F38-0E9F-31BE-48CF51807FFD}"/>
              </a:ext>
            </a:extLst>
          </p:cNvPr>
          <p:cNvSpPr>
            <a:spLocks noGrp="1"/>
          </p:cNvSpPr>
          <p:nvPr>
            <p:ph type="dt" sz="half" idx="10"/>
          </p:nvPr>
        </p:nvSpPr>
        <p:spPr/>
        <p:txBody>
          <a:bodyPr/>
          <a:lstStyle/>
          <a:p>
            <a:fld id="{7AD86B2E-B702-4422-B277-3A08C7449694}" type="datetimeFigureOut">
              <a:rPr lang="en-US" smtClean="0"/>
              <a:t>6/8/2024</a:t>
            </a:fld>
            <a:endParaRPr lang="en-US"/>
          </a:p>
        </p:txBody>
      </p:sp>
      <p:sp>
        <p:nvSpPr>
          <p:cNvPr id="5" name="Footer Placeholder 4">
            <a:extLst>
              <a:ext uri="{FF2B5EF4-FFF2-40B4-BE49-F238E27FC236}">
                <a16:creationId xmlns:a16="http://schemas.microsoft.com/office/drawing/2014/main" id="{1499AE5E-BECF-D8F0-0176-F5D6F6177AA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DC169AFA-75A4-D04B-AD01-2B44BABE31A8}"/>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475507901"/>
      </p:ext>
    </p:extLst>
  </p:cSld>
  <p:clrMapOvr>
    <a:masterClrMapping/>
  </p:clrMapOvr>
</p:sldLayout>
</file>

<file path=ppt/slideLayouts/slideLayout27.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F5253B29-BA54-390A-6D3D-817CE947730A}"/>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633E21C0-5144-CF89-6AE0-510711E09815}"/>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FE99442B-8870-38B1-A26D-CE928268F2CA}"/>
              </a:ext>
            </a:extLst>
          </p:cNvPr>
          <p:cNvSpPr>
            <a:spLocks noGrp="1"/>
          </p:cNvSpPr>
          <p:nvPr>
            <p:ph type="dt" sz="half" idx="10"/>
          </p:nvPr>
        </p:nvSpPr>
        <p:spPr/>
        <p:txBody>
          <a:bodyPr/>
          <a:lstStyle/>
          <a:p>
            <a:fld id="{7AD86B2E-B702-4422-B277-3A08C7449694}" type="datetimeFigureOut">
              <a:rPr lang="en-US" smtClean="0"/>
              <a:t>6/8/2024</a:t>
            </a:fld>
            <a:endParaRPr lang="en-US"/>
          </a:p>
        </p:txBody>
      </p:sp>
      <p:sp>
        <p:nvSpPr>
          <p:cNvPr id="5" name="Footer Placeholder 4">
            <a:extLst>
              <a:ext uri="{FF2B5EF4-FFF2-40B4-BE49-F238E27FC236}">
                <a16:creationId xmlns:a16="http://schemas.microsoft.com/office/drawing/2014/main" id="{D1037066-A86D-748B-99F7-904DF1C0EE0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4D951710-EE2B-4532-5DDE-8ED9C5A66825}"/>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515038728"/>
      </p:ext>
    </p:extLst>
  </p:cSld>
  <p:clrMapOvr>
    <a:masterClrMapping/>
  </p:clrMapOvr>
</p:sldLayout>
</file>

<file path=ppt/slideLayouts/slideLayout28.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a:extLst>
              <a:ext uri="{FF2B5EF4-FFF2-40B4-BE49-F238E27FC236}">
                <a16:creationId xmlns:a16="http://schemas.microsoft.com/office/drawing/2014/main" id="{EA7BAD81-B37C-4E58-A969-A361C2B6AA3B}"/>
              </a:ext>
            </a:extLst>
          </p:cNvPr>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extLst>
      <p:ext uri="{BB962C8B-B14F-4D97-AF65-F5344CB8AC3E}">
        <p14:creationId xmlns:p14="http://schemas.microsoft.com/office/powerpoint/2010/main" val="1418623046"/>
      </p:ext>
    </p:extLst>
  </p:cSld>
  <p:clrMapOvr>
    <a:masterClrMapping/>
  </p:clrMapOvr>
</p:sldLayout>
</file>

<file path=ppt/slideLayouts/slideLayout29.xml><?xml version="1.0" encoding="utf-8"?>
<p:sldLayout xmlns:a="http://schemas.openxmlformats.org/drawingml/2006/main" xmlns:r="http://schemas.openxmlformats.org/officeDocument/2006/relationships" xmlns:p="http://schemas.openxmlformats.org/presentationml/2006/main" userDrawn="1">
  <p:cSld name="29_Title Slide">
    <p:spTree>
      <p:nvGrpSpPr>
        <p:cNvPr id="1" name=""/>
        <p:cNvGrpSpPr/>
        <p:nvPr/>
      </p:nvGrpSpPr>
      <p:grpSpPr>
        <a:xfrm>
          <a:off x="0" y="0"/>
          <a:ext cx="0" cy="0"/>
          <a:chOff x="0" y="0"/>
          <a:chExt cx="0" cy="0"/>
        </a:xfrm>
      </p:grpSpPr>
      <p:sp>
        <p:nvSpPr>
          <p:cNvPr id="7" name="Picture Placeholder 6">
            <a:extLst>
              <a:ext uri="{FF2B5EF4-FFF2-40B4-BE49-F238E27FC236}">
                <a16:creationId xmlns:a16="http://schemas.microsoft.com/office/drawing/2014/main" id="{B150257C-F063-4712-86B9-6B30CE114C01}"/>
              </a:ext>
            </a:extLst>
          </p:cNvPr>
          <p:cNvSpPr>
            <a:spLocks noGrp="1"/>
          </p:cNvSpPr>
          <p:nvPr>
            <p:ph type="pic" sz="quarter" idx="10"/>
          </p:nvPr>
        </p:nvSpPr>
        <p:spPr>
          <a:xfrm>
            <a:off x="1127760" y="1123950"/>
            <a:ext cx="9936480" cy="4610100"/>
          </a:xfrm>
          <a:custGeom>
            <a:avLst/>
            <a:gdLst>
              <a:gd name="connsiteX0" fmla="*/ 4992680 w 9936480"/>
              <a:gd name="connsiteY0" fmla="*/ 888184 h 4610100"/>
              <a:gd name="connsiteX1" fmla="*/ 9936480 w 9936480"/>
              <a:gd name="connsiteY1" fmla="*/ 888184 h 4610100"/>
              <a:gd name="connsiteX2" fmla="*/ 9936480 w 9936480"/>
              <a:gd name="connsiteY2" fmla="*/ 4610100 h 4610100"/>
              <a:gd name="connsiteX3" fmla="*/ 4992680 w 9936480"/>
              <a:gd name="connsiteY3" fmla="*/ 4610100 h 4610100"/>
              <a:gd name="connsiteX4" fmla="*/ 0 w 9936480"/>
              <a:gd name="connsiteY4" fmla="*/ 0 h 4610100"/>
              <a:gd name="connsiteX5" fmla="*/ 4943800 w 9936480"/>
              <a:gd name="connsiteY5" fmla="*/ 0 h 4610100"/>
              <a:gd name="connsiteX6" fmla="*/ 4943800 w 9936480"/>
              <a:gd name="connsiteY6" fmla="*/ 3721916 h 4610100"/>
              <a:gd name="connsiteX7" fmla="*/ 0 w 9936480"/>
              <a:gd name="connsiteY7" fmla="*/ 3721916 h 4610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936480" h="4610100">
                <a:moveTo>
                  <a:pt x="4992680" y="888184"/>
                </a:moveTo>
                <a:lnTo>
                  <a:pt x="9936480" y="888184"/>
                </a:lnTo>
                <a:lnTo>
                  <a:pt x="9936480" y="4610100"/>
                </a:lnTo>
                <a:lnTo>
                  <a:pt x="4992680" y="4610100"/>
                </a:lnTo>
                <a:close/>
                <a:moveTo>
                  <a:pt x="0" y="0"/>
                </a:moveTo>
                <a:lnTo>
                  <a:pt x="4943800" y="0"/>
                </a:lnTo>
                <a:lnTo>
                  <a:pt x="4943800" y="3721916"/>
                </a:lnTo>
                <a:lnTo>
                  <a:pt x="0" y="3721916"/>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354512896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Layout>
</file>

<file path=ppt/slideLayouts/slideLayout30.xml><?xml version="1.0" encoding="utf-8"?>
<p:sldLayout xmlns:a="http://schemas.openxmlformats.org/drawingml/2006/main" xmlns:r="http://schemas.openxmlformats.org/officeDocument/2006/relationships" xmlns:p="http://schemas.openxmlformats.org/presentationml/2006/main" userDrawn="1">
  <p:cSld name="33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FC9C52C9-E1A1-4DAC-AD31-A7ADAED4AB84}"/>
              </a:ext>
            </a:extLst>
          </p:cNvPr>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295490107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31.xml><?xml version="1.0" encoding="utf-8"?>
<p:sldLayout xmlns:a="http://schemas.openxmlformats.org/drawingml/2006/main" xmlns:r="http://schemas.openxmlformats.org/officeDocument/2006/relationships" xmlns:p="http://schemas.openxmlformats.org/presentationml/2006/main" userDrawn="1">
  <p:cSld name="3_Title Slide">
    <p:spTree>
      <p:nvGrpSpPr>
        <p:cNvPr id="1" name=""/>
        <p:cNvGrpSpPr/>
        <p:nvPr/>
      </p:nvGrpSpPr>
      <p:grpSpPr>
        <a:xfrm>
          <a:off x="0" y="0"/>
          <a:ext cx="0" cy="0"/>
          <a:chOff x="0" y="0"/>
          <a:chExt cx="0" cy="0"/>
        </a:xfrm>
      </p:grpSpPr>
      <p:sp>
        <p:nvSpPr>
          <p:cNvPr id="3" name="Picture Placeholder 3">
            <a:extLst>
              <a:ext uri="{FF2B5EF4-FFF2-40B4-BE49-F238E27FC236}">
                <a16:creationId xmlns:a16="http://schemas.microsoft.com/office/drawing/2014/main" id="{4D87B024-DF46-4DF2-934F-975B0169D37C}"/>
              </a:ext>
            </a:extLst>
          </p:cNvPr>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extLst>
      <p:ext uri="{BB962C8B-B14F-4D97-AF65-F5344CB8AC3E}">
        <p14:creationId xmlns:p14="http://schemas.microsoft.com/office/powerpoint/2010/main" val="130065536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32.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94057321-887A-4B9F-AE60-CB2705D39324}"/>
              </a:ext>
            </a:extLst>
          </p:cNvPr>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extLst>
      <p:ext uri="{BB962C8B-B14F-4D97-AF65-F5344CB8AC3E}">
        <p14:creationId xmlns:p14="http://schemas.microsoft.com/office/powerpoint/2010/main" val="56760957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33.xml><?xml version="1.0" encoding="utf-8"?>
<p:sldLayout xmlns:a="http://schemas.openxmlformats.org/drawingml/2006/main" xmlns:r="http://schemas.openxmlformats.org/officeDocument/2006/relationships" xmlns:p="http://schemas.openxmlformats.org/presentationml/2006/main" userDrawn="1">
  <p:cSld name="25_Title Slide">
    <p:spTree>
      <p:nvGrpSpPr>
        <p:cNvPr id="1" name=""/>
        <p:cNvGrpSpPr/>
        <p:nvPr/>
      </p:nvGrpSpPr>
      <p:grpSpPr>
        <a:xfrm>
          <a:off x="0" y="0"/>
          <a:ext cx="0" cy="0"/>
          <a:chOff x="0" y="0"/>
          <a:chExt cx="0" cy="0"/>
        </a:xfrm>
      </p:grpSpPr>
      <p:sp>
        <p:nvSpPr>
          <p:cNvPr id="3" name="Picture Placeholder 2">
            <a:extLst>
              <a:ext uri="{FF2B5EF4-FFF2-40B4-BE49-F238E27FC236}">
                <a16:creationId xmlns:a16="http://schemas.microsoft.com/office/drawing/2014/main" id="{806A67A1-AA69-46FE-9FEA-358EC9C58E6C}"/>
              </a:ext>
            </a:extLst>
          </p:cNvPr>
          <p:cNvSpPr>
            <a:spLocks noGrp="1"/>
          </p:cNvSpPr>
          <p:nvPr>
            <p:ph type="pic" sz="quarter" idx="10"/>
          </p:nvPr>
        </p:nvSpPr>
        <p:spPr>
          <a:xfrm>
            <a:off x="6096000" y="933450"/>
            <a:ext cx="4962146" cy="2495550"/>
          </a:xfrm>
          <a:prstGeom prst="rect">
            <a:avLst/>
          </a:prstGeom>
          <a:solidFill>
            <a:schemeClr val="bg1">
              <a:lumMod val="85000"/>
              <a:alpha val="50000"/>
            </a:schemeClr>
          </a:solidFill>
        </p:spPr>
        <p:txBody>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214212561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2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1+#ppt_w/2"/>
                                          </p:val>
                                        </p:tav>
                                        <p:tav tm="100000">
                                          <p:val>
                                            <p:strVal val="#ppt_x"/>
                                          </p:val>
                                        </p:tav>
                                      </p:tavLst>
                                    </p:anim>
                                    <p:anim calcmode="lin" valueType="num">
                                      <p:cBhvr additive="base">
                                        <p:cTn id="8" dur="500" fill="hold"/>
                                        <p:tgtEl>
                                          <p:spTgt spid="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34.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7AD86B2E-B702-4422-B277-3A08C7449694}" type="datetimeFigureOut">
              <a:rPr lang="en-US" smtClean="0"/>
              <a:t>6/8/2024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4260484535"/>
      </p:ext>
    </p:extLst>
  </p:cSld>
  <p:clrMapOvr>
    <a:masterClrMapping/>
  </p:clrMapOvr>
</p:sldLayout>
</file>

<file path=ppt/slideLayouts/slideLayout35.xml><?xml version="1.0" encoding="utf-8"?>
<p:sldLayout xmlns:a="http://schemas.openxmlformats.org/drawingml/2006/main" xmlns:r="http://schemas.openxmlformats.org/officeDocument/2006/relationships" xmlns:p="http://schemas.openxmlformats.org/presentationml/2006/main" showMasterSp="0"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6/8/2024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418770200"/>
      </p:ext>
    </p:extLst>
  </p:cSld>
  <p:clrMapOvr>
    <a:masterClrMapping/>
  </p:clrMapOvr>
</p:sldLayout>
</file>

<file path=ppt/slideLayouts/slideLayout36.xml><?xml version="1.0" encoding="utf-8"?>
<p:sldLayout xmlns:a="http://schemas.openxmlformats.org/drawingml/2006/main" xmlns:r="http://schemas.openxmlformats.org/officeDocument/2006/relationships" xmlns:p="http://schemas.openxmlformats.org/presentationml/2006/main" showMasterSp="0"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7AD86B2E-B702-4422-B277-3A08C7449694}" type="datetimeFigureOut">
              <a:rPr lang="en-US" smtClean="0"/>
              <a:t>6/8/2024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782307264"/>
      </p:ext>
    </p:extLst>
  </p:cSld>
  <p:clrMapOvr>
    <a:masterClrMapping/>
  </p:clrMapOvr>
</p:sldLayout>
</file>

<file path=ppt/slideLayouts/slideLayout37.xml><?xml version="1.0" encoding="utf-8"?>
<p:sldLayout xmlns:a="http://schemas.openxmlformats.org/drawingml/2006/main" xmlns:r="http://schemas.openxmlformats.org/officeDocument/2006/relationships" xmlns:p="http://schemas.openxmlformats.org/presentationml/2006/main" showMasterSp="0"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7AD86B2E-B702-4422-B277-3A08C7449694}" type="datetimeFigureOut">
              <a:rPr lang="en-US" smtClean="0"/>
              <a:t>6/8/2024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094226850"/>
      </p:ext>
    </p:extLst>
  </p:cSld>
  <p:clrMapOvr>
    <a:masterClrMapping/>
  </p:clrMapOvr>
</p:sldLayout>
</file>

<file path=ppt/slideLayouts/slideLayout38.xml><?xml version="1.0" encoding="utf-8"?>
<p:sldLayout xmlns:a="http://schemas.openxmlformats.org/drawingml/2006/main" xmlns:r="http://schemas.openxmlformats.org/officeDocument/2006/relationships" xmlns:p="http://schemas.openxmlformats.org/presentationml/2006/main" showMasterSp="0"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7AD86B2E-B702-4422-B277-3A08C7449694}" type="datetimeFigureOut">
              <a:rPr lang="en-US" smtClean="0"/>
              <a:t>6/8/2024</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439563608"/>
      </p:ext>
    </p:extLst>
  </p:cSld>
  <p:clrMapOvr>
    <a:masterClrMapping/>
  </p:clrMapOvr>
</p:sldLayout>
</file>

<file path=ppt/slideLayouts/slideLayout39.xml><?xml version="1.0" encoding="utf-8"?>
<p:sldLayout xmlns:a="http://schemas.openxmlformats.org/drawingml/2006/main" xmlns:r="http://schemas.openxmlformats.org/officeDocument/2006/relationships" xmlns:p="http://schemas.openxmlformats.org/presentationml/2006/main" showMasterSp="0"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7AD86B2E-B702-4422-B277-3A08C7449694}" type="datetimeFigureOut">
              <a:rPr lang="en-US" smtClean="0"/>
              <a:t>6/8/2024</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01037113"/>
      </p:ext>
    </p:extLst>
  </p:cSld>
  <p:clrMapOvr>
    <a:masterClrMapping/>
  </p:clrMapOvr>
</p:sldLayout>
</file>

<file path=ppt/slideLayouts/slideLayout40.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AD86B2E-B702-4422-B277-3A08C7449694}" type="datetimeFigureOut">
              <a:rPr lang="en-US" smtClean="0"/>
              <a:t>6/8/2024</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56681082"/>
      </p:ext>
    </p:extLst>
  </p:cSld>
  <p:clrMapOvr>
    <a:masterClrMapping/>
  </p:clrMapOvr>
</p:sldLayout>
</file>

<file path=ppt/slideLayouts/slideLayout41.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6/8/2024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900475930"/>
      </p:ext>
    </p:extLst>
  </p:cSld>
  <p:clrMapOvr>
    <a:masterClrMapping/>
  </p:clrMapOvr>
</p:sldLayout>
</file>

<file path=ppt/slideLayouts/slideLayout42.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6/8/2024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092612761"/>
      </p:ext>
    </p:extLst>
  </p:cSld>
  <p:clrMapOvr>
    <a:masterClrMapping/>
  </p:clrMapOvr>
</p:sldLayout>
</file>

<file path=ppt/slideLayouts/slideLayout43.xml><?xml version="1.0" encoding="utf-8"?>
<p:sldLayout xmlns:a="http://schemas.openxmlformats.org/drawingml/2006/main" xmlns:r="http://schemas.openxmlformats.org/officeDocument/2006/relationships" xmlns:p="http://schemas.openxmlformats.org/presentationml/2006/main" showMasterSp="0"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6/8/2024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948884515"/>
      </p:ext>
    </p:extLst>
  </p:cSld>
  <p:clrMapOvr>
    <a:masterClrMapping/>
  </p:clrMapOvr>
</p:sldLayout>
</file>

<file path=ppt/slideLayouts/slideLayout44.xml><?xml version="1.0" encoding="utf-8"?>
<p:sldLayout xmlns:a="http://schemas.openxmlformats.org/drawingml/2006/main" xmlns:r="http://schemas.openxmlformats.org/officeDocument/2006/relationships" xmlns:p="http://schemas.openxmlformats.org/presentationml/2006/main" showMasterSp="0"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6/8/2024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349091367"/>
      </p:ext>
    </p:extLst>
  </p:cSld>
  <p:clrMapOvr>
    <a:masterClrMapping/>
  </p:clrMapOvr>
</p:sldLayout>
</file>

<file path=ppt/slideLayouts/slideLayout45.xml><?xml version="1.0" encoding="utf-8"?>
<p:sldLayout xmlns:a="http://schemas.openxmlformats.org/drawingml/2006/main" xmlns:r="http://schemas.openxmlformats.org/officeDocument/2006/relationships" xmlns:p="http://schemas.openxmlformats.org/presentationml/2006/main" showMasterSp="0" userDrawn="1">
  <p:cSld name="23_Title Slide">
    <p:spTree>
      <p:nvGrpSpPr>
        <p:cNvPr id="1" name=""/>
        <p:cNvGrpSpPr/>
        <p:nvPr/>
      </p:nvGrpSpPr>
      <p:grpSpPr>
        <a:xfrm>
          <a:off x="0" y="0"/>
          <a:ext cx="0" cy="0"/>
          <a:chOff x="0" y="0"/>
          <a:chExt cx="0" cy="0"/>
        </a:xfrm>
      </p:grpSpPr>
      <p:sp>
        <p:nvSpPr>
          <p:cNvPr id="14" name="Picture Placeholder 13"/>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
        <p:nvSpPr>
          <p:cNvPr id="3" name="TextBox 2">
            <a:extLst>
              <a:ext uri="{FF2B5EF4-FFF2-40B4-BE49-F238E27FC236}">
                <a16:creationId xmlns:a16="http://schemas.microsoft.com/office/drawing/2014/main" id="{8427D28B-1628-4C53-BB66-C9FB14E99EB2}"/>
              </a:ext>
            </a:extLst>
          </p:cNvPr>
          <p:cNvSpPr txBox="1"/>
          <p:nvPr userDrawn="1"/>
        </p:nvSpPr>
        <p:spPr>
          <a:xfrm>
            <a:off x="4787900" y="6400766"/>
            <a:ext cx="2616200" cy="400110"/>
          </a:xfrm>
          <a:prstGeom prst="rect">
            <a:avLst/>
          </a:prstGeom>
          <a:noFill/>
        </p:spPr>
        <p:txBody>
          <a:bodyPr wrap="square" rtlCol="0">
            <a:spAutoFit/>
          </a:bodyP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en-US" sz="2000" b="0" i="0" u="none" strike="noStrike" kern="0" cap="none" spc="0" normalizeH="0" baseline="0" noProof="0" dirty="0">
                <a:ln>
                  <a:noFill/>
                </a:ln>
                <a:solidFill>
                  <a:prstClr val="black"/>
                </a:solidFill>
                <a:effectLst/>
                <a:uLnTx/>
                <a:uFillTx/>
              </a:rPr>
              <a:t>www.midocean.ae</a:t>
            </a:r>
          </a:p>
        </p:txBody>
      </p:sp>
      <p:sp>
        <p:nvSpPr>
          <p:cNvPr id="4" name="Rectangle 3">
            <a:extLst>
              <a:ext uri="{FF2B5EF4-FFF2-40B4-BE49-F238E27FC236}">
                <a16:creationId xmlns:a16="http://schemas.microsoft.com/office/drawing/2014/main" id="{1E5F6DB9-1BA2-412F-B4CB-0B55D2EADEE7}"/>
              </a:ext>
            </a:extLst>
          </p:cNvPr>
          <p:cNvSpPr/>
          <p:nvPr userDrawn="1"/>
        </p:nvSpPr>
        <p:spPr>
          <a:xfrm>
            <a:off x="3150823" y="583447"/>
            <a:ext cx="6516914" cy="45719"/>
          </a:xfrm>
          <a:prstGeom prst="rect">
            <a:avLst/>
          </a:prstGeom>
          <a:solidFill>
            <a:sysClr val="windowText" lastClr="000000"/>
          </a:solidFill>
          <a:ln w="12700" cap="flat" cmpd="sng" algn="ctr">
            <a:no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prstClr val="white"/>
              </a:solidFill>
              <a:effectLst/>
              <a:uLnTx/>
              <a:uFillTx/>
              <a:latin typeface="Calibri" panose="020F0502020204030204"/>
              <a:ea typeface="+mn-ea"/>
              <a:cs typeface="+mn-cs"/>
            </a:endParaRPr>
          </a:p>
        </p:txBody>
      </p:sp>
      <p:pic>
        <p:nvPicPr>
          <p:cNvPr id="5" name="Graphic 21">
            <a:extLst>
              <a:ext uri="{FF2B5EF4-FFF2-40B4-BE49-F238E27FC236}">
                <a16:creationId xmlns:a16="http://schemas.microsoft.com/office/drawing/2014/main" id="{D8118F06-7855-4DA4-9430-C5EBF847B5AE}"/>
              </a:ext>
            </a:extLst>
          </p:cNvPr>
          <p:cNvPicPr>
            <a:picLocks noChangeAspect="1"/>
          </p:cNvPicPr>
          <p:nvPr userDrawn="1"/>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Tree>
    <p:extLst>
      <p:ext uri="{BB962C8B-B14F-4D97-AF65-F5344CB8AC3E}">
        <p14:creationId xmlns:p14="http://schemas.microsoft.com/office/powerpoint/2010/main" val="299686361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46.xml><?xml version="1.0" encoding="utf-8"?>
<p:sldLayout xmlns:a="http://schemas.openxmlformats.org/drawingml/2006/main" xmlns:r="http://schemas.openxmlformats.org/officeDocument/2006/relationships" xmlns:p="http://schemas.openxmlformats.org/presentationml/2006/main" showMasterSp="0" userDrawn="1">
  <p:cSld name="33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154749663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47.xml><?xml version="1.0" encoding="utf-8"?>
<p:sldLayout xmlns:a="http://schemas.openxmlformats.org/drawingml/2006/main" xmlns:r="http://schemas.openxmlformats.org/officeDocument/2006/relationships" xmlns:p="http://schemas.openxmlformats.org/presentationml/2006/main" showMasterSp="0" userDrawn="1">
  <p:cSld name="48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extLst>
      <p:ext uri="{BB962C8B-B14F-4D97-AF65-F5344CB8AC3E}">
        <p14:creationId xmlns:p14="http://schemas.microsoft.com/office/powerpoint/2010/main" val="299732174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48.xml><?xml version="1.0" encoding="utf-8"?>
<p:sldLayout xmlns:a="http://schemas.openxmlformats.org/drawingml/2006/main" xmlns:r="http://schemas.openxmlformats.org/officeDocument/2006/relationships" xmlns:p="http://schemas.openxmlformats.org/presentationml/2006/main" showMasterSp="0" matchingName="Title + 1 column" type="tx">
  <p:cSld name="Title + 1 column">
    <p:spTree>
      <p:nvGrpSpPr>
        <p:cNvPr id="1" name="Shape 61"/>
        <p:cNvGrpSpPr/>
        <p:nvPr/>
      </p:nvGrpSpPr>
      <p:grpSpPr>
        <a:xfrm>
          <a:off x="0" y="0"/>
          <a:ext cx="0" cy="0"/>
          <a:chOff x="0" y="0"/>
          <a:chExt cx="0" cy="0"/>
        </a:xfrm>
      </p:grpSpPr>
      <p:sp>
        <p:nvSpPr>
          <p:cNvPr id="78" name="Google Shape;78;p5"/>
          <p:cNvSpPr txBox="1">
            <a:spLocks noGrp="1"/>
          </p:cNvSpPr>
          <p:nvPr>
            <p:ph type="title"/>
          </p:nvPr>
        </p:nvSpPr>
        <p:spPr>
          <a:xfrm>
            <a:off x="1085700" y="523433"/>
            <a:ext cx="7323200" cy="1021600"/>
          </a:xfrm>
          <a:prstGeom prst="rect">
            <a:avLst/>
          </a:prstGeom>
        </p:spPr>
        <p:txBody>
          <a:bodyPr spcFirstLastPara="1" wrap="square" lIns="91425" tIns="91425" rIns="91425" bIns="91425" anchor="ctr" anchorCtr="0">
            <a:noAutofit/>
          </a:bodyPr>
          <a:lstStyle>
            <a:lvl1pPr lvl="0">
              <a:spcBef>
                <a:spcPts val="0"/>
              </a:spcBef>
              <a:spcAft>
                <a:spcPts val="0"/>
              </a:spcAft>
              <a:buSzPts val="2000"/>
              <a:buNone/>
              <a:defRPr/>
            </a:lvl1pPr>
            <a:lvl2pPr lvl="1">
              <a:spcBef>
                <a:spcPts val="0"/>
              </a:spcBef>
              <a:spcAft>
                <a:spcPts val="0"/>
              </a:spcAft>
              <a:buSzPts val="2000"/>
              <a:buNone/>
              <a:defRPr/>
            </a:lvl2pPr>
            <a:lvl3pPr lvl="2">
              <a:spcBef>
                <a:spcPts val="0"/>
              </a:spcBef>
              <a:spcAft>
                <a:spcPts val="0"/>
              </a:spcAft>
              <a:buSzPts val="2000"/>
              <a:buNone/>
              <a:defRPr/>
            </a:lvl3pPr>
            <a:lvl4pPr lvl="3">
              <a:spcBef>
                <a:spcPts val="0"/>
              </a:spcBef>
              <a:spcAft>
                <a:spcPts val="0"/>
              </a:spcAft>
              <a:buSzPts val="2000"/>
              <a:buNone/>
              <a:defRPr/>
            </a:lvl4pPr>
            <a:lvl5pPr lvl="4">
              <a:spcBef>
                <a:spcPts val="0"/>
              </a:spcBef>
              <a:spcAft>
                <a:spcPts val="0"/>
              </a:spcAft>
              <a:buSzPts val="2000"/>
              <a:buNone/>
              <a:defRPr/>
            </a:lvl5pPr>
            <a:lvl6pPr lvl="5">
              <a:spcBef>
                <a:spcPts val="0"/>
              </a:spcBef>
              <a:spcAft>
                <a:spcPts val="0"/>
              </a:spcAft>
              <a:buSzPts val="2000"/>
              <a:buNone/>
              <a:defRPr/>
            </a:lvl6pPr>
            <a:lvl7pPr lvl="6">
              <a:spcBef>
                <a:spcPts val="0"/>
              </a:spcBef>
              <a:spcAft>
                <a:spcPts val="0"/>
              </a:spcAft>
              <a:buSzPts val="2000"/>
              <a:buNone/>
              <a:defRPr/>
            </a:lvl7pPr>
            <a:lvl8pPr lvl="7">
              <a:spcBef>
                <a:spcPts val="0"/>
              </a:spcBef>
              <a:spcAft>
                <a:spcPts val="0"/>
              </a:spcAft>
              <a:buSzPts val="2000"/>
              <a:buNone/>
              <a:defRPr/>
            </a:lvl8pPr>
            <a:lvl9pPr lvl="8">
              <a:spcBef>
                <a:spcPts val="0"/>
              </a:spcBef>
              <a:spcAft>
                <a:spcPts val="0"/>
              </a:spcAft>
              <a:buSzPts val="2000"/>
              <a:buNone/>
              <a:defRPr/>
            </a:lvl9pPr>
          </a:lstStyle>
          <a:p>
            <a:endParaRPr/>
          </a:p>
        </p:txBody>
      </p:sp>
      <p:sp>
        <p:nvSpPr>
          <p:cNvPr id="79" name="Google Shape;79;p5"/>
          <p:cNvSpPr txBox="1">
            <a:spLocks noGrp="1"/>
          </p:cNvSpPr>
          <p:nvPr>
            <p:ph type="body" idx="1"/>
          </p:nvPr>
        </p:nvSpPr>
        <p:spPr>
          <a:xfrm>
            <a:off x="1085700" y="1769800"/>
            <a:ext cx="8176800" cy="4194000"/>
          </a:xfrm>
          <a:prstGeom prst="rect">
            <a:avLst/>
          </a:prstGeom>
        </p:spPr>
        <p:txBody>
          <a:bodyPr spcFirstLastPara="1" wrap="square" lIns="91425" tIns="91425" rIns="91425" bIns="91425" anchor="ctr" anchorCtr="0">
            <a:noAutofit/>
          </a:bodyPr>
          <a:lstStyle>
            <a:lvl1pPr marL="609585" lvl="0" indent="-507987">
              <a:spcBef>
                <a:spcPts val="800"/>
              </a:spcBef>
              <a:spcAft>
                <a:spcPts val="0"/>
              </a:spcAft>
              <a:buSzPts val="2400"/>
              <a:buChar char="▰"/>
              <a:defRPr/>
            </a:lvl1pPr>
            <a:lvl2pPr marL="1219170" lvl="1" indent="-507987">
              <a:spcBef>
                <a:spcPts val="1333"/>
              </a:spcBef>
              <a:spcAft>
                <a:spcPts val="0"/>
              </a:spcAft>
              <a:buSzPts val="2400"/>
              <a:buChar char="▻"/>
              <a:defRPr/>
            </a:lvl2pPr>
            <a:lvl3pPr marL="1828754" lvl="2" indent="-507987">
              <a:spcBef>
                <a:spcPts val="1333"/>
              </a:spcBef>
              <a:spcAft>
                <a:spcPts val="0"/>
              </a:spcAft>
              <a:buSzPts val="2400"/>
              <a:buChar char="▻"/>
              <a:defRPr/>
            </a:lvl3pPr>
            <a:lvl4pPr marL="2438339" lvl="3" indent="-507987">
              <a:spcBef>
                <a:spcPts val="1333"/>
              </a:spcBef>
              <a:spcAft>
                <a:spcPts val="0"/>
              </a:spcAft>
              <a:buSzPts val="2400"/>
              <a:buChar char="▻"/>
              <a:defRPr/>
            </a:lvl4pPr>
            <a:lvl5pPr marL="3047924" lvl="4" indent="-507987">
              <a:spcBef>
                <a:spcPts val="1333"/>
              </a:spcBef>
              <a:spcAft>
                <a:spcPts val="0"/>
              </a:spcAft>
              <a:buSzPts val="2400"/>
              <a:buChar char="▻"/>
              <a:defRPr/>
            </a:lvl5pPr>
            <a:lvl6pPr marL="3657509" lvl="5" indent="-507987">
              <a:spcBef>
                <a:spcPts val="1333"/>
              </a:spcBef>
              <a:spcAft>
                <a:spcPts val="0"/>
              </a:spcAft>
              <a:buSzPts val="2400"/>
              <a:buChar char="▻"/>
              <a:defRPr/>
            </a:lvl6pPr>
            <a:lvl7pPr marL="4267093" lvl="6" indent="-507987">
              <a:spcBef>
                <a:spcPts val="1333"/>
              </a:spcBef>
              <a:spcAft>
                <a:spcPts val="0"/>
              </a:spcAft>
              <a:buSzPts val="2400"/>
              <a:buChar char="▻"/>
              <a:defRPr/>
            </a:lvl7pPr>
            <a:lvl8pPr marL="4876678" lvl="7" indent="-507987">
              <a:spcBef>
                <a:spcPts val="1333"/>
              </a:spcBef>
              <a:spcAft>
                <a:spcPts val="0"/>
              </a:spcAft>
              <a:buSzPts val="2400"/>
              <a:buChar char="▻"/>
              <a:defRPr/>
            </a:lvl8pPr>
            <a:lvl9pPr marL="5486263" lvl="8" indent="-507987">
              <a:spcBef>
                <a:spcPts val="1333"/>
              </a:spcBef>
              <a:spcAft>
                <a:spcPts val="1333"/>
              </a:spcAft>
              <a:buSzPts val="2400"/>
              <a:buChar char="▻"/>
              <a:defRPr/>
            </a:lvl9pPr>
          </a:lstStyle>
          <a:p>
            <a:endParaRPr/>
          </a:p>
        </p:txBody>
      </p:sp>
      <p:sp>
        <p:nvSpPr>
          <p:cNvPr id="80" name="Google Shape;80;p5"/>
          <p:cNvSpPr txBox="1">
            <a:spLocks noGrp="1"/>
          </p:cNvSpPr>
          <p:nvPr>
            <p:ph type="sldNum" idx="12"/>
          </p:nvPr>
        </p:nvSpPr>
        <p:spPr>
          <a:xfrm>
            <a:off x="10157333" y="6182000"/>
            <a:ext cx="1983200" cy="420800"/>
          </a:xfrm>
          <a:prstGeom prst="rect">
            <a:avLst/>
          </a:prstGeom>
        </p:spPr>
        <p:txBody>
          <a:bodyPr spcFirstLastPara="1" wrap="square" lIns="91425" tIns="91425" rIns="91425" bIns="91425" anchor="ctr" anchorCtr="0">
            <a:no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fld id="{00000000-1234-1234-1234-123412341234}" type="slidenum">
              <a:rPr lang="en" smtClean="0"/>
              <a:pPr/>
              <a:t>‹#›</a:t>
            </a:fld>
            <a:endParaRPr lang="en"/>
          </a:p>
        </p:txBody>
      </p:sp>
      <p:sp>
        <p:nvSpPr>
          <p:cNvPr id="21" name="TextBox 20">
            <a:extLst>
              <a:ext uri="{FF2B5EF4-FFF2-40B4-BE49-F238E27FC236}">
                <a16:creationId xmlns:a16="http://schemas.microsoft.com/office/drawing/2014/main" id="{DB490868-8D24-492B-B167-C0D54B62B613}"/>
              </a:ext>
            </a:extLst>
          </p:cNvPr>
          <p:cNvSpPr txBox="1"/>
          <p:nvPr userDrawn="1"/>
        </p:nvSpPr>
        <p:spPr>
          <a:xfrm>
            <a:off x="4840293" y="6457890"/>
            <a:ext cx="2616200" cy="400110"/>
          </a:xfrm>
          <a:prstGeom prst="rect">
            <a:avLst/>
          </a:prstGeom>
          <a:noFill/>
        </p:spPr>
        <p:txBody>
          <a:bodyPr wrap="square" rtlCol="0">
            <a:spAutoFit/>
          </a:bodyP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en-US" sz="2000" b="0" i="0" u="none" strike="noStrike" kern="0" cap="none" spc="0" normalizeH="0" baseline="0" noProof="0" dirty="0">
                <a:ln>
                  <a:noFill/>
                </a:ln>
                <a:solidFill>
                  <a:prstClr val="black"/>
                </a:solidFill>
                <a:effectLst/>
                <a:uLnTx/>
                <a:uFillTx/>
              </a:rPr>
              <a:t>www.midocean.ae</a:t>
            </a:r>
          </a:p>
        </p:txBody>
      </p:sp>
      <p:sp>
        <p:nvSpPr>
          <p:cNvPr id="22" name="Rectangle 21">
            <a:extLst>
              <a:ext uri="{FF2B5EF4-FFF2-40B4-BE49-F238E27FC236}">
                <a16:creationId xmlns:a16="http://schemas.microsoft.com/office/drawing/2014/main" id="{B582E84A-AC3B-4CEF-94A3-0FD0D5309A9C}"/>
              </a:ext>
            </a:extLst>
          </p:cNvPr>
          <p:cNvSpPr/>
          <p:nvPr userDrawn="1"/>
        </p:nvSpPr>
        <p:spPr>
          <a:xfrm>
            <a:off x="3203216" y="640571"/>
            <a:ext cx="6516914" cy="45719"/>
          </a:xfrm>
          <a:prstGeom prst="rect">
            <a:avLst/>
          </a:prstGeom>
          <a:solidFill>
            <a:sysClr val="windowText" lastClr="000000"/>
          </a:solidFill>
          <a:ln w="12700" cap="flat" cmpd="sng" algn="ctr">
            <a:no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prstClr val="white"/>
              </a:solidFill>
              <a:effectLst/>
              <a:uLnTx/>
              <a:uFillTx/>
              <a:latin typeface="Calibri" panose="020F0502020204030204"/>
              <a:ea typeface="+mn-ea"/>
              <a:cs typeface="+mn-cs"/>
            </a:endParaRPr>
          </a:p>
        </p:txBody>
      </p:sp>
      <p:pic>
        <p:nvPicPr>
          <p:cNvPr id="23" name="Graphic 21">
            <a:extLst>
              <a:ext uri="{FF2B5EF4-FFF2-40B4-BE49-F238E27FC236}">
                <a16:creationId xmlns:a16="http://schemas.microsoft.com/office/drawing/2014/main" id="{67628599-562C-43B4-B6A9-2732D0511BCD}"/>
              </a:ext>
            </a:extLst>
          </p:cNvPr>
          <p:cNvPicPr>
            <a:picLocks noChangeAspect="1"/>
          </p:cNvPicPr>
          <p:nvPr userDrawn="1"/>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835392" y="116913"/>
            <a:ext cx="2305141" cy="1076343"/>
          </a:xfrm>
          <a:prstGeom prst="rect">
            <a:avLst/>
          </a:prstGeom>
        </p:spPr>
      </p:pic>
    </p:spTree>
    <p:extLst>
      <p:ext uri="{BB962C8B-B14F-4D97-AF65-F5344CB8AC3E}">
        <p14:creationId xmlns:p14="http://schemas.microsoft.com/office/powerpoint/2010/main" val="3771236014"/>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image" Target="../media/image1.pn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theme" Target="../theme/theme1.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image" Target="../media/image2.png"/><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24.xml"/><Relationship Id="rId13" Type="http://schemas.openxmlformats.org/officeDocument/2006/relationships/slideLayout" Target="../slideLayouts/slideLayout29.xml"/><Relationship Id="rId18" Type="http://schemas.openxmlformats.org/officeDocument/2006/relationships/theme" Target="../theme/theme2.xml"/><Relationship Id="rId3" Type="http://schemas.openxmlformats.org/officeDocument/2006/relationships/slideLayout" Target="../slideLayouts/slideLayout19.xml"/><Relationship Id="rId7" Type="http://schemas.openxmlformats.org/officeDocument/2006/relationships/slideLayout" Target="../slideLayouts/slideLayout23.xml"/><Relationship Id="rId12" Type="http://schemas.openxmlformats.org/officeDocument/2006/relationships/slideLayout" Target="../slideLayouts/slideLayout28.xml"/><Relationship Id="rId17" Type="http://schemas.openxmlformats.org/officeDocument/2006/relationships/slideLayout" Target="../slideLayouts/slideLayout33.xml"/><Relationship Id="rId2" Type="http://schemas.openxmlformats.org/officeDocument/2006/relationships/slideLayout" Target="../slideLayouts/slideLayout18.xml"/><Relationship Id="rId16" Type="http://schemas.openxmlformats.org/officeDocument/2006/relationships/slideLayout" Target="../slideLayouts/slideLayout32.xml"/><Relationship Id="rId20" Type="http://schemas.openxmlformats.org/officeDocument/2006/relationships/image" Target="../media/image2.png"/><Relationship Id="rId1" Type="http://schemas.openxmlformats.org/officeDocument/2006/relationships/slideLayout" Target="../slideLayouts/slideLayout17.xml"/><Relationship Id="rId6" Type="http://schemas.openxmlformats.org/officeDocument/2006/relationships/slideLayout" Target="../slideLayouts/slideLayout22.xml"/><Relationship Id="rId11" Type="http://schemas.openxmlformats.org/officeDocument/2006/relationships/slideLayout" Target="../slideLayouts/slideLayout27.xml"/><Relationship Id="rId5" Type="http://schemas.openxmlformats.org/officeDocument/2006/relationships/slideLayout" Target="../slideLayouts/slideLayout21.xml"/><Relationship Id="rId15" Type="http://schemas.openxmlformats.org/officeDocument/2006/relationships/slideLayout" Target="../slideLayouts/slideLayout31.xml"/><Relationship Id="rId10" Type="http://schemas.openxmlformats.org/officeDocument/2006/relationships/slideLayout" Target="../slideLayouts/slideLayout26.xml"/><Relationship Id="rId19" Type="http://schemas.openxmlformats.org/officeDocument/2006/relationships/image" Target="../media/image1.png"/><Relationship Id="rId4" Type="http://schemas.openxmlformats.org/officeDocument/2006/relationships/slideLayout" Target="../slideLayouts/slideLayout20.xml"/><Relationship Id="rId9" Type="http://schemas.openxmlformats.org/officeDocument/2006/relationships/slideLayout" Target="../slideLayouts/slideLayout25.xml"/><Relationship Id="rId14" Type="http://schemas.openxmlformats.org/officeDocument/2006/relationships/slideLayout" Target="../slideLayouts/slideLayout30.xml"/></Relationships>
</file>

<file path=ppt/slideMasters/_rels/slideMaster3.xml.rels><?xml version="1.0" encoding="UTF-8" standalone="yes"?>
<Relationships xmlns="http://schemas.openxmlformats.org/package/2006/relationships"><Relationship Id="rId8" Type="http://schemas.openxmlformats.org/officeDocument/2006/relationships/slideLayout" Target="../slideLayouts/slideLayout41.xml"/><Relationship Id="rId13" Type="http://schemas.openxmlformats.org/officeDocument/2006/relationships/slideLayout" Target="../slideLayouts/slideLayout46.xml"/><Relationship Id="rId18" Type="http://schemas.openxmlformats.org/officeDocument/2006/relationships/image" Target="../media/image2.png"/><Relationship Id="rId3" Type="http://schemas.openxmlformats.org/officeDocument/2006/relationships/slideLayout" Target="../slideLayouts/slideLayout36.xml"/><Relationship Id="rId7" Type="http://schemas.openxmlformats.org/officeDocument/2006/relationships/slideLayout" Target="../slideLayouts/slideLayout40.xml"/><Relationship Id="rId12" Type="http://schemas.openxmlformats.org/officeDocument/2006/relationships/slideLayout" Target="../slideLayouts/slideLayout45.xml"/><Relationship Id="rId17" Type="http://schemas.openxmlformats.org/officeDocument/2006/relationships/image" Target="../media/image1.png"/><Relationship Id="rId2" Type="http://schemas.openxmlformats.org/officeDocument/2006/relationships/slideLayout" Target="../slideLayouts/slideLayout35.xml"/><Relationship Id="rId16" Type="http://schemas.openxmlformats.org/officeDocument/2006/relationships/theme" Target="../theme/theme3.xml"/><Relationship Id="rId1" Type="http://schemas.openxmlformats.org/officeDocument/2006/relationships/slideLayout" Target="../slideLayouts/slideLayout34.xml"/><Relationship Id="rId6" Type="http://schemas.openxmlformats.org/officeDocument/2006/relationships/slideLayout" Target="../slideLayouts/slideLayout39.xml"/><Relationship Id="rId11" Type="http://schemas.openxmlformats.org/officeDocument/2006/relationships/slideLayout" Target="../slideLayouts/slideLayout44.xml"/><Relationship Id="rId5" Type="http://schemas.openxmlformats.org/officeDocument/2006/relationships/slideLayout" Target="../slideLayouts/slideLayout38.xml"/><Relationship Id="rId15" Type="http://schemas.openxmlformats.org/officeDocument/2006/relationships/slideLayout" Target="../slideLayouts/slideLayout48.xml"/><Relationship Id="rId10" Type="http://schemas.openxmlformats.org/officeDocument/2006/relationships/slideLayout" Target="../slideLayouts/slideLayout43.xml"/><Relationship Id="rId4" Type="http://schemas.openxmlformats.org/officeDocument/2006/relationships/slideLayout" Target="../slideLayouts/slideLayout37.xml"/><Relationship Id="rId9" Type="http://schemas.openxmlformats.org/officeDocument/2006/relationships/slideLayout" Target="../slideLayouts/slideLayout42.xml"/><Relationship Id="rId14" Type="http://schemas.openxmlformats.org/officeDocument/2006/relationships/slideLayout" Target="../slideLayouts/slideLayout47.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8">
            <a:alphaModFix amt="96000"/>
            <a:lum/>
          </a:blip>
          <a:srcRect/>
          <a:stretch>
            <a:fillRect/>
          </a:stretch>
        </a:blip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B1271F50-F801-DAB9-DC83-4E0CB52B6E5A}"/>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15570735-514D-409D-F8D8-891193ADB18A}"/>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159101CE-4C3C-27B3-84CC-50ABDD6C31A9}"/>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6/8/2024</a:t>
            </a:fld>
            <a:endParaRPr lang="en-US"/>
          </a:p>
        </p:txBody>
      </p:sp>
      <p:sp>
        <p:nvSpPr>
          <p:cNvPr id="5" name="Footer Placeholder 4">
            <a:extLst>
              <a:ext uri="{FF2B5EF4-FFF2-40B4-BE49-F238E27FC236}">
                <a16:creationId xmlns:a16="http://schemas.microsoft.com/office/drawing/2014/main" id="{51C52485-947C-CA79-AEAE-42689D9B9C2F}"/>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a:extLst>
              <a:ext uri="{FF2B5EF4-FFF2-40B4-BE49-F238E27FC236}">
                <a16:creationId xmlns:a16="http://schemas.microsoft.com/office/drawing/2014/main" id="{318052FD-3283-6346-20D0-32F2F0297C58}"/>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
        <p:nvSpPr>
          <p:cNvPr id="7" name="TextBox 6">
            <a:extLst>
              <a:ext uri="{FF2B5EF4-FFF2-40B4-BE49-F238E27FC236}">
                <a16:creationId xmlns:a16="http://schemas.microsoft.com/office/drawing/2014/main" id="{917C3B96-424A-44D8-B386-B5AB2A124D65}"/>
              </a:ext>
            </a:extLst>
          </p:cNvPr>
          <p:cNvSpPr txBox="1"/>
          <p:nvPr userDrawn="1"/>
        </p:nvSpPr>
        <p:spPr>
          <a:xfrm>
            <a:off x="4787900" y="6400766"/>
            <a:ext cx="2616200" cy="400110"/>
          </a:xfrm>
          <a:prstGeom prst="rect">
            <a:avLst/>
          </a:prstGeom>
          <a:noFill/>
        </p:spPr>
        <p:txBody>
          <a:bodyPr wrap="square" rtlCol="0">
            <a:spAutoFit/>
          </a:bodyPr>
          <a:lstStyle/>
          <a:p>
            <a:pPr algn="ctr"/>
            <a:r>
              <a:rPr lang="en-US" sz="2000" dirty="0"/>
              <a:t>www.midocean.ae</a:t>
            </a:r>
          </a:p>
        </p:txBody>
      </p:sp>
      <p:sp>
        <p:nvSpPr>
          <p:cNvPr id="8" name="Rectangle 7">
            <a:extLst>
              <a:ext uri="{FF2B5EF4-FFF2-40B4-BE49-F238E27FC236}">
                <a16:creationId xmlns:a16="http://schemas.microsoft.com/office/drawing/2014/main" id="{851F38C9-7CE1-4DEC-9603-6F5CA2A88EF8}"/>
              </a:ext>
            </a:extLst>
          </p:cNvPr>
          <p:cNvSpPr/>
          <p:nvPr userDrawn="1"/>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9" name="Graphic 21">
            <a:extLst>
              <a:ext uri="{FF2B5EF4-FFF2-40B4-BE49-F238E27FC236}">
                <a16:creationId xmlns:a16="http://schemas.microsoft.com/office/drawing/2014/main" id="{B7BE5667-EBD4-4EFF-8EE1-087A611691E7}"/>
              </a:ext>
            </a:extLst>
          </p:cNvPr>
          <p:cNvPicPr>
            <a:picLocks noChangeAspect="1"/>
          </p:cNvPicPr>
          <p:nvPr userDrawn="1"/>
        </p:nvPicPr>
        <p:blipFill rotWithShape="1">
          <a:blip r:embed="rId19">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Tree>
    <p:extLst>
      <p:ext uri="{BB962C8B-B14F-4D97-AF65-F5344CB8AC3E}">
        <p14:creationId xmlns:p14="http://schemas.microsoft.com/office/powerpoint/2010/main" val="801440064"/>
      </p:ext>
    </p:extLst>
  </p:cSld>
  <p:clrMap bg1="lt1" tx1="dk1" bg2="lt2" tx2="dk2" accent1="accent1" accent2="accent2" accent3="accent3" accent4="accent4" accent5="accent5" accent6="accent6" hlink="hlink" folHlink="folHlink"/>
  <p:sldLayoutIdLst>
    <p:sldLayoutId id="2147483670" r:id="rId1"/>
    <p:sldLayoutId id="2147483671" r:id="rId2"/>
    <p:sldLayoutId id="2147483672" r:id="rId3"/>
    <p:sldLayoutId id="2147483673" r:id="rId4"/>
    <p:sldLayoutId id="2147483674" r:id="rId5"/>
    <p:sldLayoutId id="2147483675" r:id="rId6"/>
    <p:sldLayoutId id="2147483676" r:id="rId7"/>
    <p:sldLayoutId id="2147483677" r:id="rId8"/>
    <p:sldLayoutId id="2147483678" r:id="rId9"/>
    <p:sldLayoutId id="2147483679" r:id="rId10"/>
    <p:sldLayoutId id="2147483680" r:id="rId11"/>
    <p:sldLayoutId id="2147483682" r:id="rId12"/>
    <p:sldLayoutId id="2147483683" r:id="rId13"/>
    <p:sldLayoutId id="2147483685" r:id="rId14"/>
    <p:sldLayoutId id="2147483686" r:id="rId15"/>
    <p:sldLayoutId id="2147483722" r:id="rId16"/>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blipFill dpi="0" rotWithShape="1">
          <a:blip r:embed="rId19">
            <a:lum/>
          </a:blip>
          <a:srcRect/>
          <a:stretch>
            <a:fillRect/>
          </a:stretch>
        </a:blip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B1271F50-F801-DAB9-DC83-4E0CB52B6E5A}"/>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15570735-514D-409D-F8D8-891193ADB18A}"/>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159101CE-4C3C-27B3-84CC-50ABDD6C31A9}"/>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6/8/2024</a:t>
            </a:fld>
            <a:endParaRPr lang="en-US"/>
          </a:p>
        </p:txBody>
      </p:sp>
      <p:sp>
        <p:nvSpPr>
          <p:cNvPr id="5" name="Footer Placeholder 4">
            <a:extLst>
              <a:ext uri="{FF2B5EF4-FFF2-40B4-BE49-F238E27FC236}">
                <a16:creationId xmlns:a16="http://schemas.microsoft.com/office/drawing/2014/main" id="{51C52485-947C-CA79-AEAE-42689D9B9C2F}"/>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a:extLst>
              <a:ext uri="{FF2B5EF4-FFF2-40B4-BE49-F238E27FC236}">
                <a16:creationId xmlns:a16="http://schemas.microsoft.com/office/drawing/2014/main" id="{318052FD-3283-6346-20D0-32F2F0297C58}"/>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
        <p:nvSpPr>
          <p:cNvPr id="7" name="TextBox 6">
            <a:extLst>
              <a:ext uri="{FF2B5EF4-FFF2-40B4-BE49-F238E27FC236}">
                <a16:creationId xmlns:a16="http://schemas.microsoft.com/office/drawing/2014/main" id="{B17809B9-E4CB-45F4-9B67-A69F08C1EAD1}"/>
              </a:ext>
            </a:extLst>
          </p:cNvPr>
          <p:cNvSpPr txBox="1"/>
          <p:nvPr userDrawn="1"/>
        </p:nvSpPr>
        <p:spPr>
          <a:xfrm>
            <a:off x="4787900" y="6400766"/>
            <a:ext cx="2616200" cy="400110"/>
          </a:xfrm>
          <a:prstGeom prst="rect">
            <a:avLst/>
          </a:prstGeom>
          <a:noFill/>
        </p:spPr>
        <p:txBody>
          <a:bodyPr wrap="square" rtlCol="0">
            <a:spAutoFit/>
          </a:bodyPr>
          <a:lstStyle/>
          <a:p>
            <a:pPr algn="ctr"/>
            <a:r>
              <a:rPr lang="en-US" sz="2000" dirty="0"/>
              <a:t>www.midocean.ae</a:t>
            </a:r>
          </a:p>
        </p:txBody>
      </p:sp>
      <p:sp>
        <p:nvSpPr>
          <p:cNvPr id="8" name="Rectangle 7">
            <a:extLst>
              <a:ext uri="{FF2B5EF4-FFF2-40B4-BE49-F238E27FC236}">
                <a16:creationId xmlns:a16="http://schemas.microsoft.com/office/drawing/2014/main" id="{AAFB166B-3CDF-475E-B715-CFA979D254FA}"/>
              </a:ext>
            </a:extLst>
          </p:cNvPr>
          <p:cNvSpPr/>
          <p:nvPr userDrawn="1"/>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9" name="Graphic 21">
            <a:extLst>
              <a:ext uri="{FF2B5EF4-FFF2-40B4-BE49-F238E27FC236}">
                <a16:creationId xmlns:a16="http://schemas.microsoft.com/office/drawing/2014/main" id="{13C5C39E-E355-4980-AFAF-C54EB7E3D870}"/>
              </a:ext>
            </a:extLst>
          </p:cNvPr>
          <p:cNvPicPr>
            <a:picLocks noChangeAspect="1"/>
          </p:cNvPicPr>
          <p:nvPr userDrawn="1"/>
        </p:nvPicPr>
        <p:blipFill rotWithShape="1">
          <a:blip r:embed="rId20">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Tree>
    <p:extLst>
      <p:ext uri="{BB962C8B-B14F-4D97-AF65-F5344CB8AC3E}">
        <p14:creationId xmlns:p14="http://schemas.microsoft.com/office/powerpoint/2010/main" val="1576577315"/>
      </p:ext>
    </p:extLst>
  </p:cSld>
  <p:clrMap bg1="lt1" tx1="dk1" bg2="lt2" tx2="dk2" accent1="accent1" accent2="accent2" accent3="accent3" accent4="accent4" accent5="accent5" accent6="accent6" hlink="hlink" folHlink="folHlink"/>
  <p:sldLayoutIdLst>
    <p:sldLayoutId id="2147483688" r:id="rId1"/>
    <p:sldLayoutId id="2147483689" r:id="rId2"/>
    <p:sldLayoutId id="2147483690" r:id="rId3"/>
    <p:sldLayoutId id="2147483691" r:id="rId4"/>
    <p:sldLayoutId id="2147483692" r:id="rId5"/>
    <p:sldLayoutId id="2147483693" r:id="rId6"/>
    <p:sldLayoutId id="2147483694" r:id="rId7"/>
    <p:sldLayoutId id="2147483695" r:id="rId8"/>
    <p:sldLayoutId id="2147483696" r:id="rId9"/>
    <p:sldLayoutId id="2147483697" r:id="rId10"/>
    <p:sldLayoutId id="2147483698" r:id="rId11"/>
    <p:sldLayoutId id="2147483699" r:id="rId12"/>
    <p:sldLayoutId id="2147483701" r:id="rId13"/>
    <p:sldLayoutId id="2147483702" r:id="rId14"/>
    <p:sldLayoutId id="2147483703" r:id="rId15"/>
    <p:sldLayoutId id="2147483704" r:id="rId16"/>
    <p:sldLayoutId id="2147483705" r:id="rId17"/>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3.xml><?xml version="1.0" encoding="utf-8"?>
<p:sldMaster xmlns:a="http://schemas.openxmlformats.org/drawingml/2006/main" xmlns:r="http://schemas.openxmlformats.org/officeDocument/2006/relationships" xmlns:p="http://schemas.openxmlformats.org/presentationml/2006/main">
  <p:cSld>
    <p:bg>
      <p:bgPr>
        <a:blipFill dpi="0" rotWithShape="1">
          <a:blip r:embed="rId17">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6/8/2024</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
        <p:nvSpPr>
          <p:cNvPr id="7" name="TextBox 6">
            <a:extLst>
              <a:ext uri="{FF2B5EF4-FFF2-40B4-BE49-F238E27FC236}">
                <a16:creationId xmlns:a16="http://schemas.microsoft.com/office/drawing/2014/main" id="{99089C39-E23E-4CC9-9FB2-4F2BBCA49B2A}"/>
              </a:ext>
            </a:extLst>
          </p:cNvPr>
          <p:cNvSpPr txBox="1"/>
          <p:nvPr userDrawn="1"/>
        </p:nvSpPr>
        <p:spPr>
          <a:xfrm>
            <a:off x="4787900" y="6400766"/>
            <a:ext cx="2616200" cy="400110"/>
          </a:xfrm>
          <a:prstGeom prst="rect">
            <a:avLst/>
          </a:prstGeom>
          <a:noFill/>
        </p:spPr>
        <p:txBody>
          <a:bodyPr wrap="square" rtlCol="0">
            <a:spAutoFit/>
          </a:bodyP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en-US" sz="2000" b="0" i="0" u="none" strike="noStrike" kern="0" cap="none" spc="0" normalizeH="0" baseline="0" noProof="0" dirty="0">
                <a:ln>
                  <a:noFill/>
                </a:ln>
                <a:solidFill>
                  <a:prstClr val="black"/>
                </a:solidFill>
                <a:effectLst/>
                <a:uLnTx/>
                <a:uFillTx/>
              </a:rPr>
              <a:t>www.midocean.ae</a:t>
            </a:r>
          </a:p>
        </p:txBody>
      </p:sp>
      <p:sp>
        <p:nvSpPr>
          <p:cNvPr id="8" name="Rectangle 7">
            <a:extLst>
              <a:ext uri="{FF2B5EF4-FFF2-40B4-BE49-F238E27FC236}">
                <a16:creationId xmlns:a16="http://schemas.microsoft.com/office/drawing/2014/main" id="{3B5AC280-68DA-4787-A0B2-39429CE9BE41}"/>
              </a:ext>
            </a:extLst>
          </p:cNvPr>
          <p:cNvSpPr/>
          <p:nvPr userDrawn="1"/>
        </p:nvSpPr>
        <p:spPr>
          <a:xfrm>
            <a:off x="3150823" y="583447"/>
            <a:ext cx="6516914" cy="45719"/>
          </a:xfrm>
          <a:prstGeom prst="rect">
            <a:avLst/>
          </a:prstGeom>
          <a:solidFill>
            <a:sysClr val="windowText" lastClr="000000"/>
          </a:solidFill>
          <a:ln w="12700" cap="flat" cmpd="sng" algn="ctr">
            <a:no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prstClr val="white"/>
              </a:solidFill>
              <a:effectLst/>
              <a:uLnTx/>
              <a:uFillTx/>
              <a:latin typeface="Calibri" panose="020F0502020204030204"/>
              <a:ea typeface="+mn-ea"/>
              <a:cs typeface="+mn-cs"/>
            </a:endParaRPr>
          </a:p>
        </p:txBody>
      </p:sp>
      <p:pic>
        <p:nvPicPr>
          <p:cNvPr id="9" name="Graphic 21">
            <a:extLst>
              <a:ext uri="{FF2B5EF4-FFF2-40B4-BE49-F238E27FC236}">
                <a16:creationId xmlns:a16="http://schemas.microsoft.com/office/drawing/2014/main" id="{A4E63995-2B32-4198-83C6-A308F7A2A3CB}"/>
              </a:ext>
            </a:extLst>
          </p:cNvPr>
          <p:cNvPicPr>
            <a:picLocks noChangeAspect="1"/>
          </p:cNvPicPr>
          <p:nvPr userDrawn="1"/>
        </p:nvPicPr>
        <p:blipFill rotWithShape="1">
          <a:blip r:embed="rId18">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Tree>
    <p:extLst>
      <p:ext uri="{BB962C8B-B14F-4D97-AF65-F5344CB8AC3E}">
        <p14:creationId xmlns:p14="http://schemas.microsoft.com/office/powerpoint/2010/main" val="4272446889"/>
      </p:ext>
    </p:extLst>
  </p:cSld>
  <p:clrMap bg1="lt1" tx1="dk1" bg2="lt2" tx2="dk2" accent1="accent1" accent2="accent2" accent3="accent3" accent4="accent4" accent5="accent5" accent6="accent6" hlink="hlink" folHlink="folHlink"/>
  <p:sldLayoutIdLst>
    <p:sldLayoutId id="2147483707" r:id="rId1"/>
    <p:sldLayoutId id="2147483708" r:id="rId2"/>
    <p:sldLayoutId id="2147483709" r:id="rId3"/>
    <p:sldLayoutId id="2147483710" r:id="rId4"/>
    <p:sldLayoutId id="2147483711" r:id="rId5"/>
    <p:sldLayoutId id="2147483712" r:id="rId6"/>
    <p:sldLayoutId id="2147483713" r:id="rId7"/>
    <p:sldLayoutId id="2147483714" r:id="rId8"/>
    <p:sldLayoutId id="2147483715" r:id="rId9"/>
    <p:sldLayoutId id="2147483716" r:id="rId10"/>
    <p:sldLayoutId id="2147483717" r:id="rId11"/>
    <p:sldLayoutId id="2147483718" r:id="rId12"/>
    <p:sldLayoutId id="2147483719" r:id="rId13"/>
    <p:sldLayoutId id="2147483720" r:id="rId14"/>
    <p:sldLayoutId id="2147483721" r:id="rId15"/>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1.xml"/><Relationship Id="rId1" Type="http://schemas.openxmlformats.org/officeDocument/2006/relationships/slideLayout" Target="../slideLayouts/slideLayout45.xml"/><Relationship Id="rId4" Type="http://schemas.openxmlformats.org/officeDocument/2006/relationships/image" Target="../media/image4.png"/></Relationships>
</file>

<file path=ppt/slides/_rels/slide2.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notesSlide" Target="../notesSlides/notesSlide2.xml"/><Relationship Id="rId1" Type="http://schemas.openxmlformats.org/officeDocument/2006/relationships/slideLayout" Target="../slideLayouts/slideLayout7.xml"/><Relationship Id="rId4" Type="http://schemas.openxmlformats.org/officeDocument/2006/relationships/image" Target="../media/image2.png"/></Relationships>
</file>

<file path=ppt/slides/_rels/slide3.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jpg"/><Relationship Id="rId1" Type="http://schemas.openxmlformats.org/officeDocument/2006/relationships/slideLayout" Target="../slideLayouts/slideLayout16.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14.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14.xml"/></Relationships>
</file>

<file path=ppt/slides/_rels/slide6.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jpg"/><Relationship Id="rId1" Type="http://schemas.openxmlformats.org/officeDocument/2006/relationships/slideLayout" Target="../slideLayouts/slideLayout16.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14.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14.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14.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14.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14.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14.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14.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14.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14.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14.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14.xml"/></Relationships>
</file>

<file path=ppt/slides/_rels/slide18.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hyperlink" Target="https://consensus.app/" TargetMode="External"/><Relationship Id="rId1" Type="http://schemas.openxmlformats.org/officeDocument/2006/relationships/slideLayout" Target="../slideLayouts/slideLayout14.xml"/></Relationships>
</file>

<file path=ppt/slides/_rels/slide19.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hyperlink" Target="https://typeset.io/" TargetMode="External"/><Relationship Id="rId1" Type="http://schemas.openxmlformats.org/officeDocument/2006/relationships/slideLayout" Target="../slideLayouts/slideLayout14.xml"/></Relationships>
</file>

<file path=ppt/slides/_rels/slide20.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hyperlink" Target="https://lightpdf.com/" TargetMode="External"/><Relationship Id="rId1" Type="http://schemas.openxmlformats.org/officeDocument/2006/relationships/slideLayout" Target="../slideLayouts/slideLayout14.xml"/></Relationships>
</file>

<file path=ppt/slides/_rels/slide21.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hyperlink" Target="https://article-summarizer.scholarcy.com/summarizer" TargetMode="External"/><Relationship Id="rId1" Type="http://schemas.openxmlformats.org/officeDocument/2006/relationships/slideLayout" Target="../slideLayouts/slideLayout14.xml"/></Relationships>
</file>

<file path=ppt/slides/_rels/slide22.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hyperlink" Target="https://www.chatpdf.com/" TargetMode="External"/><Relationship Id="rId1" Type="http://schemas.openxmlformats.org/officeDocument/2006/relationships/slideLayout" Target="../slideLayouts/slideLayout14.xml"/></Relationships>
</file>

<file path=ppt/slides/_rels/slide23.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hyperlink" Target="https://www.popai.pro/" TargetMode="External"/><Relationship Id="rId1" Type="http://schemas.openxmlformats.org/officeDocument/2006/relationships/slideLayout" Target="../slideLayouts/slideLayout14.xml"/></Relationships>
</file>

<file path=ppt/slides/_rels/slide24.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hyperlink" Target="https://www.litmaps.com/" TargetMode="External"/><Relationship Id="rId1" Type="http://schemas.openxmlformats.org/officeDocument/2006/relationships/slideLayout" Target="../slideLayouts/slideLayout14.xml"/></Relationships>
</file>

<file path=ppt/slides/_rels/slide25.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hyperlink" Target="https://www.connectedpapers.com/" TargetMode="External"/><Relationship Id="rId1" Type="http://schemas.openxmlformats.org/officeDocument/2006/relationships/slideLayout" Target="../slideLayouts/slideLayout14.xml"/></Relationships>
</file>

<file path=ppt/slides/_rels/slide26.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hyperlink" Target="https://www.semanticscholar.org/" TargetMode="External"/><Relationship Id="rId1" Type="http://schemas.openxmlformats.org/officeDocument/2006/relationships/slideLayout" Target="../slideLayouts/slideLayout14.xml"/></Relationships>
</file>

<file path=ppt/slides/_rels/slide27.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hyperlink" Target="https://www.openread.academy/" TargetMode="External"/><Relationship Id="rId1" Type="http://schemas.openxmlformats.org/officeDocument/2006/relationships/slideLayout" Target="../slideLayouts/slideLayout14.xml"/></Relationships>
</file>

<file path=ppt/slides/_rels/slide28.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hyperlink" Target="https://www.scinapse.io/" TargetMode="External"/><Relationship Id="rId1" Type="http://schemas.openxmlformats.org/officeDocument/2006/relationships/slideLayout" Target="../slideLayouts/slideLayout14.xml"/></Relationships>
</file>

<file path=ppt/slides/_rels/slide29.xml.rels><?xml version="1.0" encoding="UTF-8" standalone="yes"?>
<Relationships xmlns="http://schemas.openxmlformats.org/package/2006/relationships"><Relationship Id="rId2" Type="http://schemas.openxmlformats.org/officeDocument/2006/relationships/image" Target="../media/image19.png"/><Relationship Id="rId1" Type="http://schemas.openxmlformats.org/officeDocument/2006/relationships/slideLayout" Target="../slideLayouts/slideLayout14.xml"/></Relationships>
</file>

<file path=ppt/slides/_rels/slide30.xml.rels><?xml version="1.0" encoding="UTF-8" standalone="yes"?>
<Relationships xmlns="http://schemas.openxmlformats.org/package/2006/relationships"><Relationship Id="rId2" Type="http://schemas.openxmlformats.org/officeDocument/2006/relationships/image" Target="../media/image20.png"/><Relationship Id="rId1" Type="http://schemas.openxmlformats.org/officeDocument/2006/relationships/slideLayout" Target="../slideLayouts/slideLayout14.xml"/></Relationships>
</file>

<file path=ppt/slides/_rels/slide31.xml.rels><?xml version="1.0" encoding="UTF-8" standalone="yes"?>
<Relationships xmlns="http://schemas.openxmlformats.org/package/2006/relationships"><Relationship Id="rId3" Type="http://schemas.openxmlformats.org/officeDocument/2006/relationships/image" Target="../media/image22.png"/><Relationship Id="rId2" Type="http://schemas.openxmlformats.org/officeDocument/2006/relationships/image" Target="../media/image21.png"/><Relationship Id="rId1" Type="http://schemas.openxmlformats.org/officeDocument/2006/relationships/slideLayout" Target="../slideLayouts/slideLayout14.xml"/></Relationships>
</file>

<file path=ppt/slides/_rels/slide32.xml.rels><?xml version="1.0" encoding="UTF-8" standalone="yes"?>
<Relationships xmlns="http://schemas.openxmlformats.org/package/2006/relationships"><Relationship Id="rId2" Type="http://schemas.openxmlformats.org/officeDocument/2006/relationships/image" Target="../media/image23.png"/><Relationship Id="rId1" Type="http://schemas.openxmlformats.org/officeDocument/2006/relationships/slideLayout" Target="../slideLayouts/slideLayout14.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14.xml"/></Relationships>
</file>

<file path=ppt/slides/_rels/slide34.xml.rels><?xml version="1.0" encoding="UTF-8" standalone="yes"?>
<Relationships xmlns="http://schemas.openxmlformats.org/package/2006/relationships"><Relationship Id="rId3" Type="http://schemas.openxmlformats.org/officeDocument/2006/relationships/image" Target="../media/image24.png"/><Relationship Id="rId2" Type="http://schemas.openxmlformats.org/officeDocument/2006/relationships/hyperlink" Target="https://poe.com/login" TargetMode="External"/><Relationship Id="rId1" Type="http://schemas.openxmlformats.org/officeDocument/2006/relationships/slideLayout" Target="../slideLayouts/slideLayout14.xml"/></Relationships>
</file>

<file path=ppt/slides/_rels/slide35.xml.rels><?xml version="1.0" encoding="UTF-8" standalone="yes"?>
<Relationships xmlns="http://schemas.openxmlformats.org/package/2006/relationships"><Relationship Id="rId3" Type="http://schemas.openxmlformats.org/officeDocument/2006/relationships/image" Target="../media/image25.png"/><Relationship Id="rId2" Type="http://schemas.openxmlformats.org/officeDocument/2006/relationships/hyperlink" Target="https://iask.ai/" TargetMode="External"/><Relationship Id="rId1" Type="http://schemas.openxmlformats.org/officeDocument/2006/relationships/slideLayout" Target="../slideLayouts/slideLayout14.xml"/></Relationships>
</file>

<file path=ppt/slides/_rels/slide36.xml.rels><?xml version="1.0" encoding="UTF-8" standalone="yes"?>
<Relationships xmlns="http://schemas.openxmlformats.org/package/2006/relationships"><Relationship Id="rId3" Type="http://schemas.openxmlformats.org/officeDocument/2006/relationships/image" Target="../media/image26.png"/><Relationship Id="rId2" Type="http://schemas.openxmlformats.org/officeDocument/2006/relationships/hyperlink" Target="https://piggy.to/magic" TargetMode="External"/><Relationship Id="rId1" Type="http://schemas.openxmlformats.org/officeDocument/2006/relationships/slideLayout" Target="../slideLayouts/slideLayout14.xml"/></Relationships>
</file>

<file path=ppt/slides/_rels/slide37.xml.rels><?xml version="1.0" encoding="UTF-8" standalone="yes"?>
<Relationships xmlns="http://schemas.openxmlformats.org/package/2006/relationships"><Relationship Id="rId3" Type="http://schemas.openxmlformats.org/officeDocument/2006/relationships/image" Target="../media/image27.png"/><Relationship Id="rId2" Type="http://schemas.openxmlformats.org/officeDocument/2006/relationships/hyperlink" Target="https://www.humata.ai/" TargetMode="External"/><Relationship Id="rId1" Type="http://schemas.openxmlformats.org/officeDocument/2006/relationships/slideLayout" Target="../slideLayouts/slideLayout14.xml"/></Relationships>
</file>

<file path=ppt/slides/_rels/slide38.xml.rels><?xml version="1.0" encoding="UTF-8" standalone="yes"?>
<Relationships xmlns="http://schemas.openxmlformats.org/package/2006/relationships"><Relationship Id="rId1" Type="http://schemas.openxmlformats.org/officeDocument/2006/relationships/slideLayout" Target="../slideLayouts/slideLayout14.xml"/></Relationships>
</file>

<file path=ppt/slides/_rels/slide39.xml.rels><?xml version="1.0" encoding="UTF-8" standalone="yes"?>
<Relationships xmlns="http://schemas.openxmlformats.org/package/2006/relationships"><Relationship Id="rId3" Type="http://schemas.openxmlformats.org/officeDocument/2006/relationships/image" Target="../media/image28.png"/><Relationship Id="rId2" Type="http://schemas.openxmlformats.org/officeDocument/2006/relationships/hyperlink" Target="https://quillbot.com/" TargetMode="External"/><Relationship Id="rId1" Type="http://schemas.openxmlformats.org/officeDocument/2006/relationships/slideLayout" Target="../slideLayouts/slideLayout6.xml"/></Relationships>
</file>

<file path=ppt/slides/_rels/slide40.xml.rels><?xml version="1.0" encoding="UTF-8" standalone="yes"?>
<Relationships xmlns="http://schemas.openxmlformats.org/package/2006/relationships"><Relationship Id="rId3" Type="http://schemas.openxmlformats.org/officeDocument/2006/relationships/image" Target="../media/image29.png"/><Relationship Id="rId2" Type="http://schemas.openxmlformats.org/officeDocument/2006/relationships/hyperlink" Target="https://neuralwriter.com/" TargetMode="External"/><Relationship Id="rId1" Type="http://schemas.openxmlformats.org/officeDocument/2006/relationships/slideLayout" Target="../slideLayouts/slideLayout6.xml"/></Relationships>
</file>

<file path=ppt/slides/_rels/slide41.xml.rels><?xml version="1.0" encoding="UTF-8" standalone="yes"?>
<Relationships xmlns="http://schemas.openxmlformats.org/package/2006/relationships"><Relationship Id="rId3" Type="http://schemas.openxmlformats.org/officeDocument/2006/relationships/image" Target="../media/image30.png"/><Relationship Id="rId2" Type="http://schemas.openxmlformats.org/officeDocument/2006/relationships/hyperlink" Target="https://sahehly.com/" TargetMode="External"/><Relationship Id="rId1" Type="http://schemas.openxmlformats.org/officeDocument/2006/relationships/slideLayout" Target="../slideLayouts/slideLayout6.xml"/></Relationships>
</file>

<file path=ppt/slides/_rels/slide42.xml.rels><?xml version="1.0" encoding="UTF-8" standalone="yes"?>
<Relationships xmlns="http://schemas.openxmlformats.org/package/2006/relationships"><Relationship Id="rId3" Type="http://schemas.openxmlformats.org/officeDocument/2006/relationships/image" Target="../media/image31.png"/><Relationship Id="rId2" Type="http://schemas.openxmlformats.org/officeDocument/2006/relationships/hyperlink" Target="https://www.onlinedoctranslator.com/en/" TargetMode="External"/><Relationship Id="rId1" Type="http://schemas.openxmlformats.org/officeDocument/2006/relationships/slideLayout" Target="../slideLayouts/slideLayout6.xml"/></Relationships>
</file>

<file path=ppt/slides/_rels/slide43.xml.rels><?xml version="1.0" encoding="UTF-8" standalone="yes"?>
<Relationships xmlns="http://schemas.openxmlformats.org/package/2006/relationships"><Relationship Id="rId1" Type="http://schemas.openxmlformats.org/officeDocument/2006/relationships/slideLayout" Target="../slideLayouts/slideLayout14.xml"/></Relationships>
</file>

<file path=ppt/slides/_rels/slide4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5.xml.rels><?xml version="1.0" encoding="UTF-8" standalone="yes"?>
<Relationships xmlns="http://schemas.openxmlformats.org/package/2006/relationships"><Relationship Id="rId1" Type="http://schemas.openxmlformats.org/officeDocument/2006/relationships/slideLayout" Target="../slideLayouts/slideLayout14.xml"/></Relationships>
</file>

<file path=ppt/slides/_rels/slide46.xml.rels><?xml version="1.0" encoding="UTF-8" standalone="yes"?>
<Relationships xmlns="http://schemas.openxmlformats.org/package/2006/relationships"><Relationship Id="rId3" Type="http://schemas.openxmlformats.org/officeDocument/2006/relationships/image" Target="../media/image32.png"/><Relationship Id="rId2" Type="http://schemas.openxmlformats.org/officeDocument/2006/relationships/hyperlink" Target="https://gptkit.ai/dashboard" TargetMode="External"/><Relationship Id="rId1" Type="http://schemas.openxmlformats.org/officeDocument/2006/relationships/slideLayout" Target="../slideLayouts/slideLayout6.xml"/></Relationships>
</file>

<file path=ppt/slides/_rels/slide47.xml.rels><?xml version="1.0" encoding="UTF-8" standalone="yes"?>
<Relationships xmlns="http://schemas.openxmlformats.org/package/2006/relationships"><Relationship Id="rId3" Type="http://schemas.openxmlformats.org/officeDocument/2006/relationships/image" Target="../media/image33.png"/><Relationship Id="rId2" Type="http://schemas.openxmlformats.org/officeDocument/2006/relationships/hyperlink" Target="https://typeset.io/" TargetMode="External"/><Relationship Id="rId1" Type="http://schemas.openxmlformats.org/officeDocument/2006/relationships/slideLayout" Target="../slideLayouts/slideLayout6.xml"/></Relationships>
</file>

<file path=ppt/slides/_rels/slide48.xml.rels><?xml version="1.0" encoding="UTF-8" standalone="yes"?>
<Relationships xmlns="http://schemas.openxmlformats.org/package/2006/relationships"><Relationship Id="rId1" Type="http://schemas.openxmlformats.org/officeDocument/2006/relationships/slideLayout" Target="../slideLayouts/slideLayout14.xml"/></Relationships>
</file>

<file path=ppt/slides/_rels/slide49.xml.rels><?xml version="1.0" encoding="UTF-8" standalone="yes"?>
<Relationships xmlns="http://schemas.openxmlformats.org/package/2006/relationships"><Relationship Id="rId3" Type="http://schemas.openxmlformats.org/officeDocument/2006/relationships/image" Target="../media/image34.png"/><Relationship Id="rId2" Type="http://schemas.openxmlformats.org/officeDocument/2006/relationships/hyperlink" Target="https://www.tutorai.me/" TargetMode="External"/><Relationship Id="rId1" Type="http://schemas.openxmlformats.org/officeDocument/2006/relationships/slideLayout" Target="../slideLayouts/slideLayout14.xml"/></Relationships>
</file>

<file path=ppt/slides/_rels/slide50.xml.rels><?xml version="1.0" encoding="UTF-8" standalone="yes"?>
<Relationships xmlns="http://schemas.openxmlformats.org/package/2006/relationships"><Relationship Id="rId3" Type="http://schemas.openxmlformats.org/officeDocument/2006/relationships/image" Target="../media/image35.png"/><Relationship Id="rId2" Type="http://schemas.openxmlformats.org/officeDocument/2006/relationships/hyperlink" Target="https://www.teachology.ai/" TargetMode="External"/><Relationship Id="rId1" Type="http://schemas.openxmlformats.org/officeDocument/2006/relationships/slideLayout" Target="../slideLayouts/slideLayout14.xml"/></Relationships>
</file>

<file path=ppt/slides/_rels/slide51.xml.rels><?xml version="1.0" encoding="UTF-8" standalone="yes"?>
<Relationships xmlns="http://schemas.openxmlformats.org/package/2006/relationships"><Relationship Id="rId3" Type="http://schemas.openxmlformats.org/officeDocument/2006/relationships/image" Target="../media/image37.png"/><Relationship Id="rId2" Type="http://schemas.openxmlformats.org/officeDocument/2006/relationships/image" Target="../media/image36.jpeg"/><Relationship Id="rId1" Type="http://schemas.openxmlformats.org/officeDocument/2006/relationships/slideLayout" Target="../slideLayouts/slideLayout32.xml"/><Relationship Id="rId5" Type="http://schemas.openxmlformats.org/officeDocument/2006/relationships/image" Target="../media/image2.png"/><Relationship Id="rId4" Type="http://schemas.openxmlformats.org/officeDocument/2006/relationships/image" Target="../media/image38.svg"/></Relationships>
</file>

<file path=ppt/slides/slide1.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Rectangle: Single Corner Rounded 1">
            <a:extLst>
              <a:ext uri="{FF2B5EF4-FFF2-40B4-BE49-F238E27FC236}">
                <a16:creationId xmlns:a16="http://schemas.microsoft.com/office/drawing/2014/main" id="{EF875848-86E8-4CAA-B094-688608BC5D7F}"/>
              </a:ext>
            </a:extLst>
          </p:cNvPr>
          <p:cNvSpPr/>
          <p:nvPr/>
        </p:nvSpPr>
        <p:spPr>
          <a:xfrm flipV="1">
            <a:off x="-1" y="-43544"/>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ID" sz="1800" b="0" i="0" u="none" strike="noStrike" kern="1200" cap="none" spc="0" normalizeH="0" baseline="0" noProof="0">
              <a:ln>
                <a:noFill/>
              </a:ln>
              <a:solidFill>
                <a:prstClr val="white"/>
              </a:solidFill>
              <a:effectLst/>
              <a:uLnTx/>
              <a:uFillTx/>
              <a:latin typeface="Calibri"/>
              <a:ea typeface="+mn-ea"/>
              <a:cs typeface="+mn-cs"/>
            </a:endParaRPr>
          </a:p>
        </p:txBody>
      </p:sp>
      <p:pic>
        <p:nvPicPr>
          <p:cNvPr id="5" name="Picture Placeholder 4">
            <a:extLst>
              <a:ext uri="{FF2B5EF4-FFF2-40B4-BE49-F238E27FC236}">
                <a16:creationId xmlns:a16="http://schemas.microsoft.com/office/drawing/2014/main" id="{5CEA2981-6362-5745-D4B0-417C013DA894}"/>
              </a:ext>
            </a:extLst>
          </p:cNvPr>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4175" r="4175"/>
          <a:stretch/>
        </p:blipFill>
        <p:spPr>
          <a:xfrm>
            <a:off x="0" y="-43542"/>
            <a:ext cx="8659664" cy="5300798"/>
          </a:xfrm>
        </p:spPr>
      </p:pic>
      <p:sp>
        <p:nvSpPr>
          <p:cNvPr id="9" name="TextBox 8">
            <a:extLst>
              <a:ext uri="{FF2B5EF4-FFF2-40B4-BE49-F238E27FC236}">
                <a16:creationId xmlns:a16="http://schemas.microsoft.com/office/drawing/2014/main" id="{25760A6C-566F-B7E3-1EEE-CB29F0CF0113}"/>
              </a:ext>
            </a:extLst>
          </p:cNvPr>
          <p:cNvSpPr txBox="1"/>
          <p:nvPr/>
        </p:nvSpPr>
        <p:spPr>
          <a:xfrm>
            <a:off x="6307898" y="2785711"/>
            <a:ext cx="5427067" cy="707886"/>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4000" b="1" i="0" u="none" strike="noStrike" kern="1200" cap="none" spc="0" normalizeH="0" baseline="0" noProof="0" dirty="0">
                <a:ln>
                  <a:noFill/>
                </a:ln>
                <a:solidFill>
                  <a:srgbClr val="00B0F0"/>
                </a:solidFill>
                <a:effectLst/>
                <a:uLnTx/>
                <a:uFillTx/>
                <a:latin typeface="Times New Roman" panose="02020603050405020304" pitchFamily="18" charset="0"/>
                <a:ea typeface="+mn-ea"/>
                <a:cs typeface="Times New Roman" panose="02020603050405020304" pitchFamily="18" charset="0"/>
              </a:rPr>
              <a:t>Final Project-1</a:t>
            </a:r>
          </a:p>
        </p:txBody>
      </p:sp>
      <p:sp>
        <p:nvSpPr>
          <p:cNvPr id="10" name="Rectangle: Rounded Corners 9">
            <a:extLst>
              <a:ext uri="{FF2B5EF4-FFF2-40B4-BE49-F238E27FC236}">
                <a16:creationId xmlns:a16="http://schemas.microsoft.com/office/drawing/2014/main" id="{844810E4-E8A9-2051-4D02-31024B944D7B}"/>
              </a:ext>
            </a:extLst>
          </p:cNvPr>
          <p:cNvSpPr/>
          <p:nvPr/>
        </p:nvSpPr>
        <p:spPr>
          <a:xfrm>
            <a:off x="6384738" y="4232260"/>
            <a:ext cx="3516608" cy="529167"/>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1"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Lecture 8</a:t>
            </a:r>
          </a:p>
        </p:txBody>
      </p:sp>
      <p:sp>
        <p:nvSpPr>
          <p:cNvPr id="11" name="TextBox 10">
            <a:extLst>
              <a:ext uri="{FF2B5EF4-FFF2-40B4-BE49-F238E27FC236}">
                <a16:creationId xmlns:a16="http://schemas.microsoft.com/office/drawing/2014/main" id="{781F72BC-06B8-4FB5-F2D5-D8EA1BFF812E}"/>
              </a:ext>
            </a:extLst>
          </p:cNvPr>
          <p:cNvSpPr txBox="1"/>
          <p:nvPr/>
        </p:nvSpPr>
        <p:spPr>
          <a:xfrm>
            <a:off x="4923692" y="4903313"/>
            <a:ext cx="6957133" cy="707886"/>
          </a:xfrm>
          <a:prstGeom prst="rect">
            <a:avLst/>
          </a:prstGeom>
          <a:noFill/>
        </p:spPr>
        <p:txBody>
          <a:bodyPr wrap="square" rtlCol="0">
            <a:spAutoFit/>
          </a:bodyPr>
          <a:lstStyle/>
          <a:p>
            <a:pPr lvl="0" algn="ctr">
              <a:defRPr/>
            </a:pPr>
            <a:r>
              <a:rPr lang="en-US" sz="2000" dirty="0">
                <a:solidFill>
                  <a:srgbClr val="2D3956"/>
                </a:solidFill>
                <a:latin typeface="Times New Roman" panose="02020603050405020304" pitchFamily="18" charset="0"/>
                <a:cs typeface="Times New Roman" panose="02020603050405020304" pitchFamily="18" charset="0"/>
              </a:rPr>
              <a:t>PMG496/ MGM496</a:t>
            </a:r>
          </a:p>
          <a:p>
            <a:pPr lvl="0" algn="ctr">
              <a:defRPr/>
            </a:pPr>
            <a:r>
              <a:rPr lang="en-US" sz="2000" dirty="0">
                <a:solidFill>
                  <a:srgbClr val="2D3956"/>
                </a:solidFill>
                <a:latin typeface="Times New Roman" panose="02020603050405020304" pitchFamily="18" charset="0"/>
                <a:cs typeface="Times New Roman" panose="02020603050405020304" pitchFamily="18" charset="0"/>
              </a:rPr>
              <a:t>Using AI Tools in Research</a:t>
            </a:r>
          </a:p>
        </p:txBody>
      </p:sp>
      <p:sp>
        <p:nvSpPr>
          <p:cNvPr id="12" name="TextBox 11">
            <a:extLst>
              <a:ext uri="{FF2B5EF4-FFF2-40B4-BE49-F238E27FC236}">
                <a16:creationId xmlns:a16="http://schemas.microsoft.com/office/drawing/2014/main" id="{8C520B7F-7764-8B81-C7C7-A7440DA2CCAF}"/>
              </a:ext>
            </a:extLst>
          </p:cNvPr>
          <p:cNvSpPr txBox="1"/>
          <p:nvPr/>
        </p:nvSpPr>
        <p:spPr>
          <a:xfrm>
            <a:off x="459185" y="5962455"/>
            <a:ext cx="4886463" cy="52322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1" i="0" u="none" strike="noStrike" kern="1200" cap="none" spc="0" normalizeH="0" baseline="0" noProof="0" dirty="0">
                <a:ln>
                  <a:noFill/>
                </a:ln>
                <a:solidFill>
                  <a:srgbClr val="00B0F0"/>
                </a:solidFill>
                <a:effectLst/>
                <a:uLnTx/>
                <a:uFillTx/>
                <a:latin typeface="Times New Roman" panose="02020603050405020304" pitchFamily="18" charset="0"/>
                <a:ea typeface="+mn-ea"/>
                <a:cs typeface="Times New Roman" panose="02020603050405020304" pitchFamily="18" charset="0"/>
              </a:rPr>
              <a:t>Dr. Mona </a:t>
            </a:r>
            <a:r>
              <a:rPr kumimoji="0" lang="en-US" sz="2800" b="1" i="0" u="none" strike="noStrike" kern="1200" cap="none" spc="0" normalizeH="0" baseline="0" noProof="0" dirty="0" err="1">
                <a:ln>
                  <a:noFill/>
                </a:ln>
                <a:solidFill>
                  <a:srgbClr val="00B0F0"/>
                </a:solidFill>
                <a:effectLst/>
                <a:uLnTx/>
                <a:uFillTx/>
                <a:latin typeface="Times New Roman" panose="02020603050405020304" pitchFamily="18" charset="0"/>
                <a:ea typeface="+mn-ea"/>
                <a:cs typeface="Times New Roman" panose="02020603050405020304" pitchFamily="18" charset="0"/>
              </a:rPr>
              <a:t>Moustafa</a:t>
            </a:r>
            <a:r>
              <a:rPr kumimoji="0" lang="en-US" sz="2800" b="1" i="0" u="none" strike="noStrike" kern="1200" cap="none" spc="0" normalizeH="0" baseline="0" noProof="0" dirty="0">
                <a:ln>
                  <a:noFill/>
                </a:ln>
                <a:solidFill>
                  <a:srgbClr val="00B0F0"/>
                </a:solidFill>
                <a:effectLst/>
                <a:uLnTx/>
                <a:uFillTx/>
                <a:latin typeface="Times New Roman" panose="02020603050405020304" pitchFamily="18" charset="0"/>
                <a:ea typeface="+mn-ea"/>
                <a:cs typeface="Times New Roman" panose="02020603050405020304" pitchFamily="18" charset="0"/>
              </a:rPr>
              <a:t> </a:t>
            </a:r>
            <a:r>
              <a:rPr kumimoji="0" lang="en-US" sz="2800" b="1" i="0" u="none" strike="noStrike" kern="1200" cap="none" spc="0" normalizeH="0" baseline="0" noProof="0" dirty="0" err="1">
                <a:ln>
                  <a:noFill/>
                </a:ln>
                <a:solidFill>
                  <a:srgbClr val="00B0F0"/>
                </a:solidFill>
                <a:effectLst/>
                <a:uLnTx/>
                <a:uFillTx/>
                <a:latin typeface="Times New Roman" panose="02020603050405020304" pitchFamily="18" charset="0"/>
                <a:ea typeface="+mn-ea"/>
                <a:cs typeface="Times New Roman" panose="02020603050405020304" pitchFamily="18" charset="0"/>
              </a:rPr>
              <a:t>Elashry</a:t>
            </a:r>
            <a:endParaRPr kumimoji="0" lang="en-US" sz="2800" b="1" i="0" u="none" strike="noStrike" kern="1200" cap="none" spc="0" normalizeH="0" baseline="0" noProof="0" dirty="0">
              <a:ln>
                <a:noFill/>
              </a:ln>
              <a:solidFill>
                <a:srgbClr val="00B0F0"/>
              </a:solidFill>
              <a:effectLst/>
              <a:uLnTx/>
              <a:uFillTx/>
              <a:latin typeface="Times New Roman" panose="02020603050405020304" pitchFamily="18" charset="0"/>
              <a:ea typeface="+mn-ea"/>
              <a:cs typeface="Times New Roman" panose="02020603050405020304" pitchFamily="18" charset="0"/>
            </a:endParaRPr>
          </a:p>
        </p:txBody>
      </p:sp>
      <p:sp>
        <p:nvSpPr>
          <p:cNvPr id="13" name="TextBox 12">
            <a:extLst>
              <a:ext uri="{FF2B5EF4-FFF2-40B4-BE49-F238E27FC236}">
                <a16:creationId xmlns:a16="http://schemas.microsoft.com/office/drawing/2014/main" id="{8F2D6F91-78DB-C333-FFAC-FF52CB9F2DF3}"/>
              </a:ext>
            </a:extLst>
          </p:cNvPr>
          <p:cNvSpPr txBox="1"/>
          <p:nvPr/>
        </p:nvSpPr>
        <p:spPr>
          <a:xfrm>
            <a:off x="459185" y="5671886"/>
            <a:ext cx="4886463" cy="461665"/>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400" b="0" i="0" u="none" strike="noStrike" kern="1200" cap="none" spc="0" normalizeH="0" baseline="0" noProof="0" dirty="0">
                <a:ln>
                  <a:noFill/>
                </a:ln>
                <a:solidFill>
                  <a:srgbClr val="00B0F0"/>
                </a:solidFill>
                <a:effectLst/>
                <a:uLnTx/>
                <a:uFillTx/>
                <a:latin typeface="Times New Roman" panose="02020603050405020304" pitchFamily="18" charset="0"/>
                <a:ea typeface="+mn-ea"/>
                <a:cs typeface="Times New Roman" panose="02020603050405020304" pitchFamily="18" charset="0"/>
              </a:rPr>
              <a:t>Prepared by</a:t>
            </a:r>
          </a:p>
        </p:txBody>
      </p:sp>
      <p:sp>
        <p:nvSpPr>
          <p:cNvPr id="3" name="TextBox 2">
            <a:extLst>
              <a:ext uri="{FF2B5EF4-FFF2-40B4-BE49-F238E27FC236}">
                <a16:creationId xmlns:a16="http://schemas.microsoft.com/office/drawing/2014/main" id="{75DD345E-3E3C-C8BD-7DE1-6E42EB52FC9F}"/>
              </a:ext>
            </a:extLst>
          </p:cNvPr>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Calibri"/>
                <a:ea typeface="+mn-ea"/>
                <a:cs typeface="+mn-cs"/>
              </a:rPr>
              <a:t>www.midocean.ae</a:t>
            </a:r>
          </a:p>
        </p:txBody>
      </p:sp>
      <p:pic>
        <p:nvPicPr>
          <p:cNvPr id="14" name="Graphic 21">
            <a:extLst>
              <a:ext uri="{FF2B5EF4-FFF2-40B4-BE49-F238E27FC236}">
                <a16:creationId xmlns:a16="http://schemas.microsoft.com/office/drawing/2014/main" id="{FAD79EAC-12FF-4B40-903B-F03D33745FFA}"/>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701632073"/>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7A23C5C4-4FD9-93DE-9391-0CA92C90FFA6}"/>
              </a:ext>
            </a:extLst>
          </p:cNvPr>
          <p:cNvPicPr>
            <a:picLocks noGrp="1" noChangeAspect="1"/>
          </p:cNvPicPr>
          <p:nvPr>
            <p:ph type="pic" sz="quarter" idx="4294967295"/>
          </p:nvPr>
        </p:nvPicPr>
        <p:blipFill>
          <a:blip r:embed="rId3">
            <a:extLst>
              <a:ext uri="{28A0092B-C50C-407E-A947-70E740481C1C}">
                <a14:useLocalDpi xmlns:a14="http://schemas.microsoft.com/office/drawing/2010/main" val="0"/>
              </a:ext>
            </a:extLst>
          </a:blip>
          <a:srcRect l="13924" r="13924"/>
          <a:stretch/>
        </p:blipFill>
        <p:spPr>
          <a:xfrm>
            <a:off x="0" y="0"/>
            <a:ext cx="5546725" cy="5573713"/>
          </a:xfrm>
        </p:spPr>
      </p:pic>
      <p:sp>
        <p:nvSpPr>
          <p:cNvPr id="2" name="Right Triangle 1">
            <a:extLst>
              <a:ext uri="{FF2B5EF4-FFF2-40B4-BE49-F238E27FC236}">
                <a16:creationId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a:extLst>
              <a:ext uri="{FF2B5EF4-FFF2-40B4-BE49-F238E27FC236}">
                <a16:creationId xmlns:a16="http://schemas.microsoft.com/office/drawing/2014/main" id="{904B7CA6-23A4-2E24-5FFC-ECEA38831F6A}"/>
              </a:ext>
            </a:extLst>
          </p:cNvPr>
          <p:cNvSpPr txBox="1"/>
          <p:nvPr/>
        </p:nvSpPr>
        <p:spPr>
          <a:xfrm>
            <a:off x="5964438" y="1354438"/>
            <a:ext cx="4113898" cy="584775"/>
          </a:xfrm>
          <a:prstGeom prst="rect">
            <a:avLst/>
          </a:prstGeom>
          <a:noFill/>
        </p:spPr>
        <p:txBody>
          <a:bodyPr wrap="square" rtlCol="0">
            <a:spAutoFit/>
          </a:bodyPr>
          <a:lstStyle/>
          <a:p>
            <a:r>
              <a:rPr lang="en-US" sz="3200" b="1" dirty="0">
                <a:solidFill>
                  <a:srgbClr val="00B0F0"/>
                </a:solidFill>
                <a:latin typeface="Times New Roman" panose="02020603050405020304" pitchFamily="18" charset="0"/>
                <a:cs typeface="Times New Roman" panose="02020603050405020304" pitchFamily="18" charset="0"/>
              </a:rPr>
              <a:t>Session Outline</a:t>
            </a:r>
          </a:p>
        </p:txBody>
      </p:sp>
      <p:sp>
        <p:nvSpPr>
          <p:cNvPr id="31" name="TextBox 30">
            <a:extLst>
              <a:ext uri="{FF2B5EF4-FFF2-40B4-BE49-F238E27FC236}">
                <a16:creationId xmlns:a16="http://schemas.microsoft.com/office/drawing/2014/main" id="{4527402C-3F97-690D-9C20-A459E375AEB7}"/>
              </a:ext>
            </a:extLst>
          </p:cNvPr>
          <p:cNvSpPr txBox="1"/>
          <p:nvPr/>
        </p:nvSpPr>
        <p:spPr>
          <a:xfrm>
            <a:off x="5718439" y="2157519"/>
            <a:ext cx="6267235" cy="3416320"/>
          </a:xfrm>
          <a:prstGeom prst="rect">
            <a:avLst/>
          </a:prstGeom>
          <a:noFill/>
        </p:spPr>
        <p:txBody>
          <a:bodyPr wrap="square" rtlCol="0">
            <a:spAutoFit/>
          </a:bodyPr>
          <a:lstStyle/>
          <a:p>
            <a:pPr marL="342900" indent="-342900">
              <a:buFont typeface="Arial" panose="020B0604020202020204" pitchFamily="34" charset="0"/>
              <a:buChar char="•"/>
            </a:pPr>
            <a:r>
              <a:rPr lang="en-US" sz="2400" dirty="0">
                <a:latin typeface="Times New Roman" panose="02020603050405020304" pitchFamily="18" charset="0"/>
                <a:cs typeface="Times New Roman" panose="02020603050405020304" pitchFamily="18" charset="0"/>
              </a:rPr>
              <a:t>AI Tools in Research</a:t>
            </a:r>
          </a:p>
          <a:p>
            <a:pPr marL="342900" indent="-342900" algn="r" rtl="1">
              <a:buFont typeface="Arial" panose="020B0604020202020204" pitchFamily="34" charset="0"/>
              <a:buChar char="•"/>
            </a:pPr>
            <a:r>
              <a:rPr lang="ar-EG" sz="2400" dirty="0">
                <a:latin typeface="Times New Roman" panose="02020603050405020304" pitchFamily="18" charset="0"/>
                <a:cs typeface="Times New Roman" panose="02020603050405020304" pitchFamily="18" charset="0"/>
              </a:rPr>
              <a:t>تجميع المادة العلمية</a:t>
            </a:r>
          </a:p>
          <a:p>
            <a:pPr marL="342900" indent="-342900">
              <a:buFont typeface="Arial" panose="020B0604020202020204" pitchFamily="34" charset="0"/>
              <a:buChar char="•"/>
            </a:pPr>
            <a:r>
              <a:rPr lang="en-US" sz="2400" dirty="0">
                <a:latin typeface="Times New Roman" panose="02020603050405020304" pitchFamily="18" charset="0"/>
                <a:cs typeface="Times New Roman" panose="02020603050405020304" pitchFamily="18" charset="0"/>
              </a:rPr>
              <a:t>Google Extensions</a:t>
            </a:r>
          </a:p>
          <a:p>
            <a:pPr marL="342900" indent="-342900">
              <a:buFont typeface="Arial" panose="020B0604020202020204" pitchFamily="34" charset="0"/>
              <a:buChar char="•"/>
            </a:pPr>
            <a:r>
              <a:rPr lang="en-US" sz="2400" dirty="0">
                <a:latin typeface="Times New Roman" panose="02020603050405020304" pitchFamily="18" charset="0"/>
                <a:cs typeface="Times New Roman" panose="02020603050405020304" pitchFamily="18" charset="0"/>
              </a:rPr>
              <a:t>AI CHAT</a:t>
            </a:r>
          </a:p>
          <a:p>
            <a:pPr marL="342900" indent="-342900" algn="r" rtl="1">
              <a:buFont typeface="Arial" panose="020B0604020202020204" pitchFamily="34" charset="0"/>
              <a:buChar char="•"/>
            </a:pPr>
            <a:r>
              <a:rPr lang="ar-EG" sz="2400" dirty="0">
                <a:latin typeface="Times New Roman" panose="02020603050405020304" pitchFamily="18" charset="0"/>
                <a:cs typeface="Times New Roman" panose="02020603050405020304" pitchFamily="18" charset="0"/>
              </a:rPr>
              <a:t>الترجمة والتدقيق اللغوي</a:t>
            </a:r>
          </a:p>
          <a:p>
            <a:pPr marL="342900" indent="-342900" algn="r" rtl="1">
              <a:buFont typeface="Arial" panose="020B0604020202020204" pitchFamily="34" charset="0"/>
              <a:buChar char="•"/>
            </a:pPr>
            <a:r>
              <a:rPr lang="ar-EG" sz="2400" dirty="0">
                <a:latin typeface="Times New Roman" panose="02020603050405020304" pitchFamily="18" charset="0"/>
                <a:cs typeface="Times New Roman" panose="02020603050405020304" pitchFamily="18" charset="0"/>
              </a:rPr>
              <a:t>محاذير استخدام الذكاء الاصطناعي في البحث العلمي</a:t>
            </a:r>
          </a:p>
          <a:p>
            <a:pPr marL="342900" indent="-342900" algn="r" rtl="1">
              <a:buFont typeface="Arial" panose="020B0604020202020204" pitchFamily="34" charset="0"/>
              <a:buChar char="•"/>
            </a:pPr>
            <a:r>
              <a:rPr lang="ar-EG" sz="2400" dirty="0">
                <a:latin typeface="Times New Roman" panose="02020603050405020304" pitchFamily="18" charset="0"/>
                <a:cs typeface="Times New Roman" panose="02020603050405020304" pitchFamily="18" charset="0"/>
              </a:rPr>
              <a:t>هل يمكن التحقق من المحتوى المكتوب بالذكاء الاصطناعي؟</a:t>
            </a:r>
          </a:p>
          <a:p>
            <a:pPr marL="342900" indent="-342900">
              <a:buFont typeface="Arial" panose="020B0604020202020204" pitchFamily="34" charset="0"/>
              <a:buChar char="•"/>
            </a:pPr>
            <a:r>
              <a:rPr lang="en-US" sz="2400" dirty="0">
                <a:latin typeface="Times New Roman" panose="02020603050405020304" pitchFamily="18" charset="0"/>
                <a:cs typeface="Times New Roman" panose="02020603050405020304" pitchFamily="18" charset="0"/>
              </a:rPr>
              <a:t>For Education</a:t>
            </a:r>
          </a:p>
          <a:p>
            <a:pPr marL="457200" indent="-457200">
              <a:buFont typeface="Arial" panose="020B0604020202020204" pitchFamily="34" charset="0"/>
              <a:buChar char="•"/>
            </a:pPr>
            <a:endParaRPr lang="en-US" sz="2400" dirty="0">
              <a:latin typeface="Times New Roman" panose="02020603050405020304" pitchFamily="18" charset="0"/>
              <a:cs typeface="Times New Roman" panose="02020603050405020304" pitchFamily="18" charset="0"/>
            </a:endParaRPr>
          </a:p>
        </p:txBody>
      </p:sp>
      <p:sp>
        <p:nvSpPr>
          <p:cNvPr id="9" name="TextBox 8">
            <a:extLst>
              <a:ext uri="{FF2B5EF4-FFF2-40B4-BE49-F238E27FC236}">
                <a16:creationId xmlns:a16="http://schemas.microsoft.com/office/drawing/2014/main" id="{D2A61C26-2216-E13E-2DAA-FEF4A7305383}"/>
              </a:ext>
            </a:extLst>
          </p:cNvPr>
          <p:cNvSpPr txBox="1"/>
          <p:nvPr/>
        </p:nvSpPr>
        <p:spPr>
          <a:xfrm>
            <a:off x="4787900" y="6400766"/>
            <a:ext cx="2616200" cy="400110"/>
          </a:xfrm>
          <a:prstGeom prst="rect">
            <a:avLst/>
          </a:prstGeom>
          <a:noFill/>
        </p:spPr>
        <p:txBody>
          <a:bodyPr wrap="square" rtlCol="0">
            <a:spAutoFit/>
          </a:bodyPr>
          <a:lstStyle/>
          <a:p>
            <a:pPr algn="ctr"/>
            <a:r>
              <a:rPr lang="en-US" sz="2000" dirty="0"/>
              <a:t>www.midocean.ae</a:t>
            </a:r>
          </a:p>
        </p:txBody>
      </p:sp>
      <p:sp>
        <p:nvSpPr>
          <p:cNvPr id="12" name="Rectangle 11">
            <a:extLst>
              <a:ext uri="{FF2B5EF4-FFF2-40B4-BE49-F238E27FC236}">
                <a16:creationId xmlns:a16="http://schemas.microsoft.com/office/drawing/2014/main" id="{9E09740D-0F36-45F7-88E7-69A103FBB06B}"/>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3" name="Graphic 21">
            <a:extLst>
              <a:ext uri="{FF2B5EF4-FFF2-40B4-BE49-F238E27FC236}">
                <a16:creationId xmlns:a16="http://schemas.microsoft.com/office/drawing/2014/main" id="{3B6ECEB9-BCCA-4F6B-AE05-400ACA142832}"/>
              </a:ext>
            </a:extLst>
          </p:cNvPr>
          <p:cNvPicPr>
            <a:picLocks noChangeAspect="1"/>
          </p:cNvPicPr>
          <p:nvPr/>
        </p:nvPicPr>
        <p:blipFill rotWithShape="1">
          <a:blip r:embed="rId4">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Tree>
    <p:extLst>
      <p:ext uri="{BB962C8B-B14F-4D97-AF65-F5344CB8AC3E}">
        <p14:creationId xmlns:p14="http://schemas.microsoft.com/office/powerpoint/2010/main" val="2883627706"/>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0AD33B2-84DB-498D-99BC-48015ABD3174}"/>
              </a:ext>
            </a:extLst>
          </p:cNvPr>
          <p:cNvSpPr/>
          <p:nvPr/>
        </p:nvSpPr>
        <p:spPr>
          <a:xfrm>
            <a:off x="1133854" y="1397680"/>
            <a:ext cx="4955591" cy="4414561"/>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pic>
        <p:nvPicPr>
          <p:cNvPr id="5" name="Picture Placeholder 4">
            <a:extLst>
              <a:ext uri="{FF2B5EF4-FFF2-40B4-BE49-F238E27FC236}">
                <a16:creationId xmlns:a16="http://schemas.microsoft.com/office/drawing/2014/main" id="{D8874CC3-C908-C74E-416C-60682547F8C3}"/>
              </a:ext>
            </a:extLst>
          </p:cNvPr>
          <p:cNvPicPr>
            <a:picLocks noGrp="1" noChangeAspect="1"/>
          </p:cNvPicPr>
          <p:nvPr>
            <p:ph type="pic" sz="quarter" idx="10"/>
          </p:nvPr>
        </p:nvPicPr>
        <p:blipFill>
          <a:blip r:embed="rId2">
            <a:extLst>
              <a:ext uri="{28A0092B-C50C-407E-A947-70E740481C1C}">
                <a14:useLocalDpi xmlns:a14="http://schemas.microsoft.com/office/drawing/2010/main" val="0"/>
              </a:ext>
            </a:extLst>
          </a:blip>
          <a:srcRect t="12315" b="12315"/>
          <a:stretch/>
        </p:blipFill>
        <p:spPr>
          <a:xfrm>
            <a:off x="6096000" y="1397680"/>
            <a:ext cx="4962146" cy="2495550"/>
          </a:xfrm>
        </p:spPr>
      </p:pic>
      <p:sp>
        <p:nvSpPr>
          <p:cNvPr id="6" name="Rectangle 5">
            <a:extLst>
              <a:ext uri="{FF2B5EF4-FFF2-40B4-BE49-F238E27FC236}">
                <a16:creationId xmlns:a16="http://schemas.microsoft.com/office/drawing/2014/main" id="{0AC2650A-C51A-9ACB-723B-68D89C868D01}"/>
              </a:ext>
            </a:extLst>
          </p:cNvPr>
          <p:cNvSpPr/>
          <p:nvPr/>
        </p:nvSpPr>
        <p:spPr>
          <a:xfrm>
            <a:off x="1444435" y="2916499"/>
            <a:ext cx="4222539" cy="1081322"/>
          </a:xfrm>
          <a:prstGeom prst="rect">
            <a:avLst/>
          </a:prstGeom>
        </p:spPr>
        <p:txBody>
          <a:bodyPr wrap="square">
            <a:spAutoFit/>
          </a:bodyPr>
          <a:lstStyle/>
          <a:p>
            <a:pPr algn="ctr">
              <a:lnSpc>
                <a:spcPct val="120000"/>
              </a:lnSpc>
            </a:pPr>
            <a:r>
              <a:rPr lang="en-US" sz="2800" dirty="0">
                <a:solidFill>
                  <a:srgbClr val="000000"/>
                </a:solidFill>
                <a:latin typeface="Times New Roman" panose="02020603050405020304" pitchFamily="18" charset="0"/>
                <a:cs typeface="Times New Roman" panose="02020603050405020304" pitchFamily="18" charset="0"/>
              </a:rPr>
              <a:t>AI Tools in Research</a:t>
            </a:r>
          </a:p>
          <a:p>
            <a:pPr algn="ctr">
              <a:lnSpc>
                <a:spcPct val="120000"/>
              </a:lnSpc>
            </a:pPr>
            <a:r>
              <a:rPr lang="ar-EG" sz="2800" dirty="0">
                <a:solidFill>
                  <a:srgbClr val="000000"/>
                </a:solidFill>
                <a:latin typeface="Times New Roman" panose="02020603050405020304" pitchFamily="18" charset="0"/>
                <a:cs typeface="Times New Roman" panose="02020603050405020304" pitchFamily="18" charset="0"/>
              </a:rPr>
              <a:t>الذكاء الاصطناعي في البحث العلمي</a:t>
            </a:r>
          </a:p>
        </p:txBody>
      </p:sp>
      <p:sp>
        <p:nvSpPr>
          <p:cNvPr id="18" name="Rectangle 17">
            <a:extLst>
              <a:ext uri="{FF2B5EF4-FFF2-40B4-BE49-F238E27FC236}">
                <a16:creationId xmlns:a16="http://schemas.microsoft.com/office/drawing/2014/main" id="{9BFC32B8-BDEE-2CBC-DFF5-CD482608568C}"/>
              </a:ext>
            </a:extLst>
          </p:cNvPr>
          <p:cNvSpPr/>
          <p:nvPr/>
        </p:nvSpPr>
        <p:spPr>
          <a:xfrm>
            <a:off x="5641526" y="350502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29" name="Rectangle 28">
            <a:extLst>
              <a:ext uri="{FF2B5EF4-FFF2-40B4-BE49-F238E27FC236}">
                <a16:creationId xmlns:a16="http://schemas.microsoft.com/office/drawing/2014/main" id="{25E018C8-E6D9-8F68-BAC6-E298E84AEBAC}"/>
              </a:ext>
            </a:extLst>
          </p:cNvPr>
          <p:cNvSpPr/>
          <p:nvPr/>
        </p:nvSpPr>
        <p:spPr>
          <a:xfrm flipV="1">
            <a:off x="-609600" y="556144"/>
            <a:ext cx="9752693" cy="4571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Picture 3">
            <a:extLst>
              <a:ext uri="{FF2B5EF4-FFF2-40B4-BE49-F238E27FC236}">
                <a16:creationId xmlns:a16="http://schemas.microsoft.com/office/drawing/2014/main" id="{7463AFD8-665B-42E5-D694-594CE30B4B07}"/>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D2E0B38C-D385-1421-48A4-45B060659A0E}"/>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Tree>
    <p:extLst>
      <p:ext uri="{BB962C8B-B14F-4D97-AF65-F5344CB8AC3E}">
        <p14:creationId xmlns:p14="http://schemas.microsoft.com/office/powerpoint/2010/main" val="773000010"/>
      </p:ext>
    </p:extLst>
  </p:cSld>
  <p:clrMapOvr>
    <a:masterClrMapping/>
  </p:clrMapOvr>
  <p:transition spd="slow">
    <p:comb/>
  </p:transition>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TextBox 9">
            <a:extLst>
              <a:ext uri="{FF2B5EF4-FFF2-40B4-BE49-F238E27FC236}">
                <a16:creationId xmlns:a16="http://schemas.microsoft.com/office/drawing/2014/main" id="{D3AFF27D-76F2-4464-F1D9-0E91274BD432}"/>
              </a:ext>
            </a:extLst>
          </p:cNvPr>
          <p:cNvSpPr txBox="1"/>
          <p:nvPr/>
        </p:nvSpPr>
        <p:spPr>
          <a:xfrm>
            <a:off x="4787900" y="6400766"/>
            <a:ext cx="2616200" cy="400110"/>
          </a:xfrm>
          <a:prstGeom prst="rect">
            <a:avLst/>
          </a:prstGeom>
          <a:noFill/>
        </p:spPr>
        <p:txBody>
          <a:bodyPr wrap="square" rtlCol="0">
            <a:spAutoFit/>
          </a:bodyPr>
          <a:lstStyle/>
          <a:p>
            <a:pPr algn="ctr"/>
            <a:r>
              <a:rPr lang="en-US" sz="2000" dirty="0"/>
              <a:t>www.midocean.ae</a:t>
            </a:r>
          </a:p>
        </p:txBody>
      </p:sp>
      <p:sp>
        <p:nvSpPr>
          <p:cNvPr id="2" name="Rectangle 1">
            <a:extLst>
              <a:ext uri="{FF2B5EF4-FFF2-40B4-BE49-F238E27FC236}">
                <a16:creationId xmlns:a16="http://schemas.microsoft.com/office/drawing/2014/main" id="{6671E8D3-7E9F-4208-90C5-F73672561A9B}"/>
              </a:ext>
            </a:extLst>
          </p:cNvPr>
          <p:cNvSpPr/>
          <p:nvPr/>
        </p:nvSpPr>
        <p:spPr>
          <a:xfrm>
            <a:off x="1165274" y="1602550"/>
            <a:ext cx="9861452" cy="2677656"/>
          </a:xfrm>
          <a:prstGeom prst="rect">
            <a:avLst/>
          </a:prstGeom>
        </p:spPr>
        <p:txBody>
          <a:bodyPr wrap="square">
            <a:spAutoFit/>
          </a:bodyPr>
          <a:lstStyle/>
          <a:p>
            <a:pPr marL="342900" indent="-342900" algn="just">
              <a:buFont typeface="Arial" panose="020B0604020202020204" pitchFamily="34" charset="0"/>
              <a:buChar char="•"/>
            </a:pPr>
            <a:r>
              <a:rPr lang="en-US" sz="2800" dirty="0">
                <a:solidFill>
                  <a:srgbClr val="2D3956"/>
                </a:solidFill>
              </a:rPr>
              <a:t>Using AI for research, particularly in current times where the research landscape is evolving at an unprecedented rate. </a:t>
            </a:r>
          </a:p>
          <a:p>
            <a:pPr marL="342900" indent="-342900" algn="just">
              <a:buFont typeface="Arial" panose="020B0604020202020204" pitchFamily="34" charset="0"/>
              <a:buChar char="•"/>
            </a:pPr>
            <a:endParaRPr lang="en-US" sz="2800" dirty="0">
              <a:solidFill>
                <a:srgbClr val="2D3956"/>
              </a:solidFill>
            </a:endParaRPr>
          </a:p>
          <a:p>
            <a:pPr marL="342900" indent="-342900" algn="just">
              <a:buFont typeface="Arial" panose="020B0604020202020204" pitchFamily="34" charset="0"/>
              <a:buChar char="•"/>
            </a:pPr>
            <a:r>
              <a:rPr lang="en-US" sz="2800" dirty="0">
                <a:solidFill>
                  <a:srgbClr val="2D3956"/>
                </a:solidFill>
              </a:rPr>
              <a:t>New scientific domains are sprouting frequently, millions of papers are being published every year, and there are vast amounts of data needing to be synthesized.</a:t>
            </a:r>
          </a:p>
        </p:txBody>
      </p:sp>
      <p:sp>
        <p:nvSpPr>
          <p:cNvPr id="3" name="Rectangle 2">
            <a:extLst>
              <a:ext uri="{FF2B5EF4-FFF2-40B4-BE49-F238E27FC236}">
                <a16:creationId xmlns:a16="http://schemas.microsoft.com/office/drawing/2014/main" id="{378F8A06-8497-49D8-AE96-94B50FF81FF9}"/>
              </a:ext>
            </a:extLst>
          </p:cNvPr>
          <p:cNvSpPr/>
          <p:nvPr/>
        </p:nvSpPr>
        <p:spPr>
          <a:xfrm>
            <a:off x="1364567" y="4706588"/>
            <a:ext cx="10353820" cy="1938992"/>
          </a:xfrm>
          <a:prstGeom prst="rect">
            <a:avLst/>
          </a:prstGeom>
        </p:spPr>
        <p:txBody>
          <a:bodyPr wrap="square">
            <a:spAutoFit/>
          </a:bodyPr>
          <a:lstStyle/>
          <a:p>
            <a:pPr marL="342900" indent="-342900" algn="just" rtl="1">
              <a:buFont typeface="Arial" panose="020B0604020202020204" pitchFamily="34" charset="0"/>
              <a:buChar char="•"/>
            </a:pPr>
            <a:r>
              <a:rPr lang="ar-EG" sz="2400" dirty="0"/>
              <a:t>استخدام الذكاء الاصطناعي في البحث، خاصة في الوقت الحالي حيث يتطور المشهد البحثي بمعدل غير مسبوق. </a:t>
            </a:r>
            <a:endParaRPr lang="en-US" sz="2400" dirty="0"/>
          </a:p>
          <a:p>
            <a:pPr marL="342900" indent="-342900" algn="just" rtl="1">
              <a:buFont typeface="Arial" panose="020B0604020202020204" pitchFamily="34" charset="0"/>
              <a:buChar char="•"/>
            </a:pPr>
            <a:r>
              <a:rPr lang="ar-EG" sz="2400" dirty="0"/>
              <a:t>تنشأ مجالات علمية جديدة بشكل متكرر، ويتم نشر ملايين الأوراق البحثية كل عام، وهناك كميات هائلة من البيانات التي تحتاج إلى تجميع.</a:t>
            </a:r>
          </a:p>
          <a:p>
            <a:pPr marL="342900" indent="-342900" algn="just" rtl="1">
              <a:buFont typeface="Arial" panose="020B0604020202020204" pitchFamily="34" charset="0"/>
              <a:buChar char="•"/>
            </a:pPr>
            <a:endParaRPr lang="ar-EG" sz="2400" dirty="0"/>
          </a:p>
        </p:txBody>
      </p:sp>
    </p:spTree>
    <p:extLst>
      <p:ext uri="{BB962C8B-B14F-4D97-AF65-F5344CB8AC3E}">
        <p14:creationId xmlns:p14="http://schemas.microsoft.com/office/powerpoint/2010/main" val="904131898"/>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TextBox 9">
            <a:extLst>
              <a:ext uri="{FF2B5EF4-FFF2-40B4-BE49-F238E27FC236}">
                <a16:creationId xmlns:a16="http://schemas.microsoft.com/office/drawing/2014/main" id="{D3AFF27D-76F2-4464-F1D9-0E91274BD432}"/>
              </a:ext>
            </a:extLst>
          </p:cNvPr>
          <p:cNvSpPr txBox="1"/>
          <p:nvPr/>
        </p:nvSpPr>
        <p:spPr>
          <a:xfrm>
            <a:off x="4787900" y="6400766"/>
            <a:ext cx="2616200" cy="400110"/>
          </a:xfrm>
          <a:prstGeom prst="rect">
            <a:avLst/>
          </a:prstGeom>
          <a:noFill/>
        </p:spPr>
        <p:txBody>
          <a:bodyPr wrap="square" rtlCol="0">
            <a:spAutoFit/>
          </a:bodyPr>
          <a:lstStyle/>
          <a:p>
            <a:pPr algn="ctr"/>
            <a:r>
              <a:rPr lang="en-US" sz="2000" dirty="0"/>
              <a:t>www.midocean.ae</a:t>
            </a:r>
          </a:p>
        </p:txBody>
      </p:sp>
      <p:sp>
        <p:nvSpPr>
          <p:cNvPr id="2" name="Rectangle 1">
            <a:extLst>
              <a:ext uri="{FF2B5EF4-FFF2-40B4-BE49-F238E27FC236}">
                <a16:creationId xmlns:a16="http://schemas.microsoft.com/office/drawing/2014/main" id="{6671E8D3-7E9F-4208-90C5-F73672561A9B}"/>
              </a:ext>
            </a:extLst>
          </p:cNvPr>
          <p:cNvSpPr/>
          <p:nvPr/>
        </p:nvSpPr>
        <p:spPr>
          <a:xfrm>
            <a:off x="1165274" y="1602550"/>
            <a:ext cx="9861452" cy="2677656"/>
          </a:xfrm>
          <a:prstGeom prst="rect">
            <a:avLst/>
          </a:prstGeom>
        </p:spPr>
        <p:txBody>
          <a:bodyPr wrap="square">
            <a:spAutoFit/>
          </a:bodyPr>
          <a:lstStyle/>
          <a:p>
            <a:pPr marL="342900" indent="-342900" algn="just">
              <a:buFont typeface="Arial" panose="020B0604020202020204" pitchFamily="34" charset="0"/>
              <a:buChar char="•"/>
            </a:pPr>
            <a:r>
              <a:rPr lang="en-US" sz="2800" dirty="0">
                <a:solidFill>
                  <a:srgbClr val="2D3956"/>
                </a:solidFill>
              </a:rPr>
              <a:t>This is where artificial intelligence can assist, augment, and even revolutionize the way we discover, conduct, and write scientific research.</a:t>
            </a:r>
          </a:p>
          <a:p>
            <a:pPr marL="342900" indent="-342900" algn="just">
              <a:buFont typeface="Arial" panose="020B0604020202020204" pitchFamily="34" charset="0"/>
              <a:buChar char="•"/>
            </a:pPr>
            <a:r>
              <a:rPr lang="en-US" sz="2800" dirty="0">
                <a:solidFill>
                  <a:srgbClr val="2D3956"/>
                </a:solidFill>
              </a:rPr>
              <a:t>Generative AI has proven itself to be more than a simple buzzword to the point where it can provide real useful value to a researcher at any level.</a:t>
            </a:r>
          </a:p>
        </p:txBody>
      </p:sp>
      <p:sp>
        <p:nvSpPr>
          <p:cNvPr id="3" name="Rectangle 2">
            <a:extLst>
              <a:ext uri="{FF2B5EF4-FFF2-40B4-BE49-F238E27FC236}">
                <a16:creationId xmlns:a16="http://schemas.microsoft.com/office/drawing/2014/main" id="{378F8A06-8497-49D8-AE96-94B50FF81FF9}"/>
              </a:ext>
            </a:extLst>
          </p:cNvPr>
          <p:cNvSpPr/>
          <p:nvPr/>
        </p:nvSpPr>
        <p:spPr>
          <a:xfrm>
            <a:off x="1322364" y="4495573"/>
            <a:ext cx="10353820" cy="1200329"/>
          </a:xfrm>
          <a:prstGeom prst="rect">
            <a:avLst/>
          </a:prstGeom>
        </p:spPr>
        <p:txBody>
          <a:bodyPr wrap="square">
            <a:spAutoFit/>
          </a:bodyPr>
          <a:lstStyle/>
          <a:p>
            <a:pPr algn="just" rtl="1"/>
            <a:r>
              <a:rPr lang="ar-EG" sz="2400" dirty="0"/>
              <a:t>هذا هو المكان الذي يمكن أن يساعد فيه الذكاء الاصطناعي، ويعزز، بل ويحدث ثورة في الطريقة التي نكتشف بها الأبحاث العلمية ونجريها ونكتبها. لقد أثبت الذكاء الاصطناعي التوليدي أنه أكثر من مجرد كلمة طنانة بسيطة إلى درجة أنه يمكن أن يوفر قيمة مفيدة حقيقية للباحث على أي مستوى.</a:t>
            </a:r>
          </a:p>
        </p:txBody>
      </p:sp>
    </p:spTree>
    <p:extLst>
      <p:ext uri="{BB962C8B-B14F-4D97-AF65-F5344CB8AC3E}">
        <p14:creationId xmlns:p14="http://schemas.microsoft.com/office/powerpoint/2010/main" val="196123883"/>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0AD33B2-84DB-498D-99BC-48015ABD3174}"/>
              </a:ext>
            </a:extLst>
          </p:cNvPr>
          <p:cNvSpPr/>
          <p:nvPr/>
        </p:nvSpPr>
        <p:spPr>
          <a:xfrm>
            <a:off x="1133854" y="1397680"/>
            <a:ext cx="4955591" cy="4414561"/>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pic>
        <p:nvPicPr>
          <p:cNvPr id="5" name="Picture Placeholder 4">
            <a:extLst>
              <a:ext uri="{FF2B5EF4-FFF2-40B4-BE49-F238E27FC236}">
                <a16:creationId xmlns:a16="http://schemas.microsoft.com/office/drawing/2014/main" id="{D8874CC3-C908-C74E-416C-60682547F8C3}"/>
              </a:ext>
            </a:extLst>
          </p:cNvPr>
          <p:cNvPicPr>
            <a:picLocks noGrp="1" noChangeAspect="1"/>
          </p:cNvPicPr>
          <p:nvPr>
            <p:ph type="pic" sz="quarter" idx="10"/>
          </p:nvPr>
        </p:nvPicPr>
        <p:blipFill>
          <a:blip r:embed="rId2">
            <a:extLst>
              <a:ext uri="{28A0092B-C50C-407E-A947-70E740481C1C}">
                <a14:useLocalDpi xmlns:a14="http://schemas.microsoft.com/office/drawing/2010/main" val="0"/>
              </a:ext>
            </a:extLst>
          </a:blip>
          <a:srcRect t="12315" b="12315"/>
          <a:stretch/>
        </p:blipFill>
        <p:spPr>
          <a:xfrm>
            <a:off x="6096000" y="1397680"/>
            <a:ext cx="4962146" cy="2495550"/>
          </a:xfrm>
        </p:spPr>
      </p:pic>
      <p:sp>
        <p:nvSpPr>
          <p:cNvPr id="6" name="Rectangle 5">
            <a:extLst>
              <a:ext uri="{FF2B5EF4-FFF2-40B4-BE49-F238E27FC236}">
                <a16:creationId xmlns:a16="http://schemas.microsoft.com/office/drawing/2014/main" id="{0AC2650A-C51A-9ACB-723B-68D89C868D01}"/>
              </a:ext>
            </a:extLst>
          </p:cNvPr>
          <p:cNvSpPr/>
          <p:nvPr/>
        </p:nvSpPr>
        <p:spPr>
          <a:xfrm>
            <a:off x="1133855" y="2916499"/>
            <a:ext cx="4955590" cy="2115451"/>
          </a:xfrm>
          <a:prstGeom prst="rect">
            <a:avLst/>
          </a:prstGeom>
        </p:spPr>
        <p:txBody>
          <a:bodyPr wrap="square">
            <a:spAutoFit/>
          </a:bodyPr>
          <a:lstStyle/>
          <a:p>
            <a:pPr algn="ctr">
              <a:lnSpc>
                <a:spcPct val="120000"/>
              </a:lnSpc>
            </a:pPr>
            <a:r>
              <a:rPr lang="en-US" sz="2800" b="1" dirty="0">
                <a:solidFill>
                  <a:srgbClr val="000000"/>
                </a:solidFill>
                <a:latin typeface="Times New Roman" panose="02020603050405020304" pitchFamily="18" charset="0"/>
                <a:cs typeface="Times New Roman" panose="02020603050405020304" pitchFamily="18" charset="0"/>
              </a:rPr>
              <a:t>How can you use AI for research?</a:t>
            </a:r>
          </a:p>
          <a:p>
            <a:pPr algn="ctr">
              <a:lnSpc>
                <a:spcPct val="120000"/>
              </a:lnSpc>
            </a:pPr>
            <a:r>
              <a:rPr lang="ar-EG" sz="2800" dirty="0">
                <a:solidFill>
                  <a:srgbClr val="000000"/>
                </a:solidFill>
                <a:latin typeface="Times New Roman" panose="02020603050405020304" pitchFamily="18" charset="0"/>
                <a:cs typeface="Times New Roman" panose="02020603050405020304" pitchFamily="18" charset="0"/>
              </a:rPr>
              <a:t>كيف يمكنك استخدام الذكاء الاصطناعي في البحث؟</a:t>
            </a:r>
          </a:p>
        </p:txBody>
      </p:sp>
      <p:sp>
        <p:nvSpPr>
          <p:cNvPr id="29" name="Rectangle 28">
            <a:extLst>
              <a:ext uri="{FF2B5EF4-FFF2-40B4-BE49-F238E27FC236}">
                <a16:creationId xmlns:a16="http://schemas.microsoft.com/office/drawing/2014/main" id="{25E018C8-E6D9-8F68-BAC6-E298E84AEBAC}"/>
              </a:ext>
            </a:extLst>
          </p:cNvPr>
          <p:cNvSpPr/>
          <p:nvPr/>
        </p:nvSpPr>
        <p:spPr>
          <a:xfrm flipV="1">
            <a:off x="-609600" y="556144"/>
            <a:ext cx="9752693" cy="4571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Picture 3">
            <a:extLst>
              <a:ext uri="{FF2B5EF4-FFF2-40B4-BE49-F238E27FC236}">
                <a16:creationId xmlns:a16="http://schemas.microsoft.com/office/drawing/2014/main" id="{7463AFD8-665B-42E5-D694-594CE30B4B07}"/>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D2E0B38C-D385-1421-48A4-45B060659A0E}"/>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Tree>
    <p:extLst>
      <p:ext uri="{BB962C8B-B14F-4D97-AF65-F5344CB8AC3E}">
        <p14:creationId xmlns:p14="http://schemas.microsoft.com/office/powerpoint/2010/main" val="1311238038"/>
      </p:ext>
    </p:extLst>
  </p:cSld>
  <p:clrMapOvr>
    <a:masterClrMapping/>
  </p:clrMapOvr>
  <p:transition spd="slow">
    <p:comb/>
  </p:transition>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TextBox 9">
            <a:extLst>
              <a:ext uri="{FF2B5EF4-FFF2-40B4-BE49-F238E27FC236}">
                <a16:creationId xmlns:a16="http://schemas.microsoft.com/office/drawing/2014/main" id="{D3AFF27D-76F2-4464-F1D9-0E91274BD432}"/>
              </a:ext>
            </a:extLst>
          </p:cNvPr>
          <p:cNvSpPr txBox="1"/>
          <p:nvPr/>
        </p:nvSpPr>
        <p:spPr>
          <a:xfrm>
            <a:off x="4787900" y="6400766"/>
            <a:ext cx="2616200" cy="400110"/>
          </a:xfrm>
          <a:prstGeom prst="rect">
            <a:avLst/>
          </a:prstGeom>
          <a:noFill/>
        </p:spPr>
        <p:txBody>
          <a:bodyPr wrap="square" rtlCol="0">
            <a:spAutoFit/>
          </a:bodyPr>
          <a:lstStyle/>
          <a:p>
            <a:pPr algn="ctr"/>
            <a:r>
              <a:rPr lang="en-US" sz="2000" dirty="0"/>
              <a:t>www.midocean.ae</a:t>
            </a:r>
          </a:p>
        </p:txBody>
      </p:sp>
      <p:sp>
        <p:nvSpPr>
          <p:cNvPr id="2" name="Rectangle 1">
            <a:extLst>
              <a:ext uri="{FF2B5EF4-FFF2-40B4-BE49-F238E27FC236}">
                <a16:creationId xmlns:a16="http://schemas.microsoft.com/office/drawing/2014/main" id="{6671E8D3-7E9F-4208-90C5-F73672561A9B}"/>
              </a:ext>
            </a:extLst>
          </p:cNvPr>
          <p:cNvSpPr/>
          <p:nvPr/>
        </p:nvSpPr>
        <p:spPr>
          <a:xfrm>
            <a:off x="1165274" y="1602550"/>
            <a:ext cx="9861452" cy="1815882"/>
          </a:xfrm>
          <a:prstGeom prst="rect">
            <a:avLst/>
          </a:prstGeom>
        </p:spPr>
        <p:txBody>
          <a:bodyPr wrap="square">
            <a:spAutoFit/>
          </a:bodyPr>
          <a:lstStyle/>
          <a:p>
            <a:pPr marL="342900" indent="-342900" algn="just">
              <a:buFont typeface="Arial" panose="020B0604020202020204" pitchFamily="34" charset="0"/>
              <a:buChar char="•"/>
            </a:pPr>
            <a:r>
              <a:rPr lang="en-US" sz="2800" dirty="0">
                <a:solidFill>
                  <a:srgbClr val="2D3956"/>
                </a:solidFill>
              </a:rPr>
              <a:t>AI has proven itself to be handy in many professional circumstances. </a:t>
            </a:r>
          </a:p>
          <a:p>
            <a:pPr marL="342900" indent="-342900" algn="just">
              <a:buFont typeface="Arial" panose="020B0604020202020204" pitchFamily="34" charset="0"/>
              <a:buChar char="•"/>
            </a:pPr>
            <a:r>
              <a:rPr lang="en-US" sz="2800" dirty="0">
                <a:solidFill>
                  <a:srgbClr val="2D3956"/>
                </a:solidFill>
              </a:rPr>
              <a:t>In academic research, you can easily fit it into several stages of your workflow. Here are some of the ways you can use it:</a:t>
            </a:r>
          </a:p>
        </p:txBody>
      </p:sp>
      <p:sp>
        <p:nvSpPr>
          <p:cNvPr id="3" name="Rectangle 2">
            <a:extLst>
              <a:ext uri="{FF2B5EF4-FFF2-40B4-BE49-F238E27FC236}">
                <a16:creationId xmlns:a16="http://schemas.microsoft.com/office/drawing/2014/main" id="{378F8A06-8497-49D8-AE96-94B50FF81FF9}"/>
              </a:ext>
            </a:extLst>
          </p:cNvPr>
          <p:cNvSpPr/>
          <p:nvPr/>
        </p:nvSpPr>
        <p:spPr>
          <a:xfrm>
            <a:off x="1322364" y="4495573"/>
            <a:ext cx="10353820" cy="830997"/>
          </a:xfrm>
          <a:prstGeom prst="rect">
            <a:avLst/>
          </a:prstGeom>
        </p:spPr>
        <p:txBody>
          <a:bodyPr wrap="square">
            <a:spAutoFit/>
          </a:bodyPr>
          <a:lstStyle/>
          <a:p>
            <a:pPr algn="just" rtl="1"/>
            <a:r>
              <a:rPr lang="ar-EG" sz="2400" dirty="0"/>
              <a:t>لقد أثبت الذكاء الاصطناعي أنه مفيد في العديد من الظروف المهنية. في البحث الأكاديمي، يمكنك بسهولة دمجه في عدة مراحل من سير عملك. فيما يلي بعض الطرق التي يمكنك استخدامها:</a:t>
            </a:r>
          </a:p>
        </p:txBody>
      </p:sp>
    </p:spTree>
    <p:extLst>
      <p:ext uri="{BB962C8B-B14F-4D97-AF65-F5344CB8AC3E}">
        <p14:creationId xmlns:p14="http://schemas.microsoft.com/office/powerpoint/2010/main" val="3949405305"/>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TextBox 9">
            <a:extLst>
              <a:ext uri="{FF2B5EF4-FFF2-40B4-BE49-F238E27FC236}">
                <a16:creationId xmlns:a16="http://schemas.microsoft.com/office/drawing/2014/main" id="{D3AFF27D-76F2-4464-F1D9-0E91274BD432}"/>
              </a:ext>
            </a:extLst>
          </p:cNvPr>
          <p:cNvSpPr txBox="1"/>
          <p:nvPr/>
        </p:nvSpPr>
        <p:spPr>
          <a:xfrm>
            <a:off x="4787900" y="6400766"/>
            <a:ext cx="2616200" cy="400110"/>
          </a:xfrm>
          <a:prstGeom prst="rect">
            <a:avLst/>
          </a:prstGeom>
          <a:noFill/>
        </p:spPr>
        <p:txBody>
          <a:bodyPr wrap="square" rtlCol="0">
            <a:spAutoFit/>
          </a:bodyPr>
          <a:lstStyle/>
          <a:p>
            <a:pPr algn="ctr"/>
            <a:r>
              <a:rPr lang="en-US" sz="2000" dirty="0"/>
              <a:t>www.midocean.ae</a:t>
            </a:r>
          </a:p>
        </p:txBody>
      </p:sp>
      <p:sp>
        <p:nvSpPr>
          <p:cNvPr id="2" name="Rectangle 1">
            <a:extLst>
              <a:ext uri="{FF2B5EF4-FFF2-40B4-BE49-F238E27FC236}">
                <a16:creationId xmlns:a16="http://schemas.microsoft.com/office/drawing/2014/main" id="{6671E8D3-7E9F-4208-90C5-F73672561A9B}"/>
              </a:ext>
            </a:extLst>
          </p:cNvPr>
          <p:cNvSpPr/>
          <p:nvPr/>
        </p:nvSpPr>
        <p:spPr>
          <a:xfrm>
            <a:off x="582637" y="1905506"/>
            <a:ext cx="11026726" cy="3046988"/>
          </a:xfrm>
          <a:prstGeom prst="rect">
            <a:avLst/>
          </a:prstGeom>
        </p:spPr>
        <p:txBody>
          <a:bodyPr wrap="square">
            <a:spAutoFit/>
          </a:bodyPr>
          <a:lstStyle/>
          <a:p>
            <a:pPr marL="342900" indent="-342900" algn="just">
              <a:buFont typeface="Arial" panose="020B0604020202020204" pitchFamily="34" charset="0"/>
              <a:buChar char="•"/>
            </a:pPr>
            <a:r>
              <a:rPr lang="en-US" sz="2400" dirty="0">
                <a:solidFill>
                  <a:srgbClr val="2D3956"/>
                </a:solidFill>
              </a:rPr>
              <a:t>If you go about conducting a manual literature review, you’re talking about countless days of dedicated effort in search and reading. On the other hand, AI can significantly reduce the time and effort it takes to conduct a literature review.</a:t>
            </a:r>
          </a:p>
          <a:p>
            <a:pPr marL="342900" indent="-342900" algn="just">
              <a:buFont typeface="Arial" panose="020B0604020202020204" pitchFamily="34" charset="0"/>
              <a:buChar char="•"/>
            </a:pPr>
            <a:endParaRPr lang="en-US" sz="2400" dirty="0">
              <a:solidFill>
                <a:srgbClr val="2D3956"/>
              </a:solidFill>
            </a:endParaRPr>
          </a:p>
          <a:p>
            <a:pPr marL="342900" indent="-342900" algn="just">
              <a:buFont typeface="Arial" panose="020B0604020202020204" pitchFamily="34" charset="0"/>
              <a:buChar char="•"/>
            </a:pPr>
            <a:endParaRPr lang="en-US" sz="2400" dirty="0">
              <a:solidFill>
                <a:srgbClr val="2D3956"/>
              </a:solidFill>
            </a:endParaRPr>
          </a:p>
          <a:p>
            <a:pPr marL="342900" indent="-342900" algn="just" rtl="1">
              <a:buFont typeface="Arial" panose="020B0604020202020204" pitchFamily="34" charset="0"/>
              <a:buChar char="•"/>
            </a:pPr>
            <a:r>
              <a:rPr lang="ar-EG" sz="2400" dirty="0">
                <a:solidFill>
                  <a:srgbClr val="2D3956"/>
                </a:solidFill>
              </a:rPr>
              <a:t>إذا شرعت في إجراء مراجعة يدوية للأدبيات، فأنت تتحدث عن أيام لا حصر لها من الجهد المتفاني في البحث والقراءة. من ناحية أخرى، يمكن للذكاء الاصطناعي أن يقلل بشكل كبير من الوقت والجهد اللازمين لإجراء مراجعة الأدبيات.</a:t>
            </a:r>
            <a:endParaRPr lang="en-US" sz="2400" dirty="0">
              <a:solidFill>
                <a:srgbClr val="2D3956"/>
              </a:solidFill>
            </a:endParaRPr>
          </a:p>
        </p:txBody>
      </p:sp>
      <p:sp>
        <p:nvSpPr>
          <p:cNvPr id="5" name="Rectangle 4">
            <a:extLst>
              <a:ext uri="{FF2B5EF4-FFF2-40B4-BE49-F238E27FC236}">
                <a16:creationId xmlns:a16="http://schemas.microsoft.com/office/drawing/2014/main" id="{C285F8EF-F90E-4D5D-B438-86EAA97C55BE}"/>
              </a:ext>
            </a:extLst>
          </p:cNvPr>
          <p:cNvSpPr/>
          <p:nvPr/>
        </p:nvSpPr>
        <p:spPr>
          <a:xfrm>
            <a:off x="2560210" y="752933"/>
            <a:ext cx="7484613" cy="646331"/>
          </a:xfrm>
          <a:prstGeom prst="rect">
            <a:avLst/>
          </a:prstGeom>
        </p:spPr>
        <p:txBody>
          <a:bodyPr wrap="none">
            <a:spAutoFit/>
          </a:bodyPr>
          <a:lstStyle/>
          <a:p>
            <a:r>
              <a:rPr lang="en-US" sz="3600" b="1" dirty="0">
                <a:solidFill>
                  <a:srgbClr val="4472C4"/>
                </a:solidFill>
              </a:rPr>
              <a:t>Finding and reviewing relevant papers</a:t>
            </a:r>
          </a:p>
        </p:txBody>
      </p:sp>
    </p:spTree>
    <p:extLst>
      <p:ext uri="{BB962C8B-B14F-4D97-AF65-F5344CB8AC3E}">
        <p14:creationId xmlns:p14="http://schemas.microsoft.com/office/powerpoint/2010/main" val="1201660029"/>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TextBox 9">
            <a:extLst>
              <a:ext uri="{FF2B5EF4-FFF2-40B4-BE49-F238E27FC236}">
                <a16:creationId xmlns:a16="http://schemas.microsoft.com/office/drawing/2014/main" id="{D3AFF27D-76F2-4464-F1D9-0E91274BD432}"/>
              </a:ext>
            </a:extLst>
          </p:cNvPr>
          <p:cNvSpPr txBox="1"/>
          <p:nvPr/>
        </p:nvSpPr>
        <p:spPr>
          <a:xfrm>
            <a:off x="4787900" y="6400766"/>
            <a:ext cx="2616200" cy="400110"/>
          </a:xfrm>
          <a:prstGeom prst="rect">
            <a:avLst/>
          </a:prstGeom>
          <a:noFill/>
        </p:spPr>
        <p:txBody>
          <a:bodyPr wrap="square" rtlCol="0">
            <a:spAutoFit/>
          </a:bodyPr>
          <a:lstStyle/>
          <a:p>
            <a:pPr algn="ctr"/>
            <a:r>
              <a:rPr lang="en-US" sz="2000" dirty="0"/>
              <a:t>www.midocean.ae</a:t>
            </a:r>
          </a:p>
        </p:txBody>
      </p:sp>
      <p:sp>
        <p:nvSpPr>
          <p:cNvPr id="2" name="Rectangle 1">
            <a:extLst>
              <a:ext uri="{FF2B5EF4-FFF2-40B4-BE49-F238E27FC236}">
                <a16:creationId xmlns:a16="http://schemas.microsoft.com/office/drawing/2014/main" id="{6671E8D3-7E9F-4208-90C5-F73672561A9B}"/>
              </a:ext>
            </a:extLst>
          </p:cNvPr>
          <p:cNvSpPr/>
          <p:nvPr/>
        </p:nvSpPr>
        <p:spPr>
          <a:xfrm>
            <a:off x="450166" y="1637857"/>
            <a:ext cx="11026726" cy="3416320"/>
          </a:xfrm>
          <a:prstGeom prst="rect">
            <a:avLst/>
          </a:prstGeom>
        </p:spPr>
        <p:txBody>
          <a:bodyPr wrap="square">
            <a:spAutoFit/>
          </a:bodyPr>
          <a:lstStyle/>
          <a:p>
            <a:pPr algn="just"/>
            <a:endParaRPr lang="en-US" sz="2400" dirty="0">
              <a:solidFill>
                <a:srgbClr val="2D3956"/>
              </a:solidFill>
            </a:endParaRPr>
          </a:p>
          <a:p>
            <a:pPr marL="342900" indent="-342900" algn="just">
              <a:buFont typeface="Arial" panose="020B0604020202020204" pitchFamily="34" charset="0"/>
              <a:buChar char="•"/>
            </a:pPr>
            <a:r>
              <a:rPr lang="en-US" sz="2400" dirty="0">
                <a:solidFill>
                  <a:srgbClr val="2D3956"/>
                </a:solidFill>
              </a:rPr>
              <a:t>There are AI search engines in plenty that comb through vast databases of research papers, identify relevant papers, and even summarize key findings. This can help you speed up paper analysis, find trends or gaps in the literature, and discover a research question faster.</a:t>
            </a:r>
          </a:p>
          <a:p>
            <a:pPr marL="342900" indent="-342900" algn="just">
              <a:buFont typeface="Arial" panose="020B0604020202020204" pitchFamily="34" charset="0"/>
              <a:buChar char="•"/>
            </a:pPr>
            <a:endParaRPr lang="en-US" sz="2400" dirty="0">
              <a:solidFill>
                <a:srgbClr val="2D3956"/>
              </a:solidFill>
            </a:endParaRPr>
          </a:p>
          <a:p>
            <a:pPr marL="342900" indent="-342900" algn="just" rtl="1">
              <a:buFont typeface="Arial" panose="020B0604020202020204" pitchFamily="34" charset="0"/>
              <a:buChar char="•"/>
            </a:pPr>
            <a:r>
              <a:rPr lang="ar-EG" sz="2400" dirty="0">
                <a:solidFill>
                  <a:srgbClr val="2D3956"/>
                </a:solidFill>
              </a:rPr>
              <a:t>هناك الكثير من محركات بحث الذكاء الاصطناعي التي تقوم بتمشيط قواعد بيانات واسعة من الأوراق البحثية، وتحديد الأوراق ذات الصلة، وحتى تلخيص النتائج الرئيسية. يمكن أن يساعدك ذلك في تسريع عملية تحليل الأوراق، والعثور على الاتجاهات أو الثغرات في الأدبيات، واكتشاف سؤال البحث بشكل أسرع.</a:t>
            </a:r>
            <a:endParaRPr lang="en-US" sz="2400" dirty="0">
              <a:solidFill>
                <a:srgbClr val="2D3956"/>
              </a:solidFill>
            </a:endParaRPr>
          </a:p>
        </p:txBody>
      </p:sp>
      <p:sp>
        <p:nvSpPr>
          <p:cNvPr id="5" name="Rectangle 4">
            <a:extLst>
              <a:ext uri="{FF2B5EF4-FFF2-40B4-BE49-F238E27FC236}">
                <a16:creationId xmlns:a16="http://schemas.microsoft.com/office/drawing/2014/main" id="{C285F8EF-F90E-4D5D-B438-86EAA97C55BE}"/>
              </a:ext>
            </a:extLst>
          </p:cNvPr>
          <p:cNvSpPr/>
          <p:nvPr/>
        </p:nvSpPr>
        <p:spPr>
          <a:xfrm>
            <a:off x="2560210" y="752933"/>
            <a:ext cx="7484613" cy="646331"/>
          </a:xfrm>
          <a:prstGeom prst="rect">
            <a:avLst/>
          </a:prstGeom>
        </p:spPr>
        <p:txBody>
          <a:bodyPr wrap="none">
            <a:spAutoFit/>
          </a:bodyPr>
          <a:lstStyle/>
          <a:p>
            <a:r>
              <a:rPr lang="en-US" sz="3600" b="1" dirty="0">
                <a:solidFill>
                  <a:srgbClr val="4472C4"/>
                </a:solidFill>
              </a:rPr>
              <a:t>Finding and reviewing relevant papers</a:t>
            </a:r>
          </a:p>
        </p:txBody>
      </p:sp>
    </p:spTree>
    <p:extLst>
      <p:ext uri="{BB962C8B-B14F-4D97-AF65-F5344CB8AC3E}">
        <p14:creationId xmlns:p14="http://schemas.microsoft.com/office/powerpoint/2010/main" val="1768153534"/>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TextBox 9">
            <a:extLst>
              <a:ext uri="{FF2B5EF4-FFF2-40B4-BE49-F238E27FC236}">
                <a16:creationId xmlns:a16="http://schemas.microsoft.com/office/drawing/2014/main" id="{D3AFF27D-76F2-4464-F1D9-0E91274BD432}"/>
              </a:ext>
            </a:extLst>
          </p:cNvPr>
          <p:cNvSpPr txBox="1"/>
          <p:nvPr/>
        </p:nvSpPr>
        <p:spPr>
          <a:xfrm>
            <a:off x="4787900" y="6400766"/>
            <a:ext cx="2616200" cy="400110"/>
          </a:xfrm>
          <a:prstGeom prst="rect">
            <a:avLst/>
          </a:prstGeom>
          <a:noFill/>
        </p:spPr>
        <p:txBody>
          <a:bodyPr wrap="square" rtlCol="0">
            <a:spAutoFit/>
          </a:bodyPr>
          <a:lstStyle/>
          <a:p>
            <a:pPr algn="ctr"/>
            <a:r>
              <a:rPr lang="en-US" sz="2000" dirty="0"/>
              <a:t>www.midocean.ae</a:t>
            </a:r>
          </a:p>
        </p:txBody>
      </p:sp>
      <p:sp>
        <p:nvSpPr>
          <p:cNvPr id="2" name="Rectangle 1">
            <a:extLst>
              <a:ext uri="{FF2B5EF4-FFF2-40B4-BE49-F238E27FC236}">
                <a16:creationId xmlns:a16="http://schemas.microsoft.com/office/drawing/2014/main" id="{6671E8D3-7E9F-4208-90C5-F73672561A9B}"/>
              </a:ext>
            </a:extLst>
          </p:cNvPr>
          <p:cNvSpPr/>
          <p:nvPr/>
        </p:nvSpPr>
        <p:spPr>
          <a:xfrm>
            <a:off x="582637" y="1919211"/>
            <a:ext cx="11026726" cy="2677656"/>
          </a:xfrm>
          <a:prstGeom prst="rect">
            <a:avLst/>
          </a:prstGeom>
        </p:spPr>
        <p:txBody>
          <a:bodyPr wrap="square">
            <a:spAutoFit/>
          </a:bodyPr>
          <a:lstStyle/>
          <a:p>
            <a:pPr marL="342900" indent="-342900" algn="just">
              <a:buFont typeface="Arial" panose="020B0604020202020204" pitchFamily="34" charset="0"/>
              <a:buChar char="•"/>
            </a:pPr>
            <a:endParaRPr lang="en-US" sz="2400" dirty="0">
              <a:solidFill>
                <a:srgbClr val="2D3956"/>
              </a:solidFill>
            </a:endParaRPr>
          </a:p>
          <a:p>
            <a:pPr marL="342900" indent="-342900" algn="just">
              <a:buFont typeface="Arial" panose="020B0604020202020204" pitchFamily="34" charset="0"/>
              <a:buChar char="•"/>
            </a:pPr>
            <a:r>
              <a:rPr lang="en-US" sz="2400" dirty="0">
                <a:solidFill>
                  <a:srgbClr val="2D3956"/>
                </a:solidFill>
              </a:rPr>
              <a:t>Most of these AI research assistants help you discover new research articles based on a more accurate semantic search. Even if you don’t have the right keyword, you will still be able to find the correct papers.</a:t>
            </a:r>
          </a:p>
          <a:p>
            <a:pPr marL="342900" indent="-342900" algn="just">
              <a:buFont typeface="Arial" panose="020B0604020202020204" pitchFamily="34" charset="0"/>
              <a:buChar char="•"/>
            </a:pPr>
            <a:endParaRPr lang="en-US" sz="2400" dirty="0">
              <a:solidFill>
                <a:srgbClr val="2D3956"/>
              </a:solidFill>
            </a:endParaRPr>
          </a:p>
          <a:p>
            <a:pPr marL="342900" indent="-342900" algn="just" rtl="1">
              <a:buFont typeface="Arial" panose="020B0604020202020204" pitchFamily="34" charset="0"/>
              <a:buChar char="•"/>
            </a:pPr>
            <a:r>
              <a:rPr lang="ar-EG" sz="2400" dirty="0">
                <a:solidFill>
                  <a:srgbClr val="2D3956"/>
                </a:solidFill>
              </a:rPr>
              <a:t>يساعدك معظم مساعدي أبحاث الذكاء الاصطناعي على اكتشاف مقالات بحثية جديدة بناءً على بحث دلالي أكثر دقة. حتى لو لم يكن لديك الكلمة الأساسية الصحيحة، فلا يزال بإمكانك العثور على الأوراق الصحيحة.</a:t>
            </a:r>
            <a:endParaRPr lang="en-US" sz="2400" dirty="0">
              <a:solidFill>
                <a:srgbClr val="2D3956"/>
              </a:solidFill>
            </a:endParaRPr>
          </a:p>
        </p:txBody>
      </p:sp>
      <p:sp>
        <p:nvSpPr>
          <p:cNvPr id="5" name="Rectangle 4">
            <a:extLst>
              <a:ext uri="{FF2B5EF4-FFF2-40B4-BE49-F238E27FC236}">
                <a16:creationId xmlns:a16="http://schemas.microsoft.com/office/drawing/2014/main" id="{C285F8EF-F90E-4D5D-B438-86EAA97C55BE}"/>
              </a:ext>
            </a:extLst>
          </p:cNvPr>
          <p:cNvSpPr/>
          <p:nvPr/>
        </p:nvSpPr>
        <p:spPr>
          <a:xfrm>
            <a:off x="2560210" y="752933"/>
            <a:ext cx="7484613" cy="646331"/>
          </a:xfrm>
          <a:prstGeom prst="rect">
            <a:avLst/>
          </a:prstGeom>
        </p:spPr>
        <p:txBody>
          <a:bodyPr wrap="none">
            <a:spAutoFit/>
          </a:bodyPr>
          <a:lstStyle/>
          <a:p>
            <a:r>
              <a:rPr lang="en-US" sz="3600" b="1" dirty="0">
                <a:solidFill>
                  <a:srgbClr val="4472C4"/>
                </a:solidFill>
              </a:rPr>
              <a:t>Finding and reviewing relevant papers</a:t>
            </a:r>
          </a:p>
        </p:txBody>
      </p:sp>
    </p:spTree>
    <p:extLst>
      <p:ext uri="{BB962C8B-B14F-4D97-AF65-F5344CB8AC3E}">
        <p14:creationId xmlns:p14="http://schemas.microsoft.com/office/powerpoint/2010/main" val="3524686452"/>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TextBox 9">
            <a:extLst>
              <a:ext uri="{FF2B5EF4-FFF2-40B4-BE49-F238E27FC236}">
                <a16:creationId xmlns:a16="http://schemas.microsoft.com/office/drawing/2014/main" id="{D3AFF27D-76F2-4464-F1D9-0E91274BD432}"/>
              </a:ext>
            </a:extLst>
          </p:cNvPr>
          <p:cNvSpPr txBox="1"/>
          <p:nvPr/>
        </p:nvSpPr>
        <p:spPr>
          <a:xfrm>
            <a:off x="4787900" y="6400766"/>
            <a:ext cx="2616200" cy="400110"/>
          </a:xfrm>
          <a:prstGeom prst="rect">
            <a:avLst/>
          </a:prstGeom>
          <a:noFill/>
        </p:spPr>
        <p:txBody>
          <a:bodyPr wrap="square" rtlCol="0">
            <a:spAutoFit/>
          </a:bodyPr>
          <a:lstStyle/>
          <a:p>
            <a:pPr algn="ctr"/>
            <a:r>
              <a:rPr lang="en-US" sz="2000" dirty="0"/>
              <a:t>www.midocean.ae</a:t>
            </a:r>
          </a:p>
        </p:txBody>
      </p:sp>
      <p:sp>
        <p:nvSpPr>
          <p:cNvPr id="2" name="Rectangle 1">
            <a:extLst>
              <a:ext uri="{FF2B5EF4-FFF2-40B4-BE49-F238E27FC236}">
                <a16:creationId xmlns:a16="http://schemas.microsoft.com/office/drawing/2014/main" id="{6671E8D3-7E9F-4208-90C5-F73672561A9B}"/>
              </a:ext>
            </a:extLst>
          </p:cNvPr>
          <p:cNvSpPr/>
          <p:nvPr/>
        </p:nvSpPr>
        <p:spPr>
          <a:xfrm>
            <a:off x="582637" y="1919211"/>
            <a:ext cx="11026726" cy="3662541"/>
          </a:xfrm>
          <a:prstGeom prst="rect">
            <a:avLst/>
          </a:prstGeom>
        </p:spPr>
        <p:txBody>
          <a:bodyPr wrap="square">
            <a:spAutoFit/>
          </a:bodyPr>
          <a:lstStyle/>
          <a:p>
            <a:pPr marL="342900" indent="-342900" algn="just">
              <a:buFont typeface="Arial" panose="020B0604020202020204" pitchFamily="34" charset="0"/>
              <a:buChar char="•"/>
            </a:pPr>
            <a:endParaRPr lang="en-US" sz="2400" dirty="0">
              <a:solidFill>
                <a:srgbClr val="2D3956"/>
              </a:solidFill>
            </a:endParaRPr>
          </a:p>
          <a:p>
            <a:pPr marL="342900" indent="-342900" algn="just">
              <a:buFont typeface="Arial" panose="020B0604020202020204" pitchFamily="34" charset="0"/>
              <a:buChar char="•"/>
            </a:pPr>
            <a:r>
              <a:rPr lang="en-US" sz="2800" dirty="0">
                <a:solidFill>
                  <a:srgbClr val="2D3956"/>
                </a:solidFill>
              </a:rPr>
              <a:t>AI can make academic papers easier to read and understand by simplifying jargon and complex topics in research papers. They can also summarize long papers into shorter reads so that you save quite some time while going through heaps of scientific articles.</a:t>
            </a:r>
          </a:p>
          <a:p>
            <a:pPr marL="342900" indent="-342900" algn="just">
              <a:buFont typeface="Arial" panose="020B0604020202020204" pitchFamily="34" charset="0"/>
              <a:buChar char="•"/>
            </a:pPr>
            <a:endParaRPr lang="en-US" sz="2400" dirty="0">
              <a:solidFill>
                <a:srgbClr val="2D3956"/>
              </a:solidFill>
            </a:endParaRPr>
          </a:p>
          <a:p>
            <a:pPr marL="342900" indent="-342900" algn="just" rtl="1">
              <a:buFont typeface="Arial" panose="020B0604020202020204" pitchFamily="34" charset="0"/>
              <a:buChar char="•"/>
            </a:pPr>
            <a:r>
              <a:rPr lang="ar-EG" sz="2400" dirty="0">
                <a:solidFill>
                  <a:srgbClr val="2D3956"/>
                </a:solidFill>
              </a:rPr>
              <a:t>يمكن للذكاء الاصطناعي أن يجعل الأوراق الأكاديمية أسهل في القراءة والفهم من خلال تبسيط المصطلحات والموضوعات المعقدة في الأوراق البحثية. يمكنهم أيضًا تلخيص الأوراق الطويلة في قراءات أقصر بحيث توفر بعض الوقت أثناء الاطلاع على أكوام من المقالات العلمية.</a:t>
            </a:r>
            <a:endParaRPr lang="en-US" sz="2400" dirty="0">
              <a:solidFill>
                <a:srgbClr val="2D3956"/>
              </a:solidFill>
            </a:endParaRPr>
          </a:p>
        </p:txBody>
      </p:sp>
      <p:sp>
        <p:nvSpPr>
          <p:cNvPr id="5" name="Rectangle 4">
            <a:extLst>
              <a:ext uri="{FF2B5EF4-FFF2-40B4-BE49-F238E27FC236}">
                <a16:creationId xmlns:a16="http://schemas.microsoft.com/office/drawing/2014/main" id="{C285F8EF-F90E-4D5D-B438-86EAA97C55BE}"/>
              </a:ext>
            </a:extLst>
          </p:cNvPr>
          <p:cNvSpPr/>
          <p:nvPr/>
        </p:nvSpPr>
        <p:spPr>
          <a:xfrm>
            <a:off x="3151053" y="694096"/>
            <a:ext cx="6568721" cy="646331"/>
          </a:xfrm>
          <a:prstGeom prst="rect">
            <a:avLst/>
          </a:prstGeom>
        </p:spPr>
        <p:txBody>
          <a:bodyPr wrap="none">
            <a:spAutoFit/>
          </a:bodyPr>
          <a:lstStyle/>
          <a:p>
            <a:r>
              <a:rPr lang="en-US" sz="3600" b="1" dirty="0">
                <a:solidFill>
                  <a:srgbClr val="4472C4"/>
                </a:solidFill>
              </a:rPr>
              <a:t>Comprehending academic papers</a:t>
            </a:r>
          </a:p>
        </p:txBody>
      </p:sp>
    </p:spTree>
    <p:extLst>
      <p:ext uri="{BB962C8B-B14F-4D97-AF65-F5344CB8AC3E}">
        <p14:creationId xmlns:p14="http://schemas.microsoft.com/office/powerpoint/2010/main" val="2228326711"/>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TextBox 9">
            <a:extLst>
              <a:ext uri="{FF2B5EF4-FFF2-40B4-BE49-F238E27FC236}">
                <a16:creationId xmlns:a16="http://schemas.microsoft.com/office/drawing/2014/main" id="{D3AFF27D-76F2-4464-F1D9-0E91274BD432}"/>
              </a:ext>
            </a:extLst>
          </p:cNvPr>
          <p:cNvSpPr txBox="1"/>
          <p:nvPr/>
        </p:nvSpPr>
        <p:spPr>
          <a:xfrm>
            <a:off x="4787900" y="6400766"/>
            <a:ext cx="2616200" cy="400110"/>
          </a:xfrm>
          <a:prstGeom prst="rect">
            <a:avLst/>
          </a:prstGeom>
          <a:noFill/>
        </p:spPr>
        <p:txBody>
          <a:bodyPr wrap="square" rtlCol="0">
            <a:spAutoFit/>
          </a:bodyPr>
          <a:lstStyle/>
          <a:p>
            <a:pPr algn="ctr"/>
            <a:r>
              <a:rPr lang="en-US" sz="2000" dirty="0"/>
              <a:t>www.midocean.ae</a:t>
            </a:r>
          </a:p>
        </p:txBody>
      </p:sp>
      <p:sp>
        <p:nvSpPr>
          <p:cNvPr id="2" name="Rectangle 1">
            <a:extLst>
              <a:ext uri="{FF2B5EF4-FFF2-40B4-BE49-F238E27FC236}">
                <a16:creationId xmlns:a16="http://schemas.microsoft.com/office/drawing/2014/main" id="{6671E8D3-7E9F-4208-90C5-F73672561A9B}"/>
              </a:ext>
            </a:extLst>
          </p:cNvPr>
          <p:cNvSpPr/>
          <p:nvPr/>
        </p:nvSpPr>
        <p:spPr>
          <a:xfrm>
            <a:off x="582637" y="1919211"/>
            <a:ext cx="11026726" cy="4093428"/>
          </a:xfrm>
          <a:prstGeom prst="rect">
            <a:avLst/>
          </a:prstGeom>
        </p:spPr>
        <p:txBody>
          <a:bodyPr wrap="square">
            <a:spAutoFit/>
          </a:bodyPr>
          <a:lstStyle/>
          <a:p>
            <a:pPr marL="342900" indent="-342900" algn="just">
              <a:buFont typeface="Arial" panose="020B0604020202020204" pitchFamily="34" charset="0"/>
              <a:buChar char="•"/>
            </a:pPr>
            <a:endParaRPr lang="en-US" sz="2400" dirty="0">
              <a:solidFill>
                <a:srgbClr val="2D3956"/>
              </a:solidFill>
            </a:endParaRPr>
          </a:p>
          <a:p>
            <a:pPr marL="342900" indent="-342900" algn="just">
              <a:buFont typeface="Arial" panose="020B0604020202020204" pitchFamily="34" charset="0"/>
              <a:buChar char="•"/>
            </a:pPr>
            <a:r>
              <a:rPr lang="en-US" sz="2800" dirty="0">
                <a:solidFill>
                  <a:srgbClr val="2D3956"/>
                </a:solidFill>
              </a:rPr>
              <a:t>Some AI assistants let you interact with papers, meaning you can essentially have a conversation with the PDF you’re reading. You can enter prompts like a simple question to get an answer or even ask to create a presentation. The AI tool will read the paper and give the output.</a:t>
            </a:r>
          </a:p>
          <a:p>
            <a:pPr marL="342900" indent="-342900" algn="just">
              <a:buFont typeface="Arial" panose="020B0604020202020204" pitchFamily="34" charset="0"/>
              <a:buChar char="•"/>
            </a:pPr>
            <a:endParaRPr lang="en-US" sz="2400" dirty="0">
              <a:solidFill>
                <a:srgbClr val="2D3956"/>
              </a:solidFill>
            </a:endParaRPr>
          </a:p>
          <a:p>
            <a:pPr marL="342900" indent="-342900" algn="just" rtl="1">
              <a:buFont typeface="Arial" panose="020B0604020202020204" pitchFamily="34" charset="0"/>
              <a:buChar char="•"/>
            </a:pPr>
            <a:r>
              <a:rPr lang="ar-EG" sz="2400" dirty="0">
                <a:solidFill>
                  <a:srgbClr val="2D3956"/>
                </a:solidFill>
              </a:rPr>
              <a:t>يتيح لك بعض مساعدي الذكاء الاصطناعي التفاعل مع الأوراق، مما يعني أنه يمكنك إجراء محادثة مع ملف </a:t>
            </a:r>
            <a:r>
              <a:rPr lang="en-US" sz="2400" dirty="0">
                <a:solidFill>
                  <a:srgbClr val="2D3956"/>
                </a:solidFill>
              </a:rPr>
              <a:t>PDF </a:t>
            </a:r>
            <a:r>
              <a:rPr lang="ar-EG" sz="2400" dirty="0">
                <a:solidFill>
                  <a:srgbClr val="2D3956"/>
                </a:solidFill>
              </a:rPr>
              <a:t>الذي تقرأه. يمكنك إدخال مطالبات مثل سؤال بسيط للحصول على إجابة أو حتى طلب إنشاء عرض تقديمي. ستقوم أداة الذكاء الاصطناعي بقراءة الورقة وإعطاء المخرجات.</a:t>
            </a:r>
            <a:endParaRPr lang="en-US" sz="2400" dirty="0">
              <a:solidFill>
                <a:srgbClr val="2D3956"/>
              </a:solidFill>
            </a:endParaRPr>
          </a:p>
        </p:txBody>
      </p:sp>
      <p:sp>
        <p:nvSpPr>
          <p:cNvPr id="5" name="Rectangle 4">
            <a:extLst>
              <a:ext uri="{FF2B5EF4-FFF2-40B4-BE49-F238E27FC236}">
                <a16:creationId xmlns:a16="http://schemas.microsoft.com/office/drawing/2014/main" id="{C285F8EF-F90E-4D5D-B438-86EAA97C55BE}"/>
              </a:ext>
            </a:extLst>
          </p:cNvPr>
          <p:cNvSpPr/>
          <p:nvPr/>
        </p:nvSpPr>
        <p:spPr>
          <a:xfrm>
            <a:off x="3151053" y="694096"/>
            <a:ext cx="6568721" cy="646331"/>
          </a:xfrm>
          <a:prstGeom prst="rect">
            <a:avLst/>
          </a:prstGeom>
        </p:spPr>
        <p:txBody>
          <a:bodyPr wrap="none">
            <a:spAutoFit/>
          </a:bodyPr>
          <a:lstStyle/>
          <a:p>
            <a:r>
              <a:rPr lang="en-US" sz="3600" b="1" dirty="0">
                <a:solidFill>
                  <a:srgbClr val="4472C4"/>
                </a:solidFill>
              </a:rPr>
              <a:t>Comprehending academic papers</a:t>
            </a:r>
          </a:p>
        </p:txBody>
      </p:sp>
    </p:spTree>
    <p:extLst>
      <p:ext uri="{BB962C8B-B14F-4D97-AF65-F5344CB8AC3E}">
        <p14:creationId xmlns:p14="http://schemas.microsoft.com/office/powerpoint/2010/main" val="1186102302"/>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TextBox 9">
            <a:extLst>
              <a:ext uri="{FF2B5EF4-FFF2-40B4-BE49-F238E27FC236}">
                <a16:creationId xmlns:a16="http://schemas.microsoft.com/office/drawing/2014/main" id="{D3AFF27D-76F2-4464-F1D9-0E91274BD432}"/>
              </a:ext>
            </a:extLst>
          </p:cNvPr>
          <p:cNvSpPr txBox="1"/>
          <p:nvPr/>
        </p:nvSpPr>
        <p:spPr>
          <a:xfrm>
            <a:off x="4787900" y="6400766"/>
            <a:ext cx="2616200" cy="400110"/>
          </a:xfrm>
          <a:prstGeom prst="rect">
            <a:avLst/>
          </a:prstGeom>
          <a:noFill/>
        </p:spPr>
        <p:txBody>
          <a:bodyPr wrap="square" rtlCol="0">
            <a:spAutoFit/>
          </a:bodyPr>
          <a:lstStyle/>
          <a:p>
            <a:pPr algn="ctr"/>
            <a:r>
              <a:rPr lang="en-US" sz="2000" dirty="0"/>
              <a:t>www.midocean.ae</a:t>
            </a:r>
          </a:p>
        </p:txBody>
      </p:sp>
      <p:sp>
        <p:nvSpPr>
          <p:cNvPr id="2" name="Rectangle 1">
            <a:extLst>
              <a:ext uri="{FF2B5EF4-FFF2-40B4-BE49-F238E27FC236}">
                <a16:creationId xmlns:a16="http://schemas.microsoft.com/office/drawing/2014/main" id="{6671E8D3-7E9F-4208-90C5-F73672561A9B}"/>
              </a:ext>
            </a:extLst>
          </p:cNvPr>
          <p:cNvSpPr/>
          <p:nvPr/>
        </p:nvSpPr>
        <p:spPr>
          <a:xfrm>
            <a:off x="582637" y="1919211"/>
            <a:ext cx="11026726" cy="2862322"/>
          </a:xfrm>
          <a:prstGeom prst="rect">
            <a:avLst/>
          </a:prstGeom>
        </p:spPr>
        <p:txBody>
          <a:bodyPr wrap="square">
            <a:spAutoFit/>
          </a:bodyPr>
          <a:lstStyle/>
          <a:p>
            <a:pPr marL="342900" indent="-342900" algn="just">
              <a:buFont typeface="Arial" panose="020B0604020202020204" pitchFamily="34" charset="0"/>
              <a:buChar char="•"/>
            </a:pPr>
            <a:endParaRPr lang="en-US" sz="2400" dirty="0">
              <a:solidFill>
                <a:srgbClr val="2D3956"/>
              </a:solidFill>
            </a:endParaRPr>
          </a:p>
          <a:p>
            <a:pPr marL="342900" indent="-342900" algn="just">
              <a:buFont typeface="Arial" panose="020B0604020202020204" pitchFamily="34" charset="0"/>
              <a:buChar char="•"/>
            </a:pPr>
            <a:r>
              <a:rPr lang="en-US" sz="2800" dirty="0">
                <a:solidFill>
                  <a:srgbClr val="2D3956"/>
                </a:solidFill>
              </a:rPr>
              <a:t>They can help with accurate citations, along with providing grammar and style suggestions as you are writing your paper or essay. This means you can now automate proofreading and creating citations.</a:t>
            </a:r>
          </a:p>
          <a:p>
            <a:pPr marL="342900" indent="-342900" algn="just">
              <a:buFont typeface="Arial" panose="020B0604020202020204" pitchFamily="34" charset="0"/>
              <a:buChar char="•"/>
            </a:pPr>
            <a:endParaRPr lang="en-US" sz="2400" dirty="0">
              <a:solidFill>
                <a:srgbClr val="2D3956"/>
              </a:solidFill>
            </a:endParaRPr>
          </a:p>
          <a:p>
            <a:pPr marL="342900" indent="-342900" algn="just" rtl="1">
              <a:buFont typeface="Arial" panose="020B0604020202020204" pitchFamily="34" charset="0"/>
              <a:buChar char="•"/>
            </a:pPr>
            <a:r>
              <a:rPr lang="ar-EG" sz="2400" dirty="0">
                <a:solidFill>
                  <a:srgbClr val="2D3956"/>
                </a:solidFill>
              </a:rPr>
              <a:t>يمكنهم المساعدة في الاستشهادات الدقيقة، إلى جانب تقديم اقتراحات نحوية وأسلوبية أثناء كتابة ورقتك أو مقالتك. هذا يعني أنه يمكنك الآن أتمتة التدقيق اللغوي وإنشاء الاستشهادات.</a:t>
            </a:r>
            <a:endParaRPr lang="en-US" sz="2400" dirty="0">
              <a:solidFill>
                <a:srgbClr val="2D3956"/>
              </a:solidFill>
            </a:endParaRPr>
          </a:p>
        </p:txBody>
      </p:sp>
      <p:sp>
        <p:nvSpPr>
          <p:cNvPr id="5" name="Rectangle 4">
            <a:extLst>
              <a:ext uri="{FF2B5EF4-FFF2-40B4-BE49-F238E27FC236}">
                <a16:creationId xmlns:a16="http://schemas.microsoft.com/office/drawing/2014/main" id="{C285F8EF-F90E-4D5D-B438-86EAA97C55BE}"/>
              </a:ext>
            </a:extLst>
          </p:cNvPr>
          <p:cNvSpPr/>
          <p:nvPr/>
        </p:nvSpPr>
        <p:spPr>
          <a:xfrm>
            <a:off x="3715797" y="522195"/>
            <a:ext cx="4760406" cy="646331"/>
          </a:xfrm>
          <a:prstGeom prst="rect">
            <a:avLst/>
          </a:prstGeom>
        </p:spPr>
        <p:txBody>
          <a:bodyPr wrap="none">
            <a:spAutoFit/>
          </a:bodyPr>
          <a:lstStyle/>
          <a:p>
            <a:r>
              <a:rPr lang="en-US" sz="3600" b="1" dirty="0">
                <a:solidFill>
                  <a:srgbClr val="4472C4"/>
                </a:solidFill>
              </a:rPr>
              <a:t>Better academic writing</a:t>
            </a:r>
          </a:p>
        </p:txBody>
      </p:sp>
    </p:spTree>
    <p:extLst>
      <p:ext uri="{BB962C8B-B14F-4D97-AF65-F5344CB8AC3E}">
        <p14:creationId xmlns:p14="http://schemas.microsoft.com/office/powerpoint/2010/main" val="2830494777"/>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TextBox 9">
            <a:extLst>
              <a:ext uri="{FF2B5EF4-FFF2-40B4-BE49-F238E27FC236}">
                <a16:creationId xmlns:a16="http://schemas.microsoft.com/office/drawing/2014/main" id="{D3AFF27D-76F2-4464-F1D9-0E91274BD432}"/>
              </a:ext>
            </a:extLst>
          </p:cNvPr>
          <p:cNvSpPr txBox="1"/>
          <p:nvPr/>
        </p:nvSpPr>
        <p:spPr>
          <a:xfrm>
            <a:off x="4787900" y="6400766"/>
            <a:ext cx="2616200" cy="400110"/>
          </a:xfrm>
          <a:prstGeom prst="rect">
            <a:avLst/>
          </a:prstGeom>
          <a:noFill/>
        </p:spPr>
        <p:txBody>
          <a:bodyPr wrap="square" rtlCol="0">
            <a:spAutoFit/>
          </a:bodyPr>
          <a:lstStyle/>
          <a:p>
            <a:pPr algn="ctr"/>
            <a:r>
              <a:rPr lang="en-US" sz="2000" dirty="0"/>
              <a:t>www.midocean.ae</a:t>
            </a:r>
          </a:p>
        </p:txBody>
      </p:sp>
      <p:sp>
        <p:nvSpPr>
          <p:cNvPr id="2" name="Rectangle 1">
            <a:extLst>
              <a:ext uri="{FF2B5EF4-FFF2-40B4-BE49-F238E27FC236}">
                <a16:creationId xmlns:a16="http://schemas.microsoft.com/office/drawing/2014/main" id="{6671E8D3-7E9F-4208-90C5-F73672561A9B}"/>
              </a:ext>
            </a:extLst>
          </p:cNvPr>
          <p:cNvSpPr/>
          <p:nvPr/>
        </p:nvSpPr>
        <p:spPr>
          <a:xfrm>
            <a:off x="582637" y="1919211"/>
            <a:ext cx="11026726" cy="3293209"/>
          </a:xfrm>
          <a:prstGeom prst="rect">
            <a:avLst/>
          </a:prstGeom>
        </p:spPr>
        <p:txBody>
          <a:bodyPr wrap="square">
            <a:spAutoFit/>
          </a:bodyPr>
          <a:lstStyle/>
          <a:p>
            <a:pPr marL="342900" indent="-342900" algn="just">
              <a:buFont typeface="Arial" panose="020B0604020202020204" pitchFamily="34" charset="0"/>
              <a:buChar char="•"/>
            </a:pPr>
            <a:endParaRPr lang="en-US" sz="2400" dirty="0">
              <a:solidFill>
                <a:srgbClr val="2D3956"/>
              </a:solidFill>
            </a:endParaRPr>
          </a:p>
          <a:p>
            <a:pPr marL="342900" indent="-342900" algn="just">
              <a:buFont typeface="Arial" panose="020B0604020202020204" pitchFamily="34" charset="0"/>
              <a:buChar char="•"/>
            </a:pPr>
            <a:r>
              <a:rPr lang="en-US" sz="2800" dirty="0">
                <a:solidFill>
                  <a:srgbClr val="2D3956"/>
                </a:solidFill>
              </a:rPr>
              <a:t>AI also solves the problem of stiff scientific writing. Tools like paraphrasers and co-writers give you a great opportunity to instantly improve your writing skills and convey your thoughts in the way you actually wish.</a:t>
            </a:r>
          </a:p>
          <a:p>
            <a:pPr marL="342900" indent="-342900" algn="just">
              <a:buFont typeface="Arial" panose="020B0604020202020204" pitchFamily="34" charset="0"/>
              <a:buChar char="•"/>
            </a:pPr>
            <a:endParaRPr lang="en-US" sz="2400" dirty="0">
              <a:solidFill>
                <a:srgbClr val="2D3956"/>
              </a:solidFill>
            </a:endParaRPr>
          </a:p>
          <a:p>
            <a:pPr marL="342900" indent="-342900" algn="just" rtl="1">
              <a:buFont typeface="Arial" panose="020B0604020202020204" pitchFamily="34" charset="0"/>
              <a:buChar char="•"/>
            </a:pPr>
            <a:r>
              <a:rPr lang="ar-EG" sz="2400" dirty="0">
                <a:solidFill>
                  <a:srgbClr val="2D3956"/>
                </a:solidFill>
              </a:rPr>
              <a:t>يحل الذكاء الاصطناعي أيضًا مشكلة الكتابة العلمية الصارمة. تمنحك أدوات مثل إعادة الصياغة والكتاب المشاركين فرصة رائعة لتحسين مهاراتك في الكتابة على الفور ونقل أفكارك بالطريقة التي تريدها بالفعل.</a:t>
            </a:r>
            <a:endParaRPr lang="en-US" sz="2400" dirty="0">
              <a:solidFill>
                <a:srgbClr val="2D3956"/>
              </a:solidFill>
            </a:endParaRPr>
          </a:p>
        </p:txBody>
      </p:sp>
      <p:sp>
        <p:nvSpPr>
          <p:cNvPr id="5" name="Rectangle 4">
            <a:extLst>
              <a:ext uri="{FF2B5EF4-FFF2-40B4-BE49-F238E27FC236}">
                <a16:creationId xmlns:a16="http://schemas.microsoft.com/office/drawing/2014/main" id="{C285F8EF-F90E-4D5D-B438-86EAA97C55BE}"/>
              </a:ext>
            </a:extLst>
          </p:cNvPr>
          <p:cNvSpPr/>
          <p:nvPr/>
        </p:nvSpPr>
        <p:spPr>
          <a:xfrm>
            <a:off x="3715797" y="522195"/>
            <a:ext cx="4760406" cy="646331"/>
          </a:xfrm>
          <a:prstGeom prst="rect">
            <a:avLst/>
          </a:prstGeom>
        </p:spPr>
        <p:txBody>
          <a:bodyPr wrap="none">
            <a:spAutoFit/>
          </a:bodyPr>
          <a:lstStyle/>
          <a:p>
            <a:r>
              <a:rPr lang="en-US" sz="3600" b="1" dirty="0">
                <a:solidFill>
                  <a:srgbClr val="4472C4"/>
                </a:solidFill>
              </a:rPr>
              <a:t>Better academic writing</a:t>
            </a:r>
          </a:p>
        </p:txBody>
      </p:sp>
    </p:spTree>
    <p:extLst>
      <p:ext uri="{BB962C8B-B14F-4D97-AF65-F5344CB8AC3E}">
        <p14:creationId xmlns:p14="http://schemas.microsoft.com/office/powerpoint/2010/main" val="2772766183"/>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TextBox 9">
            <a:extLst>
              <a:ext uri="{FF2B5EF4-FFF2-40B4-BE49-F238E27FC236}">
                <a16:creationId xmlns:a16="http://schemas.microsoft.com/office/drawing/2014/main" id="{D3AFF27D-76F2-4464-F1D9-0E91274BD432}"/>
              </a:ext>
            </a:extLst>
          </p:cNvPr>
          <p:cNvSpPr txBox="1"/>
          <p:nvPr/>
        </p:nvSpPr>
        <p:spPr>
          <a:xfrm>
            <a:off x="4787900" y="6400766"/>
            <a:ext cx="2616200" cy="400110"/>
          </a:xfrm>
          <a:prstGeom prst="rect">
            <a:avLst/>
          </a:prstGeom>
          <a:noFill/>
        </p:spPr>
        <p:txBody>
          <a:bodyPr wrap="square" rtlCol="0">
            <a:spAutoFit/>
          </a:bodyPr>
          <a:lstStyle/>
          <a:p>
            <a:pPr algn="ctr"/>
            <a:r>
              <a:rPr lang="en-US" sz="2000" dirty="0"/>
              <a:t>www.midocean.ae</a:t>
            </a:r>
          </a:p>
        </p:txBody>
      </p:sp>
      <p:sp>
        <p:nvSpPr>
          <p:cNvPr id="2" name="Rectangle 1">
            <a:extLst>
              <a:ext uri="{FF2B5EF4-FFF2-40B4-BE49-F238E27FC236}">
                <a16:creationId xmlns:a16="http://schemas.microsoft.com/office/drawing/2014/main" id="{6671E8D3-7E9F-4208-90C5-F73672561A9B}"/>
              </a:ext>
            </a:extLst>
          </p:cNvPr>
          <p:cNvSpPr/>
          <p:nvPr/>
        </p:nvSpPr>
        <p:spPr>
          <a:xfrm>
            <a:off x="582637" y="1919211"/>
            <a:ext cx="11026726" cy="3293209"/>
          </a:xfrm>
          <a:prstGeom prst="rect">
            <a:avLst/>
          </a:prstGeom>
        </p:spPr>
        <p:txBody>
          <a:bodyPr wrap="square">
            <a:spAutoFit/>
          </a:bodyPr>
          <a:lstStyle/>
          <a:p>
            <a:pPr marL="342900" indent="-342900" algn="just">
              <a:buFont typeface="Arial" panose="020B0604020202020204" pitchFamily="34" charset="0"/>
              <a:buChar char="•"/>
            </a:pPr>
            <a:endParaRPr lang="en-US" sz="2400" dirty="0">
              <a:solidFill>
                <a:srgbClr val="2D3956"/>
              </a:solidFill>
            </a:endParaRPr>
          </a:p>
          <a:p>
            <a:pPr marL="342900" indent="-342900" algn="just">
              <a:buFont typeface="Arial" panose="020B0604020202020204" pitchFamily="34" charset="0"/>
              <a:buChar char="•"/>
            </a:pPr>
            <a:r>
              <a:rPr lang="en-US" sz="2800" dirty="0">
                <a:solidFill>
                  <a:srgbClr val="2D3956"/>
                </a:solidFill>
              </a:rPr>
              <a:t>AI also solves the problem of stiff scientific writing. Tools like paraphrasers and co-writers give you a great opportunity to instantly improve your writing skills and convey your thoughts in the way you actually wish.</a:t>
            </a:r>
          </a:p>
          <a:p>
            <a:pPr marL="342900" indent="-342900" algn="just">
              <a:buFont typeface="Arial" panose="020B0604020202020204" pitchFamily="34" charset="0"/>
              <a:buChar char="•"/>
            </a:pPr>
            <a:endParaRPr lang="en-US" sz="2400" dirty="0">
              <a:solidFill>
                <a:srgbClr val="2D3956"/>
              </a:solidFill>
            </a:endParaRPr>
          </a:p>
          <a:p>
            <a:pPr marL="342900" indent="-342900" algn="just" rtl="1">
              <a:buFont typeface="Arial" panose="020B0604020202020204" pitchFamily="34" charset="0"/>
              <a:buChar char="•"/>
            </a:pPr>
            <a:r>
              <a:rPr lang="ar-EG" sz="2400" dirty="0">
                <a:solidFill>
                  <a:srgbClr val="2D3956"/>
                </a:solidFill>
              </a:rPr>
              <a:t>يحل الذكاء الاصطناعي أيضًا مشكلة الكتابة العلمية الصارمة. تمنحك أدوات مثل إعادة الصياغة والكتاب المشاركين فرصة رائعة لتحسين مهاراتك في الكتابة على الفور ونقل أفكارك بالطريقة التي تريدها بالفعل.</a:t>
            </a:r>
            <a:endParaRPr lang="en-US" sz="2400" dirty="0">
              <a:solidFill>
                <a:srgbClr val="2D3956"/>
              </a:solidFill>
            </a:endParaRPr>
          </a:p>
        </p:txBody>
      </p:sp>
      <p:sp>
        <p:nvSpPr>
          <p:cNvPr id="5" name="Rectangle 4">
            <a:extLst>
              <a:ext uri="{FF2B5EF4-FFF2-40B4-BE49-F238E27FC236}">
                <a16:creationId xmlns:a16="http://schemas.microsoft.com/office/drawing/2014/main" id="{C285F8EF-F90E-4D5D-B438-86EAA97C55BE}"/>
              </a:ext>
            </a:extLst>
          </p:cNvPr>
          <p:cNvSpPr/>
          <p:nvPr/>
        </p:nvSpPr>
        <p:spPr>
          <a:xfrm>
            <a:off x="3600861" y="678707"/>
            <a:ext cx="4990277" cy="646331"/>
          </a:xfrm>
          <a:prstGeom prst="rect">
            <a:avLst/>
          </a:prstGeom>
        </p:spPr>
        <p:txBody>
          <a:bodyPr wrap="none">
            <a:spAutoFit/>
          </a:bodyPr>
          <a:lstStyle/>
          <a:p>
            <a:r>
              <a:rPr lang="en-US" sz="3600" b="1" dirty="0">
                <a:solidFill>
                  <a:srgbClr val="4472C4"/>
                </a:solidFill>
              </a:rPr>
              <a:t>Instant plagiarism checks</a:t>
            </a:r>
          </a:p>
        </p:txBody>
      </p:sp>
    </p:spTree>
    <p:extLst>
      <p:ext uri="{BB962C8B-B14F-4D97-AF65-F5344CB8AC3E}">
        <p14:creationId xmlns:p14="http://schemas.microsoft.com/office/powerpoint/2010/main" val="3492244051"/>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TextBox 9">
            <a:extLst>
              <a:ext uri="{FF2B5EF4-FFF2-40B4-BE49-F238E27FC236}">
                <a16:creationId xmlns:a16="http://schemas.microsoft.com/office/drawing/2014/main" id="{D3AFF27D-76F2-4464-F1D9-0E91274BD432}"/>
              </a:ext>
            </a:extLst>
          </p:cNvPr>
          <p:cNvSpPr txBox="1"/>
          <p:nvPr/>
        </p:nvSpPr>
        <p:spPr>
          <a:xfrm>
            <a:off x="4787900" y="6400766"/>
            <a:ext cx="2616200" cy="400110"/>
          </a:xfrm>
          <a:prstGeom prst="rect">
            <a:avLst/>
          </a:prstGeom>
          <a:noFill/>
        </p:spPr>
        <p:txBody>
          <a:bodyPr wrap="square" rtlCol="0">
            <a:spAutoFit/>
          </a:bodyPr>
          <a:lstStyle/>
          <a:p>
            <a:pPr algn="ctr"/>
            <a:r>
              <a:rPr lang="en-US" sz="2000" dirty="0"/>
              <a:t>www.midocean.ae</a:t>
            </a:r>
          </a:p>
        </p:txBody>
      </p:sp>
      <p:sp>
        <p:nvSpPr>
          <p:cNvPr id="2" name="Rectangle 1">
            <a:extLst>
              <a:ext uri="{FF2B5EF4-FFF2-40B4-BE49-F238E27FC236}">
                <a16:creationId xmlns:a16="http://schemas.microsoft.com/office/drawing/2014/main" id="{6671E8D3-7E9F-4208-90C5-F73672561A9B}"/>
              </a:ext>
            </a:extLst>
          </p:cNvPr>
          <p:cNvSpPr/>
          <p:nvPr/>
        </p:nvSpPr>
        <p:spPr>
          <a:xfrm>
            <a:off x="765517" y="1630229"/>
            <a:ext cx="11026726" cy="4770537"/>
          </a:xfrm>
          <a:prstGeom prst="rect">
            <a:avLst/>
          </a:prstGeom>
        </p:spPr>
        <p:txBody>
          <a:bodyPr wrap="square">
            <a:spAutoFit/>
          </a:bodyPr>
          <a:lstStyle/>
          <a:p>
            <a:pPr marL="342900" indent="-342900" algn="just">
              <a:buFont typeface="Arial" panose="020B0604020202020204" pitchFamily="34" charset="0"/>
              <a:buChar char="•"/>
            </a:pPr>
            <a:endParaRPr lang="en-US" sz="2400" dirty="0">
              <a:solidFill>
                <a:srgbClr val="2D3956"/>
              </a:solidFill>
            </a:endParaRPr>
          </a:p>
          <a:p>
            <a:pPr marL="342900" indent="-342900" algn="just">
              <a:buFont typeface="Arial" panose="020B0604020202020204" pitchFamily="34" charset="0"/>
              <a:buChar char="•"/>
            </a:pPr>
            <a:r>
              <a:rPr lang="en-US" sz="2800" dirty="0">
                <a:solidFill>
                  <a:srgbClr val="2D3956"/>
                </a:solidFill>
              </a:rPr>
              <a:t>Maintaining academic integrity is a non-negotiable while submitting papers. AI tools can help detect plagiarism or the presence of AI in your writing. These tools scan your work, compare it to an extensive database of academic and online content, and flag potential instances of plagiarism.</a:t>
            </a:r>
          </a:p>
          <a:p>
            <a:pPr marL="342900" indent="-342900" algn="just">
              <a:buFont typeface="Arial" panose="020B0604020202020204" pitchFamily="34" charset="0"/>
              <a:buChar char="•"/>
            </a:pPr>
            <a:endParaRPr lang="en-US" sz="2800" dirty="0">
              <a:solidFill>
                <a:srgbClr val="2D3956"/>
              </a:solidFill>
            </a:endParaRPr>
          </a:p>
          <a:p>
            <a:pPr marL="342900" indent="-342900" algn="just" rtl="1">
              <a:buFont typeface="Arial" panose="020B0604020202020204" pitchFamily="34" charset="0"/>
              <a:buChar char="•"/>
            </a:pPr>
            <a:r>
              <a:rPr lang="ar-EG" sz="2800" dirty="0">
                <a:solidFill>
                  <a:srgbClr val="2D3956"/>
                </a:solidFill>
              </a:rPr>
              <a:t>الحفاظ على النزاهة الأكاديمية أمر غير قابل للتفاوض أثناء تقديم الأوراق. يمكن أن تساعد أدوات الذكاء الاصطناعي في اكتشاف الانتحال أو وجود الذكاء الاصطناعي في كتاباتك. تقوم هذه الأدوات بفحص عملك، ومقارنته بقاعدة بيانات واسعة من المحتوى الأكاديمي والمحتوى عبر الإنترنت، وتحديد الحالات المحتملة للسرقة الأدبية.</a:t>
            </a:r>
            <a:endParaRPr lang="en-US" sz="2400" dirty="0">
              <a:solidFill>
                <a:srgbClr val="2D3956"/>
              </a:solidFill>
            </a:endParaRPr>
          </a:p>
        </p:txBody>
      </p:sp>
      <p:sp>
        <p:nvSpPr>
          <p:cNvPr id="5" name="Rectangle 4">
            <a:extLst>
              <a:ext uri="{FF2B5EF4-FFF2-40B4-BE49-F238E27FC236}">
                <a16:creationId xmlns:a16="http://schemas.microsoft.com/office/drawing/2014/main" id="{C285F8EF-F90E-4D5D-B438-86EAA97C55BE}"/>
              </a:ext>
            </a:extLst>
          </p:cNvPr>
          <p:cNvSpPr/>
          <p:nvPr/>
        </p:nvSpPr>
        <p:spPr>
          <a:xfrm>
            <a:off x="3600861" y="678707"/>
            <a:ext cx="4990277" cy="646331"/>
          </a:xfrm>
          <a:prstGeom prst="rect">
            <a:avLst/>
          </a:prstGeom>
        </p:spPr>
        <p:txBody>
          <a:bodyPr wrap="none">
            <a:spAutoFit/>
          </a:bodyPr>
          <a:lstStyle/>
          <a:p>
            <a:r>
              <a:rPr lang="en-US" sz="3600" b="1" dirty="0">
                <a:solidFill>
                  <a:srgbClr val="4472C4"/>
                </a:solidFill>
              </a:rPr>
              <a:t>Instant plagiarism checks</a:t>
            </a:r>
          </a:p>
        </p:txBody>
      </p:sp>
    </p:spTree>
    <p:extLst>
      <p:ext uri="{BB962C8B-B14F-4D97-AF65-F5344CB8AC3E}">
        <p14:creationId xmlns:p14="http://schemas.microsoft.com/office/powerpoint/2010/main" val="2289556485"/>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995E94FF-98B8-EC32-6A4F-5A7B41A22586}"/>
              </a:ext>
            </a:extLst>
          </p:cNvPr>
          <p:cNvSpPr/>
          <p:nvPr/>
        </p:nvSpPr>
        <p:spPr>
          <a:xfrm>
            <a:off x="2004646" y="2405574"/>
            <a:ext cx="8182707" cy="1773995"/>
          </a:xfrm>
          <a:prstGeom prst="rect">
            <a:avLst/>
          </a:prstGeom>
          <a:ln>
            <a:noFill/>
          </a:ln>
        </p:spPr>
        <p:style>
          <a:lnRef idx="2">
            <a:schemeClr val="accent1"/>
          </a:lnRef>
          <a:fillRef idx="1">
            <a:schemeClr val="lt1"/>
          </a:fillRef>
          <a:effectRef idx="0">
            <a:schemeClr val="accent1"/>
          </a:effectRef>
          <a:fontRef idx="minor">
            <a:schemeClr val="dk1"/>
          </a:fontRef>
        </p:style>
        <p:txBody>
          <a:bodyPr rtlCol="0" anchor="ctr"/>
          <a:lstStyle/>
          <a:p>
            <a:pPr algn="ctr" rtl="1"/>
            <a:r>
              <a:rPr lang="ar-EG" sz="4400" b="1" dirty="0">
                <a:solidFill>
                  <a:srgbClr val="4472C4"/>
                </a:solidFill>
              </a:rPr>
              <a:t>تجميع المادة العلمية</a:t>
            </a:r>
            <a:endParaRPr lang="en-US" sz="4400" b="1" dirty="0">
              <a:solidFill>
                <a:srgbClr val="4472C4"/>
              </a:solidFill>
            </a:endParaRPr>
          </a:p>
        </p:txBody>
      </p:sp>
      <p:sp>
        <p:nvSpPr>
          <p:cNvPr id="10" name="TextBox 9">
            <a:extLst>
              <a:ext uri="{FF2B5EF4-FFF2-40B4-BE49-F238E27FC236}">
                <a16:creationId xmlns:a16="http://schemas.microsoft.com/office/drawing/2014/main" id="{D3AFF27D-76F2-4464-F1D9-0E91274BD432}"/>
              </a:ext>
            </a:extLst>
          </p:cNvPr>
          <p:cNvSpPr txBox="1"/>
          <p:nvPr/>
        </p:nvSpPr>
        <p:spPr>
          <a:xfrm>
            <a:off x="4787900" y="6400766"/>
            <a:ext cx="2616200" cy="400110"/>
          </a:xfrm>
          <a:prstGeom prst="rect">
            <a:avLst/>
          </a:prstGeom>
          <a:noFill/>
        </p:spPr>
        <p:txBody>
          <a:bodyPr wrap="square" rtlCol="0">
            <a:spAutoFit/>
          </a:bodyPr>
          <a:lstStyle/>
          <a:p>
            <a:pPr algn="ctr"/>
            <a:r>
              <a:rPr lang="en-US" sz="2000" dirty="0"/>
              <a:t>www.midocean.ae</a:t>
            </a:r>
          </a:p>
        </p:txBody>
      </p:sp>
    </p:spTree>
    <p:extLst>
      <p:ext uri="{BB962C8B-B14F-4D97-AF65-F5344CB8AC3E}">
        <p14:creationId xmlns:p14="http://schemas.microsoft.com/office/powerpoint/2010/main" val="3634700800"/>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a:extLst>
              <a:ext uri="{FF2B5EF4-FFF2-40B4-BE49-F238E27FC236}">
                <a16:creationId xmlns:a16="http://schemas.microsoft.com/office/drawing/2014/main" id="{7B093CE0-2EB5-424E-AB1B-620BB7B45F3C}"/>
              </a:ext>
            </a:extLst>
          </p:cNvPr>
          <p:cNvSpPr/>
          <p:nvPr/>
        </p:nvSpPr>
        <p:spPr>
          <a:xfrm>
            <a:off x="4108564" y="4426021"/>
            <a:ext cx="4654223" cy="646331"/>
          </a:xfrm>
          <a:prstGeom prst="rect">
            <a:avLst/>
          </a:prstGeom>
        </p:spPr>
        <p:txBody>
          <a:bodyPr wrap="none">
            <a:spAutoFit/>
          </a:bodyPr>
          <a:lstStyle/>
          <a:p>
            <a:pPr algn="ctr"/>
            <a:r>
              <a:rPr lang="en-US" sz="3600" dirty="0">
                <a:hlinkClick r:id="rId2"/>
              </a:rPr>
              <a:t>https://consensus.app/</a:t>
            </a:r>
            <a:r>
              <a:rPr lang="en-US" sz="3600" dirty="0"/>
              <a:t> </a:t>
            </a:r>
          </a:p>
        </p:txBody>
      </p:sp>
      <p:pic>
        <p:nvPicPr>
          <p:cNvPr id="4" name="Picture 3">
            <a:extLst>
              <a:ext uri="{FF2B5EF4-FFF2-40B4-BE49-F238E27FC236}">
                <a16:creationId xmlns:a16="http://schemas.microsoft.com/office/drawing/2014/main" id="{2457A7A8-F8FC-4375-A4BE-6F6EFBEB5BFB}"/>
              </a:ext>
            </a:extLst>
          </p:cNvPr>
          <p:cNvPicPr>
            <a:picLocks noChangeAspect="1"/>
          </p:cNvPicPr>
          <p:nvPr/>
        </p:nvPicPr>
        <p:blipFill>
          <a:blip r:embed="rId3"/>
          <a:stretch>
            <a:fillRect/>
          </a:stretch>
        </p:blipFill>
        <p:spPr>
          <a:xfrm>
            <a:off x="4586068" y="1981813"/>
            <a:ext cx="3699217" cy="1920747"/>
          </a:xfrm>
          <a:prstGeom prst="rect">
            <a:avLst/>
          </a:prstGeom>
        </p:spPr>
      </p:pic>
    </p:spTree>
    <p:extLst>
      <p:ext uri="{BB962C8B-B14F-4D97-AF65-F5344CB8AC3E}">
        <p14:creationId xmlns:p14="http://schemas.microsoft.com/office/powerpoint/2010/main" val="943531315"/>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a:extLst>
              <a:ext uri="{FF2B5EF4-FFF2-40B4-BE49-F238E27FC236}">
                <a16:creationId xmlns:a16="http://schemas.microsoft.com/office/drawing/2014/main" id="{7B093CE0-2EB5-424E-AB1B-620BB7B45F3C}"/>
              </a:ext>
            </a:extLst>
          </p:cNvPr>
          <p:cNvSpPr/>
          <p:nvPr/>
        </p:nvSpPr>
        <p:spPr>
          <a:xfrm>
            <a:off x="4551762" y="4426021"/>
            <a:ext cx="3767827" cy="646331"/>
          </a:xfrm>
          <a:prstGeom prst="rect">
            <a:avLst/>
          </a:prstGeom>
        </p:spPr>
        <p:txBody>
          <a:bodyPr wrap="none">
            <a:spAutoFit/>
          </a:bodyPr>
          <a:lstStyle/>
          <a:p>
            <a:pPr algn="ctr"/>
            <a:r>
              <a:rPr lang="en-US" sz="3600" dirty="0">
                <a:hlinkClick r:id="rId2"/>
              </a:rPr>
              <a:t>https://typeset.io/</a:t>
            </a:r>
            <a:r>
              <a:rPr lang="en-US" sz="3600" dirty="0"/>
              <a:t> </a:t>
            </a:r>
          </a:p>
        </p:txBody>
      </p:sp>
      <p:pic>
        <p:nvPicPr>
          <p:cNvPr id="4" name="Picture 3">
            <a:extLst>
              <a:ext uri="{FF2B5EF4-FFF2-40B4-BE49-F238E27FC236}">
                <a16:creationId xmlns:a16="http://schemas.microsoft.com/office/drawing/2014/main" id="{DCCA6177-C7FD-465C-A632-A626A976C67A}"/>
              </a:ext>
            </a:extLst>
          </p:cNvPr>
          <p:cNvPicPr>
            <a:picLocks noChangeAspect="1"/>
          </p:cNvPicPr>
          <p:nvPr/>
        </p:nvPicPr>
        <p:blipFill>
          <a:blip r:embed="rId3"/>
          <a:stretch>
            <a:fillRect/>
          </a:stretch>
        </p:blipFill>
        <p:spPr>
          <a:xfrm>
            <a:off x="4214812" y="2824162"/>
            <a:ext cx="3762375" cy="1209675"/>
          </a:xfrm>
          <a:prstGeom prst="rect">
            <a:avLst/>
          </a:prstGeom>
        </p:spPr>
      </p:pic>
    </p:spTree>
    <p:extLst>
      <p:ext uri="{BB962C8B-B14F-4D97-AF65-F5344CB8AC3E}">
        <p14:creationId xmlns:p14="http://schemas.microsoft.com/office/powerpoint/2010/main" val="3019081900"/>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a:extLst>
              <a:ext uri="{FF2B5EF4-FFF2-40B4-BE49-F238E27FC236}">
                <a16:creationId xmlns:a16="http://schemas.microsoft.com/office/drawing/2014/main" id="{7B093CE0-2EB5-424E-AB1B-620BB7B45F3C}"/>
              </a:ext>
            </a:extLst>
          </p:cNvPr>
          <p:cNvSpPr/>
          <p:nvPr/>
        </p:nvSpPr>
        <p:spPr>
          <a:xfrm>
            <a:off x="4314229" y="4426021"/>
            <a:ext cx="4242893" cy="646331"/>
          </a:xfrm>
          <a:prstGeom prst="rect">
            <a:avLst/>
          </a:prstGeom>
        </p:spPr>
        <p:txBody>
          <a:bodyPr wrap="none">
            <a:spAutoFit/>
          </a:bodyPr>
          <a:lstStyle/>
          <a:p>
            <a:pPr algn="ctr"/>
            <a:r>
              <a:rPr lang="en-US" sz="3600" dirty="0">
                <a:hlinkClick r:id="rId2"/>
              </a:rPr>
              <a:t>https://lightpdf.com/</a:t>
            </a:r>
            <a:r>
              <a:rPr lang="en-US" sz="3600" dirty="0"/>
              <a:t> </a:t>
            </a:r>
          </a:p>
        </p:txBody>
      </p:sp>
      <p:pic>
        <p:nvPicPr>
          <p:cNvPr id="4" name="Picture 3">
            <a:extLst>
              <a:ext uri="{FF2B5EF4-FFF2-40B4-BE49-F238E27FC236}">
                <a16:creationId xmlns:a16="http://schemas.microsoft.com/office/drawing/2014/main" id="{6E5F3FCE-0617-48BF-B054-A42190562BBE}"/>
              </a:ext>
            </a:extLst>
          </p:cNvPr>
          <p:cNvPicPr>
            <a:picLocks noChangeAspect="1"/>
          </p:cNvPicPr>
          <p:nvPr/>
        </p:nvPicPr>
        <p:blipFill>
          <a:blip r:embed="rId3"/>
          <a:stretch>
            <a:fillRect/>
          </a:stretch>
        </p:blipFill>
        <p:spPr>
          <a:xfrm>
            <a:off x="4610355" y="1991677"/>
            <a:ext cx="3650639" cy="2143125"/>
          </a:xfrm>
          <a:prstGeom prst="rect">
            <a:avLst/>
          </a:prstGeom>
        </p:spPr>
      </p:pic>
    </p:spTree>
    <p:extLst>
      <p:ext uri="{BB962C8B-B14F-4D97-AF65-F5344CB8AC3E}">
        <p14:creationId xmlns:p14="http://schemas.microsoft.com/office/powerpoint/2010/main" val="1524837518"/>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a:extLst>
              <a:ext uri="{FF2B5EF4-FFF2-40B4-BE49-F238E27FC236}">
                <a16:creationId xmlns:a16="http://schemas.microsoft.com/office/drawing/2014/main" id="{7B093CE0-2EB5-424E-AB1B-620BB7B45F3C}"/>
              </a:ext>
            </a:extLst>
          </p:cNvPr>
          <p:cNvSpPr/>
          <p:nvPr/>
        </p:nvSpPr>
        <p:spPr>
          <a:xfrm>
            <a:off x="1270929" y="4426021"/>
            <a:ext cx="10329495" cy="646331"/>
          </a:xfrm>
          <a:prstGeom prst="rect">
            <a:avLst/>
          </a:prstGeom>
        </p:spPr>
        <p:txBody>
          <a:bodyPr wrap="none">
            <a:spAutoFit/>
          </a:bodyPr>
          <a:lstStyle/>
          <a:p>
            <a:pPr algn="ctr"/>
            <a:r>
              <a:rPr lang="en-US" sz="3600" dirty="0">
                <a:hlinkClick r:id="rId2"/>
              </a:rPr>
              <a:t>https://article-summarizer.scholarcy.com/summarizer</a:t>
            </a:r>
            <a:r>
              <a:rPr lang="en-US" sz="3600" dirty="0"/>
              <a:t> </a:t>
            </a:r>
          </a:p>
        </p:txBody>
      </p:sp>
      <p:pic>
        <p:nvPicPr>
          <p:cNvPr id="2" name="Picture 1">
            <a:extLst>
              <a:ext uri="{FF2B5EF4-FFF2-40B4-BE49-F238E27FC236}">
                <a16:creationId xmlns:a16="http://schemas.microsoft.com/office/drawing/2014/main" id="{1E7AEEAD-B4AC-4E55-A9DF-B55EE9EBF5BB}"/>
              </a:ext>
            </a:extLst>
          </p:cNvPr>
          <p:cNvPicPr>
            <a:picLocks noChangeAspect="1"/>
          </p:cNvPicPr>
          <p:nvPr/>
        </p:nvPicPr>
        <p:blipFill>
          <a:blip r:embed="rId3"/>
          <a:stretch>
            <a:fillRect/>
          </a:stretch>
        </p:blipFill>
        <p:spPr>
          <a:xfrm>
            <a:off x="4529797" y="2104219"/>
            <a:ext cx="3355217" cy="2143125"/>
          </a:xfrm>
          <a:prstGeom prst="rect">
            <a:avLst/>
          </a:prstGeom>
        </p:spPr>
      </p:pic>
    </p:spTree>
    <p:extLst>
      <p:ext uri="{BB962C8B-B14F-4D97-AF65-F5344CB8AC3E}">
        <p14:creationId xmlns:p14="http://schemas.microsoft.com/office/powerpoint/2010/main" val="3681929340"/>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a:extLst>
              <a:ext uri="{FF2B5EF4-FFF2-40B4-BE49-F238E27FC236}">
                <a16:creationId xmlns:a16="http://schemas.microsoft.com/office/drawing/2014/main" id="{7B093CE0-2EB5-424E-AB1B-620BB7B45F3C}"/>
              </a:ext>
            </a:extLst>
          </p:cNvPr>
          <p:cNvSpPr/>
          <p:nvPr/>
        </p:nvSpPr>
        <p:spPr>
          <a:xfrm>
            <a:off x="3779789" y="4426021"/>
            <a:ext cx="5311775" cy="646331"/>
          </a:xfrm>
          <a:prstGeom prst="rect">
            <a:avLst/>
          </a:prstGeom>
        </p:spPr>
        <p:txBody>
          <a:bodyPr wrap="none">
            <a:spAutoFit/>
          </a:bodyPr>
          <a:lstStyle/>
          <a:p>
            <a:pPr algn="ctr"/>
            <a:r>
              <a:rPr lang="en-US" sz="3600" dirty="0">
                <a:hlinkClick r:id="rId2"/>
              </a:rPr>
              <a:t>https://www.chatpdf.com/</a:t>
            </a:r>
            <a:r>
              <a:rPr lang="en-US" sz="3600" dirty="0"/>
              <a:t> </a:t>
            </a:r>
          </a:p>
        </p:txBody>
      </p:sp>
      <p:pic>
        <p:nvPicPr>
          <p:cNvPr id="4" name="Picture 3">
            <a:extLst>
              <a:ext uri="{FF2B5EF4-FFF2-40B4-BE49-F238E27FC236}">
                <a16:creationId xmlns:a16="http://schemas.microsoft.com/office/drawing/2014/main" id="{233E6A50-F6A2-4DE8-BC80-EE2FD9946F89}"/>
              </a:ext>
            </a:extLst>
          </p:cNvPr>
          <p:cNvPicPr>
            <a:picLocks noChangeAspect="1"/>
          </p:cNvPicPr>
          <p:nvPr/>
        </p:nvPicPr>
        <p:blipFill>
          <a:blip r:embed="rId3"/>
          <a:stretch>
            <a:fillRect/>
          </a:stretch>
        </p:blipFill>
        <p:spPr>
          <a:xfrm>
            <a:off x="3594918" y="1448973"/>
            <a:ext cx="5681515" cy="2787554"/>
          </a:xfrm>
          <a:prstGeom prst="rect">
            <a:avLst/>
          </a:prstGeom>
        </p:spPr>
      </p:pic>
    </p:spTree>
    <p:extLst>
      <p:ext uri="{BB962C8B-B14F-4D97-AF65-F5344CB8AC3E}">
        <p14:creationId xmlns:p14="http://schemas.microsoft.com/office/powerpoint/2010/main" val="3110910699"/>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a:extLst>
              <a:ext uri="{FF2B5EF4-FFF2-40B4-BE49-F238E27FC236}">
                <a16:creationId xmlns:a16="http://schemas.microsoft.com/office/drawing/2014/main" id="{7B093CE0-2EB5-424E-AB1B-620BB7B45F3C}"/>
              </a:ext>
            </a:extLst>
          </p:cNvPr>
          <p:cNvSpPr/>
          <p:nvPr/>
        </p:nvSpPr>
        <p:spPr>
          <a:xfrm>
            <a:off x="4036623" y="4426021"/>
            <a:ext cx="4798108" cy="646331"/>
          </a:xfrm>
          <a:prstGeom prst="rect">
            <a:avLst/>
          </a:prstGeom>
        </p:spPr>
        <p:txBody>
          <a:bodyPr wrap="none">
            <a:spAutoFit/>
          </a:bodyPr>
          <a:lstStyle/>
          <a:p>
            <a:pPr algn="ctr"/>
            <a:r>
              <a:rPr lang="en-US" sz="3600" dirty="0">
                <a:hlinkClick r:id="rId2"/>
              </a:rPr>
              <a:t>https://www.popai.pro/</a:t>
            </a:r>
            <a:r>
              <a:rPr lang="en-US" sz="3600" dirty="0"/>
              <a:t> </a:t>
            </a:r>
          </a:p>
        </p:txBody>
      </p:sp>
      <p:pic>
        <p:nvPicPr>
          <p:cNvPr id="2" name="Picture 1">
            <a:extLst>
              <a:ext uri="{FF2B5EF4-FFF2-40B4-BE49-F238E27FC236}">
                <a16:creationId xmlns:a16="http://schemas.microsoft.com/office/drawing/2014/main" id="{57B31C08-F8F4-4943-9289-4DA29B953A91}"/>
              </a:ext>
            </a:extLst>
          </p:cNvPr>
          <p:cNvPicPr>
            <a:picLocks noChangeAspect="1"/>
          </p:cNvPicPr>
          <p:nvPr/>
        </p:nvPicPr>
        <p:blipFill>
          <a:blip r:embed="rId3"/>
          <a:stretch>
            <a:fillRect/>
          </a:stretch>
        </p:blipFill>
        <p:spPr>
          <a:xfrm>
            <a:off x="4712678" y="1597782"/>
            <a:ext cx="2794562" cy="2143125"/>
          </a:xfrm>
          <a:prstGeom prst="rect">
            <a:avLst/>
          </a:prstGeom>
        </p:spPr>
      </p:pic>
    </p:spTree>
    <p:extLst>
      <p:ext uri="{BB962C8B-B14F-4D97-AF65-F5344CB8AC3E}">
        <p14:creationId xmlns:p14="http://schemas.microsoft.com/office/powerpoint/2010/main" val="793189281"/>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a:extLst>
              <a:ext uri="{FF2B5EF4-FFF2-40B4-BE49-F238E27FC236}">
                <a16:creationId xmlns:a16="http://schemas.microsoft.com/office/drawing/2014/main" id="{7B093CE0-2EB5-424E-AB1B-620BB7B45F3C}"/>
              </a:ext>
            </a:extLst>
          </p:cNvPr>
          <p:cNvSpPr/>
          <p:nvPr/>
        </p:nvSpPr>
        <p:spPr>
          <a:xfrm>
            <a:off x="3793094" y="4426021"/>
            <a:ext cx="5285166" cy="646331"/>
          </a:xfrm>
          <a:prstGeom prst="rect">
            <a:avLst/>
          </a:prstGeom>
        </p:spPr>
        <p:txBody>
          <a:bodyPr wrap="none">
            <a:spAutoFit/>
          </a:bodyPr>
          <a:lstStyle/>
          <a:p>
            <a:pPr algn="ctr"/>
            <a:r>
              <a:rPr lang="en-US" sz="3600" dirty="0">
                <a:hlinkClick r:id="rId2"/>
              </a:rPr>
              <a:t>https://www.litmaps.com/</a:t>
            </a:r>
            <a:r>
              <a:rPr lang="en-US" sz="3600" dirty="0"/>
              <a:t> </a:t>
            </a:r>
          </a:p>
        </p:txBody>
      </p:sp>
      <p:pic>
        <p:nvPicPr>
          <p:cNvPr id="4" name="Picture 3">
            <a:extLst>
              <a:ext uri="{FF2B5EF4-FFF2-40B4-BE49-F238E27FC236}">
                <a16:creationId xmlns:a16="http://schemas.microsoft.com/office/drawing/2014/main" id="{4AD4BC41-B4D1-4ECA-B8C5-E9D49A7E87F9}"/>
              </a:ext>
            </a:extLst>
          </p:cNvPr>
          <p:cNvPicPr>
            <a:picLocks noChangeAspect="1"/>
          </p:cNvPicPr>
          <p:nvPr/>
        </p:nvPicPr>
        <p:blipFill>
          <a:blip r:embed="rId3"/>
          <a:stretch>
            <a:fillRect/>
          </a:stretch>
        </p:blipFill>
        <p:spPr>
          <a:xfrm>
            <a:off x="3531633" y="1306256"/>
            <a:ext cx="5546627" cy="2898560"/>
          </a:xfrm>
          <a:prstGeom prst="rect">
            <a:avLst/>
          </a:prstGeom>
        </p:spPr>
      </p:pic>
    </p:spTree>
    <p:extLst>
      <p:ext uri="{BB962C8B-B14F-4D97-AF65-F5344CB8AC3E}">
        <p14:creationId xmlns:p14="http://schemas.microsoft.com/office/powerpoint/2010/main" val="1664378943"/>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a:extLst>
              <a:ext uri="{FF2B5EF4-FFF2-40B4-BE49-F238E27FC236}">
                <a16:creationId xmlns:a16="http://schemas.microsoft.com/office/drawing/2014/main" id="{7B093CE0-2EB5-424E-AB1B-620BB7B45F3C}"/>
              </a:ext>
            </a:extLst>
          </p:cNvPr>
          <p:cNvSpPr/>
          <p:nvPr/>
        </p:nvSpPr>
        <p:spPr>
          <a:xfrm>
            <a:off x="2864956" y="4426021"/>
            <a:ext cx="7141443" cy="646331"/>
          </a:xfrm>
          <a:prstGeom prst="rect">
            <a:avLst/>
          </a:prstGeom>
        </p:spPr>
        <p:txBody>
          <a:bodyPr wrap="none">
            <a:spAutoFit/>
          </a:bodyPr>
          <a:lstStyle/>
          <a:p>
            <a:pPr algn="ctr"/>
            <a:r>
              <a:rPr lang="en-US" sz="3600" dirty="0">
                <a:hlinkClick r:id="rId2"/>
              </a:rPr>
              <a:t>https://www.connectedpapers.com/</a:t>
            </a:r>
            <a:r>
              <a:rPr lang="en-US" sz="3600" dirty="0"/>
              <a:t> </a:t>
            </a:r>
          </a:p>
        </p:txBody>
      </p:sp>
      <p:pic>
        <p:nvPicPr>
          <p:cNvPr id="2" name="Picture 1">
            <a:extLst>
              <a:ext uri="{FF2B5EF4-FFF2-40B4-BE49-F238E27FC236}">
                <a16:creationId xmlns:a16="http://schemas.microsoft.com/office/drawing/2014/main" id="{29E959BB-9334-4644-AF6E-2FF5CC64DD39}"/>
              </a:ext>
            </a:extLst>
          </p:cNvPr>
          <p:cNvPicPr>
            <a:picLocks noChangeAspect="1"/>
          </p:cNvPicPr>
          <p:nvPr/>
        </p:nvPicPr>
        <p:blipFill>
          <a:blip r:embed="rId3"/>
          <a:stretch>
            <a:fillRect/>
          </a:stretch>
        </p:blipFill>
        <p:spPr>
          <a:xfrm>
            <a:off x="3786993" y="2140268"/>
            <a:ext cx="5297367" cy="2065973"/>
          </a:xfrm>
          <a:prstGeom prst="rect">
            <a:avLst/>
          </a:prstGeom>
        </p:spPr>
      </p:pic>
    </p:spTree>
    <p:extLst>
      <p:ext uri="{BB962C8B-B14F-4D97-AF65-F5344CB8AC3E}">
        <p14:creationId xmlns:p14="http://schemas.microsoft.com/office/powerpoint/2010/main" val="3331318770"/>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a:extLst>
              <a:ext uri="{FF2B5EF4-FFF2-40B4-BE49-F238E27FC236}">
                <a16:creationId xmlns:a16="http://schemas.microsoft.com/office/drawing/2014/main" id="{7B093CE0-2EB5-424E-AB1B-620BB7B45F3C}"/>
              </a:ext>
            </a:extLst>
          </p:cNvPr>
          <p:cNvSpPr/>
          <p:nvPr/>
        </p:nvSpPr>
        <p:spPr>
          <a:xfrm>
            <a:off x="3068922" y="4426021"/>
            <a:ext cx="6733511" cy="646331"/>
          </a:xfrm>
          <a:prstGeom prst="rect">
            <a:avLst/>
          </a:prstGeom>
        </p:spPr>
        <p:txBody>
          <a:bodyPr wrap="none">
            <a:spAutoFit/>
          </a:bodyPr>
          <a:lstStyle/>
          <a:p>
            <a:pPr algn="ctr"/>
            <a:r>
              <a:rPr lang="en-US" sz="3600" dirty="0">
                <a:hlinkClick r:id="rId2"/>
              </a:rPr>
              <a:t>https://www.semanticscholar.org/</a:t>
            </a:r>
            <a:r>
              <a:rPr lang="en-US" sz="3600" dirty="0"/>
              <a:t> </a:t>
            </a:r>
          </a:p>
        </p:txBody>
      </p:sp>
      <p:pic>
        <p:nvPicPr>
          <p:cNvPr id="4" name="Picture 3">
            <a:extLst>
              <a:ext uri="{FF2B5EF4-FFF2-40B4-BE49-F238E27FC236}">
                <a16:creationId xmlns:a16="http://schemas.microsoft.com/office/drawing/2014/main" id="{A85EEA9A-79C1-4A66-9FFE-EE31B204D3AC}"/>
              </a:ext>
            </a:extLst>
          </p:cNvPr>
          <p:cNvPicPr>
            <a:picLocks noChangeAspect="1"/>
          </p:cNvPicPr>
          <p:nvPr/>
        </p:nvPicPr>
        <p:blipFill>
          <a:blip r:embed="rId3"/>
          <a:stretch>
            <a:fillRect/>
          </a:stretch>
        </p:blipFill>
        <p:spPr>
          <a:xfrm>
            <a:off x="3458382" y="1175605"/>
            <a:ext cx="5954590" cy="3130962"/>
          </a:xfrm>
          <a:prstGeom prst="rect">
            <a:avLst/>
          </a:prstGeom>
        </p:spPr>
      </p:pic>
    </p:spTree>
    <p:extLst>
      <p:ext uri="{BB962C8B-B14F-4D97-AF65-F5344CB8AC3E}">
        <p14:creationId xmlns:p14="http://schemas.microsoft.com/office/powerpoint/2010/main" val="2799973081"/>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a:extLst>
              <a:ext uri="{FF2B5EF4-FFF2-40B4-BE49-F238E27FC236}">
                <a16:creationId xmlns:a16="http://schemas.microsoft.com/office/drawing/2014/main" id="{7B093CE0-2EB5-424E-AB1B-620BB7B45F3C}"/>
              </a:ext>
            </a:extLst>
          </p:cNvPr>
          <p:cNvSpPr/>
          <p:nvPr/>
        </p:nvSpPr>
        <p:spPr>
          <a:xfrm>
            <a:off x="3068922" y="4426021"/>
            <a:ext cx="6733511" cy="646331"/>
          </a:xfrm>
          <a:prstGeom prst="rect">
            <a:avLst/>
          </a:prstGeom>
        </p:spPr>
        <p:txBody>
          <a:bodyPr wrap="none">
            <a:spAutoFit/>
          </a:bodyPr>
          <a:lstStyle/>
          <a:p>
            <a:pPr algn="ctr"/>
            <a:r>
              <a:rPr lang="en-US" sz="3600" dirty="0">
                <a:hlinkClick r:id="rId2"/>
              </a:rPr>
              <a:t>https://www.openread.academy/</a:t>
            </a:r>
            <a:r>
              <a:rPr lang="en-US" sz="3600" dirty="0"/>
              <a:t> </a:t>
            </a:r>
          </a:p>
        </p:txBody>
      </p:sp>
      <p:pic>
        <p:nvPicPr>
          <p:cNvPr id="5" name="Picture 4">
            <a:extLst>
              <a:ext uri="{FF2B5EF4-FFF2-40B4-BE49-F238E27FC236}">
                <a16:creationId xmlns:a16="http://schemas.microsoft.com/office/drawing/2014/main" id="{E924E912-C238-414E-A198-23D1C4664B23}"/>
              </a:ext>
            </a:extLst>
          </p:cNvPr>
          <p:cNvPicPr>
            <a:picLocks noChangeAspect="1"/>
          </p:cNvPicPr>
          <p:nvPr/>
        </p:nvPicPr>
        <p:blipFill>
          <a:blip r:embed="rId3"/>
          <a:stretch>
            <a:fillRect/>
          </a:stretch>
        </p:blipFill>
        <p:spPr>
          <a:xfrm>
            <a:off x="3247645" y="1104727"/>
            <a:ext cx="6376064" cy="3321294"/>
          </a:xfrm>
          <a:prstGeom prst="rect">
            <a:avLst/>
          </a:prstGeom>
        </p:spPr>
      </p:pic>
    </p:spTree>
    <p:extLst>
      <p:ext uri="{BB962C8B-B14F-4D97-AF65-F5344CB8AC3E}">
        <p14:creationId xmlns:p14="http://schemas.microsoft.com/office/powerpoint/2010/main" val="3077143025"/>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a:extLst>
              <a:ext uri="{FF2B5EF4-FFF2-40B4-BE49-F238E27FC236}">
                <a16:creationId xmlns:a16="http://schemas.microsoft.com/office/drawing/2014/main" id="{7B093CE0-2EB5-424E-AB1B-620BB7B45F3C}"/>
              </a:ext>
            </a:extLst>
          </p:cNvPr>
          <p:cNvSpPr/>
          <p:nvPr/>
        </p:nvSpPr>
        <p:spPr>
          <a:xfrm>
            <a:off x="3910595" y="4426021"/>
            <a:ext cx="5050165" cy="646331"/>
          </a:xfrm>
          <a:prstGeom prst="rect">
            <a:avLst/>
          </a:prstGeom>
        </p:spPr>
        <p:txBody>
          <a:bodyPr wrap="none">
            <a:spAutoFit/>
          </a:bodyPr>
          <a:lstStyle/>
          <a:p>
            <a:pPr algn="ctr"/>
            <a:r>
              <a:rPr lang="en-US" sz="3600" dirty="0">
                <a:hlinkClick r:id="rId2"/>
              </a:rPr>
              <a:t>https://www.scinapse.io/</a:t>
            </a:r>
            <a:r>
              <a:rPr lang="en-US" sz="3600" dirty="0"/>
              <a:t> </a:t>
            </a:r>
          </a:p>
        </p:txBody>
      </p:sp>
      <p:pic>
        <p:nvPicPr>
          <p:cNvPr id="2" name="Picture 1">
            <a:extLst>
              <a:ext uri="{FF2B5EF4-FFF2-40B4-BE49-F238E27FC236}">
                <a16:creationId xmlns:a16="http://schemas.microsoft.com/office/drawing/2014/main" id="{1BBB9400-2B88-44E9-8EDC-B97876FCE6C3}"/>
              </a:ext>
            </a:extLst>
          </p:cNvPr>
          <p:cNvPicPr>
            <a:picLocks noChangeAspect="1"/>
          </p:cNvPicPr>
          <p:nvPr/>
        </p:nvPicPr>
        <p:blipFill>
          <a:blip r:embed="rId3"/>
          <a:stretch>
            <a:fillRect/>
          </a:stretch>
        </p:blipFill>
        <p:spPr>
          <a:xfrm>
            <a:off x="3596604" y="1603717"/>
            <a:ext cx="5678145" cy="2715964"/>
          </a:xfrm>
          <a:prstGeom prst="rect">
            <a:avLst/>
          </a:prstGeom>
        </p:spPr>
      </p:pic>
    </p:spTree>
    <p:extLst>
      <p:ext uri="{BB962C8B-B14F-4D97-AF65-F5344CB8AC3E}">
        <p14:creationId xmlns:p14="http://schemas.microsoft.com/office/powerpoint/2010/main" val="2029238377"/>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995E94FF-98B8-EC32-6A4F-5A7B41A22586}"/>
              </a:ext>
            </a:extLst>
          </p:cNvPr>
          <p:cNvSpPr/>
          <p:nvPr/>
        </p:nvSpPr>
        <p:spPr>
          <a:xfrm>
            <a:off x="3174560" y="3756074"/>
            <a:ext cx="6311704" cy="1294228"/>
          </a:xfrm>
          <a:prstGeom prst="rect">
            <a:avLst/>
          </a:prstGeom>
          <a:ln>
            <a:noFill/>
          </a:ln>
        </p:spPr>
        <p:style>
          <a:lnRef idx="2">
            <a:schemeClr val="accent1"/>
          </a:lnRef>
          <a:fillRef idx="1">
            <a:schemeClr val="lt1"/>
          </a:fillRef>
          <a:effectRef idx="0">
            <a:schemeClr val="accent1"/>
          </a:effectRef>
          <a:fontRef idx="minor">
            <a:schemeClr val="dk1"/>
          </a:fontRef>
        </p:style>
        <p:txBody>
          <a:bodyPr rtlCol="0" anchor="ctr"/>
          <a:lstStyle/>
          <a:p>
            <a:pPr algn="ctr" rtl="1"/>
            <a:endParaRPr lang="en-US" sz="4400" b="1" dirty="0">
              <a:solidFill>
                <a:srgbClr val="4472C4"/>
              </a:solidFill>
            </a:endParaRPr>
          </a:p>
          <a:p>
            <a:pPr algn="ctr" rtl="1"/>
            <a:r>
              <a:rPr lang="en-US" sz="4400" b="1" dirty="0">
                <a:solidFill>
                  <a:srgbClr val="4472C4"/>
                </a:solidFill>
              </a:rPr>
              <a:t>Google Extensions</a:t>
            </a:r>
          </a:p>
        </p:txBody>
      </p:sp>
      <p:sp>
        <p:nvSpPr>
          <p:cNvPr id="10" name="TextBox 9">
            <a:extLst>
              <a:ext uri="{FF2B5EF4-FFF2-40B4-BE49-F238E27FC236}">
                <a16:creationId xmlns:a16="http://schemas.microsoft.com/office/drawing/2014/main" id="{D3AFF27D-76F2-4464-F1D9-0E91274BD432}"/>
              </a:ext>
            </a:extLst>
          </p:cNvPr>
          <p:cNvSpPr txBox="1"/>
          <p:nvPr/>
        </p:nvSpPr>
        <p:spPr>
          <a:xfrm>
            <a:off x="4787900" y="6400766"/>
            <a:ext cx="2616200" cy="400110"/>
          </a:xfrm>
          <a:prstGeom prst="rect">
            <a:avLst/>
          </a:prstGeom>
          <a:noFill/>
        </p:spPr>
        <p:txBody>
          <a:bodyPr wrap="square" rtlCol="0">
            <a:spAutoFit/>
          </a:bodyPr>
          <a:lstStyle/>
          <a:p>
            <a:pPr algn="ctr"/>
            <a:r>
              <a:rPr lang="en-US" sz="2000" dirty="0"/>
              <a:t>www.midocean.ae</a:t>
            </a:r>
          </a:p>
        </p:txBody>
      </p:sp>
      <p:pic>
        <p:nvPicPr>
          <p:cNvPr id="2" name="Picture 1">
            <a:extLst>
              <a:ext uri="{FF2B5EF4-FFF2-40B4-BE49-F238E27FC236}">
                <a16:creationId xmlns:a16="http://schemas.microsoft.com/office/drawing/2014/main" id="{F30F6112-688E-4B57-8ED8-33E3A6416B49}"/>
              </a:ext>
            </a:extLst>
          </p:cNvPr>
          <p:cNvPicPr>
            <a:picLocks noChangeAspect="1"/>
          </p:cNvPicPr>
          <p:nvPr/>
        </p:nvPicPr>
        <p:blipFill>
          <a:blip r:embed="rId2"/>
          <a:stretch>
            <a:fillRect/>
          </a:stretch>
        </p:blipFill>
        <p:spPr>
          <a:xfrm>
            <a:off x="3774805" y="1127806"/>
            <a:ext cx="5111213" cy="2555607"/>
          </a:xfrm>
          <a:prstGeom prst="rect">
            <a:avLst/>
          </a:prstGeom>
        </p:spPr>
      </p:pic>
    </p:spTree>
    <p:extLst>
      <p:ext uri="{BB962C8B-B14F-4D97-AF65-F5344CB8AC3E}">
        <p14:creationId xmlns:p14="http://schemas.microsoft.com/office/powerpoint/2010/main" val="3506590051"/>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C097DDC3-6228-46EA-BAFE-551CDFD6D1A7}"/>
              </a:ext>
            </a:extLst>
          </p:cNvPr>
          <p:cNvPicPr>
            <a:picLocks noChangeAspect="1"/>
          </p:cNvPicPr>
          <p:nvPr/>
        </p:nvPicPr>
        <p:blipFill>
          <a:blip r:embed="rId2"/>
          <a:stretch>
            <a:fillRect/>
          </a:stretch>
        </p:blipFill>
        <p:spPr>
          <a:xfrm>
            <a:off x="2661529" y="1891371"/>
            <a:ext cx="7548296" cy="2224377"/>
          </a:xfrm>
          <a:prstGeom prst="rect">
            <a:avLst/>
          </a:prstGeom>
        </p:spPr>
      </p:pic>
    </p:spTree>
    <p:extLst>
      <p:ext uri="{BB962C8B-B14F-4D97-AF65-F5344CB8AC3E}">
        <p14:creationId xmlns:p14="http://schemas.microsoft.com/office/powerpoint/2010/main" val="4193981088"/>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a:extLst>
              <a:ext uri="{FF2B5EF4-FFF2-40B4-BE49-F238E27FC236}">
                <a16:creationId xmlns:a16="http://schemas.microsoft.com/office/drawing/2014/main" id="{AACBFF4A-F52A-4F7D-9FB3-CE6116D04026}"/>
              </a:ext>
            </a:extLst>
          </p:cNvPr>
          <p:cNvPicPr>
            <a:picLocks noChangeAspect="1"/>
          </p:cNvPicPr>
          <p:nvPr/>
        </p:nvPicPr>
        <p:blipFill>
          <a:blip r:embed="rId2"/>
          <a:stretch>
            <a:fillRect/>
          </a:stretch>
        </p:blipFill>
        <p:spPr>
          <a:xfrm>
            <a:off x="3316312" y="1836421"/>
            <a:ext cx="5909969" cy="1272540"/>
          </a:xfrm>
          <a:prstGeom prst="rect">
            <a:avLst/>
          </a:prstGeom>
        </p:spPr>
      </p:pic>
      <p:pic>
        <p:nvPicPr>
          <p:cNvPr id="3" name="Picture 2">
            <a:extLst>
              <a:ext uri="{FF2B5EF4-FFF2-40B4-BE49-F238E27FC236}">
                <a16:creationId xmlns:a16="http://schemas.microsoft.com/office/drawing/2014/main" id="{9431DA9C-6483-44C7-B27F-5DC53AFBD894}"/>
              </a:ext>
            </a:extLst>
          </p:cNvPr>
          <p:cNvPicPr>
            <a:picLocks noChangeAspect="1"/>
          </p:cNvPicPr>
          <p:nvPr/>
        </p:nvPicPr>
        <p:blipFill>
          <a:blip r:embed="rId3"/>
          <a:stretch>
            <a:fillRect/>
          </a:stretch>
        </p:blipFill>
        <p:spPr>
          <a:xfrm>
            <a:off x="3527327" y="3279898"/>
            <a:ext cx="6144798" cy="2882459"/>
          </a:xfrm>
          <a:prstGeom prst="rect">
            <a:avLst/>
          </a:prstGeom>
        </p:spPr>
      </p:pic>
    </p:spTree>
    <p:extLst>
      <p:ext uri="{BB962C8B-B14F-4D97-AF65-F5344CB8AC3E}">
        <p14:creationId xmlns:p14="http://schemas.microsoft.com/office/powerpoint/2010/main" val="2326248663"/>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3418B485-0D6E-446C-AF72-DD006EDB7331}"/>
              </a:ext>
            </a:extLst>
          </p:cNvPr>
          <p:cNvPicPr>
            <a:picLocks noChangeAspect="1"/>
          </p:cNvPicPr>
          <p:nvPr/>
        </p:nvPicPr>
        <p:blipFill>
          <a:blip r:embed="rId2"/>
          <a:stretch>
            <a:fillRect/>
          </a:stretch>
        </p:blipFill>
        <p:spPr>
          <a:xfrm>
            <a:off x="3048000" y="1524000"/>
            <a:ext cx="6096000" cy="3810000"/>
          </a:xfrm>
          <a:prstGeom prst="rect">
            <a:avLst/>
          </a:prstGeom>
        </p:spPr>
      </p:pic>
    </p:spTree>
    <p:extLst>
      <p:ext uri="{BB962C8B-B14F-4D97-AF65-F5344CB8AC3E}">
        <p14:creationId xmlns:p14="http://schemas.microsoft.com/office/powerpoint/2010/main" val="1152441732"/>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995E94FF-98B8-EC32-6A4F-5A7B41A22586}"/>
              </a:ext>
            </a:extLst>
          </p:cNvPr>
          <p:cNvSpPr/>
          <p:nvPr/>
        </p:nvSpPr>
        <p:spPr>
          <a:xfrm>
            <a:off x="1758462" y="1991398"/>
            <a:ext cx="9125242" cy="1724758"/>
          </a:xfrm>
          <a:prstGeom prst="rect">
            <a:avLst/>
          </a:prstGeom>
          <a:ln>
            <a:noFill/>
          </a:ln>
        </p:spPr>
        <p:style>
          <a:lnRef idx="2">
            <a:schemeClr val="accent1"/>
          </a:lnRef>
          <a:fillRef idx="1">
            <a:schemeClr val="lt1"/>
          </a:fillRef>
          <a:effectRef idx="0">
            <a:schemeClr val="accent1"/>
          </a:effectRef>
          <a:fontRef idx="minor">
            <a:schemeClr val="dk1"/>
          </a:fontRef>
        </p:style>
        <p:txBody>
          <a:bodyPr rtlCol="0" anchor="ctr"/>
          <a:lstStyle/>
          <a:p>
            <a:pPr algn="ctr" rtl="1"/>
            <a:r>
              <a:rPr lang="en-US" sz="4400" b="1" dirty="0">
                <a:solidFill>
                  <a:srgbClr val="4472C4"/>
                </a:solidFill>
              </a:rPr>
              <a:t>AI CHAT</a:t>
            </a:r>
          </a:p>
        </p:txBody>
      </p:sp>
      <p:sp>
        <p:nvSpPr>
          <p:cNvPr id="10" name="TextBox 9">
            <a:extLst>
              <a:ext uri="{FF2B5EF4-FFF2-40B4-BE49-F238E27FC236}">
                <a16:creationId xmlns:a16="http://schemas.microsoft.com/office/drawing/2014/main" id="{D3AFF27D-76F2-4464-F1D9-0E91274BD432}"/>
              </a:ext>
            </a:extLst>
          </p:cNvPr>
          <p:cNvSpPr txBox="1"/>
          <p:nvPr/>
        </p:nvSpPr>
        <p:spPr>
          <a:xfrm>
            <a:off x="4787900" y="6400766"/>
            <a:ext cx="2616200" cy="400110"/>
          </a:xfrm>
          <a:prstGeom prst="rect">
            <a:avLst/>
          </a:prstGeom>
          <a:noFill/>
        </p:spPr>
        <p:txBody>
          <a:bodyPr wrap="square" rtlCol="0">
            <a:spAutoFit/>
          </a:bodyPr>
          <a:lstStyle/>
          <a:p>
            <a:pPr algn="ctr"/>
            <a:r>
              <a:rPr lang="en-US" sz="2000" dirty="0"/>
              <a:t>www.midocean.ae</a:t>
            </a:r>
          </a:p>
        </p:txBody>
      </p:sp>
    </p:spTree>
    <p:extLst>
      <p:ext uri="{BB962C8B-B14F-4D97-AF65-F5344CB8AC3E}">
        <p14:creationId xmlns:p14="http://schemas.microsoft.com/office/powerpoint/2010/main" val="2727923485"/>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a:extLst>
              <a:ext uri="{FF2B5EF4-FFF2-40B4-BE49-F238E27FC236}">
                <a16:creationId xmlns:a16="http://schemas.microsoft.com/office/drawing/2014/main" id="{095E792B-7305-4510-A116-27C893956659}"/>
              </a:ext>
            </a:extLst>
          </p:cNvPr>
          <p:cNvSpPr/>
          <p:nvPr/>
        </p:nvSpPr>
        <p:spPr>
          <a:xfrm>
            <a:off x="4076700" y="4088395"/>
            <a:ext cx="4457374" cy="646331"/>
          </a:xfrm>
          <a:prstGeom prst="rect">
            <a:avLst/>
          </a:prstGeom>
        </p:spPr>
        <p:txBody>
          <a:bodyPr wrap="none">
            <a:spAutoFit/>
          </a:bodyPr>
          <a:lstStyle/>
          <a:p>
            <a:r>
              <a:rPr lang="en-US" sz="3600" dirty="0">
                <a:hlinkClick r:id="rId2"/>
              </a:rPr>
              <a:t>https://poe.com/login</a:t>
            </a:r>
            <a:r>
              <a:rPr lang="en-US" sz="3600" dirty="0"/>
              <a:t> </a:t>
            </a:r>
          </a:p>
        </p:txBody>
      </p:sp>
      <p:pic>
        <p:nvPicPr>
          <p:cNvPr id="4" name="Picture 3">
            <a:extLst>
              <a:ext uri="{FF2B5EF4-FFF2-40B4-BE49-F238E27FC236}">
                <a16:creationId xmlns:a16="http://schemas.microsoft.com/office/drawing/2014/main" id="{97D1E81D-A98F-43F5-8985-CCD22531710B}"/>
              </a:ext>
            </a:extLst>
          </p:cNvPr>
          <p:cNvPicPr>
            <a:picLocks noChangeAspect="1"/>
          </p:cNvPicPr>
          <p:nvPr/>
        </p:nvPicPr>
        <p:blipFill>
          <a:blip r:embed="rId3"/>
          <a:stretch>
            <a:fillRect/>
          </a:stretch>
        </p:blipFill>
        <p:spPr>
          <a:xfrm>
            <a:off x="4286087" y="2428464"/>
            <a:ext cx="4038600" cy="1133475"/>
          </a:xfrm>
          <a:prstGeom prst="rect">
            <a:avLst/>
          </a:prstGeom>
        </p:spPr>
      </p:pic>
    </p:spTree>
    <p:extLst>
      <p:ext uri="{BB962C8B-B14F-4D97-AF65-F5344CB8AC3E}">
        <p14:creationId xmlns:p14="http://schemas.microsoft.com/office/powerpoint/2010/main" val="3744341687"/>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a:extLst>
              <a:ext uri="{FF2B5EF4-FFF2-40B4-BE49-F238E27FC236}">
                <a16:creationId xmlns:a16="http://schemas.microsoft.com/office/drawing/2014/main" id="{095E792B-7305-4510-A116-27C893956659}"/>
              </a:ext>
            </a:extLst>
          </p:cNvPr>
          <p:cNvSpPr/>
          <p:nvPr/>
        </p:nvSpPr>
        <p:spPr>
          <a:xfrm>
            <a:off x="4962965" y="4102463"/>
            <a:ext cx="3068212" cy="646331"/>
          </a:xfrm>
          <a:prstGeom prst="rect">
            <a:avLst/>
          </a:prstGeom>
        </p:spPr>
        <p:txBody>
          <a:bodyPr wrap="none">
            <a:spAutoFit/>
          </a:bodyPr>
          <a:lstStyle/>
          <a:p>
            <a:r>
              <a:rPr lang="en-US" sz="3600" dirty="0">
                <a:hlinkClick r:id="rId2"/>
              </a:rPr>
              <a:t>https://iask.ai/</a:t>
            </a:r>
            <a:r>
              <a:rPr lang="en-US" sz="3600" dirty="0"/>
              <a:t> </a:t>
            </a:r>
          </a:p>
        </p:txBody>
      </p:sp>
      <p:pic>
        <p:nvPicPr>
          <p:cNvPr id="2" name="Picture 1">
            <a:extLst>
              <a:ext uri="{FF2B5EF4-FFF2-40B4-BE49-F238E27FC236}">
                <a16:creationId xmlns:a16="http://schemas.microsoft.com/office/drawing/2014/main" id="{9E2F27B0-4504-44E7-9D38-37061E1D4DF6}"/>
              </a:ext>
            </a:extLst>
          </p:cNvPr>
          <p:cNvPicPr>
            <a:picLocks noChangeAspect="1"/>
          </p:cNvPicPr>
          <p:nvPr/>
        </p:nvPicPr>
        <p:blipFill>
          <a:blip r:embed="rId3"/>
          <a:stretch>
            <a:fillRect/>
          </a:stretch>
        </p:blipFill>
        <p:spPr>
          <a:xfrm>
            <a:off x="3432516" y="1167618"/>
            <a:ext cx="6443003" cy="2639451"/>
          </a:xfrm>
          <a:prstGeom prst="rect">
            <a:avLst/>
          </a:prstGeom>
        </p:spPr>
      </p:pic>
    </p:spTree>
    <p:extLst>
      <p:ext uri="{BB962C8B-B14F-4D97-AF65-F5344CB8AC3E}">
        <p14:creationId xmlns:p14="http://schemas.microsoft.com/office/powerpoint/2010/main" val="508623532"/>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a:extLst>
              <a:ext uri="{FF2B5EF4-FFF2-40B4-BE49-F238E27FC236}">
                <a16:creationId xmlns:a16="http://schemas.microsoft.com/office/drawing/2014/main" id="{095E792B-7305-4510-A116-27C893956659}"/>
              </a:ext>
            </a:extLst>
          </p:cNvPr>
          <p:cNvSpPr/>
          <p:nvPr/>
        </p:nvSpPr>
        <p:spPr>
          <a:xfrm>
            <a:off x="4076700" y="4088395"/>
            <a:ext cx="4457374" cy="646331"/>
          </a:xfrm>
          <a:prstGeom prst="rect">
            <a:avLst/>
          </a:prstGeom>
        </p:spPr>
        <p:txBody>
          <a:bodyPr wrap="none">
            <a:spAutoFit/>
          </a:bodyPr>
          <a:lstStyle/>
          <a:p>
            <a:r>
              <a:rPr lang="en-US" sz="3600" dirty="0">
                <a:hlinkClick r:id="rId2"/>
              </a:rPr>
              <a:t>https://piggy.to/magic</a:t>
            </a:r>
            <a:r>
              <a:rPr lang="en-US" sz="3600" dirty="0"/>
              <a:t> </a:t>
            </a:r>
          </a:p>
        </p:txBody>
      </p:sp>
      <p:pic>
        <p:nvPicPr>
          <p:cNvPr id="2" name="Picture 1">
            <a:extLst>
              <a:ext uri="{FF2B5EF4-FFF2-40B4-BE49-F238E27FC236}">
                <a16:creationId xmlns:a16="http://schemas.microsoft.com/office/drawing/2014/main" id="{1A827846-0552-4AAC-8731-73BE2B46B8E6}"/>
              </a:ext>
            </a:extLst>
          </p:cNvPr>
          <p:cNvPicPr>
            <a:picLocks noChangeAspect="1"/>
          </p:cNvPicPr>
          <p:nvPr/>
        </p:nvPicPr>
        <p:blipFill>
          <a:blip r:embed="rId3"/>
          <a:stretch>
            <a:fillRect/>
          </a:stretch>
        </p:blipFill>
        <p:spPr>
          <a:xfrm>
            <a:off x="5024437" y="1822865"/>
            <a:ext cx="2143125" cy="2143125"/>
          </a:xfrm>
          <a:prstGeom prst="rect">
            <a:avLst/>
          </a:prstGeom>
        </p:spPr>
      </p:pic>
    </p:spTree>
    <p:extLst>
      <p:ext uri="{BB962C8B-B14F-4D97-AF65-F5344CB8AC3E}">
        <p14:creationId xmlns:p14="http://schemas.microsoft.com/office/powerpoint/2010/main" val="1709786552"/>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a:extLst>
              <a:ext uri="{FF2B5EF4-FFF2-40B4-BE49-F238E27FC236}">
                <a16:creationId xmlns:a16="http://schemas.microsoft.com/office/drawing/2014/main" id="{095E792B-7305-4510-A116-27C893956659}"/>
              </a:ext>
            </a:extLst>
          </p:cNvPr>
          <p:cNvSpPr/>
          <p:nvPr/>
        </p:nvSpPr>
        <p:spPr>
          <a:xfrm>
            <a:off x="4076700" y="4088395"/>
            <a:ext cx="4870949" cy="646331"/>
          </a:xfrm>
          <a:prstGeom prst="rect">
            <a:avLst/>
          </a:prstGeom>
        </p:spPr>
        <p:txBody>
          <a:bodyPr wrap="none">
            <a:spAutoFit/>
          </a:bodyPr>
          <a:lstStyle/>
          <a:p>
            <a:r>
              <a:rPr lang="en-US" sz="3600" dirty="0">
                <a:hlinkClick r:id="rId2"/>
              </a:rPr>
              <a:t>https://www.humata.ai/</a:t>
            </a:r>
            <a:r>
              <a:rPr lang="en-US" sz="3600" dirty="0"/>
              <a:t> </a:t>
            </a:r>
          </a:p>
        </p:txBody>
      </p:sp>
      <p:pic>
        <p:nvPicPr>
          <p:cNvPr id="4" name="Picture 3">
            <a:extLst>
              <a:ext uri="{FF2B5EF4-FFF2-40B4-BE49-F238E27FC236}">
                <a16:creationId xmlns:a16="http://schemas.microsoft.com/office/drawing/2014/main" id="{F047A95B-8C5D-4579-A57E-1CF866FB54E9}"/>
              </a:ext>
            </a:extLst>
          </p:cNvPr>
          <p:cNvPicPr>
            <a:picLocks noChangeAspect="1"/>
          </p:cNvPicPr>
          <p:nvPr/>
        </p:nvPicPr>
        <p:blipFill>
          <a:blip r:embed="rId3"/>
          <a:stretch>
            <a:fillRect/>
          </a:stretch>
        </p:blipFill>
        <p:spPr>
          <a:xfrm>
            <a:off x="4614569" y="2415759"/>
            <a:ext cx="3609975" cy="1266825"/>
          </a:xfrm>
          <a:prstGeom prst="rect">
            <a:avLst/>
          </a:prstGeom>
        </p:spPr>
      </p:pic>
    </p:spTree>
    <p:extLst>
      <p:ext uri="{BB962C8B-B14F-4D97-AF65-F5344CB8AC3E}">
        <p14:creationId xmlns:p14="http://schemas.microsoft.com/office/powerpoint/2010/main" val="2463618271"/>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995E94FF-98B8-EC32-6A4F-5A7B41A22586}"/>
              </a:ext>
            </a:extLst>
          </p:cNvPr>
          <p:cNvSpPr/>
          <p:nvPr/>
        </p:nvSpPr>
        <p:spPr>
          <a:xfrm>
            <a:off x="2799470" y="2130522"/>
            <a:ext cx="7296442" cy="2596955"/>
          </a:xfrm>
          <a:prstGeom prst="rect">
            <a:avLst/>
          </a:prstGeom>
          <a:ln>
            <a:noFill/>
          </a:ln>
        </p:spPr>
        <p:style>
          <a:lnRef idx="2">
            <a:schemeClr val="accent1"/>
          </a:lnRef>
          <a:fillRef idx="1">
            <a:schemeClr val="lt1"/>
          </a:fillRef>
          <a:effectRef idx="0">
            <a:schemeClr val="accent1"/>
          </a:effectRef>
          <a:fontRef idx="minor">
            <a:schemeClr val="dk1"/>
          </a:fontRef>
        </p:style>
        <p:txBody>
          <a:bodyPr rtlCol="0" anchor="ctr"/>
          <a:lstStyle/>
          <a:p>
            <a:pPr algn="ctr" rtl="1"/>
            <a:r>
              <a:rPr lang="ar-EG" sz="4400" b="1" dirty="0">
                <a:solidFill>
                  <a:srgbClr val="4472C4"/>
                </a:solidFill>
              </a:rPr>
              <a:t>الترجمة والتدقيق اللغوي</a:t>
            </a:r>
            <a:endParaRPr lang="en-US" sz="4400" b="1" dirty="0">
              <a:solidFill>
                <a:srgbClr val="4472C4"/>
              </a:solidFill>
            </a:endParaRPr>
          </a:p>
        </p:txBody>
      </p:sp>
      <p:sp>
        <p:nvSpPr>
          <p:cNvPr id="10" name="TextBox 9">
            <a:extLst>
              <a:ext uri="{FF2B5EF4-FFF2-40B4-BE49-F238E27FC236}">
                <a16:creationId xmlns:a16="http://schemas.microsoft.com/office/drawing/2014/main" id="{D3AFF27D-76F2-4464-F1D9-0E91274BD432}"/>
              </a:ext>
            </a:extLst>
          </p:cNvPr>
          <p:cNvSpPr txBox="1"/>
          <p:nvPr/>
        </p:nvSpPr>
        <p:spPr>
          <a:xfrm>
            <a:off x="4787900" y="6400766"/>
            <a:ext cx="2616200" cy="400110"/>
          </a:xfrm>
          <a:prstGeom prst="rect">
            <a:avLst/>
          </a:prstGeom>
          <a:noFill/>
        </p:spPr>
        <p:txBody>
          <a:bodyPr wrap="square" rtlCol="0">
            <a:spAutoFit/>
          </a:bodyPr>
          <a:lstStyle/>
          <a:p>
            <a:pPr algn="ctr"/>
            <a:r>
              <a:rPr lang="en-US" sz="2000" dirty="0"/>
              <a:t>www.midocean.ae</a:t>
            </a:r>
          </a:p>
        </p:txBody>
      </p:sp>
    </p:spTree>
    <p:extLst>
      <p:ext uri="{BB962C8B-B14F-4D97-AF65-F5344CB8AC3E}">
        <p14:creationId xmlns:p14="http://schemas.microsoft.com/office/powerpoint/2010/main" val="1583448049"/>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a:extLst>
              <a:ext uri="{FF2B5EF4-FFF2-40B4-BE49-F238E27FC236}">
                <a16:creationId xmlns:a16="http://schemas.microsoft.com/office/drawing/2014/main" id="{9DA7C40B-250D-4138-B1CF-E6485A088E63}"/>
              </a:ext>
            </a:extLst>
          </p:cNvPr>
          <p:cNvSpPr/>
          <p:nvPr/>
        </p:nvSpPr>
        <p:spPr>
          <a:xfrm>
            <a:off x="1856935" y="3981384"/>
            <a:ext cx="8187397" cy="646331"/>
          </a:xfrm>
          <a:prstGeom prst="rect">
            <a:avLst/>
          </a:prstGeom>
        </p:spPr>
        <p:txBody>
          <a:bodyPr wrap="square">
            <a:spAutoFit/>
          </a:bodyPr>
          <a:lstStyle/>
          <a:p>
            <a:pPr algn="ctr"/>
            <a:r>
              <a:rPr lang="en-US" sz="3600" dirty="0">
                <a:hlinkClick r:id="rId2"/>
              </a:rPr>
              <a:t>https://quillbot.com/</a:t>
            </a:r>
            <a:r>
              <a:rPr lang="en-US" sz="3600" dirty="0"/>
              <a:t> </a:t>
            </a:r>
          </a:p>
        </p:txBody>
      </p:sp>
      <p:pic>
        <p:nvPicPr>
          <p:cNvPr id="7" name="Picture 6">
            <a:extLst>
              <a:ext uri="{FF2B5EF4-FFF2-40B4-BE49-F238E27FC236}">
                <a16:creationId xmlns:a16="http://schemas.microsoft.com/office/drawing/2014/main" id="{B56B1ECB-15AD-407A-813D-F16F721B3BD0}"/>
              </a:ext>
            </a:extLst>
          </p:cNvPr>
          <p:cNvPicPr>
            <a:picLocks noChangeAspect="1"/>
          </p:cNvPicPr>
          <p:nvPr/>
        </p:nvPicPr>
        <p:blipFill>
          <a:blip r:embed="rId3"/>
          <a:stretch>
            <a:fillRect/>
          </a:stretch>
        </p:blipFill>
        <p:spPr>
          <a:xfrm>
            <a:off x="3585282" y="1313718"/>
            <a:ext cx="4730701" cy="2487433"/>
          </a:xfrm>
          <a:prstGeom prst="rect">
            <a:avLst/>
          </a:prstGeom>
        </p:spPr>
      </p:pic>
    </p:spTree>
    <p:extLst>
      <p:ext uri="{BB962C8B-B14F-4D97-AF65-F5344CB8AC3E}">
        <p14:creationId xmlns:p14="http://schemas.microsoft.com/office/powerpoint/2010/main" val="1641420333"/>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a:extLst>
              <a:ext uri="{FF2B5EF4-FFF2-40B4-BE49-F238E27FC236}">
                <a16:creationId xmlns:a16="http://schemas.microsoft.com/office/drawing/2014/main" id="{9DA7C40B-250D-4138-B1CF-E6485A088E63}"/>
              </a:ext>
            </a:extLst>
          </p:cNvPr>
          <p:cNvSpPr/>
          <p:nvPr/>
        </p:nvSpPr>
        <p:spPr>
          <a:xfrm>
            <a:off x="1856935" y="3981384"/>
            <a:ext cx="8187397" cy="646331"/>
          </a:xfrm>
          <a:prstGeom prst="rect">
            <a:avLst/>
          </a:prstGeom>
        </p:spPr>
        <p:txBody>
          <a:bodyPr wrap="square">
            <a:spAutoFit/>
          </a:bodyPr>
          <a:lstStyle/>
          <a:p>
            <a:pPr algn="ctr"/>
            <a:r>
              <a:rPr lang="en-US" sz="3600" dirty="0">
                <a:hlinkClick r:id="rId2"/>
              </a:rPr>
              <a:t>https://neuralwriter.com/</a:t>
            </a:r>
            <a:r>
              <a:rPr lang="en-US" sz="3600" dirty="0"/>
              <a:t> </a:t>
            </a:r>
          </a:p>
        </p:txBody>
      </p:sp>
      <p:pic>
        <p:nvPicPr>
          <p:cNvPr id="2" name="Picture 1">
            <a:extLst>
              <a:ext uri="{FF2B5EF4-FFF2-40B4-BE49-F238E27FC236}">
                <a16:creationId xmlns:a16="http://schemas.microsoft.com/office/drawing/2014/main" id="{9C4FE494-2D5C-4886-8E8F-ED8856772D44}"/>
              </a:ext>
            </a:extLst>
          </p:cNvPr>
          <p:cNvPicPr>
            <a:picLocks noChangeAspect="1"/>
          </p:cNvPicPr>
          <p:nvPr/>
        </p:nvPicPr>
        <p:blipFill>
          <a:blip r:embed="rId3"/>
          <a:stretch>
            <a:fillRect/>
          </a:stretch>
        </p:blipFill>
        <p:spPr>
          <a:xfrm>
            <a:off x="3482633" y="2382235"/>
            <a:ext cx="5226734" cy="1570232"/>
          </a:xfrm>
          <a:prstGeom prst="rect">
            <a:avLst/>
          </a:prstGeom>
        </p:spPr>
      </p:pic>
    </p:spTree>
    <p:extLst>
      <p:ext uri="{BB962C8B-B14F-4D97-AF65-F5344CB8AC3E}">
        <p14:creationId xmlns:p14="http://schemas.microsoft.com/office/powerpoint/2010/main" val="1503031071"/>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a:extLst>
              <a:ext uri="{FF2B5EF4-FFF2-40B4-BE49-F238E27FC236}">
                <a16:creationId xmlns:a16="http://schemas.microsoft.com/office/drawing/2014/main" id="{9DA7C40B-250D-4138-B1CF-E6485A088E63}"/>
              </a:ext>
            </a:extLst>
          </p:cNvPr>
          <p:cNvSpPr/>
          <p:nvPr/>
        </p:nvSpPr>
        <p:spPr>
          <a:xfrm>
            <a:off x="1856935" y="3981384"/>
            <a:ext cx="8187397" cy="646331"/>
          </a:xfrm>
          <a:prstGeom prst="rect">
            <a:avLst/>
          </a:prstGeom>
        </p:spPr>
        <p:txBody>
          <a:bodyPr wrap="square">
            <a:spAutoFit/>
          </a:bodyPr>
          <a:lstStyle/>
          <a:p>
            <a:pPr algn="ctr"/>
            <a:r>
              <a:rPr lang="en-US" sz="3600" dirty="0">
                <a:hlinkClick r:id="rId2"/>
              </a:rPr>
              <a:t>https://sahehly.com/</a:t>
            </a:r>
            <a:r>
              <a:rPr lang="en-US" sz="3600" dirty="0"/>
              <a:t> </a:t>
            </a:r>
          </a:p>
        </p:txBody>
      </p:sp>
      <p:pic>
        <p:nvPicPr>
          <p:cNvPr id="3" name="Picture 2">
            <a:extLst>
              <a:ext uri="{FF2B5EF4-FFF2-40B4-BE49-F238E27FC236}">
                <a16:creationId xmlns:a16="http://schemas.microsoft.com/office/drawing/2014/main" id="{4D648998-ECFF-4C2B-938C-79583A09D9F4}"/>
              </a:ext>
            </a:extLst>
          </p:cNvPr>
          <p:cNvPicPr>
            <a:picLocks noChangeAspect="1"/>
          </p:cNvPicPr>
          <p:nvPr/>
        </p:nvPicPr>
        <p:blipFill>
          <a:blip r:embed="rId3"/>
          <a:stretch>
            <a:fillRect/>
          </a:stretch>
        </p:blipFill>
        <p:spPr>
          <a:xfrm>
            <a:off x="3833152" y="1716845"/>
            <a:ext cx="4234962" cy="1905000"/>
          </a:xfrm>
          <a:prstGeom prst="rect">
            <a:avLst/>
          </a:prstGeom>
        </p:spPr>
      </p:pic>
    </p:spTree>
    <p:extLst>
      <p:ext uri="{BB962C8B-B14F-4D97-AF65-F5344CB8AC3E}">
        <p14:creationId xmlns:p14="http://schemas.microsoft.com/office/powerpoint/2010/main" val="2205876362"/>
      </p:ext>
    </p:extLst>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a:extLst>
              <a:ext uri="{FF2B5EF4-FFF2-40B4-BE49-F238E27FC236}">
                <a16:creationId xmlns:a16="http://schemas.microsoft.com/office/drawing/2014/main" id="{9DA7C40B-250D-4138-B1CF-E6485A088E63}"/>
              </a:ext>
            </a:extLst>
          </p:cNvPr>
          <p:cNvSpPr/>
          <p:nvPr/>
        </p:nvSpPr>
        <p:spPr>
          <a:xfrm>
            <a:off x="1856935" y="3981384"/>
            <a:ext cx="8187397" cy="646331"/>
          </a:xfrm>
          <a:prstGeom prst="rect">
            <a:avLst/>
          </a:prstGeom>
        </p:spPr>
        <p:txBody>
          <a:bodyPr wrap="square">
            <a:spAutoFit/>
          </a:bodyPr>
          <a:lstStyle/>
          <a:p>
            <a:pPr algn="ctr"/>
            <a:r>
              <a:rPr lang="en-US" sz="3600" dirty="0">
                <a:hlinkClick r:id="rId2"/>
              </a:rPr>
              <a:t>https://www.onlinedoctranslator.com/en/</a:t>
            </a:r>
            <a:r>
              <a:rPr lang="en-US" sz="3600" dirty="0"/>
              <a:t> </a:t>
            </a:r>
          </a:p>
        </p:txBody>
      </p:sp>
      <p:pic>
        <p:nvPicPr>
          <p:cNvPr id="2" name="Picture 1">
            <a:extLst>
              <a:ext uri="{FF2B5EF4-FFF2-40B4-BE49-F238E27FC236}">
                <a16:creationId xmlns:a16="http://schemas.microsoft.com/office/drawing/2014/main" id="{1DC26203-2D2B-4E10-B9AF-9E7079D09CAE}"/>
              </a:ext>
            </a:extLst>
          </p:cNvPr>
          <p:cNvPicPr>
            <a:picLocks noChangeAspect="1"/>
          </p:cNvPicPr>
          <p:nvPr/>
        </p:nvPicPr>
        <p:blipFill>
          <a:blip r:embed="rId3"/>
          <a:stretch>
            <a:fillRect/>
          </a:stretch>
        </p:blipFill>
        <p:spPr>
          <a:xfrm>
            <a:off x="4167516" y="1569646"/>
            <a:ext cx="3566233" cy="2143125"/>
          </a:xfrm>
          <a:prstGeom prst="rect">
            <a:avLst/>
          </a:prstGeom>
        </p:spPr>
      </p:pic>
    </p:spTree>
    <p:extLst>
      <p:ext uri="{BB962C8B-B14F-4D97-AF65-F5344CB8AC3E}">
        <p14:creationId xmlns:p14="http://schemas.microsoft.com/office/powerpoint/2010/main" val="3354129068"/>
      </p:ext>
    </p:extLst>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995E94FF-98B8-EC32-6A4F-5A7B41A22586}"/>
              </a:ext>
            </a:extLst>
          </p:cNvPr>
          <p:cNvSpPr/>
          <p:nvPr/>
        </p:nvSpPr>
        <p:spPr>
          <a:xfrm>
            <a:off x="1209821" y="2047875"/>
            <a:ext cx="10292861" cy="2762250"/>
          </a:xfrm>
          <a:prstGeom prst="rect">
            <a:avLst/>
          </a:prstGeom>
          <a:ln>
            <a:noFill/>
          </a:ln>
        </p:spPr>
        <p:style>
          <a:lnRef idx="2">
            <a:schemeClr val="accent1"/>
          </a:lnRef>
          <a:fillRef idx="1">
            <a:schemeClr val="lt1"/>
          </a:fillRef>
          <a:effectRef idx="0">
            <a:schemeClr val="accent1"/>
          </a:effectRef>
          <a:fontRef idx="minor">
            <a:schemeClr val="dk1"/>
          </a:fontRef>
        </p:style>
        <p:txBody>
          <a:bodyPr rtlCol="0" anchor="ctr"/>
          <a:lstStyle/>
          <a:p>
            <a:pPr algn="ctr" rtl="1"/>
            <a:r>
              <a:rPr lang="ar-EG" sz="4400" b="1" dirty="0">
                <a:solidFill>
                  <a:srgbClr val="4472C4"/>
                </a:solidFill>
              </a:rPr>
              <a:t>محاذير استخدام الذكاء الاصطناعي في البحث العلمي</a:t>
            </a:r>
            <a:endParaRPr lang="en-US" sz="4400" b="1" dirty="0">
              <a:solidFill>
                <a:srgbClr val="4472C4"/>
              </a:solidFill>
            </a:endParaRPr>
          </a:p>
        </p:txBody>
      </p:sp>
      <p:sp>
        <p:nvSpPr>
          <p:cNvPr id="10" name="TextBox 9">
            <a:extLst>
              <a:ext uri="{FF2B5EF4-FFF2-40B4-BE49-F238E27FC236}">
                <a16:creationId xmlns:a16="http://schemas.microsoft.com/office/drawing/2014/main" id="{D3AFF27D-76F2-4464-F1D9-0E91274BD432}"/>
              </a:ext>
            </a:extLst>
          </p:cNvPr>
          <p:cNvSpPr txBox="1"/>
          <p:nvPr/>
        </p:nvSpPr>
        <p:spPr>
          <a:xfrm>
            <a:off x="4787900" y="6400766"/>
            <a:ext cx="2616200" cy="400110"/>
          </a:xfrm>
          <a:prstGeom prst="rect">
            <a:avLst/>
          </a:prstGeom>
          <a:noFill/>
        </p:spPr>
        <p:txBody>
          <a:bodyPr wrap="square" rtlCol="0">
            <a:spAutoFit/>
          </a:bodyPr>
          <a:lstStyle/>
          <a:p>
            <a:pPr algn="ctr"/>
            <a:r>
              <a:rPr lang="en-US" sz="2000" dirty="0"/>
              <a:t>www.midocean.ae</a:t>
            </a:r>
          </a:p>
        </p:txBody>
      </p:sp>
    </p:spTree>
    <p:extLst>
      <p:ext uri="{BB962C8B-B14F-4D97-AF65-F5344CB8AC3E}">
        <p14:creationId xmlns:p14="http://schemas.microsoft.com/office/powerpoint/2010/main" val="3253918884"/>
      </p:ext>
    </p:extLst>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3DB7193A-4840-4790-B0DF-7268D77BB3E3}"/>
              </a:ext>
            </a:extLst>
          </p:cNvPr>
          <p:cNvSpPr>
            <a:spLocks noGrp="1"/>
          </p:cNvSpPr>
          <p:nvPr>
            <p:ph idx="1"/>
          </p:nvPr>
        </p:nvSpPr>
        <p:spPr>
          <a:xfrm>
            <a:off x="419100" y="1097280"/>
            <a:ext cx="11353800" cy="5275384"/>
          </a:xfrm>
        </p:spPr>
        <p:txBody>
          <a:bodyPr>
            <a:normAutofit lnSpcReduction="10000"/>
          </a:bodyPr>
          <a:lstStyle/>
          <a:p>
            <a:pPr algn="just" rtl="1"/>
            <a:r>
              <a:rPr lang="ar-EG" dirty="0">
                <a:solidFill>
                  <a:srgbClr val="2D3956"/>
                </a:solidFill>
                <a:latin typeface="Roboto"/>
              </a:rPr>
              <a:t>الذكاء الاصطناعي هو تقنية مهمة ومفيدة في البحث العلمي ويمكن استخدامها في العديد من المجالات. </a:t>
            </a:r>
          </a:p>
          <a:p>
            <a:pPr algn="just" rtl="1"/>
            <a:r>
              <a:rPr lang="ar-EG" dirty="0">
                <a:solidFill>
                  <a:srgbClr val="2D3956"/>
                </a:solidFill>
                <a:latin typeface="Roboto"/>
              </a:rPr>
              <a:t>ومع ذلك، هناك بعض الأمور التي لا يجب الاعتماد فيها بشكل كامل على الذكاء الاصطناعي في البحث العلمي، وهذه المسائل تتضمن: اختيار الموضوع يمكن استخدام الذكاء الاصطناعي في تحليل البيانات وتوليد الأفكار، ولكن لا يمكنه اختيار موضوع البحث بنفسه. </a:t>
            </a:r>
          </a:p>
          <a:p>
            <a:pPr algn="just" rtl="1"/>
            <a:r>
              <a:rPr lang="ar-EG" dirty="0">
                <a:solidFill>
                  <a:srgbClr val="2D3956"/>
                </a:solidFill>
                <a:latin typeface="Roboto"/>
              </a:rPr>
              <a:t>تحليل النتائج النوعية قد يكون من الصعب على الذكاء الاصطناعي تحليل بعض النتائج النوعية التي تتطلب تفسيرًا بشريًا. </a:t>
            </a:r>
          </a:p>
          <a:p>
            <a:pPr algn="just" rtl="1"/>
            <a:r>
              <a:rPr lang="ar-EG" dirty="0">
                <a:solidFill>
                  <a:srgbClr val="2D3956"/>
                </a:solidFill>
                <a:latin typeface="Roboto"/>
              </a:rPr>
              <a:t>قراءة الأبحاث وتقييمها: يمكن للذكاء الاصطناعي تحليل الأبحاث وتصنيفها، ولكن لا يمكنه تقييم الجودة الكاملة للأبحاث بنفسه. </a:t>
            </a:r>
          </a:p>
          <a:p>
            <a:pPr algn="just" rtl="1"/>
            <a:r>
              <a:rPr lang="ar-EG" dirty="0">
                <a:solidFill>
                  <a:srgbClr val="2D3956"/>
                </a:solidFill>
                <a:latin typeface="Roboto"/>
              </a:rPr>
              <a:t>البحث عن المصادر يمكن للذكاء الاصطناعي البحث عن المصادر والمراجع المناسبة، ولكن لا يمكنه التأكد من صحة هذه المصادر بنفسه. </a:t>
            </a:r>
          </a:p>
          <a:p>
            <a:pPr algn="just" rtl="1"/>
            <a:r>
              <a:rPr lang="ar-EG" dirty="0">
                <a:solidFill>
                  <a:srgbClr val="2D3956"/>
                </a:solidFill>
                <a:latin typeface="Roboto"/>
              </a:rPr>
              <a:t>لذلك يجب أن يستخدم الذكاء الاصطناعي كاداة مساعدة في البحث العلمي، ولا يجب الاعتماد عليه بشكل كامل في جميع جوانب البحث والتحليل.</a:t>
            </a:r>
            <a:endParaRPr lang="en-US" dirty="0">
              <a:solidFill>
                <a:srgbClr val="2D3956"/>
              </a:solidFill>
            </a:endParaRPr>
          </a:p>
        </p:txBody>
      </p:sp>
    </p:spTree>
    <p:extLst>
      <p:ext uri="{BB962C8B-B14F-4D97-AF65-F5344CB8AC3E}">
        <p14:creationId xmlns:p14="http://schemas.microsoft.com/office/powerpoint/2010/main" val="4073133487"/>
      </p:ext>
    </p:extLst>
  </p:cSld>
  <p:clrMapOvr>
    <a:masterClrMapping/>
  </p:clrMapOvr>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995E94FF-98B8-EC32-6A4F-5A7B41A22586}"/>
              </a:ext>
            </a:extLst>
          </p:cNvPr>
          <p:cNvSpPr/>
          <p:nvPr/>
        </p:nvSpPr>
        <p:spPr>
          <a:xfrm>
            <a:off x="866481" y="666750"/>
            <a:ext cx="10734675" cy="5524500"/>
          </a:xfrm>
          <a:prstGeom prst="rect">
            <a:avLst/>
          </a:prstGeom>
          <a:ln>
            <a:noFill/>
          </a:ln>
        </p:spPr>
        <p:style>
          <a:lnRef idx="2">
            <a:schemeClr val="accent1"/>
          </a:lnRef>
          <a:fillRef idx="1">
            <a:schemeClr val="lt1"/>
          </a:fillRef>
          <a:effectRef idx="0">
            <a:schemeClr val="accent1"/>
          </a:effectRef>
          <a:fontRef idx="minor">
            <a:schemeClr val="dk1"/>
          </a:fontRef>
        </p:style>
        <p:txBody>
          <a:bodyPr rtlCol="0" anchor="ctr"/>
          <a:lstStyle/>
          <a:p>
            <a:pPr algn="ctr" rtl="1"/>
            <a:r>
              <a:rPr lang="ar-EG" sz="4400" b="1" dirty="0">
                <a:solidFill>
                  <a:srgbClr val="4472C4"/>
                </a:solidFill>
              </a:rPr>
              <a:t>هل يمكن التحقق من المحتوى المكتوب بالذكاء الاصطناعي؟</a:t>
            </a:r>
            <a:endParaRPr lang="en-US" sz="4400" b="1" dirty="0">
              <a:solidFill>
                <a:srgbClr val="4472C4"/>
              </a:solidFill>
            </a:endParaRPr>
          </a:p>
        </p:txBody>
      </p:sp>
      <p:sp>
        <p:nvSpPr>
          <p:cNvPr id="10" name="TextBox 9">
            <a:extLst>
              <a:ext uri="{FF2B5EF4-FFF2-40B4-BE49-F238E27FC236}">
                <a16:creationId xmlns:a16="http://schemas.microsoft.com/office/drawing/2014/main" id="{D3AFF27D-76F2-4464-F1D9-0E91274BD432}"/>
              </a:ext>
            </a:extLst>
          </p:cNvPr>
          <p:cNvSpPr txBox="1"/>
          <p:nvPr/>
        </p:nvSpPr>
        <p:spPr>
          <a:xfrm>
            <a:off x="4787900" y="6400766"/>
            <a:ext cx="2616200" cy="400110"/>
          </a:xfrm>
          <a:prstGeom prst="rect">
            <a:avLst/>
          </a:prstGeom>
          <a:noFill/>
        </p:spPr>
        <p:txBody>
          <a:bodyPr wrap="square" rtlCol="0">
            <a:spAutoFit/>
          </a:bodyPr>
          <a:lstStyle/>
          <a:p>
            <a:pPr algn="ctr"/>
            <a:r>
              <a:rPr lang="en-US" sz="2000" dirty="0"/>
              <a:t>www.midocean.ae</a:t>
            </a:r>
          </a:p>
        </p:txBody>
      </p:sp>
      <p:sp>
        <p:nvSpPr>
          <p:cNvPr id="11" name="TextBox 10">
            <a:extLst>
              <a:ext uri="{FF2B5EF4-FFF2-40B4-BE49-F238E27FC236}">
                <a16:creationId xmlns:a16="http://schemas.microsoft.com/office/drawing/2014/main" id="{F302B31E-7905-011C-84CF-EEAEA8E33539}"/>
              </a:ext>
            </a:extLst>
          </p:cNvPr>
          <p:cNvSpPr txBox="1"/>
          <p:nvPr/>
        </p:nvSpPr>
        <p:spPr>
          <a:xfrm>
            <a:off x="1606232" y="4129365"/>
            <a:ext cx="8979535" cy="707886"/>
          </a:xfrm>
          <a:prstGeom prst="rect">
            <a:avLst/>
          </a:prstGeom>
          <a:noFill/>
        </p:spPr>
        <p:txBody>
          <a:bodyPr wrap="square" rtlCol="0">
            <a:spAutoFit/>
          </a:bodyPr>
          <a:lstStyle/>
          <a:p>
            <a:pPr algn="ctr"/>
            <a:r>
              <a:rPr lang="en-US" sz="4000" b="1" dirty="0">
                <a:solidFill>
                  <a:srgbClr val="2D3956"/>
                </a:solidFill>
                <a:latin typeface="Times New Roman" panose="02020603050405020304" pitchFamily="18" charset="0"/>
                <a:cs typeface="Times New Roman" panose="02020603050405020304" pitchFamily="18" charset="0"/>
              </a:rPr>
              <a:t>AI Detector</a:t>
            </a:r>
          </a:p>
        </p:txBody>
      </p:sp>
    </p:spTree>
    <p:extLst>
      <p:ext uri="{BB962C8B-B14F-4D97-AF65-F5344CB8AC3E}">
        <p14:creationId xmlns:p14="http://schemas.microsoft.com/office/powerpoint/2010/main" val="2383190950"/>
      </p:ext>
    </p:extLst>
  </p:cSld>
  <p:clrMapOvr>
    <a:masterClrMapping/>
  </p:clrMapOvr>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a:extLst>
              <a:ext uri="{FF2B5EF4-FFF2-40B4-BE49-F238E27FC236}">
                <a16:creationId xmlns:a16="http://schemas.microsoft.com/office/drawing/2014/main" id="{125006CB-FF55-4E8C-9D74-F7DFA5D3980D}"/>
              </a:ext>
            </a:extLst>
          </p:cNvPr>
          <p:cNvSpPr/>
          <p:nvPr/>
        </p:nvSpPr>
        <p:spPr>
          <a:xfrm>
            <a:off x="-207500" y="3614126"/>
            <a:ext cx="11944643" cy="584775"/>
          </a:xfrm>
          <a:prstGeom prst="rect">
            <a:avLst/>
          </a:prstGeom>
        </p:spPr>
        <p:txBody>
          <a:bodyPr wrap="square">
            <a:spAutoFit/>
          </a:bodyPr>
          <a:lstStyle/>
          <a:p>
            <a:pPr algn="ctr"/>
            <a:r>
              <a:rPr lang="en-US" sz="3200" dirty="0">
                <a:solidFill>
                  <a:schemeClr val="bg1"/>
                </a:solidFill>
                <a:latin typeface="Poppins"/>
                <a:hlinkClick r:id="rId2"/>
              </a:rPr>
              <a:t>https://gptkit.ai/dashboard</a:t>
            </a:r>
            <a:r>
              <a:rPr lang="ar-EG" sz="3200" dirty="0">
                <a:solidFill>
                  <a:schemeClr val="bg1"/>
                </a:solidFill>
                <a:latin typeface="Poppins"/>
              </a:rPr>
              <a:t> </a:t>
            </a:r>
            <a:endParaRPr lang="en-US" sz="3200" dirty="0">
              <a:solidFill>
                <a:schemeClr val="bg1"/>
              </a:solidFill>
            </a:endParaRPr>
          </a:p>
        </p:txBody>
      </p:sp>
      <p:pic>
        <p:nvPicPr>
          <p:cNvPr id="5" name="Picture 4">
            <a:extLst>
              <a:ext uri="{FF2B5EF4-FFF2-40B4-BE49-F238E27FC236}">
                <a16:creationId xmlns:a16="http://schemas.microsoft.com/office/drawing/2014/main" id="{C4A87792-7D96-4085-978B-AB60F1E930DA}"/>
              </a:ext>
            </a:extLst>
          </p:cNvPr>
          <p:cNvPicPr>
            <a:picLocks noChangeAspect="1"/>
          </p:cNvPicPr>
          <p:nvPr/>
        </p:nvPicPr>
        <p:blipFill rotWithShape="1">
          <a:blip r:embed="rId3"/>
          <a:srcRect t="33077" b="32461"/>
          <a:stretch/>
        </p:blipFill>
        <p:spPr>
          <a:xfrm>
            <a:off x="3712158" y="1735769"/>
            <a:ext cx="4376180" cy="1508105"/>
          </a:xfrm>
          <a:prstGeom prst="rect">
            <a:avLst/>
          </a:prstGeom>
        </p:spPr>
      </p:pic>
    </p:spTree>
    <p:extLst>
      <p:ext uri="{BB962C8B-B14F-4D97-AF65-F5344CB8AC3E}">
        <p14:creationId xmlns:p14="http://schemas.microsoft.com/office/powerpoint/2010/main" val="3228986716"/>
      </p:ext>
    </p:extLst>
  </p:cSld>
  <p:clrMapOvr>
    <a:masterClrMapping/>
  </p:clrMapOvr>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a:extLst>
              <a:ext uri="{FF2B5EF4-FFF2-40B4-BE49-F238E27FC236}">
                <a16:creationId xmlns:a16="http://schemas.microsoft.com/office/drawing/2014/main" id="{125006CB-FF55-4E8C-9D74-F7DFA5D3980D}"/>
              </a:ext>
            </a:extLst>
          </p:cNvPr>
          <p:cNvSpPr/>
          <p:nvPr/>
        </p:nvSpPr>
        <p:spPr>
          <a:xfrm>
            <a:off x="-207500" y="3614126"/>
            <a:ext cx="11944643" cy="584775"/>
          </a:xfrm>
          <a:prstGeom prst="rect">
            <a:avLst/>
          </a:prstGeom>
        </p:spPr>
        <p:txBody>
          <a:bodyPr wrap="square">
            <a:spAutoFit/>
          </a:bodyPr>
          <a:lstStyle/>
          <a:p>
            <a:pPr algn="ctr"/>
            <a:r>
              <a:rPr lang="en-US" sz="3200" dirty="0">
                <a:solidFill>
                  <a:schemeClr val="bg1"/>
                </a:solidFill>
                <a:latin typeface="Poppins"/>
                <a:hlinkClick r:id="rId2"/>
              </a:rPr>
              <a:t>https://typeset.io/</a:t>
            </a:r>
            <a:r>
              <a:rPr lang="en-US" sz="3200" dirty="0">
                <a:solidFill>
                  <a:schemeClr val="bg1"/>
                </a:solidFill>
                <a:latin typeface="Poppins"/>
              </a:rPr>
              <a:t> </a:t>
            </a:r>
            <a:endParaRPr lang="en-US" sz="3200" dirty="0">
              <a:solidFill>
                <a:schemeClr val="bg1"/>
              </a:solidFill>
            </a:endParaRPr>
          </a:p>
        </p:txBody>
      </p:sp>
      <p:pic>
        <p:nvPicPr>
          <p:cNvPr id="2" name="Picture 1">
            <a:extLst>
              <a:ext uri="{FF2B5EF4-FFF2-40B4-BE49-F238E27FC236}">
                <a16:creationId xmlns:a16="http://schemas.microsoft.com/office/drawing/2014/main" id="{C537630C-213A-486A-A1FE-8B5D4840C1AD}"/>
              </a:ext>
            </a:extLst>
          </p:cNvPr>
          <p:cNvPicPr>
            <a:picLocks noChangeAspect="1"/>
          </p:cNvPicPr>
          <p:nvPr/>
        </p:nvPicPr>
        <p:blipFill>
          <a:blip r:embed="rId3"/>
          <a:stretch>
            <a:fillRect/>
          </a:stretch>
        </p:blipFill>
        <p:spPr>
          <a:xfrm>
            <a:off x="3077869" y="1942758"/>
            <a:ext cx="5429202" cy="1301116"/>
          </a:xfrm>
          <a:prstGeom prst="rect">
            <a:avLst/>
          </a:prstGeom>
        </p:spPr>
      </p:pic>
    </p:spTree>
    <p:extLst>
      <p:ext uri="{BB962C8B-B14F-4D97-AF65-F5344CB8AC3E}">
        <p14:creationId xmlns:p14="http://schemas.microsoft.com/office/powerpoint/2010/main" val="238539741"/>
      </p:ext>
    </p:extLst>
  </p:cSld>
  <p:clrMapOvr>
    <a:masterClrMapping/>
  </p:clrMapOvr>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995E94FF-98B8-EC32-6A4F-5A7B41A22586}"/>
              </a:ext>
            </a:extLst>
          </p:cNvPr>
          <p:cNvSpPr/>
          <p:nvPr/>
        </p:nvSpPr>
        <p:spPr>
          <a:xfrm>
            <a:off x="2757267" y="1747997"/>
            <a:ext cx="7183901" cy="2962715"/>
          </a:xfrm>
          <a:prstGeom prst="rect">
            <a:avLst/>
          </a:prstGeom>
          <a:ln>
            <a:noFill/>
          </a:ln>
        </p:spPr>
        <p:style>
          <a:lnRef idx="2">
            <a:schemeClr val="accent1"/>
          </a:lnRef>
          <a:fillRef idx="1">
            <a:schemeClr val="lt1"/>
          </a:fillRef>
          <a:effectRef idx="0">
            <a:schemeClr val="accent1"/>
          </a:effectRef>
          <a:fontRef idx="minor">
            <a:schemeClr val="dk1"/>
          </a:fontRef>
        </p:style>
        <p:txBody>
          <a:bodyPr rtlCol="0" anchor="ctr"/>
          <a:lstStyle/>
          <a:p>
            <a:pPr algn="ctr" rtl="1"/>
            <a:r>
              <a:rPr lang="en-US" sz="4400" b="1" dirty="0">
                <a:solidFill>
                  <a:srgbClr val="4472C4"/>
                </a:solidFill>
              </a:rPr>
              <a:t>For Education </a:t>
            </a:r>
          </a:p>
        </p:txBody>
      </p:sp>
      <p:sp>
        <p:nvSpPr>
          <p:cNvPr id="10" name="TextBox 9">
            <a:extLst>
              <a:ext uri="{FF2B5EF4-FFF2-40B4-BE49-F238E27FC236}">
                <a16:creationId xmlns:a16="http://schemas.microsoft.com/office/drawing/2014/main" id="{D3AFF27D-76F2-4464-F1D9-0E91274BD432}"/>
              </a:ext>
            </a:extLst>
          </p:cNvPr>
          <p:cNvSpPr txBox="1"/>
          <p:nvPr/>
        </p:nvSpPr>
        <p:spPr>
          <a:xfrm>
            <a:off x="4787900" y="6400766"/>
            <a:ext cx="2616200" cy="400110"/>
          </a:xfrm>
          <a:prstGeom prst="rect">
            <a:avLst/>
          </a:prstGeom>
          <a:noFill/>
        </p:spPr>
        <p:txBody>
          <a:bodyPr wrap="square" rtlCol="0">
            <a:spAutoFit/>
          </a:bodyPr>
          <a:lstStyle/>
          <a:p>
            <a:pPr algn="ctr"/>
            <a:r>
              <a:rPr lang="en-US" sz="2000" dirty="0"/>
              <a:t>www.midocean.ae</a:t>
            </a:r>
          </a:p>
        </p:txBody>
      </p:sp>
    </p:spTree>
    <p:extLst>
      <p:ext uri="{BB962C8B-B14F-4D97-AF65-F5344CB8AC3E}">
        <p14:creationId xmlns:p14="http://schemas.microsoft.com/office/powerpoint/2010/main" val="307520199"/>
      </p:ext>
    </p:extLst>
  </p:cSld>
  <p:clrMapOvr>
    <a:masterClrMapping/>
  </p:clrMapOvr>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a:extLst>
              <a:ext uri="{FF2B5EF4-FFF2-40B4-BE49-F238E27FC236}">
                <a16:creationId xmlns:a16="http://schemas.microsoft.com/office/drawing/2014/main" id="{1C2FB276-AA7D-4CEC-AEBC-475F2422FA6A}"/>
              </a:ext>
            </a:extLst>
          </p:cNvPr>
          <p:cNvSpPr/>
          <p:nvPr/>
        </p:nvSpPr>
        <p:spPr>
          <a:xfrm>
            <a:off x="3792196" y="4468223"/>
            <a:ext cx="4607608" cy="584775"/>
          </a:xfrm>
          <a:prstGeom prst="rect">
            <a:avLst/>
          </a:prstGeom>
        </p:spPr>
        <p:txBody>
          <a:bodyPr wrap="none">
            <a:spAutoFit/>
          </a:bodyPr>
          <a:lstStyle/>
          <a:p>
            <a:pPr algn="ctr"/>
            <a:r>
              <a:rPr lang="en-US" sz="3200" b="1" dirty="0">
                <a:hlinkClick r:id="rId2"/>
              </a:rPr>
              <a:t>https://www.tutorai.me/</a:t>
            </a:r>
            <a:r>
              <a:rPr lang="en-US" sz="3200" b="1" dirty="0"/>
              <a:t> </a:t>
            </a:r>
          </a:p>
        </p:txBody>
      </p:sp>
      <p:pic>
        <p:nvPicPr>
          <p:cNvPr id="5" name="Picture 4">
            <a:extLst>
              <a:ext uri="{FF2B5EF4-FFF2-40B4-BE49-F238E27FC236}">
                <a16:creationId xmlns:a16="http://schemas.microsoft.com/office/drawing/2014/main" id="{59A97055-4490-458A-AF6D-F72ED9B1CE1A}"/>
              </a:ext>
            </a:extLst>
          </p:cNvPr>
          <p:cNvPicPr>
            <a:picLocks noChangeAspect="1"/>
          </p:cNvPicPr>
          <p:nvPr/>
        </p:nvPicPr>
        <p:blipFill>
          <a:blip r:embed="rId3"/>
          <a:stretch>
            <a:fillRect/>
          </a:stretch>
        </p:blipFill>
        <p:spPr>
          <a:xfrm>
            <a:off x="4115753" y="2079820"/>
            <a:ext cx="3684929" cy="2210957"/>
          </a:xfrm>
          <a:prstGeom prst="rect">
            <a:avLst/>
          </a:prstGeom>
        </p:spPr>
      </p:pic>
    </p:spTree>
    <p:extLst>
      <p:ext uri="{BB962C8B-B14F-4D97-AF65-F5344CB8AC3E}">
        <p14:creationId xmlns:p14="http://schemas.microsoft.com/office/powerpoint/2010/main" val="3793644339"/>
      </p:ext>
    </p:extLst>
  </p:cSld>
  <p:clrMapOvr>
    <a:masterClrMapping/>
  </p:clrMapOvr>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a:extLst>
              <a:ext uri="{FF2B5EF4-FFF2-40B4-BE49-F238E27FC236}">
                <a16:creationId xmlns:a16="http://schemas.microsoft.com/office/drawing/2014/main" id="{1C2FB276-AA7D-4CEC-AEBC-475F2422FA6A}"/>
              </a:ext>
            </a:extLst>
          </p:cNvPr>
          <p:cNvSpPr/>
          <p:nvPr/>
        </p:nvSpPr>
        <p:spPr>
          <a:xfrm>
            <a:off x="3569859" y="4468223"/>
            <a:ext cx="5052282" cy="584775"/>
          </a:xfrm>
          <a:prstGeom prst="rect">
            <a:avLst/>
          </a:prstGeom>
        </p:spPr>
        <p:txBody>
          <a:bodyPr wrap="none">
            <a:spAutoFit/>
          </a:bodyPr>
          <a:lstStyle/>
          <a:p>
            <a:pPr algn="ctr"/>
            <a:r>
              <a:rPr lang="en-US" sz="3200" b="1" dirty="0">
                <a:hlinkClick r:id="rId2"/>
              </a:rPr>
              <a:t>https://www.teachology.ai/</a:t>
            </a:r>
            <a:r>
              <a:rPr lang="en-US" sz="3200" b="1" dirty="0"/>
              <a:t> </a:t>
            </a:r>
          </a:p>
        </p:txBody>
      </p:sp>
      <p:pic>
        <p:nvPicPr>
          <p:cNvPr id="2" name="Picture 1">
            <a:extLst>
              <a:ext uri="{FF2B5EF4-FFF2-40B4-BE49-F238E27FC236}">
                <a16:creationId xmlns:a16="http://schemas.microsoft.com/office/drawing/2014/main" id="{976D27C7-7155-4856-89E6-EE6DBFB0DF39}"/>
              </a:ext>
            </a:extLst>
          </p:cNvPr>
          <p:cNvPicPr>
            <a:picLocks noChangeAspect="1"/>
          </p:cNvPicPr>
          <p:nvPr/>
        </p:nvPicPr>
        <p:blipFill>
          <a:blip r:embed="rId3"/>
          <a:stretch>
            <a:fillRect/>
          </a:stretch>
        </p:blipFill>
        <p:spPr>
          <a:xfrm>
            <a:off x="3764491" y="2389777"/>
            <a:ext cx="4663018" cy="1546348"/>
          </a:xfrm>
          <a:prstGeom prst="rect">
            <a:avLst/>
          </a:prstGeom>
        </p:spPr>
      </p:pic>
    </p:spTree>
    <p:extLst>
      <p:ext uri="{BB962C8B-B14F-4D97-AF65-F5344CB8AC3E}">
        <p14:creationId xmlns:p14="http://schemas.microsoft.com/office/powerpoint/2010/main" val="240853909"/>
      </p:ext>
    </p:extLst>
  </p:cSld>
  <p:clrMapOvr>
    <a:masterClrMapping/>
  </p:clrMapOvr>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a:extLst>
              <a:ext uri="{FF2B5EF4-FFF2-40B4-BE49-F238E27FC236}">
                <a16:creationId xmlns:a16="http://schemas.microsoft.com/office/drawing/2014/main" id="{3FB79B4A-7A34-1C02-CD1B-89115FC428CA}"/>
              </a:ext>
            </a:extLst>
          </p:cNvPr>
          <p:cNvPicPr>
            <a:picLocks noChangeAspect="1"/>
          </p:cNvPicPr>
          <p:nvPr/>
        </p:nvPicPr>
        <p:blipFill>
          <a:blip r:embed="rId2">
            <a:grayscl/>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a:extLst>
              <a:ext uri="{FF2B5EF4-FFF2-40B4-BE49-F238E27FC236}">
                <a16:creationId xmlns:a16="http://schemas.microsoft.com/office/drawing/2014/main" id="{97B60AE2-5E3D-4AFD-BD97-4B8F961F9B50}"/>
              </a:ext>
            </a:extLst>
          </p:cNvPr>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10" name="TextBox 9">
            <a:extLst>
              <a:ext uri="{FF2B5EF4-FFF2-40B4-BE49-F238E27FC236}">
                <a16:creationId xmlns:a16="http://schemas.microsoft.com/office/drawing/2014/main" id="{2C2209B7-A564-4A7C-687E-49DE198161B1}"/>
              </a:ext>
            </a:extLst>
          </p:cNvPr>
          <p:cNvSpPr txBox="1"/>
          <p:nvPr/>
        </p:nvSpPr>
        <p:spPr>
          <a:xfrm>
            <a:off x="582006" y="5707075"/>
            <a:ext cx="4524565" cy="92333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54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Thank You</a:t>
            </a:r>
          </a:p>
        </p:txBody>
      </p:sp>
      <p:pic>
        <p:nvPicPr>
          <p:cNvPr id="13" name="Graphic 12">
            <a:extLst>
              <a:ext uri="{FF2B5EF4-FFF2-40B4-BE49-F238E27FC236}">
                <a16:creationId xmlns:a16="http://schemas.microsoft.com/office/drawing/2014/main" id="{6632DC9F-5757-0B8A-BF9A-324C5DCF66B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9576180" y="6168740"/>
            <a:ext cx="2279266" cy="384052"/>
          </a:xfrm>
          <a:prstGeom prst="rect">
            <a:avLst/>
          </a:prstGeom>
        </p:spPr>
      </p:pic>
      <p:sp>
        <p:nvSpPr>
          <p:cNvPr id="14" name="Parallelogram 13">
            <a:extLst>
              <a:ext uri="{FF2B5EF4-FFF2-40B4-BE49-F238E27FC236}">
                <a16:creationId xmlns:a16="http://schemas.microsoft.com/office/drawing/2014/main" id="{7A88996D-9C9C-C22D-C278-D12119103366}"/>
              </a:ext>
            </a:extLst>
          </p:cNvPr>
          <p:cNvSpPr/>
          <p:nvPr/>
        </p:nvSpPr>
        <p:spPr>
          <a:xfrm rot="16200000" flipV="1">
            <a:off x="-205894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 fmla="*/ 0 w 3801492"/>
              <a:gd name="connsiteY0" fmla="*/ 1097456 h 1097456"/>
              <a:gd name="connsiteX1" fmla="*/ 1102581 w 3801492"/>
              <a:gd name="connsiteY1" fmla="*/ 0 h 1097456"/>
              <a:gd name="connsiteX2" fmla="*/ 3801492 w 3801492"/>
              <a:gd name="connsiteY2" fmla="*/ 12700 h 1097456"/>
              <a:gd name="connsiteX3" fmla="*/ 2724311 w 3801492"/>
              <a:gd name="connsiteY3" fmla="*/ 1097456 h 1097456"/>
              <a:gd name="connsiteX4" fmla="*/ 0 w 3801492"/>
              <a:gd name="connsiteY4" fmla="*/ 1097456 h 109745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srgbClr val="669BBC"/>
              </a:solidFill>
              <a:effectLst/>
              <a:uLnTx/>
              <a:uFillTx/>
              <a:latin typeface="Calibri" panose="020F0502020204030204"/>
              <a:ea typeface="+mn-ea"/>
              <a:cs typeface="+mn-cs"/>
            </a:endParaRPr>
          </a:p>
        </p:txBody>
      </p:sp>
      <p:pic>
        <p:nvPicPr>
          <p:cNvPr id="22" name="Graphic 21">
            <a:extLst>
              <a:ext uri="{FF2B5EF4-FFF2-40B4-BE49-F238E27FC236}">
                <a16:creationId xmlns:a16="http://schemas.microsoft.com/office/drawing/2014/main" id="{A6F2CBA4-F736-9294-6DD9-ADB98675CC0E}"/>
              </a:ext>
            </a:extLst>
          </p:cNvPr>
          <p:cNvPicPr>
            <a:picLocks noChangeAspect="1"/>
          </p:cNvPicPr>
          <p:nvPr/>
        </p:nvPicPr>
        <p:blipFill rotWithShape="1">
          <a:blip r:embed="rId5">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425810" y="203200"/>
            <a:ext cx="2580006" cy="1204686"/>
          </a:xfrm>
          <a:prstGeom prst="rect">
            <a:avLst/>
          </a:prstGeom>
        </p:spPr>
      </p:pic>
    </p:spTree>
    <p:extLst>
      <p:ext uri="{BB962C8B-B14F-4D97-AF65-F5344CB8AC3E}">
        <p14:creationId xmlns:p14="http://schemas.microsoft.com/office/powerpoint/2010/main" val="2490813025"/>
      </p:ext>
    </p:extLst>
  </p:cSld>
  <p:clrMapOvr>
    <a:masterClrMapping/>
  </p:clrMapOvr>
</p:sld>
</file>

<file path=ppt/theme/theme1.xml><?xml version="1.0" encoding="utf-8"?>
<a:theme xmlns:a="http://schemas.openxmlformats.org/drawingml/2006/main" name="1_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2_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3_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4.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2748</TotalTime>
  <Words>1590</Words>
  <Application>Microsoft Office PowerPoint</Application>
  <PresentationFormat>Widescreen</PresentationFormat>
  <Paragraphs>139</Paragraphs>
  <Slides>51</Slides>
  <Notes>2</Notes>
  <HiddenSlides>0</HiddenSlides>
  <MMClips>0</MMClips>
  <ScaleCrop>false</ScaleCrop>
  <HeadingPairs>
    <vt:vector size="6" baseType="variant">
      <vt:variant>
        <vt:lpstr>Fonts Used</vt:lpstr>
      </vt:variant>
      <vt:variant>
        <vt:i4>7</vt:i4>
      </vt:variant>
      <vt:variant>
        <vt:lpstr>Theme</vt:lpstr>
      </vt:variant>
      <vt:variant>
        <vt:i4>3</vt:i4>
      </vt:variant>
      <vt:variant>
        <vt:lpstr>Slide Titles</vt:lpstr>
      </vt:variant>
      <vt:variant>
        <vt:i4>51</vt:i4>
      </vt:variant>
    </vt:vector>
  </HeadingPairs>
  <TitlesOfParts>
    <vt:vector size="61" baseType="lpstr">
      <vt:lpstr>Arial</vt:lpstr>
      <vt:lpstr>Calibri</vt:lpstr>
      <vt:lpstr>Calibri Light</vt:lpstr>
      <vt:lpstr>Poppins</vt:lpstr>
      <vt:lpstr>Roboto</vt:lpstr>
      <vt:lpstr>Roboto Light</vt:lpstr>
      <vt:lpstr>Times New Roman</vt:lpstr>
      <vt:lpstr>1_Office Theme</vt:lpstr>
      <vt:lpstr>2_Office Theme</vt:lpstr>
      <vt:lpstr>3_Office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Mona Elashry</cp:lastModifiedBy>
  <cp:revision>346</cp:revision>
  <dcterms:created xsi:type="dcterms:W3CDTF">2023-04-29T09:08:23Z</dcterms:created>
  <dcterms:modified xsi:type="dcterms:W3CDTF">2024-06-08T12:37:06Z</dcterms:modified>
</cp:coreProperties>
</file>