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520" r:id="rId5"/>
    <p:sldId id="1362" r:id="rId6"/>
    <p:sldId id="2401" r:id="rId7"/>
    <p:sldId id="1367" r:id="rId8"/>
    <p:sldId id="1363" r:id="rId9"/>
    <p:sldId id="1368" r:id="rId10"/>
    <p:sldId id="1364" r:id="rId11"/>
    <p:sldId id="1366" r:id="rId12"/>
    <p:sldId id="517" r:id="rId13"/>
    <p:sldId id="1360" r:id="rId14"/>
    <p:sldId id="1365" r:id="rId15"/>
    <p:sldId id="1371" r:id="rId16"/>
    <p:sldId id="1373" r:id="rId17"/>
    <p:sldId id="1374" r:id="rId18"/>
    <p:sldId id="1375" r:id="rId19"/>
    <p:sldId id="1355" r:id="rId20"/>
    <p:sldId id="1372" r:id="rId21"/>
    <p:sldId id="1377" r:id="rId22"/>
    <p:sldId id="1378" r:id="rId23"/>
    <p:sldId id="1380" r:id="rId24"/>
    <p:sldId id="1382" r:id="rId25"/>
    <p:sldId id="1383" r:id="rId26"/>
    <p:sldId id="2399" r:id="rId27"/>
    <p:sldId id="2397" r:id="rId28"/>
    <p:sldId id="2398" r:id="rId29"/>
    <p:sldId id="2400" r:id="rId30"/>
    <p:sldId id="1384" r:id="rId31"/>
    <p:sldId id="616" r:id="rId32"/>
    <p:sldId id="2140" r:id="rId33"/>
    <p:sldId id="2143" r:id="rId34"/>
    <p:sldId id="2145" r:id="rId35"/>
    <p:sldId id="2362" r:id="rId36"/>
    <p:sldId id="619" r:id="rId37"/>
    <p:sldId id="308" r:id="rId38"/>
    <p:sldId id="1379" r:id="rId39"/>
    <p:sldId id="51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1362"/>
            <p14:sldId id="2401"/>
            <p14:sldId id="1367"/>
            <p14:sldId id="1363"/>
            <p14:sldId id="1368"/>
            <p14:sldId id="1364"/>
            <p14:sldId id="1366"/>
            <p14:sldId id="517"/>
            <p14:sldId id="1360"/>
            <p14:sldId id="1365"/>
            <p14:sldId id="1371"/>
            <p14:sldId id="1373"/>
            <p14:sldId id="1374"/>
            <p14:sldId id="1375"/>
            <p14:sldId id="1355"/>
            <p14:sldId id="1372"/>
            <p14:sldId id="1377"/>
            <p14:sldId id="1378"/>
            <p14:sldId id="1380"/>
            <p14:sldId id="1382"/>
            <p14:sldId id="1383"/>
            <p14:sldId id="2399"/>
            <p14:sldId id="2397"/>
            <p14:sldId id="2398"/>
            <p14:sldId id="2400"/>
            <p14:sldId id="1384"/>
            <p14:sldId id="616"/>
            <p14:sldId id="2140"/>
            <p14:sldId id="2143"/>
            <p14:sldId id="2145"/>
            <p14:sldId id="2362"/>
            <p14:sldId id="619"/>
            <p14:sldId id="308"/>
            <p14:sldId id="1379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6D2CFA-1093-574E-8D18-6BBAD8324388}" v="1" dt="2024-02-10T23:33:33.7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390"/>
    <p:restoredTop sz="91493" autoAdjust="0"/>
  </p:normalViewPr>
  <p:slideViewPr>
    <p:cSldViewPr snapToGrid="0">
      <p:cViewPr>
        <p:scale>
          <a:sx n="50" d="100"/>
          <a:sy n="50" d="100"/>
        </p:scale>
        <p:origin x="1200" y="7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19D257-65A9-6141-BFEB-6EE28EC02752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28288-9A87-0E46-B239-76C4706DE390}">
      <dgm:prSet phldrT="[Text]" custT="1"/>
      <dgm:spPr/>
      <dgm:t>
        <a:bodyPr/>
        <a:lstStyle/>
        <a:p>
          <a:pPr rtl="0"/>
          <a:r>
            <a:rPr lang="en-US" sz="2400" dirty="0"/>
            <a:t>Find faults</a:t>
          </a:r>
        </a:p>
      </dgm:t>
    </dgm:pt>
    <dgm:pt modelId="{3A823015-AA1F-EE45-9D49-BB0FEB8E4EB8}" type="parTrans" cxnId="{CCE7E1CB-1FEE-7E45-A94C-0F772580B330}">
      <dgm:prSet/>
      <dgm:spPr/>
      <dgm:t>
        <a:bodyPr/>
        <a:lstStyle/>
        <a:p>
          <a:endParaRPr lang="en-US" sz="2400"/>
        </a:p>
      </dgm:t>
    </dgm:pt>
    <dgm:pt modelId="{4B94D158-C225-A34D-A6AD-0596C0045FC5}" type="sibTrans" cxnId="{CCE7E1CB-1FEE-7E45-A94C-0F772580B330}">
      <dgm:prSet/>
      <dgm:spPr/>
      <dgm:t>
        <a:bodyPr/>
        <a:lstStyle/>
        <a:p>
          <a:endParaRPr lang="en-US" sz="2400"/>
        </a:p>
      </dgm:t>
    </dgm:pt>
    <dgm:pt modelId="{FE93EDF6-C589-7942-8E8C-4C460BC9880A}">
      <dgm:prSet phldrT="[Text]" custT="1"/>
      <dgm:spPr/>
      <dgm:t>
        <a:bodyPr/>
        <a:lstStyle/>
        <a:p>
          <a:pPr rtl="0"/>
          <a:r>
            <a:rPr lang="en-US" sz="2400" dirty="0"/>
            <a:t>Be overly controlling</a:t>
          </a:r>
        </a:p>
      </dgm:t>
    </dgm:pt>
    <dgm:pt modelId="{314D8B7B-08CD-DA4F-AAFD-0E56F56EBAA4}" type="parTrans" cxnId="{854B2109-5000-9441-B1A0-BE0505AC5551}">
      <dgm:prSet/>
      <dgm:spPr/>
      <dgm:t>
        <a:bodyPr/>
        <a:lstStyle/>
        <a:p>
          <a:endParaRPr lang="en-US" sz="2400"/>
        </a:p>
      </dgm:t>
    </dgm:pt>
    <dgm:pt modelId="{398BA6A7-1554-F84E-9D93-27703C8EEAC4}" type="sibTrans" cxnId="{854B2109-5000-9441-B1A0-BE0505AC5551}">
      <dgm:prSet/>
      <dgm:spPr/>
      <dgm:t>
        <a:bodyPr/>
        <a:lstStyle/>
        <a:p>
          <a:endParaRPr lang="en-US" sz="2400"/>
        </a:p>
      </dgm:t>
    </dgm:pt>
    <dgm:pt modelId="{7700B6E8-0184-EB48-9ED2-BBAA7921C71A}">
      <dgm:prSet phldrT="[Text]" custT="1"/>
      <dgm:spPr/>
      <dgm:t>
        <a:bodyPr/>
        <a:lstStyle/>
        <a:p>
          <a:pPr rtl="0"/>
          <a:r>
            <a:rPr lang="en-US" sz="2400" dirty="0"/>
            <a:t>Reassign resources</a:t>
          </a:r>
        </a:p>
      </dgm:t>
    </dgm:pt>
    <dgm:pt modelId="{43492FFE-796A-C245-B61E-AC1D9DF56699}" type="parTrans" cxnId="{AE76FAC5-E62D-0440-88CE-35BA06FDD47C}">
      <dgm:prSet/>
      <dgm:spPr/>
      <dgm:t>
        <a:bodyPr/>
        <a:lstStyle/>
        <a:p>
          <a:endParaRPr lang="en-US" sz="2400"/>
        </a:p>
      </dgm:t>
    </dgm:pt>
    <dgm:pt modelId="{7CE76D2F-C7C7-8745-98A9-0F4EA4E0935C}" type="sibTrans" cxnId="{AE76FAC5-E62D-0440-88CE-35BA06FDD47C}">
      <dgm:prSet/>
      <dgm:spPr/>
      <dgm:t>
        <a:bodyPr/>
        <a:lstStyle/>
        <a:p>
          <a:endParaRPr lang="en-US" sz="2400"/>
        </a:p>
      </dgm:t>
    </dgm:pt>
    <dgm:pt modelId="{86F108B6-0D21-5147-A7C6-42C2A96B655A}">
      <dgm:prSet phldrT="[Text]" custT="1"/>
      <dgm:spPr/>
      <dgm:t>
        <a:bodyPr/>
        <a:lstStyle/>
        <a:p>
          <a:pPr rtl="0"/>
          <a:r>
            <a:rPr lang="en-US" sz="2400" dirty="0"/>
            <a:t>Start a competing project</a:t>
          </a:r>
        </a:p>
      </dgm:t>
    </dgm:pt>
    <dgm:pt modelId="{18C74E6C-D75F-B74A-BF42-4AA10A5AF5CA}" type="parTrans" cxnId="{5688721B-CEE6-6F4A-AA10-BED4E405004A}">
      <dgm:prSet/>
      <dgm:spPr/>
      <dgm:t>
        <a:bodyPr/>
        <a:lstStyle/>
        <a:p>
          <a:endParaRPr lang="en-US" sz="2400"/>
        </a:p>
      </dgm:t>
    </dgm:pt>
    <dgm:pt modelId="{0CD1AED8-BB1B-EA4C-A6B9-16143D622874}" type="sibTrans" cxnId="{5688721B-CEE6-6F4A-AA10-BED4E405004A}">
      <dgm:prSet/>
      <dgm:spPr/>
      <dgm:t>
        <a:bodyPr/>
        <a:lstStyle/>
        <a:p>
          <a:endParaRPr lang="en-US" sz="2400"/>
        </a:p>
      </dgm:t>
    </dgm:pt>
    <dgm:pt modelId="{5BE1B3B7-4008-044D-A2EA-E543C9AD8EB4}">
      <dgm:prSet phldrT="[Text]" custT="1"/>
      <dgm:spPr/>
      <dgm:t>
        <a:bodyPr/>
        <a:lstStyle/>
        <a:p>
          <a:pPr rtl="0"/>
          <a:r>
            <a:rPr lang="en-US" sz="2400" dirty="0"/>
            <a:t>Spread negative rumors</a:t>
          </a:r>
        </a:p>
      </dgm:t>
    </dgm:pt>
    <dgm:pt modelId="{B0B0C32A-55AD-304C-9405-487FBA6B0D11}" type="parTrans" cxnId="{F8AB40EF-2816-F440-AC60-4AFCA7F426FD}">
      <dgm:prSet/>
      <dgm:spPr/>
      <dgm:t>
        <a:bodyPr/>
        <a:lstStyle/>
        <a:p>
          <a:endParaRPr lang="en-US" sz="2400"/>
        </a:p>
      </dgm:t>
    </dgm:pt>
    <dgm:pt modelId="{48E680EB-7D8B-1F4A-893F-489EA603EB06}" type="sibTrans" cxnId="{F8AB40EF-2816-F440-AC60-4AFCA7F426FD}">
      <dgm:prSet/>
      <dgm:spPr/>
      <dgm:t>
        <a:bodyPr/>
        <a:lstStyle/>
        <a:p>
          <a:endParaRPr lang="en-US" sz="2400"/>
        </a:p>
      </dgm:t>
    </dgm:pt>
    <dgm:pt modelId="{EA11BDB5-A360-2E4C-BD84-4945FE3FE1B6}">
      <dgm:prSet phldrT="[Text]" custT="1"/>
      <dgm:spPr/>
      <dgm:t>
        <a:bodyPr/>
        <a:lstStyle/>
        <a:p>
          <a:pPr rtl="0"/>
          <a:r>
            <a:rPr lang="en-US" sz="2400" dirty="0"/>
            <a:t>Delay approvals</a:t>
          </a:r>
        </a:p>
      </dgm:t>
    </dgm:pt>
    <dgm:pt modelId="{841A7420-B14E-0341-9F50-20E137BC08EE}" type="parTrans" cxnId="{B0317D5E-0B01-C948-A1CD-C05B93BD12F0}">
      <dgm:prSet/>
      <dgm:spPr/>
      <dgm:t>
        <a:bodyPr/>
        <a:lstStyle/>
        <a:p>
          <a:endParaRPr lang="en-US" sz="2400"/>
        </a:p>
      </dgm:t>
    </dgm:pt>
    <dgm:pt modelId="{A154AA52-7F66-664A-BCBD-4D993C0903D3}" type="sibTrans" cxnId="{B0317D5E-0B01-C948-A1CD-C05B93BD12F0}">
      <dgm:prSet/>
      <dgm:spPr/>
      <dgm:t>
        <a:bodyPr/>
        <a:lstStyle/>
        <a:p>
          <a:endParaRPr lang="en-US" sz="2400"/>
        </a:p>
      </dgm:t>
    </dgm:pt>
    <dgm:pt modelId="{5822AA55-3350-874C-8706-1DCB563471FD}">
      <dgm:prSet phldrT="[Text]" custT="1"/>
      <dgm:spPr/>
      <dgm:t>
        <a:bodyPr/>
        <a:lstStyle/>
        <a:p>
          <a:pPr rtl="0"/>
          <a:r>
            <a:rPr lang="en-US" sz="2400" dirty="0"/>
            <a:t>Provide little support</a:t>
          </a:r>
        </a:p>
      </dgm:t>
    </dgm:pt>
    <dgm:pt modelId="{D9D152DD-A9E1-024B-8916-C89BC5CBF0AD}" type="parTrans" cxnId="{936B9E69-7839-5B46-8FFF-B537A78B8250}">
      <dgm:prSet/>
      <dgm:spPr/>
      <dgm:t>
        <a:bodyPr/>
        <a:lstStyle/>
        <a:p>
          <a:endParaRPr lang="en-US" sz="2400"/>
        </a:p>
      </dgm:t>
    </dgm:pt>
    <dgm:pt modelId="{1786B0F7-86C7-CB40-97EF-A22D33A90FA2}" type="sibTrans" cxnId="{936B9E69-7839-5B46-8FFF-B537A78B8250}">
      <dgm:prSet/>
      <dgm:spPr/>
      <dgm:t>
        <a:bodyPr/>
        <a:lstStyle/>
        <a:p>
          <a:endParaRPr lang="en-US" sz="2400"/>
        </a:p>
      </dgm:t>
    </dgm:pt>
    <dgm:pt modelId="{B7EF095B-AE6C-B942-8077-5306207D07F2}">
      <dgm:prSet phldrT="[Text]" custT="1"/>
      <dgm:spPr/>
      <dgm:t>
        <a:bodyPr/>
        <a:lstStyle/>
        <a:p>
          <a:pPr rtl="0"/>
          <a:r>
            <a:rPr lang="en-US" sz="2400" dirty="0"/>
            <a:t>Terminate the project</a:t>
          </a:r>
        </a:p>
      </dgm:t>
    </dgm:pt>
    <dgm:pt modelId="{936AFF30-E395-654B-982D-59664D2F4656}" type="parTrans" cxnId="{C2FB76F2-296E-2442-A69D-DDAD584FF761}">
      <dgm:prSet/>
      <dgm:spPr/>
      <dgm:t>
        <a:bodyPr/>
        <a:lstStyle/>
        <a:p>
          <a:endParaRPr lang="en-US" sz="2400"/>
        </a:p>
      </dgm:t>
    </dgm:pt>
    <dgm:pt modelId="{1E5E9E54-D0E6-2D4B-8966-1A6E0E551606}" type="sibTrans" cxnId="{C2FB76F2-296E-2442-A69D-DDAD584FF761}">
      <dgm:prSet/>
      <dgm:spPr/>
      <dgm:t>
        <a:bodyPr/>
        <a:lstStyle/>
        <a:p>
          <a:endParaRPr lang="en-US" sz="2400"/>
        </a:p>
      </dgm:t>
    </dgm:pt>
    <dgm:pt modelId="{9F6EC745-5C5D-8D47-9E45-DDF200DF5812}" type="pres">
      <dgm:prSet presAssocID="{6F19D257-65A9-6141-BFEB-6EE28EC02752}" presName="cycle" presStyleCnt="0">
        <dgm:presLayoutVars>
          <dgm:dir/>
          <dgm:resizeHandles val="exact"/>
        </dgm:presLayoutVars>
      </dgm:prSet>
      <dgm:spPr/>
    </dgm:pt>
    <dgm:pt modelId="{79FAD2F9-2CC0-1A4A-A74B-E67A433AB334}" type="pres">
      <dgm:prSet presAssocID="{E7128288-9A87-0E46-B239-76C4706DE390}" presName="node" presStyleLbl="node1" presStyleIdx="0" presStyleCnt="8" custScaleX="371982" custScaleY="164054">
        <dgm:presLayoutVars>
          <dgm:bulletEnabled val="1"/>
        </dgm:presLayoutVars>
      </dgm:prSet>
      <dgm:spPr/>
    </dgm:pt>
    <dgm:pt modelId="{DB2404B7-F519-5A4D-98B2-983D867C14E4}" type="pres">
      <dgm:prSet presAssocID="{E7128288-9A87-0E46-B239-76C4706DE390}" presName="spNode" presStyleCnt="0"/>
      <dgm:spPr/>
    </dgm:pt>
    <dgm:pt modelId="{EDCED0D6-B3E8-884A-8846-B226845F4F10}" type="pres">
      <dgm:prSet presAssocID="{4B94D158-C225-A34D-A6AD-0596C0045FC5}" presName="sibTrans" presStyleLbl="sibTrans1D1" presStyleIdx="0" presStyleCnt="8"/>
      <dgm:spPr/>
    </dgm:pt>
    <dgm:pt modelId="{7AAE2550-8C5F-BC44-817A-F39532BA24ED}" type="pres">
      <dgm:prSet presAssocID="{EA11BDB5-A360-2E4C-BD84-4945FE3FE1B6}" presName="node" presStyleLbl="node1" presStyleIdx="1" presStyleCnt="8" custScaleX="371982" custScaleY="164054" custRadScaleRad="157622" custRadScaleInc="167983">
        <dgm:presLayoutVars>
          <dgm:bulletEnabled val="1"/>
        </dgm:presLayoutVars>
      </dgm:prSet>
      <dgm:spPr/>
    </dgm:pt>
    <dgm:pt modelId="{9DE46638-28E2-7E42-BAD8-4CBCA8753C8C}" type="pres">
      <dgm:prSet presAssocID="{EA11BDB5-A360-2E4C-BD84-4945FE3FE1B6}" presName="spNode" presStyleCnt="0"/>
      <dgm:spPr/>
    </dgm:pt>
    <dgm:pt modelId="{C3D75612-78B1-1041-BD25-398EC97BBAD4}" type="pres">
      <dgm:prSet presAssocID="{A154AA52-7F66-664A-BCBD-4D993C0903D3}" presName="sibTrans" presStyleLbl="sibTrans1D1" presStyleIdx="1" presStyleCnt="8"/>
      <dgm:spPr/>
    </dgm:pt>
    <dgm:pt modelId="{E53D16AD-0651-0845-B44E-16FEB32D7485}" type="pres">
      <dgm:prSet presAssocID="{5822AA55-3350-874C-8706-1DCB563471FD}" presName="node" presStyleLbl="node1" presStyleIdx="2" presStyleCnt="8" custScaleX="371982" custScaleY="164054" custRadScaleRad="177593" custRadScaleInc="-1834">
        <dgm:presLayoutVars>
          <dgm:bulletEnabled val="1"/>
        </dgm:presLayoutVars>
      </dgm:prSet>
      <dgm:spPr/>
    </dgm:pt>
    <dgm:pt modelId="{1581704E-0C1D-8846-9435-A8AB9E3AACA3}" type="pres">
      <dgm:prSet presAssocID="{5822AA55-3350-874C-8706-1DCB563471FD}" presName="spNode" presStyleCnt="0"/>
      <dgm:spPr/>
    </dgm:pt>
    <dgm:pt modelId="{275282AD-36CE-3A41-A0C9-DD0E1C8FBD7E}" type="pres">
      <dgm:prSet presAssocID="{1786B0F7-86C7-CB40-97EF-A22D33A90FA2}" presName="sibTrans" presStyleLbl="sibTrans1D1" presStyleIdx="2" presStyleCnt="8"/>
      <dgm:spPr/>
    </dgm:pt>
    <dgm:pt modelId="{10DE240C-62D4-3844-9179-943CCC9E9AE6}" type="pres">
      <dgm:prSet presAssocID="{FE93EDF6-C589-7942-8E8C-4C460BC9880A}" presName="node" presStyleLbl="node1" presStyleIdx="3" presStyleCnt="8" custScaleX="371982" custScaleY="164054" custRadScaleRad="157157" custRadScaleInc="-171153">
        <dgm:presLayoutVars>
          <dgm:bulletEnabled val="1"/>
        </dgm:presLayoutVars>
      </dgm:prSet>
      <dgm:spPr/>
    </dgm:pt>
    <dgm:pt modelId="{26128847-D2E4-1541-9909-1980A4842F30}" type="pres">
      <dgm:prSet presAssocID="{FE93EDF6-C589-7942-8E8C-4C460BC9880A}" presName="spNode" presStyleCnt="0"/>
      <dgm:spPr/>
    </dgm:pt>
    <dgm:pt modelId="{831A413F-CADA-F24D-A701-4CE3FE887AEC}" type="pres">
      <dgm:prSet presAssocID="{398BA6A7-1554-F84E-9D93-27703C8EEAC4}" presName="sibTrans" presStyleLbl="sibTrans1D1" presStyleIdx="3" presStyleCnt="8"/>
      <dgm:spPr/>
    </dgm:pt>
    <dgm:pt modelId="{D7B2E495-DCD3-3C48-98E8-17045451181A}" type="pres">
      <dgm:prSet presAssocID="{7700B6E8-0184-EB48-9ED2-BBAA7921C71A}" presName="node" presStyleLbl="node1" presStyleIdx="4" presStyleCnt="8" custScaleX="371982" custScaleY="164054">
        <dgm:presLayoutVars>
          <dgm:bulletEnabled val="1"/>
        </dgm:presLayoutVars>
      </dgm:prSet>
      <dgm:spPr/>
    </dgm:pt>
    <dgm:pt modelId="{975573F9-AA38-C441-8B1E-9F8657133412}" type="pres">
      <dgm:prSet presAssocID="{7700B6E8-0184-EB48-9ED2-BBAA7921C71A}" presName="spNode" presStyleCnt="0"/>
      <dgm:spPr/>
    </dgm:pt>
    <dgm:pt modelId="{2F26B9F6-AEF2-1C4D-AA16-89473D25C969}" type="pres">
      <dgm:prSet presAssocID="{7CE76D2F-C7C7-8745-98A9-0F4EA4E0935C}" presName="sibTrans" presStyleLbl="sibTrans1D1" presStyleIdx="4" presStyleCnt="8"/>
      <dgm:spPr/>
    </dgm:pt>
    <dgm:pt modelId="{EF454EBE-8269-A740-B96F-4729A15E9BF4}" type="pres">
      <dgm:prSet presAssocID="{B7EF095B-AE6C-B942-8077-5306207D07F2}" presName="node" presStyleLbl="node1" presStyleIdx="5" presStyleCnt="8" custScaleX="371982" custScaleY="164054" custRadScaleRad="167948" custRadScaleInc="177686">
        <dgm:presLayoutVars>
          <dgm:bulletEnabled val="1"/>
        </dgm:presLayoutVars>
      </dgm:prSet>
      <dgm:spPr/>
    </dgm:pt>
    <dgm:pt modelId="{CEFAE95B-3AF0-6D45-B1A3-6EA34171D21D}" type="pres">
      <dgm:prSet presAssocID="{B7EF095B-AE6C-B942-8077-5306207D07F2}" presName="spNode" presStyleCnt="0"/>
      <dgm:spPr/>
    </dgm:pt>
    <dgm:pt modelId="{312458F6-37C0-284B-9663-63BE007EC06B}" type="pres">
      <dgm:prSet presAssocID="{1E5E9E54-D0E6-2D4B-8966-1A6E0E551606}" presName="sibTrans" presStyleLbl="sibTrans1D1" presStyleIdx="5" presStyleCnt="8"/>
      <dgm:spPr/>
    </dgm:pt>
    <dgm:pt modelId="{43F8B280-D830-C149-8785-7C62038A5B52}" type="pres">
      <dgm:prSet presAssocID="{86F108B6-0D21-5147-A7C6-42C2A96B655A}" presName="node" presStyleLbl="node1" presStyleIdx="6" presStyleCnt="8" custScaleX="371982" custScaleY="164054" custRadScaleRad="188701">
        <dgm:presLayoutVars>
          <dgm:bulletEnabled val="1"/>
        </dgm:presLayoutVars>
      </dgm:prSet>
      <dgm:spPr/>
    </dgm:pt>
    <dgm:pt modelId="{E3141A93-FD7C-8543-9711-46FDFA8E8686}" type="pres">
      <dgm:prSet presAssocID="{86F108B6-0D21-5147-A7C6-42C2A96B655A}" presName="spNode" presStyleCnt="0"/>
      <dgm:spPr/>
    </dgm:pt>
    <dgm:pt modelId="{B16C5DA7-D227-9A4D-AAC2-85FF21BBF6C5}" type="pres">
      <dgm:prSet presAssocID="{0CD1AED8-BB1B-EA4C-A6B9-16143D622874}" presName="sibTrans" presStyleLbl="sibTrans1D1" presStyleIdx="6" presStyleCnt="8"/>
      <dgm:spPr/>
    </dgm:pt>
    <dgm:pt modelId="{7E881D7B-C85C-B94A-86C6-F334EF3A42C8}" type="pres">
      <dgm:prSet presAssocID="{5BE1B3B7-4008-044D-A2EA-E543C9AD8EB4}" presName="node" presStyleLbl="node1" presStyleIdx="7" presStyleCnt="8" custScaleX="371982" custScaleY="164054" custRadScaleRad="167847" custRadScaleInc="-178374">
        <dgm:presLayoutVars>
          <dgm:bulletEnabled val="1"/>
        </dgm:presLayoutVars>
      </dgm:prSet>
      <dgm:spPr/>
    </dgm:pt>
    <dgm:pt modelId="{67D5AF0D-B537-F345-8FC1-1337E721ACCB}" type="pres">
      <dgm:prSet presAssocID="{5BE1B3B7-4008-044D-A2EA-E543C9AD8EB4}" presName="spNode" presStyleCnt="0"/>
      <dgm:spPr/>
    </dgm:pt>
    <dgm:pt modelId="{C6267DF4-D1AF-5A42-B91C-D10385436D10}" type="pres">
      <dgm:prSet presAssocID="{48E680EB-7D8B-1F4A-893F-489EA603EB06}" presName="sibTrans" presStyleLbl="sibTrans1D1" presStyleIdx="7" presStyleCnt="8"/>
      <dgm:spPr/>
    </dgm:pt>
  </dgm:ptLst>
  <dgm:cxnLst>
    <dgm:cxn modelId="{854B2109-5000-9441-B1A0-BE0505AC5551}" srcId="{6F19D257-65A9-6141-BFEB-6EE28EC02752}" destId="{FE93EDF6-C589-7942-8E8C-4C460BC9880A}" srcOrd="3" destOrd="0" parTransId="{314D8B7B-08CD-DA4F-AAFD-0E56F56EBAA4}" sibTransId="{398BA6A7-1554-F84E-9D93-27703C8EEAC4}"/>
    <dgm:cxn modelId="{5688721B-CEE6-6F4A-AA10-BED4E405004A}" srcId="{6F19D257-65A9-6141-BFEB-6EE28EC02752}" destId="{86F108B6-0D21-5147-A7C6-42C2A96B655A}" srcOrd="6" destOrd="0" parTransId="{18C74E6C-D75F-B74A-BF42-4AA10A5AF5CA}" sibTransId="{0CD1AED8-BB1B-EA4C-A6B9-16143D622874}"/>
    <dgm:cxn modelId="{13A4DD2E-A718-5F45-AF60-DC95252133CC}" type="presOf" srcId="{7CE76D2F-C7C7-8745-98A9-0F4EA4E0935C}" destId="{2F26B9F6-AEF2-1C4D-AA16-89473D25C969}" srcOrd="0" destOrd="0" presId="urn:microsoft.com/office/officeart/2005/8/layout/cycle6"/>
    <dgm:cxn modelId="{3C9EF32F-12A3-7342-A3D3-F5782F3ABED2}" type="presOf" srcId="{A154AA52-7F66-664A-BCBD-4D993C0903D3}" destId="{C3D75612-78B1-1041-BD25-398EC97BBAD4}" srcOrd="0" destOrd="0" presId="urn:microsoft.com/office/officeart/2005/8/layout/cycle6"/>
    <dgm:cxn modelId="{E54D2F35-BE5C-1349-8421-DE0F00AAC86A}" type="presOf" srcId="{6F19D257-65A9-6141-BFEB-6EE28EC02752}" destId="{9F6EC745-5C5D-8D47-9E45-DDF200DF5812}" srcOrd="0" destOrd="0" presId="urn:microsoft.com/office/officeart/2005/8/layout/cycle6"/>
    <dgm:cxn modelId="{81964C47-F65C-A843-BE06-FDFC88D86EF7}" type="presOf" srcId="{48E680EB-7D8B-1F4A-893F-489EA603EB06}" destId="{C6267DF4-D1AF-5A42-B91C-D10385436D10}" srcOrd="0" destOrd="0" presId="urn:microsoft.com/office/officeart/2005/8/layout/cycle6"/>
    <dgm:cxn modelId="{78307355-75DC-2044-AED6-22124BB8717D}" type="presOf" srcId="{7700B6E8-0184-EB48-9ED2-BBAA7921C71A}" destId="{D7B2E495-DCD3-3C48-98E8-17045451181A}" srcOrd="0" destOrd="0" presId="urn:microsoft.com/office/officeart/2005/8/layout/cycle6"/>
    <dgm:cxn modelId="{B0317D5E-0B01-C948-A1CD-C05B93BD12F0}" srcId="{6F19D257-65A9-6141-BFEB-6EE28EC02752}" destId="{EA11BDB5-A360-2E4C-BD84-4945FE3FE1B6}" srcOrd="1" destOrd="0" parTransId="{841A7420-B14E-0341-9F50-20E137BC08EE}" sibTransId="{A154AA52-7F66-664A-BCBD-4D993C0903D3}"/>
    <dgm:cxn modelId="{936B9E69-7839-5B46-8FFF-B537A78B8250}" srcId="{6F19D257-65A9-6141-BFEB-6EE28EC02752}" destId="{5822AA55-3350-874C-8706-1DCB563471FD}" srcOrd="2" destOrd="0" parTransId="{D9D152DD-A9E1-024B-8916-C89BC5CBF0AD}" sibTransId="{1786B0F7-86C7-CB40-97EF-A22D33A90FA2}"/>
    <dgm:cxn modelId="{1DFDAC69-388A-A346-AB07-33BB884A12C0}" type="presOf" srcId="{4B94D158-C225-A34D-A6AD-0596C0045FC5}" destId="{EDCED0D6-B3E8-884A-8846-B226845F4F10}" srcOrd="0" destOrd="0" presId="urn:microsoft.com/office/officeart/2005/8/layout/cycle6"/>
    <dgm:cxn modelId="{1D63BD6B-F7E6-DA45-A1AA-EA827F86052A}" type="presOf" srcId="{86F108B6-0D21-5147-A7C6-42C2A96B655A}" destId="{43F8B280-D830-C149-8785-7C62038A5B52}" srcOrd="0" destOrd="0" presId="urn:microsoft.com/office/officeart/2005/8/layout/cycle6"/>
    <dgm:cxn modelId="{B243FC84-CD41-8040-8129-1F22D0ECA799}" type="presOf" srcId="{1E5E9E54-D0E6-2D4B-8966-1A6E0E551606}" destId="{312458F6-37C0-284B-9663-63BE007EC06B}" srcOrd="0" destOrd="0" presId="urn:microsoft.com/office/officeart/2005/8/layout/cycle6"/>
    <dgm:cxn modelId="{D2DC1287-31AB-F645-9388-ED44A52F6AC9}" type="presOf" srcId="{B7EF095B-AE6C-B942-8077-5306207D07F2}" destId="{EF454EBE-8269-A740-B96F-4729A15E9BF4}" srcOrd="0" destOrd="0" presId="urn:microsoft.com/office/officeart/2005/8/layout/cycle6"/>
    <dgm:cxn modelId="{0F19C898-6A11-1A4A-A8AA-F794CC196284}" type="presOf" srcId="{398BA6A7-1554-F84E-9D93-27703C8EEAC4}" destId="{831A413F-CADA-F24D-A701-4CE3FE887AEC}" srcOrd="0" destOrd="0" presId="urn:microsoft.com/office/officeart/2005/8/layout/cycle6"/>
    <dgm:cxn modelId="{89DA7F9E-721D-6447-9868-4D74B6F15B03}" type="presOf" srcId="{1786B0F7-86C7-CB40-97EF-A22D33A90FA2}" destId="{275282AD-36CE-3A41-A0C9-DD0E1C8FBD7E}" srcOrd="0" destOrd="0" presId="urn:microsoft.com/office/officeart/2005/8/layout/cycle6"/>
    <dgm:cxn modelId="{C5017CC1-66FF-B549-B06A-1FBA79281177}" type="presOf" srcId="{E7128288-9A87-0E46-B239-76C4706DE390}" destId="{79FAD2F9-2CC0-1A4A-A74B-E67A433AB334}" srcOrd="0" destOrd="0" presId="urn:microsoft.com/office/officeart/2005/8/layout/cycle6"/>
    <dgm:cxn modelId="{AE76FAC5-E62D-0440-88CE-35BA06FDD47C}" srcId="{6F19D257-65A9-6141-BFEB-6EE28EC02752}" destId="{7700B6E8-0184-EB48-9ED2-BBAA7921C71A}" srcOrd="4" destOrd="0" parTransId="{43492FFE-796A-C245-B61E-AC1D9DF56699}" sibTransId="{7CE76D2F-C7C7-8745-98A9-0F4EA4E0935C}"/>
    <dgm:cxn modelId="{47C19CC6-9B4D-9C4C-ABD2-0A25E332DB94}" type="presOf" srcId="{5822AA55-3350-874C-8706-1DCB563471FD}" destId="{E53D16AD-0651-0845-B44E-16FEB32D7485}" srcOrd="0" destOrd="0" presId="urn:microsoft.com/office/officeart/2005/8/layout/cycle6"/>
    <dgm:cxn modelId="{545913CA-0FF0-5540-BFC8-9EB0D8084ED6}" type="presOf" srcId="{0CD1AED8-BB1B-EA4C-A6B9-16143D622874}" destId="{B16C5DA7-D227-9A4D-AAC2-85FF21BBF6C5}" srcOrd="0" destOrd="0" presId="urn:microsoft.com/office/officeart/2005/8/layout/cycle6"/>
    <dgm:cxn modelId="{CCE7E1CB-1FEE-7E45-A94C-0F772580B330}" srcId="{6F19D257-65A9-6141-BFEB-6EE28EC02752}" destId="{E7128288-9A87-0E46-B239-76C4706DE390}" srcOrd="0" destOrd="0" parTransId="{3A823015-AA1F-EE45-9D49-BB0FEB8E4EB8}" sibTransId="{4B94D158-C225-A34D-A6AD-0596C0045FC5}"/>
    <dgm:cxn modelId="{2B3FC2DA-E742-154E-9F6E-A26006BDE6E5}" type="presOf" srcId="{EA11BDB5-A360-2E4C-BD84-4945FE3FE1B6}" destId="{7AAE2550-8C5F-BC44-817A-F39532BA24ED}" srcOrd="0" destOrd="0" presId="urn:microsoft.com/office/officeart/2005/8/layout/cycle6"/>
    <dgm:cxn modelId="{9AA53FE2-7D76-6340-BB69-076B3C96A917}" type="presOf" srcId="{5BE1B3B7-4008-044D-A2EA-E543C9AD8EB4}" destId="{7E881D7B-C85C-B94A-86C6-F334EF3A42C8}" srcOrd="0" destOrd="0" presId="urn:microsoft.com/office/officeart/2005/8/layout/cycle6"/>
    <dgm:cxn modelId="{0E795FE6-5C3D-644C-97B8-8306EE8BB0DE}" type="presOf" srcId="{FE93EDF6-C589-7942-8E8C-4C460BC9880A}" destId="{10DE240C-62D4-3844-9179-943CCC9E9AE6}" srcOrd="0" destOrd="0" presId="urn:microsoft.com/office/officeart/2005/8/layout/cycle6"/>
    <dgm:cxn modelId="{F8AB40EF-2816-F440-AC60-4AFCA7F426FD}" srcId="{6F19D257-65A9-6141-BFEB-6EE28EC02752}" destId="{5BE1B3B7-4008-044D-A2EA-E543C9AD8EB4}" srcOrd="7" destOrd="0" parTransId="{B0B0C32A-55AD-304C-9405-487FBA6B0D11}" sibTransId="{48E680EB-7D8B-1F4A-893F-489EA603EB06}"/>
    <dgm:cxn modelId="{C2FB76F2-296E-2442-A69D-DDAD584FF761}" srcId="{6F19D257-65A9-6141-BFEB-6EE28EC02752}" destId="{B7EF095B-AE6C-B942-8077-5306207D07F2}" srcOrd="5" destOrd="0" parTransId="{936AFF30-E395-654B-982D-59664D2F4656}" sibTransId="{1E5E9E54-D0E6-2D4B-8966-1A6E0E551606}"/>
    <dgm:cxn modelId="{E526A395-F3B5-B84F-A1B9-8A2F4B494EE8}" type="presParOf" srcId="{9F6EC745-5C5D-8D47-9E45-DDF200DF5812}" destId="{79FAD2F9-2CC0-1A4A-A74B-E67A433AB334}" srcOrd="0" destOrd="0" presId="urn:microsoft.com/office/officeart/2005/8/layout/cycle6"/>
    <dgm:cxn modelId="{3D163C7F-0FD3-D241-91E7-76240832ECF5}" type="presParOf" srcId="{9F6EC745-5C5D-8D47-9E45-DDF200DF5812}" destId="{DB2404B7-F519-5A4D-98B2-983D867C14E4}" srcOrd="1" destOrd="0" presId="urn:microsoft.com/office/officeart/2005/8/layout/cycle6"/>
    <dgm:cxn modelId="{A9581A65-AD8B-5F41-8548-B075ADAA749B}" type="presParOf" srcId="{9F6EC745-5C5D-8D47-9E45-DDF200DF5812}" destId="{EDCED0D6-B3E8-884A-8846-B226845F4F10}" srcOrd="2" destOrd="0" presId="urn:microsoft.com/office/officeart/2005/8/layout/cycle6"/>
    <dgm:cxn modelId="{078CFE26-E17A-0A49-8CBE-8049FE571F47}" type="presParOf" srcId="{9F6EC745-5C5D-8D47-9E45-DDF200DF5812}" destId="{7AAE2550-8C5F-BC44-817A-F39532BA24ED}" srcOrd="3" destOrd="0" presId="urn:microsoft.com/office/officeart/2005/8/layout/cycle6"/>
    <dgm:cxn modelId="{A0F8DDC6-81AE-674E-91BA-3BE85E82B4EA}" type="presParOf" srcId="{9F6EC745-5C5D-8D47-9E45-DDF200DF5812}" destId="{9DE46638-28E2-7E42-BAD8-4CBCA8753C8C}" srcOrd="4" destOrd="0" presId="urn:microsoft.com/office/officeart/2005/8/layout/cycle6"/>
    <dgm:cxn modelId="{E276C06A-F30B-FB49-8CF3-AE18D12E2653}" type="presParOf" srcId="{9F6EC745-5C5D-8D47-9E45-DDF200DF5812}" destId="{C3D75612-78B1-1041-BD25-398EC97BBAD4}" srcOrd="5" destOrd="0" presId="urn:microsoft.com/office/officeart/2005/8/layout/cycle6"/>
    <dgm:cxn modelId="{5D562181-2180-1D43-BF8C-79A82D0D5493}" type="presParOf" srcId="{9F6EC745-5C5D-8D47-9E45-DDF200DF5812}" destId="{E53D16AD-0651-0845-B44E-16FEB32D7485}" srcOrd="6" destOrd="0" presId="urn:microsoft.com/office/officeart/2005/8/layout/cycle6"/>
    <dgm:cxn modelId="{4C5D549C-E0F8-9342-A0A8-33AE15EE9FAF}" type="presParOf" srcId="{9F6EC745-5C5D-8D47-9E45-DDF200DF5812}" destId="{1581704E-0C1D-8846-9435-A8AB9E3AACA3}" srcOrd="7" destOrd="0" presId="urn:microsoft.com/office/officeart/2005/8/layout/cycle6"/>
    <dgm:cxn modelId="{3EAB9D6B-8C9E-5744-9A78-0123109FFDDF}" type="presParOf" srcId="{9F6EC745-5C5D-8D47-9E45-DDF200DF5812}" destId="{275282AD-36CE-3A41-A0C9-DD0E1C8FBD7E}" srcOrd="8" destOrd="0" presId="urn:microsoft.com/office/officeart/2005/8/layout/cycle6"/>
    <dgm:cxn modelId="{48499711-37B9-7949-AF69-2F8776278CB2}" type="presParOf" srcId="{9F6EC745-5C5D-8D47-9E45-DDF200DF5812}" destId="{10DE240C-62D4-3844-9179-943CCC9E9AE6}" srcOrd="9" destOrd="0" presId="urn:microsoft.com/office/officeart/2005/8/layout/cycle6"/>
    <dgm:cxn modelId="{240C1787-C9D7-5F49-ABD7-233B30C5509F}" type="presParOf" srcId="{9F6EC745-5C5D-8D47-9E45-DDF200DF5812}" destId="{26128847-D2E4-1541-9909-1980A4842F30}" srcOrd="10" destOrd="0" presId="urn:microsoft.com/office/officeart/2005/8/layout/cycle6"/>
    <dgm:cxn modelId="{F12913B2-11B8-5D4F-A8DF-39A264074617}" type="presParOf" srcId="{9F6EC745-5C5D-8D47-9E45-DDF200DF5812}" destId="{831A413F-CADA-F24D-A701-4CE3FE887AEC}" srcOrd="11" destOrd="0" presId="urn:microsoft.com/office/officeart/2005/8/layout/cycle6"/>
    <dgm:cxn modelId="{4ABE058E-B31B-0D42-91D1-86E594964830}" type="presParOf" srcId="{9F6EC745-5C5D-8D47-9E45-DDF200DF5812}" destId="{D7B2E495-DCD3-3C48-98E8-17045451181A}" srcOrd="12" destOrd="0" presId="urn:microsoft.com/office/officeart/2005/8/layout/cycle6"/>
    <dgm:cxn modelId="{0A7BEB7F-EF7B-A842-ACBC-E7399097CB79}" type="presParOf" srcId="{9F6EC745-5C5D-8D47-9E45-DDF200DF5812}" destId="{975573F9-AA38-C441-8B1E-9F8657133412}" srcOrd="13" destOrd="0" presId="urn:microsoft.com/office/officeart/2005/8/layout/cycle6"/>
    <dgm:cxn modelId="{AB23D311-DBBE-3749-84CE-B08EA0283754}" type="presParOf" srcId="{9F6EC745-5C5D-8D47-9E45-DDF200DF5812}" destId="{2F26B9F6-AEF2-1C4D-AA16-89473D25C969}" srcOrd="14" destOrd="0" presId="urn:microsoft.com/office/officeart/2005/8/layout/cycle6"/>
    <dgm:cxn modelId="{406BBF1D-F6FC-2840-BE1C-3DB48ADC5AF1}" type="presParOf" srcId="{9F6EC745-5C5D-8D47-9E45-DDF200DF5812}" destId="{EF454EBE-8269-A740-B96F-4729A15E9BF4}" srcOrd="15" destOrd="0" presId="urn:microsoft.com/office/officeart/2005/8/layout/cycle6"/>
    <dgm:cxn modelId="{0FFD7C61-7B8E-4047-9773-E525ECC5B1A1}" type="presParOf" srcId="{9F6EC745-5C5D-8D47-9E45-DDF200DF5812}" destId="{CEFAE95B-3AF0-6D45-B1A3-6EA34171D21D}" srcOrd="16" destOrd="0" presId="urn:microsoft.com/office/officeart/2005/8/layout/cycle6"/>
    <dgm:cxn modelId="{04F0863C-128F-BB4C-9304-77D5F1438099}" type="presParOf" srcId="{9F6EC745-5C5D-8D47-9E45-DDF200DF5812}" destId="{312458F6-37C0-284B-9663-63BE007EC06B}" srcOrd="17" destOrd="0" presId="urn:microsoft.com/office/officeart/2005/8/layout/cycle6"/>
    <dgm:cxn modelId="{AEFFFF14-2120-9E41-83BF-C5413A749228}" type="presParOf" srcId="{9F6EC745-5C5D-8D47-9E45-DDF200DF5812}" destId="{43F8B280-D830-C149-8785-7C62038A5B52}" srcOrd="18" destOrd="0" presId="urn:microsoft.com/office/officeart/2005/8/layout/cycle6"/>
    <dgm:cxn modelId="{1BD3A35D-21E1-D843-B858-5748BB770533}" type="presParOf" srcId="{9F6EC745-5C5D-8D47-9E45-DDF200DF5812}" destId="{E3141A93-FD7C-8543-9711-46FDFA8E8686}" srcOrd="19" destOrd="0" presId="urn:microsoft.com/office/officeart/2005/8/layout/cycle6"/>
    <dgm:cxn modelId="{0168A4CD-7161-2B46-8AD4-86DF8CAD9AFA}" type="presParOf" srcId="{9F6EC745-5C5D-8D47-9E45-DDF200DF5812}" destId="{B16C5DA7-D227-9A4D-AAC2-85FF21BBF6C5}" srcOrd="20" destOrd="0" presId="urn:microsoft.com/office/officeart/2005/8/layout/cycle6"/>
    <dgm:cxn modelId="{9E829879-743E-B34F-9892-CFECECD6A902}" type="presParOf" srcId="{9F6EC745-5C5D-8D47-9E45-DDF200DF5812}" destId="{7E881D7B-C85C-B94A-86C6-F334EF3A42C8}" srcOrd="21" destOrd="0" presId="urn:microsoft.com/office/officeart/2005/8/layout/cycle6"/>
    <dgm:cxn modelId="{D0D7E55F-6193-ED49-9AE8-26053A862931}" type="presParOf" srcId="{9F6EC745-5C5D-8D47-9E45-DDF200DF5812}" destId="{67D5AF0D-B537-F345-8FC1-1337E721ACCB}" srcOrd="22" destOrd="0" presId="urn:microsoft.com/office/officeart/2005/8/layout/cycle6"/>
    <dgm:cxn modelId="{519C1BF0-640D-5D45-9FC7-4D39C66EA4E4}" type="presParOf" srcId="{9F6EC745-5C5D-8D47-9E45-DDF200DF5812}" destId="{C6267DF4-D1AF-5A42-B91C-D10385436D10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FA15F4-7DB4-4246-AC01-449515815894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D6FDA7-3E30-6E4C-85B4-E63D3B2B6E70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gm:t>
    </dgm:pt>
    <dgm:pt modelId="{459BDC47-6CD0-6045-9F25-170F7921CAEB}" type="parTrans" cxnId="{F64E12A3-5663-C74E-BA3B-F23F97683A3B}">
      <dgm:prSet/>
      <dgm:spPr/>
      <dgm:t>
        <a:bodyPr/>
        <a:lstStyle/>
        <a:p>
          <a:endParaRPr lang="en-US"/>
        </a:p>
      </dgm:t>
    </dgm:pt>
    <dgm:pt modelId="{08D65E81-5CEE-2B4B-9E92-6FA64ED0E35E}" type="sibTrans" cxnId="{F64E12A3-5663-C74E-BA3B-F23F97683A3B}">
      <dgm:prSet/>
      <dgm:spPr/>
      <dgm:t>
        <a:bodyPr/>
        <a:lstStyle/>
        <a:p>
          <a:endParaRPr lang="en-US"/>
        </a:p>
      </dgm:t>
    </dgm:pt>
    <dgm:pt modelId="{34AB0549-D476-2A41-9A6B-BBD778F2D428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gm:t>
    </dgm:pt>
    <dgm:pt modelId="{E0C8D47F-BA13-1A45-8EF0-D97473F50450}" type="parTrans" cxnId="{D9F4BD10-D243-D34C-BC89-B17E31B0D860}">
      <dgm:prSet/>
      <dgm:spPr/>
      <dgm:t>
        <a:bodyPr/>
        <a:lstStyle/>
        <a:p>
          <a:endParaRPr lang="en-US"/>
        </a:p>
      </dgm:t>
    </dgm:pt>
    <dgm:pt modelId="{EC96CFD8-DC2A-4A42-B014-7C881B3DB165}" type="sibTrans" cxnId="{D9F4BD10-D243-D34C-BC89-B17E31B0D860}">
      <dgm:prSet/>
      <dgm:spPr/>
      <dgm:t>
        <a:bodyPr/>
        <a:lstStyle/>
        <a:p>
          <a:endParaRPr lang="en-US"/>
        </a:p>
      </dgm:t>
    </dgm:pt>
    <dgm:pt modelId="{476F6053-CCBE-6448-A981-15AF4F1FC0F4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gm:t>
    </dgm:pt>
    <dgm:pt modelId="{6BEC3454-6F53-284A-B4ED-AB6DCA4511CB}" type="parTrans" cxnId="{7F3A1FF0-A8AA-4E43-B3F2-EC58D6E6DE9A}">
      <dgm:prSet/>
      <dgm:spPr/>
      <dgm:t>
        <a:bodyPr/>
        <a:lstStyle/>
        <a:p>
          <a:endParaRPr lang="en-US"/>
        </a:p>
      </dgm:t>
    </dgm:pt>
    <dgm:pt modelId="{6E1AC97D-0B72-4743-9588-83F056494895}" type="sibTrans" cxnId="{7F3A1FF0-A8AA-4E43-B3F2-EC58D6E6DE9A}">
      <dgm:prSet/>
      <dgm:spPr/>
      <dgm:t>
        <a:bodyPr/>
        <a:lstStyle/>
        <a:p>
          <a:endParaRPr lang="en-US"/>
        </a:p>
      </dgm:t>
    </dgm:pt>
    <dgm:pt modelId="{2475923A-0F63-8F47-BE03-3C0F52247DAF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gm:t>
    </dgm:pt>
    <dgm:pt modelId="{A002DC46-7076-5042-B350-C56E8DCA5594}" type="parTrans" cxnId="{83380D98-61AA-3848-9715-FF817B4C5727}">
      <dgm:prSet/>
      <dgm:spPr/>
      <dgm:t>
        <a:bodyPr/>
        <a:lstStyle/>
        <a:p>
          <a:endParaRPr lang="en-US"/>
        </a:p>
      </dgm:t>
    </dgm:pt>
    <dgm:pt modelId="{4E8208CD-1090-E742-8374-730A67A1B45D}" type="sibTrans" cxnId="{83380D98-61AA-3848-9715-FF817B4C5727}">
      <dgm:prSet/>
      <dgm:spPr/>
      <dgm:t>
        <a:bodyPr/>
        <a:lstStyle/>
        <a:p>
          <a:endParaRPr lang="en-US"/>
        </a:p>
      </dgm:t>
    </dgm:pt>
    <dgm:pt modelId="{0BEF0670-6B18-6F4B-AE31-4AD7ADB67787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gm:t>
    </dgm:pt>
    <dgm:pt modelId="{643C3C6B-F190-C64A-B85A-9F8A7104246D}" type="parTrans" cxnId="{33CBA1F9-195D-1943-AFF6-702ADF91EFED}">
      <dgm:prSet/>
      <dgm:spPr/>
      <dgm:t>
        <a:bodyPr/>
        <a:lstStyle/>
        <a:p>
          <a:endParaRPr lang="en-US"/>
        </a:p>
      </dgm:t>
    </dgm:pt>
    <dgm:pt modelId="{183EE11A-3C42-5247-9DCD-037873D39154}" type="sibTrans" cxnId="{33CBA1F9-195D-1943-AFF6-702ADF91EFED}">
      <dgm:prSet/>
      <dgm:spPr/>
      <dgm:t>
        <a:bodyPr/>
        <a:lstStyle/>
        <a:p>
          <a:endParaRPr lang="en-US"/>
        </a:p>
      </dgm:t>
    </dgm:pt>
    <dgm:pt modelId="{CAD6E2CB-0F06-DB4B-B07F-1B2666D3B571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gm:t>
    </dgm:pt>
    <dgm:pt modelId="{D7817A65-7ADC-3440-A2F0-A79CBA6E5A4E}" type="parTrans" cxnId="{4D537838-38BF-D84C-9396-3F509D1D3281}">
      <dgm:prSet/>
      <dgm:spPr/>
      <dgm:t>
        <a:bodyPr/>
        <a:lstStyle/>
        <a:p>
          <a:endParaRPr lang="en-US"/>
        </a:p>
      </dgm:t>
    </dgm:pt>
    <dgm:pt modelId="{83B0F195-DC7C-D442-ACF8-57426A5DE3DE}" type="sibTrans" cxnId="{4D537838-38BF-D84C-9396-3F509D1D3281}">
      <dgm:prSet/>
      <dgm:spPr/>
      <dgm:t>
        <a:bodyPr/>
        <a:lstStyle/>
        <a:p>
          <a:endParaRPr lang="en-US"/>
        </a:p>
      </dgm:t>
    </dgm:pt>
    <dgm:pt modelId="{67A53594-5B70-1443-9575-6073A40E58CE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gm:t>
    </dgm:pt>
    <dgm:pt modelId="{D090E210-E248-0A4B-ABC2-5A93D013F290}" type="parTrans" cxnId="{24FF1395-DDBD-294A-9D50-419EC94C9F04}">
      <dgm:prSet/>
      <dgm:spPr/>
      <dgm:t>
        <a:bodyPr/>
        <a:lstStyle/>
        <a:p>
          <a:endParaRPr lang="en-US"/>
        </a:p>
      </dgm:t>
    </dgm:pt>
    <dgm:pt modelId="{5F4B488C-FE39-F843-986C-D35C2EE513D2}" type="sibTrans" cxnId="{24FF1395-DDBD-294A-9D50-419EC94C9F04}">
      <dgm:prSet/>
      <dgm:spPr/>
      <dgm:t>
        <a:bodyPr/>
        <a:lstStyle/>
        <a:p>
          <a:endParaRPr lang="en-US"/>
        </a:p>
      </dgm:t>
    </dgm:pt>
    <dgm:pt modelId="{F1D74AC9-848D-AC4E-8CFE-672EFC48F59B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gm:t>
    </dgm:pt>
    <dgm:pt modelId="{494FB2E1-D4C2-2E48-BC9C-AC697E65C3A7}" type="parTrans" cxnId="{3395A7A9-3F23-7F4A-B275-1158F6978B6B}">
      <dgm:prSet/>
      <dgm:spPr/>
      <dgm:t>
        <a:bodyPr/>
        <a:lstStyle/>
        <a:p>
          <a:endParaRPr lang="en-US"/>
        </a:p>
      </dgm:t>
    </dgm:pt>
    <dgm:pt modelId="{B9A70853-9CCE-5F4E-9AAB-A1DEE8341645}" type="sibTrans" cxnId="{3395A7A9-3F23-7F4A-B275-1158F6978B6B}">
      <dgm:prSet/>
      <dgm:spPr/>
      <dgm:t>
        <a:bodyPr/>
        <a:lstStyle/>
        <a:p>
          <a:endParaRPr lang="en-US"/>
        </a:p>
      </dgm:t>
    </dgm:pt>
    <dgm:pt modelId="{43172093-B9C2-844A-9881-E3FBEC5B0AAC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gm:t>
    </dgm:pt>
    <dgm:pt modelId="{26800672-3A30-744A-BE35-66F4B34888D5}" type="parTrans" cxnId="{648E4A7A-4172-5E4F-B90E-7E1AFB880F8A}">
      <dgm:prSet/>
      <dgm:spPr/>
      <dgm:t>
        <a:bodyPr/>
        <a:lstStyle/>
        <a:p>
          <a:endParaRPr lang="en-US"/>
        </a:p>
      </dgm:t>
    </dgm:pt>
    <dgm:pt modelId="{A03632FF-E407-244F-8A5A-6B85C2E246AD}" type="sibTrans" cxnId="{648E4A7A-4172-5E4F-B90E-7E1AFB880F8A}">
      <dgm:prSet/>
      <dgm:spPr/>
      <dgm:t>
        <a:bodyPr/>
        <a:lstStyle/>
        <a:p>
          <a:endParaRPr lang="en-US"/>
        </a:p>
      </dgm:t>
    </dgm:pt>
    <dgm:pt modelId="{22C2A390-C565-E14F-87D2-9DC7FF9452F5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gm:t>
    </dgm:pt>
    <dgm:pt modelId="{442C4813-A9BF-5146-88A4-0F904A870A4E}" type="parTrans" cxnId="{6A7E818A-7E93-C04E-AC42-2F6D634C7002}">
      <dgm:prSet/>
      <dgm:spPr/>
      <dgm:t>
        <a:bodyPr/>
        <a:lstStyle/>
        <a:p>
          <a:endParaRPr lang="en-US"/>
        </a:p>
      </dgm:t>
    </dgm:pt>
    <dgm:pt modelId="{D6FC85EE-2C89-204E-8FAE-28E4CD21051A}" type="sibTrans" cxnId="{6A7E818A-7E93-C04E-AC42-2F6D634C7002}">
      <dgm:prSet/>
      <dgm:spPr/>
      <dgm:t>
        <a:bodyPr/>
        <a:lstStyle/>
        <a:p>
          <a:endParaRPr lang="en-US"/>
        </a:p>
      </dgm:t>
    </dgm:pt>
    <dgm:pt modelId="{7533B584-1C9B-9149-96C2-84BFE2DA0464}" type="pres">
      <dgm:prSet presAssocID="{55FA15F4-7DB4-4246-AC01-449515815894}" presName="cycle" presStyleCnt="0">
        <dgm:presLayoutVars>
          <dgm:dir/>
          <dgm:resizeHandles val="exact"/>
        </dgm:presLayoutVars>
      </dgm:prSet>
      <dgm:spPr/>
    </dgm:pt>
    <dgm:pt modelId="{1E31577B-B9AF-814A-85B2-0C745B34127D}" type="pres">
      <dgm:prSet presAssocID="{A3D6FDA7-3E30-6E4C-85B4-E63D3B2B6E70}" presName="node" presStyleLbl="node1" presStyleIdx="0" presStyleCnt="10" custScaleX="220497" custScaleY="148651">
        <dgm:presLayoutVars>
          <dgm:bulletEnabled val="1"/>
        </dgm:presLayoutVars>
      </dgm:prSet>
      <dgm:spPr/>
    </dgm:pt>
    <dgm:pt modelId="{ADE9520D-FEF7-2F47-8365-2155ADDCE113}" type="pres">
      <dgm:prSet presAssocID="{A3D6FDA7-3E30-6E4C-85B4-E63D3B2B6E70}" presName="spNode" presStyleCnt="0"/>
      <dgm:spPr/>
    </dgm:pt>
    <dgm:pt modelId="{7F612DA3-30E6-0245-97D7-406945A72084}" type="pres">
      <dgm:prSet presAssocID="{08D65E81-5CEE-2B4B-9E92-6FA64ED0E35E}" presName="sibTrans" presStyleLbl="sibTrans1D1" presStyleIdx="0" presStyleCnt="10"/>
      <dgm:spPr/>
    </dgm:pt>
    <dgm:pt modelId="{D421B33F-D124-4A4E-A478-86961740ABE9}" type="pres">
      <dgm:prSet presAssocID="{34AB0549-D476-2A41-9A6B-BBD778F2D428}" presName="node" presStyleLbl="node1" presStyleIdx="1" presStyleCnt="10" custScaleX="220497" custScaleY="148651" custRadScaleRad="84023" custRadScaleInc="69916">
        <dgm:presLayoutVars>
          <dgm:bulletEnabled val="1"/>
        </dgm:presLayoutVars>
      </dgm:prSet>
      <dgm:spPr/>
    </dgm:pt>
    <dgm:pt modelId="{4FF1636F-5095-0747-82DF-80C23BFAF981}" type="pres">
      <dgm:prSet presAssocID="{34AB0549-D476-2A41-9A6B-BBD778F2D428}" presName="spNode" presStyleCnt="0"/>
      <dgm:spPr/>
    </dgm:pt>
    <dgm:pt modelId="{4257E3B9-AAB5-624A-82AB-084BE7F5C132}" type="pres">
      <dgm:prSet presAssocID="{EC96CFD8-DC2A-4A42-B014-7C881B3DB165}" presName="sibTrans" presStyleLbl="sibTrans1D1" presStyleIdx="1" presStyleCnt="10"/>
      <dgm:spPr/>
    </dgm:pt>
    <dgm:pt modelId="{68BEE20E-18CA-A44B-926F-9EDE2D66C59C}" type="pres">
      <dgm:prSet presAssocID="{476F6053-CCBE-6448-A981-15AF4F1FC0F4}" presName="node" presStyleLbl="node1" presStyleIdx="2" presStyleCnt="10" custScaleX="220497" custScaleY="148651" custRadScaleRad="97148" custRadScaleInc="51898">
        <dgm:presLayoutVars>
          <dgm:bulletEnabled val="1"/>
        </dgm:presLayoutVars>
      </dgm:prSet>
      <dgm:spPr/>
    </dgm:pt>
    <dgm:pt modelId="{86BE06AB-F89A-2540-AC38-2F043E23976C}" type="pres">
      <dgm:prSet presAssocID="{476F6053-CCBE-6448-A981-15AF4F1FC0F4}" presName="spNode" presStyleCnt="0"/>
      <dgm:spPr/>
    </dgm:pt>
    <dgm:pt modelId="{11477150-4828-9649-9338-ACAC41D9669D}" type="pres">
      <dgm:prSet presAssocID="{6E1AC97D-0B72-4743-9588-83F056494895}" presName="sibTrans" presStyleLbl="sibTrans1D1" presStyleIdx="2" presStyleCnt="10"/>
      <dgm:spPr/>
    </dgm:pt>
    <dgm:pt modelId="{EEC6CBE5-5513-5D41-B0CD-BB903B7CFA6F}" type="pres">
      <dgm:prSet presAssocID="{2475923A-0F63-8F47-BE03-3C0F52247DAF}" presName="node" presStyleLbl="node1" presStyleIdx="3" presStyleCnt="10" custScaleX="220497" custScaleY="148651" custRadScaleRad="98021" custRadScaleInc="-33244">
        <dgm:presLayoutVars>
          <dgm:bulletEnabled val="1"/>
        </dgm:presLayoutVars>
      </dgm:prSet>
      <dgm:spPr/>
    </dgm:pt>
    <dgm:pt modelId="{5672E20B-FA81-074B-BE9A-E113DF188ED6}" type="pres">
      <dgm:prSet presAssocID="{2475923A-0F63-8F47-BE03-3C0F52247DAF}" presName="spNode" presStyleCnt="0"/>
      <dgm:spPr/>
    </dgm:pt>
    <dgm:pt modelId="{A18DCBC5-7194-B446-AAC6-6EB4E6053357}" type="pres">
      <dgm:prSet presAssocID="{4E8208CD-1090-E742-8374-730A67A1B45D}" presName="sibTrans" presStyleLbl="sibTrans1D1" presStyleIdx="3" presStyleCnt="10"/>
      <dgm:spPr/>
    </dgm:pt>
    <dgm:pt modelId="{94B355C3-96E3-1143-B6BD-CFAB6313BC11}" type="pres">
      <dgm:prSet presAssocID="{0BEF0670-6B18-6F4B-AE31-4AD7ADB67787}" presName="node" presStyleLbl="node1" presStyleIdx="4" presStyleCnt="10" custScaleX="220497" custScaleY="148651" custRadScaleRad="84959" custRadScaleInc="-64791">
        <dgm:presLayoutVars>
          <dgm:bulletEnabled val="1"/>
        </dgm:presLayoutVars>
      </dgm:prSet>
      <dgm:spPr/>
    </dgm:pt>
    <dgm:pt modelId="{DBEB6F14-FC8F-1344-B00B-FB46DFAA6F78}" type="pres">
      <dgm:prSet presAssocID="{0BEF0670-6B18-6F4B-AE31-4AD7ADB67787}" presName="spNode" presStyleCnt="0"/>
      <dgm:spPr/>
    </dgm:pt>
    <dgm:pt modelId="{BA26DC6B-810C-8A47-8B61-6A0CCA812F5B}" type="pres">
      <dgm:prSet presAssocID="{183EE11A-3C42-5247-9DCD-037873D39154}" presName="sibTrans" presStyleLbl="sibTrans1D1" presStyleIdx="4" presStyleCnt="10"/>
      <dgm:spPr/>
    </dgm:pt>
    <dgm:pt modelId="{784C02F3-5628-5C43-98DA-910758DC00BE}" type="pres">
      <dgm:prSet presAssocID="{22C2A390-C565-E14F-87D2-9DC7FF9452F5}" presName="node" presStyleLbl="node1" presStyleIdx="5" presStyleCnt="10" custScaleX="236689" custScaleY="148651">
        <dgm:presLayoutVars>
          <dgm:bulletEnabled val="1"/>
        </dgm:presLayoutVars>
      </dgm:prSet>
      <dgm:spPr/>
    </dgm:pt>
    <dgm:pt modelId="{18003E8D-1E78-1C49-BF81-14779F91DEBB}" type="pres">
      <dgm:prSet presAssocID="{22C2A390-C565-E14F-87D2-9DC7FF9452F5}" presName="spNode" presStyleCnt="0"/>
      <dgm:spPr/>
    </dgm:pt>
    <dgm:pt modelId="{2AFBC784-E903-C84C-B296-C2FD073C5C61}" type="pres">
      <dgm:prSet presAssocID="{D6FC85EE-2C89-204E-8FAE-28E4CD21051A}" presName="sibTrans" presStyleLbl="sibTrans1D1" presStyleIdx="5" presStyleCnt="10"/>
      <dgm:spPr/>
    </dgm:pt>
    <dgm:pt modelId="{37648737-8A50-3247-AC04-6E866295239B}" type="pres">
      <dgm:prSet presAssocID="{CAD6E2CB-0F06-DB4B-B07F-1B2666D3B571}" presName="node" presStyleLbl="node1" presStyleIdx="6" presStyleCnt="10" custScaleX="220497" custScaleY="148651" custRadScaleRad="84959" custRadScaleInc="64791">
        <dgm:presLayoutVars>
          <dgm:bulletEnabled val="1"/>
        </dgm:presLayoutVars>
      </dgm:prSet>
      <dgm:spPr/>
    </dgm:pt>
    <dgm:pt modelId="{7B94C06F-F073-BC41-B416-AD9A62EFC5A9}" type="pres">
      <dgm:prSet presAssocID="{CAD6E2CB-0F06-DB4B-B07F-1B2666D3B571}" presName="spNode" presStyleCnt="0"/>
      <dgm:spPr/>
    </dgm:pt>
    <dgm:pt modelId="{F59611C5-D028-0B44-8AD2-13CA50F32D7D}" type="pres">
      <dgm:prSet presAssocID="{83B0F195-DC7C-D442-ACF8-57426A5DE3DE}" presName="sibTrans" presStyleLbl="sibTrans1D1" presStyleIdx="6" presStyleCnt="10"/>
      <dgm:spPr/>
    </dgm:pt>
    <dgm:pt modelId="{6C060F34-3BD6-ED41-89AB-3B9CF6D07D0E}" type="pres">
      <dgm:prSet presAssocID="{67A53594-5B70-1443-9575-6073A40E58CE}" presName="node" presStyleLbl="node1" presStyleIdx="7" presStyleCnt="10" custScaleX="220497" custScaleY="148651" custRadScaleRad="98021" custRadScaleInc="33244">
        <dgm:presLayoutVars>
          <dgm:bulletEnabled val="1"/>
        </dgm:presLayoutVars>
      </dgm:prSet>
      <dgm:spPr/>
    </dgm:pt>
    <dgm:pt modelId="{EEAAC180-B208-CF4F-8C9F-A89CAEB19830}" type="pres">
      <dgm:prSet presAssocID="{67A53594-5B70-1443-9575-6073A40E58CE}" presName="spNode" presStyleCnt="0"/>
      <dgm:spPr/>
    </dgm:pt>
    <dgm:pt modelId="{5C97C83D-658E-3147-9262-A0F1380D4D55}" type="pres">
      <dgm:prSet presAssocID="{5F4B488C-FE39-F843-986C-D35C2EE513D2}" presName="sibTrans" presStyleLbl="sibTrans1D1" presStyleIdx="7" presStyleCnt="10"/>
      <dgm:spPr/>
    </dgm:pt>
    <dgm:pt modelId="{1F29859A-DA80-A741-A6A4-5FE83B435F0A}" type="pres">
      <dgm:prSet presAssocID="{F1D74AC9-848D-AC4E-8CFE-672EFC48F59B}" presName="node" presStyleLbl="node1" presStyleIdx="8" presStyleCnt="10" custScaleX="220497" custScaleY="148651" custRadScaleRad="97148" custRadScaleInc="-51898">
        <dgm:presLayoutVars>
          <dgm:bulletEnabled val="1"/>
        </dgm:presLayoutVars>
      </dgm:prSet>
      <dgm:spPr/>
    </dgm:pt>
    <dgm:pt modelId="{E60BD69C-F539-6540-9B07-774913FB3411}" type="pres">
      <dgm:prSet presAssocID="{F1D74AC9-848D-AC4E-8CFE-672EFC48F59B}" presName="spNode" presStyleCnt="0"/>
      <dgm:spPr/>
    </dgm:pt>
    <dgm:pt modelId="{807B0278-B306-454F-AF1C-58EA58C18CE1}" type="pres">
      <dgm:prSet presAssocID="{B9A70853-9CCE-5F4E-9AAB-A1DEE8341645}" presName="sibTrans" presStyleLbl="sibTrans1D1" presStyleIdx="8" presStyleCnt="10"/>
      <dgm:spPr/>
    </dgm:pt>
    <dgm:pt modelId="{F6B9A2B1-A3CD-A24E-8674-D1EBB8DC4BB9}" type="pres">
      <dgm:prSet presAssocID="{43172093-B9C2-844A-9881-E3FBEC5B0AAC}" presName="node" presStyleLbl="node1" presStyleIdx="9" presStyleCnt="10" custScaleX="229770" custScaleY="148651" custRadScaleRad="84023" custRadScaleInc="-69916">
        <dgm:presLayoutVars>
          <dgm:bulletEnabled val="1"/>
        </dgm:presLayoutVars>
      </dgm:prSet>
      <dgm:spPr/>
    </dgm:pt>
    <dgm:pt modelId="{0752C9A4-2697-EE42-800E-A59D7C3BAF72}" type="pres">
      <dgm:prSet presAssocID="{43172093-B9C2-844A-9881-E3FBEC5B0AAC}" presName="spNode" presStyleCnt="0"/>
      <dgm:spPr/>
    </dgm:pt>
    <dgm:pt modelId="{9677CCBF-C8BD-834A-9217-A342209F5D6B}" type="pres">
      <dgm:prSet presAssocID="{A03632FF-E407-244F-8A5A-6B85C2E246AD}" presName="sibTrans" presStyleLbl="sibTrans1D1" presStyleIdx="9" presStyleCnt="10"/>
      <dgm:spPr/>
    </dgm:pt>
  </dgm:ptLst>
  <dgm:cxnLst>
    <dgm:cxn modelId="{84D2D60B-3976-6F40-9BB2-CB48810BC28C}" type="presOf" srcId="{0BEF0670-6B18-6F4B-AE31-4AD7ADB67787}" destId="{94B355C3-96E3-1143-B6BD-CFAB6313BC11}" srcOrd="0" destOrd="0" presId="urn:microsoft.com/office/officeart/2005/8/layout/cycle6"/>
    <dgm:cxn modelId="{D9F4BD10-D243-D34C-BC89-B17E31B0D860}" srcId="{55FA15F4-7DB4-4246-AC01-449515815894}" destId="{34AB0549-D476-2A41-9A6B-BBD778F2D428}" srcOrd="1" destOrd="0" parTransId="{E0C8D47F-BA13-1A45-8EF0-D97473F50450}" sibTransId="{EC96CFD8-DC2A-4A42-B014-7C881B3DB165}"/>
    <dgm:cxn modelId="{07998311-265A-2B4D-83C9-154E7233A20C}" type="presOf" srcId="{67A53594-5B70-1443-9575-6073A40E58CE}" destId="{6C060F34-3BD6-ED41-89AB-3B9CF6D07D0E}" srcOrd="0" destOrd="0" presId="urn:microsoft.com/office/officeart/2005/8/layout/cycle6"/>
    <dgm:cxn modelId="{5C916414-CB36-2A46-9E0F-7D754FED7AD7}" type="presOf" srcId="{CAD6E2CB-0F06-DB4B-B07F-1B2666D3B571}" destId="{37648737-8A50-3247-AC04-6E866295239B}" srcOrd="0" destOrd="0" presId="urn:microsoft.com/office/officeart/2005/8/layout/cycle6"/>
    <dgm:cxn modelId="{D44E711C-747F-704E-97EC-B62986B4EF0B}" type="presOf" srcId="{43172093-B9C2-844A-9881-E3FBEC5B0AAC}" destId="{F6B9A2B1-A3CD-A24E-8674-D1EBB8DC4BB9}" srcOrd="0" destOrd="0" presId="urn:microsoft.com/office/officeart/2005/8/layout/cycle6"/>
    <dgm:cxn modelId="{EAC76026-A871-124D-A4A7-2748DCF3593C}" type="presOf" srcId="{B9A70853-9CCE-5F4E-9AAB-A1DEE8341645}" destId="{807B0278-B306-454F-AF1C-58EA58C18CE1}" srcOrd="0" destOrd="0" presId="urn:microsoft.com/office/officeart/2005/8/layout/cycle6"/>
    <dgm:cxn modelId="{11465735-298D-EA47-8DBF-97EA35B033B2}" type="presOf" srcId="{6E1AC97D-0B72-4743-9588-83F056494895}" destId="{11477150-4828-9649-9338-ACAC41D9669D}" srcOrd="0" destOrd="0" presId="urn:microsoft.com/office/officeart/2005/8/layout/cycle6"/>
    <dgm:cxn modelId="{4D537838-38BF-D84C-9396-3F509D1D3281}" srcId="{55FA15F4-7DB4-4246-AC01-449515815894}" destId="{CAD6E2CB-0F06-DB4B-B07F-1B2666D3B571}" srcOrd="6" destOrd="0" parTransId="{D7817A65-7ADC-3440-A2F0-A79CBA6E5A4E}" sibTransId="{83B0F195-DC7C-D442-ACF8-57426A5DE3DE}"/>
    <dgm:cxn modelId="{2F28823B-70CD-1F44-BBF6-FB4B292D7834}" type="presOf" srcId="{55FA15F4-7DB4-4246-AC01-449515815894}" destId="{7533B584-1C9B-9149-96C2-84BFE2DA0464}" srcOrd="0" destOrd="0" presId="urn:microsoft.com/office/officeart/2005/8/layout/cycle6"/>
    <dgm:cxn modelId="{5AF12F53-B721-9F46-AEDD-8DB73BFFCE8C}" type="presOf" srcId="{83B0F195-DC7C-D442-ACF8-57426A5DE3DE}" destId="{F59611C5-D028-0B44-8AD2-13CA50F32D7D}" srcOrd="0" destOrd="0" presId="urn:microsoft.com/office/officeart/2005/8/layout/cycle6"/>
    <dgm:cxn modelId="{DECACD5B-9586-1643-ABDB-85C76FD31BB3}" type="presOf" srcId="{2475923A-0F63-8F47-BE03-3C0F52247DAF}" destId="{EEC6CBE5-5513-5D41-B0CD-BB903B7CFA6F}" srcOrd="0" destOrd="0" presId="urn:microsoft.com/office/officeart/2005/8/layout/cycle6"/>
    <dgm:cxn modelId="{648E4A7A-4172-5E4F-B90E-7E1AFB880F8A}" srcId="{55FA15F4-7DB4-4246-AC01-449515815894}" destId="{43172093-B9C2-844A-9881-E3FBEC5B0AAC}" srcOrd="9" destOrd="0" parTransId="{26800672-3A30-744A-BE35-66F4B34888D5}" sibTransId="{A03632FF-E407-244F-8A5A-6B85C2E246AD}"/>
    <dgm:cxn modelId="{6A7E818A-7E93-C04E-AC42-2F6D634C7002}" srcId="{55FA15F4-7DB4-4246-AC01-449515815894}" destId="{22C2A390-C565-E14F-87D2-9DC7FF9452F5}" srcOrd="5" destOrd="0" parTransId="{442C4813-A9BF-5146-88A4-0F904A870A4E}" sibTransId="{D6FC85EE-2C89-204E-8FAE-28E4CD21051A}"/>
    <dgm:cxn modelId="{3207E690-B547-6C45-B090-CDE06A7A41E8}" type="presOf" srcId="{183EE11A-3C42-5247-9DCD-037873D39154}" destId="{BA26DC6B-810C-8A47-8B61-6A0CCA812F5B}" srcOrd="0" destOrd="0" presId="urn:microsoft.com/office/officeart/2005/8/layout/cycle6"/>
    <dgm:cxn modelId="{24FF1395-DDBD-294A-9D50-419EC94C9F04}" srcId="{55FA15F4-7DB4-4246-AC01-449515815894}" destId="{67A53594-5B70-1443-9575-6073A40E58CE}" srcOrd="7" destOrd="0" parTransId="{D090E210-E248-0A4B-ABC2-5A93D013F290}" sibTransId="{5F4B488C-FE39-F843-986C-D35C2EE513D2}"/>
    <dgm:cxn modelId="{83380D98-61AA-3848-9715-FF817B4C5727}" srcId="{55FA15F4-7DB4-4246-AC01-449515815894}" destId="{2475923A-0F63-8F47-BE03-3C0F52247DAF}" srcOrd="3" destOrd="0" parTransId="{A002DC46-7076-5042-B350-C56E8DCA5594}" sibTransId="{4E8208CD-1090-E742-8374-730A67A1B45D}"/>
    <dgm:cxn modelId="{BC7F639F-A875-2248-A4EB-7F335B800AB6}" type="presOf" srcId="{D6FC85EE-2C89-204E-8FAE-28E4CD21051A}" destId="{2AFBC784-E903-C84C-B296-C2FD073C5C61}" srcOrd="0" destOrd="0" presId="urn:microsoft.com/office/officeart/2005/8/layout/cycle6"/>
    <dgm:cxn modelId="{F64E12A3-5663-C74E-BA3B-F23F97683A3B}" srcId="{55FA15F4-7DB4-4246-AC01-449515815894}" destId="{A3D6FDA7-3E30-6E4C-85B4-E63D3B2B6E70}" srcOrd="0" destOrd="0" parTransId="{459BDC47-6CD0-6045-9F25-170F7921CAEB}" sibTransId="{08D65E81-5CEE-2B4B-9E92-6FA64ED0E35E}"/>
    <dgm:cxn modelId="{3395A7A9-3F23-7F4A-B275-1158F6978B6B}" srcId="{55FA15F4-7DB4-4246-AC01-449515815894}" destId="{F1D74AC9-848D-AC4E-8CFE-672EFC48F59B}" srcOrd="8" destOrd="0" parTransId="{494FB2E1-D4C2-2E48-BC9C-AC697E65C3A7}" sibTransId="{B9A70853-9CCE-5F4E-9AAB-A1DEE8341645}"/>
    <dgm:cxn modelId="{B01065B1-9314-BE48-A355-4FEDF477C670}" type="presOf" srcId="{EC96CFD8-DC2A-4A42-B014-7C881B3DB165}" destId="{4257E3B9-AAB5-624A-82AB-084BE7F5C132}" srcOrd="0" destOrd="0" presId="urn:microsoft.com/office/officeart/2005/8/layout/cycle6"/>
    <dgm:cxn modelId="{86E9FBB5-FFF9-0B4D-9DF7-9289F2C5F92C}" type="presOf" srcId="{4E8208CD-1090-E742-8374-730A67A1B45D}" destId="{A18DCBC5-7194-B446-AAC6-6EB4E6053357}" srcOrd="0" destOrd="0" presId="urn:microsoft.com/office/officeart/2005/8/layout/cycle6"/>
    <dgm:cxn modelId="{DEB4DAB9-EAC2-D443-99F8-C7BC8DDF156D}" type="presOf" srcId="{22C2A390-C565-E14F-87D2-9DC7FF9452F5}" destId="{784C02F3-5628-5C43-98DA-910758DC00BE}" srcOrd="0" destOrd="0" presId="urn:microsoft.com/office/officeart/2005/8/layout/cycle6"/>
    <dgm:cxn modelId="{6A3EC3CB-ABDC-8E44-96BC-279469D0FCAF}" type="presOf" srcId="{08D65E81-5CEE-2B4B-9E92-6FA64ED0E35E}" destId="{7F612DA3-30E6-0245-97D7-406945A72084}" srcOrd="0" destOrd="0" presId="urn:microsoft.com/office/officeart/2005/8/layout/cycle6"/>
    <dgm:cxn modelId="{59B520CF-BB6E-DB43-9222-5BF80BC52B26}" type="presOf" srcId="{5F4B488C-FE39-F843-986C-D35C2EE513D2}" destId="{5C97C83D-658E-3147-9262-A0F1380D4D55}" srcOrd="0" destOrd="0" presId="urn:microsoft.com/office/officeart/2005/8/layout/cycle6"/>
    <dgm:cxn modelId="{45A346D4-51AC-F248-B330-537ACA92DE79}" type="presOf" srcId="{476F6053-CCBE-6448-A981-15AF4F1FC0F4}" destId="{68BEE20E-18CA-A44B-926F-9EDE2D66C59C}" srcOrd="0" destOrd="0" presId="urn:microsoft.com/office/officeart/2005/8/layout/cycle6"/>
    <dgm:cxn modelId="{889E96DE-B6FF-514D-BD78-2487537642D5}" type="presOf" srcId="{A3D6FDA7-3E30-6E4C-85B4-E63D3B2B6E70}" destId="{1E31577B-B9AF-814A-85B2-0C745B34127D}" srcOrd="0" destOrd="0" presId="urn:microsoft.com/office/officeart/2005/8/layout/cycle6"/>
    <dgm:cxn modelId="{A5976AE6-4D2F-E24E-8063-718D9282FDC6}" type="presOf" srcId="{F1D74AC9-848D-AC4E-8CFE-672EFC48F59B}" destId="{1F29859A-DA80-A741-A6A4-5FE83B435F0A}" srcOrd="0" destOrd="0" presId="urn:microsoft.com/office/officeart/2005/8/layout/cycle6"/>
    <dgm:cxn modelId="{5CB0D8ED-F8C6-D049-9558-7EEE8E6DC03B}" type="presOf" srcId="{A03632FF-E407-244F-8A5A-6B85C2E246AD}" destId="{9677CCBF-C8BD-834A-9217-A342209F5D6B}" srcOrd="0" destOrd="0" presId="urn:microsoft.com/office/officeart/2005/8/layout/cycle6"/>
    <dgm:cxn modelId="{7F3A1FF0-A8AA-4E43-B3F2-EC58D6E6DE9A}" srcId="{55FA15F4-7DB4-4246-AC01-449515815894}" destId="{476F6053-CCBE-6448-A981-15AF4F1FC0F4}" srcOrd="2" destOrd="0" parTransId="{6BEC3454-6F53-284A-B4ED-AB6DCA4511CB}" sibTransId="{6E1AC97D-0B72-4743-9588-83F056494895}"/>
    <dgm:cxn modelId="{4184E1F2-8228-244A-85C7-CEACE9221927}" type="presOf" srcId="{34AB0549-D476-2A41-9A6B-BBD778F2D428}" destId="{D421B33F-D124-4A4E-A478-86961740ABE9}" srcOrd="0" destOrd="0" presId="urn:microsoft.com/office/officeart/2005/8/layout/cycle6"/>
    <dgm:cxn modelId="{33CBA1F9-195D-1943-AFF6-702ADF91EFED}" srcId="{55FA15F4-7DB4-4246-AC01-449515815894}" destId="{0BEF0670-6B18-6F4B-AE31-4AD7ADB67787}" srcOrd="4" destOrd="0" parTransId="{643C3C6B-F190-C64A-B85A-9F8A7104246D}" sibTransId="{183EE11A-3C42-5247-9DCD-037873D39154}"/>
    <dgm:cxn modelId="{29020653-7E7F-2A49-94BF-1F5EE853354A}" type="presParOf" srcId="{7533B584-1C9B-9149-96C2-84BFE2DA0464}" destId="{1E31577B-B9AF-814A-85B2-0C745B34127D}" srcOrd="0" destOrd="0" presId="urn:microsoft.com/office/officeart/2005/8/layout/cycle6"/>
    <dgm:cxn modelId="{7ADE976C-3AC5-6047-8E65-7CAF7EE8128C}" type="presParOf" srcId="{7533B584-1C9B-9149-96C2-84BFE2DA0464}" destId="{ADE9520D-FEF7-2F47-8365-2155ADDCE113}" srcOrd="1" destOrd="0" presId="urn:microsoft.com/office/officeart/2005/8/layout/cycle6"/>
    <dgm:cxn modelId="{4EAC93F9-4CED-B748-86DC-FE4387CAF6F2}" type="presParOf" srcId="{7533B584-1C9B-9149-96C2-84BFE2DA0464}" destId="{7F612DA3-30E6-0245-97D7-406945A72084}" srcOrd="2" destOrd="0" presId="urn:microsoft.com/office/officeart/2005/8/layout/cycle6"/>
    <dgm:cxn modelId="{FEA43D93-FB89-0D43-A6FD-37E61DE3874E}" type="presParOf" srcId="{7533B584-1C9B-9149-96C2-84BFE2DA0464}" destId="{D421B33F-D124-4A4E-A478-86961740ABE9}" srcOrd="3" destOrd="0" presId="urn:microsoft.com/office/officeart/2005/8/layout/cycle6"/>
    <dgm:cxn modelId="{0A7A5F83-A5A1-DB49-AA49-5D555290C44D}" type="presParOf" srcId="{7533B584-1C9B-9149-96C2-84BFE2DA0464}" destId="{4FF1636F-5095-0747-82DF-80C23BFAF981}" srcOrd="4" destOrd="0" presId="urn:microsoft.com/office/officeart/2005/8/layout/cycle6"/>
    <dgm:cxn modelId="{4D7666B2-A457-8F45-8F69-FCB7DE9E9FDA}" type="presParOf" srcId="{7533B584-1C9B-9149-96C2-84BFE2DA0464}" destId="{4257E3B9-AAB5-624A-82AB-084BE7F5C132}" srcOrd="5" destOrd="0" presId="urn:microsoft.com/office/officeart/2005/8/layout/cycle6"/>
    <dgm:cxn modelId="{6A5714B8-9586-534A-838E-AFAED6557805}" type="presParOf" srcId="{7533B584-1C9B-9149-96C2-84BFE2DA0464}" destId="{68BEE20E-18CA-A44B-926F-9EDE2D66C59C}" srcOrd="6" destOrd="0" presId="urn:microsoft.com/office/officeart/2005/8/layout/cycle6"/>
    <dgm:cxn modelId="{2A40410A-0988-FC44-8B6B-470F56F28678}" type="presParOf" srcId="{7533B584-1C9B-9149-96C2-84BFE2DA0464}" destId="{86BE06AB-F89A-2540-AC38-2F043E23976C}" srcOrd="7" destOrd="0" presId="urn:microsoft.com/office/officeart/2005/8/layout/cycle6"/>
    <dgm:cxn modelId="{E65F6CED-0D3A-3943-BFCB-0AC51BD326FF}" type="presParOf" srcId="{7533B584-1C9B-9149-96C2-84BFE2DA0464}" destId="{11477150-4828-9649-9338-ACAC41D9669D}" srcOrd="8" destOrd="0" presId="urn:microsoft.com/office/officeart/2005/8/layout/cycle6"/>
    <dgm:cxn modelId="{5DD75A55-08B2-D146-B7F2-1A4D3AEB3EE8}" type="presParOf" srcId="{7533B584-1C9B-9149-96C2-84BFE2DA0464}" destId="{EEC6CBE5-5513-5D41-B0CD-BB903B7CFA6F}" srcOrd="9" destOrd="0" presId="urn:microsoft.com/office/officeart/2005/8/layout/cycle6"/>
    <dgm:cxn modelId="{9EEF9F0E-35B6-C84A-A939-8483A1790AC8}" type="presParOf" srcId="{7533B584-1C9B-9149-96C2-84BFE2DA0464}" destId="{5672E20B-FA81-074B-BE9A-E113DF188ED6}" srcOrd="10" destOrd="0" presId="urn:microsoft.com/office/officeart/2005/8/layout/cycle6"/>
    <dgm:cxn modelId="{DD81C4DA-4582-E845-AE58-46751BDA8822}" type="presParOf" srcId="{7533B584-1C9B-9149-96C2-84BFE2DA0464}" destId="{A18DCBC5-7194-B446-AAC6-6EB4E6053357}" srcOrd="11" destOrd="0" presId="urn:microsoft.com/office/officeart/2005/8/layout/cycle6"/>
    <dgm:cxn modelId="{CCB30634-044F-F447-A62E-089626FC31B9}" type="presParOf" srcId="{7533B584-1C9B-9149-96C2-84BFE2DA0464}" destId="{94B355C3-96E3-1143-B6BD-CFAB6313BC11}" srcOrd="12" destOrd="0" presId="urn:microsoft.com/office/officeart/2005/8/layout/cycle6"/>
    <dgm:cxn modelId="{3E61F08F-ACEA-8E43-BC8A-471C03ACB5F7}" type="presParOf" srcId="{7533B584-1C9B-9149-96C2-84BFE2DA0464}" destId="{DBEB6F14-FC8F-1344-B00B-FB46DFAA6F78}" srcOrd="13" destOrd="0" presId="urn:microsoft.com/office/officeart/2005/8/layout/cycle6"/>
    <dgm:cxn modelId="{E418C0AD-DAE3-824D-A211-E5DB507E114D}" type="presParOf" srcId="{7533B584-1C9B-9149-96C2-84BFE2DA0464}" destId="{BA26DC6B-810C-8A47-8B61-6A0CCA812F5B}" srcOrd="14" destOrd="0" presId="urn:microsoft.com/office/officeart/2005/8/layout/cycle6"/>
    <dgm:cxn modelId="{DC9A59AD-D6E7-D447-A9FF-3B572C04552C}" type="presParOf" srcId="{7533B584-1C9B-9149-96C2-84BFE2DA0464}" destId="{784C02F3-5628-5C43-98DA-910758DC00BE}" srcOrd="15" destOrd="0" presId="urn:microsoft.com/office/officeart/2005/8/layout/cycle6"/>
    <dgm:cxn modelId="{87B05B99-66E6-4746-9F33-841A2B109EC9}" type="presParOf" srcId="{7533B584-1C9B-9149-96C2-84BFE2DA0464}" destId="{18003E8D-1E78-1C49-BF81-14779F91DEBB}" srcOrd="16" destOrd="0" presId="urn:microsoft.com/office/officeart/2005/8/layout/cycle6"/>
    <dgm:cxn modelId="{BFD756BE-949F-FC41-A26C-359331AC49D8}" type="presParOf" srcId="{7533B584-1C9B-9149-96C2-84BFE2DA0464}" destId="{2AFBC784-E903-C84C-B296-C2FD073C5C61}" srcOrd="17" destOrd="0" presId="urn:microsoft.com/office/officeart/2005/8/layout/cycle6"/>
    <dgm:cxn modelId="{0D3D4372-EF67-C54E-84C8-EE48F12034C3}" type="presParOf" srcId="{7533B584-1C9B-9149-96C2-84BFE2DA0464}" destId="{37648737-8A50-3247-AC04-6E866295239B}" srcOrd="18" destOrd="0" presId="urn:microsoft.com/office/officeart/2005/8/layout/cycle6"/>
    <dgm:cxn modelId="{47387D09-0298-E240-A001-8442EB79319F}" type="presParOf" srcId="{7533B584-1C9B-9149-96C2-84BFE2DA0464}" destId="{7B94C06F-F073-BC41-B416-AD9A62EFC5A9}" srcOrd="19" destOrd="0" presId="urn:microsoft.com/office/officeart/2005/8/layout/cycle6"/>
    <dgm:cxn modelId="{8C943D77-420A-E240-8FD3-BB6EFF53DD52}" type="presParOf" srcId="{7533B584-1C9B-9149-96C2-84BFE2DA0464}" destId="{F59611C5-D028-0B44-8AD2-13CA50F32D7D}" srcOrd="20" destOrd="0" presId="urn:microsoft.com/office/officeart/2005/8/layout/cycle6"/>
    <dgm:cxn modelId="{A37A6387-0663-1048-9CA3-93C6E9FACEBB}" type="presParOf" srcId="{7533B584-1C9B-9149-96C2-84BFE2DA0464}" destId="{6C060F34-3BD6-ED41-89AB-3B9CF6D07D0E}" srcOrd="21" destOrd="0" presId="urn:microsoft.com/office/officeart/2005/8/layout/cycle6"/>
    <dgm:cxn modelId="{C684A4CE-A36A-4F45-86D0-73B817AE929C}" type="presParOf" srcId="{7533B584-1C9B-9149-96C2-84BFE2DA0464}" destId="{EEAAC180-B208-CF4F-8C9F-A89CAEB19830}" srcOrd="22" destOrd="0" presId="urn:microsoft.com/office/officeart/2005/8/layout/cycle6"/>
    <dgm:cxn modelId="{88E8FBD1-DAB5-C348-B974-AA4EE538B0E8}" type="presParOf" srcId="{7533B584-1C9B-9149-96C2-84BFE2DA0464}" destId="{5C97C83D-658E-3147-9262-A0F1380D4D55}" srcOrd="23" destOrd="0" presId="urn:microsoft.com/office/officeart/2005/8/layout/cycle6"/>
    <dgm:cxn modelId="{BCE8FE4B-C0EF-3C4A-9786-42C159A6BE93}" type="presParOf" srcId="{7533B584-1C9B-9149-96C2-84BFE2DA0464}" destId="{1F29859A-DA80-A741-A6A4-5FE83B435F0A}" srcOrd="24" destOrd="0" presId="urn:microsoft.com/office/officeart/2005/8/layout/cycle6"/>
    <dgm:cxn modelId="{7FFBB6DF-74AB-6042-ACF6-A3536618FB9C}" type="presParOf" srcId="{7533B584-1C9B-9149-96C2-84BFE2DA0464}" destId="{E60BD69C-F539-6540-9B07-774913FB3411}" srcOrd="25" destOrd="0" presId="urn:microsoft.com/office/officeart/2005/8/layout/cycle6"/>
    <dgm:cxn modelId="{760C6200-8B9A-7740-B444-3BD0DFE8172B}" type="presParOf" srcId="{7533B584-1C9B-9149-96C2-84BFE2DA0464}" destId="{807B0278-B306-454F-AF1C-58EA58C18CE1}" srcOrd="26" destOrd="0" presId="urn:microsoft.com/office/officeart/2005/8/layout/cycle6"/>
    <dgm:cxn modelId="{044CA712-CDC0-004E-8685-9C039E80D1A6}" type="presParOf" srcId="{7533B584-1C9B-9149-96C2-84BFE2DA0464}" destId="{F6B9A2B1-A3CD-A24E-8674-D1EBB8DC4BB9}" srcOrd="27" destOrd="0" presId="urn:microsoft.com/office/officeart/2005/8/layout/cycle6"/>
    <dgm:cxn modelId="{EF1C628B-A8C3-624C-8630-82AB0FB53DA1}" type="presParOf" srcId="{7533B584-1C9B-9149-96C2-84BFE2DA0464}" destId="{0752C9A4-2697-EE42-800E-A59D7C3BAF72}" srcOrd="28" destOrd="0" presId="urn:microsoft.com/office/officeart/2005/8/layout/cycle6"/>
    <dgm:cxn modelId="{3E163583-9B52-414F-8D30-7011554DE9A5}" type="presParOf" srcId="{7533B584-1C9B-9149-96C2-84BFE2DA0464}" destId="{9677CCBF-C8BD-834A-9217-A342209F5D6B}" srcOrd="29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19D60F-8FCE-B948-B14B-548EEEF3AF6F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6D99F-2C2A-8440-B9A1-2801AB4492D4}">
      <dgm:prSet custT="1"/>
      <dgm:spPr/>
      <dgm:t>
        <a:bodyPr/>
        <a:lstStyle/>
        <a:p>
          <a:r>
            <a:rPr lang="en-US" sz="1900" b="0" dirty="0"/>
            <a:t>Determine roles, needs, expectations, interests, knowledge, expectations,  and influence for all potential stakeholders &amp;</a:t>
          </a:r>
          <a:endParaRPr lang="en-US" sz="1900" dirty="0"/>
        </a:p>
      </dgm:t>
    </dgm:pt>
    <dgm:pt modelId="{7B9F48AD-5BD8-874A-955B-DBC753CC2508}" type="parTrans" cxnId="{9E50C7C8-62AB-5642-8458-319B284A5E88}">
      <dgm:prSet/>
      <dgm:spPr/>
      <dgm:t>
        <a:bodyPr/>
        <a:lstStyle/>
        <a:p>
          <a:endParaRPr lang="en-US"/>
        </a:p>
      </dgm:t>
    </dgm:pt>
    <dgm:pt modelId="{58B703ED-B60A-6D44-8D6D-87E5A10A9A0E}" type="sibTrans" cxnId="{9E50C7C8-62AB-5642-8458-319B284A5E88}">
      <dgm:prSet/>
      <dgm:spPr/>
      <dgm:t>
        <a:bodyPr/>
        <a:lstStyle/>
        <a:p>
          <a:endParaRPr lang="en-US"/>
        </a:p>
      </dgm:t>
    </dgm:pt>
    <dgm:pt modelId="{56D2316E-340C-7E46-8296-B77E7A4351C8}">
      <dgm:prSet/>
      <dgm:spPr/>
      <dgm:t>
        <a:bodyPr/>
        <a:lstStyle/>
        <a:p>
          <a:r>
            <a:rPr lang="en-US" b="0"/>
            <a:t>Identify potential impact or support each stakeholder could generate (power-interest) </a:t>
          </a:r>
          <a:endParaRPr lang="en-US"/>
        </a:p>
      </dgm:t>
    </dgm:pt>
    <dgm:pt modelId="{52F3BBC9-E19C-A14D-9837-57B6655852AA}" type="parTrans" cxnId="{09214187-17D4-1245-89EC-DB105C468C2E}">
      <dgm:prSet/>
      <dgm:spPr/>
      <dgm:t>
        <a:bodyPr/>
        <a:lstStyle/>
        <a:p>
          <a:endParaRPr lang="en-US"/>
        </a:p>
      </dgm:t>
    </dgm:pt>
    <dgm:pt modelId="{706F097B-7BE9-E945-B2CE-1F8AC27EA83A}" type="sibTrans" cxnId="{09214187-17D4-1245-89EC-DB105C468C2E}">
      <dgm:prSet/>
      <dgm:spPr/>
      <dgm:t>
        <a:bodyPr/>
        <a:lstStyle/>
        <a:p>
          <a:endParaRPr lang="en-US"/>
        </a:p>
      </dgm:t>
    </dgm:pt>
    <dgm:pt modelId="{E9C5C067-F964-304E-B204-C5AB9CC85D10}">
      <dgm:prSet/>
      <dgm:spPr/>
      <dgm:t>
        <a:bodyPr/>
        <a:lstStyle/>
        <a:p>
          <a:r>
            <a:rPr lang="en-US" b="0" dirty="0"/>
            <a:t>Assess how key stakeholders are likely to react or respond to various situations. </a:t>
          </a:r>
          <a:endParaRPr lang="en-US" dirty="0"/>
        </a:p>
      </dgm:t>
    </dgm:pt>
    <dgm:pt modelId="{418542DF-0E94-4646-BAD5-57BB47313792}" type="parTrans" cxnId="{955A3DC4-D760-3843-A798-E4B55CB2AA17}">
      <dgm:prSet/>
      <dgm:spPr/>
      <dgm:t>
        <a:bodyPr/>
        <a:lstStyle/>
        <a:p>
          <a:endParaRPr lang="en-US"/>
        </a:p>
      </dgm:t>
    </dgm:pt>
    <dgm:pt modelId="{CF16E309-A2DD-FC48-A2BE-0C89FC3EC7BD}" type="sibTrans" cxnId="{955A3DC4-D760-3843-A798-E4B55CB2AA17}">
      <dgm:prSet/>
      <dgm:spPr/>
      <dgm:t>
        <a:bodyPr/>
        <a:lstStyle/>
        <a:p>
          <a:endParaRPr lang="en-US"/>
        </a:p>
      </dgm:t>
    </dgm:pt>
    <dgm:pt modelId="{AC24C059-8270-0C44-8710-03EE70FF8A52}" type="pres">
      <dgm:prSet presAssocID="{6B19D60F-8FCE-B948-B14B-548EEEF3AF6F}" presName="rootnode" presStyleCnt="0">
        <dgm:presLayoutVars>
          <dgm:chMax/>
          <dgm:chPref/>
          <dgm:dir/>
          <dgm:animLvl val="lvl"/>
        </dgm:presLayoutVars>
      </dgm:prSet>
      <dgm:spPr/>
    </dgm:pt>
    <dgm:pt modelId="{5D567D15-A446-C348-BF1D-8E4D5F9D13E3}" type="pres">
      <dgm:prSet presAssocID="{A616D99F-2C2A-8440-B9A1-2801AB4492D4}" presName="composite" presStyleCnt="0"/>
      <dgm:spPr/>
    </dgm:pt>
    <dgm:pt modelId="{960FA95D-2D90-6744-92D6-BBE2F4368938}" type="pres">
      <dgm:prSet presAssocID="{A616D99F-2C2A-8440-B9A1-2801AB4492D4}" presName="bentUpArrow1" presStyleLbl="alignImgPlace1" presStyleIdx="0" presStyleCnt="2"/>
      <dgm:spPr/>
    </dgm:pt>
    <dgm:pt modelId="{3E967DD9-99A4-2E43-A8E0-A31E40D35E24}" type="pres">
      <dgm:prSet presAssocID="{A616D99F-2C2A-8440-B9A1-2801AB4492D4}" presName="ParentText" presStyleLbl="node1" presStyleIdx="0" presStyleCnt="3" custScaleX="201710">
        <dgm:presLayoutVars>
          <dgm:chMax val="1"/>
          <dgm:chPref val="1"/>
          <dgm:bulletEnabled val="1"/>
        </dgm:presLayoutVars>
      </dgm:prSet>
      <dgm:spPr/>
    </dgm:pt>
    <dgm:pt modelId="{279D45BB-F28A-9544-A7F4-64C120DD5C7E}" type="pres">
      <dgm:prSet presAssocID="{A616D99F-2C2A-8440-B9A1-2801AB4492D4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EF76FDDE-D226-624C-9A65-5F0DB9F963BA}" type="pres">
      <dgm:prSet presAssocID="{58B703ED-B60A-6D44-8D6D-87E5A10A9A0E}" presName="sibTrans" presStyleCnt="0"/>
      <dgm:spPr/>
    </dgm:pt>
    <dgm:pt modelId="{14953506-2826-C54E-BF7B-F8E9771BCAFB}" type="pres">
      <dgm:prSet presAssocID="{56D2316E-340C-7E46-8296-B77E7A4351C8}" presName="composite" presStyleCnt="0"/>
      <dgm:spPr/>
    </dgm:pt>
    <dgm:pt modelId="{1A10B9B1-034D-F546-9F09-2372EF296348}" type="pres">
      <dgm:prSet presAssocID="{56D2316E-340C-7E46-8296-B77E7A4351C8}" presName="bentUpArrow1" presStyleLbl="alignImgPlace1" presStyleIdx="1" presStyleCnt="2"/>
      <dgm:spPr/>
    </dgm:pt>
    <dgm:pt modelId="{4BA2ABF2-31D0-3643-857B-80ED140D6A6D}" type="pres">
      <dgm:prSet presAssocID="{56D2316E-340C-7E46-8296-B77E7A4351C8}" presName="ParentText" presStyleLbl="node1" presStyleIdx="1" presStyleCnt="3" custScaleX="201710">
        <dgm:presLayoutVars>
          <dgm:chMax val="1"/>
          <dgm:chPref val="1"/>
          <dgm:bulletEnabled val="1"/>
        </dgm:presLayoutVars>
      </dgm:prSet>
      <dgm:spPr/>
    </dgm:pt>
    <dgm:pt modelId="{816755F9-2BFA-2042-B18B-E655231DCE43}" type="pres">
      <dgm:prSet presAssocID="{56D2316E-340C-7E46-8296-B77E7A4351C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E703DD9-B906-7749-A9F3-7834B6393D5B}" type="pres">
      <dgm:prSet presAssocID="{706F097B-7BE9-E945-B2CE-1F8AC27EA83A}" presName="sibTrans" presStyleCnt="0"/>
      <dgm:spPr/>
    </dgm:pt>
    <dgm:pt modelId="{C5B64F87-4D6E-3843-AA1F-FBBCA25DF4E1}" type="pres">
      <dgm:prSet presAssocID="{E9C5C067-F964-304E-B204-C5AB9CC85D10}" presName="composite" presStyleCnt="0"/>
      <dgm:spPr/>
    </dgm:pt>
    <dgm:pt modelId="{51B4DA66-D68A-2843-87C2-64DD11EF629D}" type="pres">
      <dgm:prSet presAssocID="{E9C5C067-F964-304E-B204-C5AB9CC85D10}" presName="ParentText" presStyleLbl="node1" presStyleIdx="2" presStyleCnt="3" custScaleX="201710">
        <dgm:presLayoutVars>
          <dgm:chMax val="1"/>
          <dgm:chPref val="1"/>
          <dgm:bulletEnabled val="1"/>
        </dgm:presLayoutVars>
      </dgm:prSet>
      <dgm:spPr/>
    </dgm:pt>
  </dgm:ptLst>
  <dgm:cxnLst>
    <dgm:cxn modelId="{E0BAA13B-8323-6D44-879F-199401D962D4}" type="presOf" srcId="{56D2316E-340C-7E46-8296-B77E7A4351C8}" destId="{4BA2ABF2-31D0-3643-857B-80ED140D6A6D}" srcOrd="0" destOrd="0" presId="urn:microsoft.com/office/officeart/2005/8/layout/StepDownProcess"/>
    <dgm:cxn modelId="{7A5D4980-506F-794E-A1A7-F29DA575BF21}" type="presOf" srcId="{A616D99F-2C2A-8440-B9A1-2801AB4492D4}" destId="{3E967DD9-99A4-2E43-A8E0-A31E40D35E24}" srcOrd="0" destOrd="0" presId="urn:microsoft.com/office/officeart/2005/8/layout/StepDownProcess"/>
    <dgm:cxn modelId="{09214187-17D4-1245-89EC-DB105C468C2E}" srcId="{6B19D60F-8FCE-B948-B14B-548EEEF3AF6F}" destId="{56D2316E-340C-7E46-8296-B77E7A4351C8}" srcOrd="1" destOrd="0" parTransId="{52F3BBC9-E19C-A14D-9837-57B6655852AA}" sibTransId="{706F097B-7BE9-E945-B2CE-1F8AC27EA83A}"/>
    <dgm:cxn modelId="{0DEA2093-8136-8441-A979-A78414934273}" type="presOf" srcId="{E9C5C067-F964-304E-B204-C5AB9CC85D10}" destId="{51B4DA66-D68A-2843-87C2-64DD11EF629D}" srcOrd="0" destOrd="0" presId="urn:microsoft.com/office/officeart/2005/8/layout/StepDownProcess"/>
    <dgm:cxn modelId="{780D69AD-622F-6F47-A07B-073CD10F3306}" type="presOf" srcId="{6B19D60F-8FCE-B948-B14B-548EEEF3AF6F}" destId="{AC24C059-8270-0C44-8710-03EE70FF8A52}" srcOrd="0" destOrd="0" presId="urn:microsoft.com/office/officeart/2005/8/layout/StepDownProcess"/>
    <dgm:cxn modelId="{955A3DC4-D760-3843-A798-E4B55CB2AA17}" srcId="{6B19D60F-8FCE-B948-B14B-548EEEF3AF6F}" destId="{E9C5C067-F964-304E-B204-C5AB9CC85D10}" srcOrd="2" destOrd="0" parTransId="{418542DF-0E94-4646-BAD5-57BB47313792}" sibTransId="{CF16E309-A2DD-FC48-A2BE-0C89FC3EC7BD}"/>
    <dgm:cxn modelId="{9E50C7C8-62AB-5642-8458-319B284A5E88}" srcId="{6B19D60F-8FCE-B948-B14B-548EEEF3AF6F}" destId="{A616D99F-2C2A-8440-B9A1-2801AB4492D4}" srcOrd="0" destOrd="0" parTransId="{7B9F48AD-5BD8-874A-955B-DBC753CC2508}" sibTransId="{58B703ED-B60A-6D44-8D6D-87E5A10A9A0E}"/>
    <dgm:cxn modelId="{B8FB7CCE-2674-C944-AD09-678D48FE560D}" type="presParOf" srcId="{AC24C059-8270-0C44-8710-03EE70FF8A52}" destId="{5D567D15-A446-C348-BF1D-8E4D5F9D13E3}" srcOrd="0" destOrd="0" presId="urn:microsoft.com/office/officeart/2005/8/layout/StepDownProcess"/>
    <dgm:cxn modelId="{8064EE3C-4C0F-B941-A7F8-0A6EF3BC11BE}" type="presParOf" srcId="{5D567D15-A446-C348-BF1D-8E4D5F9D13E3}" destId="{960FA95D-2D90-6744-92D6-BBE2F4368938}" srcOrd="0" destOrd="0" presId="urn:microsoft.com/office/officeart/2005/8/layout/StepDownProcess"/>
    <dgm:cxn modelId="{5F58955E-4721-464E-BAE1-662A6A57B298}" type="presParOf" srcId="{5D567D15-A446-C348-BF1D-8E4D5F9D13E3}" destId="{3E967DD9-99A4-2E43-A8E0-A31E40D35E24}" srcOrd="1" destOrd="0" presId="urn:microsoft.com/office/officeart/2005/8/layout/StepDownProcess"/>
    <dgm:cxn modelId="{41F80907-7866-8A42-B877-AC0C172694D4}" type="presParOf" srcId="{5D567D15-A446-C348-BF1D-8E4D5F9D13E3}" destId="{279D45BB-F28A-9544-A7F4-64C120DD5C7E}" srcOrd="2" destOrd="0" presId="urn:microsoft.com/office/officeart/2005/8/layout/StepDownProcess"/>
    <dgm:cxn modelId="{342EA066-08C5-F74B-AA57-BB39966F20F7}" type="presParOf" srcId="{AC24C059-8270-0C44-8710-03EE70FF8A52}" destId="{EF76FDDE-D226-624C-9A65-5F0DB9F963BA}" srcOrd="1" destOrd="0" presId="urn:microsoft.com/office/officeart/2005/8/layout/StepDownProcess"/>
    <dgm:cxn modelId="{F912FFA6-639E-4840-81B1-B1BEDA7E7039}" type="presParOf" srcId="{AC24C059-8270-0C44-8710-03EE70FF8A52}" destId="{14953506-2826-C54E-BF7B-F8E9771BCAFB}" srcOrd="2" destOrd="0" presId="urn:microsoft.com/office/officeart/2005/8/layout/StepDownProcess"/>
    <dgm:cxn modelId="{616C907A-B435-9648-B8FC-E4A52B6769C9}" type="presParOf" srcId="{14953506-2826-C54E-BF7B-F8E9771BCAFB}" destId="{1A10B9B1-034D-F546-9F09-2372EF296348}" srcOrd="0" destOrd="0" presId="urn:microsoft.com/office/officeart/2005/8/layout/StepDownProcess"/>
    <dgm:cxn modelId="{B9772A13-1E40-2E41-B31F-3C45212035E4}" type="presParOf" srcId="{14953506-2826-C54E-BF7B-F8E9771BCAFB}" destId="{4BA2ABF2-31D0-3643-857B-80ED140D6A6D}" srcOrd="1" destOrd="0" presId="urn:microsoft.com/office/officeart/2005/8/layout/StepDownProcess"/>
    <dgm:cxn modelId="{6FE02075-908E-104D-8881-37268EA82731}" type="presParOf" srcId="{14953506-2826-C54E-BF7B-F8E9771BCAFB}" destId="{816755F9-2BFA-2042-B18B-E655231DCE43}" srcOrd="2" destOrd="0" presId="urn:microsoft.com/office/officeart/2005/8/layout/StepDownProcess"/>
    <dgm:cxn modelId="{C3B0C9C8-F490-2040-8F3D-388C94E67CD8}" type="presParOf" srcId="{AC24C059-8270-0C44-8710-03EE70FF8A52}" destId="{DE703DD9-B906-7749-A9F3-7834B6393D5B}" srcOrd="3" destOrd="0" presId="urn:microsoft.com/office/officeart/2005/8/layout/StepDownProcess"/>
    <dgm:cxn modelId="{12DDC449-3ED6-7B41-AB12-F6E40478A1AE}" type="presParOf" srcId="{AC24C059-8270-0C44-8710-03EE70FF8A52}" destId="{C5B64F87-4D6E-3843-AA1F-FBBCA25DF4E1}" srcOrd="4" destOrd="0" presId="urn:microsoft.com/office/officeart/2005/8/layout/StepDownProcess"/>
    <dgm:cxn modelId="{34B22DE2-58A1-B24D-8535-A7863845E9BE}" type="presParOf" srcId="{C5B64F87-4D6E-3843-AA1F-FBBCA25DF4E1}" destId="{51B4DA66-D68A-2843-87C2-64DD11EF629D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F8B4C4-87DB-004B-B22C-7DCE334A45F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AAFAB9-836E-9141-B9C5-D3373487F799}">
      <dgm:prSet phldrT="[Text]"/>
      <dgm:spPr/>
      <dgm:t>
        <a:bodyPr/>
        <a:lstStyle/>
        <a:p>
          <a:r>
            <a:rPr lang="en-US" dirty="0"/>
            <a:t>Communicate</a:t>
          </a:r>
        </a:p>
      </dgm:t>
    </dgm:pt>
    <dgm:pt modelId="{7CA4B8BE-A09F-764D-9756-8B9D16202AA6}" type="parTrans" cxnId="{FB1A04FE-A299-E340-987B-9307CE05F1FD}">
      <dgm:prSet/>
      <dgm:spPr/>
      <dgm:t>
        <a:bodyPr/>
        <a:lstStyle/>
        <a:p>
          <a:endParaRPr lang="en-US"/>
        </a:p>
      </dgm:t>
    </dgm:pt>
    <dgm:pt modelId="{0D83E3EC-8829-7F4E-855A-D7D000293FA6}" type="sibTrans" cxnId="{FB1A04FE-A299-E340-987B-9307CE05F1FD}">
      <dgm:prSet/>
      <dgm:spPr/>
      <dgm:t>
        <a:bodyPr/>
        <a:lstStyle/>
        <a:p>
          <a:endParaRPr lang="en-US"/>
        </a:p>
      </dgm:t>
    </dgm:pt>
    <dgm:pt modelId="{F0BCE81F-4FA3-524E-ADC7-FC02EE4FED55}">
      <dgm:prSet phldrT="[Text]"/>
      <dgm:spPr/>
      <dgm:t>
        <a:bodyPr/>
        <a:lstStyle/>
        <a:p>
          <a:r>
            <a:rPr lang="en-US" dirty="0"/>
            <a:t>Consult, early and often</a:t>
          </a:r>
        </a:p>
      </dgm:t>
    </dgm:pt>
    <dgm:pt modelId="{ABB6869E-D75B-F54B-82EC-3F675370BFF1}" type="parTrans" cxnId="{53F14B64-DE38-CE44-A2F5-FF8B5D24E3B4}">
      <dgm:prSet/>
      <dgm:spPr/>
      <dgm:t>
        <a:bodyPr/>
        <a:lstStyle/>
        <a:p>
          <a:endParaRPr lang="en-US"/>
        </a:p>
      </dgm:t>
    </dgm:pt>
    <dgm:pt modelId="{BBCFE722-17ED-CD4F-9F93-8795F5E912C9}" type="sibTrans" cxnId="{53F14B64-DE38-CE44-A2F5-FF8B5D24E3B4}">
      <dgm:prSet/>
      <dgm:spPr/>
      <dgm:t>
        <a:bodyPr/>
        <a:lstStyle/>
        <a:p>
          <a:endParaRPr lang="en-US"/>
        </a:p>
      </dgm:t>
    </dgm:pt>
    <dgm:pt modelId="{B444F822-F9B2-2942-BF2A-BDE17C5BF734}">
      <dgm:prSet phldrT="[Text]"/>
      <dgm:spPr/>
      <dgm:t>
        <a:bodyPr/>
        <a:lstStyle/>
        <a:p>
          <a:r>
            <a:rPr lang="en-US" dirty="0"/>
            <a:t>Empathize with them </a:t>
          </a:r>
        </a:p>
      </dgm:t>
    </dgm:pt>
    <dgm:pt modelId="{6F0C6D6C-B968-F24F-B171-BC983F7220CD}" type="parTrans" cxnId="{13C56FB2-68BE-9749-94F7-ED773E4479FE}">
      <dgm:prSet/>
      <dgm:spPr/>
      <dgm:t>
        <a:bodyPr/>
        <a:lstStyle/>
        <a:p>
          <a:endParaRPr lang="en-US"/>
        </a:p>
      </dgm:t>
    </dgm:pt>
    <dgm:pt modelId="{E7B6E678-31EE-B44C-BBDF-B819A096EE49}" type="sibTrans" cxnId="{13C56FB2-68BE-9749-94F7-ED773E4479FE}">
      <dgm:prSet/>
      <dgm:spPr/>
      <dgm:t>
        <a:bodyPr/>
        <a:lstStyle/>
        <a:p>
          <a:endParaRPr lang="en-US"/>
        </a:p>
      </dgm:t>
    </dgm:pt>
    <dgm:pt modelId="{05BEDC96-CC67-D04A-8559-8A41E5EF70D4}">
      <dgm:prSet phldrT="[Text]"/>
      <dgm:spPr/>
      <dgm:t>
        <a:bodyPr/>
        <a:lstStyle/>
        <a:p>
          <a:r>
            <a:rPr lang="en-US" dirty="0"/>
            <a:t>Plan how you will engage them</a:t>
          </a:r>
        </a:p>
      </dgm:t>
    </dgm:pt>
    <dgm:pt modelId="{59994358-D2DE-F74B-862B-6DA15276C358}" type="parTrans" cxnId="{3FCA9DE8-96F8-4E43-9558-8D82CCAFF206}">
      <dgm:prSet/>
      <dgm:spPr/>
      <dgm:t>
        <a:bodyPr/>
        <a:lstStyle/>
        <a:p>
          <a:endParaRPr lang="en-US"/>
        </a:p>
      </dgm:t>
    </dgm:pt>
    <dgm:pt modelId="{8094D112-BD91-2441-B6AB-4E9ED3B4DA21}" type="sibTrans" cxnId="{3FCA9DE8-96F8-4E43-9558-8D82CCAFF206}">
      <dgm:prSet/>
      <dgm:spPr/>
      <dgm:t>
        <a:bodyPr/>
        <a:lstStyle/>
        <a:p>
          <a:endParaRPr lang="en-US"/>
        </a:p>
      </dgm:t>
    </dgm:pt>
    <dgm:pt modelId="{CEAB56B1-A668-3044-BBD6-A13BFD00FF27}">
      <dgm:prSet phldrT="[Text]"/>
      <dgm:spPr/>
      <dgm:t>
        <a:bodyPr/>
        <a:lstStyle/>
        <a:p>
          <a:r>
            <a:rPr lang="en-US" dirty="0"/>
            <a:t>Relationships are key</a:t>
          </a:r>
        </a:p>
      </dgm:t>
    </dgm:pt>
    <dgm:pt modelId="{F8C1B99D-FFD5-0B4A-84E4-461AF80DF9C9}" type="parTrans" cxnId="{891461BF-E9B4-ED4A-B649-975C3B0E3F79}">
      <dgm:prSet/>
      <dgm:spPr/>
      <dgm:t>
        <a:bodyPr/>
        <a:lstStyle/>
        <a:p>
          <a:endParaRPr lang="en-US"/>
        </a:p>
      </dgm:t>
    </dgm:pt>
    <dgm:pt modelId="{3C073708-217D-6F45-922E-55395DD0F6B1}" type="sibTrans" cxnId="{891461BF-E9B4-ED4A-B649-975C3B0E3F79}">
      <dgm:prSet/>
      <dgm:spPr/>
      <dgm:t>
        <a:bodyPr/>
        <a:lstStyle/>
        <a:p>
          <a:endParaRPr lang="en-US"/>
        </a:p>
      </dgm:t>
    </dgm:pt>
    <dgm:pt modelId="{0BD50F9F-D71A-7140-BA42-BF1D99E27294}">
      <dgm:prSet phldrT="[Text]"/>
      <dgm:spPr/>
      <dgm:t>
        <a:bodyPr/>
        <a:lstStyle/>
        <a:p>
          <a:r>
            <a:rPr lang="en-US" dirty="0"/>
            <a:t>Make it simple for them to understand</a:t>
          </a:r>
        </a:p>
      </dgm:t>
    </dgm:pt>
    <dgm:pt modelId="{8C593C1D-64FC-814B-A341-02705812B02F}" type="parTrans" cxnId="{A9537A75-EE5B-C04D-A593-5E91C8B01578}">
      <dgm:prSet/>
      <dgm:spPr/>
      <dgm:t>
        <a:bodyPr/>
        <a:lstStyle/>
        <a:p>
          <a:endParaRPr lang="en-US"/>
        </a:p>
      </dgm:t>
    </dgm:pt>
    <dgm:pt modelId="{D16AA616-A19C-8E44-9A70-175E2763C5DA}" type="sibTrans" cxnId="{A9537A75-EE5B-C04D-A593-5E91C8B01578}">
      <dgm:prSet/>
      <dgm:spPr/>
      <dgm:t>
        <a:bodyPr/>
        <a:lstStyle/>
        <a:p>
          <a:endParaRPr lang="en-US"/>
        </a:p>
      </dgm:t>
    </dgm:pt>
    <dgm:pt modelId="{E7DC220B-D8C6-BB48-9E6E-E9AE299B38A5}">
      <dgm:prSet phldrT="[Text]"/>
      <dgm:spPr/>
      <dgm:t>
        <a:bodyPr/>
        <a:lstStyle/>
        <a:p>
          <a:r>
            <a:rPr lang="en-US" dirty="0"/>
            <a:t>Consider it part of managing risks</a:t>
          </a:r>
        </a:p>
      </dgm:t>
    </dgm:pt>
    <dgm:pt modelId="{26A7BB1A-C37C-AE44-82FD-E19A4425FFB9}" type="parTrans" cxnId="{F54F67B5-CF9B-704D-94D9-7CF5468AC701}">
      <dgm:prSet/>
      <dgm:spPr/>
      <dgm:t>
        <a:bodyPr/>
        <a:lstStyle/>
        <a:p>
          <a:endParaRPr lang="en-US"/>
        </a:p>
      </dgm:t>
    </dgm:pt>
    <dgm:pt modelId="{E287E995-8C4E-614B-87DF-58A970063212}" type="sibTrans" cxnId="{F54F67B5-CF9B-704D-94D9-7CF5468AC701}">
      <dgm:prSet/>
      <dgm:spPr/>
      <dgm:t>
        <a:bodyPr/>
        <a:lstStyle/>
        <a:p>
          <a:endParaRPr lang="en-US"/>
        </a:p>
      </dgm:t>
    </dgm:pt>
    <dgm:pt modelId="{7E8C7C05-5486-A74B-9D1A-148F04A72B2E}">
      <dgm:prSet phldrT="[Text]"/>
      <dgm:spPr/>
      <dgm:t>
        <a:bodyPr/>
        <a:lstStyle/>
        <a:p>
          <a:r>
            <a:rPr lang="en-US" dirty="0"/>
            <a:t>Be willing to compromise</a:t>
          </a:r>
        </a:p>
      </dgm:t>
    </dgm:pt>
    <dgm:pt modelId="{EF708D42-C673-9848-8D29-62B88349A52A}" type="parTrans" cxnId="{6D8F318B-EA6E-804D-AC06-62A0778855EA}">
      <dgm:prSet/>
      <dgm:spPr/>
      <dgm:t>
        <a:bodyPr/>
        <a:lstStyle/>
        <a:p>
          <a:endParaRPr lang="en-US"/>
        </a:p>
      </dgm:t>
    </dgm:pt>
    <dgm:pt modelId="{979D8852-F079-B34E-9CE1-D05CEEC0CDCD}" type="sibTrans" cxnId="{6D8F318B-EA6E-804D-AC06-62A0778855EA}">
      <dgm:prSet/>
      <dgm:spPr/>
      <dgm:t>
        <a:bodyPr/>
        <a:lstStyle/>
        <a:p>
          <a:endParaRPr lang="en-US"/>
        </a:p>
      </dgm:t>
    </dgm:pt>
    <dgm:pt modelId="{F043BF7E-40FF-6947-A892-4517FB4F8E7B}">
      <dgm:prSet phldrT="[Text]"/>
      <dgm:spPr/>
      <dgm:t>
        <a:bodyPr/>
        <a:lstStyle/>
        <a:p>
          <a:r>
            <a:rPr lang="en-US" dirty="0"/>
            <a:t>Understand what are your objectives clearly</a:t>
          </a:r>
        </a:p>
      </dgm:t>
    </dgm:pt>
    <dgm:pt modelId="{54D4F4C5-1CF9-6440-8BC8-8793491E7349}" type="parTrans" cxnId="{D24E7548-87A2-6047-B24C-E4207FB3950C}">
      <dgm:prSet/>
      <dgm:spPr/>
      <dgm:t>
        <a:bodyPr/>
        <a:lstStyle/>
        <a:p>
          <a:endParaRPr lang="en-US"/>
        </a:p>
      </dgm:t>
    </dgm:pt>
    <dgm:pt modelId="{20F9ED78-45CB-B044-8294-A2212B52B33B}" type="sibTrans" cxnId="{D24E7548-87A2-6047-B24C-E4207FB3950C}">
      <dgm:prSet/>
      <dgm:spPr/>
      <dgm:t>
        <a:bodyPr/>
        <a:lstStyle/>
        <a:p>
          <a:endParaRPr lang="en-US"/>
        </a:p>
      </dgm:t>
    </dgm:pt>
    <dgm:pt modelId="{D51E21EB-C35D-7142-9B41-36FDCAD14105}">
      <dgm:prSet phldrT="[Text]"/>
      <dgm:spPr/>
      <dgm:t>
        <a:bodyPr/>
        <a:lstStyle/>
        <a:p>
          <a:pPr rtl="0"/>
          <a:r>
            <a:rPr lang="en-US" dirty="0"/>
            <a:t>Take Responsibility for engaging stakeholders</a:t>
          </a:r>
        </a:p>
      </dgm:t>
    </dgm:pt>
    <dgm:pt modelId="{DD2475B4-4B70-7045-BBE4-CC86CBE8073A}" type="parTrans" cxnId="{FDF60530-D3CB-4144-9303-EDED33D0D9FC}">
      <dgm:prSet/>
      <dgm:spPr/>
      <dgm:t>
        <a:bodyPr/>
        <a:lstStyle/>
        <a:p>
          <a:endParaRPr lang="en-US"/>
        </a:p>
      </dgm:t>
    </dgm:pt>
    <dgm:pt modelId="{9DA08255-725E-F842-A656-C71AE07FEE17}" type="sibTrans" cxnId="{FDF60530-D3CB-4144-9303-EDED33D0D9FC}">
      <dgm:prSet/>
      <dgm:spPr/>
      <dgm:t>
        <a:bodyPr/>
        <a:lstStyle/>
        <a:p>
          <a:endParaRPr lang="en-US"/>
        </a:p>
      </dgm:t>
    </dgm:pt>
    <dgm:pt modelId="{3E412484-854F-8149-BBCC-3D8BE26728E2}" type="pres">
      <dgm:prSet presAssocID="{73F8B4C4-87DB-004B-B22C-7DCE334A45F1}" presName="linear" presStyleCnt="0">
        <dgm:presLayoutVars>
          <dgm:animLvl val="lvl"/>
          <dgm:resizeHandles val="exact"/>
        </dgm:presLayoutVars>
      </dgm:prSet>
      <dgm:spPr/>
    </dgm:pt>
    <dgm:pt modelId="{B51AA42C-A7DE-5547-A0BD-93A9EC46EA08}" type="pres">
      <dgm:prSet presAssocID="{93AAFAB9-836E-9141-B9C5-D3373487F799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2E56D84F-87C6-8D45-ACF3-A2C62828995D}" type="pres">
      <dgm:prSet presAssocID="{0D83E3EC-8829-7F4E-855A-D7D000293FA6}" presName="spacer" presStyleCnt="0"/>
      <dgm:spPr/>
    </dgm:pt>
    <dgm:pt modelId="{0D2A021F-7C06-E246-B765-B9F17F2E21EC}" type="pres">
      <dgm:prSet presAssocID="{F0BCE81F-4FA3-524E-ADC7-FC02EE4FED55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CE2D4716-F0F2-A24D-A63A-6CA712B0995F}" type="pres">
      <dgm:prSet presAssocID="{BBCFE722-17ED-CD4F-9F93-8795F5E912C9}" presName="spacer" presStyleCnt="0"/>
      <dgm:spPr/>
    </dgm:pt>
    <dgm:pt modelId="{439B0AAB-57B7-4C44-8251-6836C8850B0A}" type="pres">
      <dgm:prSet presAssocID="{B444F822-F9B2-2942-BF2A-BDE17C5BF734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AEB884CD-BD43-254E-AD02-6C5CC85E1487}" type="pres">
      <dgm:prSet presAssocID="{E7B6E678-31EE-B44C-BBDF-B819A096EE49}" presName="spacer" presStyleCnt="0"/>
      <dgm:spPr/>
    </dgm:pt>
    <dgm:pt modelId="{A37CADDB-4CE2-C749-B02C-0521C76A96DD}" type="pres">
      <dgm:prSet presAssocID="{05BEDC96-CC67-D04A-8559-8A41E5EF70D4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A83B5AE3-2DDF-3F42-A785-9BBB213A0EEF}" type="pres">
      <dgm:prSet presAssocID="{8094D112-BD91-2441-B6AB-4E9ED3B4DA21}" presName="spacer" presStyleCnt="0"/>
      <dgm:spPr/>
    </dgm:pt>
    <dgm:pt modelId="{C87A985F-22C0-C242-93E3-5EB0F7850C92}" type="pres">
      <dgm:prSet presAssocID="{CEAB56B1-A668-3044-BBD6-A13BFD00FF2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E86EBA3A-D999-914B-B349-9503FCE76131}" type="pres">
      <dgm:prSet presAssocID="{3C073708-217D-6F45-922E-55395DD0F6B1}" presName="spacer" presStyleCnt="0"/>
      <dgm:spPr/>
    </dgm:pt>
    <dgm:pt modelId="{1512014F-F933-9B4E-A3D7-FBF42D4D2F59}" type="pres">
      <dgm:prSet presAssocID="{0BD50F9F-D71A-7140-BA42-BF1D99E27294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2D1C1A6-C3C6-A048-9834-AFFE2F39A158}" type="pres">
      <dgm:prSet presAssocID="{D16AA616-A19C-8E44-9A70-175E2763C5DA}" presName="spacer" presStyleCnt="0"/>
      <dgm:spPr/>
    </dgm:pt>
    <dgm:pt modelId="{290F2E29-ECBD-A44B-9B1C-455F7FD31A28}" type="pres">
      <dgm:prSet presAssocID="{E7DC220B-D8C6-BB48-9E6E-E9AE299B38A5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C6A10EDF-F6A6-E64C-A7A1-2306D779B977}" type="pres">
      <dgm:prSet presAssocID="{E287E995-8C4E-614B-87DF-58A970063212}" presName="spacer" presStyleCnt="0"/>
      <dgm:spPr/>
    </dgm:pt>
    <dgm:pt modelId="{68A7AD1A-3C4D-1F42-B096-332F4FEC35C0}" type="pres">
      <dgm:prSet presAssocID="{7E8C7C05-5486-A74B-9D1A-148F04A72B2E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A08A26F8-4325-CD40-8F13-F16AB8240A6F}" type="pres">
      <dgm:prSet presAssocID="{979D8852-F079-B34E-9CE1-D05CEEC0CDCD}" presName="spacer" presStyleCnt="0"/>
      <dgm:spPr/>
    </dgm:pt>
    <dgm:pt modelId="{BF37FFB5-9EE0-E042-A4A1-CC89E341108A}" type="pres">
      <dgm:prSet presAssocID="{F043BF7E-40FF-6947-A892-4517FB4F8E7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681B2816-F8E9-874D-9962-BD0D6E7DE3FD}" type="pres">
      <dgm:prSet presAssocID="{20F9ED78-45CB-B044-8294-A2212B52B33B}" presName="spacer" presStyleCnt="0"/>
      <dgm:spPr/>
    </dgm:pt>
    <dgm:pt modelId="{F92B614C-80AD-2A49-9999-76E623F605DD}" type="pres">
      <dgm:prSet presAssocID="{D51E21EB-C35D-7142-9B41-36FDCAD14105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4A731E07-F42D-324E-B1AD-6909A9062577}" type="presOf" srcId="{93AAFAB9-836E-9141-B9C5-D3373487F799}" destId="{B51AA42C-A7DE-5547-A0BD-93A9EC46EA08}" srcOrd="0" destOrd="0" presId="urn:microsoft.com/office/officeart/2005/8/layout/vList2"/>
    <dgm:cxn modelId="{534B3015-FA5A-C54A-9833-6E1A89D40FD0}" type="presOf" srcId="{73F8B4C4-87DB-004B-B22C-7DCE334A45F1}" destId="{3E412484-854F-8149-BBCC-3D8BE26728E2}" srcOrd="0" destOrd="0" presId="urn:microsoft.com/office/officeart/2005/8/layout/vList2"/>
    <dgm:cxn modelId="{C5E2D217-F2EC-6A4A-816C-825569001BC6}" type="presOf" srcId="{7E8C7C05-5486-A74B-9D1A-148F04A72B2E}" destId="{68A7AD1A-3C4D-1F42-B096-332F4FEC35C0}" srcOrd="0" destOrd="0" presId="urn:microsoft.com/office/officeart/2005/8/layout/vList2"/>
    <dgm:cxn modelId="{162ABC1C-2812-D947-AA09-A5B125485BC4}" type="presOf" srcId="{F0BCE81F-4FA3-524E-ADC7-FC02EE4FED55}" destId="{0D2A021F-7C06-E246-B765-B9F17F2E21EC}" srcOrd="0" destOrd="0" presId="urn:microsoft.com/office/officeart/2005/8/layout/vList2"/>
    <dgm:cxn modelId="{20CCD31C-69B1-6B4D-B245-810286B540E7}" type="presOf" srcId="{E7DC220B-D8C6-BB48-9E6E-E9AE299B38A5}" destId="{290F2E29-ECBD-A44B-9B1C-455F7FD31A28}" srcOrd="0" destOrd="0" presId="urn:microsoft.com/office/officeart/2005/8/layout/vList2"/>
    <dgm:cxn modelId="{EB297026-E5A1-EB4A-BD67-A4C646BDACA3}" type="presOf" srcId="{B444F822-F9B2-2942-BF2A-BDE17C5BF734}" destId="{439B0AAB-57B7-4C44-8251-6836C8850B0A}" srcOrd="0" destOrd="0" presId="urn:microsoft.com/office/officeart/2005/8/layout/vList2"/>
    <dgm:cxn modelId="{FDF60530-D3CB-4144-9303-EDED33D0D9FC}" srcId="{73F8B4C4-87DB-004B-B22C-7DCE334A45F1}" destId="{D51E21EB-C35D-7142-9B41-36FDCAD14105}" srcOrd="9" destOrd="0" parTransId="{DD2475B4-4B70-7045-BBE4-CC86CBE8073A}" sibTransId="{9DA08255-725E-F842-A656-C71AE07FEE17}"/>
    <dgm:cxn modelId="{34099D30-35CB-0249-A502-ADFC08922A29}" type="presOf" srcId="{0BD50F9F-D71A-7140-BA42-BF1D99E27294}" destId="{1512014F-F933-9B4E-A3D7-FBF42D4D2F59}" srcOrd="0" destOrd="0" presId="urn:microsoft.com/office/officeart/2005/8/layout/vList2"/>
    <dgm:cxn modelId="{BCEC6239-1228-6143-86CC-D80BD705CA2D}" type="presOf" srcId="{F043BF7E-40FF-6947-A892-4517FB4F8E7B}" destId="{BF37FFB5-9EE0-E042-A4A1-CC89E341108A}" srcOrd="0" destOrd="0" presId="urn:microsoft.com/office/officeart/2005/8/layout/vList2"/>
    <dgm:cxn modelId="{D24E7548-87A2-6047-B24C-E4207FB3950C}" srcId="{73F8B4C4-87DB-004B-B22C-7DCE334A45F1}" destId="{F043BF7E-40FF-6947-A892-4517FB4F8E7B}" srcOrd="8" destOrd="0" parTransId="{54D4F4C5-1CF9-6440-8BC8-8793491E7349}" sibTransId="{20F9ED78-45CB-B044-8294-A2212B52B33B}"/>
    <dgm:cxn modelId="{53F14B64-DE38-CE44-A2F5-FF8B5D24E3B4}" srcId="{73F8B4C4-87DB-004B-B22C-7DCE334A45F1}" destId="{F0BCE81F-4FA3-524E-ADC7-FC02EE4FED55}" srcOrd="1" destOrd="0" parTransId="{ABB6869E-D75B-F54B-82EC-3F675370BFF1}" sibTransId="{BBCFE722-17ED-CD4F-9F93-8795F5E912C9}"/>
    <dgm:cxn modelId="{A9537A75-EE5B-C04D-A593-5E91C8B01578}" srcId="{73F8B4C4-87DB-004B-B22C-7DCE334A45F1}" destId="{0BD50F9F-D71A-7140-BA42-BF1D99E27294}" srcOrd="5" destOrd="0" parTransId="{8C593C1D-64FC-814B-A341-02705812B02F}" sibTransId="{D16AA616-A19C-8E44-9A70-175E2763C5DA}"/>
    <dgm:cxn modelId="{6D8F318B-EA6E-804D-AC06-62A0778855EA}" srcId="{73F8B4C4-87DB-004B-B22C-7DCE334A45F1}" destId="{7E8C7C05-5486-A74B-9D1A-148F04A72B2E}" srcOrd="7" destOrd="0" parTransId="{EF708D42-C673-9848-8D29-62B88349A52A}" sibTransId="{979D8852-F079-B34E-9CE1-D05CEEC0CDCD}"/>
    <dgm:cxn modelId="{13C56FB2-68BE-9749-94F7-ED773E4479FE}" srcId="{73F8B4C4-87DB-004B-B22C-7DCE334A45F1}" destId="{B444F822-F9B2-2942-BF2A-BDE17C5BF734}" srcOrd="2" destOrd="0" parTransId="{6F0C6D6C-B968-F24F-B171-BC983F7220CD}" sibTransId="{E7B6E678-31EE-B44C-BBDF-B819A096EE49}"/>
    <dgm:cxn modelId="{BB4590B4-4A10-454F-AE6E-C0891936E79B}" type="presOf" srcId="{CEAB56B1-A668-3044-BBD6-A13BFD00FF27}" destId="{C87A985F-22C0-C242-93E3-5EB0F7850C92}" srcOrd="0" destOrd="0" presId="urn:microsoft.com/office/officeart/2005/8/layout/vList2"/>
    <dgm:cxn modelId="{F54F67B5-CF9B-704D-94D9-7CF5468AC701}" srcId="{73F8B4C4-87DB-004B-B22C-7DCE334A45F1}" destId="{E7DC220B-D8C6-BB48-9E6E-E9AE299B38A5}" srcOrd="6" destOrd="0" parTransId="{26A7BB1A-C37C-AE44-82FD-E19A4425FFB9}" sibTransId="{E287E995-8C4E-614B-87DF-58A970063212}"/>
    <dgm:cxn modelId="{891461BF-E9B4-ED4A-B649-975C3B0E3F79}" srcId="{73F8B4C4-87DB-004B-B22C-7DCE334A45F1}" destId="{CEAB56B1-A668-3044-BBD6-A13BFD00FF27}" srcOrd="4" destOrd="0" parTransId="{F8C1B99D-FFD5-0B4A-84E4-461AF80DF9C9}" sibTransId="{3C073708-217D-6F45-922E-55395DD0F6B1}"/>
    <dgm:cxn modelId="{E89F2BDB-CB2F-5E42-987A-A588DDE60FD1}" type="presOf" srcId="{05BEDC96-CC67-D04A-8559-8A41E5EF70D4}" destId="{A37CADDB-4CE2-C749-B02C-0521C76A96DD}" srcOrd="0" destOrd="0" presId="urn:microsoft.com/office/officeart/2005/8/layout/vList2"/>
    <dgm:cxn modelId="{3FCA9DE8-96F8-4E43-9558-8D82CCAFF206}" srcId="{73F8B4C4-87DB-004B-B22C-7DCE334A45F1}" destId="{05BEDC96-CC67-D04A-8559-8A41E5EF70D4}" srcOrd="3" destOrd="0" parTransId="{59994358-D2DE-F74B-862B-6DA15276C358}" sibTransId="{8094D112-BD91-2441-B6AB-4E9ED3B4DA21}"/>
    <dgm:cxn modelId="{EAEF7FED-A89B-4341-96D4-BA1261727C04}" type="presOf" srcId="{D51E21EB-C35D-7142-9B41-36FDCAD14105}" destId="{F92B614C-80AD-2A49-9999-76E623F605DD}" srcOrd="0" destOrd="0" presId="urn:microsoft.com/office/officeart/2005/8/layout/vList2"/>
    <dgm:cxn modelId="{FB1A04FE-A299-E340-987B-9307CE05F1FD}" srcId="{73F8B4C4-87DB-004B-B22C-7DCE334A45F1}" destId="{93AAFAB9-836E-9141-B9C5-D3373487F799}" srcOrd="0" destOrd="0" parTransId="{7CA4B8BE-A09F-764D-9756-8B9D16202AA6}" sibTransId="{0D83E3EC-8829-7F4E-855A-D7D000293FA6}"/>
    <dgm:cxn modelId="{3F026206-31B9-0543-9419-97BD412E8BF0}" type="presParOf" srcId="{3E412484-854F-8149-BBCC-3D8BE26728E2}" destId="{B51AA42C-A7DE-5547-A0BD-93A9EC46EA08}" srcOrd="0" destOrd="0" presId="urn:microsoft.com/office/officeart/2005/8/layout/vList2"/>
    <dgm:cxn modelId="{D7C50CB6-0A32-224A-A7F0-C8CF1FD8BE93}" type="presParOf" srcId="{3E412484-854F-8149-BBCC-3D8BE26728E2}" destId="{2E56D84F-87C6-8D45-ACF3-A2C62828995D}" srcOrd="1" destOrd="0" presId="urn:microsoft.com/office/officeart/2005/8/layout/vList2"/>
    <dgm:cxn modelId="{565C49EA-EB81-4049-82D3-385F84C7BF4F}" type="presParOf" srcId="{3E412484-854F-8149-BBCC-3D8BE26728E2}" destId="{0D2A021F-7C06-E246-B765-B9F17F2E21EC}" srcOrd="2" destOrd="0" presId="urn:microsoft.com/office/officeart/2005/8/layout/vList2"/>
    <dgm:cxn modelId="{33A54454-7ECE-F449-86B9-DE14197D5132}" type="presParOf" srcId="{3E412484-854F-8149-BBCC-3D8BE26728E2}" destId="{CE2D4716-F0F2-A24D-A63A-6CA712B0995F}" srcOrd="3" destOrd="0" presId="urn:microsoft.com/office/officeart/2005/8/layout/vList2"/>
    <dgm:cxn modelId="{DA4EC548-3D92-DA4B-9A2B-4DD161B50C65}" type="presParOf" srcId="{3E412484-854F-8149-BBCC-3D8BE26728E2}" destId="{439B0AAB-57B7-4C44-8251-6836C8850B0A}" srcOrd="4" destOrd="0" presId="urn:microsoft.com/office/officeart/2005/8/layout/vList2"/>
    <dgm:cxn modelId="{341A2F17-97D6-FD4E-B166-C82CFB5D8ABE}" type="presParOf" srcId="{3E412484-854F-8149-BBCC-3D8BE26728E2}" destId="{AEB884CD-BD43-254E-AD02-6C5CC85E1487}" srcOrd="5" destOrd="0" presId="urn:microsoft.com/office/officeart/2005/8/layout/vList2"/>
    <dgm:cxn modelId="{306CD94E-50D0-024F-8C27-5673058A37F0}" type="presParOf" srcId="{3E412484-854F-8149-BBCC-3D8BE26728E2}" destId="{A37CADDB-4CE2-C749-B02C-0521C76A96DD}" srcOrd="6" destOrd="0" presId="urn:microsoft.com/office/officeart/2005/8/layout/vList2"/>
    <dgm:cxn modelId="{E4C1E0CD-AD28-0C47-A597-A28B8CD9EF8B}" type="presParOf" srcId="{3E412484-854F-8149-BBCC-3D8BE26728E2}" destId="{A83B5AE3-2DDF-3F42-A785-9BBB213A0EEF}" srcOrd="7" destOrd="0" presId="urn:microsoft.com/office/officeart/2005/8/layout/vList2"/>
    <dgm:cxn modelId="{6CB52B54-AFEA-2542-A50A-61100EEB240F}" type="presParOf" srcId="{3E412484-854F-8149-BBCC-3D8BE26728E2}" destId="{C87A985F-22C0-C242-93E3-5EB0F7850C92}" srcOrd="8" destOrd="0" presId="urn:microsoft.com/office/officeart/2005/8/layout/vList2"/>
    <dgm:cxn modelId="{422AE494-A99B-FF42-8DCA-30791797EA25}" type="presParOf" srcId="{3E412484-854F-8149-BBCC-3D8BE26728E2}" destId="{E86EBA3A-D999-914B-B349-9503FCE76131}" srcOrd="9" destOrd="0" presId="urn:microsoft.com/office/officeart/2005/8/layout/vList2"/>
    <dgm:cxn modelId="{9B3F2AEB-FB1E-B747-B54C-CD1F903891AE}" type="presParOf" srcId="{3E412484-854F-8149-BBCC-3D8BE26728E2}" destId="{1512014F-F933-9B4E-A3D7-FBF42D4D2F59}" srcOrd="10" destOrd="0" presId="urn:microsoft.com/office/officeart/2005/8/layout/vList2"/>
    <dgm:cxn modelId="{58A43AE6-64B4-C049-87D7-B313EB34EA97}" type="presParOf" srcId="{3E412484-854F-8149-BBCC-3D8BE26728E2}" destId="{E2D1C1A6-C3C6-A048-9834-AFFE2F39A158}" srcOrd="11" destOrd="0" presId="urn:microsoft.com/office/officeart/2005/8/layout/vList2"/>
    <dgm:cxn modelId="{6159BFB1-2595-3946-84CE-7A4B6DDF4DEB}" type="presParOf" srcId="{3E412484-854F-8149-BBCC-3D8BE26728E2}" destId="{290F2E29-ECBD-A44B-9B1C-455F7FD31A28}" srcOrd="12" destOrd="0" presId="urn:microsoft.com/office/officeart/2005/8/layout/vList2"/>
    <dgm:cxn modelId="{90C9CD7E-B95C-CE43-B458-C99975D53042}" type="presParOf" srcId="{3E412484-854F-8149-BBCC-3D8BE26728E2}" destId="{C6A10EDF-F6A6-E64C-A7A1-2306D779B977}" srcOrd="13" destOrd="0" presId="urn:microsoft.com/office/officeart/2005/8/layout/vList2"/>
    <dgm:cxn modelId="{F53B6755-BBD2-494B-AA94-772F16C90A6C}" type="presParOf" srcId="{3E412484-854F-8149-BBCC-3D8BE26728E2}" destId="{68A7AD1A-3C4D-1F42-B096-332F4FEC35C0}" srcOrd="14" destOrd="0" presId="urn:microsoft.com/office/officeart/2005/8/layout/vList2"/>
    <dgm:cxn modelId="{8CA31D71-C3CC-1A47-80F3-78D41CDC1472}" type="presParOf" srcId="{3E412484-854F-8149-BBCC-3D8BE26728E2}" destId="{A08A26F8-4325-CD40-8F13-F16AB8240A6F}" srcOrd="15" destOrd="0" presId="urn:microsoft.com/office/officeart/2005/8/layout/vList2"/>
    <dgm:cxn modelId="{AB31C7F9-CBBD-3443-B940-C6E7DB18B86F}" type="presParOf" srcId="{3E412484-854F-8149-BBCC-3D8BE26728E2}" destId="{BF37FFB5-9EE0-E042-A4A1-CC89E341108A}" srcOrd="16" destOrd="0" presId="urn:microsoft.com/office/officeart/2005/8/layout/vList2"/>
    <dgm:cxn modelId="{8B558D3D-C999-0A4C-97AB-835AA6A2C4CC}" type="presParOf" srcId="{3E412484-854F-8149-BBCC-3D8BE26728E2}" destId="{681B2816-F8E9-874D-9962-BD0D6E7DE3FD}" srcOrd="17" destOrd="0" presId="urn:microsoft.com/office/officeart/2005/8/layout/vList2"/>
    <dgm:cxn modelId="{387EF9FC-F2A0-4F4A-B24B-875E176A801A}" type="presParOf" srcId="{3E412484-854F-8149-BBCC-3D8BE26728E2}" destId="{F92B614C-80AD-2A49-9999-76E623F605DD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67A60C-BE03-2449-9969-00010B3F9DF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ECF3BE-B5E6-0D44-BF68-A2F5CDD6517C}">
      <dgm:prSet phldrT="[Text]" custT="1"/>
      <dgm:spPr/>
      <dgm:t>
        <a:bodyPr/>
        <a:lstStyle/>
        <a:p>
          <a:pPr rtl="0"/>
          <a:r>
            <a:rPr lang="en-US" sz="2000" dirty="0"/>
            <a:t>Inform</a:t>
          </a:r>
        </a:p>
      </dgm:t>
    </dgm:pt>
    <dgm:pt modelId="{C7A241B5-C9FC-1748-A01D-AE605C06EF65}" type="parTrans" cxnId="{C41E2BCE-E40A-DB4C-B5C7-D5415874EB70}">
      <dgm:prSet/>
      <dgm:spPr/>
      <dgm:t>
        <a:bodyPr/>
        <a:lstStyle/>
        <a:p>
          <a:endParaRPr lang="en-US" sz="2000"/>
        </a:p>
      </dgm:t>
    </dgm:pt>
    <dgm:pt modelId="{B4FA37CA-0571-C544-8044-9476B79A210F}" type="sibTrans" cxnId="{C41E2BCE-E40A-DB4C-B5C7-D5415874EB70}">
      <dgm:prSet/>
      <dgm:spPr/>
      <dgm:t>
        <a:bodyPr/>
        <a:lstStyle/>
        <a:p>
          <a:endParaRPr lang="en-US" sz="2000"/>
        </a:p>
      </dgm:t>
    </dgm:pt>
    <dgm:pt modelId="{0A202B2E-E77C-3548-B9AB-2A0E52D8EFDE}">
      <dgm:prSet phldrT="[Text]" custT="1"/>
      <dgm:spPr/>
      <dgm:t>
        <a:bodyPr/>
        <a:lstStyle/>
        <a:p>
          <a:pPr rtl="0"/>
          <a:r>
            <a:rPr lang="en-US" sz="2000" dirty="0"/>
            <a:t>Explain</a:t>
          </a:r>
        </a:p>
      </dgm:t>
    </dgm:pt>
    <dgm:pt modelId="{8F4211BE-9F50-6143-8438-C80193F1AEE4}" type="parTrans" cxnId="{36AE38A1-8467-8D4C-A0FC-23EA3387250A}">
      <dgm:prSet/>
      <dgm:spPr/>
      <dgm:t>
        <a:bodyPr/>
        <a:lstStyle/>
        <a:p>
          <a:endParaRPr lang="en-US" sz="2000"/>
        </a:p>
      </dgm:t>
    </dgm:pt>
    <dgm:pt modelId="{769EC4E8-18C3-6C44-B479-76EA68B7FDAC}" type="sibTrans" cxnId="{36AE38A1-8467-8D4C-A0FC-23EA3387250A}">
      <dgm:prSet/>
      <dgm:spPr/>
      <dgm:t>
        <a:bodyPr/>
        <a:lstStyle/>
        <a:p>
          <a:endParaRPr lang="en-US" sz="2000"/>
        </a:p>
      </dgm:t>
    </dgm:pt>
    <dgm:pt modelId="{1238EE16-698A-2A4D-B7A2-E3E10A8F1E8C}">
      <dgm:prSet phldrT="[Text]" custT="1"/>
      <dgm:spPr/>
      <dgm:t>
        <a:bodyPr/>
        <a:lstStyle/>
        <a:p>
          <a:pPr rtl="0"/>
          <a:r>
            <a:rPr lang="en-US" sz="2000" dirty="0"/>
            <a:t>Consult</a:t>
          </a:r>
        </a:p>
      </dgm:t>
    </dgm:pt>
    <dgm:pt modelId="{90C41313-ED46-C840-A279-45561BB71F67}" type="parTrans" cxnId="{BEF7897C-DF7D-C645-89D1-6704E68C652F}">
      <dgm:prSet/>
      <dgm:spPr/>
      <dgm:t>
        <a:bodyPr/>
        <a:lstStyle/>
        <a:p>
          <a:endParaRPr lang="en-US" sz="2000"/>
        </a:p>
      </dgm:t>
    </dgm:pt>
    <dgm:pt modelId="{F158D948-E939-B348-817D-EF3FDDA96BB9}" type="sibTrans" cxnId="{BEF7897C-DF7D-C645-89D1-6704E68C652F}">
      <dgm:prSet/>
      <dgm:spPr/>
      <dgm:t>
        <a:bodyPr/>
        <a:lstStyle/>
        <a:p>
          <a:endParaRPr lang="en-US" sz="2000"/>
        </a:p>
      </dgm:t>
    </dgm:pt>
    <dgm:pt modelId="{E0E77305-384F-1346-8A82-F885EF2F2BF1}">
      <dgm:prSet phldrT="[Text]" custT="1"/>
      <dgm:spPr/>
      <dgm:t>
        <a:bodyPr/>
        <a:lstStyle/>
        <a:p>
          <a:pPr rtl="0"/>
          <a:r>
            <a:rPr lang="en-US" sz="2000" dirty="0"/>
            <a:t>Involve</a:t>
          </a:r>
        </a:p>
      </dgm:t>
    </dgm:pt>
    <dgm:pt modelId="{742E3D9E-8D95-9946-9584-620885A9B9E6}" type="parTrans" cxnId="{1F0FE0EF-F25D-8745-BEEE-30D7685614FB}">
      <dgm:prSet/>
      <dgm:spPr/>
      <dgm:t>
        <a:bodyPr/>
        <a:lstStyle/>
        <a:p>
          <a:endParaRPr lang="en-US" sz="2000"/>
        </a:p>
      </dgm:t>
    </dgm:pt>
    <dgm:pt modelId="{A2BE0B2C-F184-E649-9041-D8CE25B482B9}" type="sibTrans" cxnId="{1F0FE0EF-F25D-8745-BEEE-30D7685614FB}">
      <dgm:prSet/>
      <dgm:spPr/>
      <dgm:t>
        <a:bodyPr/>
        <a:lstStyle/>
        <a:p>
          <a:endParaRPr lang="en-US" sz="2000"/>
        </a:p>
      </dgm:t>
    </dgm:pt>
    <dgm:pt modelId="{A87709AA-492F-CC4E-B73B-1ADFD70419F2}">
      <dgm:prSet phldrT="[Text]" custT="1"/>
      <dgm:spPr/>
      <dgm:t>
        <a:bodyPr/>
        <a:lstStyle/>
        <a:p>
          <a:pPr rtl="0"/>
          <a:r>
            <a:rPr lang="en-US" sz="2000" dirty="0"/>
            <a:t>Collaborate</a:t>
          </a:r>
        </a:p>
      </dgm:t>
    </dgm:pt>
    <dgm:pt modelId="{687C2101-AA72-594E-8D0F-CADFF08B17FB}" type="parTrans" cxnId="{1968A81D-5DBE-2943-B71B-9BA719BC7834}">
      <dgm:prSet/>
      <dgm:spPr/>
      <dgm:t>
        <a:bodyPr/>
        <a:lstStyle/>
        <a:p>
          <a:endParaRPr lang="en-US" sz="2000"/>
        </a:p>
      </dgm:t>
    </dgm:pt>
    <dgm:pt modelId="{1F5F2477-2960-2D49-9912-E678A6FD30A6}" type="sibTrans" cxnId="{1968A81D-5DBE-2943-B71B-9BA719BC7834}">
      <dgm:prSet/>
      <dgm:spPr/>
      <dgm:t>
        <a:bodyPr/>
        <a:lstStyle/>
        <a:p>
          <a:endParaRPr lang="en-US" sz="2000"/>
        </a:p>
      </dgm:t>
    </dgm:pt>
    <dgm:pt modelId="{F2070B04-9E35-974B-8ACF-18E6436D8775}">
      <dgm:prSet phldrT="[Text]" custT="1"/>
      <dgm:spPr/>
      <dgm:t>
        <a:bodyPr/>
        <a:lstStyle/>
        <a:p>
          <a:pPr rtl="0"/>
          <a:r>
            <a:rPr lang="en-US" sz="2000" dirty="0"/>
            <a:t>Partner</a:t>
          </a:r>
        </a:p>
      </dgm:t>
    </dgm:pt>
    <dgm:pt modelId="{46833819-2D7C-9243-BF67-E52D3ACE37B3}" type="parTrans" cxnId="{D53EDC51-CDD2-9746-AEDF-DA9552DF4BF5}">
      <dgm:prSet/>
      <dgm:spPr/>
      <dgm:t>
        <a:bodyPr/>
        <a:lstStyle/>
        <a:p>
          <a:endParaRPr lang="en-US" sz="2000"/>
        </a:p>
      </dgm:t>
    </dgm:pt>
    <dgm:pt modelId="{3350AFFA-CB3C-C142-8052-3B89C72A5061}" type="sibTrans" cxnId="{D53EDC51-CDD2-9746-AEDF-DA9552DF4BF5}">
      <dgm:prSet/>
      <dgm:spPr/>
      <dgm:t>
        <a:bodyPr/>
        <a:lstStyle/>
        <a:p>
          <a:endParaRPr lang="en-US" sz="2000"/>
        </a:p>
      </dgm:t>
    </dgm:pt>
    <dgm:pt modelId="{1B0C4A94-CDAB-BB4E-AB5E-0DDFDE6A3155}" type="pres">
      <dgm:prSet presAssocID="{F867A60C-BE03-2449-9969-00010B3F9DF0}" presName="diagram" presStyleCnt="0">
        <dgm:presLayoutVars>
          <dgm:dir/>
          <dgm:resizeHandles val="exact"/>
        </dgm:presLayoutVars>
      </dgm:prSet>
      <dgm:spPr/>
    </dgm:pt>
    <dgm:pt modelId="{32CBC36D-181B-2049-ACB2-B3746B8AEE5C}" type="pres">
      <dgm:prSet presAssocID="{71ECF3BE-B5E6-0D44-BF68-A2F5CDD6517C}" presName="node" presStyleLbl="node1" presStyleIdx="0" presStyleCnt="6">
        <dgm:presLayoutVars>
          <dgm:bulletEnabled val="1"/>
        </dgm:presLayoutVars>
      </dgm:prSet>
      <dgm:spPr/>
    </dgm:pt>
    <dgm:pt modelId="{28B101BD-1329-3D43-AE45-9622DB60D566}" type="pres">
      <dgm:prSet presAssocID="{B4FA37CA-0571-C544-8044-9476B79A210F}" presName="sibTrans" presStyleCnt="0"/>
      <dgm:spPr/>
    </dgm:pt>
    <dgm:pt modelId="{EC0A3850-5424-514C-9300-9493BCDE153A}" type="pres">
      <dgm:prSet presAssocID="{0A202B2E-E77C-3548-B9AB-2A0E52D8EFDE}" presName="node" presStyleLbl="node1" presStyleIdx="1" presStyleCnt="6">
        <dgm:presLayoutVars>
          <dgm:bulletEnabled val="1"/>
        </dgm:presLayoutVars>
      </dgm:prSet>
      <dgm:spPr/>
    </dgm:pt>
    <dgm:pt modelId="{B69A577F-003B-514C-8477-F245B70278B8}" type="pres">
      <dgm:prSet presAssocID="{769EC4E8-18C3-6C44-B479-76EA68B7FDAC}" presName="sibTrans" presStyleCnt="0"/>
      <dgm:spPr/>
    </dgm:pt>
    <dgm:pt modelId="{0DCD190D-2279-6049-82F8-E01C881D48CE}" type="pres">
      <dgm:prSet presAssocID="{1238EE16-698A-2A4D-B7A2-E3E10A8F1E8C}" presName="node" presStyleLbl="node1" presStyleIdx="2" presStyleCnt="6">
        <dgm:presLayoutVars>
          <dgm:bulletEnabled val="1"/>
        </dgm:presLayoutVars>
      </dgm:prSet>
      <dgm:spPr/>
    </dgm:pt>
    <dgm:pt modelId="{80DE0F6C-1B68-454F-A719-68851563E210}" type="pres">
      <dgm:prSet presAssocID="{F158D948-E939-B348-817D-EF3FDDA96BB9}" presName="sibTrans" presStyleCnt="0"/>
      <dgm:spPr/>
    </dgm:pt>
    <dgm:pt modelId="{2AC4F389-413C-5B40-B091-996728D504D3}" type="pres">
      <dgm:prSet presAssocID="{E0E77305-384F-1346-8A82-F885EF2F2BF1}" presName="node" presStyleLbl="node1" presStyleIdx="3" presStyleCnt="6">
        <dgm:presLayoutVars>
          <dgm:bulletEnabled val="1"/>
        </dgm:presLayoutVars>
      </dgm:prSet>
      <dgm:spPr/>
    </dgm:pt>
    <dgm:pt modelId="{DCC641FC-899B-444A-8CF3-ABC6CF3D96C2}" type="pres">
      <dgm:prSet presAssocID="{A2BE0B2C-F184-E649-9041-D8CE25B482B9}" presName="sibTrans" presStyleCnt="0"/>
      <dgm:spPr/>
    </dgm:pt>
    <dgm:pt modelId="{24849161-7528-BD47-B813-5FF1AD335D6A}" type="pres">
      <dgm:prSet presAssocID="{A87709AA-492F-CC4E-B73B-1ADFD70419F2}" presName="node" presStyleLbl="node1" presStyleIdx="4" presStyleCnt="6">
        <dgm:presLayoutVars>
          <dgm:bulletEnabled val="1"/>
        </dgm:presLayoutVars>
      </dgm:prSet>
      <dgm:spPr/>
    </dgm:pt>
    <dgm:pt modelId="{1644A07B-2606-1A42-863F-78B07AA30425}" type="pres">
      <dgm:prSet presAssocID="{1F5F2477-2960-2D49-9912-E678A6FD30A6}" presName="sibTrans" presStyleCnt="0"/>
      <dgm:spPr/>
    </dgm:pt>
    <dgm:pt modelId="{F41FC876-98B0-7A43-89B9-B4B5BAECF45D}" type="pres">
      <dgm:prSet presAssocID="{F2070B04-9E35-974B-8ACF-18E6436D8775}" presName="node" presStyleLbl="node1" presStyleIdx="5" presStyleCnt="6">
        <dgm:presLayoutVars>
          <dgm:bulletEnabled val="1"/>
        </dgm:presLayoutVars>
      </dgm:prSet>
      <dgm:spPr/>
    </dgm:pt>
  </dgm:ptLst>
  <dgm:cxnLst>
    <dgm:cxn modelId="{1968A81D-5DBE-2943-B71B-9BA719BC7834}" srcId="{F867A60C-BE03-2449-9969-00010B3F9DF0}" destId="{A87709AA-492F-CC4E-B73B-1ADFD70419F2}" srcOrd="4" destOrd="0" parTransId="{687C2101-AA72-594E-8D0F-CADFF08B17FB}" sibTransId="{1F5F2477-2960-2D49-9912-E678A6FD30A6}"/>
    <dgm:cxn modelId="{3E9DB736-B38E-CF4E-AE51-0E7131626B3C}" type="presOf" srcId="{71ECF3BE-B5E6-0D44-BF68-A2F5CDD6517C}" destId="{32CBC36D-181B-2049-ACB2-B3746B8AEE5C}" srcOrd="0" destOrd="0" presId="urn:microsoft.com/office/officeart/2005/8/layout/default"/>
    <dgm:cxn modelId="{D53EDC51-CDD2-9746-AEDF-DA9552DF4BF5}" srcId="{F867A60C-BE03-2449-9969-00010B3F9DF0}" destId="{F2070B04-9E35-974B-8ACF-18E6436D8775}" srcOrd="5" destOrd="0" parTransId="{46833819-2D7C-9243-BF67-E52D3ACE37B3}" sibTransId="{3350AFFA-CB3C-C142-8052-3B89C72A5061}"/>
    <dgm:cxn modelId="{199C7867-3491-A742-B632-F3601B308974}" type="presOf" srcId="{E0E77305-384F-1346-8A82-F885EF2F2BF1}" destId="{2AC4F389-413C-5B40-B091-996728D504D3}" srcOrd="0" destOrd="0" presId="urn:microsoft.com/office/officeart/2005/8/layout/default"/>
    <dgm:cxn modelId="{BEF7897C-DF7D-C645-89D1-6704E68C652F}" srcId="{F867A60C-BE03-2449-9969-00010B3F9DF0}" destId="{1238EE16-698A-2A4D-B7A2-E3E10A8F1E8C}" srcOrd="2" destOrd="0" parTransId="{90C41313-ED46-C840-A279-45561BB71F67}" sibTransId="{F158D948-E939-B348-817D-EF3FDDA96BB9}"/>
    <dgm:cxn modelId="{27518290-AE50-7F44-BA46-828B44A14AE0}" type="presOf" srcId="{1238EE16-698A-2A4D-B7A2-E3E10A8F1E8C}" destId="{0DCD190D-2279-6049-82F8-E01C881D48CE}" srcOrd="0" destOrd="0" presId="urn:microsoft.com/office/officeart/2005/8/layout/default"/>
    <dgm:cxn modelId="{36AE38A1-8467-8D4C-A0FC-23EA3387250A}" srcId="{F867A60C-BE03-2449-9969-00010B3F9DF0}" destId="{0A202B2E-E77C-3548-B9AB-2A0E52D8EFDE}" srcOrd="1" destOrd="0" parTransId="{8F4211BE-9F50-6143-8438-C80193F1AEE4}" sibTransId="{769EC4E8-18C3-6C44-B479-76EA68B7FDAC}"/>
    <dgm:cxn modelId="{3D424AAC-7620-3641-9276-370004D182D2}" type="presOf" srcId="{A87709AA-492F-CC4E-B73B-1ADFD70419F2}" destId="{24849161-7528-BD47-B813-5FF1AD335D6A}" srcOrd="0" destOrd="0" presId="urn:microsoft.com/office/officeart/2005/8/layout/default"/>
    <dgm:cxn modelId="{C41E2BCE-E40A-DB4C-B5C7-D5415874EB70}" srcId="{F867A60C-BE03-2449-9969-00010B3F9DF0}" destId="{71ECF3BE-B5E6-0D44-BF68-A2F5CDD6517C}" srcOrd="0" destOrd="0" parTransId="{C7A241B5-C9FC-1748-A01D-AE605C06EF65}" sibTransId="{B4FA37CA-0571-C544-8044-9476B79A210F}"/>
    <dgm:cxn modelId="{C2827FE9-191A-1749-8197-14532ED29275}" type="presOf" srcId="{0A202B2E-E77C-3548-B9AB-2A0E52D8EFDE}" destId="{EC0A3850-5424-514C-9300-9493BCDE153A}" srcOrd="0" destOrd="0" presId="urn:microsoft.com/office/officeart/2005/8/layout/default"/>
    <dgm:cxn modelId="{1F0FE0EF-F25D-8745-BEEE-30D7685614FB}" srcId="{F867A60C-BE03-2449-9969-00010B3F9DF0}" destId="{E0E77305-384F-1346-8A82-F885EF2F2BF1}" srcOrd="3" destOrd="0" parTransId="{742E3D9E-8D95-9946-9584-620885A9B9E6}" sibTransId="{A2BE0B2C-F184-E649-9041-D8CE25B482B9}"/>
    <dgm:cxn modelId="{5DD419FB-EDA3-5146-BB06-82577796D7DF}" type="presOf" srcId="{F867A60C-BE03-2449-9969-00010B3F9DF0}" destId="{1B0C4A94-CDAB-BB4E-AB5E-0DDFDE6A3155}" srcOrd="0" destOrd="0" presId="urn:microsoft.com/office/officeart/2005/8/layout/default"/>
    <dgm:cxn modelId="{A5307AFE-AFC5-B34F-8585-F2BC7FB1D9D0}" type="presOf" srcId="{F2070B04-9E35-974B-8ACF-18E6436D8775}" destId="{F41FC876-98B0-7A43-89B9-B4B5BAECF45D}" srcOrd="0" destOrd="0" presId="urn:microsoft.com/office/officeart/2005/8/layout/default"/>
    <dgm:cxn modelId="{B9263E88-2291-1043-97C5-38DD56B225E5}" type="presParOf" srcId="{1B0C4A94-CDAB-BB4E-AB5E-0DDFDE6A3155}" destId="{32CBC36D-181B-2049-ACB2-B3746B8AEE5C}" srcOrd="0" destOrd="0" presId="urn:microsoft.com/office/officeart/2005/8/layout/default"/>
    <dgm:cxn modelId="{420973E2-FC4F-C74E-AB32-7200F5A04F38}" type="presParOf" srcId="{1B0C4A94-CDAB-BB4E-AB5E-0DDFDE6A3155}" destId="{28B101BD-1329-3D43-AE45-9622DB60D566}" srcOrd="1" destOrd="0" presId="urn:microsoft.com/office/officeart/2005/8/layout/default"/>
    <dgm:cxn modelId="{BDC80D72-20C1-DF47-919C-CB73DBC190B7}" type="presParOf" srcId="{1B0C4A94-CDAB-BB4E-AB5E-0DDFDE6A3155}" destId="{EC0A3850-5424-514C-9300-9493BCDE153A}" srcOrd="2" destOrd="0" presId="urn:microsoft.com/office/officeart/2005/8/layout/default"/>
    <dgm:cxn modelId="{3225B6CD-1CC4-694D-859D-8C72D23124F2}" type="presParOf" srcId="{1B0C4A94-CDAB-BB4E-AB5E-0DDFDE6A3155}" destId="{B69A577F-003B-514C-8477-F245B70278B8}" srcOrd="3" destOrd="0" presId="urn:microsoft.com/office/officeart/2005/8/layout/default"/>
    <dgm:cxn modelId="{4C425977-02B5-E34A-8618-233853A3B1CD}" type="presParOf" srcId="{1B0C4A94-CDAB-BB4E-AB5E-0DDFDE6A3155}" destId="{0DCD190D-2279-6049-82F8-E01C881D48CE}" srcOrd="4" destOrd="0" presId="urn:microsoft.com/office/officeart/2005/8/layout/default"/>
    <dgm:cxn modelId="{F6C45C99-24D2-4E44-9CA3-6323D58CB6B1}" type="presParOf" srcId="{1B0C4A94-CDAB-BB4E-AB5E-0DDFDE6A3155}" destId="{80DE0F6C-1B68-454F-A719-68851563E210}" srcOrd="5" destOrd="0" presId="urn:microsoft.com/office/officeart/2005/8/layout/default"/>
    <dgm:cxn modelId="{E76C92A8-87FE-7540-AF44-39306525F854}" type="presParOf" srcId="{1B0C4A94-CDAB-BB4E-AB5E-0DDFDE6A3155}" destId="{2AC4F389-413C-5B40-B091-996728D504D3}" srcOrd="6" destOrd="0" presId="urn:microsoft.com/office/officeart/2005/8/layout/default"/>
    <dgm:cxn modelId="{73460CDA-59CB-6543-B83E-71E2B5A8B4EF}" type="presParOf" srcId="{1B0C4A94-CDAB-BB4E-AB5E-0DDFDE6A3155}" destId="{DCC641FC-899B-444A-8CF3-ABC6CF3D96C2}" srcOrd="7" destOrd="0" presId="urn:microsoft.com/office/officeart/2005/8/layout/default"/>
    <dgm:cxn modelId="{B7771E59-C8F4-C24C-A5A4-BFCB764C7C62}" type="presParOf" srcId="{1B0C4A94-CDAB-BB4E-AB5E-0DDFDE6A3155}" destId="{24849161-7528-BD47-B813-5FF1AD335D6A}" srcOrd="8" destOrd="0" presId="urn:microsoft.com/office/officeart/2005/8/layout/default"/>
    <dgm:cxn modelId="{4D9B7F95-A4A1-EF41-AFE2-17994DEB7BFD}" type="presParOf" srcId="{1B0C4A94-CDAB-BB4E-AB5E-0DDFDE6A3155}" destId="{1644A07B-2606-1A42-863F-78B07AA30425}" srcOrd="9" destOrd="0" presId="urn:microsoft.com/office/officeart/2005/8/layout/default"/>
    <dgm:cxn modelId="{D501AEA9-90CA-C44F-9952-F741EFD6CDF6}" type="presParOf" srcId="{1B0C4A94-CDAB-BB4E-AB5E-0DDFDE6A3155}" destId="{F41FC876-98B0-7A43-89B9-B4B5BAECF45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CCA9EA-1FA2-A04D-8995-F8E2345421E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A48C4C-5B4B-1641-9CF6-66CD40E35F2B}">
      <dgm:prSet phldrT="[Text]"/>
      <dgm:spPr/>
      <dgm:t>
        <a:bodyPr/>
        <a:lstStyle/>
        <a:p>
          <a:pPr rtl="0"/>
          <a:r>
            <a:rPr lang="en-US" dirty="0"/>
            <a:t>Level of attendance </a:t>
          </a:r>
        </a:p>
      </dgm:t>
    </dgm:pt>
    <dgm:pt modelId="{0EFA86A4-184B-8D41-ADA0-4E99567818D0}" type="parTrans" cxnId="{D14D78BF-13D6-4A44-8EED-049A7F224ABB}">
      <dgm:prSet/>
      <dgm:spPr/>
      <dgm:t>
        <a:bodyPr/>
        <a:lstStyle/>
        <a:p>
          <a:endParaRPr lang="en-US"/>
        </a:p>
      </dgm:t>
    </dgm:pt>
    <dgm:pt modelId="{88844C90-5DF0-4542-89C4-8266D7479631}" type="sibTrans" cxnId="{D14D78BF-13D6-4A44-8EED-049A7F224ABB}">
      <dgm:prSet/>
      <dgm:spPr/>
      <dgm:t>
        <a:bodyPr/>
        <a:lstStyle/>
        <a:p>
          <a:endParaRPr lang="en-US"/>
        </a:p>
      </dgm:t>
    </dgm:pt>
    <dgm:pt modelId="{878E9042-C414-7F41-A33A-1CF78EF283E7}">
      <dgm:prSet phldrT="[Text]"/>
      <dgm:spPr/>
      <dgm:t>
        <a:bodyPr/>
        <a:lstStyle/>
        <a:p>
          <a:pPr rtl="0"/>
          <a:r>
            <a:rPr lang="en-US" dirty="0"/>
            <a:t>meetings, training sessions, workshops</a:t>
          </a:r>
        </a:p>
      </dgm:t>
    </dgm:pt>
    <dgm:pt modelId="{5AAF1C20-A0D4-9949-B995-3F920700B3CA}" type="parTrans" cxnId="{92D6B5B2-F4B2-4D42-8873-5D9B215BD386}">
      <dgm:prSet/>
      <dgm:spPr/>
      <dgm:t>
        <a:bodyPr/>
        <a:lstStyle/>
        <a:p>
          <a:endParaRPr lang="en-US"/>
        </a:p>
      </dgm:t>
    </dgm:pt>
    <dgm:pt modelId="{DA233FAD-7B78-C642-BF60-96BBCD521D34}" type="sibTrans" cxnId="{92D6B5B2-F4B2-4D42-8873-5D9B215BD386}">
      <dgm:prSet/>
      <dgm:spPr/>
      <dgm:t>
        <a:bodyPr/>
        <a:lstStyle/>
        <a:p>
          <a:endParaRPr lang="en-US"/>
        </a:p>
      </dgm:t>
    </dgm:pt>
    <dgm:pt modelId="{AC241DA8-6746-734A-8F7F-638342BE60FA}">
      <dgm:prSet phldrT="[Text]"/>
      <dgm:spPr/>
      <dgm:t>
        <a:bodyPr/>
        <a:lstStyle/>
        <a:p>
          <a:pPr rtl="0"/>
          <a:r>
            <a:rPr lang="en-US" dirty="0"/>
            <a:t>Level Absenteeism</a:t>
          </a:r>
        </a:p>
      </dgm:t>
    </dgm:pt>
    <dgm:pt modelId="{9C20A7D9-3B2E-4642-BFE8-50ADDEB669E4}" type="parTrans" cxnId="{D69414F3-FC3F-F343-B07F-E2725F8C41FC}">
      <dgm:prSet/>
      <dgm:spPr/>
      <dgm:t>
        <a:bodyPr/>
        <a:lstStyle/>
        <a:p>
          <a:endParaRPr lang="en-US"/>
        </a:p>
      </dgm:t>
    </dgm:pt>
    <dgm:pt modelId="{ADAE84D4-36F5-AF4A-9389-86B6A14C35CF}" type="sibTrans" cxnId="{D69414F3-FC3F-F343-B07F-E2725F8C41FC}">
      <dgm:prSet/>
      <dgm:spPr/>
      <dgm:t>
        <a:bodyPr/>
        <a:lstStyle/>
        <a:p>
          <a:endParaRPr lang="en-US"/>
        </a:p>
      </dgm:t>
    </dgm:pt>
    <dgm:pt modelId="{4F7D3CBD-2DA5-894E-87EB-D04D3DBE06C0}">
      <dgm:prSet phldrT="[Text]"/>
      <dgm:spPr/>
      <dgm:t>
        <a:bodyPr/>
        <a:lstStyle/>
        <a:p>
          <a:pPr rtl="0"/>
          <a:r>
            <a:rPr lang="en-US" dirty="0"/>
            <a:t>for team members</a:t>
          </a:r>
        </a:p>
      </dgm:t>
    </dgm:pt>
    <dgm:pt modelId="{1434FEAB-0D50-464E-A504-2E9425AE84B7}" type="parTrans" cxnId="{8B727636-0FA8-B346-8E1A-69213E61A301}">
      <dgm:prSet/>
      <dgm:spPr/>
      <dgm:t>
        <a:bodyPr/>
        <a:lstStyle/>
        <a:p>
          <a:endParaRPr lang="en-US"/>
        </a:p>
      </dgm:t>
    </dgm:pt>
    <dgm:pt modelId="{3D71DCD2-D48A-C044-9E0D-82574CB7A56E}" type="sibTrans" cxnId="{8B727636-0FA8-B346-8E1A-69213E61A301}">
      <dgm:prSet/>
      <dgm:spPr/>
      <dgm:t>
        <a:bodyPr/>
        <a:lstStyle/>
        <a:p>
          <a:endParaRPr lang="en-US"/>
        </a:p>
      </dgm:t>
    </dgm:pt>
    <dgm:pt modelId="{96E9D3EB-B3DA-1443-BFA8-64025D015188}">
      <dgm:prSet phldrT="[Text]"/>
      <dgm:spPr/>
      <dgm:t>
        <a:bodyPr/>
        <a:lstStyle/>
        <a:p>
          <a:pPr rtl="0"/>
          <a:r>
            <a:rPr lang="en-US" dirty="0"/>
            <a:t>Level of participation</a:t>
          </a:r>
        </a:p>
      </dgm:t>
    </dgm:pt>
    <dgm:pt modelId="{7D87DCD0-F329-854C-92CD-3D27E5A511FF}" type="parTrans" cxnId="{DBC99B0C-11CC-274E-AFD3-9F40D4E28C1D}">
      <dgm:prSet/>
      <dgm:spPr/>
      <dgm:t>
        <a:bodyPr/>
        <a:lstStyle/>
        <a:p>
          <a:endParaRPr lang="en-US"/>
        </a:p>
      </dgm:t>
    </dgm:pt>
    <dgm:pt modelId="{7833797C-E2F0-624F-B244-617E47BE63F6}" type="sibTrans" cxnId="{DBC99B0C-11CC-274E-AFD3-9F40D4E28C1D}">
      <dgm:prSet/>
      <dgm:spPr/>
      <dgm:t>
        <a:bodyPr/>
        <a:lstStyle/>
        <a:p>
          <a:endParaRPr lang="en-US"/>
        </a:p>
      </dgm:t>
    </dgm:pt>
    <dgm:pt modelId="{421A53A3-CE9F-0245-8F04-B411B6707A1A}">
      <dgm:prSet phldrT="[Text]"/>
      <dgm:spPr/>
      <dgm:t>
        <a:bodyPr/>
        <a:lstStyle/>
        <a:p>
          <a:pPr rtl="0"/>
          <a:r>
            <a:rPr lang="en-US" dirty="0"/>
            <a:t>in meetings and workshops</a:t>
          </a:r>
        </a:p>
      </dgm:t>
    </dgm:pt>
    <dgm:pt modelId="{14B5507D-EC97-2B42-8D6A-DC6D74C5C23E}" type="parTrans" cxnId="{A6797666-3C2D-5D45-9A84-397E746CF06B}">
      <dgm:prSet/>
      <dgm:spPr/>
      <dgm:t>
        <a:bodyPr/>
        <a:lstStyle/>
        <a:p>
          <a:endParaRPr lang="en-US"/>
        </a:p>
      </dgm:t>
    </dgm:pt>
    <dgm:pt modelId="{43282284-764C-9741-AB50-58ED236E848E}" type="sibTrans" cxnId="{A6797666-3C2D-5D45-9A84-397E746CF06B}">
      <dgm:prSet/>
      <dgm:spPr/>
      <dgm:t>
        <a:bodyPr/>
        <a:lstStyle/>
        <a:p>
          <a:endParaRPr lang="en-US"/>
        </a:p>
      </dgm:t>
    </dgm:pt>
    <dgm:pt modelId="{2E3AB996-B8CF-DC49-BA6B-BD2E3B39AD09}">
      <dgm:prSet phldrT="[Text]"/>
      <dgm:spPr/>
      <dgm:t>
        <a:bodyPr/>
        <a:lstStyle/>
        <a:p>
          <a:pPr rtl="0"/>
          <a:r>
            <a:rPr lang="en-US" dirty="0"/>
            <a:t>On time delivery</a:t>
          </a:r>
        </a:p>
      </dgm:t>
    </dgm:pt>
    <dgm:pt modelId="{B6AA57D7-2E07-1942-B5C2-8E4F3E8F9B4D}" type="sibTrans" cxnId="{1CDA1306-3C14-BD47-A74B-E4DF0E47046B}">
      <dgm:prSet/>
      <dgm:spPr/>
      <dgm:t>
        <a:bodyPr/>
        <a:lstStyle/>
        <a:p>
          <a:endParaRPr lang="en-US"/>
        </a:p>
      </dgm:t>
    </dgm:pt>
    <dgm:pt modelId="{298CDBCA-771C-944E-9597-95BECD6A5F89}" type="parTrans" cxnId="{1CDA1306-3C14-BD47-A74B-E4DF0E47046B}">
      <dgm:prSet/>
      <dgm:spPr/>
      <dgm:t>
        <a:bodyPr/>
        <a:lstStyle/>
        <a:p>
          <a:endParaRPr lang="en-US"/>
        </a:p>
      </dgm:t>
    </dgm:pt>
    <dgm:pt modelId="{07A02110-1D83-514C-92C4-8DE86C7C120D}">
      <dgm:prSet phldrT="[Text]"/>
      <dgm:spPr/>
      <dgm:t>
        <a:bodyPr/>
        <a:lstStyle/>
        <a:p>
          <a:pPr rtl="0"/>
          <a:r>
            <a:rPr lang="en-US" dirty="0"/>
            <a:t>for inputs, feedback, tasks from stakeholders</a:t>
          </a:r>
        </a:p>
      </dgm:t>
    </dgm:pt>
    <dgm:pt modelId="{FB985C93-6C1B-BA49-ADEC-0D455F922CD3}" type="parTrans" cxnId="{CE613C2E-7019-4F44-B017-B2C7FE868D8B}">
      <dgm:prSet/>
      <dgm:spPr/>
      <dgm:t>
        <a:bodyPr/>
        <a:lstStyle/>
        <a:p>
          <a:endParaRPr lang="en-US"/>
        </a:p>
      </dgm:t>
    </dgm:pt>
    <dgm:pt modelId="{CA447CAA-8E36-1146-91C4-4B8E3B3C36E3}" type="sibTrans" cxnId="{CE613C2E-7019-4F44-B017-B2C7FE868D8B}">
      <dgm:prSet/>
      <dgm:spPr/>
      <dgm:t>
        <a:bodyPr/>
        <a:lstStyle/>
        <a:p>
          <a:endParaRPr lang="en-US"/>
        </a:p>
      </dgm:t>
    </dgm:pt>
    <dgm:pt modelId="{2C8556F9-3058-A548-A51E-286D291A14C4}" type="pres">
      <dgm:prSet presAssocID="{51CCA9EA-1FA2-A04D-8995-F8E2345421EC}" presName="linear" presStyleCnt="0">
        <dgm:presLayoutVars>
          <dgm:animLvl val="lvl"/>
          <dgm:resizeHandles val="exact"/>
        </dgm:presLayoutVars>
      </dgm:prSet>
      <dgm:spPr/>
    </dgm:pt>
    <dgm:pt modelId="{824D1E2F-E4CE-BF41-9559-A6E867ACE128}" type="pres">
      <dgm:prSet presAssocID="{EAA48C4C-5B4B-1641-9CF6-66CD40E35F2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20AC057-5EBC-8F43-A27D-551F8545ED6F}" type="pres">
      <dgm:prSet presAssocID="{EAA48C4C-5B4B-1641-9CF6-66CD40E35F2B}" presName="childText" presStyleLbl="revTx" presStyleIdx="0" presStyleCnt="4">
        <dgm:presLayoutVars>
          <dgm:bulletEnabled val="1"/>
        </dgm:presLayoutVars>
      </dgm:prSet>
      <dgm:spPr/>
    </dgm:pt>
    <dgm:pt modelId="{18EB957C-47B7-744A-97FA-BD6E59F3B61A}" type="pres">
      <dgm:prSet presAssocID="{96E9D3EB-B3DA-1443-BFA8-64025D01518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E01708E-CAFC-5D49-ABC9-BD61B7933E40}" type="pres">
      <dgm:prSet presAssocID="{96E9D3EB-B3DA-1443-BFA8-64025D015188}" presName="childText" presStyleLbl="revTx" presStyleIdx="1" presStyleCnt="4">
        <dgm:presLayoutVars>
          <dgm:bulletEnabled val="1"/>
        </dgm:presLayoutVars>
      </dgm:prSet>
      <dgm:spPr/>
    </dgm:pt>
    <dgm:pt modelId="{778FABC0-5094-3E49-BD63-B093F801DE29}" type="pres">
      <dgm:prSet presAssocID="{AC241DA8-6746-734A-8F7F-638342BE60F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2915232-6923-9449-B8E8-D76C9F46BEAD}" type="pres">
      <dgm:prSet presAssocID="{AC241DA8-6746-734A-8F7F-638342BE60FA}" presName="childText" presStyleLbl="revTx" presStyleIdx="2" presStyleCnt="4">
        <dgm:presLayoutVars>
          <dgm:bulletEnabled val="1"/>
        </dgm:presLayoutVars>
      </dgm:prSet>
      <dgm:spPr/>
    </dgm:pt>
    <dgm:pt modelId="{67FE7687-19AF-FF4C-A42C-27634D0478FD}" type="pres">
      <dgm:prSet presAssocID="{2E3AB996-B8CF-DC49-BA6B-BD2E3B39AD09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DB47BB3-B7D2-2C44-92B5-4EE570706A08}" type="pres">
      <dgm:prSet presAssocID="{2E3AB996-B8CF-DC49-BA6B-BD2E3B39AD09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1CDA1306-3C14-BD47-A74B-E4DF0E47046B}" srcId="{51CCA9EA-1FA2-A04D-8995-F8E2345421EC}" destId="{2E3AB996-B8CF-DC49-BA6B-BD2E3B39AD09}" srcOrd="3" destOrd="0" parTransId="{298CDBCA-771C-944E-9597-95BECD6A5F89}" sibTransId="{B6AA57D7-2E07-1942-B5C2-8E4F3E8F9B4D}"/>
    <dgm:cxn modelId="{DBC99B0C-11CC-274E-AFD3-9F40D4E28C1D}" srcId="{51CCA9EA-1FA2-A04D-8995-F8E2345421EC}" destId="{96E9D3EB-B3DA-1443-BFA8-64025D015188}" srcOrd="1" destOrd="0" parTransId="{7D87DCD0-F329-854C-92CD-3D27E5A511FF}" sibTransId="{7833797C-E2F0-624F-B244-617E47BE63F6}"/>
    <dgm:cxn modelId="{C5CE1B2E-C9B6-7D42-AB1C-A5981F8F57A4}" type="presOf" srcId="{4F7D3CBD-2DA5-894E-87EB-D04D3DBE06C0}" destId="{12915232-6923-9449-B8E8-D76C9F46BEAD}" srcOrd="0" destOrd="0" presId="urn:microsoft.com/office/officeart/2005/8/layout/vList2"/>
    <dgm:cxn modelId="{CE613C2E-7019-4F44-B017-B2C7FE868D8B}" srcId="{2E3AB996-B8CF-DC49-BA6B-BD2E3B39AD09}" destId="{07A02110-1D83-514C-92C4-8DE86C7C120D}" srcOrd="0" destOrd="0" parTransId="{FB985C93-6C1B-BA49-ADEC-0D455F922CD3}" sibTransId="{CA447CAA-8E36-1146-91C4-4B8E3B3C36E3}"/>
    <dgm:cxn modelId="{8B727636-0FA8-B346-8E1A-69213E61A301}" srcId="{AC241DA8-6746-734A-8F7F-638342BE60FA}" destId="{4F7D3CBD-2DA5-894E-87EB-D04D3DBE06C0}" srcOrd="0" destOrd="0" parTransId="{1434FEAB-0D50-464E-A504-2E9425AE84B7}" sibTransId="{3D71DCD2-D48A-C044-9E0D-82574CB7A56E}"/>
    <dgm:cxn modelId="{487A9139-3509-BB45-B15F-066902A3C2C6}" type="presOf" srcId="{51CCA9EA-1FA2-A04D-8995-F8E2345421EC}" destId="{2C8556F9-3058-A548-A51E-286D291A14C4}" srcOrd="0" destOrd="0" presId="urn:microsoft.com/office/officeart/2005/8/layout/vList2"/>
    <dgm:cxn modelId="{5C75105E-CBDC-4042-B24A-399B186AC377}" type="presOf" srcId="{421A53A3-CE9F-0245-8F04-B411B6707A1A}" destId="{FE01708E-CAFC-5D49-ABC9-BD61B7933E40}" srcOrd="0" destOrd="0" presId="urn:microsoft.com/office/officeart/2005/8/layout/vList2"/>
    <dgm:cxn modelId="{A6797666-3C2D-5D45-9A84-397E746CF06B}" srcId="{96E9D3EB-B3DA-1443-BFA8-64025D015188}" destId="{421A53A3-CE9F-0245-8F04-B411B6707A1A}" srcOrd="0" destOrd="0" parTransId="{14B5507D-EC97-2B42-8D6A-DC6D74C5C23E}" sibTransId="{43282284-764C-9741-AB50-58ED236E848E}"/>
    <dgm:cxn modelId="{672B8774-3BD1-AA4A-9DE7-681B3B05F0D7}" type="presOf" srcId="{AC241DA8-6746-734A-8F7F-638342BE60FA}" destId="{778FABC0-5094-3E49-BD63-B093F801DE29}" srcOrd="0" destOrd="0" presId="urn:microsoft.com/office/officeart/2005/8/layout/vList2"/>
    <dgm:cxn modelId="{2FDE45A8-FBBA-8B4D-A0CD-E4414A4174FF}" type="presOf" srcId="{EAA48C4C-5B4B-1641-9CF6-66CD40E35F2B}" destId="{824D1E2F-E4CE-BF41-9559-A6E867ACE128}" srcOrd="0" destOrd="0" presId="urn:microsoft.com/office/officeart/2005/8/layout/vList2"/>
    <dgm:cxn modelId="{92D6B5B2-F4B2-4D42-8873-5D9B215BD386}" srcId="{EAA48C4C-5B4B-1641-9CF6-66CD40E35F2B}" destId="{878E9042-C414-7F41-A33A-1CF78EF283E7}" srcOrd="0" destOrd="0" parTransId="{5AAF1C20-A0D4-9949-B995-3F920700B3CA}" sibTransId="{DA233FAD-7B78-C642-BF60-96BBCD521D34}"/>
    <dgm:cxn modelId="{D14D78BF-13D6-4A44-8EED-049A7F224ABB}" srcId="{51CCA9EA-1FA2-A04D-8995-F8E2345421EC}" destId="{EAA48C4C-5B4B-1641-9CF6-66CD40E35F2B}" srcOrd="0" destOrd="0" parTransId="{0EFA86A4-184B-8D41-ADA0-4E99567818D0}" sibTransId="{88844C90-5DF0-4542-89C4-8266D7479631}"/>
    <dgm:cxn modelId="{628E09C0-81A8-5645-80EF-9E35292A6049}" type="presOf" srcId="{2E3AB996-B8CF-DC49-BA6B-BD2E3B39AD09}" destId="{67FE7687-19AF-FF4C-A42C-27634D0478FD}" srcOrd="0" destOrd="0" presId="urn:microsoft.com/office/officeart/2005/8/layout/vList2"/>
    <dgm:cxn modelId="{DE0E48EC-E32C-9B41-9839-32D9F264A710}" type="presOf" srcId="{878E9042-C414-7F41-A33A-1CF78EF283E7}" destId="{B20AC057-5EBC-8F43-A27D-551F8545ED6F}" srcOrd="0" destOrd="0" presId="urn:microsoft.com/office/officeart/2005/8/layout/vList2"/>
    <dgm:cxn modelId="{E23966F1-0ED5-CE48-A721-022979B60A88}" type="presOf" srcId="{07A02110-1D83-514C-92C4-8DE86C7C120D}" destId="{CDB47BB3-B7D2-2C44-92B5-4EE570706A08}" srcOrd="0" destOrd="0" presId="urn:microsoft.com/office/officeart/2005/8/layout/vList2"/>
    <dgm:cxn modelId="{D69414F3-FC3F-F343-B07F-E2725F8C41FC}" srcId="{51CCA9EA-1FA2-A04D-8995-F8E2345421EC}" destId="{AC241DA8-6746-734A-8F7F-638342BE60FA}" srcOrd="2" destOrd="0" parTransId="{9C20A7D9-3B2E-4642-BFE8-50ADDEB669E4}" sibTransId="{ADAE84D4-36F5-AF4A-9389-86B6A14C35CF}"/>
    <dgm:cxn modelId="{4AB2F7F9-9DD6-4F43-9D1C-D3682331FA8A}" type="presOf" srcId="{96E9D3EB-B3DA-1443-BFA8-64025D015188}" destId="{18EB957C-47B7-744A-97FA-BD6E59F3B61A}" srcOrd="0" destOrd="0" presId="urn:microsoft.com/office/officeart/2005/8/layout/vList2"/>
    <dgm:cxn modelId="{81751D8F-9F5F-9142-972F-5D177B85F97E}" type="presParOf" srcId="{2C8556F9-3058-A548-A51E-286D291A14C4}" destId="{824D1E2F-E4CE-BF41-9559-A6E867ACE128}" srcOrd="0" destOrd="0" presId="urn:microsoft.com/office/officeart/2005/8/layout/vList2"/>
    <dgm:cxn modelId="{6B90910C-65C4-5648-8ED7-F456B02EC278}" type="presParOf" srcId="{2C8556F9-3058-A548-A51E-286D291A14C4}" destId="{B20AC057-5EBC-8F43-A27D-551F8545ED6F}" srcOrd="1" destOrd="0" presId="urn:microsoft.com/office/officeart/2005/8/layout/vList2"/>
    <dgm:cxn modelId="{341B591D-EF07-084F-810A-CA701EDCA17A}" type="presParOf" srcId="{2C8556F9-3058-A548-A51E-286D291A14C4}" destId="{18EB957C-47B7-744A-97FA-BD6E59F3B61A}" srcOrd="2" destOrd="0" presId="urn:microsoft.com/office/officeart/2005/8/layout/vList2"/>
    <dgm:cxn modelId="{1EA75F31-2810-7B45-AFF7-6E6238243F8E}" type="presParOf" srcId="{2C8556F9-3058-A548-A51E-286D291A14C4}" destId="{FE01708E-CAFC-5D49-ABC9-BD61B7933E40}" srcOrd="3" destOrd="0" presId="urn:microsoft.com/office/officeart/2005/8/layout/vList2"/>
    <dgm:cxn modelId="{D1B8D9DA-AC94-964E-A69D-E170C029932C}" type="presParOf" srcId="{2C8556F9-3058-A548-A51E-286D291A14C4}" destId="{778FABC0-5094-3E49-BD63-B093F801DE29}" srcOrd="4" destOrd="0" presId="urn:microsoft.com/office/officeart/2005/8/layout/vList2"/>
    <dgm:cxn modelId="{B0040C85-7DD7-804D-98EA-36EDB2B54D4D}" type="presParOf" srcId="{2C8556F9-3058-A548-A51E-286D291A14C4}" destId="{12915232-6923-9449-B8E8-D76C9F46BEAD}" srcOrd="5" destOrd="0" presId="urn:microsoft.com/office/officeart/2005/8/layout/vList2"/>
    <dgm:cxn modelId="{DBC7102F-F547-B44F-83B7-D7E55755EAD6}" type="presParOf" srcId="{2C8556F9-3058-A548-A51E-286D291A14C4}" destId="{67FE7687-19AF-FF4C-A42C-27634D0478FD}" srcOrd="6" destOrd="0" presId="urn:microsoft.com/office/officeart/2005/8/layout/vList2"/>
    <dgm:cxn modelId="{5DE7D188-A500-2448-AECF-4209D9F7915F}" type="presParOf" srcId="{2C8556F9-3058-A548-A51E-286D291A14C4}" destId="{CDB47BB3-B7D2-2C44-92B5-4EE570706A0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altLang="ko-KR" b="1" dirty="0">
              <a:latin typeface="Times New Roman" panose="02020603050405020304" pitchFamily="18" charset="0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8A12AB39-9179-0C49-9315-120F4CA32EB1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gm:t>
    </dgm:pt>
    <dgm:pt modelId="{ACA2CC48-453F-374D-B661-DC85C98FBDB8}" type="parTrans" cxnId="{80AC16E1-3C09-E248-9591-4F4AF886065D}">
      <dgm:prSet/>
      <dgm:spPr/>
      <dgm:t>
        <a:bodyPr/>
        <a:lstStyle/>
        <a:p>
          <a:endParaRPr lang="en-US"/>
        </a:p>
      </dgm:t>
    </dgm:pt>
    <dgm:pt modelId="{4724ABF7-03A2-BE46-9F66-681BF501E12E}" type="sibTrans" cxnId="{80AC16E1-3C09-E248-9591-4F4AF886065D}">
      <dgm:prSet/>
      <dgm:spPr/>
      <dgm:t>
        <a:bodyPr/>
        <a:lstStyle/>
        <a:p>
          <a:endParaRPr lang="en-US"/>
        </a:p>
      </dgm:t>
    </dgm:pt>
    <dgm:pt modelId="{EFB3DD3C-4A6B-9E47-BDD2-4195AD7845FD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330BF-3353-744E-AF26-D7F0D28A02B5}" type="parTrans" cxnId="{81AD3B82-71F3-C548-945C-8A308A63FEEB}">
      <dgm:prSet/>
      <dgm:spPr/>
      <dgm:t>
        <a:bodyPr/>
        <a:lstStyle/>
        <a:p>
          <a:endParaRPr lang="en-US"/>
        </a:p>
      </dgm:t>
    </dgm:pt>
    <dgm:pt modelId="{EEA9ADBD-E011-F643-A60C-1446E47D0922}" type="sibTrans" cxnId="{81AD3B82-71F3-C548-945C-8A308A63FEEB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0F58D7-ADE0-3A48-B7CD-0D24CC606411}" type="pres">
      <dgm:prSet presAssocID="{EFB3DD3C-4A6B-9E47-BDD2-4195AD7845F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0FFE57B-551C-3543-B3CF-5E15921C1C64}" type="pres">
      <dgm:prSet presAssocID="{EEA9ADBD-E011-F643-A60C-1446E47D0922}" presName="spacer" presStyleCnt="0"/>
      <dgm:spPr/>
    </dgm:pt>
    <dgm:pt modelId="{F0CB1D78-2353-4547-B837-E9387E03020E}" type="pres">
      <dgm:prSet presAssocID="{9C2B7078-AACB-D24D-89E9-12D130099386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6605E84-F2DC-2849-8AB9-7680CFF659BA}" type="pres">
      <dgm:prSet presAssocID="{E56CEDF3-BE27-6A41-9776-3B0ABD225E8A}" presName="spacer" presStyleCnt="0"/>
      <dgm:spPr/>
    </dgm:pt>
    <dgm:pt modelId="{A357A7B6-D016-E944-B6AB-670AB8ABA9BC}" type="pres">
      <dgm:prSet presAssocID="{8A12AB39-9179-0C49-9315-120F4CA32EB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40D6E81E-3E66-0E44-8034-DB5E7810DD7B}" type="presOf" srcId="{8A12AB39-9179-0C49-9315-120F4CA32EB1}" destId="{A357A7B6-D016-E944-B6AB-670AB8ABA9BC}" srcOrd="0" destOrd="0" presId="urn:microsoft.com/office/officeart/2005/8/layout/vList2"/>
    <dgm:cxn modelId="{14DF901F-59A7-8948-A960-D0D9E975DE01}" type="presOf" srcId="{EFB3DD3C-4A6B-9E47-BDD2-4195AD7845FD}" destId="{E80F58D7-ADE0-3A48-B7CD-0D24CC60641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4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F5BB545C-3BDF-FF41-A91E-C0534DDD2A94}" srcId="{86B1F3D8-D957-B14D-87E1-B0D1D6D72F90}" destId="{9C2B7078-AACB-D24D-89E9-12D130099386}" srcOrd="3" destOrd="0" parTransId="{07C59E75-C98A-A64F-AAA1-E48A2FEBD376}" sibTransId="{F765724B-DE6F-BE40-9A7F-715B91410C28}"/>
    <dgm:cxn modelId="{81AD3B82-71F3-C548-945C-8A308A63FEEB}" srcId="{86B1F3D8-D957-B14D-87E1-B0D1D6D72F90}" destId="{EFB3DD3C-4A6B-9E47-BDD2-4195AD7845FD}" srcOrd="2" destOrd="0" parTransId="{9BE330BF-3353-744E-AF26-D7F0D28A02B5}" sibTransId="{EEA9ADBD-E011-F643-A60C-1446E47D0922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0AC16E1-3C09-E248-9591-4F4AF886065D}" srcId="{86B1F3D8-D957-B14D-87E1-B0D1D6D72F90}" destId="{8A12AB39-9179-0C49-9315-120F4CA32EB1}" srcOrd="5" destOrd="0" parTransId="{ACA2CC48-453F-374D-B661-DC85C98FBDB8}" sibTransId="{4724ABF7-03A2-BE46-9F66-681BF501E12E}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CA0D9AB2-9BBD-F646-8E35-C91771DF3A8F}" type="presParOf" srcId="{D80DA091-FED0-1B4D-827F-FFA5C4DA7BE3}" destId="{E80F58D7-ADE0-3A48-B7CD-0D24CC606411}" srcOrd="4" destOrd="0" presId="urn:microsoft.com/office/officeart/2005/8/layout/vList2"/>
    <dgm:cxn modelId="{D5D4DEB3-060B-7648-B99F-097FBEC733CB}" type="presParOf" srcId="{D80DA091-FED0-1B4D-827F-FFA5C4DA7BE3}" destId="{D0FFE57B-551C-3543-B3CF-5E15921C1C64}" srcOrd="5" destOrd="0" presId="urn:microsoft.com/office/officeart/2005/8/layout/vList2"/>
    <dgm:cxn modelId="{B4CB4180-C194-9844-B242-04D0C5F629DD}" type="presParOf" srcId="{D80DA091-FED0-1B4D-827F-FFA5C4DA7BE3}" destId="{F0CB1D78-2353-4547-B837-E9387E03020E}" srcOrd="6" destOrd="0" presId="urn:microsoft.com/office/officeart/2005/8/layout/vList2"/>
    <dgm:cxn modelId="{72A94A85-26D2-0741-9B09-C9013CEBE6D2}" type="presParOf" srcId="{D80DA091-FED0-1B4D-827F-FFA5C4DA7BE3}" destId="{DE164CD4-4F1E-DC46-A99F-E8D29C8B3B7A}" srcOrd="7" destOrd="0" presId="urn:microsoft.com/office/officeart/2005/8/layout/vList2"/>
    <dgm:cxn modelId="{E9B33067-24D7-474D-8B0D-39DD4986E321}" type="presParOf" srcId="{D80DA091-FED0-1B4D-827F-FFA5C4DA7BE3}" destId="{E8F4ECC8-54C9-2B48-BD19-38CEA2E2AA21}" srcOrd="8" destOrd="0" presId="urn:microsoft.com/office/officeart/2005/8/layout/vList2"/>
    <dgm:cxn modelId="{25AD0863-3303-A747-B77C-84BBB0F058AA}" type="presParOf" srcId="{D80DA091-FED0-1B4D-827F-FFA5C4DA7BE3}" destId="{46605E84-F2DC-2849-8AB9-7680CFF659BA}" srcOrd="9" destOrd="0" presId="urn:microsoft.com/office/officeart/2005/8/layout/vList2"/>
    <dgm:cxn modelId="{7CD8AE25-C135-A94E-8A35-007F7FE4D84A}" type="presParOf" srcId="{D80DA091-FED0-1B4D-827F-FFA5C4DA7BE3}" destId="{A357A7B6-D016-E944-B6AB-670AB8ABA9BC}" srcOrd="1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AD2F9-2CC0-1A4A-A74B-E67A433AB334}">
      <dsp:nvSpPr>
        <dsp:cNvPr id="0" name=""/>
        <dsp:cNvSpPr/>
      </dsp:nvSpPr>
      <dsp:spPr>
        <a:xfrm>
          <a:off x="3953004" y="-171011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Find faults</a:t>
          </a:r>
        </a:p>
      </dsp:txBody>
      <dsp:txXfrm>
        <a:off x="3996454" y="-127561"/>
        <a:ext cx="3017991" cy="803171"/>
      </dsp:txXfrm>
    </dsp:sp>
    <dsp:sp modelId="{EDCED0D6-B3E8-884A-8846-B226845F4F10}">
      <dsp:nvSpPr>
        <dsp:cNvPr id="0" name=""/>
        <dsp:cNvSpPr/>
      </dsp:nvSpPr>
      <dsp:spPr>
        <a:xfrm>
          <a:off x="5583141" y="-2966014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338169" y="3684951"/>
              </a:moveTo>
              <a:arcTo wR="1882710" hR="1882710" stAng="6408720" swAng="7588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E2550-8C5F-BC44-817A-F39532BA24ED}">
      <dsp:nvSpPr>
        <dsp:cNvPr id="0" name=""/>
        <dsp:cNvSpPr/>
      </dsp:nvSpPr>
      <dsp:spPr>
        <a:xfrm>
          <a:off x="6745085" y="706347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Delay approvals</a:t>
          </a:r>
        </a:p>
      </dsp:txBody>
      <dsp:txXfrm>
        <a:off x="6788535" y="749797"/>
        <a:ext cx="3017991" cy="803171"/>
      </dsp:txXfrm>
    </dsp:sp>
    <dsp:sp modelId="{C3D75612-78B1-1041-BD25-398EC97BBAD4}">
      <dsp:nvSpPr>
        <dsp:cNvPr id="0" name=""/>
        <dsp:cNvSpPr/>
      </dsp:nvSpPr>
      <dsp:spPr>
        <a:xfrm>
          <a:off x="6282288" y="1579119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141407" y="17858"/>
              </a:moveTo>
              <a:arcTo wR="1882710" hR="1882710" stAng="16673869" swAng="73448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3D16AD-0651-0845-B44E-16FEB32D7485}">
      <dsp:nvSpPr>
        <dsp:cNvPr id="0" name=""/>
        <dsp:cNvSpPr/>
      </dsp:nvSpPr>
      <dsp:spPr>
        <a:xfrm>
          <a:off x="7296527" y="1695645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Provide little support</a:t>
          </a:r>
        </a:p>
      </dsp:txBody>
      <dsp:txXfrm>
        <a:off x="7339977" y="1739095"/>
        <a:ext cx="3017991" cy="803171"/>
      </dsp:txXfrm>
    </dsp:sp>
    <dsp:sp modelId="{275282AD-36CE-3A41-A0C9-DD0E1C8FBD7E}">
      <dsp:nvSpPr>
        <dsp:cNvPr id="0" name=""/>
        <dsp:cNvSpPr/>
      </dsp:nvSpPr>
      <dsp:spPr>
        <a:xfrm>
          <a:off x="6266084" y="-1055468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551376" y="3642677"/>
              </a:moveTo>
              <a:arcTo wR="1882710" hR="1882710" stAng="4151799" swAng="75166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E240C-62D4-3844-9179-943CCC9E9AE6}">
      <dsp:nvSpPr>
        <dsp:cNvPr id="0" name=""/>
        <dsp:cNvSpPr/>
      </dsp:nvSpPr>
      <dsp:spPr>
        <a:xfrm>
          <a:off x="6745071" y="2690946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 overly controlling</a:t>
          </a:r>
        </a:p>
      </dsp:txBody>
      <dsp:txXfrm>
        <a:off x="6788521" y="2734396"/>
        <a:ext cx="3017991" cy="803171"/>
      </dsp:txXfrm>
    </dsp:sp>
    <dsp:sp modelId="{831A413F-CADA-F24D-A701-4CE3FE887AEC}">
      <dsp:nvSpPr>
        <dsp:cNvPr id="0" name=""/>
        <dsp:cNvSpPr/>
      </dsp:nvSpPr>
      <dsp:spPr>
        <a:xfrm>
          <a:off x="4439190" y="-86144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482573" y="3667300"/>
              </a:moveTo>
              <a:arcTo wR="1882710" hR="1882710" stAng="4285242" swAng="778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B2E495-DCD3-3C48-98E8-17045451181A}">
      <dsp:nvSpPr>
        <dsp:cNvPr id="0" name=""/>
        <dsp:cNvSpPr/>
      </dsp:nvSpPr>
      <dsp:spPr>
        <a:xfrm>
          <a:off x="3953004" y="3594409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Reassign resources</a:t>
          </a:r>
        </a:p>
      </dsp:txBody>
      <dsp:txXfrm>
        <a:off x="3996454" y="3637859"/>
        <a:ext cx="3017991" cy="803171"/>
      </dsp:txXfrm>
    </dsp:sp>
    <dsp:sp modelId="{2F26B9F6-AEF2-1C4D-AA16-89473D25C969}">
      <dsp:nvSpPr>
        <dsp:cNvPr id="0" name=""/>
        <dsp:cNvSpPr/>
      </dsp:nvSpPr>
      <dsp:spPr>
        <a:xfrm>
          <a:off x="1588287" y="3518467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2412126" y="75968"/>
              </a:moveTo>
              <a:arcTo wR="1882710" hR="1882710" stAng="17179906" swAng="1681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54EBE-8269-A740-B96F-4729A15E9BF4}">
      <dsp:nvSpPr>
        <dsp:cNvPr id="0" name=""/>
        <dsp:cNvSpPr/>
      </dsp:nvSpPr>
      <dsp:spPr>
        <a:xfrm>
          <a:off x="951762" y="2707002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Terminate the project</a:t>
          </a:r>
        </a:p>
      </dsp:txBody>
      <dsp:txXfrm>
        <a:off x="995212" y="2750452"/>
        <a:ext cx="3017991" cy="803171"/>
      </dsp:txXfrm>
    </dsp:sp>
    <dsp:sp modelId="{312458F6-37C0-284B-9663-63BE007EC06B}">
      <dsp:nvSpPr>
        <dsp:cNvPr id="0" name=""/>
        <dsp:cNvSpPr/>
      </dsp:nvSpPr>
      <dsp:spPr>
        <a:xfrm>
          <a:off x="767552" y="-1040582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619970" y="3746997"/>
              </a:moveTo>
              <a:arcTo wR="1882710" hR="1882710" stAng="5881323" swAng="76080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8B280-D830-C149-8785-7C62038A5B52}">
      <dsp:nvSpPr>
        <dsp:cNvPr id="0" name=""/>
        <dsp:cNvSpPr/>
      </dsp:nvSpPr>
      <dsp:spPr>
        <a:xfrm>
          <a:off x="400310" y="1711698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Start a competing project</a:t>
          </a:r>
        </a:p>
      </dsp:txBody>
      <dsp:txXfrm>
        <a:off x="443760" y="1755148"/>
        <a:ext cx="3017991" cy="803171"/>
      </dsp:txXfrm>
    </dsp:sp>
    <dsp:sp modelId="{B16C5DA7-D227-9A4D-AAC2-85FF21BBF6C5}">
      <dsp:nvSpPr>
        <dsp:cNvPr id="0" name=""/>
        <dsp:cNvSpPr/>
      </dsp:nvSpPr>
      <dsp:spPr>
        <a:xfrm>
          <a:off x="742146" y="1598088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242577" y="112165"/>
              </a:moveTo>
              <a:arcTo wR="1882710" hR="1882710" stAng="15007365" swAng="75972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881D7B-C85C-B94A-86C6-F334EF3A42C8}">
      <dsp:nvSpPr>
        <dsp:cNvPr id="0" name=""/>
        <dsp:cNvSpPr/>
      </dsp:nvSpPr>
      <dsp:spPr>
        <a:xfrm>
          <a:off x="951780" y="722398"/>
          <a:ext cx="3104891" cy="890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Spread negative rumors</a:t>
          </a:r>
        </a:p>
      </dsp:txBody>
      <dsp:txXfrm>
        <a:off x="995230" y="765848"/>
        <a:ext cx="3017991" cy="803171"/>
      </dsp:txXfrm>
    </dsp:sp>
    <dsp:sp modelId="{C6267DF4-D1AF-5A42-B91C-D10385436D10}">
      <dsp:nvSpPr>
        <dsp:cNvPr id="0" name=""/>
        <dsp:cNvSpPr/>
      </dsp:nvSpPr>
      <dsp:spPr>
        <a:xfrm>
          <a:off x="2659278" y="642466"/>
          <a:ext cx="3765420" cy="3765420"/>
        </a:xfrm>
        <a:custGeom>
          <a:avLst/>
          <a:gdLst/>
          <a:ahLst/>
          <a:cxnLst/>
          <a:rect l="0" t="0" r="0" b="0"/>
          <a:pathLst>
            <a:path>
              <a:moveTo>
                <a:pt x="1340063" y="79897"/>
              </a:moveTo>
              <a:arcTo wR="1882710" hR="1882710" stAng="15194892" swAng="2093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1577B-B9AF-814A-85B2-0C745B34127D}">
      <dsp:nvSpPr>
        <dsp:cNvPr id="0" name=""/>
        <dsp:cNvSpPr/>
      </dsp:nvSpPr>
      <dsp:spPr>
        <a:xfrm>
          <a:off x="4543125" y="-100567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sp:txBody>
      <dsp:txXfrm>
        <a:off x="4573701" y="-69991"/>
        <a:ext cx="1368196" cy="565197"/>
      </dsp:txXfrm>
    </dsp:sp>
    <dsp:sp modelId="{7F612DA3-30E6-0245-97D7-406945A72084}">
      <dsp:nvSpPr>
        <dsp:cNvPr id="0" name=""/>
        <dsp:cNvSpPr/>
      </dsp:nvSpPr>
      <dsp:spPr>
        <a:xfrm>
          <a:off x="2699783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271259" y="2632047"/>
              </a:moveTo>
              <a:arcTo wR="1753581" hR="1753581" stAng="1803793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21B33F-D124-4A4E-A478-86961740ABE9}">
      <dsp:nvSpPr>
        <dsp:cNvPr id="0" name=""/>
        <dsp:cNvSpPr/>
      </dsp:nvSpPr>
      <dsp:spPr>
        <a:xfrm>
          <a:off x="5573832" y="600119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sp:txBody>
      <dsp:txXfrm>
        <a:off x="5604408" y="630695"/>
        <a:ext cx="1368196" cy="565197"/>
      </dsp:txXfrm>
    </dsp:sp>
    <dsp:sp modelId="{4257E3B9-AAB5-624A-82AB-084BE7F5C132}">
      <dsp:nvSpPr>
        <dsp:cNvPr id="0" name=""/>
        <dsp:cNvSpPr/>
      </dsp:nvSpPr>
      <dsp:spPr>
        <a:xfrm>
          <a:off x="4476032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59052" y="26811"/>
              </a:moveTo>
              <a:arcTo wR="1753581" hR="1753581" stAng="16801919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BEE20E-18CA-A44B-926F-9EDE2D66C59C}">
      <dsp:nvSpPr>
        <dsp:cNvPr id="0" name=""/>
        <dsp:cNvSpPr/>
      </dsp:nvSpPr>
      <dsp:spPr>
        <a:xfrm>
          <a:off x="6210862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sp:txBody>
      <dsp:txXfrm>
        <a:off x="6241438" y="1336024"/>
        <a:ext cx="1368196" cy="565197"/>
      </dsp:txXfrm>
    </dsp:sp>
    <dsp:sp modelId="{11477150-4828-9649-9338-ACAC41D9669D}">
      <dsp:nvSpPr>
        <dsp:cNvPr id="0" name=""/>
        <dsp:cNvSpPr/>
      </dsp:nvSpPr>
      <dsp:spPr>
        <a:xfrm>
          <a:off x="3468789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492411" y="1526604"/>
              </a:moveTo>
              <a:arcTo wR="1753581" hR="1753581" stAng="21153778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6CBE5-5513-5D41-B0CD-BB903B7CFA6F}">
      <dsp:nvSpPr>
        <dsp:cNvPr id="0" name=""/>
        <dsp:cNvSpPr/>
      </dsp:nvSpPr>
      <dsp:spPr>
        <a:xfrm>
          <a:off x="6210868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sp:txBody>
      <dsp:txXfrm>
        <a:off x="6241444" y="2099736"/>
        <a:ext cx="1368196" cy="565197"/>
      </dsp:txXfrm>
    </dsp:sp>
    <dsp:sp modelId="{A18DCBC5-7194-B446-AAC6-6EB4E6053357}">
      <dsp:nvSpPr>
        <dsp:cNvPr id="0" name=""/>
        <dsp:cNvSpPr/>
      </dsp:nvSpPr>
      <dsp:spPr>
        <a:xfrm>
          <a:off x="4713759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097790" y="3473049"/>
              </a:moveTo>
              <a:arcTo wR="1753581" hR="1753581" stAng="4720798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B355C3-96E3-1143-B6BD-CFAB6313BC11}">
      <dsp:nvSpPr>
        <dsp:cNvPr id="0" name=""/>
        <dsp:cNvSpPr/>
      </dsp:nvSpPr>
      <dsp:spPr>
        <a:xfrm>
          <a:off x="5573827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sp:txBody>
      <dsp:txXfrm>
        <a:off x="5604403" y="2759337"/>
        <a:ext cx="1368196" cy="565197"/>
      </dsp:txXfrm>
    </dsp:sp>
    <dsp:sp modelId="{BA26DC6B-810C-8A47-8B61-6A0CCA812F5B}">
      <dsp:nvSpPr>
        <dsp:cNvPr id="0" name=""/>
        <dsp:cNvSpPr/>
      </dsp:nvSpPr>
      <dsp:spPr>
        <a:xfrm>
          <a:off x="3046411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752775" y="312519"/>
              </a:moveTo>
              <a:arcTo wR="1753581" hR="1753581" stAng="18284183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4C02F3-5628-5C43-98DA-910758DC00BE}">
      <dsp:nvSpPr>
        <dsp:cNvPr id="0" name=""/>
        <dsp:cNvSpPr/>
      </dsp:nvSpPr>
      <dsp:spPr>
        <a:xfrm>
          <a:off x="4490644" y="3406595"/>
          <a:ext cx="1534311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sp:txBody>
      <dsp:txXfrm>
        <a:off x="4521220" y="3437171"/>
        <a:ext cx="1473159" cy="565197"/>
      </dsp:txXfrm>
    </dsp:sp>
    <dsp:sp modelId="{2AFBC784-E903-C84C-B296-C2FD073C5C61}">
      <dsp:nvSpPr>
        <dsp:cNvPr id="0" name=""/>
        <dsp:cNvSpPr/>
      </dsp:nvSpPr>
      <dsp:spPr>
        <a:xfrm>
          <a:off x="3962024" y="3044274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530736" y="496721"/>
              </a:moveTo>
              <a:arcTo wR="1753581" hR="1753581" stAng="13547154" swAng="56866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648737-8A50-3247-AC04-6E866295239B}">
      <dsp:nvSpPr>
        <dsp:cNvPr id="0" name=""/>
        <dsp:cNvSpPr/>
      </dsp:nvSpPr>
      <dsp:spPr>
        <a:xfrm>
          <a:off x="3512423" y="2728761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sp:txBody>
      <dsp:txXfrm>
        <a:off x="3542999" y="2759337"/>
        <a:ext cx="1368196" cy="565197"/>
      </dsp:txXfrm>
    </dsp:sp>
    <dsp:sp modelId="{F59611C5-D028-0B44-8AD2-13CA50F32D7D}">
      <dsp:nvSpPr>
        <dsp:cNvPr id="0" name=""/>
        <dsp:cNvSpPr/>
      </dsp:nvSpPr>
      <dsp:spPr>
        <a:xfrm>
          <a:off x="2294677" y="-776990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680470" y="3505638"/>
              </a:moveTo>
              <a:arcTo wR="1753581" hR="1753581" stAng="5543369" swAng="53583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060F34-3BD6-ED41-89AB-3B9CF6D07D0E}">
      <dsp:nvSpPr>
        <dsp:cNvPr id="0" name=""/>
        <dsp:cNvSpPr/>
      </dsp:nvSpPr>
      <dsp:spPr>
        <a:xfrm>
          <a:off x="2875383" y="2069160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sp:txBody>
      <dsp:txXfrm>
        <a:off x="2905959" y="2099736"/>
        <a:ext cx="1368196" cy="565197"/>
      </dsp:txXfrm>
    </dsp:sp>
    <dsp:sp modelId="{5C97C83D-658E-3147-9262-A0F1380D4D55}">
      <dsp:nvSpPr>
        <dsp:cNvPr id="0" name=""/>
        <dsp:cNvSpPr/>
      </dsp:nvSpPr>
      <dsp:spPr>
        <a:xfrm>
          <a:off x="3539646" y="406561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2433" y="1661221"/>
              </a:moveTo>
              <a:arcTo wR="1753581" hR="1753581" stAng="10981149" swAng="26507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29859A-DA80-A741-A6A4-5FE83B435F0A}">
      <dsp:nvSpPr>
        <dsp:cNvPr id="0" name=""/>
        <dsp:cNvSpPr/>
      </dsp:nvSpPr>
      <dsp:spPr>
        <a:xfrm>
          <a:off x="2875388" y="1305448"/>
          <a:ext cx="1429348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sp:txBody>
      <dsp:txXfrm>
        <a:off x="2905964" y="1336024"/>
        <a:ext cx="1368196" cy="565197"/>
      </dsp:txXfrm>
    </dsp:sp>
    <dsp:sp modelId="{807B0278-B306-454F-AF1C-58EA58C18CE1}">
      <dsp:nvSpPr>
        <dsp:cNvPr id="0" name=""/>
        <dsp:cNvSpPr/>
      </dsp:nvSpPr>
      <dsp:spPr>
        <a:xfrm>
          <a:off x="2532404" y="1200189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1158061" y="104216"/>
              </a:moveTo>
              <a:arcTo wR="1753581" hR="1753581" stAng="15008842" swAng="58923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B9A2B1-A3CD-A24E-8674-D1EBB8DC4BB9}">
      <dsp:nvSpPr>
        <dsp:cNvPr id="0" name=""/>
        <dsp:cNvSpPr/>
      </dsp:nvSpPr>
      <dsp:spPr>
        <a:xfrm>
          <a:off x="3482362" y="600119"/>
          <a:ext cx="1489459" cy="6263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sp:txBody>
      <dsp:txXfrm>
        <a:off x="3512938" y="630695"/>
        <a:ext cx="1428307" cy="565197"/>
      </dsp:txXfrm>
    </dsp:sp>
    <dsp:sp modelId="{9677CCBF-C8BD-834A-9217-A342209F5D6B}">
      <dsp:nvSpPr>
        <dsp:cNvPr id="0" name=""/>
        <dsp:cNvSpPr/>
      </dsp:nvSpPr>
      <dsp:spPr>
        <a:xfrm>
          <a:off x="4308652" y="-2264722"/>
          <a:ext cx="3507163" cy="3507163"/>
        </a:xfrm>
        <a:custGeom>
          <a:avLst/>
          <a:gdLst/>
          <a:ahLst/>
          <a:cxnLst/>
          <a:rect l="0" t="0" r="0" b="0"/>
          <a:pathLst>
            <a:path>
              <a:moveTo>
                <a:pt x="395250" y="2862628"/>
              </a:moveTo>
              <a:arcTo wR="1753581" hR="1753581" stAng="8446148" swAng="55005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FA95D-2D90-6744-92D6-BBE2F4368938}">
      <dsp:nvSpPr>
        <dsp:cNvPr id="0" name=""/>
        <dsp:cNvSpPr/>
      </dsp:nvSpPr>
      <dsp:spPr>
        <a:xfrm rot="5400000">
          <a:off x="1273846" y="1537051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967DD9-99A4-2E43-A8E0-A31E40D35E24}">
      <dsp:nvSpPr>
        <dsp:cNvPr id="0" name=""/>
        <dsp:cNvSpPr/>
      </dsp:nvSpPr>
      <dsp:spPr>
        <a:xfrm>
          <a:off x="596" y="278018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/>
            <a:t>Determine roles, needs, expectations, interests, knowledge, expectations,  and influence for all potential stakeholders &amp;</a:t>
          </a:r>
          <a:endParaRPr lang="en-US" sz="1900" kern="1200" dirty="0"/>
        </a:p>
      </dsp:txBody>
      <dsp:txXfrm>
        <a:off x="65939" y="343361"/>
        <a:ext cx="3725972" cy="1207639"/>
      </dsp:txXfrm>
    </dsp:sp>
    <dsp:sp modelId="{279D45BB-F28A-9544-A7F4-64C120DD5C7E}">
      <dsp:nvSpPr>
        <dsp:cNvPr id="0" name=""/>
        <dsp:cNvSpPr/>
      </dsp:nvSpPr>
      <dsp:spPr>
        <a:xfrm>
          <a:off x="2884915" y="405658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10B9B1-034D-F546-9F09-2372EF296348}">
      <dsp:nvSpPr>
        <dsp:cNvPr id="0" name=""/>
        <dsp:cNvSpPr/>
      </dsp:nvSpPr>
      <dsp:spPr>
        <a:xfrm rot="5400000">
          <a:off x="3325804" y="3040432"/>
          <a:ext cx="1135778" cy="12930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2ABF2-31D0-3643-857B-80ED140D6A6D}">
      <dsp:nvSpPr>
        <dsp:cNvPr id="0" name=""/>
        <dsp:cNvSpPr/>
      </dsp:nvSpPr>
      <dsp:spPr>
        <a:xfrm>
          <a:off x="2052554" y="1781399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Identify potential impact or support each stakeholder could generate (power-interest) </a:t>
          </a:r>
          <a:endParaRPr lang="en-US" sz="2100" kern="1200"/>
        </a:p>
      </dsp:txBody>
      <dsp:txXfrm>
        <a:off x="2117897" y="1846742"/>
        <a:ext cx="3725972" cy="1207639"/>
      </dsp:txXfrm>
    </dsp:sp>
    <dsp:sp modelId="{816755F9-2BFA-2042-B18B-E655231DCE43}">
      <dsp:nvSpPr>
        <dsp:cNvPr id="0" name=""/>
        <dsp:cNvSpPr/>
      </dsp:nvSpPr>
      <dsp:spPr>
        <a:xfrm>
          <a:off x="4936874" y="1909039"/>
          <a:ext cx="1390593" cy="1081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B4DA66-D68A-2843-87C2-64DD11EF629D}">
      <dsp:nvSpPr>
        <dsp:cNvPr id="0" name=""/>
        <dsp:cNvSpPr/>
      </dsp:nvSpPr>
      <dsp:spPr>
        <a:xfrm>
          <a:off x="4104512" y="3284780"/>
          <a:ext cx="3856658" cy="13383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 dirty="0"/>
            <a:t>Assess how key stakeholders are likely to react or respond to various situations. </a:t>
          </a:r>
          <a:endParaRPr lang="en-US" sz="2100" kern="1200" dirty="0"/>
        </a:p>
      </dsp:txBody>
      <dsp:txXfrm>
        <a:off x="4169855" y="3350123"/>
        <a:ext cx="3725972" cy="12076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AA42C-A7DE-5547-A0BD-93A9EC46EA08}">
      <dsp:nvSpPr>
        <dsp:cNvPr id="0" name=""/>
        <dsp:cNvSpPr/>
      </dsp:nvSpPr>
      <dsp:spPr>
        <a:xfrm>
          <a:off x="0" y="5758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Communicate</a:t>
          </a:r>
        </a:p>
      </dsp:txBody>
      <dsp:txXfrm>
        <a:off x="21075" y="78657"/>
        <a:ext cx="7962025" cy="389580"/>
      </dsp:txXfrm>
    </dsp:sp>
    <dsp:sp modelId="{0D2A021F-7C06-E246-B765-B9F17F2E21EC}">
      <dsp:nvSpPr>
        <dsp:cNvPr id="0" name=""/>
        <dsp:cNvSpPr/>
      </dsp:nvSpPr>
      <dsp:spPr>
        <a:xfrm>
          <a:off x="0" y="54115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Consult, early and often</a:t>
          </a:r>
        </a:p>
      </dsp:txBody>
      <dsp:txXfrm>
        <a:off x="21075" y="562227"/>
        <a:ext cx="7962025" cy="389580"/>
      </dsp:txXfrm>
    </dsp:sp>
    <dsp:sp modelId="{439B0AAB-57B7-4C44-8251-6836C8850B0A}">
      <dsp:nvSpPr>
        <dsp:cNvPr id="0" name=""/>
        <dsp:cNvSpPr/>
      </dsp:nvSpPr>
      <dsp:spPr>
        <a:xfrm>
          <a:off x="0" y="102472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Empathize with them </a:t>
          </a:r>
        </a:p>
      </dsp:txBody>
      <dsp:txXfrm>
        <a:off x="21075" y="1045797"/>
        <a:ext cx="7962025" cy="389580"/>
      </dsp:txXfrm>
    </dsp:sp>
    <dsp:sp modelId="{A37CADDB-4CE2-C749-B02C-0521C76A96DD}">
      <dsp:nvSpPr>
        <dsp:cNvPr id="0" name=""/>
        <dsp:cNvSpPr/>
      </dsp:nvSpPr>
      <dsp:spPr>
        <a:xfrm>
          <a:off x="0" y="150829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 how you will engage them</a:t>
          </a:r>
        </a:p>
      </dsp:txBody>
      <dsp:txXfrm>
        <a:off x="21075" y="1529367"/>
        <a:ext cx="7962025" cy="389580"/>
      </dsp:txXfrm>
    </dsp:sp>
    <dsp:sp modelId="{C87A985F-22C0-C242-93E3-5EB0F7850C92}">
      <dsp:nvSpPr>
        <dsp:cNvPr id="0" name=""/>
        <dsp:cNvSpPr/>
      </dsp:nvSpPr>
      <dsp:spPr>
        <a:xfrm>
          <a:off x="0" y="199186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Relationships are key</a:t>
          </a:r>
        </a:p>
      </dsp:txBody>
      <dsp:txXfrm>
        <a:off x="21075" y="2012937"/>
        <a:ext cx="7962025" cy="389580"/>
      </dsp:txXfrm>
    </dsp:sp>
    <dsp:sp modelId="{1512014F-F933-9B4E-A3D7-FBF42D4D2F59}">
      <dsp:nvSpPr>
        <dsp:cNvPr id="0" name=""/>
        <dsp:cNvSpPr/>
      </dsp:nvSpPr>
      <dsp:spPr>
        <a:xfrm>
          <a:off x="0" y="247543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Make it simple for them to understand</a:t>
          </a:r>
        </a:p>
      </dsp:txBody>
      <dsp:txXfrm>
        <a:off x="21075" y="2496507"/>
        <a:ext cx="7962025" cy="389580"/>
      </dsp:txXfrm>
    </dsp:sp>
    <dsp:sp modelId="{290F2E29-ECBD-A44B-9B1C-455F7FD31A28}">
      <dsp:nvSpPr>
        <dsp:cNvPr id="0" name=""/>
        <dsp:cNvSpPr/>
      </dsp:nvSpPr>
      <dsp:spPr>
        <a:xfrm>
          <a:off x="0" y="295900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Consider it part of managing risks</a:t>
          </a:r>
        </a:p>
      </dsp:txBody>
      <dsp:txXfrm>
        <a:off x="21075" y="2980077"/>
        <a:ext cx="7962025" cy="389580"/>
      </dsp:txXfrm>
    </dsp:sp>
    <dsp:sp modelId="{68A7AD1A-3C4D-1F42-B096-332F4FEC35C0}">
      <dsp:nvSpPr>
        <dsp:cNvPr id="0" name=""/>
        <dsp:cNvSpPr/>
      </dsp:nvSpPr>
      <dsp:spPr>
        <a:xfrm>
          <a:off x="0" y="344257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Be willing to compromise</a:t>
          </a:r>
        </a:p>
      </dsp:txBody>
      <dsp:txXfrm>
        <a:off x="21075" y="3463647"/>
        <a:ext cx="7962025" cy="389580"/>
      </dsp:txXfrm>
    </dsp:sp>
    <dsp:sp modelId="{BF37FFB5-9EE0-E042-A4A1-CC89E341108A}">
      <dsp:nvSpPr>
        <dsp:cNvPr id="0" name=""/>
        <dsp:cNvSpPr/>
      </dsp:nvSpPr>
      <dsp:spPr>
        <a:xfrm>
          <a:off x="0" y="392614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Understand what are your objectives clearly</a:t>
          </a:r>
        </a:p>
      </dsp:txBody>
      <dsp:txXfrm>
        <a:off x="21075" y="3947217"/>
        <a:ext cx="7962025" cy="389580"/>
      </dsp:txXfrm>
    </dsp:sp>
    <dsp:sp modelId="{F92B614C-80AD-2A49-9999-76E623F605DD}">
      <dsp:nvSpPr>
        <dsp:cNvPr id="0" name=""/>
        <dsp:cNvSpPr/>
      </dsp:nvSpPr>
      <dsp:spPr>
        <a:xfrm>
          <a:off x="0" y="4409712"/>
          <a:ext cx="8004175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Take Responsibility for engaging stakeholders</a:t>
          </a:r>
        </a:p>
      </dsp:txBody>
      <dsp:txXfrm>
        <a:off x="21075" y="4430787"/>
        <a:ext cx="7962025" cy="3895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CBC36D-181B-2049-ACB2-B3746B8AEE5C}">
      <dsp:nvSpPr>
        <dsp:cNvPr id="0" name=""/>
        <dsp:cNvSpPr/>
      </dsp:nvSpPr>
      <dsp:spPr>
        <a:xfrm>
          <a:off x="0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Inform</a:t>
          </a:r>
        </a:p>
      </dsp:txBody>
      <dsp:txXfrm>
        <a:off x="0" y="208190"/>
        <a:ext cx="2501304" cy="1500782"/>
      </dsp:txXfrm>
    </dsp:sp>
    <dsp:sp modelId="{EC0A3850-5424-514C-9300-9493BCDE153A}">
      <dsp:nvSpPr>
        <dsp:cNvPr id="0" name=""/>
        <dsp:cNvSpPr/>
      </dsp:nvSpPr>
      <dsp:spPr>
        <a:xfrm>
          <a:off x="2751435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Explain</a:t>
          </a:r>
        </a:p>
      </dsp:txBody>
      <dsp:txXfrm>
        <a:off x="2751435" y="208190"/>
        <a:ext cx="2501304" cy="1500782"/>
      </dsp:txXfrm>
    </dsp:sp>
    <dsp:sp modelId="{0DCD190D-2279-6049-82F8-E01C881D48CE}">
      <dsp:nvSpPr>
        <dsp:cNvPr id="0" name=""/>
        <dsp:cNvSpPr/>
      </dsp:nvSpPr>
      <dsp:spPr>
        <a:xfrm>
          <a:off x="5502870" y="208190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Consult</a:t>
          </a:r>
        </a:p>
      </dsp:txBody>
      <dsp:txXfrm>
        <a:off x="5502870" y="208190"/>
        <a:ext cx="2501304" cy="1500782"/>
      </dsp:txXfrm>
    </dsp:sp>
    <dsp:sp modelId="{2AC4F389-413C-5B40-B091-996728D504D3}">
      <dsp:nvSpPr>
        <dsp:cNvPr id="0" name=""/>
        <dsp:cNvSpPr/>
      </dsp:nvSpPr>
      <dsp:spPr>
        <a:xfrm>
          <a:off x="0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Involve</a:t>
          </a:r>
        </a:p>
      </dsp:txBody>
      <dsp:txXfrm>
        <a:off x="0" y="1959104"/>
        <a:ext cx="2501304" cy="1500782"/>
      </dsp:txXfrm>
    </dsp:sp>
    <dsp:sp modelId="{24849161-7528-BD47-B813-5FF1AD335D6A}">
      <dsp:nvSpPr>
        <dsp:cNvPr id="0" name=""/>
        <dsp:cNvSpPr/>
      </dsp:nvSpPr>
      <dsp:spPr>
        <a:xfrm>
          <a:off x="2751435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Collaborate</a:t>
          </a:r>
        </a:p>
      </dsp:txBody>
      <dsp:txXfrm>
        <a:off x="2751435" y="1959104"/>
        <a:ext cx="2501304" cy="1500782"/>
      </dsp:txXfrm>
    </dsp:sp>
    <dsp:sp modelId="{F41FC876-98B0-7A43-89B9-B4B5BAECF45D}">
      <dsp:nvSpPr>
        <dsp:cNvPr id="0" name=""/>
        <dsp:cNvSpPr/>
      </dsp:nvSpPr>
      <dsp:spPr>
        <a:xfrm>
          <a:off x="5502870" y="1959104"/>
          <a:ext cx="2501304" cy="1500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Partner</a:t>
          </a:r>
        </a:p>
      </dsp:txBody>
      <dsp:txXfrm>
        <a:off x="5502870" y="1959104"/>
        <a:ext cx="2501304" cy="15007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4D1E2F-E4CE-BF41-9559-A6E867ACE128}">
      <dsp:nvSpPr>
        <dsp:cNvPr id="0" name=""/>
        <dsp:cNvSpPr/>
      </dsp:nvSpPr>
      <dsp:spPr>
        <a:xfrm>
          <a:off x="0" y="1681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Level of attendance </a:t>
          </a:r>
        </a:p>
      </dsp:txBody>
      <dsp:txXfrm>
        <a:off x="35125" y="51937"/>
        <a:ext cx="7933925" cy="649299"/>
      </dsp:txXfrm>
    </dsp:sp>
    <dsp:sp modelId="{B20AC057-5EBC-8F43-A27D-551F8545ED6F}">
      <dsp:nvSpPr>
        <dsp:cNvPr id="0" name=""/>
        <dsp:cNvSpPr/>
      </dsp:nvSpPr>
      <dsp:spPr>
        <a:xfrm>
          <a:off x="0" y="73636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meetings, training sessions, workshops</a:t>
          </a:r>
        </a:p>
      </dsp:txBody>
      <dsp:txXfrm>
        <a:off x="0" y="736362"/>
        <a:ext cx="8004175" cy="496800"/>
      </dsp:txXfrm>
    </dsp:sp>
    <dsp:sp modelId="{18EB957C-47B7-744A-97FA-BD6E59F3B61A}">
      <dsp:nvSpPr>
        <dsp:cNvPr id="0" name=""/>
        <dsp:cNvSpPr/>
      </dsp:nvSpPr>
      <dsp:spPr>
        <a:xfrm>
          <a:off x="0" y="123316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Level of participation</a:t>
          </a:r>
        </a:p>
      </dsp:txBody>
      <dsp:txXfrm>
        <a:off x="35125" y="1268287"/>
        <a:ext cx="7933925" cy="649299"/>
      </dsp:txXfrm>
    </dsp:sp>
    <dsp:sp modelId="{FE01708E-CAFC-5D49-ABC9-BD61B7933E40}">
      <dsp:nvSpPr>
        <dsp:cNvPr id="0" name=""/>
        <dsp:cNvSpPr/>
      </dsp:nvSpPr>
      <dsp:spPr>
        <a:xfrm>
          <a:off x="0" y="195271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in meetings and workshops</a:t>
          </a:r>
        </a:p>
      </dsp:txBody>
      <dsp:txXfrm>
        <a:off x="0" y="1952712"/>
        <a:ext cx="8004175" cy="496800"/>
      </dsp:txXfrm>
    </dsp:sp>
    <dsp:sp modelId="{778FABC0-5094-3E49-BD63-B093F801DE29}">
      <dsp:nvSpPr>
        <dsp:cNvPr id="0" name=""/>
        <dsp:cNvSpPr/>
      </dsp:nvSpPr>
      <dsp:spPr>
        <a:xfrm>
          <a:off x="0" y="244951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Level Absenteeism</a:t>
          </a:r>
        </a:p>
      </dsp:txBody>
      <dsp:txXfrm>
        <a:off x="35125" y="2484637"/>
        <a:ext cx="7933925" cy="649299"/>
      </dsp:txXfrm>
    </dsp:sp>
    <dsp:sp modelId="{12915232-6923-9449-B8E8-D76C9F46BEAD}">
      <dsp:nvSpPr>
        <dsp:cNvPr id="0" name=""/>
        <dsp:cNvSpPr/>
      </dsp:nvSpPr>
      <dsp:spPr>
        <a:xfrm>
          <a:off x="0" y="316906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for team members</a:t>
          </a:r>
        </a:p>
      </dsp:txBody>
      <dsp:txXfrm>
        <a:off x="0" y="3169062"/>
        <a:ext cx="8004175" cy="496800"/>
      </dsp:txXfrm>
    </dsp:sp>
    <dsp:sp modelId="{67FE7687-19AF-FF4C-A42C-27634D0478FD}">
      <dsp:nvSpPr>
        <dsp:cNvPr id="0" name=""/>
        <dsp:cNvSpPr/>
      </dsp:nvSpPr>
      <dsp:spPr>
        <a:xfrm>
          <a:off x="0" y="3665862"/>
          <a:ext cx="8004175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On time delivery</a:t>
          </a:r>
        </a:p>
      </dsp:txBody>
      <dsp:txXfrm>
        <a:off x="35125" y="3700987"/>
        <a:ext cx="7933925" cy="649299"/>
      </dsp:txXfrm>
    </dsp:sp>
    <dsp:sp modelId="{CDB47BB3-B7D2-2C44-92B5-4EE570706A08}">
      <dsp:nvSpPr>
        <dsp:cNvPr id="0" name=""/>
        <dsp:cNvSpPr/>
      </dsp:nvSpPr>
      <dsp:spPr>
        <a:xfrm>
          <a:off x="0" y="4385412"/>
          <a:ext cx="8004175" cy="496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13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 dirty="0"/>
            <a:t>for inputs, feedback, tasks from stakeholders</a:t>
          </a:r>
        </a:p>
      </dsp:txBody>
      <dsp:txXfrm>
        <a:off x="0" y="4385412"/>
        <a:ext cx="8004175" cy="4968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5024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7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sz="1700" kern="1200" dirty="0"/>
        </a:p>
      </dsp:txBody>
      <dsp:txXfrm>
        <a:off x="30479" y="55503"/>
        <a:ext cx="8532506" cy="563401"/>
      </dsp:txXfrm>
    </dsp:sp>
    <dsp:sp modelId="{B14C813E-4D77-0749-AD3F-A45BCDC02E46}">
      <dsp:nvSpPr>
        <dsp:cNvPr id="0" name=""/>
        <dsp:cNvSpPr/>
      </dsp:nvSpPr>
      <dsp:spPr>
        <a:xfrm>
          <a:off x="0" y="698343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sp:txBody>
      <dsp:txXfrm>
        <a:off x="30479" y="728822"/>
        <a:ext cx="8532506" cy="563401"/>
      </dsp:txXfrm>
    </dsp:sp>
    <dsp:sp modelId="{E80F58D7-ADE0-3A48-B7CD-0D24CC606411}">
      <dsp:nvSpPr>
        <dsp:cNvPr id="0" name=""/>
        <dsp:cNvSpPr/>
      </dsp:nvSpPr>
      <dsp:spPr>
        <a:xfrm>
          <a:off x="0" y="1371663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sz="1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79" y="1402142"/>
        <a:ext cx="8532506" cy="563401"/>
      </dsp:txXfrm>
    </dsp:sp>
    <dsp:sp modelId="{F0CB1D78-2353-4547-B837-E9387E03020E}">
      <dsp:nvSpPr>
        <dsp:cNvPr id="0" name=""/>
        <dsp:cNvSpPr/>
      </dsp:nvSpPr>
      <dsp:spPr>
        <a:xfrm>
          <a:off x="0" y="2044983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sp:txBody>
      <dsp:txXfrm>
        <a:off x="30479" y="2075462"/>
        <a:ext cx="8532506" cy="563401"/>
      </dsp:txXfrm>
    </dsp:sp>
    <dsp:sp modelId="{E8F4ECC8-54C9-2B48-BD19-38CEA2E2AA21}">
      <dsp:nvSpPr>
        <dsp:cNvPr id="0" name=""/>
        <dsp:cNvSpPr/>
      </dsp:nvSpPr>
      <dsp:spPr>
        <a:xfrm>
          <a:off x="0" y="2718302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sp:txBody>
      <dsp:txXfrm>
        <a:off x="30479" y="2748781"/>
        <a:ext cx="8532506" cy="563401"/>
      </dsp:txXfrm>
    </dsp:sp>
    <dsp:sp modelId="{A357A7B6-D016-E944-B6AB-670AB8ABA9BC}">
      <dsp:nvSpPr>
        <dsp:cNvPr id="0" name=""/>
        <dsp:cNvSpPr/>
      </dsp:nvSpPr>
      <dsp:spPr>
        <a:xfrm>
          <a:off x="0" y="3391622"/>
          <a:ext cx="8593464" cy="624359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sp:txBody>
      <dsp:txXfrm>
        <a:off x="30479" y="3422101"/>
        <a:ext cx="8532506" cy="563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2/10/24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932874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10" Type="http://schemas.openxmlformats.org/officeDocument/2006/relationships/image" Target="../media/image3.png"/><Relationship Id="rId4" Type="http://schemas.openxmlformats.org/officeDocument/2006/relationships/image" Target="../media/image18.png"/><Relationship Id="rId9" Type="http://schemas.openxmlformats.org/officeDocument/2006/relationships/image" Target="../media/image23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7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Eliciting Requirements from Stakeholders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 needs, expectations, and level of interest/influence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Engagement Approach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83BD52-3481-BCFB-4EFE-DCAD8CED1EA8}"/>
              </a:ext>
            </a:extLst>
          </p:cNvPr>
          <p:cNvSpPr txBox="1"/>
          <p:nvPr/>
        </p:nvSpPr>
        <p:spPr>
          <a:xfrm>
            <a:off x="6060591" y="500900"/>
            <a:ext cx="57614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/>
              <a:t>www.midocean.ae</a:t>
            </a:r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6FFB2-D5D4-2361-250C-3360D3F2A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Stakeholder Management?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51DEE-1E49-17AC-808E-F49714EB2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Stakeholders Management (Engagement) is one of the key knowledge areas within Project Management.</a:t>
            </a:r>
          </a:p>
          <a:p>
            <a:endParaRPr lang="en-US" dirty="0"/>
          </a:p>
          <a:p>
            <a:r>
              <a:rPr lang="en-US" dirty="0"/>
              <a:t>Stakeholder management( engagement) is forming and maintain relationships with stakeholders and influencing them in order to achieve an objective.” </a:t>
            </a:r>
          </a:p>
          <a:p>
            <a:endParaRPr lang="en-US" dirty="0"/>
          </a:p>
          <a:p>
            <a:r>
              <a:rPr lang="en-US" dirty="0"/>
              <a:t>Stakeholder management (engagement) requires two-way communication and incorporation of feedback to:</a:t>
            </a:r>
          </a:p>
          <a:p>
            <a:pPr lvl="1"/>
            <a:r>
              <a:rPr lang="en-US" dirty="0"/>
              <a:t>Build and sustain appropriate levels of commitment to the objective.</a:t>
            </a:r>
          </a:p>
          <a:p>
            <a:pPr lvl="1"/>
            <a:r>
              <a:rPr lang="en-US" dirty="0"/>
              <a:t>Identify and mitigate resistance.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07434F-D802-41B9-F218-FA9B7CC4CE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00E0A35-6B17-DD77-5B51-94701146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307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A158C-03D2-1BD4-413D-FA76BB8E0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E1C20-3C5C-04B6-D6AA-C9A353963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430491" cy="1325563"/>
          </a:xfrm>
        </p:spPr>
        <p:txBody>
          <a:bodyPr/>
          <a:lstStyle/>
          <a:p>
            <a:r>
              <a:rPr lang="en-US" dirty="0"/>
              <a:t>Role of the Business Analyst in Stakeholder Management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A04CF-BC78-85CF-6AEF-BF1A9E118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Project Manager has the ultimate responsibility for stakeholder management in the project.</a:t>
            </a:r>
          </a:p>
          <a:p>
            <a:endParaRPr lang="en-US" dirty="0"/>
          </a:p>
          <a:p>
            <a:r>
              <a:rPr lang="en-US" dirty="0"/>
              <a:t>The Business Analyst plays a critical role in stakeholder managers as she/he are the ones who spend most of the time with stakeholders.</a:t>
            </a:r>
          </a:p>
          <a:p>
            <a:endParaRPr lang="en-US" dirty="0"/>
          </a:p>
          <a:p>
            <a:r>
              <a:rPr lang="en-US" dirty="0"/>
              <a:t>The Business Analyst contributes to:</a:t>
            </a:r>
          </a:p>
          <a:p>
            <a:pPr lvl="1"/>
            <a:r>
              <a:rPr lang="en-US" dirty="0"/>
              <a:t>Identifying Stakeholders and their needs</a:t>
            </a:r>
          </a:p>
          <a:p>
            <a:pPr lvl="1"/>
            <a:r>
              <a:rPr lang="en-US" dirty="0"/>
              <a:t>Analyzing Stakeholders</a:t>
            </a:r>
          </a:p>
          <a:p>
            <a:pPr lvl="1"/>
            <a:r>
              <a:rPr lang="en-US" dirty="0"/>
              <a:t>Recommending engagement approaches</a:t>
            </a:r>
          </a:p>
          <a:p>
            <a:pPr lvl="1"/>
            <a:r>
              <a:rPr lang="en-US" dirty="0"/>
              <a:t>Executing some activities in the engagement approach</a:t>
            </a:r>
          </a:p>
          <a:p>
            <a:pPr lvl="1"/>
            <a:r>
              <a:rPr lang="en-US" dirty="0"/>
              <a:t>Monitoring Stakeholders Engagement throughout the project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6F287-A147-41E6-BBDA-876F6657E5C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78C03F-5041-4BE9-9D89-CBB6184A5A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413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7BC6F-2A96-12FD-24DA-8399DB62C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30EC034-511F-2F3E-12C6-D9BD1454BE5B}"/>
              </a:ext>
            </a:extLst>
          </p:cNvPr>
          <p:cNvSpPr/>
          <p:nvPr/>
        </p:nvSpPr>
        <p:spPr>
          <a:xfrm>
            <a:off x="5943564" y="1953420"/>
            <a:ext cx="2650729" cy="3800882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7F2065-D452-636C-1CB9-EA26C9B78C8D}"/>
              </a:ext>
            </a:extLst>
          </p:cNvPr>
          <p:cNvSpPr/>
          <p:nvPr/>
        </p:nvSpPr>
        <p:spPr>
          <a:xfrm>
            <a:off x="8625723" y="1953420"/>
            <a:ext cx="2650727" cy="3800882"/>
          </a:xfrm>
          <a:prstGeom prst="rect">
            <a:avLst/>
          </a:prstGeom>
          <a:solidFill>
            <a:schemeClr val="accent1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211A31-9A45-1570-6A68-D3B2FEF44898}"/>
              </a:ext>
            </a:extLst>
          </p:cNvPr>
          <p:cNvSpPr/>
          <p:nvPr/>
        </p:nvSpPr>
        <p:spPr>
          <a:xfrm>
            <a:off x="3307091" y="1934775"/>
            <a:ext cx="2616200" cy="3804277"/>
          </a:xfrm>
          <a:prstGeom prst="rect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837725-DC86-930A-098C-F9540934CF67}"/>
              </a:ext>
            </a:extLst>
          </p:cNvPr>
          <p:cNvSpPr/>
          <p:nvPr/>
        </p:nvSpPr>
        <p:spPr>
          <a:xfrm>
            <a:off x="699046" y="1934775"/>
            <a:ext cx="2633360" cy="3819527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B3E1915C-6B36-DC41-FFDC-6361BD0C6B9D}"/>
              </a:ext>
            </a:extLst>
          </p:cNvPr>
          <p:cNvSpPr/>
          <p:nvPr/>
        </p:nvSpPr>
        <p:spPr>
          <a:xfrm>
            <a:off x="5980036" y="1953420"/>
            <a:ext cx="2616200" cy="1239501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31EE9C-29E8-C48A-8DFD-D38D94078E15}"/>
              </a:ext>
            </a:extLst>
          </p:cNvPr>
          <p:cNvSpPr txBox="1"/>
          <p:nvPr/>
        </p:nvSpPr>
        <p:spPr>
          <a:xfrm>
            <a:off x="6211963" y="1904616"/>
            <a:ext cx="2225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Stakeholder Management Strategies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59B3EC-3D83-1C37-0AEC-8326A3F67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C9CCF6C-0ECA-411D-8E65-4F8649A609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2A4F17EB-FE89-442A-E1A2-163EF55BD5F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Chevron 3">
            <a:extLst>
              <a:ext uri="{FF2B5EF4-FFF2-40B4-BE49-F238E27FC236}">
                <a16:creationId xmlns:a16="http://schemas.microsoft.com/office/drawing/2014/main" id="{3222DBD6-8D28-529C-5E40-30D6F1F818BE}"/>
              </a:ext>
            </a:extLst>
          </p:cNvPr>
          <p:cNvSpPr/>
          <p:nvPr/>
        </p:nvSpPr>
        <p:spPr>
          <a:xfrm>
            <a:off x="689122" y="1934775"/>
            <a:ext cx="2616200" cy="1258147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936BA9B0-727F-1F4A-66CF-B5950FD1778F}"/>
              </a:ext>
            </a:extLst>
          </p:cNvPr>
          <p:cNvSpPr/>
          <p:nvPr/>
        </p:nvSpPr>
        <p:spPr>
          <a:xfrm>
            <a:off x="3363836" y="1953420"/>
            <a:ext cx="2576615" cy="1239502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6B7F3465-4F4D-272B-FF7C-8D082FA6B046}"/>
              </a:ext>
            </a:extLst>
          </p:cNvPr>
          <p:cNvSpPr/>
          <p:nvPr/>
        </p:nvSpPr>
        <p:spPr>
          <a:xfrm>
            <a:off x="8645937" y="1939750"/>
            <a:ext cx="2616200" cy="1253173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68353-D6A4-BFE3-36D8-9A7E2023E14C}"/>
              </a:ext>
            </a:extLst>
          </p:cNvPr>
          <p:cNvSpPr txBox="1"/>
          <p:nvPr/>
        </p:nvSpPr>
        <p:spPr>
          <a:xfrm>
            <a:off x="1239220" y="2171001"/>
            <a:ext cx="1821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Stakeholders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DFA537-A00E-AA77-961B-F85E456F84B2}"/>
              </a:ext>
            </a:extLst>
          </p:cNvPr>
          <p:cNvSpPr txBox="1"/>
          <p:nvPr/>
        </p:nvSpPr>
        <p:spPr>
          <a:xfrm>
            <a:off x="3981219" y="2165159"/>
            <a:ext cx="1613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Stakeholders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D2339C-9250-A245-A504-4F301715F64C}"/>
              </a:ext>
            </a:extLst>
          </p:cNvPr>
          <p:cNvSpPr txBox="1"/>
          <p:nvPr/>
        </p:nvSpPr>
        <p:spPr>
          <a:xfrm>
            <a:off x="8696958" y="1915172"/>
            <a:ext cx="2565180" cy="13234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Review/Revise Stakeholder’s Management Strategies</a:t>
            </a:r>
            <a:endParaRPr lang="ko-KR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CE98EB5-A6D8-B0FD-6E0A-727F9BD6E2BE}"/>
              </a:ext>
            </a:extLst>
          </p:cNvPr>
          <p:cNvSpPr txBox="1"/>
          <p:nvPr/>
        </p:nvSpPr>
        <p:spPr>
          <a:xfrm>
            <a:off x="915549" y="3292089"/>
            <a:ext cx="21455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Stakeholders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4281FE-C850-3055-0521-EE6F602A3E56}"/>
              </a:ext>
            </a:extLst>
          </p:cNvPr>
          <p:cNvSpPr txBox="1"/>
          <p:nvPr/>
        </p:nvSpPr>
        <p:spPr>
          <a:xfrm>
            <a:off x="3277610" y="3292089"/>
            <a:ext cx="268032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needs, requirements, concerns and issues, level of commitment, interests, power/influence, resistance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6535CD-BB10-CE39-06F2-3EB1B74B9804}"/>
              </a:ext>
            </a:extLst>
          </p:cNvPr>
          <p:cNvSpPr txBox="1"/>
          <p:nvPr/>
        </p:nvSpPr>
        <p:spPr>
          <a:xfrm>
            <a:off x="6034099" y="3292089"/>
            <a:ext cx="246075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Techniques to involve the stakeholders in requirements, design implementation, and acceptance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215B5E1-3D5D-8D22-8E51-D995FF484712}"/>
              </a:ext>
            </a:extLst>
          </p:cNvPr>
          <p:cNvSpPr txBox="1"/>
          <p:nvPr/>
        </p:nvSpPr>
        <p:spPr>
          <a:xfrm>
            <a:off x="8739530" y="3292089"/>
            <a:ext cx="246075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strategies and monitor results, and if needed, adjust your strategies</a:t>
            </a:r>
          </a:p>
          <a:p>
            <a:pPr algn="ctr"/>
            <a:endParaRPr lang="en-US" altLang="ko-K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46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F50AD-C10D-D5C0-2E68-9E8DE59CB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57E10A4-FD3E-C4A2-4810-DB26F6C45C8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Stakeholders Management done?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395699B-2FA3-5BC7-F217-A8DCEFA5A93D}"/>
              </a:ext>
            </a:extLst>
          </p:cNvPr>
          <p:cNvSpPr/>
          <p:nvPr/>
        </p:nvSpPr>
        <p:spPr>
          <a:xfrm>
            <a:off x="513167" y="1162163"/>
            <a:ext cx="5837583" cy="17885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starts as soon as the objective is agreed and continues until the objective has been achieved.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indent="-447675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2FD25FCC-BAA6-3B3E-D298-AFF04029BAB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 Same Side Corner Rectangle 8">
            <a:extLst>
              <a:ext uri="{FF2B5EF4-FFF2-40B4-BE49-F238E27FC236}">
                <a16:creationId xmlns:a16="http://schemas.microsoft.com/office/drawing/2014/main" id="{42D4FC01-38CD-1AB1-7159-76248A7EA93E}"/>
              </a:ext>
            </a:extLst>
          </p:cNvPr>
          <p:cNvSpPr/>
          <p:nvPr/>
        </p:nvSpPr>
        <p:spPr>
          <a:xfrm>
            <a:off x="754781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8" name="Round Same Side Corner Rectangle 8">
            <a:extLst>
              <a:ext uri="{FF2B5EF4-FFF2-40B4-BE49-F238E27FC236}">
                <a16:creationId xmlns:a16="http://schemas.microsoft.com/office/drawing/2014/main" id="{E099081E-E877-C261-502C-8FA96B4CEA09}"/>
              </a:ext>
            </a:extLst>
          </p:cNvPr>
          <p:cNvSpPr/>
          <p:nvPr/>
        </p:nvSpPr>
        <p:spPr>
          <a:xfrm>
            <a:off x="879760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9" name="Round Same Side Corner Rectangle 8">
            <a:extLst>
              <a:ext uri="{FF2B5EF4-FFF2-40B4-BE49-F238E27FC236}">
                <a16:creationId xmlns:a16="http://schemas.microsoft.com/office/drawing/2014/main" id="{6AC18EAB-58C6-FE24-8F25-10FF29249040}"/>
              </a:ext>
            </a:extLst>
          </p:cNvPr>
          <p:cNvSpPr/>
          <p:nvPr/>
        </p:nvSpPr>
        <p:spPr>
          <a:xfrm>
            <a:off x="10039933" y="134366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0" name="Round Same Side Corner Rectangle 8">
            <a:extLst>
              <a:ext uri="{FF2B5EF4-FFF2-40B4-BE49-F238E27FC236}">
                <a16:creationId xmlns:a16="http://schemas.microsoft.com/office/drawing/2014/main" id="{5D8DC524-D248-A032-C547-E9A20986D217}"/>
              </a:ext>
            </a:extLst>
          </p:cNvPr>
          <p:cNvSpPr/>
          <p:nvPr/>
        </p:nvSpPr>
        <p:spPr>
          <a:xfrm>
            <a:off x="754781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1" name="Round Same Side Corner Rectangle 8">
            <a:extLst>
              <a:ext uri="{FF2B5EF4-FFF2-40B4-BE49-F238E27FC236}">
                <a16:creationId xmlns:a16="http://schemas.microsoft.com/office/drawing/2014/main" id="{D16549DD-0587-E0F3-EBE3-E4736CBD9555}"/>
              </a:ext>
            </a:extLst>
          </p:cNvPr>
          <p:cNvSpPr/>
          <p:nvPr/>
        </p:nvSpPr>
        <p:spPr>
          <a:xfrm>
            <a:off x="879760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2" name="Round Same Side Corner Rectangle 8">
            <a:extLst>
              <a:ext uri="{FF2B5EF4-FFF2-40B4-BE49-F238E27FC236}">
                <a16:creationId xmlns:a16="http://schemas.microsoft.com/office/drawing/2014/main" id="{DEE7AD14-F68E-4528-1A54-B69A3FD08659}"/>
              </a:ext>
            </a:extLst>
          </p:cNvPr>
          <p:cNvSpPr/>
          <p:nvPr/>
        </p:nvSpPr>
        <p:spPr>
          <a:xfrm>
            <a:off x="10039933" y="2747892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3" name="Round Same Side Corner Rectangle 8">
            <a:extLst>
              <a:ext uri="{FF2B5EF4-FFF2-40B4-BE49-F238E27FC236}">
                <a16:creationId xmlns:a16="http://schemas.microsoft.com/office/drawing/2014/main" id="{66586C99-520B-055D-1DCB-DFB533FF112B}"/>
              </a:ext>
            </a:extLst>
          </p:cNvPr>
          <p:cNvSpPr/>
          <p:nvPr/>
        </p:nvSpPr>
        <p:spPr>
          <a:xfrm>
            <a:off x="754781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5" name="Round Same Side Corner Rectangle 8">
            <a:extLst>
              <a:ext uri="{FF2B5EF4-FFF2-40B4-BE49-F238E27FC236}">
                <a16:creationId xmlns:a16="http://schemas.microsoft.com/office/drawing/2014/main" id="{A3520510-6FEA-77F2-4F2E-7CE9185D934D}"/>
              </a:ext>
            </a:extLst>
          </p:cNvPr>
          <p:cNvSpPr/>
          <p:nvPr/>
        </p:nvSpPr>
        <p:spPr>
          <a:xfrm>
            <a:off x="879760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6" name="Round Same Side Corner Rectangle 8">
            <a:extLst>
              <a:ext uri="{FF2B5EF4-FFF2-40B4-BE49-F238E27FC236}">
                <a16:creationId xmlns:a16="http://schemas.microsoft.com/office/drawing/2014/main" id="{93E73D35-C60B-B21B-E889-342D39F4AC4D}"/>
              </a:ext>
            </a:extLst>
          </p:cNvPr>
          <p:cNvSpPr/>
          <p:nvPr/>
        </p:nvSpPr>
        <p:spPr>
          <a:xfrm>
            <a:off x="10039933" y="415317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8490CA-5008-519B-FC60-8B91F4014FDB}"/>
              </a:ext>
            </a:extLst>
          </p:cNvPr>
          <p:cNvSpPr txBox="1"/>
          <p:nvPr/>
        </p:nvSpPr>
        <p:spPr>
          <a:xfrm>
            <a:off x="709782" y="3786527"/>
            <a:ext cx="5640968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Identification, Analysis &amp; how to Monitoring, what we will do to support the project and deal with any issues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1665F22-EB1E-8968-8A8F-2A36A20788DA}"/>
              </a:ext>
            </a:extLst>
          </p:cNvPr>
          <p:cNvSpPr txBox="1"/>
          <p:nvPr/>
        </p:nvSpPr>
        <p:spPr>
          <a:xfrm>
            <a:off x="709782" y="4965764"/>
            <a:ext cx="5640968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Key Messages to stakeholders around business rationale and benefits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CCAA4B-01A8-A1CA-93F7-85024A97C620}"/>
              </a:ext>
            </a:extLst>
          </p:cNvPr>
          <p:cNvSpPr txBox="1"/>
          <p:nvPr/>
        </p:nvSpPr>
        <p:spPr>
          <a:xfrm>
            <a:off x="697791" y="5898630"/>
            <a:ext cx="5640968" cy="40011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Roles and Responsibilities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21F37B-4B1C-2497-52E8-C02CF7E2F7AE}"/>
              </a:ext>
            </a:extLst>
          </p:cNvPr>
          <p:cNvSpPr txBox="1"/>
          <p:nvPr/>
        </p:nvSpPr>
        <p:spPr>
          <a:xfrm>
            <a:off x="695304" y="3021776"/>
            <a:ext cx="612752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engagement approach is developed during planning and should include: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F787C123-2F41-D2DC-AC4A-FC29F29367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57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502AA-307C-B90D-7FBA-F06FEC141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E802758-6762-3880-EEB8-658F7018D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8029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Artifacts in Stakeholder Management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E43C55E-64DB-66BC-40E0-B6DAC74103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7D6FCBF1-6314-20B6-381A-6A0264ADF4C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5" name="Hexagon 68">
            <a:extLst>
              <a:ext uri="{FF2B5EF4-FFF2-40B4-BE49-F238E27FC236}">
                <a16:creationId xmlns:a16="http://schemas.microsoft.com/office/drawing/2014/main" id="{6F1FA2AD-4679-C765-75D1-2A127C947EFB}"/>
              </a:ext>
            </a:extLst>
          </p:cNvPr>
          <p:cNvSpPr/>
          <p:nvPr/>
        </p:nvSpPr>
        <p:spPr>
          <a:xfrm rot="10800000">
            <a:off x="5066255" y="3234251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6" name="Hexagon 68">
            <a:extLst>
              <a:ext uri="{FF2B5EF4-FFF2-40B4-BE49-F238E27FC236}">
                <a16:creationId xmlns:a16="http://schemas.microsoft.com/office/drawing/2014/main" id="{4C96F86F-7FC3-6C3A-665D-41BFE41AE11D}"/>
              </a:ext>
            </a:extLst>
          </p:cNvPr>
          <p:cNvSpPr/>
          <p:nvPr/>
        </p:nvSpPr>
        <p:spPr>
          <a:xfrm>
            <a:off x="4310171" y="2304164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CB0C275-3589-BB94-F726-8E57128DAB3F}"/>
              </a:ext>
            </a:extLst>
          </p:cNvPr>
          <p:cNvSpPr txBox="1"/>
          <p:nvPr/>
        </p:nvSpPr>
        <p:spPr>
          <a:xfrm>
            <a:off x="8153422" y="4350458"/>
            <a:ext cx="2685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Communication Plan</a:t>
            </a:r>
          </a:p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Engagement Plan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A0B445-5343-4F1B-F5BD-CB9D1E283FF5}"/>
              </a:ext>
            </a:extLst>
          </p:cNvPr>
          <p:cNvSpPr txBox="1"/>
          <p:nvPr/>
        </p:nvSpPr>
        <p:spPr>
          <a:xfrm>
            <a:off x="1661507" y="3461377"/>
            <a:ext cx="271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Identification, Analysis and Map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36384331-7E6C-9FC3-CB4B-916C6F78FC63}"/>
              </a:ext>
            </a:extLst>
          </p:cNvPr>
          <p:cNvSpPr txBox="1">
            <a:spLocks/>
          </p:cNvSpPr>
          <p:nvPr/>
        </p:nvSpPr>
        <p:spPr>
          <a:xfrm>
            <a:off x="4752346" y="3257256"/>
            <a:ext cx="1355612" cy="2289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Register </a:t>
            </a:r>
          </a:p>
        </p:txBody>
      </p:sp>
      <p:sp>
        <p:nvSpPr>
          <p:cNvPr id="31" name="Text Placeholder 13">
            <a:extLst>
              <a:ext uri="{FF2B5EF4-FFF2-40B4-BE49-F238E27FC236}">
                <a16:creationId xmlns:a16="http://schemas.microsoft.com/office/drawing/2014/main" id="{DC64F5C9-EE3C-CF0E-1C48-B76A2566344E}"/>
              </a:ext>
            </a:extLst>
          </p:cNvPr>
          <p:cNvSpPr txBox="1">
            <a:spLocks/>
          </p:cNvSpPr>
          <p:nvPr/>
        </p:nvSpPr>
        <p:spPr>
          <a:xfrm>
            <a:off x="6323405" y="4029547"/>
            <a:ext cx="1562498" cy="3052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Management Plan</a:t>
            </a:r>
          </a:p>
        </p:txBody>
      </p:sp>
      <p:sp>
        <p:nvSpPr>
          <p:cNvPr id="32" name="Rectangle 3">
            <a:extLst>
              <a:ext uri="{FF2B5EF4-FFF2-40B4-BE49-F238E27FC236}">
                <a16:creationId xmlns:a16="http://schemas.microsoft.com/office/drawing/2014/main" id="{3FC4F831-202B-2A97-A810-D768969E1BAF}"/>
              </a:ext>
            </a:extLst>
          </p:cNvPr>
          <p:cNvSpPr/>
          <p:nvPr/>
        </p:nvSpPr>
        <p:spPr>
          <a:xfrm rot="18900000">
            <a:off x="6847778" y="3654426"/>
            <a:ext cx="522941" cy="420072"/>
          </a:xfrm>
          <a:custGeom>
            <a:avLst/>
            <a:gdLst/>
            <a:ahLst/>
            <a:cxnLst/>
            <a:rect l="l" t="t" r="r" b="b"/>
            <a:pathLst>
              <a:path w="5420988" h="4354613">
                <a:moveTo>
                  <a:pt x="1348767" y="746532"/>
                </a:moveTo>
                <a:lnTo>
                  <a:pt x="557008" y="1538292"/>
                </a:lnTo>
                <a:lnTo>
                  <a:pt x="242696" y="1223981"/>
                </a:lnTo>
                <a:lnTo>
                  <a:pt x="720144" y="746532"/>
                </a:lnTo>
                <a:close/>
                <a:moveTo>
                  <a:pt x="2953020" y="1710427"/>
                </a:moveTo>
                <a:lnTo>
                  <a:pt x="1841912" y="2821534"/>
                </a:lnTo>
                <a:lnTo>
                  <a:pt x="1527601" y="2507223"/>
                </a:lnTo>
                <a:lnTo>
                  <a:pt x="2507669" y="1527155"/>
                </a:lnTo>
                <a:lnTo>
                  <a:pt x="2507669" y="1710427"/>
                </a:lnTo>
                <a:close/>
                <a:moveTo>
                  <a:pt x="2204816" y="746532"/>
                </a:moveTo>
                <a:lnTo>
                  <a:pt x="984202" y="1967146"/>
                </a:lnTo>
                <a:lnTo>
                  <a:pt x="669891" y="1652835"/>
                </a:lnTo>
                <a:lnTo>
                  <a:pt x="1576193" y="746532"/>
                </a:lnTo>
                <a:close/>
                <a:moveTo>
                  <a:pt x="2507669" y="704276"/>
                </a:moveTo>
                <a:lnTo>
                  <a:pt x="2507669" y="1299728"/>
                </a:lnTo>
                <a:lnTo>
                  <a:pt x="1413057" y="2394340"/>
                </a:lnTo>
                <a:lnTo>
                  <a:pt x="1098746" y="2080028"/>
                </a:lnTo>
                <a:lnTo>
                  <a:pt x="2474499" y="704276"/>
                </a:lnTo>
                <a:close/>
                <a:moveTo>
                  <a:pt x="3783840" y="1735655"/>
                </a:moveTo>
                <a:lnTo>
                  <a:pt x="2270767" y="3248728"/>
                </a:lnTo>
                <a:lnTo>
                  <a:pt x="1956456" y="2934416"/>
                </a:lnTo>
                <a:lnTo>
                  <a:pt x="3136451" y="1754421"/>
                </a:lnTo>
                <a:close/>
                <a:moveTo>
                  <a:pt x="4496799" y="1714987"/>
                </a:moveTo>
                <a:lnTo>
                  <a:pt x="4496799" y="1878748"/>
                </a:lnTo>
                <a:lnTo>
                  <a:pt x="2696301" y="3679245"/>
                </a:lnTo>
                <a:lnTo>
                  <a:pt x="2381990" y="3364934"/>
                </a:lnTo>
                <a:lnTo>
                  <a:pt x="4018059" y="1728865"/>
                </a:lnTo>
                <a:close/>
                <a:moveTo>
                  <a:pt x="5188803" y="1234621"/>
                </a:moveTo>
                <a:lnTo>
                  <a:pt x="4712161" y="1707180"/>
                </a:lnTo>
                <a:lnTo>
                  <a:pt x="4712161" y="1499750"/>
                </a:lnTo>
                <a:lnTo>
                  <a:pt x="3254907" y="1499750"/>
                </a:lnTo>
                <a:lnTo>
                  <a:pt x="3254907" y="1501015"/>
                </a:lnTo>
                <a:lnTo>
                  <a:pt x="2718814" y="1501014"/>
                </a:lnTo>
                <a:lnTo>
                  <a:pt x="2718814" y="536093"/>
                </a:lnTo>
                <a:lnTo>
                  <a:pt x="931605" y="536093"/>
                </a:lnTo>
                <a:lnTo>
                  <a:pt x="931605" y="535070"/>
                </a:lnTo>
                <a:lnTo>
                  <a:pt x="1489071" y="0"/>
                </a:lnTo>
                <a:lnTo>
                  <a:pt x="3243560" y="0"/>
                </a:lnTo>
                <a:lnTo>
                  <a:pt x="3243560" y="11638"/>
                </a:lnTo>
                <a:lnTo>
                  <a:pt x="3254907" y="11638"/>
                </a:lnTo>
                <a:lnTo>
                  <a:pt x="3254907" y="969491"/>
                </a:lnTo>
                <a:lnTo>
                  <a:pt x="4712161" y="969491"/>
                </a:lnTo>
                <a:lnTo>
                  <a:pt x="4712161" y="762061"/>
                </a:lnTo>
                <a:close/>
                <a:moveTo>
                  <a:pt x="5420988" y="1433714"/>
                </a:moveTo>
                <a:cubicBezTo>
                  <a:pt x="5477229" y="1489956"/>
                  <a:pt x="5477229" y="1581142"/>
                  <a:pt x="5420988" y="1637384"/>
                </a:cubicBezTo>
                <a:lnTo>
                  <a:pt x="2907428" y="4150943"/>
                </a:lnTo>
                <a:lnTo>
                  <a:pt x="2703759" y="4354613"/>
                </a:lnTo>
                <a:lnTo>
                  <a:pt x="2500089" y="4150943"/>
                </a:lnTo>
                <a:lnTo>
                  <a:pt x="0" y="1650854"/>
                </a:lnTo>
                <a:cubicBezTo>
                  <a:pt x="-56242" y="1594612"/>
                  <a:pt x="-56242" y="1503426"/>
                  <a:pt x="0" y="1447185"/>
                </a:cubicBezTo>
                <a:cubicBezTo>
                  <a:pt x="56242" y="1390943"/>
                  <a:pt x="147427" y="1390943"/>
                  <a:pt x="203669" y="1447185"/>
                </a:cubicBezTo>
                <a:lnTo>
                  <a:pt x="2703759" y="3947274"/>
                </a:lnTo>
                <a:lnTo>
                  <a:pt x="5217318" y="1433714"/>
                </a:lnTo>
                <a:cubicBezTo>
                  <a:pt x="5273560" y="1377472"/>
                  <a:pt x="5364746" y="1377472"/>
                  <a:pt x="5420988" y="14337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3" name="Rounded Rectangle 8">
            <a:extLst>
              <a:ext uri="{FF2B5EF4-FFF2-40B4-BE49-F238E27FC236}">
                <a16:creationId xmlns:a16="http://schemas.microsoft.com/office/drawing/2014/main" id="{3A758530-4270-4219-FFD3-F44D432CA0A9}"/>
              </a:ext>
            </a:extLst>
          </p:cNvPr>
          <p:cNvSpPr/>
          <p:nvPr/>
        </p:nvSpPr>
        <p:spPr>
          <a:xfrm>
            <a:off x="5218619" y="2651726"/>
            <a:ext cx="393881" cy="453186"/>
          </a:xfrm>
          <a:custGeom>
            <a:avLst/>
            <a:gdLst/>
            <a:ahLst/>
            <a:cxnLst/>
            <a:rect l="l" t="t" r="r" b="b"/>
            <a:pathLst>
              <a:path w="3442170" h="3960441">
                <a:moveTo>
                  <a:pt x="658867" y="3240361"/>
                </a:moveTo>
                <a:lnTo>
                  <a:pt x="2539193" y="3240361"/>
                </a:lnTo>
                <a:cubicBezTo>
                  <a:pt x="2596541" y="3240361"/>
                  <a:pt x="2643030" y="3286850"/>
                  <a:pt x="2643030" y="3344198"/>
                </a:cubicBezTo>
                <a:lnTo>
                  <a:pt x="2643030" y="3352549"/>
                </a:lnTo>
                <a:cubicBezTo>
                  <a:pt x="2643030" y="3409897"/>
                  <a:pt x="2596541" y="3456386"/>
                  <a:pt x="2539193" y="3456386"/>
                </a:cubicBezTo>
                <a:lnTo>
                  <a:pt x="658867" y="3456386"/>
                </a:lnTo>
                <a:cubicBezTo>
                  <a:pt x="601519" y="3456386"/>
                  <a:pt x="555030" y="3409897"/>
                  <a:pt x="555030" y="3352549"/>
                </a:cubicBezTo>
                <a:lnTo>
                  <a:pt x="555030" y="3344198"/>
                </a:lnTo>
                <a:cubicBezTo>
                  <a:pt x="555030" y="3286850"/>
                  <a:pt x="601519" y="3240361"/>
                  <a:pt x="658867" y="3240361"/>
                </a:cubicBezTo>
                <a:close/>
                <a:moveTo>
                  <a:pt x="658867" y="2833796"/>
                </a:moveTo>
                <a:lnTo>
                  <a:pt x="2539193" y="2833796"/>
                </a:lnTo>
                <a:cubicBezTo>
                  <a:pt x="2596541" y="2833796"/>
                  <a:pt x="2643030" y="2880285"/>
                  <a:pt x="2643030" y="2937633"/>
                </a:cubicBezTo>
                <a:lnTo>
                  <a:pt x="2643030" y="2945984"/>
                </a:lnTo>
                <a:cubicBezTo>
                  <a:pt x="2643030" y="3003332"/>
                  <a:pt x="2596541" y="3049821"/>
                  <a:pt x="2539193" y="3049821"/>
                </a:cubicBezTo>
                <a:lnTo>
                  <a:pt x="658867" y="3049821"/>
                </a:lnTo>
                <a:cubicBezTo>
                  <a:pt x="601519" y="3049821"/>
                  <a:pt x="555030" y="3003332"/>
                  <a:pt x="555030" y="2945984"/>
                </a:cubicBezTo>
                <a:lnTo>
                  <a:pt x="555030" y="2937633"/>
                </a:lnTo>
                <a:cubicBezTo>
                  <a:pt x="555030" y="2880285"/>
                  <a:pt x="601519" y="2833796"/>
                  <a:pt x="658867" y="2833796"/>
                </a:cubicBezTo>
                <a:close/>
                <a:moveTo>
                  <a:pt x="658867" y="2427229"/>
                </a:moveTo>
                <a:lnTo>
                  <a:pt x="2539193" y="2427229"/>
                </a:lnTo>
                <a:cubicBezTo>
                  <a:pt x="2596541" y="2427229"/>
                  <a:pt x="2643030" y="2473718"/>
                  <a:pt x="2643030" y="2531066"/>
                </a:cubicBezTo>
                <a:lnTo>
                  <a:pt x="2643030" y="2539417"/>
                </a:lnTo>
                <a:cubicBezTo>
                  <a:pt x="2643030" y="2596765"/>
                  <a:pt x="2596541" y="2643254"/>
                  <a:pt x="2539193" y="2643254"/>
                </a:cubicBezTo>
                <a:lnTo>
                  <a:pt x="658867" y="2643254"/>
                </a:lnTo>
                <a:cubicBezTo>
                  <a:pt x="601519" y="2643254"/>
                  <a:pt x="555030" y="2596765"/>
                  <a:pt x="555030" y="2539417"/>
                </a:cubicBezTo>
                <a:lnTo>
                  <a:pt x="555030" y="2531066"/>
                </a:lnTo>
                <a:cubicBezTo>
                  <a:pt x="555030" y="2473718"/>
                  <a:pt x="601519" y="2427229"/>
                  <a:pt x="658867" y="2427229"/>
                </a:cubicBezTo>
                <a:close/>
                <a:moveTo>
                  <a:pt x="658867" y="2020662"/>
                </a:moveTo>
                <a:lnTo>
                  <a:pt x="2539193" y="2020662"/>
                </a:lnTo>
                <a:cubicBezTo>
                  <a:pt x="2596541" y="2020662"/>
                  <a:pt x="2643030" y="2067151"/>
                  <a:pt x="2643030" y="2124499"/>
                </a:cubicBezTo>
                <a:lnTo>
                  <a:pt x="2643030" y="2132850"/>
                </a:lnTo>
                <a:cubicBezTo>
                  <a:pt x="2643030" y="2190198"/>
                  <a:pt x="2596541" y="2236687"/>
                  <a:pt x="2539193" y="2236687"/>
                </a:cubicBezTo>
                <a:lnTo>
                  <a:pt x="658867" y="2236687"/>
                </a:lnTo>
                <a:cubicBezTo>
                  <a:pt x="601519" y="2236687"/>
                  <a:pt x="555030" y="2190198"/>
                  <a:pt x="555030" y="2132850"/>
                </a:cubicBezTo>
                <a:lnTo>
                  <a:pt x="555030" y="2124499"/>
                </a:lnTo>
                <a:cubicBezTo>
                  <a:pt x="555030" y="2067151"/>
                  <a:pt x="601519" y="2020662"/>
                  <a:pt x="658867" y="2020662"/>
                </a:cubicBezTo>
                <a:close/>
                <a:moveTo>
                  <a:pt x="658867" y="1614095"/>
                </a:moveTo>
                <a:lnTo>
                  <a:pt x="1891193" y="1614095"/>
                </a:lnTo>
                <a:cubicBezTo>
                  <a:pt x="1948541" y="1614095"/>
                  <a:pt x="1995030" y="1660584"/>
                  <a:pt x="1995030" y="1717932"/>
                </a:cubicBezTo>
                <a:lnTo>
                  <a:pt x="1995030" y="1726283"/>
                </a:lnTo>
                <a:cubicBezTo>
                  <a:pt x="1995030" y="1783631"/>
                  <a:pt x="1948541" y="1830120"/>
                  <a:pt x="1891193" y="1830120"/>
                </a:cubicBezTo>
                <a:lnTo>
                  <a:pt x="658867" y="1830120"/>
                </a:lnTo>
                <a:cubicBezTo>
                  <a:pt x="601519" y="1830120"/>
                  <a:pt x="555030" y="1783631"/>
                  <a:pt x="555030" y="1726283"/>
                </a:cubicBezTo>
                <a:lnTo>
                  <a:pt x="555030" y="1717932"/>
                </a:lnTo>
                <a:cubicBezTo>
                  <a:pt x="555030" y="1660584"/>
                  <a:pt x="601519" y="1614095"/>
                  <a:pt x="658867" y="1614095"/>
                </a:cubicBezTo>
                <a:close/>
                <a:moveTo>
                  <a:pt x="658867" y="1207528"/>
                </a:moveTo>
                <a:lnTo>
                  <a:pt x="1423193" y="1207528"/>
                </a:lnTo>
                <a:cubicBezTo>
                  <a:pt x="1480541" y="1207528"/>
                  <a:pt x="1527030" y="1254017"/>
                  <a:pt x="1527030" y="1311365"/>
                </a:cubicBezTo>
                <a:lnTo>
                  <a:pt x="1527030" y="1319716"/>
                </a:lnTo>
                <a:cubicBezTo>
                  <a:pt x="1527030" y="1377064"/>
                  <a:pt x="1480541" y="1423553"/>
                  <a:pt x="1423193" y="1423553"/>
                </a:cubicBezTo>
                <a:lnTo>
                  <a:pt x="658867" y="1423553"/>
                </a:lnTo>
                <a:cubicBezTo>
                  <a:pt x="601519" y="1423553"/>
                  <a:pt x="555030" y="1377064"/>
                  <a:pt x="555030" y="1319716"/>
                </a:cubicBezTo>
                <a:lnTo>
                  <a:pt x="555030" y="1311365"/>
                </a:lnTo>
                <a:cubicBezTo>
                  <a:pt x="555030" y="1254017"/>
                  <a:pt x="601519" y="1207528"/>
                  <a:pt x="658867" y="1207528"/>
                </a:cubicBezTo>
                <a:close/>
                <a:moveTo>
                  <a:pt x="2554664" y="1037849"/>
                </a:moveTo>
                <a:lnTo>
                  <a:pt x="2603884" y="1221540"/>
                </a:lnTo>
                <a:lnTo>
                  <a:pt x="2505443" y="1221541"/>
                </a:lnTo>
                <a:close/>
                <a:moveTo>
                  <a:pt x="2" y="1007696"/>
                </a:moveTo>
                <a:lnTo>
                  <a:pt x="2" y="1007697"/>
                </a:lnTo>
                <a:lnTo>
                  <a:pt x="3" y="1007696"/>
                </a:lnTo>
                <a:close/>
                <a:moveTo>
                  <a:pt x="2535559" y="782523"/>
                </a:moveTo>
                <a:cubicBezTo>
                  <a:pt x="2512072" y="785793"/>
                  <a:pt x="2491672" y="802716"/>
                  <a:pt x="2485149" y="827062"/>
                </a:cubicBezTo>
                <a:lnTo>
                  <a:pt x="2304257" y="1502155"/>
                </a:lnTo>
                <a:lnTo>
                  <a:pt x="2430252" y="1502155"/>
                </a:lnTo>
                <a:lnTo>
                  <a:pt x="2472833" y="1343242"/>
                </a:lnTo>
                <a:lnTo>
                  <a:pt x="2632558" y="1343243"/>
                </a:lnTo>
                <a:cubicBezTo>
                  <a:pt x="2633824" y="1343243"/>
                  <a:pt x="2635083" y="1343204"/>
                  <a:pt x="2636292" y="1342489"/>
                </a:cubicBezTo>
                <a:lnTo>
                  <a:pt x="2679075" y="1502155"/>
                </a:lnTo>
                <a:lnTo>
                  <a:pt x="2805068" y="1502155"/>
                </a:lnTo>
                <a:lnTo>
                  <a:pt x="2624179" y="827062"/>
                </a:lnTo>
                <a:cubicBezTo>
                  <a:pt x="2617655" y="802716"/>
                  <a:pt x="2597255" y="785793"/>
                  <a:pt x="2573768" y="782523"/>
                </a:cubicBezTo>
                <a:cubicBezTo>
                  <a:pt x="2567504" y="781650"/>
                  <a:pt x="2561019" y="781749"/>
                  <a:pt x="2554663" y="783720"/>
                </a:cubicBezTo>
                <a:close/>
                <a:moveTo>
                  <a:pt x="2950357" y="752352"/>
                </a:moveTo>
                <a:lnTo>
                  <a:pt x="2950357" y="894396"/>
                </a:lnTo>
                <a:lnTo>
                  <a:pt x="2808313" y="894396"/>
                </a:lnTo>
                <a:lnTo>
                  <a:pt x="2808313" y="1053088"/>
                </a:lnTo>
                <a:lnTo>
                  <a:pt x="2950357" y="1053088"/>
                </a:lnTo>
                <a:lnTo>
                  <a:pt x="2950357" y="1195132"/>
                </a:lnTo>
                <a:lnTo>
                  <a:pt x="3109049" y="1195132"/>
                </a:lnTo>
                <a:lnTo>
                  <a:pt x="3109049" y="1053088"/>
                </a:lnTo>
                <a:lnTo>
                  <a:pt x="3251093" y="1053088"/>
                </a:lnTo>
                <a:lnTo>
                  <a:pt x="3251093" y="894396"/>
                </a:lnTo>
                <a:lnTo>
                  <a:pt x="3109049" y="894396"/>
                </a:lnTo>
                <a:lnTo>
                  <a:pt x="3109049" y="752352"/>
                </a:lnTo>
                <a:close/>
                <a:moveTo>
                  <a:pt x="2706685" y="459647"/>
                </a:moveTo>
                <a:cubicBezTo>
                  <a:pt x="3112882" y="459647"/>
                  <a:pt x="3442170" y="788935"/>
                  <a:pt x="3442170" y="1195132"/>
                </a:cubicBezTo>
                <a:cubicBezTo>
                  <a:pt x="3442170" y="1601329"/>
                  <a:pt x="3112882" y="1930617"/>
                  <a:pt x="2706685" y="1930617"/>
                </a:cubicBezTo>
                <a:cubicBezTo>
                  <a:pt x="2300488" y="1930617"/>
                  <a:pt x="1971200" y="1601329"/>
                  <a:pt x="1971200" y="1195132"/>
                </a:cubicBezTo>
                <a:cubicBezTo>
                  <a:pt x="1971200" y="788935"/>
                  <a:pt x="2300488" y="459647"/>
                  <a:pt x="2706685" y="459647"/>
                </a:cubicBezTo>
                <a:close/>
                <a:moveTo>
                  <a:pt x="998319" y="0"/>
                </a:moveTo>
                <a:lnTo>
                  <a:pt x="998319" y="3"/>
                </a:lnTo>
                <a:lnTo>
                  <a:pt x="998321" y="1"/>
                </a:lnTo>
                <a:lnTo>
                  <a:pt x="2969887" y="1"/>
                </a:lnTo>
                <a:cubicBezTo>
                  <a:pt x="3079497" y="1"/>
                  <a:pt x="3168353" y="88857"/>
                  <a:pt x="3168353" y="198467"/>
                </a:cubicBezTo>
                <a:lnTo>
                  <a:pt x="3168353" y="493185"/>
                </a:lnTo>
                <a:cubicBezTo>
                  <a:pt x="3085099" y="439990"/>
                  <a:pt x="2990228" y="404581"/>
                  <a:pt x="2888890" y="388838"/>
                </a:cubicBezTo>
                <a:cubicBezTo>
                  <a:pt x="2871295" y="319942"/>
                  <a:pt x="2808233" y="270221"/>
                  <a:pt x="2733559" y="270221"/>
                </a:cubicBezTo>
                <a:lnTo>
                  <a:pt x="998319" y="270221"/>
                </a:lnTo>
                <a:lnTo>
                  <a:pt x="998319" y="809230"/>
                </a:lnTo>
                <a:cubicBezTo>
                  <a:pt x="998319" y="918840"/>
                  <a:pt x="909463" y="1007696"/>
                  <a:pt x="799853" y="1007696"/>
                </a:cubicBezTo>
                <a:lnTo>
                  <a:pt x="270177" y="1007696"/>
                </a:lnTo>
                <a:lnTo>
                  <a:pt x="270177" y="3525603"/>
                </a:lnTo>
                <a:cubicBezTo>
                  <a:pt x="270177" y="3616519"/>
                  <a:pt x="343879" y="3690221"/>
                  <a:pt x="434795" y="3690221"/>
                </a:cubicBezTo>
                <a:lnTo>
                  <a:pt x="2733559" y="3690221"/>
                </a:lnTo>
                <a:cubicBezTo>
                  <a:pt x="2824475" y="3690221"/>
                  <a:pt x="2898177" y="3616519"/>
                  <a:pt x="2898177" y="3525603"/>
                </a:cubicBezTo>
                <a:lnTo>
                  <a:pt x="2898177" y="1987149"/>
                </a:lnTo>
                <a:cubicBezTo>
                  <a:pt x="2996024" y="1970642"/>
                  <a:pt x="3087696" y="1935870"/>
                  <a:pt x="3168353" y="1884219"/>
                </a:cubicBezTo>
                <a:lnTo>
                  <a:pt x="3168353" y="3761975"/>
                </a:lnTo>
                <a:cubicBezTo>
                  <a:pt x="3168353" y="3871585"/>
                  <a:pt x="3079497" y="3960441"/>
                  <a:pt x="2969887" y="3960441"/>
                </a:cubicBezTo>
                <a:lnTo>
                  <a:pt x="198467" y="3960441"/>
                </a:lnTo>
                <a:cubicBezTo>
                  <a:pt x="88857" y="3960441"/>
                  <a:pt x="1" y="3871585"/>
                  <a:pt x="1" y="3761975"/>
                </a:cubicBezTo>
                <a:lnTo>
                  <a:pt x="1" y="1007696"/>
                </a:lnTo>
                <a:lnTo>
                  <a:pt x="0" y="1007696"/>
                </a:lnTo>
                <a:lnTo>
                  <a:pt x="1" y="1007695"/>
                </a:lnTo>
                <a:lnTo>
                  <a:pt x="1" y="198467"/>
                </a:lnTo>
                <a:cubicBezTo>
                  <a:pt x="1" y="88857"/>
                  <a:pt x="88857" y="1"/>
                  <a:pt x="198467" y="1"/>
                </a:cubicBezTo>
                <a:lnTo>
                  <a:pt x="198468" y="1"/>
                </a:lnTo>
                <a:cubicBezTo>
                  <a:pt x="88858" y="1"/>
                  <a:pt x="2" y="88857"/>
                  <a:pt x="2" y="198467"/>
                </a:cubicBezTo>
                <a:lnTo>
                  <a:pt x="2" y="10076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</p:spTree>
    <p:extLst>
      <p:ext uri="{BB962C8B-B14F-4D97-AF65-F5344CB8AC3E}">
        <p14:creationId xmlns:p14="http://schemas.microsoft.com/office/powerpoint/2010/main" val="129753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E4732-10F5-5C5E-7F0A-F57E5C21F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3FA4E7A-FED3-61EE-8824-5BDC6DCB422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Stakeholders Management Important?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id="{0C882D54-5C9C-8D64-C569-27A5EF7BC41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F546115E-E122-705E-4683-C00D1CB9A8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이등변 삼각형 1">
            <a:extLst>
              <a:ext uri="{FF2B5EF4-FFF2-40B4-BE49-F238E27FC236}">
                <a16:creationId xmlns:a16="http://schemas.microsoft.com/office/drawing/2014/main" id="{A992306B-03BA-D62A-C1B9-7E59358B278D}"/>
              </a:ext>
            </a:extLst>
          </p:cNvPr>
          <p:cNvSpPr/>
          <p:nvPr/>
        </p:nvSpPr>
        <p:spPr>
          <a:xfrm>
            <a:off x="9366037" y="1619438"/>
            <a:ext cx="2447624" cy="2110021"/>
          </a:xfrm>
          <a:prstGeom prst="triangl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4" name="Freeform: Shape 104">
            <a:extLst>
              <a:ext uri="{FF2B5EF4-FFF2-40B4-BE49-F238E27FC236}">
                <a16:creationId xmlns:a16="http://schemas.microsoft.com/office/drawing/2014/main" id="{DF1656E9-6792-B1D0-92E3-5E6DCD3DEDE9}"/>
              </a:ext>
            </a:extLst>
          </p:cNvPr>
          <p:cNvSpPr/>
          <p:nvPr/>
        </p:nvSpPr>
        <p:spPr>
          <a:xfrm>
            <a:off x="8341950" y="3739576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id="{1667F602-A42E-46AE-F353-F0C7F6959216}"/>
              </a:ext>
            </a:extLst>
          </p:cNvPr>
          <p:cNvSpPr/>
          <p:nvPr/>
        </p:nvSpPr>
        <p:spPr>
          <a:xfrm>
            <a:off x="9935946" y="3739576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B06DB62D-DF59-998D-0283-2FD8224E8DEA}"/>
              </a:ext>
            </a:extLst>
          </p:cNvPr>
          <p:cNvSpPr/>
          <p:nvPr/>
        </p:nvSpPr>
        <p:spPr>
          <a:xfrm>
            <a:off x="9045083" y="3749928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18" name="Freeform: Shape 104">
            <a:extLst>
              <a:ext uri="{FF2B5EF4-FFF2-40B4-BE49-F238E27FC236}">
                <a16:creationId xmlns:a16="http://schemas.microsoft.com/office/drawing/2014/main" id="{E9F5627C-D684-3F88-E3C4-4629F2C97B38}"/>
              </a:ext>
            </a:extLst>
          </p:cNvPr>
          <p:cNvSpPr/>
          <p:nvPr/>
        </p:nvSpPr>
        <p:spPr>
          <a:xfrm>
            <a:off x="8354599" y="1087823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20C6FBEB-31E6-D523-4602-E059BCE58678}"/>
              </a:ext>
            </a:extLst>
          </p:cNvPr>
          <p:cNvSpPr/>
          <p:nvPr/>
        </p:nvSpPr>
        <p:spPr>
          <a:xfrm>
            <a:off x="9948595" y="1087823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23" name="Graphic 12">
            <a:extLst>
              <a:ext uri="{FF2B5EF4-FFF2-40B4-BE49-F238E27FC236}">
                <a16:creationId xmlns:a16="http://schemas.microsoft.com/office/drawing/2014/main" id="{4EBAE5CA-F00F-5EF7-248C-C4F12ADA4667}"/>
              </a:ext>
            </a:extLst>
          </p:cNvPr>
          <p:cNvSpPr/>
          <p:nvPr/>
        </p:nvSpPr>
        <p:spPr>
          <a:xfrm>
            <a:off x="9057732" y="1098175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26" name="자유형: 도형 14">
            <a:extLst>
              <a:ext uri="{FF2B5EF4-FFF2-40B4-BE49-F238E27FC236}">
                <a16:creationId xmlns:a16="http://schemas.microsoft.com/office/drawing/2014/main" id="{075BF8D6-63A2-B471-8B94-2F04D91054CE}"/>
              </a:ext>
            </a:extLst>
          </p:cNvPr>
          <p:cNvSpPr/>
          <p:nvPr/>
        </p:nvSpPr>
        <p:spPr>
          <a:xfrm rot="10800000">
            <a:off x="4422757" y="5715765"/>
            <a:ext cx="340417" cy="314838"/>
          </a:xfrm>
          <a:custGeom>
            <a:avLst/>
            <a:gdLst/>
            <a:ahLst/>
            <a:cxnLst/>
            <a:rect l="l" t="t" r="r" b="b"/>
            <a:pathLst>
              <a:path w="282415" h="261194">
                <a:moveTo>
                  <a:pt x="258472" y="0"/>
                </a:moveTo>
                <a:lnTo>
                  <a:pt x="282415" y="38091"/>
                </a:lnTo>
                <a:cubicBezTo>
                  <a:pt x="262463" y="46435"/>
                  <a:pt x="247771" y="58859"/>
                  <a:pt x="238339" y="75365"/>
                </a:cubicBezTo>
                <a:cubicBezTo>
                  <a:pt x="228907" y="91871"/>
                  <a:pt x="223647" y="115905"/>
                  <a:pt x="222558" y="147466"/>
                </a:cubicBezTo>
                <a:lnTo>
                  <a:pt x="273709" y="147466"/>
                </a:lnTo>
                <a:lnTo>
                  <a:pt x="273709" y="261194"/>
                </a:lnTo>
                <a:lnTo>
                  <a:pt x="168687" y="261194"/>
                </a:lnTo>
                <a:lnTo>
                  <a:pt x="168687" y="171408"/>
                </a:lnTo>
                <a:cubicBezTo>
                  <a:pt x="168687" y="122797"/>
                  <a:pt x="174491" y="87609"/>
                  <a:pt x="186100" y="65843"/>
                </a:cubicBezTo>
                <a:cubicBezTo>
                  <a:pt x="201336" y="36821"/>
                  <a:pt x="225460" y="14874"/>
                  <a:pt x="258472" y="0"/>
                </a:cubicBezTo>
                <a:close/>
                <a:moveTo>
                  <a:pt x="89785" y="0"/>
                </a:moveTo>
                <a:lnTo>
                  <a:pt x="113728" y="38091"/>
                </a:lnTo>
                <a:cubicBezTo>
                  <a:pt x="93775" y="46435"/>
                  <a:pt x="79083" y="58859"/>
                  <a:pt x="69651" y="75365"/>
                </a:cubicBezTo>
                <a:cubicBezTo>
                  <a:pt x="60219" y="91871"/>
                  <a:pt x="54959" y="115905"/>
                  <a:pt x="53871" y="147466"/>
                </a:cubicBezTo>
                <a:lnTo>
                  <a:pt x="105021" y="147466"/>
                </a:lnTo>
                <a:lnTo>
                  <a:pt x="105021" y="261194"/>
                </a:lnTo>
                <a:lnTo>
                  <a:pt x="0" y="261194"/>
                </a:lnTo>
                <a:lnTo>
                  <a:pt x="0" y="171408"/>
                </a:lnTo>
                <a:cubicBezTo>
                  <a:pt x="0" y="122797"/>
                  <a:pt x="5804" y="87609"/>
                  <a:pt x="17413" y="65843"/>
                </a:cubicBezTo>
                <a:cubicBezTo>
                  <a:pt x="32649" y="36821"/>
                  <a:pt x="56773" y="14874"/>
                  <a:pt x="8978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7" name="Freeform: Shape 9">
            <a:extLst>
              <a:ext uri="{FF2B5EF4-FFF2-40B4-BE49-F238E27FC236}">
                <a16:creationId xmlns:a16="http://schemas.microsoft.com/office/drawing/2014/main" id="{D62B0455-3CC9-3EE0-D5AF-842A89E4D89D}"/>
              </a:ext>
            </a:extLst>
          </p:cNvPr>
          <p:cNvSpPr/>
          <p:nvPr/>
        </p:nvSpPr>
        <p:spPr>
          <a:xfrm>
            <a:off x="1016871" y="1737635"/>
            <a:ext cx="340417" cy="314838"/>
          </a:xfrm>
          <a:custGeom>
            <a:avLst/>
            <a:gdLst>
              <a:gd name="connsiteX0" fmla="*/ 278634 w 304444"/>
              <a:gd name="connsiteY0" fmla="*/ 0 h 281568"/>
              <a:gd name="connsiteX1" fmla="*/ 304444 w 304444"/>
              <a:gd name="connsiteY1" fmla="*/ 41062 h 281568"/>
              <a:gd name="connsiteX2" fmla="*/ 256930 w 304444"/>
              <a:gd name="connsiteY2" fmla="*/ 81244 h 281568"/>
              <a:gd name="connsiteX3" fmla="*/ 239918 w 304444"/>
              <a:gd name="connsiteY3" fmla="*/ 158969 h 281568"/>
              <a:gd name="connsiteX4" fmla="*/ 295059 w 304444"/>
              <a:gd name="connsiteY4" fmla="*/ 158969 h 281568"/>
              <a:gd name="connsiteX5" fmla="*/ 295059 w 304444"/>
              <a:gd name="connsiteY5" fmla="*/ 281568 h 281568"/>
              <a:gd name="connsiteX6" fmla="*/ 181845 w 304444"/>
              <a:gd name="connsiteY6" fmla="*/ 281568 h 281568"/>
              <a:gd name="connsiteX7" fmla="*/ 181845 w 304444"/>
              <a:gd name="connsiteY7" fmla="*/ 184778 h 281568"/>
              <a:gd name="connsiteX8" fmla="*/ 200616 w 304444"/>
              <a:gd name="connsiteY8" fmla="*/ 70979 h 281568"/>
              <a:gd name="connsiteX9" fmla="*/ 278634 w 304444"/>
              <a:gd name="connsiteY9" fmla="*/ 0 h 281568"/>
              <a:gd name="connsiteX10" fmla="*/ 96789 w 304444"/>
              <a:gd name="connsiteY10" fmla="*/ 0 h 281568"/>
              <a:gd name="connsiteX11" fmla="*/ 122599 w 304444"/>
              <a:gd name="connsiteY11" fmla="*/ 41062 h 281568"/>
              <a:gd name="connsiteX12" fmla="*/ 75084 w 304444"/>
              <a:gd name="connsiteY12" fmla="*/ 81244 h 281568"/>
              <a:gd name="connsiteX13" fmla="*/ 58073 w 304444"/>
              <a:gd name="connsiteY13" fmla="*/ 158969 h 281568"/>
              <a:gd name="connsiteX14" fmla="*/ 113213 w 304444"/>
              <a:gd name="connsiteY14" fmla="*/ 158969 h 281568"/>
              <a:gd name="connsiteX15" fmla="*/ 113213 w 304444"/>
              <a:gd name="connsiteY15" fmla="*/ 281568 h 281568"/>
              <a:gd name="connsiteX16" fmla="*/ 0 w 304444"/>
              <a:gd name="connsiteY16" fmla="*/ 281568 h 281568"/>
              <a:gd name="connsiteX17" fmla="*/ 0 w 304444"/>
              <a:gd name="connsiteY17" fmla="*/ 184778 h 281568"/>
              <a:gd name="connsiteX18" fmla="*/ 18772 w 304444"/>
              <a:gd name="connsiteY18" fmla="*/ 70979 h 281568"/>
              <a:gd name="connsiteX19" fmla="*/ 96789 w 304444"/>
              <a:gd name="connsiteY19" fmla="*/ 0 h 281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4444" h="281568">
                <a:moveTo>
                  <a:pt x="278634" y="0"/>
                </a:moveTo>
                <a:lnTo>
                  <a:pt x="304444" y="41062"/>
                </a:lnTo>
                <a:cubicBezTo>
                  <a:pt x="282936" y="50057"/>
                  <a:pt x="267098" y="63450"/>
                  <a:pt x="256930" y="81244"/>
                </a:cubicBezTo>
                <a:cubicBezTo>
                  <a:pt x="246762" y="99037"/>
                  <a:pt x="241092" y="124946"/>
                  <a:pt x="239918" y="158969"/>
                </a:cubicBezTo>
                <a:lnTo>
                  <a:pt x="295059" y="158969"/>
                </a:lnTo>
                <a:lnTo>
                  <a:pt x="295059" y="281568"/>
                </a:lnTo>
                <a:lnTo>
                  <a:pt x="181845" y="281568"/>
                </a:lnTo>
                <a:lnTo>
                  <a:pt x="181845" y="184778"/>
                </a:lnTo>
                <a:cubicBezTo>
                  <a:pt x="181845" y="132376"/>
                  <a:pt x="188102" y="94443"/>
                  <a:pt x="200616" y="70979"/>
                </a:cubicBezTo>
                <a:cubicBezTo>
                  <a:pt x="217041" y="39693"/>
                  <a:pt x="243047" y="16034"/>
                  <a:pt x="278634" y="0"/>
                </a:cubicBezTo>
                <a:close/>
                <a:moveTo>
                  <a:pt x="96789" y="0"/>
                </a:moveTo>
                <a:lnTo>
                  <a:pt x="122599" y="41062"/>
                </a:lnTo>
                <a:cubicBezTo>
                  <a:pt x="101090" y="50057"/>
                  <a:pt x="85252" y="63450"/>
                  <a:pt x="75084" y="81244"/>
                </a:cubicBezTo>
                <a:cubicBezTo>
                  <a:pt x="64916" y="99037"/>
                  <a:pt x="59246" y="124946"/>
                  <a:pt x="58073" y="158969"/>
                </a:cubicBezTo>
                <a:lnTo>
                  <a:pt x="113213" y="158969"/>
                </a:lnTo>
                <a:lnTo>
                  <a:pt x="113213" y="281568"/>
                </a:lnTo>
                <a:lnTo>
                  <a:pt x="0" y="281568"/>
                </a:lnTo>
                <a:lnTo>
                  <a:pt x="0" y="184778"/>
                </a:lnTo>
                <a:cubicBezTo>
                  <a:pt x="0" y="132376"/>
                  <a:pt x="6257" y="94443"/>
                  <a:pt x="18772" y="70979"/>
                </a:cubicBezTo>
                <a:cubicBezTo>
                  <a:pt x="35196" y="39693"/>
                  <a:pt x="61202" y="16034"/>
                  <a:pt x="96789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025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967E296-C644-F91D-77EF-28BBDC11C1D0}"/>
              </a:ext>
            </a:extLst>
          </p:cNvPr>
          <p:cNvSpPr txBox="1"/>
          <p:nvPr/>
        </p:nvSpPr>
        <p:spPr>
          <a:xfrm>
            <a:off x="1382306" y="1487770"/>
            <a:ext cx="3207964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Stakeholders are crucial to achieving your objective(s).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Neglect them and they will actively work against you. 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Manage them well and they will actively promote you and your objective(s).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29" name="그룹 21">
            <a:extLst>
              <a:ext uri="{FF2B5EF4-FFF2-40B4-BE49-F238E27FC236}">
                <a16:creationId xmlns:a16="http://schemas.microsoft.com/office/drawing/2014/main" id="{C7A20F78-06C2-26AB-D829-A2B3C35E1347}"/>
              </a:ext>
            </a:extLst>
          </p:cNvPr>
          <p:cNvGrpSpPr/>
          <p:nvPr/>
        </p:nvGrpSpPr>
        <p:grpSpPr>
          <a:xfrm>
            <a:off x="3269959" y="6170139"/>
            <a:ext cx="2533411" cy="230832"/>
            <a:chOff x="2601327" y="2682688"/>
            <a:chExt cx="3377881" cy="307776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1BC9F12-DC78-E91F-E6AC-06C1C24DF8ED}"/>
                </a:ext>
              </a:extLst>
            </p:cNvPr>
            <p:cNvSpPr txBox="1"/>
            <p:nvPr/>
          </p:nvSpPr>
          <p:spPr>
            <a:xfrm>
              <a:off x="2968086" y="2682688"/>
              <a:ext cx="3011122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Anonymous</a:t>
              </a:r>
            </a:p>
          </p:txBody>
        </p:sp>
        <p:sp>
          <p:nvSpPr>
            <p:cNvPr id="31" name="Chevron 25">
              <a:extLst>
                <a:ext uri="{FF2B5EF4-FFF2-40B4-BE49-F238E27FC236}">
                  <a16:creationId xmlns:a16="http://schemas.microsoft.com/office/drawing/2014/main" id="{24D931C1-F0C6-27BD-BC02-468E3B80448E}"/>
                </a:ext>
              </a:extLst>
            </p:cNvPr>
            <p:cNvSpPr/>
            <p:nvPr/>
          </p:nvSpPr>
          <p:spPr>
            <a:xfrm>
              <a:off x="2601327" y="2732031"/>
              <a:ext cx="194565" cy="200987"/>
            </a:xfrm>
            <a:prstGeom prst="chevron">
              <a:avLst>
                <a:gd name="adj" fmla="val 54864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05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AFE25-287B-4BE9-B88E-C34E78B24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E7A9BEF-98EA-0746-D4D9-A29F31E18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7245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Poorly Managed Stakeholders can have a Negative Impact on the project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3FDF318-3CD6-33A2-F741-DE1A0EA8CA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14875304-D5E1-903A-08F1-35CADB48288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2417A94E-68C7-E4C6-8D55-D7EEBCA854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8093336"/>
              </p:ext>
            </p:extLst>
          </p:nvPr>
        </p:nvGraphicFramePr>
        <p:xfrm>
          <a:off x="628650" y="1741915"/>
          <a:ext cx="11010900" cy="4313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6862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a Stakeholder?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55B24D-E5F0-7864-3F8E-AD2292065B97}"/>
              </a:ext>
            </a:extLst>
          </p:cNvPr>
          <p:cNvSpPr txBox="1"/>
          <p:nvPr/>
        </p:nvSpPr>
        <p:spPr>
          <a:xfrm>
            <a:off x="996851" y="1672981"/>
            <a:ext cx="74304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is anyone who has an interest in, or may be affected by, the issue under consideration’.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anyone affected by the project or who may be in a position to influence it.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18F3C4-FAF1-3A6B-C727-ED94C745E24A}"/>
              </a:ext>
            </a:extLst>
          </p:cNvPr>
          <p:cNvSpPr/>
          <p:nvPr/>
        </p:nvSpPr>
        <p:spPr>
          <a:xfrm>
            <a:off x="996851" y="4640209"/>
            <a:ext cx="7228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can be a person, group, or an organization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reeform: Shape 104">
            <a:extLst>
              <a:ext uri="{FF2B5EF4-FFF2-40B4-BE49-F238E27FC236}">
                <a16:creationId xmlns:a16="http://schemas.microsoft.com/office/drawing/2014/main" id="{111EDC6D-D9C2-CB7D-5B0C-4F4F80B6EBFC}"/>
              </a:ext>
            </a:extLst>
          </p:cNvPr>
          <p:cNvSpPr/>
          <p:nvPr/>
        </p:nvSpPr>
        <p:spPr>
          <a:xfrm>
            <a:off x="9057506" y="2023069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1" name="Graphic 11">
            <a:extLst>
              <a:ext uri="{FF2B5EF4-FFF2-40B4-BE49-F238E27FC236}">
                <a16:creationId xmlns:a16="http://schemas.microsoft.com/office/drawing/2014/main" id="{0ED20054-5E49-B3A1-3968-4202DDB0FE3C}"/>
              </a:ext>
            </a:extLst>
          </p:cNvPr>
          <p:cNvSpPr/>
          <p:nvPr/>
        </p:nvSpPr>
        <p:spPr>
          <a:xfrm>
            <a:off x="10275795" y="2023069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5B3A0E86-F401-D33D-3ED8-B0C8E160F86A}"/>
              </a:ext>
            </a:extLst>
          </p:cNvPr>
          <p:cNvSpPr/>
          <p:nvPr/>
        </p:nvSpPr>
        <p:spPr>
          <a:xfrm>
            <a:off x="9554726" y="2033421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  <p:bldP spid="11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A43EB-9C34-8012-CFB3-C9D96B30C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75D501-3139-06C7-717B-4A41D8792B7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F38189-DE4E-86E7-A27E-252D1E4950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E4C2C6-2174-4175-9BC2-F30F21B8CA9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52BCE882-E672-DB0E-9A3E-096C6D027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43"/>
            <a:ext cx="10515600" cy="1325563"/>
          </a:xfrm>
        </p:spPr>
        <p:txBody>
          <a:bodyPr/>
          <a:lstStyle/>
          <a:p>
            <a:r>
              <a:rPr lang="en-US" dirty="0"/>
              <a:t>Stakeholders Classification</a:t>
            </a:r>
            <a:endParaRPr lang="ar-SA" dirty="0"/>
          </a:p>
        </p:txBody>
      </p:sp>
      <p:sp>
        <p:nvSpPr>
          <p:cNvPr id="33" name="TextBox 35">
            <a:extLst>
              <a:ext uri="{FF2B5EF4-FFF2-40B4-BE49-F238E27FC236}">
                <a16:creationId xmlns:a16="http://schemas.microsoft.com/office/drawing/2014/main" id="{6566BC33-AC04-DF27-D72D-A8B63814ACEE}"/>
              </a:ext>
            </a:extLst>
          </p:cNvPr>
          <p:cNvSpPr txBox="1"/>
          <p:nvPr/>
        </p:nvSpPr>
        <p:spPr>
          <a:xfrm>
            <a:off x="838200" y="5277683"/>
            <a:ext cx="10515600" cy="107721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US" altLang="ko-KR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will have a variety of understandings, expectations and levels of commitment</a:t>
            </a:r>
          </a:p>
        </p:txBody>
      </p:sp>
      <p:sp>
        <p:nvSpPr>
          <p:cNvPr id="40" name="Rectangle 16">
            <a:extLst>
              <a:ext uri="{FF2B5EF4-FFF2-40B4-BE49-F238E27FC236}">
                <a16:creationId xmlns:a16="http://schemas.microsoft.com/office/drawing/2014/main" id="{91480A14-2A34-0B46-1795-03C830366C50}"/>
              </a:ext>
            </a:extLst>
          </p:cNvPr>
          <p:cNvSpPr/>
          <p:nvPr/>
        </p:nvSpPr>
        <p:spPr>
          <a:xfrm>
            <a:off x="2375631" y="4764218"/>
            <a:ext cx="295589" cy="194265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BEE1F13-E16D-6243-022F-971C6D65A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4883942"/>
              </p:ext>
            </p:extLst>
          </p:nvPr>
        </p:nvGraphicFramePr>
        <p:xfrm>
          <a:off x="838200" y="1345306"/>
          <a:ext cx="10515600" cy="393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40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123C9-1033-805C-A962-130FE35D3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126265-8DA6-6FBD-94AF-8FACCEFF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Stakeholders provide?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6B30D14-CA52-6125-B558-C3C8A8D12956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DCFAC6D-0CD5-335B-0A84-6B5F56EEF7DF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A11000-4959-6C9C-BBC1-C865E200700F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 the change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C4A235D-4A1D-FDFA-7A41-F8D3D1F990DE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Identification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BDF1576-CC71-CD7C-EC40-F50C85224A33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and accept outputs and deliverables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0BB7B14-04C2-37DE-3AB0-0F16E3FAC9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id="{C571F3AB-DB29-6DA7-82A5-C8032EE81D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492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515C5-5B3B-5697-E4E8-41DFE761D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FFB2E4-ECFF-EEA9-820B-B9C655A23D16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FA0028-7B23-436B-B9E1-3FF546B3C6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A75118-0817-E815-104C-89818AFABE2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8F9B04-0855-E6FE-DFF2-525947DD2082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F4237BB-AA39-9479-AE85-FC11BDF08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5E7FBA-1F38-B7F2-D6CA-7D03B68CE7A8}"/>
              </a:ext>
            </a:extLst>
          </p:cNvPr>
          <p:cNvSpPr txBox="1"/>
          <p:nvPr/>
        </p:nvSpPr>
        <p:spPr>
          <a:xfrm>
            <a:off x="986515" y="1653738"/>
            <a:ext cx="9501394" cy="44208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Start by Asking: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are the stakeholders?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does each stakeholder expect from the objective/project?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we expect from each stakeholder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are their interests and position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support us? Who will resist the project?</a:t>
            </a:r>
          </a:p>
        </p:txBody>
      </p:sp>
    </p:spTree>
    <p:extLst>
      <p:ext uri="{BB962C8B-B14F-4D97-AF65-F5344CB8AC3E}">
        <p14:creationId xmlns:p14="http://schemas.microsoft.com/office/powerpoint/2010/main" val="320117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CF0AE-4468-F43A-397C-4B2B063E3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73C5B4-64E5-1828-78A8-A46348D50B74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E2C777-7CA3-2631-18E1-7DDB0C10F4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0F20294-FEA8-CD2B-4CC2-8276C155E684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375A4C-CA88-28DF-82AC-8968E3E9C56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A056EE5-0BC3-475E-9848-F2333D38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to Identify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60FB8-7E9E-A721-70D9-7734E912FD79}"/>
              </a:ext>
            </a:extLst>
          </p:cNvPr>
          <p:cNvSpPr txBox="1"/>
          <p:nvPr/>
        </p:nvSpPr>
        <p:spPr>
          <a:xfrm>
            <a:off x="1147556" y="1611668"/>
            <a:ext cx="8197250" cy="4269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Charters/Documents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Organization Structure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 and other experts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Past projects</a:t>
            </a:r>
          </a:p>
        </p:txBody>
      </p:sp>
      <p:pic>
        <p:nvPicPr>
          <p:cNvPr id="2" name="Graphic 1" descr="Search Inventory with solid fill">
            <a:extLst>
              <a:ext uri="{FF2B5EF4-FFF2-40B4-BE49-F238E27FC236}">
                <a16:creationId xmlns:a16="http://schemas.microsoft.com/office/drawing/2014/main" id="{D6F96C49-6C09-F20E-38AB-E289FEA21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01853" y="2023069"/>
            <a:ext cx="3885906" cy="388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9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0EB78-787E-FFD4-29C9-5DAFE2A38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52DC5-12B8-726A-23F4-D81B89FB5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9A61D-C64C-A09B-38B2-AD8BE9020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i="1" dirty="0">
                <a:solidFill>
                  <a:srgbClr val="FF0000"/>
                </a:solidFill>
              </a:rPr>
              <a:t>“A document including the identification, assessment, and classification of stakeholders.”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Contains: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Identification Information: </a:t>
            </a:r>
            <a:r>
              <a:rPr lang="en-US" dirty="0"/>
              <a:t>name, organizational position, location, role in project, contact information, …etc.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Assessment information: </a:t>
            </a:r>
            <a:r>
              <a:rPr lang="en-US" dirty="0"/>
              <a:t>major requirements, main expectations, potential influence in project or phase with most interest; and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Stakeholder classification:</a:t>
            </a:r>
            <a:r>
              <a:rPr lang="en-US" dirty="0"/>
              <a:t> Internal/External, supporter/neutral/resistor, etc.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D85BD6-1D19-BE7B-A7E7-4C5D58E436E8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D1A535-5ACA-A3A7-9F27-4085CD76AB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99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A702A-F32B-7A6D-F09A-CEC613CA6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BA295-8DB6-5175-1535-CC2582964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FFB5C3-BAC5-3CF5-FE5F-086E6A0F6D97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E46045-5CE8-8C9E-615A-08BF8BFFB8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CB4B002-8197-058B-8F04-F33D98E30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3451A-03C1-96D6-1B35-D630845DEB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017512"/>
              </p:ext>
            </p:extLst>
          </p:nvPr>
        </p:nvGraphicFramePr>
        <p:xfrm>
          <a:off x="838200" y="1844635"/>
          <a:ext cx="10648951" cy="43323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922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468573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989845">
                  <a:extLst>
                    <a:ext uri="{9D8B030D-6E8A-4147-A177-3AD203B41FA5}">
                      <a16:colId xmlns:a16="http://schemas.microsoft.com/office/drawing/2014/main" val="4049657438"/>
                    </a:ext>
                  </a:extLst>
                </a:gridCol>
                <a:gridCol w="1094037">
                  <a:extLst>
                    <a:ext uri="{9D8B030D-6E8A-4147-A177-3AD203B41FA5}">
                      <a16:colId xmlns:a16="http://schemas.microsoft.com/office/drawing/2014/main" val="3526130889"/>
                    </a:ext>
                  </a:extLst>
                </a:gridCol>
                <a:gridCol w="1276377">
                  <a:extLst>
                    <a:ext uri="{9D8B030D-6E8A-4147-A177-3AD203B41FA5}">
                      <a16:colId xmlns:a16="http://schemas.microsoft.com/office/drawing/2014/main" val="1365466501"/>
                    </a:ext>
                  </a:extLst>
                </a:gridCol>
                <a:gridCol w="1458717">
                  <a:extLst>
                    <a:ext uri="{9D8B030D-6E8A-4147-A177-3AD203B41FA5}">
                      <a16:colId xmlns:a16="http://schemas.microsoft.com/office/drawing/2014/main" val="4149626006"/>
                    </a:ext>
                  </a:extLst>
                </a:gridCol>
                <a:gridCol w="1537074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val="2740679854"/>
                    </a:ext>
                  </a:extLst>
                </a:gridCol>
              </a:tblGrid>
              <a:tr h="10080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(or Role)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 details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Category (Internal/ External)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Expectations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Requirements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Influence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Interest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919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Stakholders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C4359-B31E-514B-8EF1-33B9828B5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F76F4D-EF82-8588-BD29-F305674C30D2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DEA791-0A0E-D4F7-18B6-EAED97F062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BBF827-CF9C-3F3C-768B-9798BA0AE5C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3F186C-DC30-8F1D-3D57-6E837CA62FD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08F9C06-C41C-5188-508B-810E39AF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629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your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82985-85B8-6AB5-129D-A8B3C36FE1BA}"/>
              </a:ext>
            </a:extLst>
          </p:cNvPr>
          <p:cNvSpPr txBox="1"/>
          <p:nvPr/>
        </p:nvSpPr>
        <p:spPr>
          <a:xfrm>
            <a:off x="1124109" y="1433007"/>
            <a:ext cx="9759517" cy="50210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Needs, Requirements, Expectations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Interest? Positive or Negative?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level of Power or influence do they have on my objective/project?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Motivation?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they want?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they influence?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influences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to win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will you manage/engage them throughout the project?</a:t>
            </a:r>
          </a:p>
        </p:txBody>
      </p:sp>
    </p:spTree>
    <p:extLst>
      <p:ext uri="{BB962C8B-B14F-4D97-AF65-F5344CB8AC3E}">
        <p14:creationId xmlns:p14="http://schemas.microsoft.com/office/powerpoint/2010/main" val="169067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64724-C004-03BC-8A60-E916B3F98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807F12A-8EBE-FEF7-9321-DCA848EB5A7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941AC2-697D-344D-43E5-16D9D58F83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F070885-6B38-75F3-FC7C-998824F381AF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4FFE42-6D50-6671-5CA0-D4D7FD2076EE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040CEB3B-F881-4A91-8525-72C675107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</a:t>
            </a:r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B2E69768-0545-CA11-7093-0471B980A74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51089026"/>
              </p:ext>
            </p:extLst>
          </p:nvPr>
        </p:nvGraphicFramePr>
        <p:xfrm>
          <a:off x="612647" y="1600199"/>
          <a:ext cx="7961767" cy="4901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013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F7D8B-51FD-2E4D-D3FC-D307118B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5F5B39C-D3DD-074F-707D-DFDA04A4ACF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5CCF6-2F59-714E-6D6A-0C0C60D261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938A3F-23CA-DA64-A377-7C3B4D68F0D7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75F28E-F88A-0E1D-1126-86268F72884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E71ECFF-ED4A-294A-7ADF-F9A4DE824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20" y="-35860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Power(Influence) vs. Interest Map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8621CD9-2FC8-D2F8-E923-0AEEF9A68226}"/>
              </a:ext>
            </a:extLst>
          </p:cNvPr>
          <p:cNvCxnSpPr>
            <a:cxnSpLocks/>
          </p:cNvCxnSpPr>
          <p:nvPr/>
        </p:nvCxnSpPr>
        <p:spPr>
          <a:xfrm>
            <a:off x="3462952" y="3690142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6BC29E2-2D3A-31EE-E92D-48A6DB9B0E54}"/>
              </a:ext>
            </a:extLst>
          </p:cNvPr>
          <p:cNvCxnSpPr>
            <a:cxnSpLocks/>
          </p:cNvCxnSpPr>
          <p:nvPr/>
        </p:nvCxnSpPr>
        <p:spPr>
          <a:xfrm>
            <a:off x="6009526" y="1486408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CD680F5-0693-E352-98AA-2CD61ABEF041}"/>
              </a:ext>
            </a:extLst>
          </p:cNvPr>
          <p:cNvSpPr/>
          <p:nvPr/>
        </p:nvSpPr>
        <p:spPr>
          <a:xfrm>
            <a:off x="3658217" y="1749894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B7E90DF-C8C7-28FA-7975-4271FC1118B6}"/>
              </a:ext>
            </a:extLst>
          </p:cNvPr>
          <p:cNvSpPr/>
          <p:nvPr/>
        </p:nvSpPr>
        <p:spPr>
          <a:xfrm>
            <a:off x="3658217" y="3722039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B54CAEF-1BE0-CF21-BF6E-CC399FC05EBF}"/>
              </a:ext>
            </a:extLst>
          </p:cNvPr>
          <p:cNvSpPr/>
          <p:nvPr/>
        </p:nvSpPr>
        <p:spPr>
          <a:xfrm>
            <a:off x="6052060" y="1749894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A924A56-77A3-66F2-90D1-9448380B64DF}"/>
              </a:ext>
            </a:extLst>
          </p:cNvPr>
          <p:cNvSpPr/>
          <p:nvPr/>
        </p:nvSpPr>
        <p:spPr>
          <a:xfrm>
            <a:off x="6052059" y="3722039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0416E1-F556-D19E-D1E4-17BD1C4132B4}"/>
              </a:ext>
            </a:extLst>
          </p:cNvPr>
          <p:cNvSpPr txBox="1"/>
          <p:nvPr/>
        </p:nvSpPr>
        <p:spPr>
          <a:xfrm flipH="1">
            <a:off x="5403779" y="5970858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B68361-CD4B-BC8F-2606-4A1706CF740B}"/>
              </a:ext>
            </a:extLst>
          </p:cNvPr>
          <p:cNvSpPr txBox="1"/>
          <p:nvPr/>
        </p:nvSpPr>
        <p:spPr>
          <a:xfrm rot="16200000" flipH="1">
            <a:off x="2765097" y="353503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9DABC7-1A3E-F539-3129-BF301D5D692D}"/>
              </a:ext>
            </a:extLst>
          </p:cNvPr>
          <p:cNvSpPr txBox="1"/>
          <p:nvPr/>
        </p:nvSpPr>
        <p:spPr>
          <a:xfrm flipH="1">
            <a:off x="2999340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CC1FB4-8112-C1D2-D567-B453884D3246}"/>
              </a:ext>
            </a:extLst>
          </p:cNvPr>
          <p:cNvSpPr txBox="1"/>
          <p:nvPr/>
        </p:nvSpPr>
        <p:spPr>
          <a:xfrm flipH="1">
            <a:off x="2857205" y="1549280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18DD10-3ECE-D92E-3355-556C30EC6834}"/>
              </a:ext>
            </a:extLst>
          </p:cNvPr>
          <p:cNvSpPr txBox="1"/>
          <p:nvPr/>
        </p:nvSpPr>
        <p:spPr>
          <a:xfrm flipH="1">
            <a:off x="7716989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FB94F33-23E4-96BB-90F5-11E97A39A709}"/>
              </a:ext>
            </a:extLst>
          </p:cNvPr>
          <p:cNvSpPr txBox="1"/>
          <p:nvPr/>
        </p:nvSpPr>
        <p:spPr>
          <a:xfrm>
            <a:off x="8717464" y="1334816"/>
            <a:ext cx="3266525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Business Owners and other executives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identify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Can terminate or support the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engage through Setting up consistent  communications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sponsors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853C906-7177-680B-CA67-ED49C0E0D73A}"/>
              </a:ext>
            </a:extLst>
          </p:cNvPr>
          <p:cNvSpPr txBox="1"/>
          <p:nvPr/>
        </p:nvSpPr>
        <p:spPr>
          <a:xfrm>
            <a:off x="208010" y="1144235"/>
            <a:ext cx="2930950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Those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Lacks availability or interest to be actively engaged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Usually difficult to have consistent touch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Do whatever is needed to keep them satisfied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Regulators, government authorities,…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B79CEE-E173-9DCB-E338-06A05B704263}"/>
              </a:ext>
            </a:extLst>
          </p:cNvPr>
          <p:cNvSpPr txBox="1"/>
          <p:nvPr/>
        </p:nvSpPr>
        <p:spPr>
          <a:xfrm>
            <a:off x="8717464" y="3794971"/>
            <a:ext cx="3246654" cy="280076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be impacted by the objective but have little influence or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want more of your time than you can give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Find efficient ways to communicate and keep them informed (email updates, presentations, campaigns,..)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End users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EB528C-01D7-0EB3-2E99-62AED2B60CDE}"/>
              </a:ext>
            </a:extLst>
          </p:cNvPr>
          <p:cNvSpPr txBox="1"/>
          <p:nvPr/>
        </p:nvSpPr>
        <p:spPr>
          <a:xfrm>
            <a:off x="208010" y="3779392"/>
            <a:ext cx="2930950" cy="32932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aren’t (and don’t expect to be) significantly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my not be even aware of your project/objective, and are not interested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Know who they 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Monitor them and be aware if they move into other quadrants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Departments not involved in your objective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393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D6799-561E-CA44-7ACB-70C908D03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90DA1B-BB38-9676-4AC8-3CA5BDE38D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C44C30-D606-CA50-CC17-EA13FC7DB9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281A77-BF06-9657-D799-49A52065F8B8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D13A61-83C5-B8F1-270D-371C7F2A559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E7A45B5-109C-8B25-D89A-7187BB3A9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Analysis Example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71A05E-2B30-2C05-A110-ED1CE2B9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140" y="1638348"/>
            <a:ext cx="7157720" cy="473672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304ED99-AE1D-00AE-7F53-EDCEA3894A65}"/>
              </a:ext>
            </a:extLst>
          </p:cNvPr>
          <p:cNvSpPr txBox="1"/>
          <p:nvPr/>
        </p:nvSpPr>
        <p:spPr>
          <a:xfrm>
            <a:off x="6300245" y="4103507"/>
            <a:ext cx="745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High</a:t>
            </a:r>
            <a:endParaRPr lang="ar-SA" sz="1400" dirty="0"/>
          </a:p>
        </p:txBody>
      </p:sp>
    </p:spTree>
    <p:extLst>
      <p:ext uri="{BB962C8B-B14F-4D97-AF65-F5344CB8AC3E}">
        <p14:creationId xmlns:p14="http://schemas.microsoft.com/office/powerpoint/2010/main" val="15039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E7FD1-EB2C-E8CC-D5D1-BBACB9FD0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5F8022A-5E5B-83C9-3E88-387E1C9670E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BB7454-3E5C-2526-34D1-1C1DE3C187D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C3E72AB-D030-F739-DF2D-F98BEA08EA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BC899F-8784-B4B4-945F-6C215151469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E8598F-8151-E4F1-184B-ED3B096CE67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2E00E77-9888-6563-36F5-28237D993EDD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Management Approach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92890D-0101-F38F-8C79-EA59B094F9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F216F1-775F-F9FC-E77E-C8C04114BC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D89D37-6582-ED38-15B3-8936DA00AE71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EFF2D1-6019-F873-55B9-B6E67AFD9F85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91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C0943-2B09-669A-DFA8-BB2D4A795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A96215-DB48-68F5-6403-9F46ABC5601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49237B-CA6C-0EEB-71B0-76491B97CF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48755F-954C-EA03-FB87-DBCD5CC1E7C2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E291B0-C164-E527-38ED-E29FAB98EE5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3BB1B4-B9CA-A496-E49E-C1E15F72A1A7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39FCBD92-093A-7C7D-9F92-FF877C81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Stakeholders Management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76A81-197A-D146-49EB-FABE0824FF79}"/>
              </a:ext>
            </a:extLst>
          </p:cNvPr>
          <p:cNvSpPr txBox="1"/>
          <p:nvPr/>
        </p:nvSpPr>
        <p:spPr>
          <a:xfrm>
            <a:off x="917526" y="1662810"/>
            <a:ext cx="103569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appropriate management strategies for effectively engaging stakeholders during different phases of the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objective/project.</a:t>
            </a:r>
          </a:p>
          <a:p>
            <a:pPr algn="ctr"/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22.jpeg" descr="team.jpg">
            <a:extLst>
              <a:ext uri="{FF2B5EF4-FFF2-40B4-BE49-F238E27FC236}">
                <a16:creationId xmlns:a16="http://schemas.microsoft.com/office/drawing/2014/main" id="{0FDED39C-FA81-BBCD-B5E0-BDB889D33C8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798068" y="3617502"/>
            <a:ext cx="4595864" cy="231775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633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5C77B-0580-6A28-4DE3-900112F4B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3661FD7-EFAD-91B2-2CE4-0519B15F0B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828004"/>
              </p:ext>
            </p:extLst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CD0E028-F26D-0C3C-0271-87DA5EDB3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389"/>
          </a:xfrm>
        </p:spPr>
        <p:txBody>
          <a:bodyPr/>
          <a:lstStyle/>
          <a:p>
            <a:r>
              <a:rPr lang="en-US" dirty="0"/>
              <a:t>10 principles for engaging stakeholders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8C0340-7B81-40D1-19F7-B3DC807B88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74194" y="6422598"/>
            <a:ext cx="200221" cy="435402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2972F5-2ED1-BE05-0739-2D4E5DCF9C5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360C13D-8F42-9166-E6C9-C67FE6C7EA5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124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4317-CDAE-2682-03B0-498189BAE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7C4E66DD-712D-82FC-A226-D6E451B5001D}"/>
              </a:ext>
            </a:extLst>
          </p:cNvPr>
          <p:cNvSpPr/>
          <p:nvPr/>
        </p:nvSpPr>
        <p:spPr>
          <a:xfrm>
            <a:off x="2132847" y="3393976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What is the right Strategic Posture with the stakeholder?</a:t>
            </a: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C3FA72A6-F710-F143-8969-83839D91ADA5}"/>
              </a:ext>
            </a:extLst>
          </p:cNvPr>
          <p:cNvSpPr/>
          <p:nvPr/>
        </p:nvSpPr>
        <p:spPr>
          <a:xfrm rot="17692822">
            <a:off x="4393832" y="3118188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19" rIns="666708" bIns="-211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E01AE8C-2ED6-B407-F3F2-460093822987}"/>
              </a:ext>
            </a:extLst>
          </p:cNvPr>
          <p:cNvSpPr/>
          <p:nvPr/>
        </p:nvSpPr>
        <p:spPr>
          <a:xfrm>
            <a:off x="5371902" y="2144905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Focus on Project Objectives (Asserting our preferences)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EE93CEC2-B111-2C9A-D697-4162254DF5F3}"/>
              </a:ext>
            </a:extLst>
          </p:cNvPr>
          <p:cNvSpPr/>
          <p:nvPr/>
        </p:nvSpPr>
        <p:spPr>
          <a:xfrm rot="18289469">
            <a:off x="7814124" y="2077296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7D346B3-4656-F068-3CFA-1A1D8E868709}"/>
              </a:ext>
            </a:extLst>
          </p:cNvPr>
          <p:cNvSpPr/>
          <p:nvPr/>
        </p:nvSpPr>
        <p:spPr>
          <a:xfrm>
            <a:off x="8610956" y="1312192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Promotional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5F5BB487-48C0-E9AF-7A22-143768570121}"/>
              </a:ext>
            </a:extLst>
          </p:cNvPr>
          <p:cNvSpPr/>
          <p:nvPr/>
        </p:nvSpPr>
        <p:spPr>
          <a:xfrm>
            <a:off x="8031677" y="2493653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BED01F5F-E965-C90B-F419-72C8E1D62A09}"/>
              </a:ext>
            </a:extLst>
          </p:cNvPr>
          <p:cNvSpPr/>
          <p:nvPr/>
        </p:nvSpPr>
        <p:spPr>
          <a:xfrm>
            <a:off x="8610956" y="2144905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Defensive</a:t>
            </a: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FC15802E-12EC-03E6-E319-DF9E9D961BA0}"/>
              </a:ext>
            </a:extLst>
          </p:cNvPr>
          <p:cNvSpPr/>
          <p:nvPr/>
        </p:nvSpPr>
        <p:spPr>
          <a:xfrm rot="3310531">
            <a:off x="7814124" y="2910010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3C6156FC-22BB-77B4-5B7D-F0BEA7EF4FDC}"/>
              </a:ext>
            </a:extLst>
          </p:cNvPr>
          <p:cNvSpPr/>
          <p:nvPr/>
        </p:nvSpPr>
        <p:spPr>
          <a:xfrm>
            <a:off x="8610956" y="2977619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Assertive</a:t>
            </a: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23CD7E7B-B610-179E-45A1-CC71EDCC26F8}"/>
              </a:ext>
            </a:extLst>
          </p:cNvPr>
          <p:cNvSpPr/>
          <p:nvPr/>
        </p:nvSpPr>
        <p:spPr>
          <a:xfrm rot="21396967">
            <a:off x="4792127" y="3725935"/>
            <a:ext cx="568844" cy="26604"/>
          </a:xfrm>
          <a:custGeom>
            <a:avLst/>
            <a:gdLst>
              <a:gd name="connsiteX0" fmla="*/ 0 w 568844"/>
              <a:gd name="connsiteY0" fmla="*/ 13302 h 26604"/>
              <a:gd name="connsiteX1" fmla="*/ 568844 w 568844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8844" h="26604">
                <a:moveTo>
                  <a:pt x="0" y="13302"/>
                </a:moveTo>
                <a:lnTo>
                  <a:pt x="568844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2900" tIns="-919" rIns="282901" bIns="-9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179B1CBD-A417-7808-AE51-F19293741B1A}"/>
              </a:ext>
            </a:extLst>
          </p:cNvPr>
          <p:cNvSpPr/>
          <p:nvPr/>
        </p:nvSpPr>
        <p:spPr>
          <a:xfrm>
            <a:off x="5360476" y="3360400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Neutral (passive)</a:t>
            </a:r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F5084E3B-2665-E360-ED59-D946C4544C23}"/>
              </a:ext>
            </a:extLst>
          </p:cNvPr>
          <p:cNvSpPr/>
          <p:nvPr/>
        </p:nvSpPr>
        <p:spPr>
          <a:xfrm rot="3907178">
            <a:off x="4393832" y="4367259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20" rIns="666708" bIns="-2111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FD6D1311-C46D-1899-7DF4-31922F4E7E29}"/>
              </a:ext>
            </a:extLst>
          </p:cNvPr>
          <p:cNvSpPr/>
          <p:nvPr/>
        </p:nvSpPr>
        <p:spPr>
          <a:xfrm>
            <a:off x="5371902" y="4643047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b="1" kern="1200" dirty="0"/>
              <a:t>Focus on Stakeholders</a:t>
            </a:r>
          </a:p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(Accommodating theirs)</a:t>
            </a: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7FCC6A18-4136-ACA6-9991-560376528099}"/>
              </a:ext>
            </a:extLst>
          </p:cNvPr>
          <p:cNvSpPr/>
          <p:nvPr/>
        </p:nvSpPr>
        <p:spPr>
          <a:xfrm rot="18289469">
            <a:off x="7814124" y="4575438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10F8E60E-1162-F3BA-4EF7-A793FA8348DE}"/>
              </a:ext>
            </a:extLst>
          </p:cNvPr>
          <p:cNvSpPr/>
          <p:nvPr/>
        </p:nvSpPr>
        <p:spPr>
          <a:xfrm>
            <a:off x="8610956" y="3810333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Accommodate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A374E4E1-A4CE-2F88-6AE7-39CCE1C5AB16}"/>
              </a:ext>
            </a:extLst>
          </p:cNvPr>
          <p:cNvSpPr/>
          <p:nvPr/>
        </p:nvSpPr>
        <p:spPr>
          <a:xfrm>
            <a:off x="8031677" y="4991795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27BBB2A6-D2A1-1380-2D0E-939BC21D380C}"/>
              </a:ext>
            </a:extLst>
          </p:cNvPr>
          <p:cNvSpPr/>
          <p:nvPr/>
        </p:nvSpPr>
        <p:spPr>
          <a:xfrm>
            <a:off x="8610956" y="4643047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Collaborate</a:t>
            </a: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DAF919B4-14EF-6A45-6C10-C652CD20F23C}"/>
              </a:ext>
            </a:extLst>
          </p:cNvPr>
          <p:cNvSpPr/>
          <p:nvPr/>
        </p:nvSpPr>
        <p:spPr>
          <a:xfrm rot="3310531">
            <a:off x="7814124" y="5408152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963168D8-2935-DD18-1122-0AB01670B18D}"/>
              </a:ext>
            </a:extLst>
          </p:cNvPr>
          <p:cNvSpPr/>
          <p:nvPr/>
        </p:nvSpPr>
        <p:spPr>
          <a:xfrm>
            <a:off x="8610956" y="5475761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Consult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9142B1C-E328-1265-D320-DEE3CEC88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849085-73BF-4C80-4956-B1CB76EF2CA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49ADA1A-F684-1EF9-5C52-BAE9B005B4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403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3B9FF-62DC-8E63-2004-AE74C6D0A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66423A0-CAA0-5AC7-B2F8-3DB3F5D64A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2537460"/>
          <a:ext cx="8004175" cy="3668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F9D60FBC-3E6A-34CF-2B45-91233CAF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073846-0F24-F5AD-2FBB-2D47EDF9B600}"/>
              </a:ext>
            </a:extLst>
          </p:cNvPr>
          <p:cNvSpPr txBox="1"/>
          <p:nvPr/>
        </p:nvSpPr>
        <p:spPr>
          <a:xfrm>
            <a:off x="2093426" y="1494973"/>
            <a:ext cx="800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and Decide: </a:t>
            </a:r>
          </a:p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what extent do you want to engage with each stakeholder? </a:t>
            </a:r>
            <a:endParaRPr lang="ar-SA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718939-7DF1-51A0-7D73-9E84FB4C0D41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AAB4F0D-CE61-7AFB-7ADE-725B5A82A70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04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EA800-ED0C-6E60-151E-626531480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AB8C98-9778-5657-4D7A-5249E7E02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en-US" dirty="0"/>
              <a:t>Sample Stakeholders Engagement Channels</a:t>
            </a:r>
            <a:endParaRPr lang="ar-S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4C588B3-175D-CC0C-2438-F92B5BE90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82" y="1027906"/>
            <a:ext cx="6003236" cy="5668173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206F8-8297-F5D5-9752-123E51FC529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991975" y="6423025"/>
            <a:ext cx="200025" cy="434975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005ABD9-A1F8-17FB-3897-17CD15AA46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418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A749B-B500-5CB2-5092-B8A01C3AB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CE97C2-1A69-E834-214E-0DF57D46E55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7C7FBF-2DE0-2F3E-6649-95CB6EF6F0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C16308-5204-605A-A4BB-C6AF3984CB55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D32543-FE37-FFFB-5FFC-113CE479D47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CCDA60-9339-6737-8DB4-3FB983F18C76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950C82F-2505-AD5D-F878-C3ECDBD7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Stakeholders Engagement Matrix 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511AA8-3DE9-43B6-1778-06AA930E70D9}"/>
              </a:ext>
            </a:extLst>
          </p:cNvPr>
          <p:cNvSpPr txBox="1"/>
          <p:nvPr/>
        </p:nvSpPr>
        <p:spPr>
          <a:xfrm>
            <a:off x="838200" y="1577529"/>
            <a:ext cx="44939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Defines current and desired engagement level for all stakeholders for successful project completion.</a:t>
            </a:r>
          </a:p>
          <a:p>
            <a:endParaRPr lang="en-US" altLang="ko-KR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Engagement levels: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Unaware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Neutral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Supportive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</p:txBody>
      </p:sp>
      <p:pic>
        <p:nvPicPr>
          <p:cNvPr id="5" name="Picture 4" descr="Screen Shot 2014-11-23 at 12.45.37 PM.png">
            <a:extLst>
              <a:ext uri="{FF2B5EF4-FFF2-40B4-BE49-F238E27FC236}">
                <a16:creationId xmlns:a16="http://schemas.microsoft.com/office/drawing/2014/main" id="{D0A4D2B6-2BCD-DD7B-0DE0-21808CB4A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34" y="3075424"/>
            <a:ext cx="7133325" cy="2657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F7E321-FC9F-4BD8-1BBB-3B910DA045DE}"/>
              </a:ext>
            </a:extLst>
          </p:cNvPr>
          <p:cNvSpPr txBox="1"/>
          <p:nvPr/>
        </p:nvSpPr>
        <p:spPr>
          <a:xfrm>
            <a:off x="5332179" y="5885123"/>
            <a:ext cx="6298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 = Current engagement level	  D = Desired engagement level</a:t>
            </a:r>
          </a:p>
        </p:txBody>
      </p:sp>
    </p:spTree>
    <p:extLst>
      <p:ext uri="{BB962C8B-B14F-4D97-AF65-F5344CB8AC3E}">
        <p14:creationId xmlns:p14="http://schemas.microsoft.com/office/powerpoint/2010/main" val="32593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Stakeholder Management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14902" y="1591752"/>
            <a:ext cx="10338898" cy="4901123"/>
          </a:xfrm>
        </p:spPr>
        <p:txBody>
          <a:bodyPr anchor="t">
            <a:norm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“</a:t>
            </a:r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plan that defines the strategies required to effectively engage stakeholders in decisions and execution based on the analysis of their needs, interests, and potential impact.”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Desired and Current engagement levels of key stakeholders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Actions and activities to be performed to move the stakeholders from the current engagement levels to the desired engagement levels (as meetings, emails, workshops, campaigns,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Footer Placeholder 5"/>
          <p:cNvSpPr txBox="1">
            <a:spLocks/>
          </p:cNvSpPr>
          <p:nvPr/>
        </p:nvSpPr>
        <p:spPr>
          <a:xfrm>
            <a:off x="9963875" y="6551428"/>
            <a:ext cx="6944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B94B5FB-2197-0C4C-ADD2-E6699BC59E6E}" type="slidenum">
              <a:rPr lang="en-US"/>
              <a:t>31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3CDE2B-3AD3-4DAC-1A88-C68212C75D6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CA7084B-894C-7E6B-AFF2-E19981FBB3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65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8A5C0-624F-3543-8F42-4A41B50AC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364145"/>
              </p:ext>
            </p:extLst>
          </p:nvPr>
        </p:nvGraphicFramePr>
        <p:xfrm>
          <a:off x="998952" y="1842588"/>
          <a:ext cx="10354850" cy="4625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8031">
                  <a:extLst>
                    <a:ext uri="{9D8B030D-6E8A-4147-A177-3AD203B41FA5}">
                      <a16:colId xmlns:a16="http://schemas.microsoft.com/office/drawing/2014/main" val="1664007678"/>
                    </a:ext>
                  </a:extLst>
                </a:gridCol>
                <a:gridCol w="1833170">
                  <a:extLst>
                    <a:ext uri="{9D8B030D-6E8A-4147-A177-3AD203B41FA5}">
                      <a16:colId xmlns:a16="http://schemas.microsoft.com/office/drawing/2014/main" val="2941363293"/>
                    </a:ext>
                  </a:extLst>
                </a:gridCol>
                <a:gridCol w="1918677">
                  <a:extLst>
                    <a:ext uri="{9D8B030D-6E8A-4147-A177-3AD203B41FA5}">
                      <a16:colId xmlns:a16="http://schemas.microsoft.com/office/drawing/2014/main" val="3268836373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3152093295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2892098138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676477321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val="3830954672"/>
                    </a:ext>
                  </a:extLst>
                </a:gridCol>
              </a:tblGrid>
              <a:tr h="7480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Influence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Current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86201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Desired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475479"/>
                  </a:ext>
                </a:extLst>
              </a:tr>
              <a:tr h="7376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Unaware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Supportive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Meeting, training, campaign, workshop,….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0565445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Leading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18658640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Resisting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4634703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7323864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960588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086676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722257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9FD6C0E-9576-1B9F-7A2C-2CAFBA7B8E0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CBBDC3-4C99-5768-422F-DB4C2C671D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76768D35-3D19-61EF-434B-1E466E2A2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Stakeholder Management Plan </a:t>
            </a:r>
            <a:br>
              <a:rPr lang="en-US" sz="4400" dirty="0"/>
            </a:br>
            <a:r>
              <a:rPr lang="en-US" sz="4400" dirty="0"/>
              <a:t>(can be part of the Stakeholder Register)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61331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72A17DC7-F38B-D561-B081-64F11EC70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Engagement</a:t>
            </a:r>
            <a:endParaRPr lang="ar-SA" dirty="0"/>
          </a:p>
        </p:txBody>
      </p:sp>
      <p:sp>
        <p:nvSpPr>
          <p:cNvPr id="3" name="L 도형 3">
            <a:extLst>
              <a:ext uri="{FF2B5EF4-FFF2-40B4-BE49-F238E27FC236}">
                <a16:creationId xmlns:a16="http://schemas.microsoft.com/office/drawing/2014/main" id="{CF00337B-08D8-4F82-86BB-37B129C4372E}"/>
              </a:ext>
            </a:extLst>
          </p:cNvPr>
          <p:cNvSpPr/>
          <p:nvPr/>
        </p:nvSpPr>
        <p:spPr>
          <a:xfrm rot="5400000">
            <a:off x="7022826" y="2150992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4" name="L 도형 4">
            <a:extLst>
              <a:ext uri="{FF2B5EF4-FFF2-40B4-BE49-F238E27FC236}">
                <a16:creationId xmlns:a16="http://schemas.microsoft.com/office/drawing/2014/main" id="{B9871221-A788-4446-B4DB-CC350EE224B2}"/>
              </a:ext>
            </a:extLst>
          </p:cNvPr>
          <p:cNvSpPr/>
          <p:nvPr/>
        </p:nvSpPr>
        <p:spPr>
          <a:xfrm rot="5400000">
            <a:off x="9318084" y="1762700"/>
            <a:ext cx="1131412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5" name="L 도형 5">
            <a:extLst>
              <a:ext uri="{FF2B5EF4-FFF2-40B4-BE49-F238E27FC236}">
                <a16:creationId xmlns:a16="http://schemas.microsoft.com/office/drawing/2014/main" id="{9E3528F8-4E57-4601-B34C-9348F77EEE36}"/>
              </a:ext>
            </a:extLst>
          </p:cNvPr>
          <p:cNvSpPr/>
          <p:nvPr/>
        </p:nvSpPr>
        <p:spPr>
          <a:xfrm rot="5400000">
            <a:off x="4778371" y="2539285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5D4848-137E-4B00-A6B8-CE273B1E03BF}"/>
              </a:ext>
            </a:extLst>
          </p:cNvPr>
          <p:cNvSpPr txBox="1"/>
          <p:nvPr/>
        </p:nvSpPr>
        <p:spPr>
          <a:xfrm>
            <a:off x="4492234" y="3598825"/>
            <a:ext cx="1766187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Measure and Report Progress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F2F0AF-1D7A-4D79-91C8-F0CF99675E26}"/>
              </a:ext>
            </a:extLst>
          </p:cNvPr>
          <p:cNvSpPr txBox="1"/>
          <p:nvPr/>
        </p:nvSpPr>
        <p:spPr>
          <a:xfrm>
            <a:off x="6913305" y="3265401"/>
            <a:ext cx="1906345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Assess Engagement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D8A4B4-7042-4B1B-AD1B-833CB9F736A2}"/>
              </a:ext>
            </a:extLst>
          </p:cNvPr>
          <p:cNvSpPr txBox="1"/>
          <p:nvPr/>
        </p:nvSpPr>
        <p:spPr>
          <a:xfrm>
            <a:off x="9083777" y="2722970"/>
            <a:ext cx="1755863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Take Corrective Action</a:t>
            </a:r>
          </a:p>
        </p:txBody>
      </p:sp>
      <p:sp>
        <p:nvSpPr>
          <p:cNvPr id="27" name="L 도형 36">
            <a:extLst>
              <a:ext uri="{FF2B5EF4-FFF2-40B4-BE49-F238E27FC236}">
                <a16:creationId xmlns:a16="http://schemas.microsoft.com/office/drawing/2014/main" id="{85AEC616-5B18-49FB-9C38-B88A6190CAD7}"/>
              </a:ext>
            </a:extLst>
          </p:cNvPr>
          <p:cNvSpPr/>
          <p:nvPr/>
        </p:nvSpPr>
        <p:spPr>
          <a:xfrm rot="5400000">
            <a:off x="2559314" y="2927578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16DE628-B3DC-46CF-8BE2-1995104EBBE7}"/>
              </a:ext>
            </a:extLst>
          </p:cNvPr>
          <p:cNvSpPr txBox="1"/>
          <p:nvPr/>
        </p:nvSpPr>
        <p:spPr>
          <a:xfrm>
            <a:off x="2573218" y="3986742"/>
            <a:ext cx="1917826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Implement Engagement Plan</a:t>
            </a:r>
          </a:p>
        </p:txBody>
      </p:sp>
      <p:sp>
        <p:nvSpPr>
          <p:cNvPr id="35" name="화살표: 원형 14">
            <a:extLst>
              <a:ext uri="{FF2B5EF4-FFF2-40B4-BE49-F238E27FC236}">
                <a16:creationId xmlns:a16="http://schemas.microsoft.com/office/drawing/2014/main" id="{4C89D2FA-0A50-44F3-B744-1D90D915B9F4}"/>
              </a:ext>
            </a:extLst>
          </p:cNvPr>
          <p:cNvSpPr/>
          <p:nvPr/>
        </p:nvSpPr>
        <p:spPr>
          <a:xfrm>
            <a:off x="3315266" y="2435481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6" name="화살표: 원형 44">
            <a:extLst>
              <a:ext uri="{FF2B5EF4-FFF2-40B4-BE49-F238E27FC236}">
                <a16:creationId xmlns:a16="http://schemas.microsoft.com/office/drawing/2014/main" id="{7E798B87-F727-477C-82E9-604088217C37}"/>
              </a:ext>
            </a:extLst>
          </p:cNvPr>
          <p:cNvSpPr/>
          <p:nvPr/>
        </p:nvSpPr>
        <p:spPr>
          <a:xfrm>
            <a:off x="5578172" y="2032427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7" name="화살표: 원형 45">
            <a:extLst>
              <a:ext uri="{FF2B5EF4-FFF2-40B4-BE49-F238E27FC236}">
                <a16:creationId xmlns:a16="http://schemas.microsoft.com/office/drawing/2014/main" id="{7EFAE7E8-F521-4A49-9ABA-B4827F680804}"/>
              </a:ext>
            </a:extLst>
          </p:cNvPr>
          <p:cNvSpPr/>
          <p:nvPr/>
        </p:nvSpPr>
        <p:spPr>
          <a:xfrm>
            <a:off x="7866478" y="1629373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6BFD8C-4F96-8F22-38D1-46699C090AE5}"/>
              </a:ext>
            </a:extLst>
          </p:cNvPr>
          <p:cNvSpPr txBox="1"/>
          <p:nvPr/>
        </p:nvSpPr>
        <p:spPr>
          <a:xfrm>
            <a:off x="4429112" y="6316154"/>
            <a:ext cx="3155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807BB4-74BE-38EC-3EC1-07EFA4F21B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841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Documents used for Assessment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82952D-1B08-403D-9E65-3FEFF0C15875}"/>
              </a:ext>
            </a:extLst>
          </p:cNvPr>
          <p:cNvSpPr txBox="1"/>
          <p:nvPr/>
        </p:nvSpPr>
        <p:spPr>
          <a:xfrm>
            <a:off x="8038775" y="1609784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Formal/Informal Review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Status Reports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64F424-53D3-4DB4-98CC-F8E8981F76B3}"/>
              </a:ext>
            </a:extLst>
          </p:cNvPr>
          <p:cNvSpPr txBox="1"/>
          <p:nvPr/>
        </p:nvSpPr>
        <p:spPr>
          <a:xfrm>
            <a:off x="1604012" y="4029381"/>
            <a:ext cx="3077027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Issues Log, comments, approvals, emails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EA8055-C714-4196-A5F1-115A9684E008}"/>
              </a:ext>
            </a:extLst>
          </p:cNvPr>
          <p:cNvSpPr txBox="1"/>
          <p:nvPr/>
        </p:nvSpPr>
        <p:spPr>
          <a:xfrm>
            <a:off x="1766648" y="1653650"/>
            <a:ext cx="2914390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Minutes of Stakeholder Meetings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3E5612-0F63-4645-B6B8-B32C42484A25}"/>
              </a:ext>
            </a:extLst>
          </p:cNvPr>
          <p:cNvSpPr txBox="1"/>
          <p:nvPr/>
        </p:nvSpPr>
        <p:spPr>
          <a:xfrm>
            <a:off x="8038775" y="4029379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Presentations/ Trainings and attendees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28" name="Elbow Connector 10">
            <a:extLst>
              <a:ext uri="{FF2B5EF4-FFF2-40B4-BE49-F238E27FC236}">
                <a16:creationId xmlns:a16="http://schemas.microsoft.com/office/drawing/2014/main" id="{D44BB36E-CD46-4EB1-9F48-40B66F41CD51}"/>
              </a:ext>
            </a:extLst>
          </p:cNvPr>
          <p:cNvCxnSpPr>
            <a:cxnSpLocks/>
          </p:cNvCxnSpPr>
          <p:nvPr/>
        </p:nvCxnSpPr>
        <p:spPr>
          <a:xfrm flipV="1">
            <a:off x="6543473" y="2302280"/>
            <a:ext cx="1335124" cy="999047"/>
          </a:xfrm>
          <a:prstGeom prst="bentConnector3">
            <a:avLst>
              <a:gd name="adj1" fmla="val -274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124">
            <a:extLst>
              <a:ext uri="{FF2B5EF4-FFF2-40B4-BE49-F238E27FC236}">
                <a16:creationId xmlns:a16="http://schemas.microsoft.com/office/drawing/2014/main" id="{BDA1B73F-E26A-41B6-BB21-0FF53D266044}"/>
              </a:ext>
            </a:extLst>
          </p:cNvPr>
          <p:cNvCxnSpPr>
            <a:cxnSpLocks/>
          </p:cNvCxnSpPr>
          <p:nvPr/>
        </p:nvCxnSpPr>
        <p:spPr>
          <a:xfrm rot="10800000">
            <a:off x="6879084" y="4152646"/>
            <a:ext cx="999512" cy="569229"/>
          </a:xfrm>
          <a:prstGeom prst="bentConnector3">
            <a:avLst>
              <a:gd name="adj1" fmla="val 98905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132">
            <a:extLst>
              <a:ext uri="{FF2B5EF4-FFF2-40B4-BE49-F238E27FC236}">
                <a16:creationId xmlns:a16="http://schemas.microsoft.com/office/drawing/2014/main" id="{51FAA86A-2E06-48AB-99BE-FBBF774ED964}"/>
              </a:ext>
            </a:extLst>
          </p:cNvPr>
          <p:cNvCxnSpPr>
            <a:cxnSpLocks/>
          </p:cNvCxnSpPr>
          <p:nvPr/>
        </p:nvCxnSpPr>
        <p:spPr>
          <a:xfrm flipV="1">
            <a:off x="4239230" y="4174603"/>
            <a:ext cx="617111" cy="416822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138">
            <a:extLst>
              <a:ext uri="{FF2B5EF4-FFF2-40B4-BE49-F238E27FC236}">
                <a16:creationId xmlns:a16="http://schemas.microsoft.com/office/drawing/2014/main" id="{A5DFF2E1-509F-4C97-8096-F4992285935B}"/>
              </a:ext>
            </a:extLst>
          </p:cNvPr>
          <p:cNvCxnSpPr>
            <a:cxnSpLocks/>
          </p:cNvCxnSpPr>
          <p:nvPr/>
        </p:nvCxnSpPr>
        <p:spPr>
          <a:xfrm>
            <a:off x="4314684" y="2346144"/>
            <a:ext cx="862966" cy="202509"/>
          </a:xfrm>
          <a:prstGeom prst="bentConnector3">
            <a:avLst>
              <a:gd name="adj1" fmla="val 9988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그룹 3">
            <a:extLst>
              <a:ext uri="{FF2B5EF4-FFF2-40B4-BE49-F238E27FC236}">
                <a16:creationId xmlns:a16="http://schemas.microsoft.com/office/drawing/2014/main" id="{94541A03-FC8B-4E1F-8A9E-2FCAF47C8B1D}"/>
              </a:ext>
            </a:extLst>
          </p:cNvPr>
          <p:cNvGrpSpPr/>
          <p:nvPr/>
        </p:nvGrpSpPr>
        <p:grpSpPr>
          <a:xfrm>
            <a:off x="4790011" y="2560684"/>
            <a:ext cx="2889224" cy="2451629"/>
            <a:chOff x="4708647" y="2271244"/>
            <a:chExt cx="3462733" cy="2938275"/>
          </a:xfrm>
        </p:grpSpPr>
        <p:sp>
          <p:nvSpPr>
            <p:cNvPr id="33" name="자유형: 도형 112">
              <a:extLst>
                <a:ext uri="{FF2B5EF4-FFF2-40B4-BE49-F238E27FC236}">
                  <a16:creationId xmlns:a16="http://schemas.microsoft.com/office/drawing/2014/main" id="{76FDB1C4-0E5A-4063-AEEC-8DE961822ED7}"/>
                </a:ext>
              </a:extLst>
            </p:cNvPr>
            <p:cNvSpPr/>
            <p:nvPr/>
          </p:nvSpPr>
          <p:spPr>
            <a:xfrm>
              <a:off x="5424880" y="2949383"/>
              <a:ext cx="1627206" cy="1631046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4" name="자유형: 도형 113">
              <a:extLst>
                <a:ext uri="{FF2B5EF4-FFF2-40B4-BE49-F238E27FC236}">
                  <a16:creationId xmlns:a16="http://schemas.microsoft.com/office/drawing/2014/main" id="{8111823E-856F-45C8-9B6A-E37F6B0973F7}"/>
                </a:ext>
              </a:extLst>
            </p:cNvPr>
            <p:cNvSpPr/>
            <p:nvPr/>
          </p:nvSpPr>
          <p:spPr>
            <a:xfrm>
              <a:off x="7043973" y="3247219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5" name="자유형: 도형 114">
              <a:extLst>
                <a:ext uri="{FF2B5EF4-FFF2-40B4-BE49-F238E27FC236}">
                  <a16:creationId xmlns:a16="http://schemas.microsoft.com/office/drawing/2014/main" id="{29C81604-2A21-4787-B631-C3A86B7F7B4D}"/>
                </a:ext>
              </a:extLst>
            </p:cNvPr>
            <p:cNvSpPr/>
            <p:nvPr/>
          </p:nvSpPr>
          <p:spPr>
            <a:xfrm>
              <a:off x="4755968" y="2271244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6" name="자유형: 도형 116">
              <a:extLst>
                <a:ext uri="{FF2B5EF4-FFF2-40B4-BE49-F238E27FC236}">
                  <a16:creationId xmlns:a16="http://schemas.microsoft.com/office/drawing/2014/main" id="{4CBF9E65-BF38-4C03-946B-98E3E81E719E}"/>
                </a:ext>
              </a:extLst>
            </p:cNvPr>
            <p:cNvSpPr/>
            <p:nvPr/>
          </p:nvSpPr>
          <p:spPr>
            <a:xfrm>
              <a:off x="4708647" y="4079451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</p:grpSp>
      <p:pic>
        <p:nvPicPr>
          <p:cNvPr id="4" name="Graphic 3" descr="Presentation with pie chart outline">
            <a:extLst>
              <a:ext uri="{FF2B5EF4-FFF2-40B4-BE49-F238E27FC236}">
                <a16:creationId xmlns:a16="http://schemas.microsoft.com/office/drawing/2014/main" id="{ABCA132A-6759-7B47-A936-F17AAF0B3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5070" y="3583415"/>
            <a:ext cx="569231" cy="569231"/>
          </a:xfrm>
          <a:prstGeom prst="rect">
            <a:avLst/>
          </a:prstGeom>
        </p:spPr>
      </p:pic>
      <p:pic>
        <p:nvPicPr>
          <p:cNvPr id="6" name="Graphic 5" descr="Research with solid fill">
            <a:extLst>
              <a:ext uri="{FF2B5EF4-FFF2-40B4-BE49-F238E27FC236}">
                <a16:creationId xmlns:a16="http://schemas.microsoft.com/office/drawing/2014/main" id="{4ECE2D56-3E10-AE4B-B764-0DDD8E38A2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53820" y="3468945"/>
            <a:ext cx="600465" cy="600465"/>
          </a:xfrm>
          <a:prstGeom prst="rect">
            <a:avLst/>
          </a:prstGeom>
        </p:spPr>
      </p:pic>
      <p:pic>
        <p:nvPicPr>
          <p:cNvPr id="8" name="Graphic 7" descr="List with solid fill">
            <a:extLst>
              <a:ext uri="{FF2B5EF4-FFF2-40B4-BE49-F238E27FC236}">
                <a16:creationId xmlns:a16="http://schemas.microsoft.com/office/drawing/2014/main" id="{180755B1-A9EF-1D4F-A316-8BB658648D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65885" y="2814516"/>
            <a:ext cx="452521" cy="452521"/>
          </a:xfrm>
          <a:prstGeom prst="rect">
            <a:avLst/>
          </a:prstGeom>
        </p:spPr>
      </p:pic>
      <p:pic>
        <p:nvPicPr>
          <p:cNvPr id="10" name="Graphic 9" descr="Document with solid fill">
            <a:extLst>
              <a:ext uri="{FF2B5EF4-FFF2-40B4-BE49-F238E27FC236}">
                <a16:creationId xmlns:a16="http://schemas.microsoft.com/office/drawing/2014/main" id="{3B0BF536-D2AA-1B44-8978-DFD75451B3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51941" y="4332449"/>
            <a:ext cx="416823" cy="416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11C46D-5923-7EBF-2950-E4AE77C9FA7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EA465E-D76F-CB8E-28B0-C5A3D0DA646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745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83DD5C7-4B5F-31CB-B047-52791AB6364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4F322AEC-9B40-C001-228C-F42F598B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for…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168C72-AB93-7D6F-C6FB-23DF2C18A41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6A58D30-7E28-3532-1ABF-0EA3F7718AD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195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19AF2626-975C-901C-5511-1AFECAD12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Matrix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Engagement Matrix is a spreadsheet to track engagement and understanding of the project stakeholders.</a:t>
            </a:r>
            <a:endParaRPr lang="en-US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Paints a picture of the level of commitment, involvement and understanding within the stakeholder group.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It allows us to target activities for individuals if they are not “where we want them to be”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mk-MK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4DEFCC1-5979-4BCE-93E5-E69BC2FFEB49}" type="slidenum">
              <a:rPr lang="mk-MK" smtClean="0"/>
              <a:pPr/>
              <a:t>36</a:t>
            </a:fld>
            <a:endParaRPr lang="mk-MK" dirty="0"/>
          </a:p>
        </p:txBody>
      </p:sp>
      <p:graphicFrame>
        <p:nvGraphicFramePr>
          <p:cNvPr id="8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438891"/>
              </p:ext>
            </p:extLst>
          </p:nvPr>
        </p:nvGraphicFramePr>
        <p:xfrm>
          <a:off x="1702440" y="3935675"/>
          <a:ext cx="8787120" cy="2557200"/>
        </p:xfrm>
        <a:graphic>
          <a:graphicData uri="http://schemas.openxmlformats.org/drawingml/2006/table">
            <a:tbl>
              <a:tblPr>
                <a:effectLst>
                  <a:outerShdw blurRad="127000" dist="635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55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8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61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2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8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63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87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400" b="1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Stakeholder</a:t>
                      </a:r>
                      <a:endParaRPr lang="de-DE" sz="1400" b="1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Objectives</a:t>
                      </a:r>
                      <a:r>
                        <a:rPr lang="de-DE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/ </a:t>
                      </a: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Interests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Desired Engagement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Current Engagement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Differentaial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Action</a:t>
                      </a:r>
                      <a:r>
                        <a:rPr lang="de-DE" sz="1400" b="0" kern="1200" baseline="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Steps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Responsible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John </a:t>
                      </a:r>
                      <a:r>
                        <a:rPr lang="de-DE" sz="1200" b="1" kern="1200" noProof="1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Doe</a:t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(Client)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Provides money and resources. Wishes a professional project management.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1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6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-2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Roger Waters</a:t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(Project Manager)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Provides</a:t>
                      </a: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his technical</a:t>
                      </a:r>
                      <a:b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Know-How.</a:t>
                      </a:r>
                      <a:endParaRPr lang="en-US" sz="105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+2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Jane</a:t>
                      </a:r>
                      <a:r>
                        <a:rPr lang="de-DE" sz="1200" b="1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Brown</a:t>
                      </a:r>
                      <a:b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(Resident)</a:t>
                      </a:r>
                      <a:endParaRPr lang="de-DE" sz="120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Will boycott the project </a:t>
                      </a:r>
                      <a:br>
                        <a:rPr lang="en-US" sz="105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and stop if possible.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5F0E6F0-5457-EF1F-3CE4-0548453382CF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D4BF7B5-783A-9B3B-10FE-A81DDDD6FB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7127555"/>
              </p:ext>
            </p:extLst>
          </p:nvPr>
        </p:nvGraphicFramePr>
        <p:xfrm>
          <a:off x="2513150" y="1862501"/>
          <a:ext cx="8593464" cy="4041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77B7E-C529-8B16-1549-21F38D6F9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FADCAC6-9A60-EC4B-D77F-BDA803A05D7C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EDB23E-1810-5169-7022-A0C0525E48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2F0264F-00DF-8C24-5FC9-AAC89736EBB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805ED7-45E4-45B4-A2DF-BA57F3B296A3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96D2296-443C-545D-2060-3BE3F73D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891" y="145131"/>
            <a:ext cx="8627533" cy="1706860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place stakeholders in the appropriate quadrant based on their current realistic situation, and not where you want them to be.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3974D044-E65C-B0CC-C65C-A3F2D095E2A0}"/>
              </a:ext>
            </a:extLst>
          </p:cNvPr>
          <p:cNvCxnSpPr>
            <a:cxnSpLocks/>
          </p:cNvCxnSpPr>
          <p:nvPr/>
        </p:nvCxnSpPr>
        <p:spPr>
          <a:xfrm>
            <a:off x="3121234" y="3768045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F5FE774C-99CE-0E9A-0883-C7AE05E7967C}"/>
              </a:ext>
            </a:extLst>
          </p:cNvPr>
          <p:cNvCxnSpPr>
            <a:cxnSpLocks/>
          </p:cNvCxnSpPr>
          <p:nvPr/>
        </p:nvCxnSpPr>
        <p:spPr>
          <a:xfrm>
            <a:off x="5667808" y="1564311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E5E6813-77F6-AE50-78E0-713CB6B9B330}"/>
              </a:ext>
            </a:extLst>
          </p:cNvPr>
          <p:cNvSpPr/>
          <p:nvPr/>
        </p:nvSpPr>
        <p:spPr>
          <a:xfrm>
            <a:off x="3297449" y="1827797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EFCCC79-7D25-CD96-CB63-A33AC47CC6BC}"/>
              </a:ext>
            </a:extLst>
          </p:cNvPr>
          <p:cNvSpPr/>
          <p:nvPr/>
        </p:nvSpPr>
        <p:spPr>
          <a:xfrm>
            <a:off x="3297449" y="3799942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8EBE436-6E66-74AA-6918-0DEB696B705B}"/>
              </a:ext>
            </a:extLst>
          </p:cNvPr>
          <p:cNvSpPr/>
          <p:nvPr/>
        </p:nvSpPr>
        <p:spPr>
          <a:xfrm>
            <a:off x="5710342" y="1827797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DF6A322-7840-31BC-49D6-741E3C7B384B}"/>
              </a:ext>
            </a:extLst>
          </p:cNvPr>
          <p:cNvSpPr/>
          <p:nvPr/>
        </p:nvSpPr>
        <p:spPr>
          <a:xfrm>
            <a:off x="5710341" y="3799942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1AF89C5-CE59-9634-C791-D61F00EE34C5}"/>
              </a:ext>
            </a:extLst>
          </p:cNvPr>
          <p:cNvSpPr txBox="1"/>
          <p:nvPr/>
        </p:nvSpPr>
        <p:spPr>
          <a:xfrm flipH="1">
            <a:off x="5096596" y="6105314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58968B-834D-03FA-1E6D-A2F60B47E5FE}"/>
              </a:ext>
            </a:extLst>
          </p:cNvPr>
          <p:cNvSpPr txBox="1"/>
          <p:nvPr/>
        </p:nvSpPr>
        <p:spPr>
          <a:xfrm rot="16200000" flipH="1">
            <a:off x="1867209" y="35523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564556-468E-B753-E69F-525D2057EEE6}"/>
              </a:ext>
            </a:extLst>
          </p:cNvPr>
          <p:cNvSpPr txBox="1"/>
          <p:nvPr/>
        </p:nvSpPr>
        <p:spPr>
          <a:xfrm flipH="1">
            <a:off x="2657622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F69CE41-5BBB-5F01-D83B-4A140C21F6F0}"/>
              </a:ext>
            </a:extLst>
          </p:cNvPr>
          <p:cNvSpPr txBox="1"/>
          <p:nvPr/>
        </p:nvSpPr>
        <p:spPr>
          <a:xfrm flipH="1">
            <a:off x="2515487" y="16271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8EAD6C4-920C-0241-7DC4-23869B740E30}"/>
              </a:ext>
            </a:extLst>
          </p:cNvPr>
          <p:cNvSpPr txBox="1"/>
          <p:nvPr/>
        </p:nvSpPr>
        <p:spPr>
          <a:xfrm flipH="1">
            <a:off x="7375271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8FDCD14-735C-F7F9-AF8A-2099E3E3892A}"/>
              </a:ext>
            </a:extLst>
          </p:cNvPr>
          <p:cNvSpPr txBox="1"/>
          <p:nvPr/>
        </p:nvSpPr>
        <p:spPr>
          <a:xfrm flipH="1">
            <a:off x="4266064" y="4887997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5895839-87AA-1D73-CB61-FA5AA802EE97}"/>
              </a:ext>
            </a:extLst>
          </p:cNvPr>
          <p:cNvSpPr/>
          <p:nvPr/>
        </p:nvSpPr>
        <p:spPr>
          <a:xfrm flipH="1">
            <a:off x="4103974" y="4922969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8CF40E2-BAFA-F421-FC59-56415A1AB55D}"/>
              </a:ext>
            </a:extLst>
          </p:cNvPr>
          <p:cNvSpPr txBox="1"/>
          <p:nvPr/>
        </p:nvSpPr>
        <p:spPr>
          <a:xfrm flipH="1">
            <a:off x="7045245" y="2934211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8AD71A4-A9B4-214D-76AD-7C38926F276A}"/>
              </a:ext>
            </a:extLst>
          </p:cNvPr>
          <p:cNvSpPr/>
          <p:nvPr/>
        </p:nvSpPr>
        <p:spPr>
          <a:xfrm flipH="1">
            <a:off x="6883155" y="2969183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0405732-7845-A1A4-1FBF-898D9A74CC33}"/>
              </a:ext>
            </a:extLst>
          </p:cNvPr>
          <p:cNvSpPr txBox="1"/>
          <p:nvPr/>
        </p:nvSpPr>
        <p:spPr>
          <a:xfrm flipH="1">
            <a:off x="6939893" y="3980028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30BA177-FA71-111A-FFAD-04F431B15CFD}"/>
              </a:ext>
            </a:extLst>
          </p:cNvPr>
          <p:cNvSpPr/>
          <p:nvPr/>
        </p:nvSpPr>
        <p:spPr>
          <a:xfrm flipH="1">
            <a:off x="6777803" y="4015000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23A3C52-5D0A-7441-AF35-1FC248607348}"/>
              </a:ext>
            </a:extLst>
          </p:cNvPr>
          <p:cNvSpPr txBox="1"/>
          <p:nvPr/>
        </p:nvSpPr>
        <p:spPr>
          <a:xfrm flipH="1">
            <a:off x="4885892" y="325801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7D57387-9D0A-0F20-26BF-E1CB745D7379}"/>
              </a:ext>
            </a:extLst>
          </p:cNvPr>
          <p:cNvSpPr/>
          <p:nvPr/>
        </p:nvSpPr>
        <p:spPr>
          <a:xfrm flipH="1">
            <a:off x="4723802" y="329298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6E150A-DB5C-BD9C-6B25-95AF6437EFBE}"/>
              </a:ext>
            </a:extLst>
          </p:cNvPr>
          <p:cNvSpPr txBox="1"/>
          <p:nvPr/>
        </p:nvSpPr>
        <p:spPr>
          <a:xfrm flipH="1">
            <a:off x="6032460" y="218220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3CC7396-CBB1-CB5C-E462-58260FDD9174}"/>
              </a:ext>
            </a:extLst>
          </p:cNvPr>
          <p:cNvSpPr/>
          <p:nvPr/>
        </p:nvSpPr>
        <p:spPr>
          <a:xfrm flipH="1">
            <a:off x="5870370" y="221717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</p:spTree>
    <p:extLst>
      <p:ext uri="{BB962C8B-B14F-4D97-AF65-F5344CB8AC3E}">
        <p14:creationId xmlns:p14="http://schemas.microsoft.com/office/powerpoint/2010/main" val="1672185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676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6.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the following scenario: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You are working on a project to open a new branch for a bank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stakeholders?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is their level of influence and interest (stakeholder matrix)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will you engage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8.7|59.2|7.9|17.9|11.3|30.9|3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7.9|80.1|110.2|9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14.7|15.6|40.9|9.4|15.6|19.8|39.7|1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FAA7D7-3806-4F89-900C-67D6D7C840A6}"/>
</file>

<file path=customXml/itemProps2.xml><?xml version="1.0" encoding="utf-8"?>
<ds:datastoreItem xmlns:ds="http://schemas.openxmlformats.org/officeDocument/2006/customXml" ds:itemID="{CD181BA3-7AE7-47A0-B950-24DBF60A943E}"/>
</file>

<file path=customXml/itemProps3.xml><?xml version="1.0" encoding="utf-8"?>
<ds:datastoreItem xmlns:ds="http://schemas.openxmlformats.org/officeDocument/2006/customXml" ds:itemID="{F28407B3-420E-4E78-A10F-FF313718B3B5}"/>
</file>

<file path=docProps/app.xml><?xml version="1.0" encoding="utf-8"?>
<Properties xmlns="http://schemas.openxmlformats.org/officeDocument/2006/extended-properties" xmlns:vt="http://schemas.openxmlformats.org/officeDocument/2006/docPropsVTypes">
  <TotalTime>18008</TotalTime>
  <Words>2072</Words>
  <Application>Microsoft Macintosh PowerPoint</Application>
  <PresentationFormat>Widescreen</PresentationFormat>
  <Paragraphs>453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Stakeholder Management?</vt:lpstr>
      <vt:lpstr>Role of the Business Analyst in Stakeholder Management</vt:lpstr>
      <vt:lpstr>Stakeholder Management Process</vt:lpstr>
      <vt:lpstr>When is Stakeholders Management done?</vt:lpstr>
      <vt:lpstr>Key Artifacts in Stakeholder Management</vt:lpstr>
      <vt:lpstr>Why is Stakeholders Management Important?</vt:lpstr>
      <vt:lpstr>Poorly Managed Stakeholders can have a Negative Impact on the project</vt:lpstr>
      <vt:lpstr>Who is a Stakeholder?</vt:lpstr>
      <vt:lpstr>Stakeholders Classification</vt:lpstr>
      <vt:lpstr>What do Stakeholders provide?</vt:lpstr>
      <vt:lpstr>Identifying Stakeholders</vt:lpstr>
      <vt:lpstr>Tools to Identify Stakeholders</vt:lpstr>
      <vt:lpstr>Stakeholder Register</vt:lpstr>
      <vt:lpstr>Stakeholder Register</vt:lpstr>
      <vt:lpstr>PowerPoint Presentation</vt:lpstr>
      <vt:lpstr>Understanding your Stakeholders</vt:lpstr>
      <vt:lpstr>Analyzing Stakeholders</vt:lpstr>
      <vt:lpstr>Stakeholder Power(Influence) vs. Interest Map</vt:lpstr>
      <vt:lpstr>Stakeholder Analysis Example</vt:lpstr>
      <vt:lpstr>PowerPoint Presentation</vt:lpstr>
      <vt:lpstr>Planning Stakeholders Management</vt:lpstr>
      <vt:lpstr>10 principles for engaging stakeholders</vt:lpstr>
      <vt:lpstr>Stakeholder Engagement Strategies</vt:lpstr>
      <vt:lpstr>Stakeholder Engagement Strategies</vt:lpstr>
      <vt:lpstr>Sample Stakeholders Engagement Channels</vt:lpstr>
      <vt:lpstr>Stakeholders Engagement Matrix </vt:lpstr>
      <vt:lpstr>Stakeholder Management Plan</vt:lpstr>
      <vt:lpstr>Stakeholder Management Plan  (can be part of the Stakeholder Register)</vt:lpstr>
      <vt:lpstr>Monitoring Engagement</vt:lpstr>
      <vt:lpstr>PowerPoint Presentation</vt:lpstr>
      <vt:lpstr>Look for…</vt:lpstr>
      <vt:lpstr>Stakeholder Engagement Matrix</vt:lpstr>
      <vt:lpstr>PowerPoint Presentation</vt:lpstr>
      <vt:lpstr>You place stakeholders in the appropriate quadrant based on their current realistic situation, and not where you want them to be.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22</cp:revision>
  <dcterms:created xsi:type="dcterms:W3CDTF">2023-04-29T09:08:00Z</dcterms:created>
  <dcterms:modified xsi:type="dcterms:W3CDTF">2024-02-10T23:33:44Z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