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256" r:id="rId2"/>
    <p:sldId id="257" r:id="rId3"/>
    <p:sldId id="987" r:id="rId4"/>
    <p:sldId id="988" r:id="rId5"/>
    <p:sldId id="940" r:id="rId6"/>
    <p:sldId id="941" r:id="rId7"/>
    <p:sldId id="977" r:id="rId8"/>
    <p:sldId id="942" r:id="rId9"/>
    <p:sldId id="943" r:id="rId10"/>
    <p:sldId id="944" r:id="rId11"/>
    <p:sldId id="945" r:id="rId12"/>
    <p:sldId id="946" r:id="rId13"/>
    <p:sldId id="947" r:id="rId14"/>
    <p:sldId id="949" r:id="rId15"/>
    <p:sldId id="973" r:id="rId16"/>
    <p:sldId id="989" r:id="rId17"/>
    <p:sldId id="990" r:id="rId18"/>
    <p:sldId id="948" r:id="rId19"/>
    <p:sldId id="950" r:id="rId20"/>
    <p:sldId id="951" r:id="rId21"/>
    <p:sldId id="952" r:id="rId22"/>
    <p:sldId id="953" r:id="rId23"/>
    <p:sldId id="954" r:id="rId24"/>
    <p:sldId id="955" r:id="rId25"/>
    <p:sldId id="907" r:id="rId26"/>
    <p:sldId id="958" r:id="rId27"/>
    <p:sldId id="959" r:id="rId28"/>
    <p:sldId id="980" r:id="rId29"/>
    <p:sldId id="960" r:id="rId30"/>
    <p:sldId id="982" r:id="rId31"/>
    <p:sldId id="984" r:id="rId32"/>
    <p:sldId id="908" r:id="rId33"/>
    <p:sldId id="961" r:id="rId34"/>
    <p:sldId id="962" r:id="rId35"/>
    <p:sldId id="963" r:id="rId36"/>
    <p:sldId id="965" r:id="rId37"/>
    <p:sldId id="966" r:id="rId38"/>
    <p:sldId id="909" r:id="rId39"/>
    <p:sldId id="981" r:id="rId40"/>
    <p:sldId id="967" r:id="rId41"/>
    <p:sldId id="983" r:id="rId42"/>
    <p:sldId id="968" r:id="rId43"/>
    <p:sldId id="991" r:id="rId44"/>
    <p:sldId id="969" r:id="rId45"/>
    <p:sldId id="970" r:id="rId46"/>
    <p:sldId id="971" r:id="rId47"/>
    <p:sldId id="972" r:id="rId48"/>
    <p:sldId id="910" r:id="rId49"/>
    <p:sldId id="986"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643" y="53"/>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DECD0E-2406-4493-BC33-B56274F82583}" type="datetimeFigureOut">
              <a:rPr lang="en-US" smtClean="0"/>
              <a:t>2/23/2023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67F9E0-E694-4D1A-9156-D299F9DB697E}" type="slidenum">
              <a:rPr lang="en-US" smtClean="0"/>
              <a:t>‹#›</a:t>
            </a:fld>
            <a:endParaRPr lang="en-US"/>
          </a:p>
        </p:txBody>
      </p:sp>
    </p:spTree>
    <p:extLst>
      <p:ext uri="{BB962C8B-B14F-4D97-AF65-F5344CB8AC3E}">
        <p14:creationId xmlns:p14="http://schemas.microsoft.com/office/powerpoint/2010/main" val="3950771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a:extLst>
              <a:ext uri="{FF2B5EF4-FFF2-40B4-BE49-F238E27FC236}">
                <a16:creationId xmlns:a16="http://schemas.microsoft.com/office/drawing/2014/main" id="{0E8FD3D0-B9AF-5B46-5323-70A6DC6DC130}"/>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736FC8CC-1B9B-4AA7-8471-66B122DCFA2E}" type="slidenum">
              <a:rPr lang="en-US" altLang="en-US" sz="1200" b="0" i="0" baseline="0"/>
              <a:pPr/>
              <a:t>5</a:t>
            </a:fld>
            <a:endParaRPr lang="en-US" altLang="en-US" sz="1200" b="0" i="0" baseline="0"/>
          </a:p>
        </p:txBody>
      </p:sp>
      <p:sp>
        <p:nvSpPr>
          <p:cNvPr id="74755" name="Rectangle 2">
            <a:extLst>
              <a:ext uri="{FF2B5EF4-FFF2-40B4-BE49-F238E27FC236}">
                <a16:creationId xmlns:a16="http://schemas.microsoft.com/office/drawing/2014/main" id="{40F16AA1-C80C-63E1-A7D1-9DF7CAEE35C8}"/>
              </a:ext>
            </a:extLst>
          </p:cNvPr>
          <p:cNvSpPr>
            <a:spLocks noGrp="1" noRot="1" noChangeAspect="1" noChangeArrowheads="1" noTextEdit="1"/>
          </p:cNvSpPr>
          <p:nvPr>
            <p:ph type="sldImg"/>
          </p:nvPr>
        </p:nvSpPr>
        <p:spPr>
          <a:ln/>
        </p:spPr>
      </p:sp>
      <p:sp>
        <p:nvSpPr>
          <p:cNvPr id="74756" name="Rectangle 3">
            <a:extLst>
              <a:ext uri="{FF2B5EF4-FFF2-40B4-BE49-F238E27FC236}">
                <a16:creationId xmlns:a16="http://schemas.microsoft.com/office/drawing/2014/main" id="{CA522C93-CBFA-AA49-CC7A-8B2B1BA221CF}"/>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a:extLst>
              <a:ext uri="{FF2B5EF4-FFF2-40B4-BE49-F238E27FC236}">
                <a16:creationId xmlns:a16="http://schemas.microsoft.com/office/drawing/2014/main" id="{36E093A4-2929-211F-428B-CAC5F4833F24}"/>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EBAA9B43-9655-45C1-8260-87EF2915A576}" type="slidenum">
              <a:rPr lang="en-US" altLang="en-US" sz="1200" b="0" i="0" baseline="0"/>
              <a:pPr/>
              <a:t>6</a:t>
            </a:fld>
            <a:endParaRPr lang="en-US" altLang="en-US" sz="1200" b="0" i="0" baseline="0"/>
          </a:p>
        </p:txBody>
      </p:sp>
      <p:sp>
        <p:nvSpPr>
          <p:cNvPr id="76803" name="Rectangle 2">
            <a:extLst>
              <a:ext uri="{FF2B5EF4-FFF2-40B4-BE49-F238E27FC236}">
                <a16:creationId xmlns:a16="http://schemas.microsoft.com/office/drawing/2014/main" id="{328036C7-433C-1F6E-06C5-F4D2379C0F79}"/>
              </a:ext>
            </a:extLst>
          </p:cNvPr>
          <p:cNvSpPr>
            <a:spLocks noGrp="1" noRot="1" noChangeAspect="1" noChangeArrowheads="1" noTextEdit="1"/>
          </p:cNvSpPr>
          <p:nvPr>
            <p:ph type="sldImg"/>
          </p:nvPr>
        </p:nvSpPr>
        <p:spPr>
          <a:ln/>
        </p:spPr>
      </p:sp>
      <p:sp>
        <p:nvSpPr>
          <p:cNvPr id="76804" name="Rectangle 3">
            <a:extLst>
              <a:ext uri="{FF2B5EF4-FFF2-40B4-BE49-F238E27FC236}">
                <a16:creationId xmlns:a16="http://schemas.microsoft.com/office/drawing/2014/main" id="{E9E41DB8-EB45-B4AB-011C-2A6887922E3D}"/>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a:extLst>
              <a:ext uri="{FF2B5EF4-FFF2-40B4-BE49-F238E27FC236}">
                <a16:creationId xmlns:a16="http://schemas.microsoft.com/office/drawing/2014/main" id="{F87BFFC6-FE4F-8BFD-3B42-A0E082464268}"/>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FB8810BF-2BB8-4A9B-BABC-6609E732FBAB}" type="slidenum">
              <a:rPr lang="en-US" altLang="en-US" sz="1200" b="0" i="0" baseline="0"/>
              <a:pPr/>
              <a:t>8</a:t>
            </a:fld>
            <a:endParaRPr lang="en-US" altLang="en-US" sz="1200" b="0" i="0" baseline="0"/>
          </a:p>
        </p:txBody>
      </p:sp>
      <p:sp>
        <p:nvSpPr>
          <p:cNvPr id="78851" name="Rectangle 2">
            <a:extLst>
              <a:ext uri="{FF2B5EF4-FFF2-40B4-BE49-F238E27FC236}">
                <a16:creationId xmlns:a16="http://schemas.microsoft.com/office/drawing/2014/main" id="{AD0BE66D-4BE2-256C-9BC7-58C07017232C}"/>
              </a:ext>
            </a:extLst>
          </p:cNvPr>
          <p:cNvSpPr>
            <a:spLocks noGrp="1" noRot="1" noChangeAspect="1" noChangeArrowheads="1" noTextEdit="1"/>
          </p:cNvSpPr>
          <p:nvPr>
            <p:ph type="sldImg"/>
          </p:nvPr>
        </p:nvSpPr>
        <p:spPr>
          <a:ln/>
        </p:spPr>
      </p:sp>
      <p:sp>
        <p:nvSpPr>
          <p:cNvPr id="78852" name="Rectangle 3">
            <a:extLst>
              <a:ext uri="{FF2B5EF4-FFF2-40B4-BE49-F238E27FC236}">
                <a16:creationId xmlns:a16="http://schemas.microsoft.com/office/drawing/2014/main" id="{457A2359-D462-8F59-A639-89343DB82CB4}"/>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a:extLst>
              <a:ext uri="{FF2B5EF4-FFF2-40B4-BE49-F238E27FC236}">
                <a16:creationId xmlns:a16="http://schemas.microsoft.com/office/drawing/2014/main" id="{FE0EFB6D-F39C-31F5-A7C2-C1B7816E2138}"/>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D5B058E7-836D-437B-A8D4-EF9CD97AA8BA}" type="slidenum">
              <a:rPr lang="en-US" altLang="en-US" sz="1200" b="0" i="0" baseline="0"/>
              <a:pPr/>
              <a:t>9</a:t>
            </a:fld>
            <a:endParaRPr lang="en-US" altLang="en-US" sz="1200" b="0" i="0" baseline="0"/>
          </a:p>
        </p:txBody>
      </p:sp>
      <p:sp>
        <p:nvSpPr>
          <p:cNvPr id="80899" name="Rectangle 2">
            <a:extLst>
              <a:ext uri="{FF2B5EF4-FFF2-40B4-BE49-F238E27FC236}">
                <a16:creationId xmlns:a16="http://schemas.microsoft.com/office/drawing/2014/main" id="{39009666-7056-A972-A5C6-4C625689526C}"/>
              </a:ext>
            </a:extLst>
          </p:cNvPr>
          <p:cNvSpPr>
            <a:spLocks noGrp="1" noRot="1" noChangeAspect="1" noChangeArrowheads="1" noTextEdit="1"/>
          </p:cNvSpPr>
          <p:nvPr>
            <p:ph type="sldImg"/>
          </p:nvPr>
        </p:nvSpPr>
        <p:spPr>
          <a:ln/>
        </p:spPr>
      </p:sp>
      <p:sp>
        <p:nvSpPr>
          <p:cNvPr id="80900" name="Rectangle 3">
            <a:extLst>
              <a:ext uri="{FF2B5EF4-FFF2-40B4-BE49-F238E27FC236}">
                <a16:creationId xmlns:a16="http://schemas.microsoft.com/office/drawing/2014/main" id="{8AB6DE58-38B9-A0EB-9993-44128358B174}"/>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a:extLst>
              <a:ext uri="{FF2B5EF4-FFF2-40B4-BE49-F238E27FC236}">
                <a16:creationId xmlns:a16="http://schemas.microsoft.com/office/drawing/2014/main" id="{D86F5A34-F685-C728-1281-70BAE21CDDAA}"/>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A6891842-8DB7-46BE-9BB3-F0776F5D3B6E}" type="slidenum">
              <a:rPr lang="en-US" altLang="en-US" sz="1200" b="0" i="0" baseline="0"/>
              <a:pPr/>
              <a:t>10</a:t>
            </a:fld>
            <a:endParaRPr lang="en-US" altLang="en-US" sz="1200" b="0" i="0" baseline="0"/>
          </a:p>
        </p:txBody>
      </p:sp>
      <p:sp>
        <p:nvSpPr>
          <p:cNvPr id="82947" name="Rectangle 2">
            <a:extLst>
              <a:ext uri="{FF2B5EF4-FFF2-40B4-BE49-F238E27FC236}">
                <a16:creationId xmlns:a16="http://schemas.microsoft.com/office/drawing/2014/main" id="{A86A4224-78C1-882D-16A5-4381C387B667}"/>
              </a:ext>
            </a:extLst>
          </p:cNvPr>
          <p:cNvSpPr>
            <a:spLocks noGrp="1" noRot="1" noChangeAspect="1" noChangeArrowheads="1" noTextEdit="1"/>
          </p:cNvSpPr>
          <p:nvPr>
            <p:ph type="sldImg"/>
          </p:nvPr>
        </p:nvSpPr>
        <p:spPr>
          <a:ln/>
        </p:spPr>
      </p:sp>
      <p:sp>
        <p:nvSpPr>
          <p:cNvPr id="82948" name="Rectangle 3">
            <a:extLst>
              <a:ext uri="{FF2B5EF4-FFF2-40B4-BE49-F238E27FC236}">
                <a16:creationId xmlns:a16="http://schemas.microsoft.com/office/drawing/2014/main" id="{7E210B1A-5E42-E119-4B60-824694A989F2}"/>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a:extLst>
              <a:ext uri="{FF2B5EF4-FFF2-40B4-BE49-F238E27FC236}">
                <a16:creationId xmlns:a16="http://schemas.microsoft.com/office/drawing/2014/main" id="{C101BD26-C981-14B8-A6F5-C2012732CE57}"/>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99B0D6FD-8E30-4A36-87C4-6EFB7A210654}" type="slidenum">
              <a:rPr lang="en-US" altLang="en-US" sz="1200" b="0" i="0" baseline="0"/>
              <a:pPr/>
              <a:t>11</a:t>
            </a:fld>
            <a:endParaRPr lang="en-US" altLang="en-US" sz="1200" b="0" i="0" baseline="0"/>
          </a:p>
        </p:txBody>
      </p:sp>
      <p:sp>
        <p:nvSpPr>
          <p:cNvPr id="84995" name="Rectangle 2">
            <a:extLst>
              <a:ext uri="{FF2B5EF4-FFF2-40B4-BE49-F238E27FC236}">
                <a16:creationId xmlns:a16="http://schemas.microsoft.com/office/drawing/2014/main" id="{1F57D8DA-381F-5B14-F4A4-C038F250B771}"/>
              </a:ext>
            </a:extLst>
          </p:cNvPr>
          <p:cNvSpPr>
            <a:spLocks noGrp="1" noRot="1" noChangeAspect="1" noChangeArrowheads="1" noTextEdit="1"/>
          </p:cNvSpPr>
          <p:nvPr>
            <p:ph type="sldImg"/>
          </p:nvPr>
        </p:nvSpPr>
        <p:spPr>
          <a:ln/>
        </p:spPr>
      </p:sp>
      <p:sp>
        <p:nvSpPr>
          <p:cNvPr id="84996" name="Rectangle 3">
            <a:extLst>
              <a:ext uri="{FF2B5EF4-FFF2-40B4-BE49-F238E27FC236}">
                <a16:creationId xmlns:a16="http://schemas.microsoft.com/office/drawing/2014/main" id="{6DE41B5E-3570-D484-2E96-750CCA69FF2F}"/>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a:extLst>
              <a:ext uri="{FF2B5EF4-FFF2-40B4-BE49-F238E27FC236}">
                <a16:creationId xmlns:a16="http://schemas.microsoft.com/office/drawing/2014/main" id="{9B46AD87-4691-9B94-71B4-F610DD876143}"/>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A37EDB80-6108-47B9-B51F-6382F09D3184}" type="slidenum">
              <a:rPr lang="en-US" altLang="en-US" sz="1200" b="0" i="0" baseline="0"/>
              <a:pPr/>
              <a:t>12</a:t>
            </a:fld>
            <a:endParaRPr lang="en-US" altLang="en-US" sz="1200" b="0" i="0" baseline="0"/>
          </a:p>
        </p:txBody>
      </p:sp>
      <p:sp>
        <p:nvSpPr>
          <p:cNvPr id="87043" name="Rectangle 2">
            <a:extLst>
              <a:ext uri="{FF2B5EF4-FFF2-40B4-BE49-F238E27FC236}">
                <a16:creationId xmlns:a16="http://schemas.microsoft.com/office/drawing/2014/main" id="{D40603A2-BCA4-606E-E0C3-65E9F2DABC01}"/>
              </a:ext>
            </a:extLst>
          </p:cNvPr>
          <p:cNvSpPr>
            <a:spLocks noGrp="1" noRot="1" noChangeAspect="1" noChangeArrowheads="1" noTextEdit="1"/>
          </p:cNvSpPr>
          <p:nvPr>
            <p:ph type="sldImg"/>
          </p:nvPr>
        </p:nvSpPr>
        <p:spPr>
          <a:ln/>
        </p:spPr>
      </p:sp>
      <p:sp>
        <p:nvSpPr>
          <p:cNvPr id="87044" name="Rectangle 3">
            <a:extLst>
              <a:ext uri="{FF2B5EF4-FFF2-40B4-BE49-F238E27FC236}">
                <a16:creationId xmlns:a16="http://schemas.microsoft.com/office/drawing/2014/main" id="{0C49FF14-92D1-28C8-B355-E1B6FBF1D955}"/>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a:extLst>
              <a:ext uri="{FF2B5EF4-FFF2-40B4-BE49-F238E27FC236}">
                <a16:creationId xmlns:a16="http://schemas.microsoft.com/office/drawing/2014/main" id="{59508525-9723-9F18-F871-C27189811D61}"/>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796E74DD-338E-4BEF-AF20-0D65256E6AD4}" type="slidenum">
              <a:rPr lang="en-US" altLang="en-US" sz="1200" b="0" i="0" baseline="0"/>
              <a:pPr/>
              <a:t>13</a:t>
            </a:fld>
            <a:endParaRPr lang="en-US" altLang="en-US" sz="1200" b="0" i="0" baseline="0"/>
          </a:p>
        </p:txBody>
      </p:sp>
      <p:sp>
        <p:nvSpPr>
          <p:cNvPr id="89091" name="Rectangle 2">
            <a:extLst>
              <a:ext uri="{FF2B5EF4-FFF2-40B4-BE49-F238E27FC236}">
                <a16:creationId xmlns:a16="http://schemas.microsoft.com/office/drawing/2014/main" id="{0F206C41-036D-532E-727F-C9A57ABE7952}"/>
              </a:ext>
            </a:extLst>
          </p:cNvPr>
          <p:cNvSpPr>
            <a:spLocks noGrp="1" noRot="1" noChangeAspect="1" noChangeArrowheads="1" noTextEdit="1"/>
          </p:cNvSpPr>
          <p:nvPr>
            <p:ph type="sldImg"/>
          </p:nvPr>
        </p:nvSpPr>
        <p:spPr>
          <a:ln/>
        </p:spPr>
      </p:sp>
      <p:sp>
        <p:nvSpPr>
          <p:cNvPr id="89092" name="Rectangle 3">
            <a:extLst>
              <a:ext uri="{FF2B5EF4-FFF2-40B4-BE49-F238E27FC236}">
                <a16:creationId xmlns:a16="http://schemas.microsoft.com/office/drawing/2014/main" id="{9371DDA1-561E-A35E-BC23-89B93016C718}"/>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a:extLst>
              <a:ext uri="{FF2B5EF4-FFF2-40B4-BE49-F238E27FC236}">
                <a16:creationId xmlns:a16="http://schemas.microsoft.com/office/drawing/2014/main" id="{9A950E31-1696-7BF0-2A87-53DA02A1FCC7}"/>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5E13FA7A-0B0C-499D-9223-0378B4437982}" type="slidenum">
              <a:rPr lang="en-US" altLang="en-US" sz="1200" b="0" i="0" baseline="0"/>
              <a:pPr/>
              <a:t>14</a:t>
            </a:fld>
            <a:endParaRPr lang="en-US" altLang="en-US" sz="1200" b="0" i="0" baseline="0"/>
          </a:p>
        </p:txBody>
      </p:sp>
      <p:sp>
        <p:nvSpPr>
          <p:cNvPr id="93187" name="Rectangle 2">
            <a:extLst>
              <a:ext uri="{FF2B5EF4-FFF2-40B4-BE49-F238E27FC236}">
                <a16:creationId xmlns:a16="http://schemas.microsoft.com/office/drawing/2014/main" id="{58F546C4-3ACD-C49F-C8C8-2F24E3A8802D}"/>
              </a:ext>
            </a:extLst>
          </p:cNvPr>
          <p:cNvSpPr>
            <a:spLocks noGrp="1" noRot="1" noChangeAspect="1" noChangeArrowheads="1" noTextEdit="1"/>
          </p:cNvSpPr>
          <p:nvPr>
            <p:ph type="sldImg"/>
          </p:nvPr>
        </p:nvSpPr>
        <p:spPr>
          <a:ln/>
        </p:spPr>
      </p:sp>
      <p:sp>
        <p:nvSpPr>
          <p:cNvPr id="93188" name="Rectangle 3">
            <a:extLst>
              <a:ext uri="{FF2B5EF4-FFF2-40B4-BE49-F238E27FC236}">
                <a16:creationId xmlns:a16="http://schemas.microsoft.com/office/drawing/2014/main" id="{9BF50CDC-87DE-E04A-0BBC-99C7FFA07E12}"/>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a:extLst>
              <a:ext uri="{FF2B5EF4-FFF2-40B4-BE49-F238E27FC236}">
                <a16:creationId xmlns:a16="http://schemas.microsoft.com/office/drawing/2014/main" id="{660C679B-8EFD-943F-A53B-87F957D5F169}"/>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B6A75C66-CBD8-45EE-B23A-AB1A80462903}" type="slidenum">
              <a:rPr lang="en-US" altLang="en-US" sz="1200" b="0" i="0" baseline="0"/>
              <a:pPr/>
              <a:t>15</a:t>
            </a:fld>
            <a:endParaRPr lang="en-US" altLang="en-US" sz="1200" b="0" i="0" baseline="0"/>
          </a:p>
        </p:txBody>
      </p:sp>
      <p:sp>
        <p:nvSpPr>
          <p:cNvPr id="95235" name="Rectangle 2">
            <a:extLst>
              <a:ext uri="{FF2B5EF4-FFF2-40B4-BE49-F238E27FC236}">
                <a16:creationId xmlns:a16="http://schemas.microsoft.com/office/drawing/2014/main" id="{F14B5835-D29C-CBFF-0D0F-93127AF1DEFD}"/>
              </a:ext>
            </a:extLst>
          </p:cNvPr>
          <p:cNvSpPr>
            <a:spLocks noGrp="1" noRot="1" noChangeAspect="1" noChangeArrowheads="1" noTextEdit="1"/>
          </p:cNvSpPr>
          <p:nvPr>
            <p:ph type="sldImg"/>
          </p:nvPr>
        </p:nvSpPr>
        <p:spPr>
          <a:ln/>
        </p:spPr>
      </p:sp>
      <p:sp>
        <p:nvSpPr>
          <p:cNvPr id="95236" name="Rectangle 3">
            <a:extLst>
              <a:ext uri="{FF2B5EF4-FFF2-40B4-BE49-F238E27FC236}">
                <a16:creationId xmlns:a16="http://schemas.microsoft.com/office/drawing/2014/main" id="{D1409E5C-1615-CE94-F2A3-2E7E6E4C0944}"/>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a:extLst>
              <a:ext uri="{FF2B5EF4-FFF2-40B4-BE49-F238E27FC236}">
                <a16:creationId xmlns:a16="http://schemas.microsoft.com/office/drawing/2014/main" id="{8A8A2C55-4888-1A03-3F04-5DDD97B94485}"/>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B6CDAA19-50AF-4FA5-B9C8-EC13AD06C3D2}" type="slidenum">
              <a:rPr lang="en-US" altLang="en-US" sz="1200" b="0" i="0" baseline="0"/>
              <a:pPr/>
              <a:t>18</a:t>
            </a:fld>
            <a:endParaRPr lang="en-US" altLang="en-US" sz="1200" b="0" i="0" baseline="0"/>
          </a:p>
        </p:txBody>
      </p:sp>
      <p:sp>
        <p:nvSpPr>
          <p:cNvPr id="91139" name="Rectangle 2">
            <a:extLst>
              <a:ext uri="{FF2B5EF4-FFF2-40B4-BE49-F238E27FC236}">
                <a16:creationId xmlns:a16="http://schemas.microsoft.com/office/drawing/2014/main" id="{3523B720-69E7-12B0-38B4-318EEFA48727}"/>
              </a:ext>
            </a:extLst>
          </p:cNvPr>
          <p:cNvSpPr>
            <a:spLocks noGrp="1" noRot="1" noChangeAspect="1" noChangeArrowheads="1" noTextEdit="1"/>
          </p:cNvSpPr>
          <p:nvPr>
            <p:ph type="sldImg"/>
          </p:nvPr>
        </p:nvSpPr>
        <p:spPr>
          <a:ln/>
        </p:spPr>
      </p:sp>
      <p:sp>
        <p:nvSpPr>
          <p:cNvPr id="91140" name="Rectangle 3">
            <a:extLst>
              <a:ext uri="{FF2B5EF4-FFF2-40B4-BE49-F238E27FC236}">
                <a16:creationId xmlns:a16="http://schemas.microsoft.com/office/drawing/2014/main" id="{6675DD10-F7B6-C0EC-F8F1-A80E377F9AE3}"/>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a:extLst>
              <a:ext uri="{FF2B5EF4-FFF2-40B4-BE49-F238E27FC236}">
                <a16:creationId xmlns:a16="http://schemas.microsoft.com/office/drawing/2014/main" id="{07992316-F738-861F-D617-0E4EB16E9CAA}"/>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558AA265-E19C-4300-932F-E81A1459E4C5}" type="slidenum">
              <a:rPr lang="en-US" altLang="en-US" sz="1200" b="0" i="0" baseline="0"/>
              <a:pPr/>
              <a:t>19</a:t>
            </a:fld>
            <a:endParaRPr lang="en-US" altLang="en-US" sz="1200" b="0" i="0" baseline="0"/>
          </a:p>
        </p:txBody>
      </p:sp>
      <p:sp>
        <p:nvSpPr>
          <p:cNvPr id="97283" name="Rectangle 2">
            <a:extLst>
              <a:ext uri="{FF2B5EF4-FFF2-40B4-BE49-F238E27FC236}">
                <a16:creationId xmlns:a16="http://schemas.microsoft.com/office/drawing/2014/main" id="{D44FCA46-5ACF-8C95-8758-91E35E05252F}"/>
              </a:ext>
            </a:extLst>
          </p:cNvPr>
          <p:cNvSpPr>
            <a:spLocks noGrp="1" noRot="1" noChangeAspect="1" noChangeArrowheads="1" noTextEdit="1"/>
          </p:cNvSpPr>
          <p:nvPr>
            <p:ph type="sldImg"/>
          </p:nvPr>
        </p:nvSpPr>
        <p:spPr>
          <a:ln/>
        </p:spPr>
      </p:sp>
      <p:sp>
        <p:nvSpPr>
          <p:cNvPr id="97284" name="Rectangle 3">
            <a:extLst>
              <a:ext uri="{FF2B5EF4-FFF2-40B4-BE49-F238E27FC236}">
                <a16:creationId xmlns:a16="http://schemas.microsoft.com/office/drawing/2014/main" id="{F8D24125-E424-0389-2BD7-C9AFC5025ACC}"/>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a:extLst>
              <a:ext uri="{FF2B5EF4-FFF2-40B4-BE49-F238E27FC236}">
                <a16:creationId xmlns:a16="http://schemas.microsoft.com/office/drawing/2014/main" id="{186AA7E2-BC88-4FD1-7FAE-30940AD3C4C7}"/>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9A8A9565-969D-403F-AD36-6D158C2ADC83}" type="slidenum">
              <a:rPr lang="en-US" altLang="en-US" sz="1200" b="0" i="0" baseline="0"/>
              <a:pPr/>
              <a:t>20</a:t>
            </a:fld>
            <a:endParaRPr lang="en-US" altLang="en-US" sz="1200" b="0" i="0" baseline="0"/>
          </a:p>
        </p:txBody>
      </p:sp>
      <p:sp>
        <p:nvSpPr>
          <p:cNvPr id="99331" name="Rectangle 2">
            <a:extLst>
              <a:ext uri="{FF2B5EF4-FFF2-40B4-BE49-F238E27FC236}">
                <a16:creationId xmlns:a16="http://schemas.microsoft.com/office/drawing/2014/main" id="{BDF7B4D9-0FC2-2A35-489B-567F329991CE}"/>
              </a:ext>
            </a:extLst>
          </p:cNvPr>
          <p:cNvSpPr>
            <a:spLocks noGrp="1" noRot="1" noChangeAspect="1" noChangeArrowheads="1" noTextEdit="1"/>
          </p:cNvSpPr>
          <p:nvPr>
            <p:ph type="sldImg"/>
          </p:nvPr>
        </p:nvSpPr>
        <p:spPr>
          <a:ln/>
        </p:spPr>
      </p:sp>
      <p:sp>
        <p:nvSpPr>
          <p:cNvPr id="99332" name="Rectangle 3">
            <a:extLst>
              <a:ext uri="{FF2B5EF4-FFF2-40B4-BE49-F238E27FC236}">
                <a16:creationId xmlns:a16="http://schemas.microsoft.com/office/drawing/2014/main" id="{0286135B-95FF-5AB4-F85E-2FAD9BFEE802}"/>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a:extLst>
              <a:ext uri="{FF2B5EF4-FFF2-40B4-BE49-F238E27FC236}">
                <a16:creationId xmlns:a16="http://schemas.microsoft.com/office/drawing/2014/main" id="{FC6B0129-82C2-17C6-0C27-423B33A8F323}"/>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1DE8FF09-CE18-4E73-A052-C625FFB3AF11}" type="slidenum">
              <a:rPr lang="en-US" altLang="en-US" sz="1200" b="0" i="0" baseline="0"/>
              <a:pPr/>
              <a:t>21</a:t>
            </a:fld>
            <a:endParaRPr lang="en-US" altLang="en-US" sz="1200" b="0" i="0" baseline="0"/>
          </a:p>
        </p:txBody>
      </p:sp>
      <p:sp>
        <p:nvSpPr>
          <p:cNvPr id="101379" name="Rectangle 2">
            <a:extLst>
              <a:ext uri="{FF2B5EF4-FFF2-40B4-BE49-F238E27FC236}">
                <a16:creationId xmlns:a16="http://schemas.microsoft.com/office/drawing/2014/main" id="{03BAED71-C928-30AC-A533-8F895DAA974C}"/>
              </a:ext>
            </a:extLst>
          </p:cNvPr>
          <p:cNvSpPr>
            <a:spLocks noGrp="1" noRot="1" noChangeAspect="1" noChangeArrowheads="1" noTextEdit="1"/>
          </p:cNvSpPr>
          <p:nvPr>
            <p:ph type="sldImg"/>
          </p:nvPr>
        </p:nvSpPr>
        <p:spPr>
          <a:ln/>
        </p:spPr>
      </p:sp>
      <p:sp>
        <p:nvSpPr>
          <p:cNvPr id="101380" name="Rectangle 3">
            <a:extLst>
              <a:ext uri="{FF2B5EF4-FFF2-40B4-BE49-F238E27FC236}">
                <a16:creationId xmlns:a16="http://schemas.microsoft.com/office/drawing/2014/main" id="{6D4A7D32-3C3B-8AFE-F355-D60F18CCA910}"/>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a:extLst>
              <a:ext uri="{FF2B5EF4-FFF2-40B4-BE49-F238E27FC236}">
                <a16:creationId xmlns:a16="http://schemas.microsoft.com/office/drawing/2014/main" id="{A4FBE444-BD73-9F58-B4FF-A2B99DA757EF}"/>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47A98E6A-4BA8-4626-B663-B033A6482886}" type="slidenum">
              <a:rPr lang="en-US" altLang="en-US" sz="1200" b="0" i="0" baseline="0"/>
              <a:pPr/>
              <a:t>22</a:t>
            </a:fld>
            <a:endParaRPr lang="en-US" altLang="en-US" sz="1200" b="0" i="0" baseline="0"/>
          </a:p>
        </p:txBody>
      </p:sp>
      <p:sp>
        <p:nvSpPr>
          <p:cNvPr id="103427" name="Rectangle 2">
            <a:extLst>
              <a:ext uri="{FF2B5EF4-FFF2-40B4-BE49-F238E27FC236}">
                <a16:creationId xmlns:a16="http://schemas.microsoft.com/office/drawing/2014/main" id="{B6E7DFC5-5E46-F40B-9521-3403AAA2459E}"/>
              </a:ext>
            </a:extLst>
          </p:cNvPr>
          <p:cNvSpPr>
            <a:spLocks noGrp="1" noRot="1" noChangeAspect="1" noChangeArrowheads="1" noTextEdit="1"/>
          </p:cNvSpPr>
          <p:nvPr>
            <p:ph type="sldImg"/>
          </p:nvPr>
        </p:nvSpPr>
        <p:spPr>
          <a:ln/>
        </p:spPr>
      </p:sp>
      <p:sp>
        <p:nvSpPr>
          <p:cNvPr id="103428" name="Rectangle 3">
            <a:extLst>
              <a:ext uri="{FF2B5EF4-FFF2-40B4-BE49-F238E27FC236}">
                <a16:creationId xmlns:a16="http://schemas.microsoft.com/office/drawing/2014/main" id="{FCB1B194-F9C0-BCD1-A78F-3963161662BD}"/>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a:extLst>
              <a:ext uri="{FF2B5EF4-FFF2-40B4-BE49-F238E27FC236}">
                <a16:creationId xmlns:a16="http://schemas.microsoft.com/office/drawing/2014/main" id="{F1C7AFE0-F302-E8F0-5C26-B0D878BD87EF}"/>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43F9EAFE-7F98-4A18-9029-4181DF00E860}" type="slidenum">
              <a:rPr lang="en-US" altLang="en-US" sz="1200" b="0" i="0" baseline="0"/>
              <a:pPr/>
              <a:t>23</a:t>
            </a:fld>
            <a:endParaRPr lang="en-US" altLang="en-US" sz="1200" b="0" i="0" baseline="0"/>
          </a:p>
        </p:txBody>
      </p:sp>
      <p:sp>
        <p:nvSpPr>
          <p:cNvPr id="105475" name="Rectangle 2">
            <a:extLst>
              <a:ext uri="{FF2B5EF4-FFF2-40B4-BE49-F238E27FC236}">
                <a16:creationId xmlns:a16="http://schemas.microsoft.com/office/drawing/2014/main" id="{48A4DA62-1F44-4B32-4141-6219D655A18F}"/>
              </a:ext>
            </a:extLst>
          </p:cNvPr>
          <p:cNvSpPr>
            <a:spLocks noGrp="1" noRot="1" noChangeAspect="1" noChangeArrowheads="1" noTextEdit="1"/>
          </p:cNvSpPr>
          <p:nvPr>
            <p:ph type="sldImg"/>
          </p:nvPr>
        </p:nvSpPr>
        <p:spPr>
          <a:ln/>
        </p:spPr>
      </p:sp>
      <p:sp>
        <p:nvSpPr>
          <p:cNvPr id="105476" name="Rectangle 3">
            <a:extLst>
              <a:ext uri="{FF2B5EF4-FFF2-40B4-BE49-F238E27FC236}">
                <a16:creationId xmlns:a16="http://schemas.microsoft.com/office/drawing/2014/main" id="{832C2932-5C4B-4249-1D29-A1680B66A7DF}"/>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a:extLst>
              <a:ext uri="{FF2B5EF4-FFF2-40B4-BE49-F238E27FC236}">
                <a16:creationId xmlns:a16="http://schemas.microsoft.com/office/drawing/2014/main" id="{50CD8D66-19C6-008C-2A14-78FECBF2C1AB}"/>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7DFB1D2D-BEF4-42CF-9B68-6D39F1F4BE0A}" type="slidenum">
              <a:rPr lang="en-US" altLang="en-US" sz="1200" b="0" i="0" baseline="0"/>
              <a:pPr/>
              <a:t>24</a:t>
            </a:fld>
            <a:endParaRPr lang="en-US" altLang="en-US" sz="1200" b="0" i="0" baseline="0"/>
          </a:p>
        </p:txBody>
      </p:sp>
      <p:sp>
        <p:nvSpPr>
          <p:cNvPr id="107523" name="Rectangle 2">
            <a:extLst>
              <a:ext uri="{FF2B5EF4-FFF2-40B4-BE49-F238E27FC236}">
                <a16:creationId xmlns:a16="http://schemas.microsoft.com/office/drawing/2014/main" id="{8049D6BD-06FF-2104-6383-D835389EF593}"/>
              </a:ext>
            </a:extLst>
          </p:cNvPr>
          <p:cNvSpPr>
            <a:spLocks noGrp="1" noRot="1" noChangeAspect="1" noChangeArrowheads="1" noTextEdit="1"/>
          </p:cNvSpPr>
          <p:nvPr>
            <p:ph type="sldImg"/>
          </p:nvPr>
        </p:nvSpPr>
        <p:spPr>
          <a:ln/>
        </p:spPr>
      </p:sp>
      <p:sp>
        <p:nvSpPr>
          <p:cNvPr id="107524" name="Rectangle 3">
            <a:extLst>
              <a:ext uri="{FF2B5EF4-FFF2-40B4-BE49-F238E27FC236}">
                <a16:creationId xmlns:a16="http://schemas.microsoft.com/office/drawing/2014/main" id="{B32AB424-4732-C7E3-D255-744D84DF2EC4}"/>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7">
            <a:extLst>
              <a:ext uri="{FF2B5EF4-FFF2-40B4-BE49-F238E27FC236}">
                <a16:creationId xmlns:a16="http://schemas.microsoft.com/office/drawing/2014/main" id="{4BE1966C-C03E-4339-647A-BE0E47801C6F}"/>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1C856E9C-ECF7-47C7-9C35-4A14336F8EEB}" type="slidenum">
              <a:rPr lang="en-US" altLang="en-US" sz="1200" b="0" i="0" baseline="0"/>
              <a:pPr/>
              <a:t>25</a:t>
            </a:fld>
            <a:endParaRPr lang="en-US" altLang="en-US" sz="1200" b="0" i="0" baseline="0"/>
          </a:p>
        </p:txBody>
      </p:sp>
      <p:sp>
        <p:nvSpPr>
          <p:cNvPr id="111619" name="Rectangle 2">
            <a:extLst>
              <a:ext uri="{FF2B5EF4-FFF2-40B4-BE49-F238E27FC236}">
                <a16:creationId xmlns:a16="http://schemas.microsoft.com/office/drawing/2014/main" id="{5D8BC676-1CB1-341D-F1A5-3256C7A2A446}"/>
              </a:ext>
            </a:extLst>
          </p:cNvPr>
          <p:cNvSpPr>
            <a:spLocks noGrp="1" noRot="1" noChangeAspect="1" noChangeArrowheads="1" noTextEdit="1"/>
          </p:cNvSpPr>
          <p:nvPr>
            <p:ph type="sldImg"/>
          </p:nvPr>
        </p:nvSpPr>
        <p:spPr>
          <a:ln/>
        </p:spPr>
      </p:sp>
      <p:sp>
        <p:nvSpPr>
          <p:cNvPr id="111620" name="Rectangle 3">
            <a:extLst>
              <a:ext uri="{FF2B5EF4-FFF2-40B4-BE49-F238E27FC236}">
                <a16:creationId xmlns:a16="http://schemas.microsoft.com/office/drawing/2014/main" id="{515900AF-F913-22F0-54D3-09A1505DE9BD}"/>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7">
            <a:extLst>
              <a:ext uri="{FF2B5EF4-FFF2-40B4-BE49-F238E27FC236}">
                <a16:creationId xmlns:a16="http://schemas.microsoft.com/office/drawing/2014/main" id="{D8F8EC4A-CCAF-4597-B30D-A534AA1DCFE7}"/>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6404ABBE-418B-411F-B09B-ED8638D43784}" type="slidenum">
              <a:rPr lang="en-US" altLang="en-US" sz="1200" b="0" i="0" baseline="0"/>
              <a:pPr/>
              <a:t>26</a:t>
            </a:fld>
            <a:endParaRPr lang="en-US" altLang="en-US" sz="1200" b="0" i="0" baseline="0"/>
          </a:p>
        </p:txBody>
      </p:sp>
      <p:sp>
        <p:nvSpPr>
          <p:cNvPr id="113667" name="Rectangle 2">
            <a:extLst>
              <a:ext uri="{FF2B5EF4-FFF2-40B4-BE49-F238E27FC236}">
                <a16:creationId xmlns:a16="http://schemas.microsoft.com/office/drawing/2014/main" id="{08726C0A-AA05-AE93-EBEA-F232BC3CDABF}"/>
              </a:ext>
            </a:extLst>
          </p:cNvPr>
          <p:cNvSpPr>
            <a:spLocks noGrp="1" noRot="1" noChangeAspect="1" noChangeArrowheads="1" noTextEdit="1"/>
          </p:cNvSpPr>
          <p:nvPr>
            <p:ph type="sldImg"/>
          </p:nvPr>
        </p:nvSpPr>
        <p:spPr>
          <a:ln/>
        </p:spPr>
      </p:sp>
      <p:sp>
        <p:nvSpPr>
          <p:cNvPr id="113668" name="Rectangle 3">
            <a:extLst>
              <a:ext uri="{FF2B5EF4-FFF2-40B4-BE49-F238E27FC236}">
                <a16:creationId xmlns:a16="http://schemas.microsoft.com/office/drawing/2014/main" id="{35885710-F03A-9C56-9B3D-7DA8A4A79AEF}"/>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7">
            <a:extLst>
              <a:ext uri="{FF2B5EF4-FFF2-40B4-BE49-F238E27FC236}">
                <a16:creationId xmlns:a16="http://schemas.microsoft.com/office/drawing/2014/main" id="{EB0C021C-C5D0-D7A7-B41D-EC189911B67C}"/>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25B75CA8-73DF-440A-AE61-FF738B729C33}" type="slidenum">
              <a:rPr lang="en-US" altLang="en-US" sz="1200" b="0" i="0" baseline="0"/>
              <a:pPr/>
              <a:t>27</a:t>
            </a:fld>
            <a:endParaRPr lang="en-US" altLang="en-US" sz="1200" b="0" i="0" baseline="0"/>
          </a:p>
        </p:txBody>
      </p:sp>
      <p:sp>
        <p:nvSpPr>
          <p:cNvPr id="115715" name="Rectangle 2">
            <a:extLst>
              <a:ext uri="{FF2B5EF4-FFF2-40B4-BE49-F238E27FC236}">
                <a16:creationId xmlns:a16="http://schemas.microsoft.com/office/drawing/2014/main" id="{C33A93BB-DB2E-6BCB-1581-DBB3C3294697}"/>
              </a:ext>
            </a:extLst>
          </p:cNvPr>
          <p:cNvSpPr>
            <a:spLocks noGrp="1" noRot="1" noChangeAspect="1" noChangeArrowheads="1" noTextEdit="1"/>
          </p:cNvSpPr>
          <p:nvPr>
            <p:ph type="sldImg"/>
          </p:nvPr>
        </p:nvSpPr>
        <p:spPr>
          <a:ln/>
        </p:spPr>
      </p:sp>
      <p:sp>
        <p:nvSpPr>
          <p:cNvPr id="115716" name="Rectangle 3">
            <a:extLst>
              <a:ext uri="{FF2B5EF4-FFF2-40B4-BE49-F238E27FC236}">
                <a16:creationId xmlns:a16="http://schemas.microsoft.com/office/drawing/2014/main" id="{11BB6F67-E5E5-AA96-556B-9D504A2B3DAE}"/>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7">
            <a:extLst>
              <a:ext uri="{FF2B5EF4-FFF2-40B4-BE49-F238E27FC236}">
                <a16:creationId xmlns:a16="http://schemas.microsoft.com/office/drawing/2014/main" id="{FC4A5C56-96DE-C752-0AB6-1D3314CB31DE}"/>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D82C893E-CB41-494A-A6EC-643E9B3DD471}" type="slidenum">
              <a:rPr lang="en-US" altLang="en-US" sz="1200" b="0" i="0" baseline="0"/>
              <a:pPr/>
              <a:t>29</a:t>
            </a:fld>
            <a:endParaRPr lang="en-US" altLang="en-US" sz="1200" b="0" i="0" baseline="0"/>
          </a:p>
        </p:txBody>
      </p:sp>
      <p:sp>
        <p:nvSpPr>
          <p:cNvPr id="117763" name="Rectangle 2">
            <a:extLst>
              <a:ext uri="{FF2B5EF4-FFF2-40B4-BE49-F238E27FC236}">
                <a16:creationId xmlns:a16="http://schemas.microsoft.com/office/drawing/2014/main" id="{C15A4E53-5005-7FB5-94E5-7042C1419C93}"/>
              </a:ext>
            </a:extLst>
          </p:cNvPr>
          <p:cNvSpPr>
            <a:spLocks noGrp="1" noRot="1" noChangeAspect="1" noChangeArrowheads="1" noTextEdit="1"/>
          </p:cNvSpPr>
          <p:nvPr>
            <p:ph type="sldImg"/>
          </p:nvPr>
        </p:nvSpPr>
        <p:spPr>
          <a:ln/>
        </p:spPr>
      </p:sp>
      <p:sp>
        <p:nvSpPr>
          <p:cNvPr id="117764" name="Rectangle 3">
            <a:extLst>
              <a:ext uri="{FF2B5EF4-FFF2-40B4-BE49-F238E27FC236}">
                <a16:creationId xmlns:a16="http://schemas.microsoft.com/office/drawing/2014/main" id="{E3C85D8F-6F12-9F16-F064-A707AB9C299B}"/>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a:extLst>
              <a:ext uri="{FF2B5EF4-FFF2-40B4-BE49-F238E27FC236}">
                <a16:creationId xmlns:a16="http://schemas.microsoft.com/office/drawing/2014/main" id="{2A028D4C-E5DE-9CF1-9A43-854A5A65DECA}"/>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B06C2541-14AD-459F-AE97-4339BA817ABF}" type="slidenum">
              <a:rPr lang="en-US" altLang="en-US" sz="1200" b="0" i="0" baseline="0"/>
              <a:pPr/>
              <a:t>32</a:t>
            </a:fld>
            <a:endParaRPr lang="en-US" altLang="en-US" sz="1200" b="0" i="0" baseline="0"/>
          </a:p>
        </p:txBody>
      </p:sp>
      <p:sp>
        <p:nvSpPr>
          <p:cNvPr id="119811" name="Rectangle 2">
            <a:extLst>
              <a:ext uri="{FF2B5EF4-FFF2-40B4-BE49-F238E27FC236}">
                <a16:creationId xmlns:a16="http://schemas.microsoft.com/office/drawing/2014/main" id="{6253669E-527C-B006-E069-270607A741E0}"/>
              </a:ext>
            </a:extLst>
          </p:cNvPr>
          <p:cNvSpPr>
            <a:spLocks noGrp="1" noRot="1" noChangeAspect="1" noChangeArrowheads="1" noTextEdit="1"/>
          </p:cNvSpPr>
          <p:nvPr>
            <p:ph type="sldImg"/>
          </p:nvPr>
        </p:nvSpPr>
        <p:spPr>
          <a:ln/>
        </p:spPr>
      </p:sp>
      <p:sp>
        <p:nvSpPr>
          <p:cNvPr id="119812" name="Rectangle 3">
            <a:extLst>
              <a:ext uri="{FF2B5EF4-FFF2-40B4-BE49-F238E27FC236}">
                <a16:creationId xmlns:a16="http://schemas.microsoft.com/office/drawing/2014/main" id="{72D02ACC-26DB-9AE2-587B-1B63263A4E32}"/>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7">
            <a:extLst>
              <a:ext uri="{FF2B5EF4-FFF2-40B4-BE49-F238E27FC236}">
                <a16:creationId xmlns:a16="http://schemas.microsoft.com/office/drawing/2014/main" id="{7F992418-7B72-A031-D267-05791095C26B}"/>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FE3EEBCD-836E-46BA-BE88-7133F3603E91}" type="slidenum">
              <a:rPr lang="en-US" altLang="en-US" sz="1200" b="0" i="0" baseline="0"/>
              <a:pPr/>
              <a:t>33</a:t>
            </a:fld>
            <a:endParaRPr lang="en-US" altLang="en-US" sz="1200" b="0" i="0" baseline="0"/>
          </a:p>
        </p:txBody>
      </p:sp>
      <p:sp>
        <p:nvSpPr>
          <p:cNvPr id="121859" name="Rectangle 2">
            <a:extLst>
              <a:ext uri="{FF2B5EF4-FFF2-40B4-BE49-F238E27FC236}">
                <a16:creationId xmlns:a16="http://schemas.microsoft.com/office/drawing/2014/main" id="{E16D08FD-D5FF-F2F5-A99E-54E096295469}"/>
              </a:ext>
            </a:extLst>
          </p:cNvPr>
          <p:cNvSpPr>
            <a:spLocks noGrp="1" noRot="1" noChangeAspect="1" noChangeArrowheads="1" noTextEdit="1"/>
          </p:cNvSpPr>
          <p:nvPr>
            <p:ph type="sldImg"/>
          </p:nvPr>
        </p:nvSpPr>
        <p:spPr>
          <a:ln/>
        </p:spPr>
      </p:sp>
      <p:sp>
        <p:nvSpPr>
          <p:cNvPr id="121860" name="Rectangle 3">
            <a:extLst>
              <a:ext uri="{FF2B5EF4-FFF2-40B4-BE49-F238E27FC236}">
                <a16:creationId xmlns:a16="http://schemas.microsoft.com/office/drawing/2014/main" id="{1EDB31B6-E15B-3C1B-4BFD-46A14973E213}"/>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7">
            <a:extLst>
              <a:ext uri="{FF2B5EF4-FFF2-40B4-BE49-F238E27FC236}">
                <a16:creationId xmlns:a16="http://schemas.microsoft.com/office/drawing/2014/main" id="{07FED881-36BC-7795-8648-0176DA450F6C}"/>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8982B5FF-D858-458B-9001-D2ED4C67C9DC}" type="slidenum">
              <a:rPr lang="en-US" altLang="en-US" sz="1200" b="0" i="0" baseline="0"/>
              <a:pPr/>
              <a:t>34</a:t>
            </a:fld>
            <a:endParaRPr lang="en-US" altLang="en-US" sz="1200" b="0" i="0" baseline="0"/>
          </a:p>
        </p:txBody>
      </p:sp>
      <p:sp>
        <p:nvSpPr>
          <p:cNvPr id="123907" name="Rectangle 2">
            <a:extLst>
              <a:ext uri="{FF2B5EF4-FFF2-40B4-BE49-F238E27FC236}">
                <a16:creationId xmlns:a16="http://schemas.microsoft.com/office/drawing/2014/main" id="{A1C55DDB-0BD2-9769-FA2F-F131BD4F7EA4}"/>
              </a:ext>
            </a:extLst>
          </p:cNvPr>
          <p:cNvSpPr>
            <a:spLocks noGrp="1" noRot="1" noChangeAspect="1" noChangeArrowheads="1" noTextEdit="1"/>
          </p:cNvSpPr>
          <p:nvPr>
            <p:ph type="sldImg"/>
          </p:nvPr>
        </p:nvSpPr>
        <p:spPr>
          <a:ln/>
        </p:spPr>
      </p:sp>
      <p:sp>
        <p:nvSpPr>
          <p:cNvPr id="123908" name="Rectangle 3">
            <a:extLst>
              <a:ext uri="{FF2B5EF4-FFF2-40B4-BE49-F238E27FC236}">
                <a16:creationId xmlns:a16="http://schemas.microsoft.com/office/drawing/2014/main" id="{44183BBA-CA4D-B5B6-0C60-768BF0FFE876}"/>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7">
            <a:extLst>
              <a:ext uri="{FF2B5EF4-FFF2-40B4-BE49-F238E27FC236}">
                <a16:creationId xmlns:a16="http://schemas.microsoft.com/office/drawing/2014/main" id="{776692AD-6B7B-7D59-70EB-67DF35793FFA}"/>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C352DFF6-F420-4CDC-B145-F1824DE79ACF}" type="slidenum">
              <a:rPr lang="en-US" altLang="en-US" sz="1200" b="0" i="0" baseline="0"/>
              <a:pPr/>
              <a:t>35</a:t>
            </a:fld>
            <a:endParaRPr lang="en-US" altLang="en-US" sz="1200" b="0" i="0" baseline="0"/>
          </a:p>
        </p:txBody>
      </p:sp>
      <p:sp>
        <p:nvSpPr>
          <p:cNvPr id="125955" name="Rectangle 2">
            <a:extLst>
              <a:ext uri="{FF2B5EF4-FFF2-40B4-BE49-F238E27FC236}">
                <a16:creationId xmlns:a16="http://schemas.microsoft.com/office/drawing/2014/main" id="{EFF14BB6-B99B-1B71-4875-5EEA4589782D}"/>
              </a:ext>
            </a:extLst>
          </p:cNvPr>
          <p:cNvSpPr>
            <a:spLocks noGrp="1" noRot="1" noChangeAspect="1" noChangeArrowheads="1" noTextEdit="1"/>
          </p:cNvSpPr>
          <p:nvPr>
            <p:ph type="sldImg"/>
          </p:nvPr>
        </p:nvSpPr>
        <p:spPr>
          <a:ln/>
        </p:spPr>
      </p:sp>
      <p:sp>
        <p:nvSpPr>
          <p:cNvPr id="125956" name="Rectangle 3">
            <a:extLst>
              <a:ext uri="{FF2B5EF4-FFF2-40B4-BE49-F238E27FC236}">
                <a16:creationId xmlns:a16="http://schemas.microsoft.com/office/drawing/2014/main" id="{51CC1677-96E3-C3DC-0CEB-3EE2C17F597A}"/>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7">
            <a:extLst>
              <a:ext uri="{FF2B5EF4-FFF2-40B4-BE49-F238E27FC236}">
                <a16:creationId xmlns:a16="http://schemas.microsoft.com/office/drawing/2014/main" id="{E7B96ECA-5D66-F36D-070A-CE2BBA7FC29A}"/>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4DADB26D-7A57-41E2-8429-1F50A8B06F13}" type="slidenum">
              <a:rPr lang="en-US" altLang="en-US" sz="1200" b="0" i="0" baseline="0"/>
              <a:pPr/>
              <a:t>36</a:t>
            </a:fld>
            <a:endParaRPr lang="en-US" altLang="en-US" sz="1200" b="0" i="0" baseline="0"/>
          </a:p>
        </p:txBody>
      </p:sp>
      <p:sp>
        <p:nvSpPr>
          <p:cNvPr id="128003" name="Rectangle 2">
            <a:extLst>
              <a:ext uri="{FF2B5EF4-FFF2-40B4-BE49-F238E27FC236}">
                <a16:creationId xmlns:a16="http://schemas.microsoft.com/office/drawing/2014/main" id="{F01F13D8-7BF3-21BC-34AD-06E391404DBC}"/>
              </a:ext>
            </a:extLst>
          </p:cNvPr>
          <p:cNvSpPr>
            <a:spLocks noGrp="1" noRot="1" noChangeAspect="1" noChangeArrowheads="1" noTextEdit="1"/>
          </p:cNvSpPr>
          <p:nvPr>
            <p:ph type="sldImg"/>
          </p:nvPr>
        </p:nvSpPr>
        <p:spPr>
          <a:ln/>
        </p:spPr>
      </p:sp>
      <p:sp>
        <p:nvSpPr>
          <p:cNvPr id="128004" name="Rectangle 3">
            <a:extLst>
              <a:ext uri="{FF2B5EF4-FFF2-40B4-BE49-F238E27FC236}">
                <a16:creationId xmlns:a16="http://schemas.microsoft.com/office/drawing/2014/main" id="{F56B81C4-4DE1-DE97-0C35-2444BC0C453E}"/>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7">
            <a:extLst>
              <a:ext uri="{FF2B5EF4-FFF2-40B4-BE49-F238E27FC236}">
                <a16:creationId xmlns:a16="http://schemas.microsoft.com/office/drawing/2014/main" id="{51661BBA-D0D7-46D2-E954-AE5985279529}"/>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D6B46022-4B2A-4608-991B-3342A8A3C128}" type="slidenum">
              <a:rPr lang="en-US" altLang="en-US" sz="1200" b="0" i="0" baseline="0"/>
              <a:pPr/>
              <a:t>37</a:t>
            </a:fld>
            <a:endParaRPr lang="en-US" altLang="en-US" sz="1200" b="0" i="0" baseline="0"/>
          </a:p>
        </p:txBody>
      </p:sp>
      <p:sp>
        <p:nvSpPr>
          <p:cNvPr id="130051" name="Rectangle 2">
            <a:extLst>
              <a:ext uri="{FF2B5EF4-FFF2-40B4-BE49-F238E27FC236}">
                <a16:creationId xmlns:a16="http://schemas.microsoft.com/office/drawing/2014/main" id="{8CD65125-3D2C-D059-CC23-B531746FA2F7}"/>
              </a:ext>
            </a:extLst>
          </p:cNvPr>
          <p:cNvSpPr>
            <a:spLocks noGrp="1" noRot="1" noChangeAspect="1" noChangeArrowheads="1" noTextEdit="1"/>
          </p:cNvSpPr>
          <p:nvPr>
            <p:ph type="sldImg"/>
          </p:nvPr>
        </p:nvSpPr>
        <p:spPr>
          <a:ln/>
        </p:spPr>
      </p:sp>
      <p:sp>
        <p:nvSpPr>
          <p:cNvPr id="130052" name="Rectangle 3">
            <a:extLst>
              <a:ext uri="{FF2B5EF4-FFF2-40B4-BE49-F238E27FC236}">
                <a16:creationId xmlns:a16="http://schemas.microsoft.com/office/drawing/2014/main" id="{F3E0CA30-8DAC-09FB-F8A2-7D7B3A49AA4D}"/>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7">
            <a:extLst>
              <a:ext uri="{FF2B5EF4-FFF2-40B4-BE49-F238E27FC236}">
                <a16:creationId xmlns:a16="http://schemas.microsoft.com/office/drawing/2014/main" id="{FE5DB311-181B-C088-0079-7168278B8130}"/>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CB0DB350-206F-46AD-B039-E5A452FA2DA5}" type="slidenum">
              <a:rPr lang="en-US" altLang="en-US" sz="1200" b="0" i="0" baseline="0"/>
              <a:pPr/>
              <a:t>38</a:t>
            </a:fld>
            <a:endParaRPr lang="en-US" altLang="en-US" sz="1200" b="0" i="0" baseline="0"/>
          </a:p>
        </p:txBody>
      </p:sp>
      <p:sp>
        <p:nvSpPr>
          <p:cNvPr id="132099" name="Rectangle 2">
            <a:extLst>
              <a:ext uri="{FF2B5EF4-FFF2-40B4-BE49-F238E27FC236}">
                <a16:creationId xmlns:a16="http://schemas.microsoft.com/office/drawing/2014/main" id="{A3BFB4A0-E615-CCAA-DEE7-013B7707A220}"/>
              </a:ext>
            </a:extLst>
          </p:cNvPr>
          <p:cNvSpPr>
            <a:spLocks noGrp="1" noRot="1" noChangeAspect="1" noChangeArrowheads="1" noTextEdit="1"/>
          </p:cNvSpPr>
          <p:nvPr>
            <p:ph type="sldImg"/>
          </p:nvPr>
        </p:nvSpPr>
        <p:spPr>
          <a:ln/>
        </p:spPr>
      </p:sp>
      <p:sp>
        <p:nvSpPr>
          <p:cNvPr id="132100" name="Rectangle 3">
            <a:extLst>
              <a:ext uri="{FF2B5EF4-FFF2-40B4-BE49-F238E27FC236}">
                <a16:creationId xmlns:a16="http://schemas.microsoft.com/office/drawing/2014/main" id="{7387B20F-EE56-7D84-1F3A-9D19B6C94249}"/>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a:extLst>
              <a:ext uri="{FF2B5EF4-FFF2-40B4-BE49-F238E27FC236}">
                <a16:creationId xmlns:a16="http://schemas.microsoft.com/office/drawing/2014/main" id="{B2DC000D-F572-6917-BE7C-CFCAAFBAFC1F}"/>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36923F79-704F-49FD-9593-4B41DAC07C34}" type="slidenum">
              <a:rPr lang="en-US" altLang="en-US" sz="1200" b="0" i="0" baseline="0"/>
              <a:pPr/>
              <a:t>40</a:t>
            </a:fld>
            <a:endParaRPr lang="en-US" altLang="en-US" sz="1200" b="0" i="0" baseline="0"/>
          </a:p>
        </p:txBody>
      </p:sp>
      <p:sp>
        <p:nvSpPr>
          <p:cNvPr id="134147" name="Rectangle 2">
            <a:extLst>
              <a:ext uri="{FF2B5EF4-FFF2-40B4-BE49-F238E27FC236}">
                <a16:creationId xmlns:a16="http://schemas.microsoft.com/office/drawing/2014/main" id="{DF183D0F-2136-0856-D690-AD8968153894}"/>
              </a:ext>
            </a:extLst>
          </p:cNvPr>
          <p:cNvSpPr>
            <a:spLocks noGrp="1" noRot="1" noChangeAspect="1" noChangeArrowheads="1" noTextEdit="1"/>
          </p:cNvSpPr>
          <p:nvPr>
            <p:ph type="sldImg"/>
          </p:nvPr>
        </p:nvSpPr>
        <p:spPr>
          <a:ln/>
        </p:spPr>
      </p:sp>
      <p:sp>
        <p:nvSpPr>
          <p:cNvPr id="134148" name="Rectangle 3">
            <a:extLst>
              <a:ext uri="{FF2B5EF4-FFF2-40B4-BE49-F238E27FC236}">
                <a16:creationId xmlns:a16="http://schemas.microsoft.com/office/drawing/2014/main" id="{F19A4C86-9160-AE2A-6255-166EEE005786}"/>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7">
            <a:extLst>
              <a:ext uri="{FF2B5EF4-FFF2-40B4-BE49-F238E27FC236}">
                <a16:creationId xmlns:a16="http://schemas.microsoft.com/office/drawing/2014/main" id="{DBC1640A-6A5F-8904-7AAF-BC2F88822937}"/>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F692FD2F-5B58-44AE-9DE4-639222F9A288}" type="slidenum">
              <a:rPr lang="en-US" altLang="en-US" sz="1200" b="0" i="0" baseline="0"/>
              <a:pPr/>
              <a:t>42</a:t>
            </a:fld>
            <a:endParaRPr lang="en-US" altLang="en-US" sz="1200" b="0" i="0" baseline="0"/>
          </a:p>
        </p:txBody>
      </p:sp>
      <p:sp>
        <p:nvSpPr>
          <p:cNvPr id="136195" name="Rectangle 2">
            <a:extLst>
              <a:ext uri="{FF2B5EF4-FFF2-40B4-BE49-F238E27FC236}">
                <a16:creationId xmlns:a16="http://schemas.microsoft.com/office/drawing/2014/main" id="{9A1F82E4-D454-AE15-7660-946DA19DA4DD}"/>
              </a:ext>
            </a:extLst>
          </p:cNvPr>
          <p:cNvSpPr>
            <a:spLocks noGrp="1" noRot="1" noChangeAspect="1" noChangeArrowheads="1" noTextEdit="1"/>
          </p:cNvSpPr>
          <p:nvPr>
            <p:ph type="sldImg"/>
          </p:nvPr>
        </p:nvSpPr>
        <p:spPr>
          <a:ln/>
        </p:spPr>
      </p:sp>
      <p:sp>
        <p:nvSpPr>
          <p:cNvPr id="136196" name="Rectangle 3">
            <a:extLst>
              <a:ext uri="{FF2B5EF4-FFF2-40B4-BE49-F238E27FC236}">
                <a16:creationId xmlns:a16="http://schemas.microsoft.com/office/drawing/2014/main" id="{55613516-6F12-63CE-40EE-3962589E1CC7}"/>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7">
            <a:extLst>
              <a:ext uri="{FF2B5EF4-FFF2-40B4-BE49-F238E27FC236}">
                <a16:creationId xmlns:a16="http://schemas.microsoft.com/office/drawing/2014/main" id="{83A6DB33-6BBE-4C52-D1FA-7885CEBA288A}"/>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CED1DE2F-EA82-4662-98B7-251AABD37647}" type="slidenum">
              <a:rPr lang="en-US" altLang="en-US" sz="1200" b="0" i="0" baseline="0"/>
              <a:pPr/>
              <a:t>44</a:t>
            </a:fld>
            <a:endParaRPr lang="en-US" altLang="en-US" sz="1200" b="0" i="0" baseline="0"/>
          </a:p>
        </p:txBody>
      </p:sp>
      <p:sp>
        <p:nvSpPr>
          <p:cNvPr id="138243" name="Rectangle 2">
            <a:extLst>
              <a:ext uri="{FF2B5EF4-FFF2-40B4-BE49-F238E27FC236}">
                <a16:creationId xmlns:a16="http://schemas.microsoft.com/office/drawing/2014/main" id="{5651D0A0-66D0-81D6-03EB-CCDB3FAB6BC9}"/>
              </a:ext>
            </a:extLst>
          </p:cNvPr>
          <p:cNvSpPr>
            <a:spLocks noGrp="1" noRot="1" noChangeAspect="1" noChangeArrowheads="1" noTextEdit="1"/>
          </p:cNvSpPr>
          <p:nvPr>
            <p:ph type="sldImg"/>
          </p:nvPr>
        </p:nvSpPr>
        <p:spPr>
          <a:ln/>
        </p:spPr>
      </p:sp>
      <p:sp>
        <p:nvSpPr>
          <p:cNvPr id="138244" name="Rectangle 3">
            <a:extLst>
              <a:ext uri="{FF2B5EF4-FFF2-40B4-BE49-F238E27FC236}">
                <a16:creationId xmlns:a16="http://schemas.microsoft.com/office/drawing/2014/main" id="{D8BFC09D-C5BD-4B99-8CD4-BFD1A4F10C56}"/>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7">
            <a:extLst>
              <a:ext uri="{FF2B5EF4-FFF2-40B4-BE49-F238E27FC236}">
                <a16:creationId xmlns:a16="http://schemas.microsoft.com/office/drawing/2014/main" id="{A6F05916-415A-127C-A89C-C8F3F69955A2}"/>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F63E3D18-A620-4882-9276-005B0A27F575}" type="slidenum">
              <a:rPr lang="en-US" altLang="en-US" sz="1200" b="0" i="0" baseline="0"/>
              <a:pPr/>
              <a:t>45</a:t>
            </a:fld>
            <a:endParaRPr lang="en-US" altLang="en-US" sz="1200" b="0" i="0" baseline="0"/>
          </a:p>
        </p:txBody>
      </p:sp>
      <p:sp>
        <p:nvSpPr>
          <p:cNvPr id="140291" name="Rectangle 2">
            <a:extLst>
              <a:ext uri="{FF2B5EF4-FFF2-40B4-BE49-F238E27FC236}">
                <a16:creationId xmlns:a16="http://schemas.microsoft.com/office/drawing/2014/main" id="{AE2F7420-87A6-3F80-0AD2-DD23507BDFD0}"/>
              </a:ext>
            </a:extLst>
          </p:cNvPr>
          <p:cNvSpPr>
            <a:spLocks noGrp="1" noRot="1" noChangeAspect="1" noChangeArrowheads="1" noTextEdit="1"/>
          </p:cNvSpPr>
          <p:nvPr>
            <p:ph type="sldImg"/>
          </p:nvPr>
        </p:nvSpPr>
        <p:spPr>
          <a:ln/>
        </p:spPr>
      </p:sp>
      <p:sp>
        <p:nvSpPr>
          <p:cNvPr id="140292" name="Rectangle 3">
            <a:extLst>
              <a:ext uri="{FF2B5EF4-FFF2-40B4-BE49-F238E27FC236}">
                <a16:creationId xmlns:a16="http://schemas.microsoft.com/office/drawing/2014/main" id="{830A39F1-3F8C-9C70-7503-0E346D2C1A2F}"/>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7">
            <a:extLst>
              <a:ext uri="{FF2B5EF4-FFF2-40B4-BE49-F238E27FC236}">
                <a16:creationId xmlns:a16="http://schemas.microsoft.com/office/drawing/2014/main" id="{0A35019F-90B6-DDF7-322E-0C5363482398}"/>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FFAF46A7-38DF-4AFA-A93B-8A069468B4F5}" type="slidenum">
              <a:rPr lang="en-US" altLang="en-US" sz="1200" b="0" i="0" baseline="0"/>
              <a:pPr/>
              <a:t>46</a:t>
            </a:fld>
            <a:endParaRPr lang="en-US" altLang="en-US" sz="1200" b="0" i="0" baseline="0"/>
          </a:p>
        </p:txBody>
      </p:sp>
      <p:sp>
        <p:nvSpPr>
          <p:cNvPr id="142339" name="Rectangle 2">
            <a:extLst>
              <a:ext uri="{FF2B5EF4-FFF2-40B4-BE49-F238E27FC236}">
                <a16:creationId xmlns:a16="http://schemas.microsoft.com/office/drawing/2014/main" id="{14065C78-17CB-D99B-9665-399DE0E9E7C4}"/>
              </a:ext>
            </a:extLst>
          </p:cNvPr>
          <p:cNvSpPr>
            <a:spLocks noGrp="1" noRot="1" noChangeAspect="1" noChangeArrowheads="1" noTextEdit="1"/>
          </p:cNvSpPr>
          <p:nvPr>
            <p:ph type="sldImg"/>
          </p:nvPr>
        </p:nvSpPr>
        <p:spPr>
          <a:ln/>
        </p:spPr>
      </p:sp>
      <p:sp>
        <p:nvSpPr>
          <p:cNvPr id="142340" name="Rectangle 3">
            <a:extLst>
              <a:ext uri="{FF2B5EF4-FFF2-40B4-BE49-F238E27FC236}">
                <a16:creationId xmlns:a16="http://schemas.microsoft.com/office/drawing/2014/main" id="{971992CB-BB75-1D04-EBC0-D350F8166B0C}"/>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7">
            <a:extLst>
              <a:ext uri="{FF2B5EF4-FFF2-40B4-BE49-F238E27FC236}">
                <a16:creationId xmlns:a16="http://schemas.microsoft.com/office/drawing/2014/main" id="{EFD81648-E6AF-46AB-EDA0-833344733DDC}"/>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CA9A8382-05A7-4818-8685-13A13E4A180D}" type="slidenum">
              <a:rPr lang="en-US" altLang="en-US" sz="1200" b="0" i="0" baseline="0"/>
              <a:pPr/>
              <a:t>47</a:t>
            </a:fld>
            <a:endParaRPr lang="en-US" altLang="en-US" sz="1200" b="0" i="0" baseline="0"/>
          </a:p>
        </p:txBody>
      </p:sp>
      <p:sp>
        <p:nvSpPr>
          <p:cNvPr id="144387" name="Rectangle 2">
            <a:extLst>
              <a:ext uri="{FF2B5EF4-FFF2-40B4-BE49-F238E27FC236}">
                <a16:creationId xmlns:a16="http://schemas.microsoft.com/office/drawing/2014/main" id="{18E460CD-6F70-313D-1915-5E2E2B0D5377}"/>
              </a:ext>
            </a:extLst>
          </p:cNvPr>
          <p:cNvSpPr>
            <a:spLocks noGrp="1" noRot="1" noChangeAspect="1" noChangeArrowheads="1" noTextEdit="1"/>
          </p:cNvSpPr>
          <p:nvPr>
            <p:ph type="sldImg"/>
          </p:nvPr>
        </p:nvSpPr>
        <p:spPr>
          <a:ln/>
        </p:spPr>
      </p:sp>
      <p:sp>
        <p:nvSpPr>
          <p:cNvPr id="144388" name="Rectangle 3">
            <a:extLst>
              <a:ext uri="{FF2B5EF4-FFF2-40B4-BE49-F238E27FC236}">
                <a16:creationId xmlns:a16="http://schemas.microsoft.com/office/drawing/2014/main" id="{B9E09027-8494-31F8-BEC3-15AAA834AEBB}"/>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7">
            <a:extLst>
              <a:ext uri="{FF2B5EF4-FFF2-40B4-BE49-F238E27FC236}">
                <a16:creationId xmlns:a16="http://schemas.microsoft.com/office/drawing/2014/main" id="{151D81E3-4CCA-24CD-D9D8-625D6989F9F6}"/>
              </a:ext>
            </a:extLst>
          </p:cNvPr>
          <p:cNvSpPr>
            <a:spLocks noGrp="1" noChangeArrowheads="1"/>
          </p:cNvSpPr>
          <p:nvPr>
            <p:ph type="sldNum" sz="quarter" idx="5"/>
          </p:nvPr>
        </p:nvSpPr>
        <p:spPr>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705C63DA-57FA-4B79-AF17-BB470CC82508}" type="slidenum">
              <a:rPr lang="en-US" altLang="en-US" sz="1200" b="0" i="0" baseline="0"/>
              <a:pPr/>
              <a:t>48</a:t>
            </a:fld>
            <a:endParaRPr lang="en-US" altLang="en-US" sz="1200" b="0" i="0" baseline="0"/>
          </a:p>
        </p:txBody>
      </p:sp>
      <p:sp>
        <p:nvSpPr>
          <p:cNvPr id="146435" name="Rectangle 2">
            <a:extLst>
              <a:ext uri="{FF2B5EF4-FFF2-40B4-BE49-F238E27FC236}">
                <a16:creationId xmlns:a16="http://schemas.microsoft.com/office/drawing/2014/main" id="{422DE642-18A4-B6BC-7152-2FDF119C8066}"/>
              </a:ext>
            </a:extLst>
          </p:cNvPr>
          <p:cNvSpPr>
            <a:spLocks noGrp="1" noRot="1" noChangeAspect="1" noChangeArrowheads="1" noTextEdit="1"/>
          </p:cNvSpPr>
          <p:nvPr>
            <p:ph type="sldImg"/>
          </p:nvPr>
        </p:nvSpPr>
        <p:spPr>
          <a:ln/>
        </p:spPr>
      </p:sp>
      <p:sp>
        <p:nvSpPr>
          <p:cNvPr id="146436" name="Rectangle 3">
            <a:extLst>
              <a:ext uri="{FF2B5EF4-FFF2-40B4-BE49-F238E27FC236}">
                <a16:creationId xmlns:a16="http://schemas.microsoft.com/office/drawing/2014/main" id="{861180CF-1F2B-7B39-A326-8B20ED2F826C}"/>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FDDBA5-82FB-07CC-EAF8-BC340D6EC06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E97DF7B-9336-C58D-3AA7-4F3BB4CB2B4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CB92195-65F8-04DC-BBA6-7CA78A23CF26}"/>
              </a:ext>
            </a:extLst>
          </p:cNvPr>
          <p:cNvSpPr>
            <a:spLocks noGrp="1"/>
          </p:cNvSpPr>
          <p:nvPr>
            <p:ph type="dt" sz="half" idx="10"/>
          </p:nvPr>
        </p:nvSpPr>
        <p:spPr/>
        <p:txBody>
          <a:bodyPr/>
          <a:lstStyle/>
          <a:p>
            <a:fld id="{E022E91A-0FFB-4B89-BCBF-0F750CD4BDEF}" type="datetimeFigureOut">
              <a:rPr lang="en-US" smtClean="0"/>
              <a:t>2/23/2023</a:t>
            </a:fld>
            <a:endParaRPr lang="en-US"/>
          </a:p>
        </p:txBody>
      </p:sp>
      <p:sp>
        <p:nvSpPr>
          <p:cNvPr id="5" name="Footer Placeholder 4">
            <a:extLst>
              <a:ext uri="{FF2B5EF4-FFF2-40B4-BE49-F238E27FC236}">
                <a16:creationId xmlns:a16="http://schemas.microsoft.com/office/drawing/2014/main" id="{007C3D9B-830B-CED8-0C5C-85AD932263F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05C9E7-8554-99E9-EC75-6AA6995C7548}"/>
              </a:ext>
            </a:extLst>
          </p:cNvPr>
          <p:cNvSpPr>
            <a:spLocks noGrp="1"/>
          </p:cNvSpPr>
          <p:nvPr>
            <p:ph type="sldNum" sz="quarter" idx="12"/>
          </p:nvPr>
        </p:nvSpPr>
        <p:spPr/>
        <p:txBody>
          <a:bodyPr/>
          <a:lstStyle/>
          <a:p>
            <a:fld id="{62BFF720-9155-4410-ADE2-2563DAC39568}" type="slidenum">
              <a:rPr lang="en-US" smtClean="0"/>
              <a:t>‹#›</a:t>
            </a:fld>
            <a:endParaRPr lang="en-US"/>
          </a:p>
        </p:txBody>
      </p:sp>
    </p:spTree>
    <p:extLst>
      <p:ext uri="{BB962C8B-B14F-4D97-AF65-F5344CB8AC3E}">
        <p14:creationId xmlns:p14="http://schemas.microsoft.com/office/powerpoint/2010/main" val="18772137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261FE-9F78-B021-95E5-EF9D7F0BF1D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A6155C4-A285-2FEE-F7E6-FEE1EB57B87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83B64D-0C32-4201-ADBB-535E5EEA0CE3}"/>
              </a:ext>
            </a:extLst>
          </p:cNvPr>
          <p:cNvSpPr>
            <a:spLocks noGrp="1"/>
          </p:cNvSpPr>
          <p:nvPr>
            <p:ph type="dt" sz="half" idx="10"/>
          </p:nvPr>
        </p:nvSpPr>
        <p:spPr/>
        <p:txBody>
          <a:bodyPr/>
          <a:lstStyle/>
          <a:p>
            <a:fld id="{E022E91A-0FFB-4B89-BCBF-0F750CD4BDEF}" type="datetimeFigureOut">
              <a:rPr lang="en-US" smtClean="0"/>
              <a:t>2/23/2023</a:t>
            </a:fld>
            <a:endParaRPr lang="en-US"/>
          </a:p>
        </p:txBody>
      </p:sp>
      <p:sp>
        <p:nvSpPr>
          <p:cNvPr id="5" name="Footer Placeholder 4">
            <a:extLst>
              <a:ext uri="{FF2B5EF4-FFF2-40B4-BE49-F238E27FC236}">
                <a16:creationId xmlns:a16="http://schemas.microsoft.com/office/drawing/2014/main" id="{D5557718-C2F0-38C4-5D99-9B52D388EF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D2235A-0264-B38B-384D-9EBD4CF3B3EF}"/>
              </a:ext>
            </a:extLst>
          </p:cNvPr>
          <p:cNvSpPr>
            <a:spLocks noGrp="1"/>
          </p:cNvSpPr>
          <p:nvPr>
            <p:ph type="sldNum" sz="quarter" idx="12"/>
          </p:nvPr>
        </p:nvSpPr>
        <p:spPr/>
        <p:txBody>
          <a:bodyPr/>
          <a:lstStyle/>
          <a:p>
            <a:fld id="{62BFF720-9155-4410-ADE2-2563DAC39568}" type="slidenum">
              <a:rPr lang="en-US" smtClean="0"/>
              <a:t>‹#›</a:t>
            </a:fld>
            <a:endParaRPr lang="en-US"/>
          </a:p>
        </p:txBody>
      </p:sp>
    </p:spTree>
    <p:extLst>
      <p:ext uri="{BB962C8B-B14F-4D97-AF65-F5344CB8AC3E}">
        <p14:creationId xmlns:p14="http://schemas.microsoft.com/office/powerpoint/2010/main" val="24998599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4849AE-5E85-863C-22E4-2B75B6343FC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7744B8A-AEA7-FFBC-92A4-AAD9074B729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1830FE1-E5EB-5576-6A74-08B2BA4F7F3B}"/>
              </a:ext>
            </a:extLst>
          </p:cNvPr>
          <p:cNvSpPr>
            <a:spLocks noGrp="1"/>
          </p:cNvSpPr>
          <p:nvPr>
            <p:ph type="dt" sz="half" idx="10"/>
          </p:nvPr>
        </p:nvSpPr>
        <p:spPr/>
        <p:txBody>
          <a:bodyPr/>
          <a:lstStyle/>
          <a:p>
            <a:fld id="{E022E91A-0FFB-4B89-BCBF-0F750CD4BDEF}" type="datetimeFigureOut">
              <a:rPr lang="en-US" smtClean="0"/>
              <a:t>2/23/2023</a:t>
            </a:fld>
            <a:endParaRPr lang="en-US"/>
          </a:p>
        </p:txBody>
      </p:sp>
      <p:sp>
        <p:nvSpPr>
          <p:cNvPr id="5" name="Footer Placeholder 4">
            <a:extLst>
              <a:ext uri="{FF2B5EF4-FFF2-40B4-BE49-F238E27FC236}">
                <a16:creationId xmlns:a16="http://schemas.microsoft.com/office/drawing/2014/main" id="{8B67BC35-3D51-D4E9-AECA-F6620E32EF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D3C11B-6F60-1A02-B158-A82BBF816819}"/>
              </a:ext>
            </a:extLst>
          </p:cNvPr>
          <p:cNvSpPr>
            <a:spLocks noGrp="1"/>
          </p:cNvSpPr>
          <p:nvPr>
            <p:ph type="sldNum" sz="quarter" idx="12"/>
          </p:nvPr>
        </p:nvSpPr>
        <p:spPr/>
        <p:txBody>
          <a:bodyPr/>
          <a:lstStyle/>
          <a:p>
            <a:fld id="{62BFF720-9155-4410-ADE2-2563DAC39568}" type="slidenum">
              <a:rPr lang="en-US" smtClean="0"/>
              <a:t>‹#›</a:t>
            </a:fld>
            <a:endParaRPr lang="en-US"/>
          </a:p>
        </p:txBody>
      </p:sp>
    </p:spTree>
    <p:extLst>
      <p:ext uri="{BB962C8B-B14F-4D97-AF65-F5344CB8AC3E}">
        <p14:creationId xmlns:p14="http://schemas.microsoft.com/office/powerpoint/2010/main" val="37638480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3B2EB-DC03-BD39-8C96-EE29C5163A4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5BDD7AF-C35E-6A47-A068-7FDC6E98157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09591-2B3A-C596-FAA7-75677C75B3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4B99794-C6E8-DA42-D623-B4DFFF081149}"/>
              </a:ext>
            </a:extLst>
          </p:cNvPr>
          <p:cNvSpPr>
            <a:spLocks noGrp="1"/>
          </p:cNvSpPr>
          <p:nvPr>
            <p:ph type="dt" sz="half" idx="10"/>
          </p:nvPr>
        </p:nvSpPr>
        <p:spPr/>
        <p:txBody>
          <a:bodyPr/>
          <a:lstStyle/>
          <a:p>
            <a:fld id="{E022E91A-0FFB-4B89-BCBF-0F750CD4BDEF}" type="datetimeFigureOut">
              <a:rPr lang="en-US" smtClean="0"/>
              <a:t>2/23/2023</a:t>
            </a:fld>
            <a:endParaRPr lang="en-US"/>
          </a:p>
        </p:txBody>
      </p:sp>
      <p:sp>
        <p:nvSpPr>
          <p:cNvPr id="6" name="Footer Placeholder 5">
            <a:extLst>
              <a:ext uri="{FF2B5EF4-FFF2-40B4-BE49-F238E27FC236}">
                <a16:creationId xmlns:a16="http://schemas.microsoft.com/office/drawing/2014/main" id="{4CB227AC-F632-32FD-F358-347002EF65E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6812EE6-AF1E-489C-0889-B668B382FA5F}"/>
              </a:ext>
            </a:extLst>
          </p:cNvPr>
          <p:cNvSpPr>
            <a:spLocks noGrp="1"/>
          </p:cNvSpPr>
          <p:nvPr>
            <p:ph type="sldNum" sz="quarter" idx="12"/>
          </p:nvPr>
        </p:nvSpPr>
        <p:spPr/>
        <p:txBody>
          <a:bodyPr/>
          <a:lstStyle/>
          <a:p>
            <a:fld id="{62BFF720-9155-4410-ADE2-2563DAC39568}" type="slidenum">
              <a:rPr lang="en-US" smtClean="0"/>
              <a:t>‹#›</a:t>
            </a:fld>
            <a:endParaRPr lang="en-US"/>
          </a:p>
        </p:txBody>
      </p:sp>
    </p:spTree>
    <p:extLst>
      <p:ext uri="{BB962C8B-B14F-4D97-AF65-F5344CB8AC3E}">
        <p14:creationId xmlns:p14="http://schemas.microsoft.com/office/powerpoint/2010/main" val="42160853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2CE4E-E542-A16F-ECE4-035372CB1B9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EC6C201-6F57-D9AB-EEB6-468C13B53DB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1B6655B-0ACE-D5DB-1626-7A065EE43C5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DDBE99C-3C5A-9CCD-2DF6-A45A55D9ECE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CE1158-17E1-BCF0-CD83-902B3FAA554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C0C5391-A0A6-2C39-BA99-B7C53D7A0F6A}"/>
              </a:ext>
            </a:extLst>
          </p:cNvPr>
          <p:cNvSpPr>
            <a:spLocks noGrp="1"/>
          </p:cNvSpPr>
          <p:nvPr>
            <p:ph type="dt" sz="half" idx="10"/>
          </p:nvPr>
        </p:nvSpPr>
        <p:spPr/>
        <p:txBody>
          <a:bodyPr/>
          <a:lstStyle/>
          <a:p>
            <a:fld id="{E022E91A-0FFB-4B89-BCBF-0F750CD4BDEF}" type="datetimeFigureOut">
              <a:rPr lang="en-US" smtClean="0"/>
              <a:t>2/23/2023</a:t>
            </a:fld>
            <a:endParaRPr lang="en-US"/>
          </a:p>
        </p:txBody>
      </p:sp>
      <p:sp>
        <p:nvSpPr>
          <p:cNvPr id="8" name="Footer Placeholder 7">
            <a:extLst>
              <a:ext uri="{FF2B5EF4-FFF2-40B4-BE49-F238E27FC236}">
                <a16:creationId xmlns:a16="http://schemas.microsoft.com/office/drawing/2014/main" id="{13CF081C-5AF3-F45A-9207-DDEFAB2627F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9506BA1-D71B-E0E0-1599-DCADC9771436}"/>
              </a:ext>
            </a:extLst>
          </p:cNvPr>
          <p:cNvSpPr>
            <a:spLocks noGrp="1"/>
          </p:cNvSpPr>
          <p:nvPr>
            <p:ph type="sldNum" sz="quarter" idx="12"/>
          </p:nvPr>
        </p:nvSpPr>
        <p:spPr/>
        <p:txBody>
          <a:bodyPr/>
          <a:lstStyle/>
          <a:p>
            <a:fld id="{62BFF720-9155-4410-ADE2-2563DAC39568}" type="slidenum">
              <a:rPr lang="en-US" smtClean="0"/>
              <a:t>‹#›</a:t>
            </a:fld>
            <a:endParaRPr lang="en-US"/>
          </a:p>
        </p:txBody>
      </p:sp>
    </p:spTree>
    <p:extLst>
      <p:ext uri="{BB962C8B-B14F-4D97-AF65-F5344CB8AC3E}">
        <p14:creationId xmlns:p14="http://schemas.microsoft.com/office/powerpoint/2010/main" val="22994959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D2855-6BC6-1DA8-4259-AF4F068B5CB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609C692-779B-0F8C-0E1B-EE2F2B10A5DB}"/>
              </a:ext>
            </a:extLst>
          </p:cNvPr>
          <p:cNvSpPr>
            <a:spLocks noGrp="1"/>
          </p:cNvSpPr>
          <p:nvPr>
            <p:ph type="dt" sz="half" idx="10"/>
          </p:nvPr>
        </p:nvSpPr>
        <p:spPr/>
        <p:txBody>
          <a:bodyPr/>
          <a:lstStyle/>
          <a:p>
            <a:fld id="{E022E91A-0FFB-4B89-BCBF-0F750CD4BDEF}" type="datetimeFigureOut">
              <a:rPr lang="en-US" smtClean="0"/>
              <a:t>2/23/2023</a:t>
            </a:fld>
            <a:endParaRPr lang="en-US"/>
          </a:p>
        </p:txBody>
      </p:sp>
      <p:sp>
        <p:nvSpPr>
          <p:cNvPr id="4" name="Footer Placeholder 3">
            <a:extLst>
              <a:ext uri="{FF2B5EF4-FFF2-40B4-BE49-F238E27FC236}">
                <a16:creationId xmlns:a16="http://schemas.microsoft.com/office/drawing/2014/main" id="{1AF5AC49-7F10-1A08-BC2A-5B6C9EF2BF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73928F1-3352-FF89-AD52-8419BA2F6F11}"/>
              </a:ext>
            </a:extLst>
          </p:cNvPr>
          <p:cNvSpPr>
            <a:spLocks noGrp="1"/>
          </p:cNvSpPr>
          <p:nvPr>
            <p:ph type="sldNum" sz="quarter" idx="12"/>
          </p:nvPr>
        </p:nvSpPr>
        <p:spPr/>
        <p:txBody>
          <a:bodyPr/>
          <a:lstStyle/>
          <a:p>
            <a:fld id="{62BFF720-9155-4410-ADE2-2563DAC39568}" type="slidenum">
              <a:rPr lang="en-US" smtClean="0"/>
              <a:t>‹#›</a:t>
            </a:fld>
            <a:endParaRPr lang="en-US"/>
          </a:p>
        </p:txBody>
      </p:sp>
    </p:spTree>
    <p:extLst>
      <p:ext uri="{BB962C8B-B14F-4D97-AF65-F5344CB8AC3E}">
        <p14:creationId xmlns:p14="http://schemas.microsoft.com/office/powerpoint/2010/main" val="37322924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B65448D-C4E8-D544-0997-7B407702FB7D}"/>
              </a:ext>
            </a:extLst>
          </p:cNvPr>
          <p:cNvSpPr txBox="1"/>
          <p:nvPr userDrawn="1"/>
        </p:nvSpPr>
        <p:spPr>
          <a:xfrm>
            <a:off x="1973653" y="618837"/>
            <a:ext cx="5780652"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endParaRPr lang="en-US" sz="2400" dirty="0">
              <a:solidFill>
                <a:schemeClr val="accent6"/>
              </a:solidFill>
              <a:latin typeface="Times New Roman" panose="02020603050405020304" pitchFamily="18" charset="0"/>
              <a:cs typeface="Times New Roman" panose="02020603050405020304" pitchFamily="18" charset="0"/>
            </a:endParaRPr>
          </a:p>
        </p:txBody>
      </p:sp>
      <p:sp>
        <p:nvSpPr>
          <p:cNvPr id="6" name="Slide Number Placeholder 5">
            <a:extLst>
              <a:ext uri="{FF2B5EF4-FFF2-40B4-BE49-F238E27FC236}">
                <a16:creationId xmlns:a16="http://schemas.microsoft.com/office/drawing/2014/main" id="{4F920408-7913-044B-7F24-4CCC19F2553C}"/>
              </a:ext>
            </a:extLst>
          </p:cNvPr>
          <p:cNvSpPr>
            <a:spLocks noGrp="1"/>
          </p:cNvSpPr>
          <p:nvPr>
            <p:ph type="sldNum" sz="quarter" idx="12"/>
          </p:nvPr>
        </p:nvSpPr>
        <p:spPr>
          <a:xfrm>
            <a:off x="8107753" y="5912056"/>
            <a:ext cx="753954" cy="365125"/>
          </a:xfrm>
        </p:spPr>
        <p:txBody>
          <a:bodyPr/>
          <a:lstStyle/>
          <a:p>
            <a:pPr>
              <a:defRPr/>
            </a:pPr>
            <a:fld id="{B1E69E91-E87B-45DD-B099-93F3FF06128A}" type="slidenum">
              <a:rPr lang="en-US" smtClean="0">
                <a:solidFill>
                  <a:srgbClr val="A5300F"/>
                </a:solidFill>
              </a:rPr>
              <a:pPr>
                <a:defRPr/>
              </a:pPr>
              <a:t>‹#›</a:t>
            </a:fld>
            <a:endParaRPr lang="en-US">
              <a:solidFill>
                <a:srgbClr val="A5300F"/>
              </a:solidFill>
            </a:endParaRPr>
          </a:p>
        </p:txBody>
      </p:sp>
      <p:pic>
        <p:nvPicPr>
          <p:cNvPr id="7" name="Picture 6">
            <a:extLst>
              <a:ext uri="{FF2B5EF4-FFF2-40B4-BE49-F238E27FC236}">
                <a16:creationId xmlns:a16="http://schemas.microsoft.com/office/drawing/2014/main" id="{4DAC41AD-6F2F-5C67-B831-FCB96066B7A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33578" y="5546516"/>
            <a:ext cx="1348746" cy="1096206"/>
          </a:xfrm>
          <a:prstGeom prst="rect">
            <a:avLst/>
          </a:prstGeom>
        </p:spPr>
      </p:pic>
      <p:pic>
        <p:nvPicPr>
          <p:cNvPr id="8" name="Picture 7">
            <a:extLst>
              <a:ext uri="{FF2B5EF4-FFF2-40B4-BE49-F238E27FC236}">
                <a16:creationId xmlns:a16="http://schemas.microsoft.com/office/drawing/2014/main" id="{EFE6202D-184F-7D2C-3DFE-81E59D0D94DA}"/>
              </a:ext>
            </a:extLst>
          </p:cNvPr>
          <p:cNvPicPr>
            <a:picLocks noChangeAspect="1"/>
          </p:cNvPicPr>
          <p:nvPr userDrawn="1"/>
        </p:nvPicPr>
        <p:blipFill>
          <a:blip r:embed="rId3"/>
          <a:stretch>
            <a:fillRect/>
          </a:stretch>
        </p:blipFill>
        <p:spPr>
          <a:xfrm>
            <a:off x="59567" y="0"/>
            <a:ext cx="11029302" cy="1610200"/>
          </a:xfrm>
          <a:prstGeom prst="rect">
            <a:avLst/>
          </a:prstGeom>
        </p:spPr>
      </p:pic>
      <p:pic>
        <p:nvPicPr>
          <p:cNvPr id="9" name="Picture 8">
            <a:extLst>
              <a:ext uri="{FF2B5EF4-FFF2-40B4-BE49-F238E27FC236}">
                <a16:creationId xmlns:a16="http://schemas.microsoft.com/office/drawing/2014/main" id="{FA787144-1CED-6103-ED44-DE908A5D8B03}"/>
              </a:ext>
            </a:extLst>
          </p:cNvPr>
          <p:cNvPicPr>
            <a:picLocks noChangeAspect="1"/>
          </p:cNvPicPr>
          <p:nvPr userDrawn="1"/>
        </p:nvPicPr>
        <p:blipFill>
          <a:blip r:embed="rId4"/>
          <a:stretch>
            <a:fillRect/>
          </a:stretch>
        </p:blipFill>
        <p:spPr>
          <a:xfrm>
            <a:off x="1402153" y="6410037"/>
            <a:ext cx="10109884" cy="189546"/>
          </a:xfrm>
          <a:prstGeom prst="rect">
            <a:avLst/>
          </a:prstGeom>
        </p:spPr>
      </p:pic>
      <p:pic>
        <p:nvPicPr>
          <p:cNvPr id="10" name="Picture 9">
            <a:extLst>
              <a:ext uri="{FF2B5EF4-FFF2-40B4-BE49-F238E27FC236}">
                <a16:creationId xmlns:a16="http://schemas.microsoft.com/office/drawing/2014/main" id="{AF1EBB54-DF13-6911-8CD3-BC3CCCDF8BBC}"/>
              </a:ext>
            </a:extLst>
          </p:cNvPr>
          <p:cNvPicPr>
            <a:picLocks noChangeAspect="1"/>
          </p:cNvPicPr>
          <p:nvPr userDrawn="1"/>
        </p:nvPicPr>
        <p:blipFill>
          <a:blip r:embed="rId5"/>
          <a:stretch>
            <a:fillRect/>
          </a:stretch>
        </p:blipFill>
        <p:spPr>
          <a:xfrm>
            <a:off x="0" y="2223591"/>
            <a:ext cx="263311" cy="2709534"/>
          </a:xfrm>
          <a:prstGeom prst="rect">
            <a:avLst/>
          </a:prstGeom>
        </p:spPr>
      </p:pic>
      <p:sp>
        <p:nvSpPr>
          <p:cNvPr id="11" name="TextBox 10">
            <a:extLst>
              <a:ext uri="{FF2B5EF4-FFF2-40B4-BE49-F238E27FC236}">
                <a16:creationId xmlns:a16="http://schemas.microsoft.com/office/drawing/2014/main" id="{ABF21A18-C8BC-44EB-A0E0-6C2BDDC5D64B}"/>
              </a:ext>
            </a:extLst>
          </p:cNvPr>
          <p:cNvSpPr txBox="1"/>
          <p:nvPr userDrawn="1"/>
        </p:nvSpPr>
        <p:spPr>
          <a:xfrm>
            <a:off x="2664478" y="662857"/>
            <a:ext cx="6473720"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 </a:t>
            </a:r>
            <a:endParaRPr lang="en-US" sz="3200" dirty="0">
              <a:solidFill>
                <a:schemeClr val="accent6"/>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4F515A8E-B619-7EAB-15B4-E1BB6E598F11}"/>
              </a:ext>
            </a:extLst>
          </p:cNvPr>
          <p:cNvPicPr>
            <a:picLocks noChangeAspect="1"/>
          </p:cNvPicPr>
          <p:nvPr userDrawn="1"/>
        </p:nvPicPr>
        <p:blipFill>
          <a:blip r:embed="rId6"/>
          <a:stretch>
            <a:fillRect/>
          </a:stretch>
        </p:blipFill>
        <p:spPr>
          <a:xfrm>
            <a:off x="59567" y="1"/>
            <a:ext cx="2083406" cy="1247631"/>
          </a:xfrm>
          <a:prstGeom prst="rect">
            <a:avLst/>
          </a:prstGeom>
        </p:spPr>
      </p:pic>
      <p:sp>
        <p:nvSpPr>
          <p:cNvPr id="13" name="Footer Placeholder 2">
            <a:extLst>
              <a:ext uri="{FF2B5EF4-FFF2-40B4-BE49-F238E27FC236}">
                <a16:creationId xmlns:a16="http://schemas.microsoft.com/office/drawing/2014/main" id="{61E47F11-7D34-342D-A363-A0651330D552}"/>
              </a:ext>
            </a:extLst>
          </p:cNvPr>
          <p:cNvSpPr txBox="1">
            <a:spLocks/>
          </p:cNvSpPr>
          <p:nvPr userDrawn="1"/>
        </p:nvSpPr>
        <p:spPr>
          <a:xfrm>
            <a:off x="1732673" y="6564317"/>
            <a:ext cx="7933174"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1200" b="1" dirty="0">
                <a:latin typeface="Times New Roman" panose="02020603050405020304" pitchFamily="18" charset="0"/>
                <a:cs typeface="Times New Roman" panose="02020603050405020304" pitchFamily="18" charset="0"/>
              </a:rPr>
              <a:t>Introduction to Information Technology</a:t>
            </a:r>
            <a:r>
              <a:rPr lang="en-GB" sz="1200" b="1" dirty="0">
                <a:latin typeface="Times New Roman" panose="02020603050405020304" pitchFamily="18" charset="0"/>
                <a:cs typeface="Times New Roman" panose="02020603050405020304" pitchFamily="18" charset="0"/>
              </a:rPr>
              <a:t>, Prof. </a:t>
            </a:r>
            <a:r>
              <a:rPr lang="en-GB" sz="1200" b="1" dirty="0" err="1">
                <a:latin typeface="Times New Roman" panose="02020603050405020304" pitchFamily="18" charset="0"/>
                <a:cs typeface="Times New Roman" panose="02020603050405020304" pitchFamily="18" charset="0"/>
              </a:rPr>
              <a:t>Lamiaa</a:t>
            </a:r>
            <a:r>
              <a:rPr lang="en-GB" sz="1200" b="1" dirty="0">
                <a:latin typeface="Times New Roman" panose="02020603050405020304" pitchFamily="18" charset="0"/>
                <a:cs typeface="Times New Roman" panose="02020603050405020304" pitchFamily="18" charset="0"/>
              </a:rPr>
              <a:t> Fattouh Ibrahim, Spring 2022-2023</a:t>
            </a:r>
            <a:endParaRPr lang="en-US" sz="1200" b="1" dirty="0">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a16="http://schemas.microsoft.com/office/drawing/2014/main" id="{1CA71FD8-6EC7-57B4-C00B-917741EC082D}"/>
              </a:ext>
            </a:extLst>
          </p:cNvPr>
          <p:cNvGrpSpPr/>
          <p:nvPr userDrawn="1"/>
        </p:nvGrpSpPr>
        <p:grpSpPr>
          <a:xfrm>
            <a:off x="30552" y="62975"/>
            <a:ext cx="12127345" cy="6866467"/>
            <a:chOff x="0" y="-8467"/>
            <a:chExt cx="12192000" cy="6866467"/>
          </a:xfrm>
        </p:grpSpPr>
        <p:cxnSp>
          <p:nvCxnSpPr>
            <p:cNvPr id="15" name="Straight Connector 14">
              <a:extLst>
                <a:ext uri="{FF2B5EF4-FFF2-40B4-BE49-F238E27FC236}">
                  <a16:creationId xmlns:a16="http://schemas.microsoft.com/office/drawing/2014/main" id="{1C862BB9-CEAD-E44B-D9CA-7AD45DCCB644}"/>
                </a:ext>
              </a:extLst>
            </p:cNvPr>
            <p:cNvCxnSpPr/>
            <p:nvPr/>
          </p:nvCxnSpPr>
          <p:spPr>
            <a:xfrm>
              <a:off x="9371012" y="0"/>
              <a:ext cx="1219200" cy="6858000"/>
            </a:xfrm>
            <a:prstGeom prst="line">
              <a:avLst/>
            </a:prstGeom>
            <a:noFill/>
            <a:ln w="9525" cap="rnd" cmpd="sng" algn="ctr">
              <a:solidFill>
                <a:srgbClr val="4E67C8">
                  <a:alpha val="70000"/>
                </a:srgbClr>
              </a:solidFill>
              <a:prstDash val="solid"/>
            </a:ln>
            <a:effectLst/>
          </p:spPr>
        </p:cxnSp>
        <p:cxnSp>
          <p:nvCxnSpPr>
            <p:cNvPr id="16" name="Straight Connector 15">
              <a:extLst>
                <a:ext uri="{FF2B5EF4-FFF2-40B4-BE49-F238E27FC236}">
                  <a16:creationId xmlns:a16="http://schemas.microsoft.com/office/drawing/2014/main" id="{6D13D6B9-4CEF-BEE6-80AC-A3BB93C495EC}"/>
                </a:ext>
              </a:extLst>
            </p:cNvPr>
            <p:cNvCxnSpPr/>
            <p:nvPr/>
          </p:nvCxnSpPr>
          <p:spPr>
            <a:xfrm flipH="1">
              <a:off x="7425267" y="3681413"/>
              <a:ext cx="4763558" cy="3176587"/>
            </a:xfrm>
            <a:prstGeom prst="line">
              <a:avLst/>
            </a:prstGeom>
            <a:noFill/>
            <a:ln w="9525" cap="rnd" cmpd="sng" algn="ctr">
              <a:solidFill>
                <a:srgbClr val="4E67C8">
                  <a:alpha val="70000"/>
                </a:srgbClr>
              </a:solidFill>
              <a:prstDash val="solid"/>
            </a:ln>
            <a:effectLst/>
          </p:spPr>
        </p:cxnSp>
        <p:sp>
          <p:nvSpPr>
            <p:cNvPr id="17" name="Rectangle 23">
              <a:extLst>
                <a:ext uri="{FF2B5EF4-FFF2-40B4-BE49-F238E27FC236}">
                  <a16:creationId xmlns:a16="http://schemas.microsoft.com/office/drawing/2014/main" id="{5A60A90A-A1C1-2BF0-93BF-E251847788F9}"/>
                </a:ext>
              </a:extLst>
            </p:cNvPr>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rgbClr val="4E67C8">
                <a:alpha val="36000"/>
              </a:srgbClr>
            </a:solidFill>
            <a:ln w="12700" cap="rnd" cmpd="sng" algn="ctr">
              <a:noFill/>
              <a:prstDash val="solid"/>
            </a:ln>
            <a:effectLst/>
          </p:spPr>
        </p:sp>
        <p:sp>
          <p:nvSpPr>
            <p:cNvPr id="18" name="Rectangle 25">
              <a:extLst>
                <a:ext uri="{FF2B5EF4-FFF2-40B4-BE49-F238E27FC236}">
                  <a16:creationId xmlns:a16="http://schemas.microsoft.com/office/drawing/2014/main" id="{7B725AC8-DC10-FB0A-F02E-3E4836AF9533}"/>
                </a:ext>
              </a:extLst>
            </p:cNvPr>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rgbClr val="4E67C8">
                <a:alpha val="20000"/>
              </a:srgbClr>
            </a:solidFill>
            <a:ln w="12700" cap="rnd" cmpd="sng" algn="ctr">
              <a:noFill/>
              <a:prstDash val="solid"/>
            </a:ln>
            <a:effectLst/>
          </p:spPr>
        </p:sp>
        <p:sp>
          <p:nvSpPr>
            <p:cNvPr id="19" name="Isosceles Triangle 18">
              <a:extLst>
                <a:ext uri="{FF2B5EF4-FFF2-40B4-BE49-F238E27FC236}">
                  <a16:creationId xmlns:a16="http://schemas.microsoft.com/office/drawing/2014/main" id="{093C28CC-CC0B-CD77-6251-F89A8F35A13F}"/>
                </a:ext>
              </a:extLst>
            </p:cNvPr>
            <p:cNvSpPr/>
            <p:nvPr/>
          </p:nvSpPr>
          <p:spPr>
            <a:xfrm>
              <a:off x="8932333" y="3048000"/>
              <a:ext cx="3259667" cy="3810000"/>
            </a:xfrm>
            <a:prstGeom prst="triangle">
              <a:avLst>
                <a:gd name="adj" fmla="val 100000"/>
              </a:avLst>
            </a:prstGeom>
            <a:solidFill>
              <a:srgbClr val="4E67C8">
                <a:lumMod val="75000"/>
                <a:alpha val="66000"/>
              </a:srgbClr>
            </a:solidFill>
            <a:ln w="12700" cap="rnd" cmpd="sng" algn="ctr">
              <a:noFill/>
              <a:prstDash val="solid"/>
            </a:ln>
            <a:effectLst/>
          </p:spPr>
        </p:sp>
        <p:sp>
          <p:nvSpPr>
            <p:cNvPr id="20" name="Rectangle 27">
              <a:extLst>
                <a:ext uri="{FF2B5EF4-FFF2-40B4-BE49-F238E27FC236}">
                  <a16:creationId xmlns:a16="http://schemas.microsoft.com/office/drawing/2014/main" id="{E519E8C4-5FBF-94A5-17A7-3688A0F7B758}"/>
                </a:ext>
              </a:extLst>
            </p:cNvPr>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rgbClr val="4E67C8">
                <a:lumMod val="75000"/>
                <a:alpha val="50000"/>
              </a:srgbClr>
            </a:solidFill>
            <a:ln w="12700" cap="rnd" cmpd="sng" algn="ctr">
              <a:noFill/>
              <a:prstDash val="solid"/>
            </a:ln>
            <a:effectLst/>
          </p:spPr>
        </p:sp>
        <p:sp>
          <p:nvSpPr>
            <p:cNvPr id="21" name="Rectangle 28">
              <a:extLst>
                <a:ext uri="{FF2B5EF4-FFF2-40B4-BE49-F238E27FC236}">
                  <a16:creationId xmlns:a16="http://schemas.microsoft.com/office/drawing/2014/main" id="{159E23E0-8F17-E026-0D5B-BABDC85C274F}"/>
                </a:ext>
              </a:extLst>
            </p:cNvPr>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rgbClr val="5ECCF3">
                <a:alpha val="70000"/>
              </a:srgbClr>
            </a:solidFill>
            <a:ln w="12700" cap="rnd" cmpd="sng" algn="ctr">
              <a:noFill/>
              <a:prstDash val="solid"/>
            </a:ln>
            <a:effectLst/>
          </p:spPr>
        </p:sp>
        <p:sp>
          <p:nvSpPr>
            <p:cNvPr id="22" name="Rectangle 29">
              <a:extLst>
                <a:ext uri="{FF2B5EF4-FFF2-40B4-BE49-F238E27FC236}">
                  <a16:creationId xmlns:a16="http://schemas.microsoft.com/office/drawing/2014/main" id="{B5599FE1-2904-17F5-EB82-5724A773B7D7}"/>
                </a:ext>
              </a:extLst>
            </p:cNvPr>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rgbClr val="5ECCF3">
                <a:lumMod val="75000"/>
                <a:alpha val="80000"/>
              </a:srgbClr>
            </a:solidFill>
            <a:ln w="12700" cap="rnd" cmpd="sng" algn="ctr">
              <a:noFill/>
              <a:prstDash val="solid"/>
            </a:ln>
            <a:effectLst/>
          </p:spPr>
        </p:sp>
        <p:sp>
          <p:nvSpPr>
            <p:cNvPr id="23" name="Isosceles Triangle 22">
              <a:extLst>
                <a:ext uri="{FF2B5EF4-FFF2-40B4-BE49-F238E27FC236}">
                  <a16:creationId xmlns:a16="http://schemas.microsoft.com/office/drawing/2014/main" id="{9F419398-0AF0-FE90-FCED-578DCF3D3152}"/>
                </a:ext>
              </a:extLst>
            </p:cNvPr>
            <p:cNvSpPr/>
            <p:nvPr/>
          </p:nvSpPr>
          <p:spPr>
            <a:xfrm>
              <a:off x="10371666" y="3589867"/>
              <a:ext cx="1817160" cy="3268133"/>
            </a:xfrm>
            <a:prstGeom prst="triangle">
              <a:avLst>
                <a:gd name="adj" fmla="val 100000"/>
              </a:avLst>
            </a:prstGeom>
            <a:solidFill>
              <a:srgbClr val="4E67C8">
                <a:lumMod val="75000"/>
                <a:alpha val="66000"/>
              </a:srgbClr>
            </a:solidFill>
            <a:ln w="12700" cap="rnd" cmpd="sng" algn="ctr">
              <a:noFill/>
              <a:prstDash val="solid"/>
            </a:ln>
            <a:effectLst/>
          </p:spPr>
        </p:sp>
        <p:sp>
          <p:nvSpPr>
            <p:cNvPr id="24" name="Isosceles Triangle 23">
              <a:extLst>
                <a:ext uri="{FF2B5EF4-FFF2-40B4-BE49-F238E27FC236}">
                  <a16:creationId xmlns:a16="http://schemas.microsoft.com/office/drawing/2014/main" id="{597829D6-F64A-F19B-CFDC-4E21B7794457}"/>
                </a:ext>
              </a:extLst>
            </p:cNvPr>
            <p:cNvSpPr/>
            <p:nvPr/>
          </p:nvSpPr>
          <p:spPr>
            <a:xfrm>
              <a:off x="0" y="4013200"/>
              <a:ext cx="448733" cy="2844800"/>
            </a:xfrm>
            <a:prstGeom prst="triangle">
              <a:avLst>
                <a:gd name="adj" fmla="val 0"/>
              </a:avLst>
            </a:prstGeom>
            <a:solidFill>
              <a:srgbClr val="4E67C8">
                <a:alpha val="70000"/>
              </a:srgbClr>
            </a:solidFill>
            <a:ln w="12700" cap="rnd" cmpd="sng" algn="ctr">
              <a:noFill/>
              <a:prstDash val="solid"/>
            </a:ln>
            <a:effectLst/>
          </p:spPr>
        </p:sp>
      </p:grpSp>
      <p:pic>
        <p:nvPicPr>
          <p:cNvPr id="25" name="Picture 24">
            <a:extLst>
              <a:ext uri="{FF2B5EF4-FFF2-40B4-BE49-F238E27FC236}">
                <a16:creationId xmlns:a16="http://schemas.microsoft.com/office/drawing/2014/main" id="{8CF7B9D2-E96C-19D5-6322-BD00C4FE8DF3}"/>
              </a:ext>
            </a:extLst>
          </p:cNvPr>
          <p:cNvPicPr>
            <a:picLocks noChangeAspect="1"/>
          </p:cNvPicPr>
          <p:nvPr userDrawn="1"/>
        </p:nvPicPr>
        <p:blipFill>
          <a:blip r:embed="rId5"/>
          <a:stretch>
            <a:fillRect/>
          </a:stretch>
        </p:blipFill>
        <p:spPr>
          <a:xfrm>
            <a:off x="11956109" y="2482033"/>
            <a:ext cx="263311" cy="2709534"/>
          </a:xfrm>
          <a:prstGeom prst="rect">
            <a:avLst/>
          </a:prstGeom>
        </p:spPr>
      </p:pic>
    </p:spTree>
    <p:extLst>
      <p:ext uri="{BB962C8B-B14F-4D97-AF65-F5344CB8AC3E}">
        <p14:creationId xmlns:p14="http://schemas.microsoft.com/office/powerpoint/2010/main" val="5321178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81E1B-FFE2-072B-582D-7376A60B520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8051E6E-AD9B-1EE9-39C5-C77B4EBFE1E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14E268E-5869-A131-D451-C0E17D00DA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40201C1-5248-FCE0-857D-617B4E689360}"/>
              </a:ext>
            </a:extLst>
          </p:cNvPr>
          <p:cNvSpPr>
            <a:spLocks noGrp="1"/>
          </p:cNvSpPr>
          <p:nvPr>
            <p:ph type="dt" sz="half" idx="10"/>
          </p:nvPr>
        </p:nvSpPr>
        <p:spPr/>
        <p:txBody>
          <a:bodyPr/>
          <a:lstStyle/>
          <a:p>
            <a:fld id="{E022E91A-0FFB-4B89-BCBF-0F750CD4BDEF}" type="datetimeFigureOut">
              <a:rPr lang="en-US" smtClean="0"/>
              <a:t>2/23/2023</a:t>
            </a:fld>
            <a:endParaRPr lang="en-US"/>
          </a:p>
        </p:txBody>
      </p:sp>
      <p:sp>
        <p:nvSpPr>
          <p:cNvPr id="6" name="Footer Placeholder 5">
            <a:extLst>
              <a:ext uri="{FF2B5EF4-FFF2-40B4-BE49-F238E27FC236}">
                <a16:creationId xmlns:a16="http://schemas.microsoft.com/office/drawing/2014/main" id="{2A19ECB7-B048-8E7C-0139-75BAE8C7A75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5C2C909-0FD3-3F88-3EB8-3095E5DD4C86}"/>
              </a:ext>
            </a:extLst>
          </p:cNvPr>
          <p:cNvSpPr>
            <a:spLocks noGrp="1"/>
          </p:cNvSpPr>
          <p:nvPr>
            <p:ph type="sldNum" sz="quarter" idx="12"/>
          </p:nvPr>
        </p:nvSpPr>
        <p:spPr/>
        <p:txBody>
          <a:bodyPr/>
          <a:lstStyle/>
          <a:p>
            <a:fld id="{62BFF720-9155-4410-ADE2-2563DAC39568}" type="slidenum">
              <a:rPr lang="en-US" smtClean="0"/>
              <a:t>‹#›</a:t>
            </a:fld>
            <a:endParaRPr lang="en-US"/>
          </a:p>
        </p:txBody>
      </p:sp>
    </p:spTree>
    <p:extLst>
      <p:ext uri="{BB962C8B-B14F-4D97-AF65-F5344CB8AC3E}">
        <p14:creationId xmlns:p14="http://schemas.microsoft.com/office/powerpoint/2010/main" val="20617588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DE073-DA9C-E6C5-D073-16763982ECB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EBB09D4-30E3-2907-97AE-658650E9A1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124E2DB-A4C4-6CAD-A399-F35423E6FF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8098CB-C67D-8F3D-3875-655CA2321B9B}"/>
              </a:ext>
            </a:extLst>
          </p:cNvPr>
          <p:cNvSpPr>
            <a:spLocks noGrp="1"/>
          </p:cNvSpPr>
          <p:nvPr>
            <p:ph type="dt" sz="half" idx="10"/>
          </p:nvPr>
        </p:nvSpPr>
        <p:spPr/>
        <p:txBody>
          <a:bodyPr/>
          <a:lstStyle/>
          <a:p>
            <a:fld id="{E022E91A-0FFB-4B89-BCBF-0F750CD4BDEF}" type="datetimeFigureOut">
              <a:rPr lang="en-US" smtClean="0"/>
              <a:t>2/23/2023</a:t>
            </a:fld>
            <a:endParaRPr lang="en-US"/>
          </a:p>
        </p:txBody>
      </p:sp>
      <p:sp>
        <p:nvSpPr>
          <p:cNvPr id="6" name="Footer Placeholder 5">
            <a:extLst>
              <a:ext uri="{FF2B5EF4-FFF2-40B4-BE49-F238E27FC236}">
                <a16:creationId xmlns:a16="http://schemas.microsoft.com/office/drawing/2014/main" id="{2261D665-B1A6-1917-6740-C1F0D4D537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392941D-6786-E822-E57A-A7E54F8025EF}"/>
              </a:ext>
            </a:extLst>
          </p:cNvPr>
          <p:cNvSpPr>
            <a:spLocks noGrp="1"/>
          </p:cNvSpPr>
          <p:nvPr>
            <p:ph type="sldNum" sz="quarter" idx="12"/>
          </p:nvPr>
        </p:nvSpPr>
        <p:spPr/>
        <p:txBody>
          <a:bodyPr/>
          <a:lstStyle/>
          <a:p>
            <a:fld id="{62BFF720-9155-4410-ADE2-2563DAC39568}" type="slidenum">
              <a:rPr lang="en-US" smtClean="0"/>
              <a:t>‹#›</a:t>
            </a:fld>
            <a:endParaRPr lang="en-US"/>
          </a:p>
        </p:txBody>
      </p:sp>
    </p:spTree>
    <p:extLst>
      <p:ext uri="{BB962C8B-B14F-4D97-AF65-F5344CB8AC3E}">
        <p14:creationId xmlns:p14="http://schemas.microsoft.com/office/powerpoint/2010/main" val="19744227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AB8479-B785-0E1F-A828-C3148CE0F5E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FDBC466-D3BE-44FC-5822-E205F9A3A0D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D75FE68-22EC-FF7A-42F8-031ECD4E2108}"/>
              </a:ext>
            </a:extLst>
          </p:cNvPr>
          <p:cNvSpPr>
            <a:spLocks noGrp="1"/>
          </p:cNvSpPr>
          <p:nvPr>
            <p:ph type="dt" sz="half" idx="10"/>
          </p:nvPr>
        </p:nvSpPr>
        <p:spPr/>
        <p:txBody>
          <a:bodyPr/>
          <a:lstStyle/>
          <a:p>
            <a:fld id="{E022E91A-0FFB-4B89-BCBF-0F750CD4BDEF}" type="datetimeFigureOut">
              <a:rPr lang="en-US" smtClean="0"/>
              <a:t>2/23/2023</a:t>
            </a:fld>
            <a:endParaRPr lang="en-US"/>
          </a:p>
        </p:txBody>
      </p:sp>
      <p:sp>
        <p:nvSpPr>
          <p:cNvPr id="5" name="Footer Placeholder 4">
            <a:extLst>
              <a:ext uri="{FF2B5EF4-FFF2-40B4-BE49-F238E27FC236}">
                <a16:creationId xmlns:a16="http://schemas.microsoft.com/office/drawing/2014/main" id="{1D17815A-7B70-A13A-C339-55DD108515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FA47B1-928B-2861-288C-F6FAF382E29B}"/>
              </a:ext>
            </a:extLst>
          </p:cNvPr>
          <p:cNvSpPr>
            <a:spLocks noGrp="1"/>
          </p:cNvSpPr>
          <p:nvPr>
            <p:ph type="sldNum" sz="quarter" idx="12"/>
          </p:nvPr>
        </p:nvSpPr>
        <p:spPr/>
        <p:txBody>
          <a:bodyPr/>
          <a:lstStyle/>
          <a:p>
            <a:fld id="{62BFF720-9155-4410-ADE2-2563DAC39568}" type="slidenum">
              <a:rPr lang="en-US" smtClean="0"/>
              <a:t>‹#›</a:t>
            </a:fld>
            <a:endParaRPr lang="en-US"/>
          </a:p>
        </p:txBody>
      </p:sp>
    </p:spTree>
    <p:extLst>
      <p:ext uri="{BB962C8B-B14F-4D97-AF65-F5344CB8AC3E}">
        <p14:creationId xmlns:p14="http://schemas.microsoft.com/office/powerpoint/2010/main" val="744098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1BA95F5-BAFD-D921-83D6-45DDD0EB374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B40C477-BDF6-1585-7730-A54AB42A9B2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519B85-BF81-7F02-1BEA-C45769B36C83}"/>
              </a:ext>
            </a:extLst>
          </p:cNvPr>
          <p:cNvSpPr>
            <a:spLocks noGrp="1"/>
          </p:cNvSpPr>
          <p:nvPr>
            <p:ph type="dt" sz="half" idx="10"/>
          </p:nvPr>
        </p:nvSpPr>
        <p:spPr/>
        <p:txBody>
          <a:bodyPr/>
          <a:lstStyle/>
          <a:p>
            <a:fld id="{E022E91A-0FFB-4B89-BCBF-0F750CD4BDEF}" type="datetimeFigureOut">
              <a:rPr lang="en-US" smtClean="0"/>
              <a:t>2/23/2023</a:t>
            </a:fld>
            <a:endParaRPr lang="en-US"/>
          </a:p>
        </p:txBody>
      </p:sp>
      <p:sp>
        <p:nvSpPr>
          <p:cNvPr id="5" name="Footer Placeholder 4">
            <a:extLst>
              <a:ext uri="{FF2B5EF4-FFF2-40B4-BE49-F238E27FC236}">
                <a16:creationId xmlns:a16="http://schemas.microsoft.com/office/drawing/2014/main" id="{EE3F40D1-19C9-12C4-FEF9-2EC8F734F6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B12485-451A-8C32-0AF2-00DAE39C6C95}"/>
              </a:ext>
            </a:extLst>
          </p:cNvPr>
          <p:cNvSpPr>
            <a:spLocks noGrp="1"/>
          </p:cNvSpPr>
          <p:nvPr>
            <p:ph type="sldNum" sz="quarter" idx="12"/>
          </p:nvPr>
        </p:nvSpPr>
        <p:spPr/>
        <p:txBody>
          <a:bodyPr/>
          <a:lstStyle/>
          <a:p>
            <a:fld id="{62BFF720-9155-4410-ADE2-2563DAC39568}" type="slidenum">
              <a:rPr lang="en-US" smtClean="0"/>
              <a:t>‹#›</a:t>
            </a:fld>
            <a:endParaRPr lang="en-US"/>
          </a:p>
        </p:txBody>
      </p:sp>
    </p:spTree>
    <p:extLst>
      <p:ext uri="{BB962C8B-B14F-4D97-AF65-F5344CB8AC3E}">
        <p14:creationId xmlns:p14="http://schemas.microsoft.com/office/powerpoint/2010/main" val="17309770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EB00B50-8F5E-65AE-5AC7-44FB8806EF5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65B5EDE-4399-3FCA-276A-423EF21E1F0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3CE0FE9-3429-64B3-7293-8BE497C99DE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22E91A-0FFB-4B89-BCBF-0F750CD4BDEF}" type="datetimeFigureOut">
              <a:rPr lang="en-US" smtClean="0"/>
              <a:t>2/23/2023</a:t>
            </a:fld>
            <a:endParaRPr lang="en-US"/>
          </a:p>
        </p:txBody>
      </p:sp>
      <p:sp>
        <p:nvSpPr>
          <p:cNvPr id="5" name="Footer Placeholder 4">
            <a:extLst>
              <a:ext uri="{FF2B5EF4-FFF2-40B4-BE49-F238E27FC236}">
                <a16:creationId xmlns:a16="http://schemas.microsoft.com/office/drawing/2014/main" id="{2719FCE0-721F-0004-F798-DB83A67C6F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25EAC2C-4ED1-47E5-3EAC-A66ED80798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BFF720-9155-4410-ADE2-2563DAC39568}" type="slidenum">
              <a:rPr lang="en-US" smtClean="0"/>
              <a:t>‹#›</a:t>
            </a:fld>
            <a:endParaRPr lang="en-US"/>
          </a:p>
        </p:txBody>
      </p:sp>
    </p:spTree>
    <p:extLst>
      <p:ext uri="{BB962C8B-B14F-4D97-AF65-F5344CB8AC3E}">
        <p14:creationId xmlns:p14="http://schemas.microsoft.com/office/powerpoint/2010/main" val="38921416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image" Target="../media/image4.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1.wmf"/><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a:extLst>
              <a:ext uri="{FF2B5EF4-FFF2-40B4-BE49-F238E27FC236}">
                <a16:creationId xmlns:a16="http://schemas.microsoft.com/office/drawing/2014/main" id="{0D089D84-4AC8-91A7-5F83-2EA938151AC4}"/>
              </a:ext>
            </a:extLst>
          </p:cNvPr>
          <p:cNvSpPr>
            <a:spLocks noGrp="1"/>
          </p:cNvSpPr>
          <p:nvPr>
            <p:ph type="sldNum" sz="quarter" idx="12"/>
          </p:nvPr>
        </p:nvSpPr>
        <p:spPr>
          <a:xfrm>
            <a:off x="8077201" y="5902822"/>
            <a:ext cx="573951" cy="365125"/>
          </a:xfrm>
        </p:spPr>
        <p:txBody>
          <a:bodyPr/>
          <a:lstStyle/>
          <a:p>
            <a:pPr>
              <a:defRPr/>
            </a:pPr>
            <a:fld id="{B1E69E91-E87B-45DD-B099-93F3FF06128A}" type="slidenum">
              <a:rPr lang="en-US" smtClean="0">
                <a:solidFill>
                  <a:srgbClr val="A5300F"/>
                </a:solidFill>
              </a:rPr>
              <a:pPr>
                <a:defRPr/>
              </a:pPr>
              <a:t>1</a:t>
            </a:fld>
            <a:endParaRPr lang="en-US">
              <a:solidFill>
                <a:srgbClr val="A5300F"/>
              </a:solidFill>
            </a:endParaRPr>
          </a:p>
        </p:txBody>
      </p:sp>
      <p:pic>
        <p:nvPicPr>
          <p:cNvPr id="6" name="Picture 5">
            <a:extLst>
              <a:ext uri="{FF2B5EF4-FFF2-40B4-BE49-F238E27FC236}">
                <a16:creationId xmlns:a16="http://schemas.microsoft.com/office/drawing/2014/main" id="{E02D3AB3-6970-F323-CF20-09BE6E6C1E2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5377" y="5719844"/>
            <a:ext cx="1026740" cy="1096206"/>
          </a:xfrm>
          <a:prstGeom prst="rect">
            <a:avLst/>
          </a:prstGeom>
        </p:spPr>
      </p:pic>
      <p:pic>
        <p:nvPicPr>
          <p:cNvPr id="7" name="Picture 6">
            <a:extLst>
              <a:ext uri="{FF2B5EF4-FFF2-40B4-BE49-F238E27FC236}">
                <a16:creationId xmlns:a16="http://schemas.microsoft.com/office/drawing/2014/main" id="{5F870AF4-96C9-E44F-33E4-8AF00E6F0E0C}"/>
              </a:ext>
            </a:extLst>
          </p:cNvPr>
          <p:cNvPicPr>
            <a:picLocks noChangeAspect="1"/>
          </p:cNvPicPr>
          <p:nvPr/>
        </p:nvPicPr>
        <p:blipFill>
          <a:blip r:embed="rId3"/>
          <a:stretch>
            <a:fillRect/>
          </a:stretch>
        </p:blipFill>
        <p:spPr>
          <a:xfrm>
            <a:off x="4086745" y="6343614"/>
            <a:ext cx="7696200" cy="189546"/>
          </a:xfrm>
          <a:prstGeom prst="rect">
            <a:avLst/>
          </a:prstGeom>
        </p:spPr>
      </p:pic>
      <p:pic>
        <p:nvPicPr>
          <p:cNvPr id="8" name="Picture 7">
            <a:extLst>
              <a:ext uri="{FF2B5EF4-FFF2-40B4-BE49-F238E27FC236}">
                <a16:creationId xmlns:a16="http://schemas.microsoft.com/office/drawing/2014/main" id="{50B71312-47BD-0BE6-0760-9D1CCBA5B310}"/>
              </a:ext>
            </a:extLst>
          </p:cNvPr>
          <p:cNvPicPr>
            <a:picLocks noChangeAspect="1"/>
          </p:cNvPicPr>
          <p:nvPr/>
        </p:nvPicPr>
        <p:blipFill>
          <a:blip r:embed="rId4"/>
          <a:stretch>
            <a:fillRect/>
          </a:stretch>
        </p:blipFill>
        <p:spPr>
          <a:xfrm>
            <a:off x="-66226" y="1710679"/>
            <a:ext cx="200447" cy="2709534"/>
          </a:xfrm>
          <a:prstGeom prst="rect">
            <a:avLst/>
          </a:prstGeom>
        </p:spPr>
      </p:pic>
      <p:sp>
        <p:nvSpPr>
          <p:cNvPr id="9" name="Footer Placeholder 2">
            <a:extLst>
              <a:ext uri="{FF2B5EF4-FFF2-40B4-BE49-F238E27FC236}">
                <a16:creationId xmlns:a16="http://schemas.microsoft.com/office/drawing/2014/main" id="{ED34D457-9E76-B59E-05C1-64FC8D7A773E}"/>
              </a:ext>
            </a:extLst>
          </p:cNvPr>
          <p:cNvSpPr txBox="1">
            <a:spLocks/>
          </p:cNvSpPr>
          <p:nvPr/>
        </p:nvSpPr>
        <p:spPr>
          <a:xfrm>
            <a:off x="2818514" y="6633486"/>
            <a:ext cx="6039168"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900" b="1" dirty="0">
                <a:latin typeface="Times New Roman" panose="02020603050405020304" pitchFamily="18" charset="0"/>
                <a:cs typeface="Times New Roman" panose="02020603050405020304" pitchFamily="18" charset="0"/>
              </a:rPr>
              <a:t>Introduction to Information Technology</a:t>
            </a:r>
            <a:r>
              <a:rPr lang="en-GB" sz="900" b="1" dirty="0">
                <a:latin typeface="Times New Roman" panose="02020603050405020304" pitchFamily="18" charset="0"/>
                <a:cs typeface="Times New Roman" panose="02020603050405020304" pitchFamily="18" charset="0"/>
              </a:rPr>
              <a:t>, Prof. </a:t>
            </a:r>
            <a:r>
              <a:rPr lang="en-GB" sz="900" b="1" dirty="0" err="1">
                <a:latin typeface="Times New Roman" panose="02020603050405020304" pitchFamily="18" charset="0"/>
                <a:cs typeface="Times New Roman" panose="02020603050405020304" pitchFamily="18" charset="0"/>
              </a:rPr>
              <a:t>Lamiaa</a:t>
            </a:r>
            <a:r>
              <a:rPr lang="en-GB" sz="900" b="1" dirty="0">
                <a:latin typeface="Times New Roman" panose="02020603050405020304" pitchFamily="18" charset="0"/>
                <a:cs typeface="Times New Roman" panose="02020603050405020304" pitchFamily="18" charset="0"/>
              </a:rPr>
              <a:t> Fattouh Ibrahim, Spring 2022-2023</a:t>
            </a:r>
            <a:endParaRPr lang="en-US" sz="900" b="1"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522EAAFF-FDAE-407F-B985-6639A8295D35}"/>
              </a:ext>
            </a:extLst>
          </p:cNvPr>
          <p:cNvGrpSpPr/>
          <p:nvPr/>
        </p:nvGrpSpPr>
        <p:grpSpPr>
          <a:xfrm>
            <a:off x="0" y="6597"/>
            <a:ext cx="12192000" cy="6866467"/>
            <a:chOff x="0" y="-8467"/>
            <a:chExt cx="12192000" cy="6866467"/>
          </a:xfrm>
        </p:grpSpPr>
        <p:cxnSp>
          <p:nvCxnSpPr>
            <p:cNvPr id="11" name="Straight Connector 10">
              <a:extLst>
                <a:ext uri="{FF2B5EF4-FFF2-40B4-BE49-F238E27FC236}">
                  <a16:creationId xmlns:a16="http://schemas.microsoft.com/office/drawing/2014/main" id="{87A937C6-AABF-CD49-CEF5-6E35540EDDC6}"/>
                </a:ext>
              </a:extLst>
            </p:cNvPr>
            <p:cNvCxnSpPr/>
            <p:nvPr/>
          </p:nvCxnSpPr>
          <p:spPr>
            <a:xfrm>
              <a:off x="9371012" y="0"/>
              <a:ext cx="1219200" cy="6858000"/>
            </a:xfrm>
            <a:prstGeom prst="line">
              <a:avLst/>
            </a:prstGeom>
            <a:noFill/>
            <a:ln w="9525" cap="rnd" cmpd="sng" algn="ctr">
              <a:solidFill>
                <a:srgbClr val="4E67C8">
                  <a:alpha val="70000"/>
                </a:srgbClr>
              </a:solidFill>
              <a:prstDash val="solid"/>
            </a:ln>
            <a:effectLst/>
          </p:spPr>
        </p:cxnSp>
        <p:cxnSp>
          <p:nvCxnSpPr>
            <p:cNvPr id="12" name="Straight Connector 11">
              <a:extLst>
                <a:ext uri="{FF2B5EF4-FFF2-40B4-BE49-F238E27FC236}">
                  <a16:creationId xmlns:a16="http://schemas.microsoft.com/office/drawing/2014/main" id="{11DA19D6-81AD-D90C-D1B6-3001FAA49CA4}"/>
                </a:ext>
              </a:extLst>
            </p:cNvPr>
            <p:cNvCxnSpPr/>
            <p:nvPr/>
          </p:nvCxnSpPr>
          <p:spPr>
            <a:xfrm flipH="1">
              <a:off x="7425267" y="3681413"/>
              <a:ext cx="4763558" cy="3176587"/>
            </a:xfrm>
            <a:prstGeom prst="line">
              <a:avLst/>
            </a:prstGeom>
            <a:noFill/>
            <a:ln w="9525" cap="rnd" cmpd="sng" algn="ctr">
              <a:solidFill>
                <a:srgbClr val="4E67C8">
                  <a:alpha val="70000"/>
                </a:srgbClr>
              </a:solidFill>
              <a:prstDash val="solid"/>
            </a:ln>
            <a:effectLst/>
          </p:spPr>
        </p:cxnSp>
        <p:sp>
          <p:nvSpPr>
            <p:cNvPr id="13" name="Rectangle 23">
              <a:extLst>
                <a:ext uri="{FF2B5EF4-FFF2-40B4-BE49-F238E27FC236}">
                  <a16:creationId xmlns:a16="http://schemas.microsoft.com/office/drawing/2014/main" id="{24898850-7ED1-9B15-7542-EB97A4C9435A}"/>
                </a:ext>
              </a:extLst>
            </p:cNvPr>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rgbClr val="4E67C8">
                <a:alpha val="36000"/>
              </a:srgbClr>
            </a:solidFill>
            <a:ln w="12700" cap="rnd" cmpd="sng" algn="ctr">
              <a:noFill/>
              <a:prstDash val="solid"/>
            </a:ln>
            <a:effectLst/>
          </p:spPr>
        </p:sp>
        <p:sp>
          <p:nvSpPr>
            <p:cNvPr id="14" name="Rectangle 25">
              <a:extLst>
                <a:ext uri="{FF2B5EF4-FFF2-40B4-BE49-F238E27FC236}">
                  <a16:creationId xmlns:a16="http://schemas.microsoft.com/office/drawing/2014/main" id="{94D85954-1CFB-5709-79A5-356BB19D89E5}"/>
                </a:ext>
              </a:extLst>
            </p:cNvPr>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rgbClr val="4E67C8">
                <a:alpha val="20000"/>
              </a:srgbClr>
            </a:solidFill>
            <a:ln w="12700" cap="rnd" cmpd="sng" algn="ctr">
              <a:noFill/>
              <a:prstDash val="solid"/>
            </a:ln>
            <a:effectLst/>
          </p:spPr>
        </p:sp>
        <p:sp>
          <p:nvSpPr>
            <p:cNvPr id="15" name="Isosceles Triangle 14">
              <a:extLst>
                <a:ext uri="{FF2B5EF4-FFF2-40B4-BE49-F238E27FC236}">
                  <a16:creationId xmlns:a16="http://schemas.microsoft.com/office/drawing/2014/main" id="{E6F304FC-1D2B-75AF-B510-80F1677228D6}"/>
                </a:ext>
              </a:extLst>
            </p:cNvPr>
            <p:cNvSpPr/>
            <p:nvPr/>
          </p:nvSpPr>
          <p:spPr>
            <a:xfrm>
              <a:off x="8932333" y="3048000"/>
              <a:ext cx="3259667" cy="3810000"/>
            </a:xfrm>
            <a:prstGeom prst="triangle">
              <a:avLst>
                <a:gd name="adj" fmla="val 100000"/>
              </a:avLst>
            </a:prstGeom>
            <a:solidFill>
              <a:srgbClr val="4E67C8">
                <a:lumMod val="75000"/>
                <a:alpha val="66000"/>
              </a:srgbClr>
            </a:solidFill>
            <a:ln w="12700" cap="rnd" cmpd="sng" algn="ctr">
              <a:noFill/>
              <a:prstDash val="solid"/>
            </a:ln>
            <a:effectLst/>
          </p:spPr>
        </p:sp>
        <p:sp>
          <p:nvSpPr>
            <p:cNvPr id="16" name="Rectangle 27">
              <a:extLst>
                <a:ext uri="{FF2B5EF4-FFF2-40B4-BE49-F238E27FC236}">
                  <a16:creationId xmlns:a16="http://schemas.microsoft.com/office/drawing/2014/main" id="{1EAD1B17-FD7A-3435-A0CF-4CD7A88A6DDE}"/>
                </a:ext>
              </a:extLst>
            </p:cNvPr>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rgbClr val="4E67C8">
                <a:lumMod val="75000"/>
                <a:alpha val="50000"/>
              </a:srgbClr>
            </a:solidFill>
            <a:ln w="12700" cap="rnd" cmpd="sng" algn="ctr">
              <a:noFill/>
              <a:prstDash val="solid"/>
            </a:ln>
            <a:effectLst/>
          </p:spPr>
        </p:sp>
        <p:sp>
          <p:nvSpPr>
            <p:cNvPr id="17" name="Rectangle 28">
              <a:extLst>
                <a:ext uri="{FF2B5EF4-FFF2-40B4-BE49-F238E27FC236}">
                  <a16:creationId xmlns:a16="http://schemas.microsoft.com/office/drawing/2014/main" id="{608A12BF-4136-1E06-BDCB-5042D0047CC5}"/>
                </a:ext>
              </a:extLst>
            </p:cNvPr>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rgbClr val="5ECCF3">
                <a:alpha val="70000"/>
              </a:srgbClr>
            </a:solidFill>
            <a:ln w="12700" cap="rnd" cmpd="sng" algn="ctr">
              <a:noFill/>
              <a:prstDash val="solid"/>
            </a:ln>
            <a:effectLst/>
          </p:spPr>
        </p:sp>
        <p:sp>
          <p:nvSpPr>
            <p:cNvPr id="18" name="Rectangle 29">
              <a:extLst>
                <a:ext uri="{FF2B5EF4-FFF2-40B4-BE49-F238E27FC236}">
                  <a16:creationId xmlns:a16="http://schemas.microsoft.com/office/drawing/2014/main" id="{6AB75DFC-64FC-8422-B803-A71A86737AC2}"/>
                </a:ext>
              </a:extLst>
            </p:cNvPr>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rgbClr val="5ECCF3">
                <a:lumMod val="75000"/>
                <a:alpha val="80000"/>
              </a:srgbClr>
            </a:solidFill>
            <a:ln w="12700" cap="rnd" cmpd="sng" algn="ctr">
              <a:noFill/>
              <a:prstDash val="solid"/>
            </a:ln>
            <a:effectLst/>
          </p:spPr>
        </p:sp>
        <p:sp>
          <p:nvSpPr>
            <p:cNvPr id="19" name="Isosceles Triangle 18">
              <a:extLst>
                <a:ext uri="{FF2B5EF4-FFF2-40B4-BE49-F238E27FC236}">
                  <a16:creationId xmlns:a16="http://schemas.microsoft.com/office/drawing/2014/main" id="{32AF34B7-E205-8D38-E711-5B321409DC9D}"/>
                </a:ext>
              </a:extLst>
            </p:cNvPr>
            <p:cNvSpPr/>
            <p:nvPr/>
          </p:nvSpPr>
          <p:spPr>
            <a:xfrm>
              <a:off x="10371666" y="3589867"/>
              <a:ext cx="1817159" cy="3268133"/>
            </a:xfrm>
            <a:prstGeom prst="triangle">
              <a:avLst>
                <a:gd name="adj" fmla="val 100000"/>
              </a:avLst>
            </a:prstGeom>
            <a:solidFill>
              <a:srgbClr val="4E67C8">
                <a:lumMod val="75000"/>
                <a:alpha val="66000"/>
              </a:srgbClr>
            </a:solidFill>
            <a:ln w="12700" cap="rnd" cmpd="sng" algn="ctr">
              <a:noFill/>
              <a:prstDash val="solid"/>
            </a:ln>
            <a:effectLst/>
          </p:spPr>
        </p:sp>
        <p:sp>
          <p:nvSpPr>
            <p:cNvPr id="20" name="Isosceles Triangle 19">
              <a:extLst>
                <a:ext uri="{FF2B5EF4-FFF2-40B4-BE49-F238E27FC236}">
                  <a16:creationId xmlns:a16="http://schemas.microsoft.com/office/drawing/2014/main" id="{199B3295-A72C-7656-8FC0-71F3D5C06A33}"/>
                </a:ext>
              </a:extLst>
            </p:cNvPr>
            <p:cNvSpPr/>
            <p:nvPr/>
          </p:nvSpPr>
          <p:spPr>
            <a:xfrm>
              <a:off x="0" y="4013200"/>
              <a:ext cx="448733" cy="2844800"/>
            </a:xfrm>
            <a:prstGeom prst="triangle">
              <a:avLst>
                <a:gd name="adj" fmla="val 0"/>
              </a:avLst>
            </a:prstGeom>
            <a:solidFill>
              <a:srgbClr val="4E67C8">
                <a:alpha val="70000"/>
              </a:srgbClr>
            </a:solidFill>
            <a:ln w="12700" cap="rnd" cmpd="sng" algn="ctr">
              <a:noFill/>
              <a:prstDash val="solid"/>
            </a:ln>
            <a:effectLst/>
          </p:spPr>
        </p:sp>
      </p:grpSp>
      <p:pic>
        <p:nvPicPr>
          <p:cNvPr id="21" name="Picture 20">
            <a:extLst>
              <a:ext uri="{FF2B5EF4-FFF2-40B4-BE49-F238E27FC236}">
                <a16:creationId xmlns:a16="http://schemas.microsoft.com/office/drawing/2014/main" id="{CFF411F1-F386-9D69-2CE9-3959FDEB87EA}"/>
              </a:ext>
            </a:extLst>
          </p:cNvPr>
          <p:cNvPicPr>
            <a:picLocks noChangeAspect="1"/>
          </p:cNvPicPr>
          <p:nvPr/>
        </p:nvPicPr>
        <p:blipFill>
          <a:blip r:embed="rId4"/>
          <a:stretch>
            <a:fillRect/>
          </a:stretch>
        </p:blipFill>
        <p:spPr>
          <a:xfrm>
            <a:off x="12036181" y="2250164"/>
            <a:ext cx="200447" cy="2709534"/>
          </a:xfrm>
          <a:prstGeom prst="rect">
            <a:avLst/>
          </a:prstGeom>
        </p:spPr>
      </p:pic>
      <p:sp>
        <p:nvSpPr>
          <p:cNvPr id="22" name="Subtitle 2">
            <a:extLst>
              <a:ext uri="{FF2B5EF4-FFF2-40B4-BE49-F238E27FC236}">
                <a16:creationId xmlns:a16="http://schemas.microsoft.com/office/drawing/2014/main" id="{746687A8-2374-1AC7-F270-5FF05CAA2C44}"/>
              </a:ext>
            </a:extLst>
          </p:cNvPr>
          <p:cNvSpPr txBox="1">
            <a:spLocks/>
          </p:cNvSpPr>
          <p:nvPr/>
        </p:nvSpPr>
        <p:spPr>
          <a:xfrm>
            <a:off x="2807757" y="4413176"/>
            <a:ext cx="5891213" cy="1752600"/>
          </a:xfrm>
          <a:prstGeom prst="rect">
            <a:avLst/>
          </a:prstGeom>
        </p:spPr>
        <p:txBody>
          <a:bodyPr>
            <a:noAutofit/>
          </a:bodyPr>
          <a:lstStyle>
            <a:lvl1pPr marL="342900" indent="-342900" algn="l" rtl="0" fontAlgn="base">
              <a:spcBef>
                <a:spcPct val="20000"/>
              </a:spcBef>
              <a:spcAft>
                <a:spcPct val="0"/>
              </a:spcAft>
              <a:buClr>
                <a:schemeClr val="folHlink"/>
              </a:buClr>
              <a:buSzPct val="60000"/>
              <a:buFont typeface="Wingdings" panose="05000000000000000000" pitchFamily="2" charset="2"/>
              <a:buChar char="n"/>
              <a:defRPr sz="3200" kern="1200">
                <a:solidFill>
                  <a:schemeClr val="tx1"/>
                </a:solidFill>
                <a:latin typeface="+mn-lt"/>
                <a:ea typeface="+mn-ea"/>
                <a:cs typeface="+mn-cs"/>
              </a:defRPr>
            </a:lvl1pPr>
            <a:lvl2pPr marL="742950" indent="-285750" algn="l" rtl="0" fontAlgn="base">
              <a:spcBef>
                <a:spcPct val="20000"/>
              </a:spcBef>
              <a:spcAft>
                <a:spcPct val="0"/>
              </a:spcAft>
              <a:buClr>
                <a:schemeClr val="hlink"/>
              </a:buClr>
              <a:buSzPct val="55000"/>
              <a:buFont typeface="Wingdings" panose="05000000000000000000" pitchFamily="2" charset="2"/>
              <a:buChar char="n"/>
              <a:defRPr sz="2800" kern="1200">
                <a:solidFill>
                  <a:schemeClr val="tx1"/>
                </a:solidFill>
                <a:latin typeface="+mn-lt"/>
                <a:ea typeface="+mn-ea"/>
                <a:cs typeface="+mn-cs"/>
              </a:defRPr>
            </a:lvl2pPr>
            <a:lvl3pPr marL="1143000" indent="-228600" algn="l" rtl="0" fontAlgn="base">
              <a:spcBef>
                <a:spcPct val="20000"/>
              </a:spcBef>
              <a:spcAft>
                <a:spcPct val="0"/>
              </a:spcAft>
              <a:buClr>
                <a:schemeClr val="folHlink"/>
              </a:buClr>
              <a:buSzPct val="50000"/>
              <a:buFont typeface="Wingdings" panose="05000000000000000000" pitchFamily="2" charset="2"/>
              <a:buChar char="n"/>
              <a:defRPr sz="2400" kern="1200">
                <a:solidFill>
                  <a:schemeClr val="tx1"/>
                </a:solidFill>
                <a:latin typeface="+mn-lt"/>
                <a:ea typeface="+mn-ea"/>
                <a:cs typeface="+mn-cs"/>
              </a:defRPr>
            </a:lvl3pPr>
            <a:lvl4pPr marL="1600200" indent="-228600" algn="l" rtl="0" fontAlgn="base">
              <a:spcBef>
                <a:spcPct val="20000"/>
              </a:spcBef>
              <a:spcAft>
                <a:spcPct val="0"/>
              </a:spcAft>
              <a:buClr>
                <a:schemeClr val="accent2"/>
              </a:buClr>
              <a:buSzPct val="55000"/>
              <a:buFont typeface="Wingdings" panose="05000000000000000000" pitchFamily="2" charset="2"/>
              <a:buChar char="n"/>
              <a:defRPr sz="2000" kern="1200">
                <a:solidFill>
                  <a:schemeClr val="tx1"/>
                </a:solidFill>
                <a:latin typeface="+mn-lt"/>
                <a:ea typeface="+mn-ea"/>
                <a:cs typeface="+mn-cs"/>
              </a:defRPr>
            </a:lvl4pPr>
            <a:lvl5pPr marL="2057400" indent="-228600" algn="l" rtl="0" fontAlgn="base">
              <a:spcBef>
                <a:spcPct val="20000"/>
              </a:spcBef>
              <a:spcAft>
                <a:spcPct val="0"/>
              </a:spcAft>
              <a:buClr>
                <a:schemeClr val="accent1"/>
              </a:buClr>
              <a:buSzPct val="5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eaLnBrk="1" hangingPunct="1">
              <a:buNone/>
            </a:pPr>
            <a:r>
              <a:rPr lang="en-US" sz="2800" b="1" i="0" dirty="0">
                <a:latin typeface="Times New Roman" panose="02020603050405020304" pitchFamily="18" charset="0"/>
                <a:cs typeface="Times New Roman" panose="02020603050405020304" pitchFamily="18" charset="0"/>
              </a:rPr>
              <a:t>Prof. Lamiaa Fattouh Ibrahim</a:t>
            </a:r>
          </a:p>
          <a:p>
            <a:pPr marL="0" indent="0" algn="ctr" eaLnBrk="1" hangingPunct="1">
              <a:buNone/>
            </a:pPr>
            <a:r>
              <a:rPr lang="en-US" sz="2800" b="1" i="0" dirty="0">
                <a:latin typeface="Times New Roman" panose="02020603050405020304" pitchFamily="18" charset="0"/>
                <a:ea typeface="Majalla UI"/>
                <a:cs typeface="Times New Roman" panose="02020603050405020304" pitchFamily="18" charset="0"/>
              </a:rPr>
              <a:t>Everyone Smart University  </a:t>
            </a:r>
          </a:p>
          <a:p>
            <a:pPr marL="0" indent="0" algn="ctr" eaLnBrk="1" hangingPunct="1">
              <a:buNone/>
            </a:pPr>
            <a:r>
              <a:rPr lang="en-US" sz="2800" b="1" i="0" dirty="0">
                <a:latin typeface="Times New Roman" panose="02020603050405020304" pitchFamily="18" charset="0"/>
                <a:ea typeface="Majalla UI"/>
                <a:cs typeface="Times New Roman" panose="02020603050405020304" pitchFamily="18" charset="0"/>
              </a:rPr>
              <a:t>Faculty of INFORMATICS</a:t>
            </a:r>
            <a:endParaRPr lang="en-US" sz="2800" b="1" i="0" dirty="0">
              <a:latin typeface="Times New Roman" panose="02020603050405020304" pitchFamily="18" charset="0"/>
              <a:cs typeface="Times New Roman" panose="02020603050405020304" pitchFamily="18" charset="0"/>
            </a:endParaRPr>
          </a:p>
          <a:p>
            <a:pPr marL="0" indent="0" algn="ctr" eaLnBrk="1" hangingPunct="1">
              <a:buNone/>
            </a:pPr>
            <a:r>
              <a:rPr lang="en-US" sz="2800" b="1" i="0" dirty="0">
                <a:latin typeface="Times New Roman" panose="02020603050405020304" pitchFamily="18" charset="0"/>
                <a:cs typeface="Times New Roman" panose="02020603050405020304" pitchFamily="18" charset="0"/>
              </a:rPr>
              <a:t>Spring 2023</a:t>
            </a:r>
          </a:p>
        </p:txBody>
      </p:sp>
      <p:sp>
        <p:nvSpPr>
          <p:cNvPr id="23" name="Slide Number Placeholder 2">
            <a:extLst>
              <a:ext uri="{FF2B5EF4-FFF2-40B4-BE49-F238E27FC236}">
                <a16:creationId xmlns:a16="http://schemas.microsoft.com/office/drawing/2014/main" id="{2E1E7A8A-9E19-2C5A-BC9C-307FE5AC1641}"/>
              </a:ext>
            </a:extLst>
          </p:cNvPr>
          <p:cNvSpPr txBox="1">
            <a:spLocks/>
          </p:cNvSpPr>
          <p:nvPr/>
        </p:nvSpPr>
        <p:spPr bwMode="auto">
          <a:xfrm>
            <a:off x="5829301" y="5825962"/>
            <a:ext cx="512504"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defPPr>
              <a:defRPr lang="en-US"/>
            </a:defPPr>
            <a:lvl1pPr algn="l" rtl="0" eaLnBrk="0" fontAlgn="base"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2pPr>
            <a:lvl3pPr marL="1143000" indent="-228600" algn="l" rtl="0" eaLnBrk="0" fontAlgn="base"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3pPr>
            <a:lvl4pPr marL="1600200" indent="-228600" algn="l" rtl="0" eaLnBrk="0" fontAlgn="base"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4pPr>
            <a:lvl5pPr marL="2057400" indent="-228600" algn="l" rtl="0" eaLnBrk="0" fontAlgn="base"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0" fontAlgn="base" latinLnBrk="0"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6pPr>
            <a:lvl7pPr marL="2971800" indent="-228600" algn="l" defTabSz="914400" rtl="0" eaLnBrk="0" fontAlgn="base" latinLnBrk="0"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7pPr>
            <a:lvl8pPr marL="3429000" indent="-228600" algn="l" defTabSz="914400" rtl="0" eaLnBrk="0" fontAlgn="base" latinLnBrk="0"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0" fontAlgn="base" latinLnBrk="0"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9pPr>
          </a:lstStyle>
          <a:p>
            <a:fld id="{7729AD7A-7DE9-4247-A582-BC235EEC0C3A}" type="slidenum">
              <a:rPr lang="en-US" sz="2100" smtClean="0">
                <a:solidFill>
                  <a:srgbClr val="D1EAEE"/>
                </a:solidFill>
                <a:latin typeface="Constantia" panose="02030602050306030303" pitchFamily="18" charset="0"/>
              </a:rPr>
              <a:pPr/>
              <a:t>1</a:t>
            </a:fld>
            <a:endParaRPr lang="en-US" sz="2100">
              <a:solidFill>
                <a:srgbClr val="D1EAEE"/>
              </a:solidFill>
              <a:latin typeface="Constantia" panose="02030602050306030303" pitchFamily="18" charset="0"/>
            </a:endParaRPr>
          </a:p>
        </p:txBody>
      </p:sp>
      <p:pic>
        <p:nvPicPr>
          <p:cNvPr id="24" name="Picture 23">
            <a:extLst>
              <a:ext uri="{FF2B5EF4-FFF2-40B4-BE49-F238E27FC236}">
                <a16:creationId xmlns:a16="http://schemas.microsoft.com/office/drawing/2014/main" id="{7F764C77-6888-FE66-6AB5-92E08EA6B4B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425708" y="0"/>
            <a:ext cx="2114550" cy="17021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4">
            <a:extLst>
              <a:ext uri="{FF2B5EF4-FFF2-40B4-BE49-F238E27FC236}">
                <a16:creationId xmlns:a16="http://schemas.microsoft.com/office/drawing/2014/main" id="{4D86778A-6192-4FE9-803A-F8AD114FCE83}"/>
              </a:ext>
            </a:extLst>
          </p:cNvPr>
          <p:cNvSpPr txBox="1"/>
          <p:nvPr/>
        </p:nvSpPr>
        <p:spPr>
          <a:xfrm>
            <a:off x="1927462" y="1529661"/>
            <a:ext cx="7640687" cy="2554545"/>
          </a:xfrm>
          <a:prstGeom prst="rect">
            <a:avLst/>
          </a:prstGeom>
          <a:noFill/>
        </p:spPr>
        <p:txBody>
          <a:bodyPr wrap="square" rtlCol="0">
            <a:spAutoFit/>
          </a:bodyPr>
          <a:lstStyle/>
          <a:p>
            <a:pPr algn="ctr"/>
            <a:r>
              <a:rPr lang="en-US" sz="3200" b="1" i="0" dirty="0">
                <a:latin typeface="Times New Roman" panose="02020603050405020304" pitchFamily="18" charset="0"/>
                <a:cs typeface="Times New Roman" panose="02020603050405020304" pitchFamily="18" charset="0"/>
              </a:rPr>
              <a:t>IT111 - Introduction to Information Technology</a:t>
            </a:r>
          </a:p>
          <a:p>
            <a:pPr algn="ctr"/>
            <a:r>
              <a:rPr lang="en-US" sz="3200" b="1" i="0" dirty="0">
                <a:effectLst/>
                <a:latin typeface="Times New Roman" panose="02020603050405020304" pitchFamily="18" charset="0"/>
                <a:ea typeface="Times New Roman" panose="02020603050405020304" pitchFamily="18" charset="0"/>
                <a:cs typeface="Times New Roman" panose="02020603050405020304" pitchFamily="18" charset="0"/>
              </a:rPr>
              <a:t>Bachelor of Science in Information Technology</a:t>
            </a:r>
            <a:endParaRPr lang="en-US" sz="3200" b="1" i="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sz="3200" i="0" dirty="0"/>
          </a:p>
        </p:txBody>
      </p:sp>
      <p:pic>
        <p:nvPicPr>
          <p:cNvPr id="26" name="Picture 25">
            <a:extLst>
              <a:ext uri="{FF2B5EF4-FFF2-40B4-BE49-F238E27FC236}">
                <a16:creationId xmlns:a16="http://schemas.microsoft.com/office/drawing/2014/main" id="{CA9F13D8-F37B-C02E-D06C-1AAFDDF52C49}"/>
              </a:ext>
            </a:extLst>
          </p:cNvPr>
          <p:cNvPicPr>
            <a:picLocks noChangeAspect="1"/>
          </p:cNvPicPr>
          <p:nvPr/>
        </p:nvPicPr>
        <p:blipFill>
          <a:blip r:embed="rId6"/>
          <a:stretch>
            <a:fillRect/>
          </a:stretch>
        </p:blipFill>
        <p:spPr>
          <a:xfrm>
            <a:off x="64110" y="177154"/>
            <a:ext cx="1443038" cy="1533525"/>
          </a:xfrm>
          <a:prstGeom prst="rect">
            <a:avLst/>
          </a:prstGeom>
        </p:spPr>
      </p:pic>
      <p:sp>
        <p:nvSpPr>
          <p:cNvPr id="27" name="Rectangle 26">
            <a:extLst>
              <a:ext uri="{FF2B5EF4-FFF2-40B4-BE49-F238E27FC236}">
                <a16:creationId xmlns:a16="http://schemas.microsoft.com/office/drawing/2014/main" id="{77F65E8B-352D-F8FD-BB85-06072C45C1BA}"/>
              </a:ext>
            </a:extLst>
          </p:cNvPr>
          <p:cNvSpPr/>
          <p:nvPr/>
        </p:nvSpPr>
        <p:spPr>
          <a:xfrm>
            <a:off x="2648663" y="3447393"/>
            <a:ext cx="6400801" cy="1177245"/>
          </a:xfrm>
          <a:prstGeom prst="rect">
            <a:avLst/>
          </a:prstGeom>
          <a:noFill/>
        </p:spPr>
        <p:txBody>
          <a:bodyPr wrap="square" lIns="68580" tIns="34290" rIns="68580" bIns="34290">
            <a:spAutoFit/>
          </a:bodyPr>
          <a:lstStyle/>
          <a:p>
            <a:pPr algn="ctr"/>
            <a:r>
              <a:rPr lang="en-US" sz="3600" b="1" i="0" cap="none" spc="0" dirty="0">
                <a:ln w="22225">
                  <a:solidFill>
                    <a:schemeClr val="accent2"/>
                  </a:solidFill>
                  <a:prstDash val="solid"/>
                </a:ln>
                <a:solidFill>
                  <a:srgbClr val="FF9900"/>
                </a:solidFill>
                <a:effectLst/>
                <a:latin typeface="Algerian" panose="04020705040A02060702" pitchFamily="82" charset="0"/>
              </a:rPr>
              <a:t>Lecture </a:t>
            </a:r>
            <a:r>
              <a:rPr lang="en-US" sz="3600" b="1" dirty="0">
                <a:ln w="22225">
                  <a:solidFill>
                    <a:schemeClr val="accent2"/>
                  </a:solidFill>
                  <a:prstDash val="solid"/>
                </a:ln>
                <a:solidFill>
                  <a:srgbClr val="FF9900"/>
                </a:solidFill>
                <a:latin typeface="Algerian" panose="04020705040A02060702" pitchFamily="82" charset="0"/>
              </a:rPr>
              <a:t>4</a:t>
            </a:r>
            <a:r>
              <a:rPr lang="en-US" sz="3600" b="1" i="0" cap="none" spc="0" dirty="0">
                <a:ln w="22225">
                  <a:solidFill>
                    <a:schemeClr val="accent2"/>
                  </a:solidFill>
                  <a:prstDash val="solid"/>
                </a:ln>
                <a:solidFill>
                  <a:srgbClr val="FF9900"/>
                </a:solidFill>
                <a:effectLst/>
                <a:latin typeface="Algerian" panose="04020705040A02060702" pitchFamily="82" charset="0"/>
              </a:rPr>
              <a:t> DATA STORAGE (continue)</a:t>
            </a:r>
            <a:endParaRPr lang="en-US" sz="3600" b="1" cap="none" spc="0" dirty="0">
              <a:ln w="22225">
                <a:solidFill>
                  <a:schemeClr val="accent2"/>
                </a:solidFill>
                <a:prstDash val="solid"/>
              </a:ln>
              <a:solidFill>
                <a:srgbClr val="FF9900"/>
              </a:solidFill>
              <a:effectLst/>
            </a:endParaRPr>
          </a:p>
        </p:txBody>
      </p:sp>
    </p:spTree>
    <p:extLst>
      <p:ext uri="{BB962C8B-B14F-4D97-AF65-F5344CB8AC3E}">
        <p14:creationId xmlns:p14="http://schemas.microsoft.com/office/powerpoint/2010/main" val="39317611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F8B77BD-1DEA-3734-2182-63A3EA8B2F95}"/>
              </a:ext>
            </a:extLst>
          </p:cNvPr>
          <p:cNvSpPr txBox="1"/>
          <p:nvPr/>
        </p:nvSpPr>
        <p:spPr>
          <a:xfrm>
            <a:off x="1600200" y="1470660"/>
            <a:ext cx="9456576" cy="4401205"/>
          </a:xfrm>
          <a:prstGeom prst="rect">
            <a:avLst/>
          </a:prstGeom>
          <a:noFill/>
        </p:spPr>
        <p:txBody>
          <a:bodyPr wrap="square">
            <a:spAutoFit/>
          </a:bodyPr>
          <a:lstStyle/>
          <a:p>
            <a:pPr>
              <a:spcAft>
                <a:spcPct val="25000"/>
              </a:spcAft>
              <a:buFont typeface="Wingdings" panose="05000000000000000000" pitchFamily="2" charset="2"/>
              <a:buChar char="q"/>
            </a:pPr>
            <a:r>
              <a:rPr lang="en-US" altLang="en-US" sz="2800" i="0" baseline="0" dirty="0"/>
              <a:t>Describe how reals are stored in a computer.</a:t>
            </a:r>
          </a:p>
          <a:p>
            <a:pPr>
              <a:spcAft>
                <a:spcPct val="25000"/>
              </a:spcAft>
              <a:buFont typeface="Wingdings" panose="05000000000000000000" pitchFamily="2" charset="2"/>
              <a:buChar char="q"/>
            </a:pPr>
            <a:r>
              <a:rPr lang="en-US" altLang="en-US" sz="2800" i="0" baseline="0" dirty="0"/>
              <a:t> Describe how text is stored in a computer using one of the</a:t>
            </a:r>
            <a:br>
              <a:rPr lang="en-US" altLang="en-US" sz="2800" i="0" baseline="0" dirty="0"/>
            </a:br>
            <a:r>
              <a:rPr lang="en-US" altLang="en-US" sz="2800" i="0" baseline="0" dirty="0"/>
              <a:t>     various encoding systems.</a:t>
            </a:r>
          </a:p>
          <a:p>
            <a:pPr>
              <a:spcAft>
                <a:spcPct val="25000"/>
              </a:spcAft>
              <a:buFont typeface="Wingdings" panose="05000000000000000000" pitchFamily="2" charset="2"/>
              <a:buChar char="q"/>
            </a:pPr>
            <a:r>
              <a:rPr lang="en-US" altLang="en-US" sz="2800" i="0" baseline="0" dirty="0"/>
              <a:t> Describe how audio is stored in a computer using sampling,</a:t>
            </a:r>
            <a:br>
              <a:rPr lang="en-US" altLang="en-US" sz="2800" i="0" baseline="0" dirty="0"/>
            </a:br>
            <a:r>
              <a:rPr lang="en-US" altLang="en-US" sz="2800" i="0" baseline="0" dirty="0"/>
              <a:t>     quantization, and encoding.</a:t>
            </a:r>
          </a:p>
          <a:p>
            <a:pPr>
              <a:spcAft>
                <a:spcPct val="25000"/>
              </a:spcAft>
              <a:buFont typeface="Wingdings" panose="05000000000000000000" pitchFamily="2" charset="2"/>
              <a:buChar char="q"/>
            </a:pPr>
            <a:r>
              <a:rPr lang="en-US" altLang="en-US" sz="2800" i="0" baseline="0" dirty="0"/>
              <a:t> Describe how images are stored in a computer using raster</a:t>
            </a:r>
            <a:br>
              <a:rPr lang="en-US" altLang="en-US" sz="2800" i="0" baseline="0" dirty="0"/>
            </a:br>
            <a:r>
              <a:rPr lang="en-US" altLang="en-US" sz="2800" i="0" baseline="0" dirty="0"/>
              <a:t>     and vector graphics schemes.</a:t>
            </a:r>
          </a:p>
          <a:p>
            <a:pPr>
              <a:spcAft>
                <a:spcPct val="25000"/>
              </a:spcAft>
              <a:buFont typeface="Wingdings" panose="05000000000000000000" pitchFamily="2" charset="2"/>
              <a:buChar char="q"/>
            </a:pPr>
            <a:r>
              <a:rPr lang="en-US" altLang="en-US" sz="2800" i="0" baseline="0" dirty="0"/>
              <a:t> Describe how video is stored in a computer as a</a:t>
            </a:r>
            <a:br>
              <a:rPr lang="en-US" altLang="en-US" sz="2800" i="0" baseline="0" dirty="0"/>
            </a:br>
            <a:r>
              <a:rPr lang="en-US" altLang="en-US" sz="2800" i="0" baseline="0" dirty="0"/>
              <a:t>     representation of images changing in time.</a:t>
            </a:r>
          </a:p>
        </p:txBody>
      </p:sp>
      <p:sp>
        <p:nvSpPr>
          <p:cNvPr id="4" name="Rectangle 4">
            <a:extLst>
              <a:ext uri="{FF2B5EF4-FFF2-40B4-BE49-F238E27FC236}">
                <a16:creationId xmlns:a16="http://schemas.microsoft.com/office/drawing/2014/main" id="{2BF65C8A-756A-4F07-F436-F83F5ACFDDE9}"/>
              </a:ext>
            </a:extLst>
          </p:cNvPr>
          <p:cNvSpPr>
            <a:spLocks noChangeArrowheads="1"/>
          </p:cNvSpPr>
          <p:nvPr/>
        </p:nvSpPr>
        <p:spPr bwMode="auto">
          <a:xfrm>
            <a:off x="2556589" y="645282"/>
            <a:ext cx="8500187"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Aft>
                <a:spcPct val="50000"/>
              </a:spcAft>
              <a:defRPr/>
            </a:pPr>
            <a:r>
              <a:rPr lang="en-US" altLang="en-US" sz="2800" i="0" baseline="0" dirty="0">
                <a:solidFill>
                  <a:schemeClr val="bg1"/>
                </a:solidFill>
                <a:effectLst>
                  <a:outerShdw blurRad="38100" dist="38100" dir="2700000" algn="tl">
                    <a:srgbClr val="C0C0C0"/>
                  </a:outerShdw>
                </a:effectLst>
              </a:rPr>
              <a:t>After studying this </a:t>
            </a:r>
            <a:r>
              <a:rPr lang="en-US" altLang="en-US" sz="2800" dirty="0">
                <a:solidFill>
                  <a:schemeClr val="bg1"/>
                </a:solidFill>
                <a:effectLst>
                  <a:outerShdw blurRad="38100" dist="38100" dir="2700000" algn="tl">
                    <a:srgbClr val="C0C0C0"/>
                  </a:outerShdw>
                </a:effectLst>
              </a:rPr>
              <a:t>lecture</a:t>
            </a:r>
            <a:r>
              <a:rPr lang="en-US" altLang="en-US" sz="2800" i="0" baseline="0" dirty="0">
                <a:solidFill>
                  <a:schemeClr val="bg1"/>
                </a:solidFill>
                <a:effectLst>
                  <a:outerShdw blurRad="38100" dist="38100" dir="2700000" algn="tl">
                    <a:srgbClr val="C0C0C0"/>
                  </a:outerShdw>
                </a:effectLst>
              </a:rPr>
              <a:t>, </a:t>
            </a:r>
            <a:r>
              <a:rPr lang="en-US" altLang="en-US" sz="2800" dirty="0">
                <a:solidFill>
                  <a:schemeClr val="bg1"/>
                </a:solidFill>
                <a:effectLst>
                  <a:outerShdw blurRad="38100" dist="38100" dir="2700000" algn="tl">
                    <a:srgbClr val="C0C0C0"/>
                  </a:outerShdw>
                </a:effectLst>
              </a:rPr>
              <a:t>you</a:t>
            </a:r>
            <a:r>
              <a:rPr lang="en-US" altLang="en-US" sz="2800" i="0" baseline="0" dirty="0">
                <a:solidFill>
                  <a:schemeClr val="bg1"/>
                </a:solidFill>
                <a:effectLst>
                  <a:outerShdw blurRad="38100" dist="38100" dir="2700000" algn="tl">
                    <a:srgbClr val="C0C0C0"/>
                  </a:outerShdw>
                </a:effectLst>
              </a:rPr>
              <a:t> should be able to:</a:t>
            </a:r>
          </a:p>
        </p:txBody>
      </p:sp>
    </p:spTree>
    <p:extLst>
      <p:ext uri="{BB962C8B-B14F-4D97-AF65-F5344CB8AC3E}">
        <p14:creationId xmlns:p14="http://schemas.microsoft.com/office/powerpoint/2010/main" val="8308920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9">
            <a:extLst>
              <a:ext uri="{FF2B5EF4-FFF2-40B4-BE49-F238E27FC236}">
                <a16:creationId xmlns:a16="http://schemas.microsoft.com/office/drawing/2014/main" id="{492D707D-9FE4-AC8B-E3A4-528648D317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6740" y="1590805"/>
            <a:ext cx="8902700"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a:extLst>
              <a:ext uri="{FF2B5EF4-FFF2-40B4-BE49-F238E27FC236}">
                <a16:creationId xmlns:a16="http://schemas.microsoft.com/office/drawing/2014/main" id="{4BCCB5A9-0E01-F5C0-44A5-5FDBDB53B31B}"/>
              </a:ext>
            </a:extLst>
          </p:cNvPr>
          <p:cNvSpPr txBox="1"/>
          <p:nvPr/>
        </p:nvSpPr>
        <p:spPr>
          <a:xfrm>
            <a:off x="3764501" y="482408"/>
            <a:ext cx="6110748" cy="707886"/>
          </a:xfrm>
          <a:prstGeom prst="rect">
            <a:avLst/>
          </a:prstGeom>
          <a:noFill/>
        </p:spPr>
        <p:txBody>
          <a:bodyPr wrap="square">
            <a:spAutoFit/>
          </a:bodyPr>
          <a:lstStyle/>
          <a:p>
            <a:r>
              <a:rPr lang="en-US" altLang="en-US" sz="4000" b="1" dirty="0">
                <a:solidFill>
                  <a:schemeClr val="bg1"/>
                </a:solidFill>
              </a:rPr>
              <a:t>Integers</a:t>
            </a:r>
            <a:endParaRPr lang="en-US" sz="4000" dirty="0">
              <a:solidFill>
                <a:schemeClr val="bg1"/>
              </a:solidFill>
            </a:endParaRPr>
          </a:p>
        </p:txBody>
      </p:sp>
    </p:spTree>
    <p:extLst>
      <p:ext uri="{BB962C8B-B14F-4D97-AF65-F5344CB8AC3E}">
        <p14:creationId xmlns:p14="http://schemas.microsoft.com/office/powerpoint/2010/main" val="19222052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591C987D-3FB1-5EF2-F66A-57B56C840149}"/>
              </a:ext>
            </a:extLst>
          </p:cNvPr>
          <p:cNvSpPr txBox="1">
            <a:spLocks noChangeArrowheads="1"/>
          </p:cNvSpPr>
          <p:nvPr/>
        </p:nvSpPr>
        <p:spPr bwMode="auto">
          <a:xfrm>
            <a:off x="2987352" y="379963"/>
            <a:ext cx="7688263"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b="1" i="1" dirty="0">
                <a:solidFill>
                  <a:schemeClr val="bg1"/>
                </a:solidFill>
                <a:effectLst>
                  <a:outerShdw blurRad="38100" dist="38100" dir="2700000" algn="tl">
                    <a:srgbClr val="C0C0C0"/>
                  </a:outerShdw>
                </a:effectLst>
              </a:rPr>
              <a:t>Table 3.2  Example of storing unsigned integers in </a:t>
            </a:r>
          </a:p>
          <a:p>
            <a:r>
              <a:rPr lang="en-US" altLang="en-US" sz="2800" b="1" i="1" dirty="0">
                <a:solidFill>
                  <a:schemeClr val="bg1"/>
                </a:solidFill>
                <a:effectLst>
                  <a:outerShdw blurRad="38100" dist="38100" dir="2700000" algn="tl">
                    <a:srgbClr val="C0C0C0"/>
                  </a:outerShdw>
                </a:effectLst>
              </a:rPr>
              <a:t>                 two different computers</a:t>
            </a:r>
          </a:p>
        </p:txBody>
      </p:sp>
      <p:sp>
        <p:nvSpPr>
          <p:cNvPr id="3" name="Text Box 3">
            <a:extLst>
              <a:ext uri="{FF2B5EF4-FFF2-40B4-BE49-F238E27FC236}">
                <a16:creationId xmlns:a16="http://schemas.microsoft.com/office/drawing/2014/main" id="{8193BCDF-CFF0-242C-2E6F-EB8045FADA70}"/>
              </a:ext>
            </a:extLst>
          </p:cNvPr>
          <p:cNvSpPr txBox="1">
            <a:spLocks noChangeArrowheads="1"/>
          </p:cNvSpPr>
          <p:nvPr/>
        </p:nvSpPr>
        <p:spPr bwMode="auto">
          <a:xfrm>
            <a:off x="2079172" y="2598316"/>
            <a:ext cx="1676400" cy="2432050"/>
          </a:xfrm>
          <a:prstGeom prst="rect">
            <a:avLst/>
          </a:prstGeom>
          <a:solidFill>
            <a:schemeClr val="tx1"/>
          </a:solidFill>
          <a:ln>
            <a:noFill/>
          </a:ln>
          <a:effectLst/>
          <a:extLst>
            <a:ext uri="{91240B29-F687-4F45-9708-019B960494DF}">
              <a14:hiddenLine xmlns:a14="http://schemas.microsoft.com/office/drawing/2010/main" w="38100">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80000"/>
              </a:lnSpc>
            </a:pPr>
            <a:r>
              <a:rPr lang="en-US" altLang="en-US" b="1" i="1">
                <a:solidFill>
                  <a:schemeClr val="bg1"/>
                </a:solidFill>
                <a:effectLst>
                  <a:outerShdw blurRad="38100" dist="38100" dir="2700000" algn="tl">
                    <a:srgbClr val="808080"/>
                  </a:outerShdw>
                </a:effectLst>
              </a:rPr>
              <a:t>Decimal</a:t>
            </a:r>
            <a:br>
              <a:rPr lang="en-US" altLang="en-US" sz="2800">
                <a:solidFill>
                  <a:schemeClr val="bg1"/>
                </a:solidFill>
              </a:rPr>
            </a:br>
            <a:r>
              <a:rPr lang="en-US" altLang="en-US" sz="2800">
                <a:solidFill>
                  <a:schemeClr val="bg1"/>
                </a:solidFill>
              </a:rPr>
              <a:t>------------</a:t>
            </a:r>
          </a:p>
          <a:p>
            <a:pPr algn="ctr">
              <a:lnSpc>
                <a:spcPct val="80000"/>
              </a:lnSpc>
            </a:pPr>
            <a:r>
              <a:rPr lang="en-US" altLang="en-US" sz="2800">
                <a:solidFill>
                  <a:schemeClr val="bg1"/>
                </a:solidFill>
              </a:rPr>
              <a:t>7</a:t>
            </a:r>
          </a:p>
          <a:p>
            <a:pPr algn="ctr">
              <a:lnSpc>
                <a:spcPct val="80000"/>
              </a:lnSpc>
            </a:pPr>
            <a:r>
              <a:rPr lang="en-US" altLang="en-US" sz="2800">
                <a:solidFill>
                  <a:schemeClr val="bg1"/>
                </a:solidFill>
              </a:rPr>
              <a:t>234</a:t>
            </a:r>
          </a:p>
          <a:p>
            <a:pPr algn="ctr">
              <a:lnSpc>
                <a:spcPct val="80000"/>
              </a:lnSpc>
            </a:pPr>
            <a:r>
              <a:rPr lang="en-US" altLang="en-US" sz="2800">
                <a:solidFill>
                  <a:schemeClr val="bg1"/>
                </a:solidFill>
              </a:rPr>
              <a:t>258</a:t>
            </a:r>
          </a:p>
          <a:p>
            <a:pPr algn="ctr">
              <a:lnSpc>
                <a:spcPct val="80000"/>
              </a:lnSpc>
            </a:pPr>
            <a:r>
              <a:rPr lang="en-US" altLang="en-US" sz="2800">
                <a:solidFill>
                  <a:schemeClr val="bg1"/>
                </a:solidFill>
              </a:rPr>
              <a:t>24,760</a:t>
            </a:r>
          </a:p>
          <a:p>
            <a:pPr algn="ctr">
              <a:lnSpc>
                <a:spcPct val="80000"/>
              </a:lnSpc>
            </a:pPr>
            <a:r>
              <a:rPr lang="en-US" altLang="en-US" sz="2800">
                <a:solidFill>
                  <a:schemeClr val="bg1"/>
                </a:solidFill>
              </a:rPr>
              <a:t>1,245,678</a:t>
            </a:r>
          </a:p>
        </p:txBody>
      </p:sp>
      <p:sp>
        <p:nvSpPr>
          <p:cNvPr id="4" name="Text Box 4">
            <a:extLst>
              <a:ext uri="{FF2B5EF4-FFF2-40B4-BE49-F238E27FC236}">
                <a16:creationId xmlns:a16="http://schemas.microsoft.com/office/drawing/2014/main" id="{F09DE4A1-9CFE-C742-8E8B-53E731166EEB}"/>
              </a:ext>
            </a:extLst>
          </p:cNvPr>
          <p:cNvSpPr txBox="1">
            <a:spLocks noChangeArrowheads="1"/>
          </p:cNvSpPr>
          <p:nvPr/>
        </p:nvSpPr>
        <p:spPr bwMode="auto">
          <a:xfrm>
            <a:off x="3831772" y="2579266"/>
            <a:ext cx="2667000" cy="2470150"/>
          </a:xfrm>
          <a:prstGeom prst="rect">
            <a:avLst/>
          </a:prstGeom>
          <a:solidFill>
            <a:srgbClr val="FFFF00"/>
          </a:solidFill>
          <a:ln w="3810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80000"/>
              </a:lnSpc>
            </a:pPr>
            <a:r>
              <a:rPr lang="en-US" altLang="en-US" b="1" i="1">
                <a:effectLst>
                  <a:outerShdw blurRad="38100" dist="38100" dir="2700000" algn="tl">
                    <a:srgbClr val="FFFFFF"/>
                  </a:outerShdw>
                </a:effectLst>
              </a:rPr>
              <a:t>8-bit allocation</a:t>
            </a:r>
            <a:endParaRPr lang="en-US" altLang="en-US" sz="2800"/>
          </a:p>
          <a:p>
            <a:pPr algn="ctr">
              <a:lnSpc>
                <a:spcPct val="80000"/>
              </a:lnSpc>
            </a:pPr>
            <a:r>
              <a:rPr lang="en-US" altLang="en-US" sz="2800"/>
              <a:t>------------</a:t>
            </a:r>
          </a:p>
          <a:p>
            <a:pPr algn="ctr">
              <a:lnSpc>
                <a:spcPct val="80000"/>
              </a:lnSpc>
            </a:pPr>
            <a:r>
              <a:rPr lang="en-US" altLang="en-US" sz="2800"/>
              <a:t>00000111</a:t>
            </a:r>
          </a:p>
          <a:p>
            <a:pPr algn="ctr">
              <a:lnSpc>
                <a:spcPct val="80000"/>
              </a:lnSpc>
            </a:pPr>
            <a:r>
              <a:rPr lang="en-US" altLang="en-US" sz="2800"/>
              <a:t>11101010</a:t>
            </a:r>
          </a:p>
          <a:p>
            <a:pPr algn="ctr">
              <a:lnSpc>
                <a:spcPct val="80000"/>
              </a:lnSpc>
            </a:pPr>
            <a:r>
              <a:rPr lang="en-US" altLang="en-US" sz="2800">
                <a:solidFill>
                  <a:srgbClr val="FF0066"/>
                </a:solidFill>
              </a:rPr>
              <a:t>overflow</a:t>
            </a:r>
          </a:p>
          <a:p>
            <a:pPr algn="ctr">
              <a:lnSpc>
                <a:spcPct val="80000"/>
              </a:lnSpc>
            </a:pPr>
            <a:r>
              <a:rPr lang="en-US" altLang="en-US" sz="2800">
                <a:solidFill>
                  <a:srgbClr val="FF0066"/>
                </a:solidFill>
              </a:rPr>
              <a:t>overflow</a:t>
            </a:r>
          </a:p>
          <a:p>
            <a:pPr algn="ctr">
              <a:lnSpc>
                <a:spcPct val="80000"/>
              </a:lnSpc>
            </a:pPr>
            <a:r>
              <a:rPr lang="en-US" altLang="en-US" sz="2800">
                <a:solidFill>
                  <a:srgbClr val="FF0066"/>
                </a:solidFill>
              </a:rPr>
              <a:t>overflow</a:t>
            </a:r>
          </a:p>
        </p:txBody>
      </p:sp>
      <p:sp>
        <p:nvSpPr>
          <p:cNvPr id="5" name="Text Box 5">
            <a:extLst>
              <a:ext uri="{FF2B5EF4-FFF2-40B4-BE49-F238E27FC236}">
                <a16:creationId xmlns:a16="http://schemas.microsoft.com/office/drawing/2014/main" id="{93D543AB-81AF-5AEB-1F85-8E3C7FBB9E85}"/>
              </a:ext>
            </a:extLst>
          </p:cNvPr>
          <p:cNvSpPr txBox="1">
            <a:spLocks noChangeArrowheads="1"/>
          </p:cNvSpPr>
          <p:nvPr/>
        </p:nvSpPr>
        <p:spPr bwMode="auto">
          <a:xfrm>
            <a:off x="6422572" y="2579266"/>
            <a:ext cx="3962400" cy="2470150"/>
          </a:xfrm>
          <a:prstGeom prst="rect">
            <a:avLst/>
          </a:prstGeom>
          <a:solidFill>
            <a:srgbClr val="FFFF00"/>
          </a:solidFill>
          <a:ln w="3810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80000"/>
              </a:lnSpc>
            </a:pPr>
            <a:r>
              <a:rPr lang="en-US" altLang="en-US" b="1" i="1">
                <a:effectLst>
                  <a:outerShdw blurRad="38100" dist="38100" dir="2700000" algn="tl">
                    <a:srgbClr val="FFFFFF"/>
                  </a:outerShdw>
                </a:effectLst>
              </a:rPr>
              <a:t>16-bit allocation</a:t>
            </a:r>
            <a:endParaRPr lang="en-US" altLang="en-US" sz="2800"/>
          </a:p>
          <a:p>
            <a:pPr algn="ctr">
              <a:lnSpc>
                <a:spcPct val="80000"/>
              </a:lnSpc>
            </a:pPr>
            <a:r>
              <a:rPr lang="en-US" altLang="en-US" sz="2800"/>
              <a:t>------------------------------</a:t>
            </a:r>
          </a:p>
          <a:p>
            <a:pPr algn="ctr">
              <a:lnSpc>
                <a:spcPct val="80000"/>
              </a:lnSpc>
            </a:pPr>
            <a:r>
              <a:rPr lang="en-US" altLang="en-US" sz="2800"/>
              <a:t>0000000000000111</a:t>
            </a:r>
          </a:p>
          <a:p>
            <a:pPr algn="ctr">
              <a:lnSpc>
                <a:spcPct val="80000"/>
              </a:lnSpc>
            </a:pPr>
            <a:r>
              <a:rPr lang="en-US" altLang="en-US" sz="2800"/>
              <a:t>0000000011101010</a:t>
            </a:r>
          </a:p>
          <a:p>
            <a:pPr algn="ctr">
              <a:lnSpc>
                <a:spcPct val="80000"/>
              </a:lnSpc>
            </a:pPr>
            <a:r>
              <a:rPr lang="en-US" altLang="en-US" sz="2800"/>
              <a:t>0000000100000010</a:t>
            </a:r>
          </a:p>
          <a:p>
            <a:pPr algn="ctr">
              <a:lnSpc>
                <a:spcPct val="80000"/>
              </a:lnSpc>
            </a:pPr>
            <a:r>
              <a:rPr lang="en-US" altLang="en-US" sz="2800"/>
              <a:t>0110000010111000</a:t>
            </a:r>
          </a:p>
          <a:p>
            <a:pPr algn="ctr">
              <a:lnSpc>
                <a:spcPct val="80000"/>
              </a:lnSpc>
            </a:pPr>
            <a:r>
              <a:rPr lang="en-US" altLang="en-US" sz="2800">
                <a:solidFill>
                  <a:srgbClr val="FF0066"/>
                </a:solidFill>
              </a:rPr>
              <a:t>overflow</a:t>
            </a:r>
          </a:p>
        </p:txBody>
      </p:sp>
    </p:spTree>
    <p:extLst>
      <p:ext uri="{BB962C8B-B14F-4D97-AF65-F5344CB8AC3E}">
        <p14:creationId xmlns:p14="http://schemas.microsoft.com/office/powerpoint/2010/main" val="37397463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Number Placeholder 1">
            <a:extLst>
              <a:ext uri="{FF2B5EF4-FFF2-40B4-BE49-F238E27FC236}">
                <a16:creationId xmlns:a16="http://schemas.microsoft.com/office/drawing/2014/main" id="{9F7C0F3C-E7A2-AF32-0AF2-AA0466D7FC9C}"/>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007A0090-3CC3-4060-81F7-515D1C994E8E}" type="slidenum">
              <a:rPr lang="en-US" altLang="en-US" sz="1200" i="0" baseline="0">
                <a:latin typeface="Arial" panose="020B0604020202020204" pitchFamily="34" charset="0"/>
              </a:rPr>
              <a:pPr/>
              <a:t>5</a:t>
            </a:fld>
            <a:endParaRPr lang="en-US" altLang="en-US" sz="1200" i="0" baseline="0">
              <a:latin typeface="Arial" panose="020B0604020202020204" pitchFamily="34" charset="0"/>
            </a:endParaRPr>
          </a:p>
        </p:txBody>
      </p:sp>
      <p:sp>
        <p:nvSpPr>
          <p:cNvPr id="73731" name="Text Box 2">
            <a:extLst>
              <a:ext uri="{FF2B5EF4-FFF2-40B4-BE49-F238E27FC236}">
                <a16:creationId xmlns:a16="http://schemas.microsoft.com/office/drawing/2014/main" id="{0333C012-8FD8-A60B-2B83-60814B6CF6CF}"/>
              </a:ext>
            </a:extLst>
          </p:cNvPr>
          <p:cNvSpPr txBox="1">
            <a:spLocks noChangeArrowheads="1"/>
          </p:cNvSpPr>
          <p:nvPr/>
        </p:nvSpPr>
        <p:spPr bwMode="auto">
          <a:xfrm>
            <a:off x="4572000" y="444110"/>
            <a:ext cx="2306638"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Storing reals</a:t>
            </a:r>
          </a:p>
        </p:txBody>
      </p:sp>
      <p:sp>
        <p:nvSpPr>
          <p:cNvPr id="73732" name="Rectangle 3">
            <a:extLst>
              <a:ext uri="{FF2B5EF4-FFF2-40B4-BE49-F238E27FC236}">
                <a16:creationId xmlns:a16="http://schemas.microsoft.com/office/drawing/2014/main" id="{13544248-B8FF-9789-81C7-F6AB6A01F885}"/>
              </a:ext>
            </a:extLst>
          </p:cNvPr>
          <p:cNvSpPr>
            <a:spLocks noChangeArrowheads="1"/>
          </p:cNvSpPr>
          <p:nvPr/>
        </p:nvSpPr>
        <p:spPr bwMode="auto">
          <a:xfrm>
            <a:off x="1638300" y="1447800"/>
            <a:ext cx="8915400" cy="26543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r>
              <a:rPr lang="en-US" altLang="en-US" b="0" i="0" baseline="0" dirty="0"/>
              <a:t>A real is a number with an integral part and a fractional part. For example, 23.7 is a real number—the integral part is 23 and the fractional part is 7/10. Although a fixed-point representation can be used to represent a real number, the result may not be accurate, or it may not have the required precision. The next two examples explain why.</a:t>
            </a:r>
          </a:p>
        </p:txBody>
      </p:sp>
      <p:sp>
        <p:nvSpPr>
          <p:cNvPr id="73733" name="Rectangle 4">
            <a:extLst>
              <a:ext uri="{FF2B5EF4-FFF2-40B4-BE49-F238E27FC236}">
                <a16:creationId xmlns:a16="http://schemas.microsoft.com/office/drawing/2014/main" id="{76A60FDB-D0C2-1833-F6E7-4C64B5057F84}"/>
              </a:ext>
            </a:extLst>
          </p:cNvPr>
          <p:cNvSpPr>
            <a:spLocks noChangeArrowheads="1"/>
          </p:cNvSpPr>
          <p:nvPr/>
        </p:nvSpPr>
        <p:spPr bwMode="auto">
          <a:xfrm>
            <a:off x="1905000" y="4586289"/>
            <a:ext cx="8382000" cy="1384995"/>
          </a:xfrm>
          <a:prstGeom prst="rect">
            <a:avLst/>
          </a:prstGeom>
          <a:solidFill>
            <a:srgbClr val="99FF33"/>
          </a:solidFill>
          <a:ln w="76200" algn="ctr">
            <a:solidFill>
              <a:srgbClr val="00CC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ctr"/>
            <a:r>
              <a:rPr lang="en-US" altLang="en-US" i="0" baseline="0"/>
              <a:t>Real numbers with very large integral parts or very small fractional parts should not be stored in fixed-point representation.</a:t>
            </a:r>
          </a:p>
        </p:txBody>
      </p:sp>
      <p:grpSp>
        <p:nvGrpSpPr>
          <p:cNvPr id="73734" name="Group 5">
            <a:extLst>
              <a:ext uri="{FF2B5EF4-FFF2-40B4-BE49-F238E27FC236}">
                <a16:creationId xmlns:a16="http://schemas.microsoft.com/office/drawing/2014/main" id="{1C875C70-B704-EA53-3061-6856F148E929}"/>
              </a:ext>
            </a:extLst>
          </p:cNvPr>
          <p:cNvGrpSpPr>
            <a:grpSpLocks/>
          </p:cNvGrpSpPr>
          <p:nvPr/>
        </p:nvGrpSpPr>
        <p:grpSpPr bwMode="auto">
          <a:xfrm>
            <a:off x="1905000" y="3960813"/>
            <a:ext cx="685800" cy="615950"/>
            <a:chOff x="1200" y="1217"/>
            <a:chExt cx="720" cy="388"/>
          </a:xfrm>
        </p:grpSpPr>
        <p:pic>
          <p:nvPicPr>
            <p:cNvPr id="73735" name="Picture 6">
              <a:extLst>
                <a:ext uri="{FF2B5EF4-FFF2-40B4-BE49-F238E27FC236}">
                  <a16:creationId xmlns:a16="http://schemas.microsoft.com/office/drawing/2014/main" id="{841EC934-9A9D-1718-9548-64681BA1E7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0" y="1248"/>
              <a:ext cx="720" cy="3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3736" name="Text Box 7">
              <a:extLst>
                <a:ext uri="{FF2B5EF4-FFF2-40B4-BE49-F238E27FC236}">
                  <a16:creationId xmlns:a16="http://schemas.microsoft.com/office/drawing/2014/main" id="{4D230A0C-1CA7-5EA4-EC42-44D2E5B02655}"/>
                </a:ext>
              </a:extLst>
            </p:cNvPr>
            <p:cNvSpPr txBox="1">
              <a:spLocks noChangeArrowheads="1"/>
            </p:cNvSpPr>
            <p:nvPr/>
          </p:nvSpPr>
          <p:spPr bwMode="auto">
            <a:xfrm>
              <a:off x="1283" y="1217"/>
              <a:ext cx="40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i="0" baseline="0">
                  <a:solidFill>
                    <a:schemeClr val="hlink"/>
                  </a:solidFill>
                  <a:latin typeface="Franklin Gothic Demi" panose="020B0703020102020204" pitchFamily="34" charset="0"/>
                </a:rPr>
                <a:t> </a:t>
              </a:r>
              <a:r>
                <a:rPr lang="en-US" altLang="en-US" sz="3200" i="0" baseline="0">
                  <a:solidFill>
                    <a:schemeClr val="hlink"/>
                  </a:solidFill>
                  <a:latin typeface="Franklin Gothic Demi" panose="020B0703020102020204" pitchFamily="34" charset="0"/>
                </a:rPr>
                <a:t>i</a:t>
              </a: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Number Placeholder 1">
            <a:extLst>
              <a:ext uri="{FF2B5EF4-FFF2-40B4-BE49-F238E27FC236}">
                <a16:creationId xmlns:a16="http://schemas.microsoft.com/office/drawing/2014/main" id="{9814C406-1938-DBF5-05B1-36339A4ECB68}"/>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78C90701-0378-49EB-BDCF-FE8CE0E92AE7}" type="slidenum">
              <a:rPr lang="en-US" altLang="en-US" sz="1200" i="0" baseline="0">
                <a:latin typeface="Arial" panose="020B0604020202020204" pitchFamily="34" charset="0"/>
              </a:rPr>
              <a:pPr/>
              <a:t>6</a:t>
            </a:fld>
            <a:endParaRPr lang="en-US" altLang="en-US" sz="1200" i="0" baseline="0">
              <a:latin typeface="Arial" panose="020B0604020202020204" pitchFamily="34" charset="0"/>
            </a:endParaRPr>
          </a:p>
        </p:txBody>
      </p:sp>
      <p:sp>
        <p:nvSpPr>
          <p:cNvPr id="75779" name="Text Box 2">
            <a:extLst>
              <a:ext uri="{FF2B5EF4-FFF2-40B4-BE49-F238E27FC236}">
                <a16:creationId xmlns:a16="http://schemas.microsoft.com/office/drawing/2014/main" id="{91BB6104-3FF6-CE78-92BA-87210896DB2A}"/>
              </a:ext>
            </a:extLst>
          </p:cNvPr>
          <p:cNvSpPr txBox="1">
            <a:spLocks noChangeArrowheads="1"/>
          </p:cNvSpPr>
          <p:nvPr/>
        </p:nvSpPr>
        <p:spPr bwMode="auto">
          <a:xfrm>
            <a:off x="5123656" y="530636"/>
            <a:ext cx="1944688" cy="457200"/>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dirty="0">
                <a:solidFill>
                  <a:schemeClr val="bg1"/>
                </a:solidFill>
              </a:rPr>
              <a:t>Example 3.16</a:t>
            </a:r>
            <a:endParaRPr lang="en-US" altLang="en-US" sz="2000" baseline="0" dirty="0">
              <a:solidFill>
                <a:schemeClr val="bg1"/>
              </a:solidFill>
            </a:endParaRPr>
          </a:p>
        </p:txBody>
      </p:sp>
      <p:sp>
        <p:nvSpPr>
          <p:cNvPr id="1297411" name="Rectangle 3">
            <a:extLst>
              <a:ext uri="{FF2B5EF4-FFF2-40B4-BE49-F238E27FC236}">
                <a16:creationId xmlns:a16="http://schemas.microsoft.com/office/drawing/2014/main" id="{FF97C4CC-D505-859A-26EF-2949F314D8A9}"/>
              </a:ext>
            </a:extLst>
          </p:cNvPr>
          <p:cNvSpPr>
            <a:spLocks noChangeArrowheads="1"/>
          </p:cNvSpPr>
          <p:nvPr/>
        </p:nvSpPr>
        <p:spPr bwMode="auto">
          <a:xfrm>
            <a:off x="1828800" y="2274838"/>
            <a:ext cx="822960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dirty="0">
                <a:effectLst>
                  <a:outerShdw blurRad="38100" dist="38100" dir="2700000" algn="tl">
                    <a:srgbClr val="C0C0C0"/>
                  </a:outerShdw>
                </a:effectLst>
              </a:rPr>
              <a:t>In the decimal system, assume that we use a fixed-point representation with two digits at the right of the decimal point and six digits at the left of the decimal point, for a total of sixteen digits. The precision of a real number in this system is lost if we try to represent a decimal number such as 1.00234: the system stores the number as 1.00.</a:t>
            </a:r>
          </a:p>
        </p:txBody>
      </p:sp>
      <p:sp>
        <p:nvSpPr>
          <p:cNvPr id="7" name="Rectangle 6">
            <a:extLst>
              <a:ext uri="{FF2B5EF4-FFF2-40B4-BE49-F238E27FC236}">
                <a16:creationId xmlns:a16="http://schemas.microsoft.com/office/drawing/2014/main" id="{4BF7CC33-C2C4-ED44-3D95-8DBA3AC4F223}"/>
              </a:ext>
            </a:extLst>
          </p:cNvPr>
          <p:cNvSpPr/>
          <p:nvPr/>
        </p:nvSpPr>
        <p:spPr>
          <a:xfrm>
            <a:off x="2835916" y="5225142"/>
            <a:ext cx="326571" cy="31724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C7FFB7E-149B-9C43-808C-67EA29A92C5C}"/>
              </a:ext>
            </a:extLst>
          </p:cNvPr>
          <p:cNvSpPr/>
          <p:nvPr/>
        </p:nvSpPr>
        <p:spPr>
          <a:xfrm>
            <a:off x="6592076" y="5225142"/>
            <a:ext cx="326571" cy="31724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3CE2BEC-5286-F504-01D1-77BA6A3B87FF}"/>
              </a:ext>
            </a:extLst>
          </p:cNvPr>
          <p:cNvSpPr/>
          <p:nvPr/>
        </p:nvSpPr>
        <p:spPr>
          <a:xfrm>
            <a:off x="3360575" y="5218280"/>
            <a:ext cx="326571" cy="31724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F59FC26-E554-7695-EEAF-3A73E0850DDF}"/>
              </a:ext>
            </a:extLst>
          </p:cNvPr>
          <p:cNvSpPr/>
          <p:nvPr/>
        </p:nvSpPr>
        <p:spPr>
          <a:xfrm>
            <a:off x="3898641" y="5219490"/>
            <a:ext cx="326571" cy="31724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77C9B24-35E8-AEEC-B192-4C9ADA93023B}"/>
              </a:ext>
            </a:extLst>
          </p:cNvPr>
          <p:cNvSpPr/>
          <p:nvPr/>
        </p:nvSpPr>
        <p:spPr>
          <a:xfrm>
            <a:off x="4357397" y="5218281"/>
            <a:ext cx="326571" cy="31724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0689388-4516-632D-2780-764D81C4617F}"/>
              </a:ext>
            </a:extLst>
          </p:cNvPr>
          <p:cNvSpPr/>
          <p:nvPr/>
        </p:nvSpPr>
        <p:spPr>
          <a:xfrm>
            <a:off x="4915678" y="5218281"/>
            <a:ext cx="326571" cy="31724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56AE510-2458-C3DE-DC65-ABF40CF7963B}"/>
              </a:ext>
            </a:extLst>
          </p:cNvPr>
          <p:cNvSpPr/>
          <p:nvPr/>
        </p:nvSpPr>
        <p:spPr>
          <a:xfrm>
            <a:off x="5486214" y="5218279"/>
            <a:ext cx="326571" cy="31724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7B056F3-AEBA-D26A-3D39-1D47043ADA86}"/>
              </a:ext>
            </a:extLst>
          </p:cNvPr>
          <p:cNvSpPr/>
          <p:nvPr/>
        </p:nvSpPr>
        <p:spPr>
          <a:xfrm>
            <a:off x="6033795" y="5218282"/>
            <a:ext cx="326571" cy="31724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AA2490FE-0457-9631-AEBE-7F9A161968C1}"/>
              </a:ext>
            </a:extLst>
          </p:cNvPr>
          <p:cNvSpPr/>
          <p:nvPr/>
        </p:nvSpPr>
        <p:spPr>
          <a:xfrm>
            <a:off x="5917162" y="5438107"/>
            <a:ext cx="77015" cy="6329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D2E69C7-A408-6D02-FC1C-5C69E608DAAD}"/>
              </a:ext>
            </a:extLst>
          </p:cNvPr>
          <p:cNvSpPr>
            <a:spLocks noGrp="1"/>
          </p:cNvSpPr>
          <p:nvPr>
            <p:ph type="sldNum" sz="quarter" idx="12"/>
          </p:nvPr>
        </p:nvSpPr>
        <p:spPr>
          <a:xfrm>
            <a:off x="8610600" y="6356350"/>
            <a:ext cx="2743200" cy="365125"/>
          </a:xfrm>
        </p:spPr>
        <p:txBody>
          <a:bodyPr/>
          <a:lstStyle/>
          <a:p>
            <a:pPr>
              <a:defRPr/>
            </a:pPr>
            <a:fld id="{B1E69E91-E87B-45DD-B099-93F3FF06128A}" type="slidenum">
              <a:rPr lang="en-US" smtClean="0">
                <a:solidFill>
                  <a:srgbClr val="A5300F"/>
                </a:solidFill>
              </a:rPr>
              <a:pPr>
                <a:defRPr/>
              </a:pPr>
              <a:t>7</a:t>
            </a:fld>
            <a:endParaRPr lang="en-US">
              <a:solidFill>
                <a:srgbClr val="A5300F"/>
              </a:solidFill>
            </a:endParaRPr>
          </a:p>
        </p:txBody>
      </p:sp>
      <p:sp>
        <p:nvSpPr>
          <p:cNvPr id="3" name="Text Box 6">
            <a:extLst>
              <a:ext uri="{FF2B5EF4-FFF2-40B4-BE49-F238E27FC236}">
                <a16:creationId xmlns:a16="http://schemas.microsoft.com/office/drawing/2014/main" id="{DD0CD67E-5C1F-5872-8C55-D36CC1119C76}"/>
              </a:ext>
            </a:extLst>
          </p:cNvPr>
          <p:cNvSpPr txBox="1">
            <a:spLocks noChangeArrowheads="1"/>
          </p:cNvSpPr>
          <p:nvPr/>
        </p:nvSpPr>
        <p:spPr bwMode="auto">
          <a:xfrm>
            <a:off x="4724400" y="609600"/>
            <a:ext cx="1944688" cy="457200"/>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dirty="0">
                <a:solidFill>
                  <a:schemeClr val="bg1"/>
                </a:solidFill>
              </a:rPr>
              <a:t>Example 3.17</a:t>
            </a:r>
            <a:endParaRPr lang="en-US" altLang="en-US" sz="2000" baseline="0" dirty="0">
              <a:solidFill>
                <a:schemeClr val="bg1"/>
              </a:solidFill>
            </a:endParaRPr>
          </a:p>
        </p:txBody>
      </p:sp>
      <p:sp>
        <p:nvSpPr>
          <p:cNvPr id="4" name="Rectangle 7">
            <a:extLst>
              <a:ext uri="{FF2B5EF4-FFF2-40B4-BE49-F238E27FC236}">
                <a16:creationId xmlns:a16="http://schemas.microsoft.com/office/drawing/2014/main" id="{2177768E-026F-6FC0-7676-1C730C89B515}"/>
              </a:ext>
            </a:extLst>
          </p:cNvPr>
          <p:cNvSpPr>
            <a:spLocks noChangeArrowheads="1"/>
          </p:cNvSpPr>
          <p:nvPr/>
        </p:nvSpPr>
        <p:spPr bwMode="auto">
          <a:xfrm>
            <a:off x="1945551" y="2315081"/>
            <a:ext cx="8229600"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dirty="0">
                <a:effectLst>
                  <a:outerShdw blurRad="38100" dist="38100" dir="2700000" algn="tl">
                    <a:srgbClr val="C0C0C0"/>
                  </a:outerShdw>
                </a:effectLst>
              </a:rPr>
              <a:t>In the decimal system, assume that we use a fixed-point representation with six digits to the right of the decimal point and ten digits for the left of the decimal point, for a total of sixteen digits. The accuracy of a real number in this system is lost if we try to represent a decimal number such as 236154302345.00. The system stores the number as 6154302345.00: the integral part is much smaller than it should be.</a:t>
            </a:r>
          </a:p>
        </p:txBody>
      </p:sp>
    </p:spTree>
    <p:extLst>
      <p:ext uri="{BB962C8B-B14F-4D97-AF65-F5344CB8AC3E}">
        <p14:creationId xmlns:p14="http://schemas.microsoft.com/office/powerpoint/2010/main" val="41443636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Number Placeholder 1">
            <a:extLst>
              <a:ext uri="{FF2B5EF4-FFF2-40B4-BE49-F238E27FC236}">
                <a16:creationId xmlns:a16="http://schemas.microsoft.com/office/drawing/2014/main" id="{EE286B7A-6CDC-D895-3FCC-83697F6E18FB}"/>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8B3F59E7-2AF0-485F-A506-8B954272E776}" type="slidenum">
              <a:rPr lang="en-US" altLang="en-US" sz="1200" i="0" baseline="0">
                <a:latin typeface="Arial" panose="020B0604020202020204" pitchFamily="34" charset="0"/>
              </a:rPr>
              <a:pPr/>
              <a:t>8</a:t>
            </a:fld>
            <a:endParaRPr lang="en-US" altLang="en-US" sz="1200" i="0" baseline="0">
              <a:latin typeface="Arial" panose="020B0604020202020204" pitchFamily="34" charset="0"/>
            </a:endParaRPr>
          </a:p>
        </p:txBody>
      </p:sp>
      <p:sp>
        <p:nvSpPr>
          <p:cNvPr id="77827" name="Text Box 2">
            <a:extLst>
              <a:ext uri="{FF2B5EF4-FFF2-40B4-BE49-F238E27FC236}">
                <a16:creationId xmlns:a16="http://schemas.microsoft.com/office/drawing/2014/main" id="{16D8F546-1097-BF9B-F45E-7793FD453306}"/>
              </a:ext>
            </a:extLst>
          </p:cNvPr>
          <p:cNvSpPr txBox="1">
            <a:spLocks noChangeArrowheads="1"/>
          </p:cNvSpPr>
          <p:nvPr/>
        </p:nvSpPr>
        <p:spPr bwMode="auto">
          <a:xfrm>
            <a:off x="3962400" y="562064"/>
            <a:ext cx="6705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i="0" baseline="0" dirty="0">
                <a:solidFill>
                  <a:schemeClr val="bg1"/>
                </a:solidFill>
              </a:rPr>
              <a:t>Floating-point representation</a:t>
            </a:r>
          </a:p>
        </p:txBody>
      </p:sp>
      <p:sp>
        <p:nvSpPr>
          <p:cNvPr id="77828" name="Rectangle 3">
            <a:extLst>
              <a:ext uri="{FF2B5EF4-FFF2-40B4-BE49-F238E27FC236}">
                <a16:creationId xmlns:a16="http://schemas.microsoft.com/office/drawing/2014/main" id="{62186B86-67A3-ACE4-2604-17A7C1CBAA8B}"/>
              </a:ext>
            </a:extLst>
          </p:cNvPr>
          <p:cNvSpPr>
            <a:spLocks noChangeArrowheads="1"/>
          </p:cNvSpPr>
          <p:nvPr/>
        </p:nvSpPr>
        <p:spPr bwMode="auto">
          <a:xfrm>
            <a:off x="1638300" y="1653657"/>
            <a:ext cx="8915400" cy="9461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r>
              <a:rPr lang="en-US" altLang="en-US" b="0" i="0" baseline="0" dirty="0"/>
              <a:t>The solution for maintaining accuracy or precision is to used </a:t>
            </a:r>
            <a:r>
              <a:rPr lang="en-US" altLang="en-US" i="0" baseline="0" dirty="0">
                <a:solidFill>
                  <a:schemeClr val="folHlink"/>
                </a:solidFill>
              </a:rPr>
              <a:t>floating-point representation</a:t>
            </a:r>
            <a:r>
              <a:rPr lang="en-US" altLang="en-US" b="0" i="0" baseline="0" dirty="0"/>
              <a:t>. </a:t>
            </a:r>
          </a:p>
        </p:txBody>
      </p:sp>
      <p:sp>
        <p:nvSpPr>
          <p:cNvPr id="77829" name="Text Box 7">
            <a:extLst>
              <a:ext uri="{FF2B5EF4-FFF2-40B4-BE49-F238E27FC236}">
                <a16:creationId xmlns:a16="http://schemas.microsoft.com/office/drawing/2014/main" id="{A5C3E3A6-5EE3-58C9-5BA0-C8AE31A50749}"/>
              </a:ext>
            </a:extLst>
          </p:cNvPr>
          <p:cNvSpPr txBox="1">
            <a:spLocks noChangeArrowheads="1"/>
          </p:cNvSpPr>
          <p:nvPr/>
        </p:nvSpPr>
        <p:spPr bwMode="auto">
          <a:xfrm>
            <a:off x="2057400" y="2569590"/>
            <a:ext cx="7226300"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dirty="0">
                <a:solidFill>
                  <a:schemeClr val="folHlink"/>
                </a:solidFill>
              </a:rPr>
              <a:t>Figure 3.10  </a:t>
            </a:r>
            <a:r>
              <a:rPr lang="en-US" altLang="en-US" sz="2000" i="0" baseline="0" dirty="0"/>
              <a:t>The three parts of a real number in floating-point</a:t>
            </a:r>
          </a:p>
        </p:txBody>
      </p:sp>
      <p:pic>
        <p:nvPicPr>
          <p:cNvPr id="77830" name="Picture 8">
            <a:extLst>
              <a:ext uri="{FF2B5EF4-FFF2-40B4-BE49-F238E27FC236}">
                <a16:creationId xmlns:a16="http://schemas.microsoft.com/office/drawing/2014/main" id="{422F335A-E3DD-24C5-84A6-B381EEFDFEE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29191"/>
          <a:stretch/>
        </p:blipFill>
        <p:spPr bwMode="auto">
          <a:xfrm>
            <a:off x="2397125" y="3498924"/>
            <a:ext cx="7397750" cy="13387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7831" name="Rectangle 9">
            <a:extLst>
              <a:ext uri="{FF2B5EF4-FFF2-40B4-BE49-F238E27FC236}">
                <a16:creationId xmlns:a16="http://schemas.microsoft.com/office/drawing/2014/main" id="{09C304BE-C0DF-1B3D-2696-96B353EE2274}"/>
              </a:ext>
            </a:extLst>
          </p:cNvPr>
          <p:cNvSpPr>
            <a:spLocks noChangeArrowheads="1"/>
          </p:cNvSpPr>
          <p:nvPr/>
        </p:nvSpPr>
        <p:spPr bwMode="auto">
          <a:xfrm>
            <a:off x="1905000" y="5654676"/>
            <a:ext cx="8382000" cy="830997"/>
          </a:xfrm>
          <a:prstGeom prst="rect">
            <a:avLst/>
          </a:prstGeom>
          <a:solidFill>
            <a:srgbClr val="99FF33"/>
          </a:solidFill>
          <a:ln w="76200" algn="ctr">
            <a:solidFill>
              <a:srgbClr val="00CC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ctr"/>
            <a:r>
              <a:rPr lang="en-US" altLang="en-US" sz="2400" i="0" baseline="0" dirty="0"/>
              <a:t>A floating-point representation of a number is made up of three parts: a sign, a shifter, and a fixed-point number.</a:t>
            </a:r>
          </a:p>
        </p:txBody>
      </p:sp>
      <p:sp>
        <p:nvSpPr>
          <p:cNvPr id="11" name="TextBox 10">
            <a:extLst>
              <a:ext uri="{FF2B5EF4-FFF2-40B4-BE49-F238E27FC236}">
                <a16:creationId xmlns:a16="http://schemas.microsoft.com/office/drawing/2014/main" id="{9FF13081-C0C3-6312-5532-D6D1C1449DE4}"/>
              </a:ext>
            </a:extLst>
          </p:cNvPr>
          <p:cNvSpPr txBox="1"/>
          <p:nvPr/>
        </p:nvSpPr>
        <p:spPr>
          <a:xfrm>
            <a:off x="4245428" y="5019677"/>
            <a:ext cx="4282751" cy="461665"/>
          </a:xfrm>
          <a:prstGeom prst="rect">
            <a:avLst/>
          </a:prstGeom>
          <a:noFill/>
        </p:spPr>
        <p:txBody>
          <a:bodyPr wrap="square" rtlCol="0">
            <a:spAutoFit/>
          </a:bodyPr>
          <a:lstStyle/>
          <a:p>
            <a:r>
              <a:rPr lang="en-US" sz="2400" b="1" dirty="0"/>
              <a:t>Floating-point representation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Number Placeholder 1">
            <a:extLst>
              <a:ext uri="{FF2B5EF4-FFF2-40B4-BE49-F238E27FC236}">
                <a16:creationId xmlns:a16="http://schemas.microsoft.com/office/drawing/2014/main" id="{D7F8B52B-4B08-EB05-599C-6D78224211F0}"/>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993E6E29-5067-449F-B867-1D7851EFDC97}" type="slidenum">
              <a:rPr lang="en-US" altLang="en-US" sz="1200" i="0" baseline="0">
                <a:latin typeface="Arial" panose="020B0604020202020204" pitchFamily="34" charset="0"/>
              </a:rPr>
              <a:pPr/>
              <a:t>9</a:t>
            </a:fld>
            <a:endParaRPr lang="en-US" altLang="en-US" sz="1200" i="0" baseline="0">
              <a:latin typeface="Arial" panose="020B0604020202020204" pitchFamily="34" charset="0"/>
            </a:endParaRPr>
          </a:p>
        </p:txBody>
      </p:sp>
      <p:sp>
        <p:nvSpPr>
          <p:cNvPr id="79875" name="Text Box 2">
            <a:extLst>
              <a:ext uri="{FF2B5EF4-FFF2-40B4-BE49-F238E27FC236}">
                <a16:creationId xmlns:a16="http://schemas.microsoft.com/office/drawing/2014/main" id="{A0ACD2FD-82C0-42BB-3C70-FD0E788B0C32}"/>
              </a:ext>
            </a:extLst>
          </p:cNvPr>
          <p:cNvSpPr txBox="1">
            <a:spLocks noChangeArrowheads="1"/>
          </p:cNvSpPr>
          <p:nvPr/>
        </p:nvSpPr>
        <p:spPr bwMode="auto">
          <a:xfrm>
            <a:off x="5009356" y="544694"/>
            <a:ext cx="1944688" cy="457200"/>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dirty="0">
                <a:solidFill>
                  <a:schemeClr val="bg1"/>
                </a:solidFill>
              </a:rPr>
              <a:t>Example 3.18</a:t>
            </a:r>
            <a:endParaRPr lang="en-US" altLang="en-US" sz="2000" baseline="0" dirty="0">
              <a:solidFill>
                <a:schemeClr val="bg1"/>
              </a:solidFill>
            </a:endParaRPr>
          </a:p>
        </p:txBody>
      </p:sp>
      <p:sp>
        <p:nvSpPr>
          <p:cNvPr id="1303555" name="Rectangle 3">
            <a:extLst>
              <a:ext uri="{FF2B5EF4-FFF2-40B4-BE49-F238E27FC236}">
                <a16:creationId xmlns:a16="http://schemas.microsoft.com/office/drawing/2014/main" id="{4193BFB4-F3EF-2880-CD3F-2CEA9738BE47}"/>
              </a:ext>
            </a:extLst>
          </p:cNvPr>
          <p:cNvSpPr>
            <a:spLocks noChangeArrowheads="1"/>
          </p:cNvSpPr>
          <p:nvPr/>
        </p:nvSpPr>
        <p:spPr bwMode="auto">
          <a:xfrm>
            <a:off x="1981200" y="1525769"/>
            <a:ext cx="822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dirty="0">
                <a:effectLst>
                  <a:outerShdw blurRad="38100" dist="38100" dir="2700000" algn="tl">
                    <a:srgbClr val="C0C0C0"/>
                  </a:outerShdw>
                </a:effectLst>
              </a:rPr>
              <a:t>The following shows the decimal number</a:t>
            </a:r>
          </a:p>
        </p:txBody>
      </p:sp>
      <p:sp>
        <p:nvSpPr>
          <p:cNvPr id="1303558" name="Rectangle 6">
            <a:extLst>
              <a:ext uri="{FF2B5EF4-FFF2-40B4-BE49-F238E27FC236}">
                <a16:creationId xmlns:a16="http://schemas.microsoft.com/office/drawing/2014/main" id="{F035E598-3FD6-590D-3C3E-21599874E702}"/>
              </a:ext>
            </a:extLst>
          </p:cNvPr>
          <p:cNvSpPr>
            <a:spLocks noChangeArrowheads="1"/>
          </p:cNvSpPr>
          <p:nvPr/>
        </p:nvSpPr>
        <p:spPr bwMode="auto">
          <a:xfrm>
            <a:off x="3515341" y="2111438"/>
            <a:ext cx="4648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dirty="0">
                <a:effectLst>
                  <a:outerShdw blurRad="38100" dist="38100" dir="2700000" algn="tl">
                    <a:srgbClr val="C0C0C0"/>
                  </a:outerShdw>
                </a:effectLst>
              </a:rPr>
              <a:t>7,452,000,000,000,000,000,000.00</a:t>
            </a:r>
          </a:p>
        </p:txBody>
      </p:sp>
      <p:sp>
        <p:nvSpPr>
          <p:cNvPr id="1303559" name="Rectangle 7">
            <a:extLst>
              <a:ext uri="{FF2B5EF4-FFF2-40B4-BE49-F238E27FC236}">
                <a16:creationId xmlns:a16="http://schemas.microsoft.com/office/drawing/2014/main" id="{F7037040-8DBF-2553-06C8-C68E985D8139}"/>
              </a:ext>
            </a:extLst>
          </p:cNvPr>
          <p:cNvSpPr>
            <a:spLocks noChangeArrowheads="1"/>
          </p:cNvSpPr>
          <p:nvPr/>
        </p:nvSpPr>
        <p:spPr bwMode="auto">
          <a:xfrm>
            <a:off x="1900237" y="2617819"/>
            <a:ext cx="822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dirty="0">
                <a:effectLst>
                  <a:outerShdw blurRad="38100" dist="38100" dir="2700000" algn="tl">
                    <a:srgbClr val="C0C0C0"/>
                  </a:outerShdw>
                </a:effectLst>
              </a:rPr>
              <a:t>in scientific notation (floating-point representation).</a:t>
            </a:r>
          </a:p>
        </p:txBody>
      </p:sp>
      <p:pic>
        <p:nvPicPr>
          <p:cNvPr id="79879" name="Picture 8">
            <a:extLst>
              <a:ext uri="{FF2B5EF4-FFF2-40B4-BE49-F238E27FC236}">
                <a16:creationId xmlns:a16="http://schemas.microsoft.com/office/drawing/2014/main" id="{642DF868-944D-DEA7-47EC-13899C1873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6631" y="3201225"/>
            <a:ext cx="7678737" cy="1252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03561" name="Rectangle 9">
            <a:extLst>
              <a:ext uri="{FF2B5EF4-FFF2-40B4-BE49-F238E27FC236}">
                <a16:creationId xmlns:a16="http://schemas.microsoft.com/office/drawing/2014/main" id="{B28ED227-157D-1044-0628-1EC814EC307E}"/>
              </a:ext>
            </a:extLst>
          </p:cNvPr>
          <p:cNvSpPr>
            <a:spLocks noChangeArrowheads="1"/>
          </p:cNvSpPr>
          <p:nvPr/>
        </p:nvSpPr>
        <p:spPr bwMode="auto">
          <a:xfrm>
            <a:off x="2256631" y="4459533"/>
            <a:ext cx="82296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dirty="0">
                <a:effectLst>
                  <a:outerShdw blurRad="38100" dist="38100" dir="2700000" algn="tl">
                    <a:srgbClr val="C0C0C0"/>
                  </a:outerShdw>
                </a:effectLst>
              </a:rPr>
              <a:t>The three sections are the </a:t>
            </a:r>
            <a:r>
              <a:rPr lang="en-US" altLang="en-US" sz="2400" dirty="0">
                <a:solidFill>
                  <a:schemeClr val="folHlink"/>
                </a:solidFill>
                <a:effectLst>
                  <a:outerShdw blurRad="38100" dist="38100" dir="2700000" algn="tl">
                    <a:srgbClr val="C0C0C0"/>
                  </a:outerShdw>
                </a:effectLst>
              </a:rPr>
              <a:t>sign</a:t>
            </a:r>
            <a:r>
              <a:rPr lang="en-US" altLang="en-US" sz="2400" dirty="0">
                <a:effectLst>
                  <a:outerShdw blurRad="38100" dist="38100" dir="2700000" algn="tl">
                    <a:srgbClr val="C0C0C0"/>
                  </a:outerShdw>
                </a:effectLst>
              </a:rPr>
              <a:t> (+), the </a:t>
            </a:r>
            <a:r>
              <a:rPr lang="en-US" altLang="en-US" sz="2400" dirty="0">
                <a:solidFill>
                  <a:schemeClr val="folHlink"/>
                </a:solidFill>
                <a:effectLst>
                  <a:outerShdw blurRad="38100" dist="38100" dir="2700000" algn="tl">
                    <a:srgbClr val="C0C0C0"/>
                  </a:outerShdw>
                </a:effectLst>
              </a:rPr>
              <a:t>shifter</a:t>
            </a:r>
            <a:r>
              <a:rPr lang="en-US" altLang="en-US" sz="2400" dirty="0">
                <a:effectLst>
                  <a:outerShdw blurRad="38100" dist="38100" dir="2700000" algn="tl">
                    <a:srgbClr val="C0C0C0"/>
                  </a:outerShdw>
                </a:effectLst>
              </a:rPr>
              <a:t> (21), and the </a:t>
            </a:r>
            <a:r>
              <a:rPr lang="en-US" altLang="en-US" sz="2400" dirty="0">
                <a:solidFill>
                  <a:schemeClr val="folHlink"/>
                </a:solidFill>
                <a:effectLst>
                  <a:outerShdw blurRad="38100" dist="38100" dir="2700000" algn="tl">
                    <a:srgbClr val="C0C0C0"/>
                  </a:outerShdw>
                </a:effectLst>
              </a:rPr>
              <a:t>fixed-point part</a:t>
            </a:r>
            <a:r>
              <a:rPr lang="en-US" altLang="en-US" sz="2400" dirty="0">
                <a:effectLst>
                  <a:outerShdw blurRad="38100" dist="38100" dir="2700000" algn="tl">
                    <a:srgbClr val="C0C0C0"/>
                  </a:outerShdw>
                </a:effectLst>
              </a:rPr>
              <a:t> (7.425). Note that the shifter is the exponent.</a:t>
            </a:r>
          </a:p>
        </p:txBody>
      </p:sp>
      <p:pic>
        <p:nvPicPr>
          <p:cNvPr id="11" name="Picture 10">
            <a:extLst>
              <a:ext uri="{FF2B5EF4-FFF2-40B4-BE49-F238E27FC236}">
                <a16:creationId xmlns:a16="http://schemas.microsoft.com/office/drawing/2014/main" id="{FE249565-FBD9-7A03-1601-DF9B868C1043}"/>
              </a:ext>
            </a:extLst>
          </p:cNvPr>
          <p:cNvPicPr>
            <a:picLocks noChangeAspect="1"/>
          </p:cNvPicPr>
          <p:nvPr/>
        </p:nvPicPr>
        <p:blipFill>
          <a:blip r:embed="rId4"/>
          <a:stretch>
            <a:fillRect/>
          </a:stretch>
        </p:blipFill>
        <p:spPr>
          <a:xfrm>
            <a:off x="2256631" y="5332231"/>
            <a:ext cx="7762875" cy="150495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Number Placeholder 1">
            <a:extLst>
              <a:ext uri="{FF2B5EF4-FFF2-40B4-BE49-F238E27FC236}">
                <a16:creationId xmlns:a16="http://schemas.microsoft.com/office/drawing/2014/main" id="{D523736C-AE09-B12C-370B-98F7F5AD27BA}"/>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373B3FF6-AC69-48C3-968B-632CDF7A2F11}" type="slidenum">
              <a:rPr lang="en-US" altLang="en-US" sz="1200" i="0" baseline="0">
                <a:latin typeface="Arial" panose="020B0604020202020204" pitchFamily="34" charset="0"/>
              </a:rPr>
              <a:pPr/>
              <a:t>10</a:t>
            </a:fld>
            <a:endParaRPr lang="en-US" altLang="en-US" sz="1200" i="0" baseline="0">
              <a:latin typeface="Arial" panose="020B0604020202020204" pitchFamily="34" charset="0"/>
            </a:endParaRPr>
          </a:p>
        </p:txBody>
      </p:sp>
      <p:sp>
        <p:nvSpPr>
          <p:cNvPr id="81923" name="Text Box 2">
            <a:extLst>
              <a:ext uri="{FF2B5EF4-FFF2-40B4-BE49-F238E27FC236}">
                <a16:creationId xmlns:a16="http://schemas.microsoft.com/office/drawing/2014/main" id="{240BC751-84FA-E46F-9FCD-2EFB4B136356}"/>
              </a:ext>
            </a:extLst>
          </p:cNvPr>
          <p:cNvSpPr txBox="1">
            <a:spLocks noChangeArrowheads="1"/>
          </p:cNvSpPr>
          <p:nvPr/>
        </p:nvSpPr>
        <p:spPr bwMode="auto">
          <a:xfrm>
            <a:off x="5181600" y="609600"/>
            <a:ext cx="1944688" cy="457200"/>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dirty="0">
                <a:solidFill>
                  <a:schemeClr val="bg1"/>
                </a:solidFill>
              </a:rPr>
              <a:t>Example 3.19</a:t>
            </a:r>
            <a:endParaRPr lang="en-US" altLang="en-US" sz="2000" baseline="0" dirty="0">
              <a:solidFill>
                <a:schemeClr val="bg1"/>
              </a:solidFill>
            </a:endParaRPr>
          </a:p>
        </p:txBody>
      </p:sp>
      <p:sp>
        <p:nvSpPr>
          <p:cNvPr id="1305603" name="Rectangle 3">
            <a:extLst>
              <a:ext uri="{FF2B5EF4-FFF2-40B4-BE49-F238E27FC236}">
                <a16:creationId xmlns:a16="http://schemas.microsoft.com/office/drawing/2014/main" id="{0B849681-ADA3-ED93-1875-3D4CF180994A}"/>
              </a:ext>
            </a:extLst>
          </p:cNvPr>
          <p:cNvSpPr>
            <a:spLocks noChangeArrowheads="1"/>
          </p:cNvSpPr>
          <p:nvPr/>
        </p:nvSpPr>
        <p:spPr bwMode="auto">
          <a:xfrm>
            <a:off x="1911350" y="1623488"/>
            <a:ext cx="304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just" eaLnBrk="1" hangingPunct="1">
              <a:defRPr/>
            </a:pPr>
            <a:r>
              <a:rPr lang="en-US" altLang="en-US" sz="2400" dirty="0">
                <a:effectLst>
                  <a:outerShdw blurRad="38100" dist="38100" dir="2700000" algn="tl">
                    <a:srgbClr val="C0C0C0"/>
                  </a:outerShdw>
                </a:effectLst>
              </a:rPr>
              <a:t>Show the number</a:t>
            </a:r>
          </a:p>
        </p:txBody>
      </p:sp>
      <p:sp>
        <p:nvSpPr>
          <p:cNvPr id="1305604" name="Rectangle 4">
            <a:extLst>
              <a:ext uri="{FF2B5EF4-FFF2-40B4-BE49-F238E27FC236}">
                <a16:creationId xmlns:a16="http://schemas.microsoft.com/office/drawing/2014/main" id="{FE16E2A5-3CC2-F47E-B099-749083590ED3}"/>
              </a:ext>
            </a:extLst>
          </p:cNvPr>
          <p:cNvSpPr>
            <a:spLocks noChangeArrowheads="1"/>
          </p:cNvSpPr>
          <p:nvPr/>
        </p:nvSpPr>
        <p:spPr bwMode="auto">
          <a:xfrm>
            <a:off x="4533106" y="1603215"/>
            <a:ext cx="3124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dirty="0">
                <a:effectLst>
                  <a:outerShdw blurRad="38100" dist="38100" dir="2700000" algn="tl">
                    <a:srgbClr val="C0C0C0"/>
                  </a:outerShdw>
                </a:effectLst>
              </a:rPr>
              <a:t>−0.0000000000000232</a:t>
            </a:r>
          </a:p>
        </p:txBody>
      </p:sp>
      <p:sp>
        <p:nvSpPr>
          <p:cNvPr id="1305605" name="Rectangle 5">
            <a:extLst>
              <a:ext uri="{FF2B5EF4-FFF2-40B4-BE49-F238E27FC236}">
                <a16:creationId xmlns:a16="http://schemas.microsoft.com/office/drawing/2014/main" id="{66AEB916-0325-2804-1E31-9E4E41BBD901}"/>
              </a:ext>
            </a:extLst>
          </p:cNvPr>
          <p:cNvSpPr>
            <a:spLocks noChangeArrowheads="1"/>
          </p:cNvSpPr>
          <p:nvPr/>
        </p:nvSpPr>
        <p:spPr bwMode="auto">
          <a:xfrm>
            <a:off x="1911350" y="2004692"/>
            <a:ext cx="822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dirty="0">
                <a:effectLst>
                  <a:outerShdw blurRad="38100" dist="38100" dir="2700000" algn="tl">
                    <a:srgbClr val="C0C0C0"/>
                  </a:outerShdw>
                </a:effectLst>
              </a:rPr>
              <a:t>in scientific notation (floating-point representation).</a:t>
            </a:r>
          </a:p>
        </p:txBody>
      </p:sp>
      <p:sp>
        <p:nvSpPr>
          <p:cNvPr id="1305607" name="Rectangle 7">
            <a:extLst>
              <a:ext uri="{FF2B5EF4-FFF2-40B4-BE49-F238E27FC236}">
                <a16:creationId xmlns:a16="http://schemas.microsoft.com/office/drawing/2014/main" id="{9ACFC083-33DB-D527-F82B-0B987B3486CC}"/>
              </a:ext>
            </a:extLst>
          </p:cNvPr>
          <p:cNvSpPr>
            <a:spLocks noChangeArrowheads="1"/>
          </p:cNvSpPr>
          <p:nvPr/>
        </p:nvSpPr>
        <p:spPr bwMode="auto">
          <a:xfrm>
            <a:off x="1676400" y="5421740"/>
            <a:ext cx="82296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dirty="0">
                <a:effectLst>
                  <a:outerShdw blurRad="38100" dist="38100" dir="2700000" algn="tl">
                    <a:srgbClr val="C0C0C0"/>
                  </a:outerShdw>
                </a:effectLst>
              </a:rPr>
              <a:t>The three sections are the </a:t>
            </a:r>
            <a:r>
              <a:rPr lang="en-US" altLang="en-US" sz="2400" dirty="0">
                <a:solidFill>
                  <a:schemeClr val="folHlink"/>
                </a:solidFill>
                <a:effectLst>
                  <a:outerShdw blurRad="38100" dist="38100" dir="2700000" algn="tl">
                    <a:srgbClr val="C0C0C0"/>
                  </a:outerShdw>
                </a:effectLst>
              </a:rPr>
              <a:t>sign</a:t>
            </a:r>
            <a:r>
              <a:rPr lang="en-US" altLang="en-US" sz="2400" dirty="0">
                <a:effectLst>
                  <a:outerShdw blurRad="38100" dist="38100" dir="2700000" algn="tl">
                    <a:srgbClr val="C0C0C0"/>
                  </a:outerShdw>
                </a:effectLst>
              </a:rPr>
              <a:t> (</a:t>
            </a:r>
            <a:r>
              <a:rPr lang="en-US" altLang="en-US" sz="2400" dirty="0">
                <a:effectLst>
                  <a:outerShdw blurRad="38100" dist="38100" dir="2700000" algn="tl">
                    <a:srgbClr val="C0C0C0"/>
                  </a:outerShdw>
                </a:effectLst>
                <a:latin typeface="Symbol" panose="05050102010706020507" pitchFamily="18" charset="2"/>
              </a:rPr>
              <a:t>-</a:t>
            </a:r>
            <a:r>
              <a:rPr lang="en-US" altLang="en-US" sz="2400" dirty="0">
                <a:effectLst>
                  <a:outerShdw blurRad="38100" dist="38100" dir="2700000" algn="tl">
                    <a:srgbClr val="C0C0C0"/>
                  </a:outerShdw>
                </a:effectLst>
              </a:rPr>
              <a:t>), the </a:t>
            </a:r>
            <a:r>
              <a:rPr lang="en-US" altLang="en-US" sz="2400" dirty="0">
                <a:solidFill>
                  <a:schemeClr val="folHlink"/>
                </a:solidFill>
                <a:effectLst>
                  <a:outerShdw blurRad="38100" dist="38100" dir="2700000" algn="tl">
                    <a:srgbClr val="C0C0C0"/>
                  </a:outerShdw>
                </a:effectLst>
              </a:rPr>
              <a:t>shifter</a:t>
            </a:r>
            <a:r>
              <a:rPr lang="en-US" altLang="en-US" sz="2400" dirty="0">
                <a:effectLst>
                  <a:outerShdw blurRad="38100" dist="38100" dir="2700000" algn="tl">
                    <a:srgbClr val="C0C0C0"/>
                  </a:outerShdw>
                </a:effectLst>
              </a:rPr>
              <a:t> (</a:t>
            </a:r>
            <a:r>
              <a:rPr lang="en-US" altLang="en-US" sz="2400" dirty="0">
                <a:effectLst>
                  <a:outerShdw blurRad="38100" dist="38100" dir="2700000" algn="tl">
                    <a:srgbClr val="C0C0C0"/>
                  </a:outerShdw>
                </a:effectLst>
                <a:latin typeface="Symbol" panose="05050102010706020507" pitchFamily="18" charset="2"/>
              </a:rPr>
              <a:t>-</a:t>
            </a:r>
            <a:r>
              <a:rPr lang="en-US" altLang="en-US" sz="2400" dirty="0">
                <a:effectLst>
                  <a:outerShdw blurRad="38100" dist="38100" dir="2700000" algn="tl">
                    <a:srgbClr val="C0C0C0"/>
                  </a:outerShdw>
                </a:effectLst>
              </a:rPr>
              <a:t>14), and the </a:t>
            </a:r>
            <a:r>
              <a:rPr lang="en-US" altLang="en-US" sz="2400" dirty="0">
                <a:solidFill>
                  <a:schemeClr val="folHlink"/>
                </a:solidFill>
                <a:effectLst>
                  <a:outerShdw blurRad="38100" dist="38100" dir="2700000" algn="tl">
                    <a:srgbClr val="C0C0C0"/>
                  </a:outerShdw>
                </a:effectLst>
              </a:rPr>
              <a:t>fixed-point part</a:t>
            </a:r>
            <a:r>
              <a:rPr lang="en-US" altLang="en-US" sz="2400" dirty="0">
                <a:effectLst>
                  <a:outerShdw blurRad="38100" dist="38100" dir="2700000" algn="tl">
                    <a:srgbClr val="C0C0C0"/>
                  </a:outerShdw>
                </a:effectLst>
              </a:rPr>
              <a:t> (2.32). Note that the shifter is the exponent.</a:t>
            </a:r>
          </a:p>
        </p:txBody>
      </p:sp>
      <p:sp>
        <p:nvSpPr>
          <p:cNvPr id="1305608" name="Rectangle 8">
            <a:extLst>
              <a:ext uri="{FF2B5EF4-FFF2-40B4-BE49-F238E27FC236}">
                <a16:creationId xmlns:a16="http://schemas.microsoft.com/office/drawing/2014/main" id="{DCED577C-4F05-E8C5-8202-818F05FE3846}"/>
              </a:ext>
            </a:extLst>
          </p:cNvPr>
          <p:cNvSpPr>
            <a:spLocks noChangeArrowheads="1"/>
          </p:cNvSpPr>
          <p:nvPr/>
        </p:nvSpPr>
        <p:spPr bwMode="auto">
          <a:xfrm>
            <a:off x="1600200" y="2493875"/>
            <a:ext cx="82296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a:solidFill>
                  <a:schemeClr val="folHlink"/>
                </a:solidFill>
                <a:effectLst>
                  <a:outerShdw blurRad="38100" dist="38100" dir="2700000" algn="tl">
                    <a:srgbClr val="C0C0C0"/>
                  </a:outerShdw>
                </a:effectLst>
              </a:rPr>
              <a:t>Solution</a:t>
            </a:r>
            <a:br>
              <a:rPr lang="en-US" altLang="en-US" sz="2400">
                <a:effectLst>
                  <a:outerShdw blurRad="38100" dist="38100" dir="2700000" algn="tl">
                    <a:srgbClr val="C0C0C0"/>
                  </a:outerShdw>
                </a:effectLst>
              </a:rPr>
            </a:br>
            <a:r>
              <a:rPr lang="en-US" altLang="en-US" sz="2400">
                <a:effectLst>
                  <a:outerShdw blurRad="38100" dist="38100" dir="2700000" algn="tl">
                    <a:srgbClr val="C0C0C0"/>
                  </a:outerShdw>
                </a:effectLst>
              </a:rPr>
              <a:t>We use the same approach as in the previous example—we move the decimal point after the digit 2, as shown below:</a:t>
            </a:r>
          </a:p>
        </p:txBody>
      </p:sp>
      <p:pic>
        <p:nvPicPr>
          <p:cNvPr id="81929" name="Picture 9">
            <a:extLst>
              <a:ext uri="{FF2B5EF4-FFF2-40B4-BE49-F238E27FC236}">
                <a16:creationId xmlns:a16="http://schemas.microsoft.com/office/drawing/2014/main" id="{8452EA87-770F-93C3-DF6E-0D19046B13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49464" y="3798888"/>
            <a:ext cx="8091487" cy="1611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Number Placeholder 1">
            <a:extLst>
              <a:ext uri="{FF2B5EF4-FFF2-40B4-BE49-F238E27FC236}">
                <a16:creationId xmlns:a16="http://schemas.microsoft.com/office/drawing/2014/main" id="{71C1B0E4-5884-9CA0-7248-8E85DEC7E091}"/>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0D1A2B0A-BDDF-4167-AF5F-8BB8267CBE45}" type="slidenum">
              <a:rPr lang="en-US" altLang="en-US" sz="1200" i="0" baseline="0">
                <a:latin typeface="Arial" panose="020B0604020202020204" pitchFamily="34" charset="0"/>
              </a:rPr>
              <a:pPr/>
              <a:t>11</a:t>
            </a:fld>
            <a:endParaRPr lang="en-US" altLang="en-US" sz="1200" i="0" baseline="0">
              <a:latin typeface="Arial" panose="020B0604020202020204" pitchFamily="34" charset="0"/>
            </a:endParaRPr>
          </a:p>
        </p:txBody>
      </p:sp>
      <p:sp>
        <p:nvSpPr>
          <p:cNvPr id="83971" name="Text Box 2">
            <a:extLst>
              <a:ext uri="{FF2B5EF4-FFF2-40B4-BE49-F238E27FC236}">
                <a16:creationId xmlns:a16="http://schemas.microsoft.com/office/drawing/2014/main" id="{2B61EED6-5978-F194-1F0F-018A30CC61E0}"/>
              </a:ext>
            </a:extLst>
          </p:cNvPr>
          <p:cNvSpPr txBox="1">
            <a:spLocks noChangeArrowheads="1"/>
          </p:cNvSpPr>
          <p:nvPr/>
        </p:nvSpPr>
        <p:spPr bwMode="auto">
          <a:xfrm>
            <a:off x="5152231" y="618947"/>
            <a:ext cx="1944688" cy="457200"/>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dirty="0">
                <a:solidFill>
                  <a:schemeClr val="bg1"/>
                </a:solidFill>
              </a:rPr>
              <a:t>Example 3.20</a:t>
            </a:r>
            <a:endParaRPr lang="en-US" altLang="en-US" sz="2000" baseline="0" dirty="0">
              <a:solidFill>
                <a:schemeClr val="bg1"/>
              </a:solidFill>
            </a:endParaRPr>
          </a:p>
        </p:txBody>
      </p:sp>
      <p:sp>
        <p:nvSpPr>
          <p:cNvPr id="1307651" name="Rectangle 3">
            <a:extLst>
              <a:ext uri="{FF2B5EF4-FFF2-40B4-BE49-F238E27FC236}">
                <a16:creationId xmlns:a16="http://schemas.microsoft.com/office/drawing/2014/main" id="{DE346B48-D682-C230-7843-60227F31624A}"/>
              </a:ext>
            </a:extLst>
          </p:cNvPr>
          <p:cNvSpPr>
            <a:spLocks noChangeArrowheads="1"/>
          </p:cNvSpPr>
          <p:nvPr/>
        </p:nvSpPr>
        <p:spPr bwMode="auto">
          <a:xfrm>
            <a:off x="1600200" y="1334909"/>
            <a:ext cx="822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dirty="0">
                <a:effectLst>
                  <a:outerShdw blurRad="38100" dist="38100" dir="2700000" algn="tl">
                    <a:srgbClr val="C0C0C0"/>
                  </a:outerShdw>
                </a:effectLst>
              </a:rPr>
              <a:t>Show the number</a:t>
            </a:r>
          </a:p>
        </p:txBody>
      </p:sp>
      <p:sp>
        <p:nvSpPr>
          <p:cNvPr id="1307652" name="Rectangle 4">
            <a:extLst>
              <a:ext uri="{FF2B5EF4-FFF2-40B4-BE49-F238E27FC236}">
                <a16:creationId xmlns:a16="http://schemas.microsoft.com/office/drawing/2014/main" id="{631C2256-EA08-F1E7-E8C1-41759148FBE5}"/>
              </a:ext>
            </a:extLst>
          </p:cNvPr>
          <p:cNvSpPr>
            <a:spLocks noChangeArrowheads="1"/>
          </p:cNvSpPr>
          <p:nvPr/>
        </p:nvSpPr>
        <p:spPr bwMode="auto">
          <a:xfrm>
            <a:off x="3276600" y="1643396"/>
            <a:ext cx="6019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dirty="0">
                <a:effectLst>
                  <a:outerShdw blurRad="38100" dist="38100" dir="2700000" algn="tl">
                    <a:srgbClr val="C0C0C0"/>
                  </a:outerShdw>
                </a:effectLst>
              </a:rPr>
              <a:t>(101001000000000000000000000000000.00)</a:t>
            </a:r>
            <a:r>
              <a:rPr lang="en-US" altLang="en-US" sz="2400" baseline="-25000" dirty="0">
                <a:effectLst>
                  <a:outerShdw blurRad="38100" dist="38100" dir="2700000" algn="tl">
                    <a:srgbClr val="C0C0C0"/>
                  </a:outerShdw>
                </a:effectLst>
              </a:rPr>
              <a:t>2</a:t>
            </a:r>
          </a:p>
        </p:txBody>
      </p:sp>
      <p:sp>
        <p:nvSpPr>
          <p:cNvPr id="1307653" name="Rectangle 5">
            <a:extLst>
              <a:ext uri="{FF2B5EF4-FFF2-40B4-BE49-F238E27FC236}">
                <a16:creationId xmlns:a16="http://schemas.microsoft.com/office/drawing/2014/main" id="{71E2D56D-23FD-64B1-C979-0CBBB86A4BAC}"/>
              </a:ext>
            </a:extLst>
          </p:cNvPr>
          <p:cNvSpPr>
            <a:spLocks noChangeArrowheads="1"/>
          </p:cNvSpPr>
          <p:nvPr/>
        </p:nvSpPr>
        <p:spPr bwMode="auto">
          <a:xfrm>
            <a:off x="1658575" y="2092820"/>
            <a:ext cx="822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dirty="0">
                <a:effectLst>
                  <a:outerShdw blurRad="38100" dist="38100" dir="2700000" algn="tl">
                    <a:srgbClr val="C0C0C0"/>
                  </a:outerShdw>
                </a:effectLst>
              </a:rPr>
              <a:t>in floating-point representation.</a:t>
            </a:r>
          </a:p>
        </p:txBody>
      </p:sp>
      <p:sp>
        <p:nvSpPr>
          <p:cNvPr id="1307655" name="Rectangle 7">
            <a:extLst>
              <a:ext uri="{FF2B5EF4-FFF2-40B4-BE49-F238E27FC236}">
                <a16:creationId xmlns:a16="http://schemas.microsoft.com/office/drawing/2014/main" id="{02FD1B11-11B5-EE82-5055-6375BA8A7B6D}"/>
              </a:ext>
            </a:extLst>
          </p:cNvPr>
          <p:cNvSpPr>
            <a:spLocks noChangeArrowheads="1"/>
          </p:cNvSpPr>
          <p:nvPr/>
        </p:nvSpPr>
        <p:spPr bwMode="auto">
          <a:xfrm>
            <a:off x="1600200" y="2493875"/>
            <a:ext cx="82296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a:solidFill>
                  <a:schemeClr val="folHlink"/>
                </a:solidFill>
                <a:effectLst>
                  <a:outerShdw blurRad="38100" dist="38100" dir="2700000" algn="tl">
                    <a:srgbClr val="C0C0C0"/>
                  </a:outerShdw>
                </a:effectLst>
              </a:rPr>
              <a:t>Solution</a:t>
            </a:r>
            <a:br>
              <a:rPr lang="en-US" altLang="en-US" sz="2400">
                <a:effectLst>
                  <a:outerShdw blurRad="38100" dist="38100" dir="2700000" algn="tl">
                    <a:srgbClr val="C0C0C0"/>
                  </a:outerShdw>
                </a:effectLst>
              </a:rPr>
            </a:br>
            <a:r>
              <a:rPr lang="en-US" altLang="en-US" sz="2400">
                <a:effectLst>
                  <a:outerShdw blurRad="38100" dist="38100" dir="2700000" algn="tl">
                    <a:srgbClr val="C0C0C0"/>
                  </a:outerShdw>
                </a:effectLst>
              </a:rPr>
              <a:t>We use the same idea, keeping only one digit to the left of the decimal point.</a:t>
            </a:r>
          </a:p>
        </p:txBody>
      </p:sp>
      <p:pic>
        <p:nvPicPr>
          <p:cNvPr id="83976" name="Picture 11">
            <a:extLst>
              <a:ext uri="{FF2B5EF4-FFF2-40B4-BE49-F238E27FC236}">
                <a16:creationId xmlns:a16="http://schemas.microsoft.com/office/drawing/2014/main" id="{45AC8DCF-698D-5710-33FA-4B0E3EFB36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9750" y="4175126"/>
            <a:ext cx="8629650" cy="115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Number Placeholder 1">
            <a:extLst>
              <a:ext uri="{FF2B5EF4-FFF2-40B4-BE49-F238E27FC236}">
                <a16:creationId xmlns:a16="http://schemas.microsoft.com/office/drawing/2014/main" id="{2E580D77-C52F-168D-122E-7C9FFDD44B29}"/>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FD8F44D8-B91E-4001-83EA-303DABC3F9FD}" type="slidenum">
              <a:rPr lang="en-US" altLang="en-US" sz="1200" i="0" baseline="0">
                <a:latin typeface="Arial" panose="020B0604020202020204" pitchFamily="34" charset="0"/>
              </a:rPr>
              <a:pPr/>
              <a:t>12</a:t>
            </a:fld>
            <a:endParaRPr lang="en-US" altLang="en-US" sz="1200" i="0" baseline="0">
              <a:latin typeface="Arial" panose="020B0604020202020204" pitchFamily="34" charset="0"/>
            </a:endParaRPr>
          </a:p>
        </p:txBody>
      </p:sp>
      <p:sp>
        <p:nvSpPr>
          <p:cNvPr id="86019" name="Text Box 2">
            <a:extLst>
              <a:ext uri="{FF2B5EF4-FFF2-40B4-BE49-F238E27FC236}">
                <a16:creationId xmlns:a16="http://schemas.microsoft.com/office/drawing/2014/main" id="{A89A93DD-595E-9764-7BC6-5F7056A0C4E5}"/>
              </a:ext>
            </a:extLst>
          </p:cNvPr>
          <p:cNvSpPr txBox="1">
            <a:spLocks noChangeArrowheads="1"/>
          </p:cNvSpPr>
          <p:nvPr/>
        </p:nvSpPr>
        <p:spPr bwMode="auto">
          <a:xfrm>
            <a:off x="5486400" y="571500"/>
            <a:ext cx="1944688" cy="457200"/>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dirty="0">
                <a:solidFill>
                  <a:schemeClr val="bg1"/>
                </a:solidFill>
              </a:rPr>
              <a:t>Example 3.21</a:t>
            </a:r>
            <a:endParaRPr lang="en-US" altLang="en-US" sz="2000" baseline="0" dirty="0">
              <a:solidFill>
                <a:schemeClr val="bg1"/>
              </a:solidFill>
            </a:endParaRPr>
          </a:p>
        </p:txBody>
      </p:sp>
      <p:sp>
        <p:nvSpPr>
          <p:cNvPr id="1309699" name="Rectangle 3">
            <a:extLst>
              <a:ext uri="{FF2B5EF4-FFF2-40B4-BE49-F238E27FC236}">
                <a16:creationId xmlns:a16="http://schemas.microsoft.com/office/drawing/2014/main" id="{0EA817A6-EE14-2215-080B-CE94B721D58F}"/>
              </a:ext>
            </a:extLst>
          </p:cNvPr>
          <p:cNvSpPr>
            <a:spLocks noChangeArrowheads="1"/>
          </p:cNvSpPr>
          <p:nvPr/>
        </p:nvSpPr>
        <p:spPr bwMode="auto">
          <a:xfrm>
            <a:off x="1661685" y="1128713"/>
            <a:ext cx="822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dirty="0">
                <a:effectLst>
                  <a:outerShdw blurRad="38100" dist="38100" dir="2700000" algn="tl">
                    <a:srgbClr val="C0C0C0"/>
                  </a:outerShdw>
                </a:effectLst>
              </a:rPr>
              <a:t>Show the number</a:t>
            </a:r>
          </a:p>
        </p:txBody>
      </p:sp>
      <p:sp>
        <p:nvSpPr>
          <p:cNvPr id="1309700" name="Rectangle 4">
            <a:extLst>
              <a:ext uri="{FF2B5EF4-FFF2-40B4-BE49-F238E27FC236}">
                <a16:creationId xmlns:a16="http://schemas.microsoft.com/office/drawing/2014/main" id="{B8864AB6-5CFD-A556-CC4D-2831372672BD}"/>
              </a:ext>
            </a:extLst>
          </p:cNvPr>
          <p:cNvSpPr>
            <a:spLocks noChangeArrowheads="1"/>
          </p:cNvSpPr>
          <p:nvPr/>
        </p:nvSpPr>
        <p:spPr bwMode="auto">
          <a:xfrm>
            <a:off x="3200400" y="1585913"/>
            <a:ext cx="6019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dirty="0">
                <a:effectLst>
                  <a:outerShdw blurRad="38100" dist="38100" dir="2700000" algn="tl">
                    <a:srgbClr val="C0C0C0"/>
                  </a:outerShdw>
                </a:effectLst>
              </a:rPr>
              <a:t>−(0.00000000000000000000000101)</a:t>
            </a:r>
            <a:r>
              <a:rPr lang="en-US" altLang="en-US" sz="2400" baseline="-25000" dirty="0">
                <a:effectLst>
                  <a:outerShdw blurRad="38100" dist="38100" dir="2700000" algn="tl">
                    <a:srgbClr val="C0C0C0"/>
                  </a:outerShdw>
                </a:effectLst>
              </a:rPr>
              <a:t>2</a:t>
            </a:r>
          </a:p>
        </p:txBody>
      </p:sp>
      <p:sp>
        <p:nvSpPr>
          <p:cNvPr id="1309701" name="Rectangle 5">
            <a:extLst>
              <a:ext uri="{FF2B5EF4-FFF2-40B4-BE49-F238E27FC236}">
                <a16:creationId xmlns:a16="http://schemas.microsoft.com/office/drawing/2014/main" id="{F4F6F550-2C19-B280-66FB-80B04AD7BA5D}"/>
              </a:ext>
            </a:extLst>
          </p:cNvPr>
          <p:cNvSpPr>
            <a:spLocks noChangeArrowheads="1"/>
          </p:cNvSpPr>
          <p:nvPr/>
        </p:nvSpPr>
        <p:spPr bwMode="auto">
          <a:xfrm>
            <a:off x="1683457" y="2043113"/>
            <a:ext cx="822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a:effectLst>
                  <a:outerShdw blurRad="38100" dist="38100" dir="2700000" algn="tl">
                    <a:srgbClr val="C0C0C0"/>
                  </a:outerShdw>
                </a:effectLst>
              </a:rPr>
              <a:t>in floating-point representation.</a:t>
            </a:r>
          </a:p>
        </p:txBody>
      </p:sp>
      <p:sp>
        <p:nvSpPr>
          <p:cNvPr id="1309702" name="Rectangle 6">
            <a:extLst>
              <a:ext uri="{FF2B5EF4-FFF2-40B4-BE49-F238E27FC236}">
                <a16:creationId xmlns:a16="http://schemas.microsoft.com/office/drawing/2014/main" id="{85A03B39-2899-0529-A4CA-91899C8F6350}"/>
              </a:ext>
            </a:extLst>
          </p:cNvPr>
          <p:cNvSpPr>
            <a:spLocks noChangeArrowheads="1"/>
          </p:cNvSpPr>
          <p:nvPr/>
        </p:nvSpPr>
        <p:spPr bwMode="auto">
          <a:xfrm>
            <a:off x="1600200" y="2493875"/>
            <a:ext cx="82296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a:solidFill>
                  <a:schemeClr val="folHlink"/>
                </a:solidFill>
                <a:effectLst>
                  <a:outerShdw blurRad="38100" dist="38100" dir="2700000" algn="tl">
                    <a:srgbClr val="C0C0C0"/>
                  </a:outerShdw>
                </a:effectLst>
              </a:rPr>
              <a:t>Solution</a:t>
            </a:r>
            <a:br>
              <a:rPr lang="en-US" altLang="en-US" sz="2400">
                <a:effectLst>
                  <a:outerShdw blurRad="38100" dist="38100" dir="2700000" algn="tl">
                    <a:srgbClr val="C0C0C0"/>
                  </a:outerShdw>
                </a:effectLst>
              </a:rPr>
            </a:br>
            <a:r>
              <a:rPr lang="en-US" altLang="en-US" sz="2400">
                <a:effectLst>
                  <a:outerShdw blurRad="38100" dist="38100" dir="2700000" algn="tl">
                    <a:srgbClr val="C0C0C0"/>
                  </a:outerShdw>
                </a:effectLst>
              </a:rPr>
              <a:t>We use the same idea, keeping only one digit to the left of the decimal point.</a:t>
            </a:r>
          </a:p>
        </p:txBody>
      </p:sp>
      <p:pic>
        <p:nvPicPr>
          <p:cNvPr id="86024" name="Picture 8">
            <a:extLst>
              <a:ext uri="{FF2B5EF4-FFF2-40B4-BE49-F238E27FC236}">
                <a16:creationId xmlns:a16="http://schemas.microsoft.com/office/drawing/2014/main" id="{D9CA6CDC-F649-FD24-46E0-A2836D97D7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3550" y="3976688"/>
            <a:ext cx="8629650" cy="1204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Number Placeholder 1">
            <a:extLst>
              <a:ext uri="{FF2B5EF4-FFF2-40B4-BE49-F238E27FC236}">
                <a16:creationId xmlns:a16="http://schemas.microsoft.com/office/drawing/2014/main" id="{DF237EE9-7430-8490-2CBB-C5FC920F343A}"/>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511252AB-BA12-4E65-A636-FF3467F69C09}" type="slidenum">
              <a:rPr lang="en-US" altLang="en-US" sz="1200" i="0" baseline="0">
                <a:latin typeface="Arial" panose="020B0604020202020204" pitchFamily="34" charset="0"/>
              </a:rPr>
              <a:pPr/>
              <a:t>13</a:t>
            </a:fld>
            <a:endParaRPr lang="en-US" altLang="en-US" sz="1200" i="0" baseline="0">
              <a:latin typeface="Arial" panose="020B0604020202020204" pitchFamily="34" charset="0"/>
            </a:endParaRPr>
          </a:p>
        </p:txBody>
      </p:sp>
      <p:sp>
        <p:nvSpPr>
          <p:cNvPr id="88067" name="Text Box 2">
            <a:extLst>
              <a:ext uri="{FF2B5EF4-FFF2-40B4-BE49-F238E27FC236}">
                <a16:creationId xmlns:a16="http://schemas.microsoft.com/office/drawing/2014/main" id="{1C1340E9-417A-6003-829C-7362E52B0E8B}"/>
              </a:ext>
            </a:extLst>
          </p:cNvPr>
          <p:cNvSpPr txBox="1">
            <a:spLocks noChangeArrowheads="1"/>
          </p:cNvSpPr>
          <p:nvPr/>
        </p:nvSpPr>
        <p:spPr bwMode="auto">
          <a:xfrm>
            <a:off x="4191000" y="529978"/>
            <a:ext cx="6705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i="0" baseline="0" dirty="0">
                <a:solidFill>
                  <a:schemeClr val="bg1"/>
                </a:solidFill>
              </a:rPr>
              <a:t>Normalization</a:t>
            </a:r>
          </a:p>
        </p:txBody>
      </p:sp>
      <p:sp>
        <p:nvSpPr>
          <p:cNvPr id="88068" name="Rectangle 3">
            <a:extLst>
              <a:ext uri="{FF2B5EF4-FFF2-40B4-BE49-F238E27FC236}">
                <a16:creationId xmlns:a16="http://schemas.microsoft.com/office/drawing/2014/main" id="{0A5F0C6C-C287-C668-D553-F3E957F6697A}"/>
              </a:ext>
            </a:extLst>
          </p:cNvPr>
          <p:cNvSpPr>
            <a:spLocks noChangeArrowheads="1"/>
          </p:cNvSpPr>
          <p:nvPr/>
        </p:nvSpPr>
        <p:spPr bwMode="auto">
          <a:xfrm>
            <a:off x="1638299" y="1236911"/>
            <a:ext cx="8915400" cy="35083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r>
              <a:rPr lang="en-US" altLang="en-US" b="0" i="0" baseline="0" dirty="0"/>
              <a:t>To make the fixed part of the representation uniform, both the scientific method (for the decimal system) and the floating-point method (for the binary system) use only one non-zero digit on the left of the decimal point. This is called </a:t>
            </a:r>
            <a:r>
              <a:rPr lang="en-US" altLang="en-US" i="0" baseline="0" dirty="0">
                <a:solidFill>
                  <a:schemeClr val="folHlink"/>
                </a:solidFill>
              </a:rPr>
              <a:t>normalization. </a:t>
            </a:r>
            <a:r>
              <a:rPr lang="en-US" altLang="en-US" b="0" i="0" baseline="0" dirty="0"/>
              <a:t>In the decimal system this digit can be 1 to 9, while in the binary system it can only be 1. In the following, </a:t>
            </a:r>
            <a:r>
              <a:rPr lang="en-US" altLang="en-US" b="0" baseline="0" dirty="0"/>
              <a:t>d</a:t>
            </a:r>
            <a:r>
              <a:rPr lang="en-US" altLang="en-US" b="0" i="0" baseline="0" dirty="0"/>
              <a:t> is a non-zero digit, </a:t>
            </a:r>
            <a:r>
              <a:rPr lang="en-US" altLang="en-US" b="0" baseline="0" dirty="0"/>
              <a:t>x</a:t>
            </a:r>
            <a:r>
              <a:rPr lang="en-US" altLang="en-US" b="0" i="0" baseline="0" dirty="0"/>
              <a:t> is a digit, and </a:t>
            </a:r>
            <a:r>
              <a:rPr lang="en-US" altLang="en-US" b="0" baseline="0" dirty="0"/>
              <a:t>y</a:t>
            </a:r>
            <a:r>
              <a:rPr lang="en-US" altLang="en-US" b="0" i="0" baseline="0" dirty="0"/>
              <a:t> is either 0 or 1.</a:t>
            </a:r>
          </a:p>
        </p:txBody>
      </p:sp>
      <p:pic>
        <p:nvPicPr>
          <p:cNvPr id="88069" name="Picture 10">
            <a:extLst>
              <a:ext uri="{FF2B5EF4-FFF2-40B4-BE49-F238E27FC236}">
                <a16:creationId xmlns:a16="http://schemas.microsoft.com/office/drawing/2014/main" id="{6476D601-AE0A-1CA4-F544-AD4BE1BB88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1981" y="4745286"/>
            <a:ext cx="8428037" cy="1231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Number Placeholder 1">
            <a:extLst>
              <a:ext uri="{FF2B5EF4-FFF2-40B4-BE49-F238E27FC236}">
                <a16:creationId xmlns:a16="http://schemas.microsoft.com/office/drawing/2014/main" id="{B24F0DAF-79DC-EB55-5524-42B1CBC82702}"/>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F7CF65BC-167D-4E04-8647-496D80C61C4F}" type="slidenum">
              <a:rPr lang="en-US" altLang="en-US" sz="1200" i="0" baseline="0">
                <a:latin typeface="Arial" panose="020B0604020202020204" pitchFamily="34" charset="0"/>
              </a:rPr>
              <a:pPr/>
              <a:t>14</a:t>
            </a:fld>
            <a:endParaRPr lang="en-US" altLang="en-US" sz="1200" i="0" baseline="0">
              <a:latin typeface="Arial" panose="020B0604020202020204" pitchFamily="34" charset="0"/>
            </a:endParaRPr>
          </a:p>
        </p:txBody>
      </p:sp>
      <p:sp>
        <p:nvSpPr>
          <p:cNvPr id="1315850" name="Rectangle 10">
            <a:extLst>
              <a:ext uri="{FF2B5EF4-FFF2-40B4-BE49-F238E27FC236}">
                <a16:creationId xmlns:a16="http://schemas.microsoft.com/office/drawing/2014/main" id="{A407CDE0-4D1E-7CC3-0E89-5DA89731D8EF}"/>
              </a:ext>
            </a:extLst>
          </p:cNvPr>
          <p:cNvSpPr>
            <a:spLocks noChangeArrowheads="1"/>
          </p:cNvSpPr>
          <p:nvPr/>
        </p:nvSpPr>
        <p:spPr bwMode="auto">
          <a:xfrm>
            <a:off x="1752600" y="1731437"/>
            <a:ext cx="8229600"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dirty="0">
                <a:effectLst>
                  <a:outerShdw blurRad="38100" dist="38100" dir="2700000" algn="tl">
                    <a:srgbClr val="C0C0C0"/>
                  </a:outerShdw>
                </a:effectLst>
              </a:rPr>
              <a:t>The exponent, the power that shows how many bits the decimal point should be moved to the left or right, is a signed number. Although this could have been stored using two’s complement representation, a new representation, called the Excess system, is used instead. In the Excess system, both positive and negative integers are stored as unsigned integers. To represent a positive or negative integer, a positive integer (called a bias) is added to each number to shift them uniformly to the non-negative side. The value of this bias is 2</a:t>
            </a:r>
            <a:r>
              <a:rPr lang="en-US" altLang="en-US" sz="2400" baseline="30000" dirty="0">
                <a:effectLst>
                  <a:outerShdw blurRad="38100" dist="38100" dir="2700000" algn="tl">
                    <a:srgbClr val="C0C0C0"/>
                  </a:outerShdw>
                </a:effectLst>
              </a:rPr>
              <a:t>m−1</a:t>
            </a:r>
            <a:r>
              <a:rPr lang="en-US" altLang="en-US" sz="2400" dirty="0">
                <a:effectLst>
                  <a:outerShdw blurRad="38100" dist="38100" dir="2700000" algn="tl">
                    <a:srgbClr val="C0C0C0"/>
                  </a:outerShdw>
                </a:effectLst>
              </a:rPr>
              <a:t> − 1, where m is the size of the memory location to store the exponent.</a:t>
            </a:r>
          </a:p>
        </p:txBody>
      </p:sp>
      <p:sp>
        <p:nvSpPr>
          <p:cNvPr id="92164" name="Text Box 11">
            <a:extLst>
              <a:ext uri="{FF2B5EF4-FFF2-40B4-BE49-F238E27FC236}">
                <a16:creationId xmlns:a16="http://schemas.microsoft.com/office/drawing/2014/main" id="{C638C6D1-CE05-0724-94B7-F789E79C2953}"/>
              </a:ext>
            </a:extLst>
          </p:cNvPr>
          <p:cNvSpPr txBox="1">
            <a:spLocks noChangeArrowheads="1"/>
          </p:cNvSpPr>
          <p:nvPr/>
        </p:nvSpPr>
        <p:spPr bwMode="auto">
          <a:xfrm>
            <a:off x="3810000" y="533401"/>
            <a:ext cx="6705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tabLst>
                <a:tab pos="2630488" algn="l"/>
              </a:tabLst>
            </a:pPr>
            <a:r>
              <a:rPr lang="en-US" altLang="en-US" i="0" baseline="0" dirty="0">
                <a:solidFill>
                  <a:schemeClr val="bg1"/>
                </a:solidFill>
              </a:rPr>
              <a:t>Excess System</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ext Box 2">
            <a:extLst>
              <a:ext uri="{FF2B5EF4-FFF2-40B4-BE49-F238E27FC236}">
                <a16:creationId xmlns:a16="http://schemas.microsoft.com/office/drawing/2014/main" id="{0098BB58-8D17-61CB-7CBE-577E70CDC97C}"/>
              </a:ext>
            </a:extLst>
          </p:cNvPr>
          <p:cNvSpPr txBox="1">
            <a:spLocks noChangeArrowheads="1"/>
          </p:cNvSpPr>
          <p:nvPr/>
        </p:nvSpPr>
        <p:spPr bwMode="auto">
          <a:xfrm>
            <a:off x="1701282" y="3812432"/>
            <a:ext cx="5365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dirty="0">
                <a:solidFill>
                  <a:schemeClr val="folHlink"/>
                </a:solidFill>
              </a:rPr>
              <a:t>Figure 3.11  </a:t>
            </a:r>
            <a:r>
              <a:rPr lang="en-US" altLang="en-US" sz="2000" i="0" baseline="0" dirty="0"/>
              <a:t>Shifting in Excess representation</a:t>
            </a:r>
          </a:p>
        </p:txBody>
      </p:sp>
      <p:pic>
        <p:nvPicPr>
          <p:cNvPr id="94211" name="Picture 3">
            <a:extLst>
              <a:ext uri="{FF2B5EF4-FFF2-40B4-BE49-F238E27FC236}">
                <a16:creationId xmlns:a16="http://schemas.microsoft.com/office/drawing/2014/main" id="{B0264C9A-C773-31E5-050F-FF62ABE6CD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98650" y="4572003"/>
            <a:ext cx="7315200" cy="14954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4212" name="Text Box 4">
            <a:extLst>
              <a:ext uri="{FF2B5EF4-FFF2-40B4-BE49-F238E27FC236}">
                <a16:creationId xmlns:a16="http://schemas.microsoft.com/office/drawing/2014/main" id="{80D3D9E3-B4D5-EBC4-CCD1-04A379CFC238}"/>
              </a:ext>
            </a:extLst>
          </p:cNvPr>
          <p:cNvSpPr txBox="1">
            <a:spLocks noChangeArrowheads="1"/>
          </p:cNvSpPr>
          <p:nvPr/>
        </p:nvSpPr>
        <p:spPr bwMode="auto">
          <a:xfrm>
            <a:off x="4868068" y="656008"/>
            <a:ext cx="1944688" cy="457200"/>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a:solidFill>
                  <a:schemeClr val="bg1"/>
                </a:solidFill>
              </a:rPr>
              <a:t>Example 3.22</a:t>
            </a:r>
            <a:endParaRPr lang="en-US" altLang="en-US" sz="2000" baseline="0">
              <a:solidFill>
                <a:schemeClr val="bg1"/>
              </a:solidFill>
            </a:endParaRPr>
          </a:p>
        </p:txBody>
      </p:sp>
      <p:sp>
        <p:nvSpPr>
          <p:cNvPr id="1369093" name="Rectangle 5">
            <a:extLst>
              <a:ext uri="{FF2B5EF4-FFF2-40B4-BE49-F238E27FC236}">
                <a16:creationId xmlns:a16="http://schemas.microsoft.com/office/drawing/2014/main" id="{A47055AE-9137-586E-BB8B-60C536925152}"/>
              </a:ext>
            </a:extLst>
          </p:cNvPr>
          <p:cNvSpPr>
            <a:spLocks noChangeArrowheads="1"/>
          </p:cNvSpPr>
          <p:nvPr/>
        </p:nvSpPr>
        <p:spPr bwMode="auto">
          <a:xfrm>
            <a:off x="1725612" y="1249540"/>
            <a:ext cx="8229600"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dirty="0">
                <a:effectLst>
                  <a:outerShdw blurRad="38100" dist="38100" dir="2700000" algn="tl">
                    <a:srgbClr val="C0C0C0"/>
                  </a:outerShdw>
                </a:effectLst>
              </a:rPr>
              <a:t>We can express sixteen integers in a number system with 4-bit allocation. By adding seven units to each integer in this range, we can uniformly translate all integers to the right and make all of them positive without changing the relative position of the integers with respect to each other, as shown in the figure. The new system is referred to as Excess-7, or biased representation with biasing value of 7.</a:t>
            </a:r>
          </a:p>
        </p:txBody>
      </p:sp>
      <p:cxnSp>
        <p:nvCxnSpPr>
          <p:cNvPr id="94215" name="Straight Connector 7">
            <a:extLst>
              <a:ext uri="{FF2B5EF4-FFF2-40B4-BE49-F238E27FC236}">
                <a16:creationId xmlns:a16="http://schemas.microsoft.com/office/drawing/2014/main" id="{95738D93-9B28-73F1-CB8E-5A8C0C0B3BA7}"/>
              </a:ext>
            </a:extLst>
          </p:cNvPr>
          <p:cNvCxnSpPr>
            <a:cxnSpLocks noChangeShapeType="1"/>
          </p:cNvCxnSpPr>
          <p:nvPr/>
        </p:nvCxnSpPr>
        <p:spPr bwMode="auto">
          <a:xfrm>
            <a:off x="1828801" y="62484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190828E-15D4-85AD-3405-7C9C2F79EC80}"/>
              </a:ext>
            </a:extLst>
          </p:cNvPr>
          <p:cNvSpPr txBox="1"/>
          <p:nvPr/>
        </p:nvSpPr>
        <p:spPr>
          <a:xfrm>
            <a:off x="3433666" y="475861"/>
            <a:ext cx="5775649" cy="523220"/>
          </a:xfrm>
          <a:prstGeom prst="rect">
            <a:avLst/>
          </a:prstGeom>
          <a:noFill/>
        </p:spPr>
        <p:txBody>
          <a:bodyPr wrap="square" rtlCol="0">
            <a:spAutoFit/>
          </a:bodyPr>
          <a:lstStyle/>
          <a:p>
            <a:r>
              <a:rPr lang="en-US" sz="2800" dirty="0">
                <a:solidFill>
                  <a:schemeClr val="bg1"/>
                </a:solidFill>
              </a:rPr>
              <a:t>Sign, Exponent and Mantissa </a:t>
            </a:r>
          </a:p>
        </p:txBody>
      </p:sp>
      <p:pic>
        <p:nvPicPr>
          <p:cNvPr id="4" name="Picture 5">
            <a:extLst>
              <a:ext uri="{FF2B5EF4-FFF2-40B4-BE49-F238E27FC236}">
                <a16:creationId xmlns:a16="http://schemas.microsoft.com/office/drawing/2014/main" id="{13EFC6F9-F031-2148-DD75-6838DFEEB2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1157" y="3852436"/>
            <a:ext cx="6435725" cy="2060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a:extLst>
              <a:ext uri="{FF2B5EF4-FFF2-40B4-BE49-F238E27FC236}">
                <a16:creationId xmlns:a16="http://schemas.microsoft.com/office/drawing/2014/main" id="{B396E114-9D1E-B070-E3B3-0BA07AA3446D}"/>
              </a:ext>
            </a:extLst>
          </p:cNvPr>
          <p:cNvSpPr txBox="1"/>
          <p:nvPr/>
        </p:nvSpPr>
        <p:spPr>
          <a:xfrm>
            <a:off x="1380931" y="1828800"/>
            <a:ext cx="9274628" cy="1815882"/>
          </a:xfrm>
          <a:prstGeom prst="rect">
            <a:avLst/>
          </a:prstGeom>
          <a:noFill/>
        </p:spPr>
        <p:txBody>
          <a:bodyPr wrap="square" rtlCol="0">
            <a:spAutoFit/>
          </a:bodyPr>
          <a:lstStyle/>
          <a:p>
            <a:pPr algn="l"/>
            <a:r>
              <a:rPr lang="en-GB" sz="2800" b="0" i="0" u="none" strike="noStrike" baseline="0" dirty="0">
                <a:latin typeface="Times New Roman" panose="02020603050405020304" pitchFamily="18" charset="0"/>
                <a:cs typeface="Times New Roman" panose="02020603050405020304" pitchFamily="18" charset="0"/>
              </a:rPr>
              <a:t>After a binary number is normalized, only three pieces of information about the number are stored: sign, exponent, and mantissa (the bits to the right of the decimal point). For </a:t>
            </a:r>
            <a:r>
              <a:rPr lang="en-US" sz="2800" b="0" i="0" u="none" strike="noStrike" baseline="0" dirty="0">
                <a:latin typeface="Times New Roman" panose="02020603050405020304" pitchFamily="18" charset="0"/>
                <a:cs typeface="Times New Roman" panose="02020603050405020304" pitchFamily="18" charset="0"/>
              </a:rPr>
              <a:t>example, +1000111.0101 becomes:</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2939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3449B2C-CD70-07F0-14AB-A1A093A8D3AE}"/>
              </a:ext>
            </a:extLst>
          </p:cNvPr>
          <p:cNvSpPr txBox="1"/>
          <p:nvPr/>
        </p:nvSpPr>
        <p:spPr>
          <a:xfrm>
            <a:off x="2083836" y="1225689"/>
            <a:ext cx="9336833" cy="4893647"/>
          </a:xfrm>
          <a:prstGeom prst="rect">
            <a:avLst/>
          </a:prstGeom>
          <a:noFill/>
        </p:spPr>
        <p:txBody>
          <a:bodyPr wrap="square" rtlCol="0">
            <a:spAutoFit/>
          </a:bodyPr>
          <a:lstStyle/>
          <a:p>
            <a:pPr algn="l"/>
            <a:r>
              <a:rPr lang="en-US" sz="2400" b="1" i="1" u="none" strike="noStrike" baseline="0" dirty="0">
                <a:latin typeface="Times New Roman" panose="02020603050405020304" pitchFamily="18" charset="0"/>
                <a:cs typeface="Times New Roman" panose="02020603050405020304" pitchFamily="18" charset="0"/>
              </a:rPr>
              <a:t>Sign</a:t>
            </a:r>
          </a:p>
          <a:p>
            <a:pPr algn="l"/>
            <a:r>
              <a:rPr lang="en-GB" sz="2400" b="0" i="0" u="none" strike="noStrike" baseline="0" dirty="0">
                <a:latin typeface="Times New Roman" panose="02020603050405020304" pitchFamily="18" charset="0"/>
                <a:cs typeface="Times New Roman" panose="02020603050405020304" pitchFamily="18" charset="0"/>
              </a:rPr>
              <a:t>The sign of the number can be stored using 1 bit (0 or 1).</a:t>
            </a:r>
          </a:p>
          <a:p>
            <a:pPr algn="l"/>
            <a:r>
              <a:rPr lang="en-US" sz="2400" b="1" i="1" u="none" strike="noStrike" baseline="0" dirty="0">
                <a:latin typeface="Times New Roman" panose="02020603050405020304" pitchFamily="18" charset="0"/>
                <a:cs typeface="Times New Roman" panose="02020603050405020304" pitchFamily="18" charset="0"/>
              </a:rPr>
              <a:t>Exponent</a:t>
            </a:r>
          </a:p>
          <a:p>
            <a:pPr algn="l"/>
            <a:r>
              <a:rPr lang="en-GB" sz="2400" b="0" i="0" u="none" strike="noStrike" baseline="0" dirty="0">
                <a:latin typeface="Times New Roman" panose="02020603050405020304" pitchFamily="18" charset="0"/>
                <a:cs typeface="Times New Roman" panose="02020603050405020304" pitchFamily="18" charset="0"/>
              </a:rPr>
              <a:t>The exponent (power of 2) defines the shifting of the decimal point. Note that the power can be negative or positive. The </a:t>
            </a:r>
            <a:r>
              <a:rPr lang="en-GB" sz="2400" b="1" i="0" u="none" strike="noStrike" baseline="0" dirty="0">
                <a:latin typeface="Times New Roman" panose="02020603050405020304" pitchFamily="18" charset="0"/>
                <a:cs typeface="Times New Roman" panose="02020603050405020304" pitchFamily="18" charset="0"/>
              </a:rPr>
              <a:t>Excess representation </a:t>
            </a:r>
            <a:r>
              <a:rPr lang="en-GB" sz="2400" b="0" i="0" u="none" strike="noStrike" baseline="0" dirty="0">
                <a:latin typeface="Times New Roman" panose="02020603050405020304" pitchFamily="18" charset="0"/>
                <a:cs typeface="Times New Roman" panose="02020603050405020304" pitchFamily="18" charset="0"/>
              </a:rPr>
              <a:t>is the method used to store the exponent.</a:t>
            </a:r>
          </a:p>
          <a:p>
            <a:pPr algn="l"/>
            <a:r>
              <a:rPr lang="en-US" sz="2400" b="1" i="1" u="none" strike="noStrike" baseline="0" dirty="0">
                <a:latin typeface="Times New Roman" panose="02020603050405020304" pitchFamily="18" charset="0"/>
                <a:cs typeface="Times New Roman" panose="02020603050405020304" pitchFamily="18" charset="0"/>
              </a:rPr>
              <a:t>Mantissa</a:t>
            </a:r>
          </a:p>
          <a:p>
            <a:pPr algn="l"/>
            <a:r>
              <a:rPr lang="en-GB" sz="2400" b="0" i="0" u="none" strike="noStrike" baseline="0" dirty="0">
                <a:latin typeface="Times New Roman" panose="02020603050405020304" pitchFamily="18" charset="0"/>
                <a:cs typeface="Times New Roman" panose="02020603050405020304" pitchFamily="18" charset="0"/>
              </a:rPr>
              <a:t>The </a:t>
            </a:r>
            <a:r>
              <a:rPr lang="en-GB" sz="2400" b="1" i="0" u="none" strike="noStrike" baseline="0" dirty="0">
                <a:latin typeface="Times New Roman" panose="02020603050405020304" pitchFamily="18" charset="0"/>
                <a:cs typeface="Times New Roman" panose="02020603050405020304" pitchFamily="18" charset="0"/>
              </a:rPr>
              <a:t>mantissa </a:t>
            </a:r>
            <a:r>
              <a:rPr lang="en-GB" sz="2400" b="0" i="0" u="none" strike="noStrike" baseline="0" dirty="0">
                <a:latin typeface="Times New Roman" panose="02020603050405020304" pitchFamily="18" charset="0"/>
                <a:cs typeface="Times New Roman" panose="02020603050405020304" pitchFamily="18" charset="0"/>
              </a:rPr>
              <a:t>is the binary integer to the right of the decimal point. It defines the precision of the number. The mantissa is stored in fixed-point notation. If we think of the mantissa and the sign together, we can say this combination is stored as an integer in sign-and-magnitude format. However, we need to remember that it is not an integer—it is a fractional part that is stored like an integer.</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59231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Number Placeholder 1">
            <a:extLst>
              <a:ext uri="{FF2B5EF4-FFF2-40B4-BE49-F238E27FC236}">
                <a16:creationId xmlns:a16="http://schemas.microsoft.com/office/drawing/2014/main" id="{45F38E79-E6AC-BE19-308C-4B091CC8BB2D}"/>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D4C0B929-0522-427F-A94C-544CA10B6B62}" type="slidenum">
              <a:rPr lang="en-US" altLang="en-US" sz="1200" i="0" baseline="0">
                <a:latin typeface="Arial" panose="020B0604020202020204" pitchFamily="34" charset="0"/>
              </a:rPr>
              <a:pPr/>
              <a:t>18</a:t>
            </a:fld>
            <a:endParaRPr lang="en-US" altLang="en-US" sz="1200" i="0" baseline="0">
              <a:latin typeface="Arial" panose="020B0604020202020204" pitchFamily="34" charset="0"/>
            </a:endParaRPr>
          </a:p>
        </p:txBody>
      </p:sp>
      <p:sp>
        <p:nvSpPr>
          <p:cNvPr id="90116" name="Rectangle 6">
            <a:extLst>
              <a:ext uri="{FF2B5EF4-FFF2-40B4-BE49-F238E27FC236}">
                <a16:creationId xmlns:a16="http://schemas.microsoft.com/office/drawing/2014/main" id="{C14121D2-41D0-2E90-B717-B3E518EA2C50}"/>
              </a:ext>
            </a:extLst>
          </p:cNvPr>
          <p:cNvSpPr>
            <a:spLocks noChangeArrowheads="1"/>
          </p:cNvSpPr>
          <p:nvPr/>
        </p:nvSpPr>
        <p:spPr bwMode="auto">
          <a:xfrm>
            <a:off x="1905000" y="2606676"/>
            <a:ext cx="8382000" cy="954107"/>
          </a:xfrm>
          <a:prstGeom prst="rect">
            <a:avLst/>
          </a:prstGeom>
          <a:solidFill>
            <a:srgbClr val="99FF33"/>
          </a:solidFill>
          <a:ln w="76200" algn="ctr">
            <a:solidFill>
              <a:srgbClr val="00CC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ctr"/>
            <a:r>
              <a:rPr lang="en-US" altLang="en-US" i="0" baseline="0"/>
              <a:t>Note that the point and the bit 1 to the left of the fixed-point section are not stored—they are implicit.</a:t>
            </a:r>
          </a:p>
        </p:txBody>
      </p:sp>
      <p:grpSp>
        <p:nvGrpSpPr>
          <p:cNvPr id="90117" name="Group 7">
            <a:extLst>
              <a:ext uri="{FF2B5EF4-FFF2-40B4-BE49-F238E27FC236}">
                <a16:creationId xmlns:a16="http://schemas.microsoft.com/office/drawing/2014/main" id="{AC6E3136-88CB-59D4-FECF-37C34072A438}"/>
              </a:ext>
            </a:extLst>
          </p:cNvPr>
          <p:cNvGrpSpPr>
            <a:grpSpLocks/>
          </p:cNvGrpSpPr>
          <p:nvPr/>
        </p:nvGrpSpPr>
        <p:grpSpPr bwMode="auto">
          <a:xfrm>
            <a:off x="1905000" y="1981200"/>
            <a:ext cx="685800" cy="615950"/>
            <a:chOff x="1200" y="1217"/>
            <a:chExt cx="720" cy="388"/>
          </a:xfrm>
        </p:grpSpPr>
        <p:pic>
          <p:nvPicPr>
            <p:cNvPr id="90122" name="Picture 8">
              <a:extLst>
                <a:ext uri="{FF2B5EF4-FFF2-40B4-BE49-F238E27FC236}">
                  <a16:creationId xmlns:a16="http://schemas.microsoft.com/office/drawing/2014/main" id="{942943C5-AF8E-8CE2-7D3C-0C81EF6FF8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0" y="1248"/>
              <a:ext cx="720" cy="3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0123" name="Text Box 9">
              <a:extLst>
                <a:ext uri="{FF2B5EF4-FFF2-40B4-BE49-F238E27FC236}">
                  <a16:creationId xmlns:a16="http://schemas.microsoft.com/office/drawing/2014/main" id="{2FCC07E1-6C04-43BA-F359-11C7794ACD61}"/>
                </a:ext>
              </a:extLst>
            </p:cNvPr>
            <p:cNvSpPr txBox="1">
              <a:spLocks noChangeArrowheads="1"/>
            </p:cNvSpPr>
            <p:nvPr/>
          </p:nvSpPr>
          <p:spPr bwMode="auto">
            <a:xfrm>
              <a:off x="1283" y="1217"/>
              <a:ext cx="40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i="0" baseline="0">
                  <a:solidFill>
                    <a:schemeClr val="hlink"/>
                  </a:solidFill>
                  <a:latin typeface="Franklin Gothic Demi" panose="020B0703020102020204" pitchFamily="34" charset="0"/>
                </a:rPr>
                <a:t> </a:t>
              </a:r>
              <a:r>
                <a:rPr lang="en-US" altLang="en-US" sz="3200" i="0" baseline="0">
                  <a:solidFill>
                    <a:schemeClr val="hlink"/>
                  </a:solidFill>
                  <a:latin typeface="Franklin Gothic Demi" panose="020B0703020102020204" pitchFamily="34" charset="0"/>
                </a:rPr>
                <a:t>i</a:t>
              </a:r>
            </a:p>
          </p:txBody>
        </p:sp>
      </p:grpSp>
      <p:sp>
        <p:nvSpPr>
          <p:cNvPr id="90118" name="Rectangle 10">
            <a:extLst>
              <a:ext uri="{FF2B5EF4-FFF2-40B4-BE49-F238E27FC236}">
                <a16:creationId xmlns:a16="http://schemas.microsoft.com/office/drawing/2014/main" id="{BCEB78CD-D50F-71E7-F4B4-18CB09B92628}"/>
              </a:ext>
            </a:extLst>
          </p:cNvPr>
          <p:cNvSpPr>
            <a:spLocks noChangeArrowheads="1"/>
          </p:cNvSpPr>
          <p:nvPr/>
        </p:nvSpPr>
        <p:spPr bwMode="auto">
          <a:xfrm>
            <a:off x="1828800" y="4664076"/>
            <a:ext cx="8382000" cy="1384995"/>
          </a:xfrm>
          <a:prstGeom prst="rect">
            <a:avLst/>
          </a:prstGeom>
          <a:solidFill>
            <a:srgbClr val="99FF33"/>
          </a:solidFill>
          <a:ln w="76200" algn="ctr">
            <a:solidFill>
              <a:srgbClr val="00CC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ctr"/>
            <a:r>
              <a:rPr lang="en-US" altLang="en-US" i="0" baseline="0"/>
              <a:t>The mantissa is a fractional part that, together with the sign, is treated like an integer stored in sign-and-magnitude representation.</a:t>
            </a:r>
          </a:p>
        </p:txBody>
      </p:sp>
      <p:grpSp>
        <p:nvGrpSpPr>
          <p:cNvPr id="90119" name="Group 11">
            <a:extLst>
              <a:ext uri="{FF2B5EF4-FFF2-40B4-BE49-F238E27FC236}">
                <a16:creationId xmlns:a16="http://schemas.microsoft.com/office/drawing/2014/main" id="{FC708365-2D87-5DBB-F898-B3B862AA6D4F}"/>
              </a:ext>
            </a:extLst>
          </p:cNvPr>
          <p:cNvGrpSpPr>
            <a:grpSpLocks/>
          </p:cNvGrpSpPr>
          <p:nvPr/>
        </p:nvGrpSpPr>
        <p:grpSpPr bwMode="auto">
          <a:xfrm>
            <a:off x="1828800" y="4038600"/>
            <a:ext cx="685800" cy="615950"/>
            <a:chOff x="1200" y="1217"/>
            <a:chExt cx="720" cy="388"/>
          </a:xfrm>
        </p:grpSpPr>
        <p:pic>
          <p:nvPicPr>
            <p:cNvPr id="90120" name="Picture 12">
              <a:extLst>
                <a:ext uri="{FF2B5EF4-FFF2-40B4-BE49-F238E27FC236}">
                  <a16:creationId xmlns:a16="http://schemas.microsoft.com/office/drawing/2014/main" id="{7BF0422B-F296-EAEA-DE27-5011113E20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0" y="1248"/>
              <a:ext cx="720" cy="3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0121" name="Text Box 13">
              <a:extLst>
                <a:ext uri="{FF2B5EF4-FFF2-40B4-BE49-F238E27FC236}">
                  <a16:creationId xmlns:a16="http://schemas.microsoft.com/office/drawing/2014/main" id="{3D905C1C-1700-3F39-4EC4-B1ECD6CA6EE4}"/>
                </a:ext>
              </a:extLst>
            </p:cNvPr>
            <p:cNvSpPr txBox="1">
              <a:spLocks noChangeArrowheads="1"/>
            </p:cNvSpPr>
            <p:nvPr/>
          </p:nvSpPr>
          <p:spPr bwMode="auto">
            <a:xfrm>
              <a:off x="1283" y="1217"/>
              <a:ext cx="40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i="0" baseline="0">
                  <a:solidFill>
                    <a:schemeClr val="hlink"/>
                  </a:solidFill>
                  <a:latin typeface="Franklin Gothic Demi" panose="020B0703020102020204" pitchFamily="34" charset="0"/>
                </a:rPr>
                <a:t> </a:t>
              </a:r>
              <a:r>
                <a:rPr lang="en-US" altLang="en-US" sz="3200" i="0" baseline="0">
                  <a:solidFill>
                    <a:schemeClr val="hlink"/>
                  </a:solidFill>
                  <a:latin typeface="Franklin Gothic Demi" panose="020B0703020102020204" pitchFamily="34" charset="0"/>
                </a:rPr>
                <a:t>i</a:t>
              </a:r>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Number Placeholder 1">
            <a:extLst>
              <a:ext uri="{FF2B5EF4-FFF2-40B4-BE49-F238E27FC236}">
                <a16:creationId xmlns:a16="http://schemas.microsoft.com/office/drawing/2014/main" id="{B7DF4014-E127-EE21-4C11-0711C8E6EE7F}"/>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A00E6E75-50A0-493A-92AB-B1AF75EC4920}" type="slidenum">
              <a:rPr lang="en-US" altLang="en-US" sz="1200" i="0" baseline="0">
                <a:latin typeface="Arial" panose="020B0604020202020204" pitchFamily="34" charset="0"/>
              </a:rPr>
              <a:pPr/>
              <a:t>19</a:t>
            </a:fld>
            <a:endParaRPr lang="en-US" altLang="en-US" sz="1200" i="0" baseline="0">
              <a:latin typeface="Arial" panose="020B0604020202020204" pitchFamily="34" charset="0"/>
            </a:endParaRPr>
          </a:p>
        </p:txBody>
      </p:sp>
      <p:sp>
        <p:nvSpPr>
          <p:cNvPr id="96259" name="Text Box 2">
            <a:extLst>
              <a:ext uri="{FF2B5EF4-FFF2-40B4-BE49-F238E27FC236}">
                <a16:creationId xmlns:a16="http://schemas.microsoft.com/office/drawing/2014/main" id="{AE231D4A-6AEC-B3AD-F15E-A9E5BE17CDAB}"/>
              </a:ext>
            </a:extLst>
          </p:cNvPr>
          <p:cNvSpPr txBox="1">
            <a:spLocks noChangeArrowheads="1"/>
          </p:cNvSpPr>
          <p:nvPr/>
        </p:nvSpPr>
        <p:spPr bwMode="auto">
          <a:xfrm>
            <a:off x="1676401" y="1676400"/>
            <a:ext cx="71215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a:solidFill>
                  <a:schemeClr val="folHlink"/>
                </a:solidFill>
              </a:rPr>
              <a:t>Figure 3.12  </a:t>
            </a:r>
            <a:r>
              <a:rPr lang="en-US" altLang="en-US" sz="2000" i="0" baseline="0"/>
              <a:t>IEEE standards for floating-point representation</a:t>
            </a:r>
          </a:p>
        </p:txBody>
      </p:sp>
      <p:pic>
        <p:nvPicPr>
          <p:cNvPr id="96260" name="Picture 4">
            <a:extLst>
              <a:ext uri="{FF2B5EF4-FFF2-40B4-BE49-F238E27FC236}">
                <a16:creationId xmlns:a16="http://schemas.microsoft.com/office/drawing/2014/main" id="{1595A951-F1B5-47E0-EF44-27F44C9EE2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1" y="2606676"/>
            <a:ext cx="7864475" cy="2803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6261" name="Text Box 5">
            <a:extLst>
              <a:ext uri="{FF2B5EF4-FFF2-40B4-BE49-F238E27FC236}">
                <a16:creationId xmlns:a16="http://schemas.microsoft.com/office/drawing/2014/main" id="{6AAE8596-E2D2-F148-4A6B-BBE0C9604E62}"/>
              </a:ext>
            </a:extLst>
          </p:cNvPr>
          <p:cNvSpPr txBox="1">
            <a:spLocks noChangeArrowheads="1"/>
          </p:cNvSpPr>
          <p:nvPr/>
        </p:nvSpPr>
        <p:spPr bwMode="auto">
          <a:xfrm>
            <a:off x="4343400" y="590056"/>
            <a:ext cx="6705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i="0" baseline="0" dirty="0">
                <a:solidFill>
                  <a:schemeClr val="bg1"/>
                </a:solidFill>
              </a:rPr>
              <a:t>IEEE Standard</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Number Placeholder 1">
            <a:extLst>
              <a:ext uri="{FF2B5EF4-FFF2-40B4-BE49-F238E27FC236}">
                <a16:creationId xmlns:a16="http://schemas.microsoft.com/office/drawing/2014/main" id="{F5C16933-C39D-60A3-2750-C7EC6F9132DB}"/>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E07F97D2-32CF-4521-A2BF-C77010124932}" type="slidenum">
              <a:rPr lang="en-US" altLang="en-US" sz="1200" i="0" baseline="0">
                <a:latin typeface="Arial" panose="020B0604020202020204" pitchFamily="34" charset="0"/>
              </a:rPr>
              <a:pPr/>
              <a:t>20</a:t>
            </a:fld>
            <a:endParaRPr lang="en-US" altLang="en-US" sz="1200" i="0" baseline="0">
              <a:latin typeface="Arial" panose="020B0604020202020204" pitchFamily="34" charset="0"/>
            </a:endParaRPr>
          </a:p>
        </p:txBody>
      </p:sp>
      <p:sp>
        <p:nvSpPr>
          <p:cNvPr id="98307" name="Text Box 4">
            <a:extLst>
              <a:ext uri="{FF2B5EF4-FFF2-40B4-BE49-F238E27FC236}">
                <a16:creationId xmlns:a16="http://schemas.microsoft.com/office/drawing/2014/main" id="{F2DA5A42-187C-59F2-FE1A-944F095D0049}"/>
              </a:ext>
            </a:extLst>
          </p:cNvPr>
          <p:cNvSpPr txBox="1">
            <a:spLocks noChangeArrowheads="1"/>
          </p:cNvSpPr>
          <p:nvPr/>
        </p:nvSpPr>
        <p:spPr bwMode="auto">
          <a:xfrm>
            <a:off x="4192555" y="569168"/>
            <a:ext cx="6705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i="0" baseline="0" dirty="0">
                <a:solidFill>
                  <a:schemeClr val="bg1"/>
                </a:solidFill>
              </a:rPr>
              <a:t>IEEE Specifications</a:t>
            </a:r>
          </a:p>
        </p:txBody>
      </p:sp>
      <p:pic>
        <p:nvPicPr>
          <p:cNvPr id="98308" name="Picture 5">
            <a:extLst>
              <a:ext uri="{FF2B5EF4-FFF2-40B4-BE49-F238E27FC236}">
                <a16:creationId xmlns:a16="http://schemas.microsoft.com/office/drawing/2014/main" id="{6C0093D9-E832-DC26-D637-405A161DD6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3088" y="1524001"/>
            <a:ext cx="8520112" cy="3744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Number Placeholder 1">
            <a:extLst>
              <a:ext uri="{FF2B5EF4-FFF2-40B4-BE49-F238E27FC236}">
                <a16:creationId xmlns:a16="http://schemas.microsoft.com/office/drawing/2014/main" id="{6A1A5B47-2012-F010-333C-B5620F21B895}"/>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183206A6-FBA2-48E8-8831-EB2485FDC036}" type="slidenum">
              <a:rPr lang="en-US" altLang="en-US" sz="1200" i="0" baseline="0">
                <a:latin typeface="Arial" panose="020B0604020202020204" pitchFamily="34" charset="0"/>
              </a:rPr>
              <a:pPr/>
              <a:t>21</a:t>
            </a:fld>
            <a:endParaRPr lang="en-US" altLang="en-US" sz="1200" i="0" baseline="0">
              <a:latin typeface="Arial" panose="020B0604020202020204" pitchFamily="34" charset="0"/>
            </a:endParaRPr>
          </a:p>
        </p:txBody>
      </p:sp>
      <p:sp>
        <p:nvSpPr>
          <p:cNvPr id="100355" name="Text Box 2">
            <a:extLst>
              <a:ext uri="{FF2B5EF4-FFF2-40B4-BE49-F238E27FC236}">
                <a16:creationId xmlns:a16="http://schemas.microsoft.com/office/drawing/2014/main" id="{2E50DA3C-C02D-2308-586D-5F4D80BF50C0}"/>
              </a:ext>
            </a:extLst>
          </p:cNvPr>
          <p:cNvSpPr txBox="1">
            <a:spLocks noChangeArrowheads="1"/>
          </p:cNvSpPr>
          <p:nvPr/>
        </p:nvSpPr>
        <p:spPr bwMode="auto">
          <a:xfrm>
            <a:off x="4907915" y="624628"/>
            <a:ext cx="1944688" cy="457200"/>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dirty="0">
                <a:solidFill>
                  <a:schemeClr val="bg1"/>
                </a:solidFill>
              </a:rPr>
              <a:t>Example 3.23</a:t>
            </a:r>
            <a:endParaRPr lang="en-US" altLang="en-US" sz="2000" baseline="0" dirty="0">
              <a:solidFill>
                <a:schemeClr val="bg1"/>
              </a:solidFill>
            </a:endParaRPr>
          </a:p>
        </p:txBody>
      </p:sp>
      <p:sp>
        <p:nvSpPr>
          <p:cNvPr id="1324035" name="Rectangle 3">
            <a:extLst>
              <a:ext uri="{FF2B5EF4-FFF2-40B4-BE49-F238E27FC236}">
                <a16:creationId xmlns:a16="http://schemas.microsoft.com/office/drawing/2014/main" id="{F66E5EBF-02F9-6FF7-C772-B09F12F10392}"/>
              </a:ext>
            </a:extLst>
          </p:cNvPr>
          <p:cNvSpPr>
            <a:spLocks noChangeArrowheads="1"/>
          </p:cNvSpPr>
          <p:nvPr/>
        </p:nvSpPr>
        <p:spPr bwMode="auto">
          <a:xfrm>
            <a:off x="1625918" y="1155086"/>
            <a:ext cx="82296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dirty="0">
                <a:effectLst>
                  <a:outerShdw blurRad="38100" dist="38100" dir="2700000" algn="tl">
                    <a:srgbClr val="C0C0C0"/>
                  </a:outerShdw>
                </a:effectLst>
              </a:rPr>
              <a:t>Show the Excess_127 (single precision) representation of the decimal number  5.75.</a:t>
            </a:r>
          </a:p>
        </p:txBody>
      </p:sp>
      <p:sp>
        <p:nvSpPr>
          <p:cNvPr id="1324038" name="Rectangle 6">
            <a:extLst>
              <a:ext uri="{FF2B5EF4-FFF2-40B4-BE49-F238E27FC236}">
                <a16:creationId xmlns:a16="http://schemas.microsoft.com/office/drawing/2014/main" id="{92F66DAB-623B-125D-6290-6BC6055F190C}"/>
              </a:ext>
            </a:extLst>
          </p:cNvPr>
          <p:cNvSpPr>
            <a:spLocks noChangeArrowheads="1"/>
          </p:cNvSpPr>
          <p:nvPr/>
        </p:nvSpPr>
        <p:spPr bwMode="auto">
          <a:xfrm>
            <a:off x="1765459" y="1753146"/>
            <a:ext cx="822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dirty="0">
                <a:solidFill>
                  <a:schemeClr val="folHlink"/>
                </a:solidFill>
                <a:effectLst>
                  <a:outerShdw blurRad="38100" dist="38100" dir="2700000" algn="tl">
                    <a:srgbClr val="C0C0C0"/>
                  </a:outerShdw>
                </a:effectLst>
              </a:rPr>
              <a:t>Solution</a:t>
            </a:r>
            <a:endParaRPr lang="en-US" altLang="en-US" sz="2400" dirty="0">
              <a:effectLst>
                <a:outerShdw blurRad="38100" dist="38100" dir="2700000" algn="tl">
                  <a:srgbClr val="C0C0C0"/>
                </a:outerShdw>
              </a:effectLst>
            </a:endParaRPr>
          </a:p>
        </p:txBody>
      </p:sp>
      <p:sp>
        <p:nvSpPr>
          <p:cNvPr id="1324040" name="Rectangle 8">
            <a:extLst>
              <a:ext uri="{FF2B5EF4-FFF2-40B4-BE49-F238E27FC236}">
                <a16:creationId xmlns:a16="http://schemas.microsoft.com/office/drawing/2014/main" id="{2D0ECF46-FE1C-FF95-D1AC-EF6922B6308A}"/>
              </a:ext>
            </a:extLst>
          </p:cNvPr>
          <p:cNvSpPr>
            <a:spLocks noChangeArrowheads="1"/>
          </p:cNvSpPr>
          <p:nvPr/>
        </p:nvSpPr>
        <p:spPr bwMode="auto">
          <a:xfrm>
            <a:off x="1905000" y="1968997"/>
            <a:ext cx="822960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marL="457200" indent="-457200">
              <a:defRPr sz="2400">
                <a:solidFill>
                  <a:schemeClr val="tx1"/>
                </a:solidFill>
                <a:latin typeface="Times New Roman" panose="02020603050405020304" pitchFamily="18" charset="0"/>
              </a:defRPr>
            </a:lvl1pPr>
            <a:lvl2pPr marL="914400" indent="-457200">
              <a:defRPr sz="2400">
                <a:solidFill>
                  <a:schemeClr val="tx1"/>
                </a:solidFill>
                <a:latin typeface="Times New Roman" panose="02020603050405020304" pitchFamily="18" charset="0"/>
              </a:defRPr>
            </a:lvl2pPr>
            <a:lvl3pPr marL="1371600" indent="-457200">
              <a:defRPr sz="2400">
                <a:solidFill>
                  <a:schemeClr val="tx1"/>
                </a:solidFill>
                <a:latin typeface="Times New Roman" panose="02020603050405020304" pitchFamily="18" charset="0"/>
              </a:defRPr>
            </a:lvl3pPr>
            <a:lvl4pPr marL="1828800" indent="-457200">
              <a:defRPr sz="2400">
                <a:solidFill>
                  <a:schemeClr val="tx1"/>
                </a:solidFill>
                <a:latin typeface="Times New Roman" panose="02020603050405020304" pitchFamily="18" charset="0"/>
              </a:defRPr>
            </a:lvl4pPr>
            <a:lvl5pPr marL="2286000" indent="-457200">
              <a:defRPr sz="2400">
                <a:solidFill>
                  <a:schemeClr val="tx1"/>
                </a:solidFill>
                <a:latin typeface="Times New Roman" panose="02020603050405020304" pitchFamily="18" charset="0"/>
              </a:defRPr>
            </a:lvl5pPr>
            <a:lvl6pPr marL="2743200" indent="-457200" fontAlgn="base">
              <a:spcBef>
                <a:spcPct val="0"/>
              </a:spcBef>
              <a:spcAft>
                <a:spcPct val="0"/>
              </a:spcAft>
              <a:defRPr sz="2400">
                <a:solidFill>
                  <a:schemeClr val="tx1"/>
                </a:solidFill>
                <a:latin typeface="Times New Roman" panose="02020603050405020304" pitchFamily="18" charset="0"/>
              </a:defRPr>
            </a:lvl6pPr>
            <a:lvl7pPr marL="3200400" indent="-457200" fontAlgn="base">
              <a:spcBef>
                <a:spcPct val="0"/>
              </a:spcBef>
              <a:spcAft>
                <a:spcPct val="0"/>
              </a:spcAft>
              <a:defRPr sz="2400">
                <a:solidFill>
                  <a:schemeClr val="tx1"/>
                </a:solidFill>
                <a:latin typeface="Times New Roman" panose="02020603050405020304" pitchFamily="18" charset="0"/>
              </a:defRPr>
            </a:lvl7pPr>
            <a:lvl8pPr marL="3657600" indent="-457200" fontAlgn="base">
              <a:spcBef>
                <a:spcPct val="0"/>
              </a:spcBef>
              <a:spcAft>
                <a:spcPct val="0"/>
              </a:spcAft>
              <a:defRPr sz="2400">
                <a:solidFill>
                  <a:schemeClr val="tx1"/>
                </a:solidFill>
                <a:latin typeface="Times New Roman" panose="02020603050405020304" pitchFamily="18" charset="0"/>
              </a:defRPr>
            </a:lvl8pPr>
            <a:lvl9pPr marL="4114800" indent="-457200" fontAlgn="base">
              <a:spcBef>
                <a:spcPct val="0"/>
              </a:spcBef>
              <a:spcAft>
                <a:spcPct val="0"/>
              </a:spcAft>
              <a:defRPr sz="2400">
                <a:solidFill>
                  <a:schemeClr val="tx1"/>
                </a:solidFill>
                <a:latin typeface="Times New Roman" panose="02020603050405020304" pitchFamily="18" charset="0"/>
              </a:defRPr>
            </a:lvl9pPr>
          </a:lstStyle>
          <a:p>
            <a:pPr algn="just" eaLnBrk="1" hangingPunct="1">
              <a:buFontTx/>
              <a:buAutoNum type="alphaLcPeriod"/>
              <a:defRPr/>
            </a:pPr>
            <a:r>
              <a:rPr lang="en-US" altLang="en-US" dirty="0">
                <a:effectLst>
                  <a:outerShdw blurRad="38100" dist="38100" dir="2700000" algn="tl">
                    <a:srgbClr val="C0C0C0"/>
                  </a:outerShdw>
                </a:effectLst>
              </a:rPr>
              <a:t>The sign is positive, so S = 0.</a:t>
            </a:r>
          </a:p>
          <a:p>
            <a:pPr algn="just" eaLnBrk="1" hangingPunct="1">
              <a:buFontTx/>
              <a:buAutoNum type="alphaLcPeriod"/>
              <a:defRPr/>
            </a:pPr>
            <a:r>
              <a:rPr lang="en-US" altLang="en-US" dirty="0">
                <a:effectLst>
                  <a:outerShdw blurRad="38100" dist="38100" dir="2700000" algn="tl">
                    <a:srgbClr val="C0C0C0"/>
                  </a:outerShdw>
                </a:effectLst>
              </a:rPr>
              <a:t>Decimal to binary transformation: 5.75 = (101.11)</a:t>
            </a:r>
            <a:r>
              <a:rPr lang="en-US" altLang="en-US" baseline="-25000" dirty="0">
                <a:effectLst>
                  <a:outerShdw blurRad="38100" dist="38100" dir="2700000" algn="tl">
                    <a:srgbClr val="C0C0C0"/>
                  </a:outerShdw>
                </a:effectLst>
              </a:rPr>
              <a:t>2</a:t>
            </a:r>
            <a:r>
              <a:rPr lang="en-US" altLang="en-US" dirty="0">
                <a:effectLst>
                  <a:outerShdw blurRad="38100" dist="38100" dir="2700000" algn="tl">
                    <a:srgbClr val="C0C0C0"/>
                  </a:outerShdw>
                </a:effectLst>
              </a:rPr>
              <a:t>.</a:t>
            </a:r>
          </a:p>
          <a:p>
            <a:pPr algn="just" eaLnBrk="1" hangingPunct="1">
              <a:buFontTx/>
              <a:buAutoNum type="alphaLcPeriod"/>
              <a:defRPr/>
            </a:pPr>
            <a:r>
              <a:rPr lang="en-US" altLang="en-US" dirty="0">
                <a:effectLst>
                  <a:outerShdw blurRad="38100" dist="38100" dir="2700000" algn="tl">
                    <a:srgbClr val="C0C0C0"/>
                  </a:outerShdw>
                </a:effectLst>
              </a:rPr>
              <a:t>Normalization: (101.11)</a:t>
            </a:r>
            <a:r>
              <a:rPr lang="en-US" altLang="en-US" baseline="-25000" dirty="0">
                <a:effectLst>
                  <a:outerShdw blurRad="38100" dist="38100" dir="2700000" algn="tl">
                    <a:srgbClr val="C0C0C0"/>
                  </a:outerShdw>
                </a:effectLst>
              </a:rPr>
              <a:t>2</a:t>
            </a:r>
            <a:r>
              <a:rPr lang="en-US" altLang="en-US" dirty="0">
                <a:effectLst>
                  <a:outerShdw blurRad="38100" dist="38100" dir="2700000" algn="tl">
                    <a:srgbClr val="C0C0C0"/>
                  </a:outerShdw>
                </a:effectLst>
              </a:rPr>
              <a:t> = (1.1011)</a:t>
            </a:r>
            <a:r>
              <a:rPr lang="en-US" altLang="en-US" baseline="-25000" dirty="0">
                <a:effectLst>
                  <a:outerShdw blurRad="38100" dist="38100" dir="2700000" algn="tl">
                    <a:srgbClr val="C0C0C0"/>
                  </a:outerShdw>
                </a:effectLst>
              </a:rPr>
              <a:t>2</a:t>
            </a:r>
            <a:r>
              <a:rPr lang="en-US" altLang="en-US" dirty="0">
                <a:effectLst>
                  <a:outerShdw blurRad="38100" dist="38100" dir="2700000" algn="tl">
                    <a:srgbClr val="C0C0C0"/>
                  </a:outerShdw>
                </a:effectLst>
              </a:rPr>
              <a:t> × 2</a:t>
            </a:r>
            <a:r>
              <a:rPr lang="en-US" altLang="en-US" baseline="30000" dirty="0">
                <a:effectLst>
                  <a:outerShdw blurRad="38100" dist="38100" dir="2700000" algn="tl">
                    <a:srgbClr val="C0C0C0"/>
                  </a:outerShdw>
                </a:effectLst>
              </a:rPr>
              <a:t>2</a:t>
            </a:r>
            <a:r>
              <a:rPr lang="en-US" altLang="en-US" dirty="0">
                <a:effectLst>
                  <a:outerShdw blurRad="38100" dist="38100" dir="2700000" algn="tl">
                    <a:srgbClr val="C0C0C0"/>
                  </a:outerShdw>
                </a:effectLst>
              </a:rPr>
              <a:t>.</a:t>
            </a:r>
          </a:p>
          <a:p>
            <a:pPr algn="just" eaLnBrk="1" hangingPunct="1">
              <a:buFontTx/>
              <a:buAutoNum type="alphaLcPeriod"/>
              <a:defRPr/>
            </a:pPr>
            <a:r>
              <a:rPr lang="en-US" altLang="en-US" dirty="0">
                <a:effectLst>
                  <a:outerShdw blurRad="38100" dist="38100" dir="2700000" algn="tl">
                    <a:srgbClr val="C0C0C0"/>
                  </a:outerShdw>
                </a:effectLst>
              </a:rPr>
              <a:t>E = 2 + 127 = 129 = (10000001)</a:t>
            </a:r>
            <a:r>
              <a:rPr lang="en-US" altLang="en-US" baseline="-25000" dirty="0">
                <a:effectLst>
                  <a:outerShdw blurRad="38100" dist="38100" dir="2700000" algn="tl">
                    <a:srgbClr val="C0C0C0"/>
                  </a:outerShdw>
                </a:effectLst>
              </a:rPr>
              <a:t>2</a:t>
            </a:r>
            <a:r>
              <a:rPr lang="en-US" altLang="en-US" dirty="0">
                <a:effectLst>
                  <a:outerShdw blurRad="38100" dist="38100" dir="2700000" algn="tl">
                    <a:srgbClr val="C0C0C0"/>
                  </a:outerShdw>
                </a:effectLst>
              </a:rPr>
              <a:t>, M = 1011. We need to add nineteen zeros at the right of M to make it 23 bits. </a:t>
            </a:r>
          </a:p>
          <a:p>
            <a:pPr algn="just" eaLnBrk="1" hangingPunct="1">
              <a:buFontTx/>
              <a:buAutoNum type="alphaLcPeriod"/>
              <a:defRPr/>
            </a:pPr>
            <a:r>
              <a:rPr lang="en-US" altLang="en-US" dirty="0">
                <a:effectLst>
                  <a:outerShdw blurRad="38100" dist="38100" dir="2700000" algn="tl">
                    <a:srgbClr val="C0C0C0"/>
                  </a:outerShdw>
                </a:effectLst>
              </a:rPr>
              <a:t>The presentation is shown below:</a:t>
            </a:r>
          </a:p>
        </p:txBody>
      </p:sp>
      <p:pic>
        <p:nvPicPr>
          <p:cNvPr id="100359" name="Picture 9">
            <a:extLst>
              <a:ext uri="{FF2B5EF4-FFF2-40B4-BE49-F238E27FC236}">
                <a16:creationId xmlns:a16="http://schemas.microsoft.com/office/drawing/2014/main" id="{6F28F964-6325-B372-2675-A2699813F6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8569" y="4360069"/>
            <a:ext cx="7154863" cy="1214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24042" name="Rectangle 10">
            <a:extLst>
              <a:ext uri="{FF2B5EF4-FFF2-40B4-BE49-F238E27FC236}">
                <a16:creationId xmlns:a16="http://schemas.microsoft.com/office/drawing/2014/main" id="{22E6317B-5C96-6171-7ABA-277D24FC8DE4}"/>
              </a:ext>
            </a:extLst>
          </p:cNvPr>
          <p:cNvSpPr>
            <a:spLocks noChangeArrowheads="1"/>
          </p:cNvSpPr>
          <p:nvPr/>
        </p:nvSpPr>
        <p:spPr bwMode="auto">
          <a:xfrm>
            <a:off x="2971800" y="5485633"/>
            <a:ext cx="822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dirty="0">
                <a:effectLst>
                  <a:outerShdw blurRad="38100" dist="38100" dir="2700000" algn="tl">
                    <a:srgbClr val="C0C0C0"/>
                  </a:outerShdw>
                </a:effectLst>
              </a:rPr>
              <a:t>The number is stored in the computer as</a:t>
            </a:r>
          </a:p>
        </p:txBody>
      </p:sp>
      <p:sp>
        <p:nvSpPr>
          <p:cNvPr id="100361" name="Rectangle 11">
            <a:extLst>
              <a:ext uri="{FF2B5EF4-FFF2-40B4-BE49-F238E27FC236}">
                <a16:creationId xmlns:a16="http://schemas.microsoft.com/office/drawing/2014/main" id="{1AA21F9E-99F6-29E6-565E-A48A2EC47429}"/>
              </a:ext>
            </a:extLst>
          </p:cNvPr>
          <p:cNvSpPr>
            <a:spLocks noChangeArrowheads="1"/>
          </p:cNvSpPr>
          <p:nvPr/>
        </p:nvSpPr>
        <p:spPr bwMode="auto">
          <a:xfrm>
            <a:off x="3200400" y="6017568"/>
            <a:ext cx="5334000" cy="461665"/>
          </a:xfrm>
          <a:prstGeom prst="rect">
            <a:avLst/>
          </a:prstGeom>
          <a:noFill/>
          <a:ln w="3810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eaLnBrk="1" hangingPunct="1"/>
            <a:r>
              <a:rPr lang="en-US" altLang="en-US" sz="2400" i="0" baseline="0">
                <a:solidFill>
                  <a:schemeClr val="folHlink"/>
                </a:solidFill>
              </a:rPr>
              <a:t>01000000110110000000000000000000</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Number Placeholder 1">
            <a:extLst>
              <a:ext uri="{FF2B5EF4-FFF2-40B4-BE49-F238E27FC236}">
                <a16:creationId xmlns:a16="http://schemas.microsoft.com/office/drawing/2014/main" id="{C0A55CD8-1D9D-9766-22E5-13D7EFE0652D}"/>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F2AB4F45-8790-437E-B32A-6EF307B667E1}" type="slidenum">
              <a:rPr lang="en-US" altLang="en-US" sz="1200" i="0" baseline="0">
                <a:latin typeface="Arial" panose="020B0604020202020204" pitchFamily="34" charset="0"/>
              </a:rPr>
              <a:pPr/>
              <a:t>22</a:t>
            </a:fld>
            <a:endParaRPr lang="en-US" altLang="en-US" sz="1200" i="0" baseline="0">
              <a:latin typeface="Arial" panose="020B0604020202020204" pitchFamily="34" charset="0"/>
            </a:endParaRPr>
          </a:p>
        </p:txBody>
      </p:sp>
      <p:sp>
        <p:nvSpPr>
          <p:cNvPr id="102403" name="Text Box 2">
            <a:extLst>
              <a:ext uri="{FF2B5EF4-FFF2-40B4-BE49-F238E27FC236}">
                <a16:creationId xmlns:a16="http://schemas.microsoft.com/office/drawing/2014/main" id="{85B56F35-E47C-B895-21A4-7F3C813B34E2}"/>
              </a:ext>
            </a:extLst>
          </p:cNvPr>
          <p:cNvSpPr txBox="1">
            <a:spLocks noChangeArrowheads="1"/>
          </p:cNvSpPr>
          <p:nvPr/>
        </p:nvSpPr>
        <p:spPr bwMode="auto">
          <a:xfrm>
            <a:off x="4971256" y="607812"/>
            <a:ext cx="1944688" cy="457200"/>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dirty="0">
                <a:solidFill>
                  <a:schemeClr val="bg1"/>
                </a:solidFill>
              </a:rPr>
              <a:t>Example 3.24</a:t>
            </a:r>
            <a:endParaRPr lang="en-US" altLang="en-US" sz="2000" baseline="0" dirty="0">
              <a:solidFill>
                <a:schemeClr val="bg1"/>
              </a:solidFill>
            </a:endParaRPr>
          </a:p>
        </p:txBody>
      </p:sp>
      <p:sp>
        <p:nvSpPr>
          <p:cNvPr id="1326083" name="Rectangle 3">
            <a:extLst>
              <a:ext uri="{FF2B5EF4-FFF2-40B4-BE49-F238E27FC236}">
                <a16:creationId xmlns:a16="http://schemas.microsoft.com/office/drawing/2014/main" id="{095D45F7-D06D-86AA-0B7E-0F68A046D644}"/>
              </a:ext>
            </a:extLst>
          </p:cNvPr>
          <p:cNvSpPr>
            <a:spLocks noChangeArrowheads="1"/>
          </p:cNvSpPr>
          <p:nvPr/>
        </p:nvSpPr>
        <p:spPr bwMode="auto">
          <a:xfrm>
            <a:off x="1524000" y="1246085"/>
            <a:ext cx="82296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dirty="0">
                <a:effectLst>
                  <a:outerShdw blurRad="38100" dist="38100" dir="2700000" algn="tl">
                    <a:srgbClr val="C0C0C0"/>
                  </a:outerShdw>
                </a:effectLst>
              </a:rPr>
              <a:t>Show the Excess_127 (single precision) representation of the decimal number –161.875.</a:t>
            </a:r>
          </a:p>
        </p:txBody>
      </p:sp>
      <p:sp>
        <p:nvSpPr>
          <p:cNvPr id="1326084" name="Rectangle 4">
            <a:extLst>
              <a:ext uri="{FF2B5EF4-FFF2-40B4-BE49-F238E27FC236}">
                <a16:creationId xmlns:a16="http://schemas.microsoft.com/office/drawing/2014/main" id="{18E3D3C7-CD2A-4918-CD3D-E1F50C3CFB3E}"/>
              </a:ext>
            </a:extLst>
          </p:cNvPr>
          <p:cNvSpPr>
            <a:spLocks noChangeArrowheads="1"/>
          </p:cNvSpPr>
          <p:nvPr/>
        </p:nvSpPr>
        <p:spPr bwMode="auto">
          <a:xfrm>
            <a:off x="1828800" y="1869120"/>
            <a:ext cx="822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dirty="0">
                <a:solidFill>
                  <a:schemeClr val="folHlink"/>
                </a:solidFill>
                <a:effectLst>
                  <a:outerShdw blurRad="38100" dist="38100" dir="2700000" algn="tl">
                    <a:srgbClr val="C0C0C0"/>
                  </a:outerShdw>
                </a:effectLst>
              </a:rPr>
              <a:t>Solution</a:t>
            </a:r>
            <a:endParaRPr lang="en-US" altLang="en-US" sz="2400" dirty="0">
              <a:effectLst>
                <a:outerShdw blurRad="38100" dist="38100" dir="2700000" algn="tl">
                  <a:srgbClr val="C0C0C0"/>
                </a:outerShdw>
              </a:effectLst>
            </a:endParaRPr>
          </a:p>
        </p:txBody>
      </p:sp>
      <p:sp>
        <p:nvSpPr>
          <p:cNvPr id="1326085" name="Rectangle 5">
            <a:extLst>
              <a:ext uri="{FF2B5EF4-FFF2-40B4-BE49-F238E27FC236}">
                <a16:creationId xmlns:a16="http://schemas.microsoft.com/office/drawing/2014/main" id="{2D833B5C-CB22-4902-5BF6-EBCA9771E16F}"/>
              </a:ext>
            </a:extLst>
          </p:cNvPr>
          <p:cNvSpPr>
            <a:spLocks noChangeArrowheads="1"/>
          </p:cNvSpPr>
          <p:nvPr/>
        </p:nvSpPr>
        <p:spPr bwMode="auto">
          <a:xfrm>
            <a:off x="1828800" y="2252635"/>
            <a:ext cx="8534400"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marL="457200" indent="-457200">
              <a:defRPr sz="2400">
                <a:solidFill>
                  <a:schemeClr val="tx1"/>
                </a:solidFill>
                <a:latin typeface="Times New Roman" panose="02020603050405020304" pitchFamily="18" charset="0"/>
              </a:defRPr>
            </a:lvl1pPr>
            <a:lvl2pPr marL="914400" indent="-457200">
              <a:defRPr sz="2400">
                <a:solidFill>
                  <a:schemeClr val="tx1"/>
                </a:solidFill>
                <a:latin typeface="Times New Roman" panose="02020603050405020304" pitchFamily="18" charset="0"/>
              </a:defRPr>
            </a:lvl2pPr>
            <a:lvl3pPr marL="1371600" indent="-457200">
              <a:defRPr sz="2400">
                <a:solidFill>
                  <a:schemeClr val="tx1"/>
                </a:solidFill>
                <a:latin typeface="Times New Roman" panose="02020603050405020304" pitchFamily="18" charset="0"/>
              </a:defRPr>
            </a:lvl3pPr>
            <a:lvl4pPr marL="1828800" indent="-457200">
              <a:defRPr sz="2400">
                <a:solidFill>
                  <a:schemeClr val="tx1"/>
                </a:solidFill>
                <a:latin typeface="Times New Roman" panose="02020603050405020304" pitchFamily="18" charset="0"/>
              </a:defRPr>
            </a:lvl4pPr>
            <a:lvl5pPr marL="2286000" indent="-457200">
              <a:defRPr sz="2400">
                <a:solidFill>
                  <a:schemeClr val="tx1"/>
                </a:solidFill>
                <a:latin typeface="Times New Roman" panose="02020603050405020304" pitchFamily="18" charset="0"/>
              </a:defRPr>
            </a:lvl5pPr>
            <a:lvl6pPr marL="2743200" indent="-457200" fontAlgn="base">
              <a:spcBef>
                <a:spcPct val="0"/>
              </a:spcBef>
              <a:spcAft>
                <a:spcPct val="0"/>
              </a:spcAft>
              <a:defRPr sz="2400">
                <a:solidFill>
                  <a:schemeClr val="tx1"/>
                </a:solidFill>
                <a:latin typeface="Times New Roman" panose="02020603050405020304" pitchFamily="18" charset="0"/>
              </a:defRPr>
            </a:lvl6pPr>
            <a:lvl7pPr marL="3200400" indent="-457200" fontAlgn="base">
              <a:spcBef>
                <a:spcPct val="0"/>
              </a:spcBef>
              <a:spcAft>
                <a:spcPct val="0"/>
              </a:spcAft>
              <a:defRPr sz="2400">
                <a:solidFill>
                  <a:schemeClr val="tx1"/>
                </a:solidFill>
                <a:latin typeface="Times New Roman" panose="02020603050405020304" pitchFamily="18" charset="0"/>
              </a:defRPr>
            </a:lvl7pPr>
            <a:lvl8pPr marL="3657600" indent="-457200" fontAlgn="base">
              <a:spcBef>
                <a:spcPct val="0"/>
              </a:spcBef>
              <a:spcAft>
                <a:spcPct val="0"/>
              </a:spcAft>
              <a:defRPr sz="2400">
                <a:solidFill>
                  <a:schemeClr val="tx1"/>
                </a:solidFill>
                <a:latin typeface="Times New Roman" panose="02020603050405020304" pitchFamily="18" charset="0"/>
              </a:defRPr>
            </a:lvl8pPr>
            <a:lvl9pPr marL="4114800" indent="-457200" fontAlgn="base">
              <a:spcBef>
                <a:spcPct val="0"/>
              </a:spcBef>
              <a:spcAft>
                <a:spcPct val="0"/>
              </a:spcAft>
              <a:defRPr sz="2400">
                <a:solidFill>
                  <a:schemeClr val="tx1"/>
                </a:solidFill>
                <a:latin typeface="Times New Roman" panose="02020603050405020304" pitchFamily="18" charset="0"/>
              </a:defRPr>
            </a:lvl9pPr>
          </a:lstStyle>
          <a:p>
            <a:pPr algn="just" eaLnBrk="1" hangingPunct="1">
              <a:buFontTx/>
              <a:buAutoNum type="alphaLcPeriod"/>
              <a:defRPr/>
            </a:pPr>
            <a:r>
              <a:rPr lang="en-US" altLang="en-US" dirty="0">
                <a:effectLst>
                  <a:outerShdw blurRad="38100" dist="38100" dir="2700000" algn="tl">
                    <a:srgbClr val="C0C0C0"/>
                  </a:outerShdw>
                </a:effectLst>
              </a:rPr>
              <a:t>The sign is negative, so S = 1.</a:t>
            </a:r>
          </a:p>
          <a:p>
            <a:pPr algn="just" eaLnBrk="1" hangingPunct="1">
              <a:buFontTx/>
              <a:buAutoNum type="alphaLcPeriod"/>
              <a:defRPr/>
            </a:pPr>
            <a:r>
              <a:rPr lang="en-US" altLang="en-US" dirty="0">
                <a:effectLst>
                  <a:outerShdw blurRad="38100" dist="38100" dir="2700000" algn="tl">
                    <a:srgbClr val="C0C0C0"/>
                  </a:outerShdw>
                </a:effectLst>
              </a:rPr>
              <a:t>Decimal to binary transformation: 161.875= (10100001.111)</a:t>
            </a:r>
            <a:r>
              <a:rPr lang="en-US" altLang="en-US" baseline="-25000" dirty="0">
                <a:effectLst>
                  <a:outerShdw blurRad="38100" dist="38100" dir="2700000" algn="tl">
                    <a:srgbClr val="C0C0C0"/>
                  </a:outerShdw>
                </a:effectLst>
              </a:rPr>
              <a:t>2</a:t>
            </a:r>
            <a:r>
              <a:rPr lang="en-US" altLang="en-US" dirty="0">
                <a:effectLst>
                  <a:outerShdw blurRad="38100" dist="38100" dir="2700000" algn="tl">
                    <a:srgbClr val="C0C0C0"/>
                  </a:outerShdw>
                </a:effectLst>
              </a:rPr>
              <a:t>.</a:t>
            </a:r>
          </a:p>
          <a:p>
            <a:pPr algn="just" eaLnBrk="1" hangingPunct="1">
              <a:buFontTx/>
              <a:buAutoNum type="alphaLcPeriod"/>
              <a:defRPr/>
            </a:pPr>
            <a:r>
              <a:rPr lang="en-US" altLang="en-US" dirty="0">
                <a:effectLst>
                  <a:outerShdw blurRad="38100" dist="38100" dir="2700000" algn="tl">
                    <a:srgbClr val="C0C0C0"/>
                  </a:outerShdw>
                </a:effectLst>
              </a:rPr>
              <a:t>Normalization: (10100001.111)</a:t>
            </a:r>
            <a:r>
              <a:rPr lang="en-US" altLang="en-US" baseline="-25000" dirty="0">
                <a:effectLst>
                  <a:outerShdw blurRad="38100" dist="38100" dir="2700000" algn="tl">
                    <a:srgbClr val="C0C0C0"/>
                  </a:outerShdw>
                </a:effectLst>
              </a:rPr>
              <a:t>2</a:t>
            </a:r>
            <a:r>
              <a:rPr lang="en-US" altLang="en-US" dirty="0">
                <a:effectLst>
                  <a:outerShdw blurRad="38100" dist="38100" dir="2700000" algn="tl">
                    <a:srgbClr val="C0C0C0"/>
                  </a:outerShdw>
                </a:effectLst>
              </a:rPr>
              <a:t> = (1.0100001111)</a:t>
            </a:r>
            <a:r>
              <a:rPr lang="en-US" altLang="en-US" baseline="-25000" dirty="0">
                <a:effectLst>
                  <a:outerShdw blurRad="38100" dist="38100" dir="2700000" algn="tl">
                    <a:srgbClr val="C0C0C0"/>
                  </a:outerShdw>
                </a:effectLst>
              </a:rPr>
              <a:t>2</a:t>
            </a:r>
            <a:r>
              <a:rPr lang="en-US" altLang="en-US" dirty="0">
                <a:effectLst>
                  <a:outerShdw blurRad="38100" dist="38100" dir="2700000" algn="tl">
                    <a:srgbClr val="C0C0C0"/>
                  </a:outerShdw>
                </a:effectLst>
              </a:rPr>
              <a:t> × 2</a:t>
            </a:r>
            <a:r>
              <a:rPr lang="en-US" altLang="en-US" baseline="30000" dirty="0">
                <a:effectLst>
                  <a:outerShdw blurRad="38100" dist="38100" dir="2700000" algn="tl">
                    <a:srgbClr val="C0C0C0"/>
                  </a:outerShdw>
                </a:effectLst>
              </a:rPr>
              <a:t>7</a:t>
            </a:r>
            <a:r>
              <a:rPr lang="en-US" altLang="en-US" dirty="0">
                <a:effectLst>
                  <a:outerShdw blurRad="38100" dist="38100" dir="2700000" algn="tl">
                    <a:srgbClr val="C0C0C0"/>
                  </a:outerShdw>
                </a:effectLst>
              </a:rPr>
              <a:t>.</a:t>
            </a:r>
          </a:p>
          <a:p>
            <a:pPr algn="just" eaLnBrk="1" hangingPunct="1">
              <a:buFontTx/>
              <a:buAutoNum type="alphaLcPeriod"/>
              <a:defRPr/>
            </a:pPr>
            <a:r>
              <a:rPr lang="en-US" altLang="en-US" dirty="0">
                <a:effectLst>
                  <a:outerShdw blurRad="38100" dist="38100" dir="2700000" algn="tl">
                    <a:srgbClr val="C0C0C0"/>
                  </a:outerShdw>
                </a:effectLst>
              </a:rPr>
              <a:t>E = 7 + 127 = 134 = (10000110)</a:t>
            </a:r>
            <a:r>
              <a:rPr lang="en-US" altLang="en-US" baseline="-25000" dirty="0">
                <a:effectLst>
                  <a:outerShdw blurRad="38100" dist="38100" dir="2700000" algn="tl">
                    <a:srgbClr val="C0C0C0"/>
                  </a:outerShdw>
                </a:effectLst>
              </a:rPr>
              <a:t>2</a:t>
            </a:r>
            <a:r>
              <a:rPr lang="en-US" altLang="en-US" dirty="0">
                <a:effectLst>
                  <a:outerShdw blurRad="38100" dist="38100" dir="2700000" algn="tl">
                    <a:srgbClr val="C0C0C0"/>
                  </a:outerShdw>
                </a:effectLst>
              </a:rPr>
              <a:t> and M = (0100001111)</a:t>
            </a:r>
            <a:r>
              <a:rPr lang="en-US" altLang="en-US" baseline="-25000" dirty="0">
                <a:effectLst>
                  <a:outerShdw blurRad="38100" dist="38100" dir="2700000" algn="tl">
                    <a:srgbClr val="C0C0C0"/>
                  </a:outerShdw>
                </a:effectLst>
              </a:rPr>
              <a:t>2</a:t>
            </a:r>
            <a:r>
              <a:rPr lang="en-US" altLang="en-US" dirty="0">
                <a:effectLst>
                  <a:outerShdw blurRad="38100" dist="38100" dir="2700000" algn="tl">
                    <a:srgbClr val="C0C0C0"/>
                  </a:outerShdw>
                </a:effectLst>
              </a:rPr>
              <a:t>.</a:t>
            </a:r>
          </a:p>
          <a:p>
            <a:pPr algn="just" eaLnBrk="1" hangingPunct="1">
              <a:buFontTx/>
              <a:buAutoNum type="alphaLcPeriod"/>
              <a:defRPr/>
            </a:pPr>
            <a:r>
              <a:rPr lang="en-US" altLang="en-US" dirty="0">
                <a:effectLst>
                  <a:outerShdw blurRad="38100" dist="38100" dir="2700000" algn="tl">
                    <a:srgbClr val="C0C0C0"/>
                  </a:outerShdw>
                </a:effectLst>
              </a:rPr>
              <a:t>Representation:</a:t>
            </a:r>
          </a:p>
        </p:txBody>
      </p:sp>
      <p:sp>
        <p:nvSpPr>
          <p:cNvPr id="1326087" name="Rectangle 7">
            <a:extLst>
              <a:ext uri="{FF2B5EF4-FFF2-40B4-BE49-F238E27FC236}">
                <a16:creationId xmlns:a16="http://schemas.microsoft.com/office/drawing/2014/main" id="{4FDF5BEB-3349-0309-136C-90A301042D68}"/>
              </a:ext>
            </a:extLst>
          </p:cNvPr>
          <p:cNvSpPr>
            <a:spLocks noChangeArrowheads="1"/>
          </p:cNvSpPr>
          <p:nvPr/>
        </p:nvSpPr>
        <p:spPr bwMode="auto">
          <a:xfrm>
            <a:off x="1752600" y="5440363"/>
            <a:ext cx="822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a:effectLst>
                  <a:outerShdw blurRad="38100" dist="38100" dir="2700000" algn="tl">
                    <a:srgbClr val="C0C0C0"/>
                  </a:outerShdw>
                </a:effectLst>
              </a:rPr>
              <a:t>The number is stored in the computer as</a:t>
            </a:r>
          </a:p>
        </p:txBody>
      </p:sp>
      <p:sp>
        <p:nvSpPr>
          <p:cNvPr id="102408" name="Rectangle 8">
            <a:extLst>
              <a:ext uri="{FF2B5EF4-FFF2-40B4-BE49-F238E27FC236}">
                <a16:creationId xmlns:a16="http://schemas.microsoft.com/office/drawing/2014/main" id="{10F13EA4-2C89-4E08-201C-F949B1441C4E}"/>
              </a:ext>
            </a:extLst>
          </p:cNvPr>
          <p:cNvSpPr>
            <a:spLocks noChangeArrowheads="1"/>
          </p:cNvSpPr>
          <p:nvPr/>
        </p:nvSpPr>
        <p:spPr bwMode="auto">
          <a:xfrm>
            <a:off x="3657600" y="6017568"/>
            <a:ext cx="5334000" cy="461665"/>
          </a:xfrm>
          <a:prstGeom prst="rect">
            <a:avLst/>
          </a:prstGeom>
          <a:noFill/>
          <a:ln w="38100">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eaLnBrk="1" hangingPunct="1"/>
            <a:r>
              <a:rPr lang="en-US" altLang="en-US" sz="2400" i="0" baseline="0">
                <a:solidFill>
                  <a:schemeClr val="folHlink"/>
                </a:solidFill>
              </a:rPr>
              <a:t>11000011010000111100000000000000</a:t>
            </a:r>
          </a:p>
        </p:txBody>
      </p:sp>
      <p:pic>
        <p:nvPicPr>
          <p:cNvPr id="102409" name="Picture 9">
            <a:extLst>
              <a:ext uri="{FF2B5EF4-FFF2-40B4-BE49-F238E27FC236}">
                <a16:creationId xmlns:a16="http://schemas.microsoft.com/office/drawing/2014/main" id="{FE2002D8-3ABE-F35C-F61F-8D51C6C613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2850" y="4186238"/>
            <a:ext cx="7226300" cy="1223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Number Placeholder 1">
            <a:extLst>
              <a:ext uri="{FF2B5EF4-FFF2-40B4-BE49-F238E27FC236}">
                <a16:creationId xmlns:a16="http://schemas.microsoft.com/office/drawing/2014/main" id="{C8189495-A629-C8D7-DD69-511D9C3D275E}"/>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B4B84F13-CA1C-4783-9BE9-99A5227C53DC}" type="slidenum">
              <a:rPr lang="en-US" altLang="en-US" sz="1200" i="0" baseline="0">
                <a:latin typeface="Arial" panose="020B0604020202020204" pitchFamily="34" charset="0"/>
              </a:rPr>
              <a:pPr/>
              <a:t>23</a:t>
            </a:fld>
            <a:endParaRPr lang="en-US" altLang="en-US" sz="1200" i="0" baseline="0">
              <a:latin typeface="Arial" panose="020B0604020202020204" pitchFamily="34" charset="0"/>
            </a:endParaRPr>
          </a:p>
        </p:txBody>
      </p:sp>
      <p:sp>
        <p:nvSpPr>
          <p:cNvPr id="104451" name="Text Box 2">
            <a:extLst>
              <a:ext uri="{FF2B5EF4-FFF2-40B4-BE49-F238E27FC236}">
                <a16:creationId xmlns:a16="http://schemas.microsoft.com/office/drawing/2014/main" id="{7D255A7F-85A1-4946-4A82-9E1230A55A2A}"/>
              </a:ext>
            </a:extLst>
          </p:cNvPr>
          <p:cNvSpPr txBox="1">
            <a:spLocks noChangeArrowheads="1"/>
          </p:cNvSpPr>
          <p:nvPr/>
        </p:nvSpPr>
        <p:spPr bwMode="auto">
          <a:xfrm>
            <a:off x="4953000" y="622976"/>
            <a:ext cx="1944688" cy="457200"/>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dirty="0">
                <a:solidFill>
                  <a:schemeClr val="bg1"/>
                </a:solidFill>
              </a:rPr>
              <a:t>Example 3.25</a:t>
            </a:r>
            <a:endParaRPr lang="en-US" altLang="en-US" sz="2000" baseline="0" dirty="0">
              <a:solidFill>
                <a:schemeClr val="bg1"/>
              </a:solidFill>
            </a:endParaRPr>
          </a:p>
        </p:txBody>
      </p:sp>
      <p:sp>
        <p:nvSpPr>
          <p:cNvPr id="1328131" name="Rectangle 3">
            <a:extLst>
              <a:ext uri="{FF2B5EF4-FFF2-40B4-BE49-F238E27FC236}">
                <a16:creationId xmlns:a16="http://schemas.microsoft.com/office/drawing/2014/main" id="{578B1B85-5131-DCDA-7C78-80CF70248A05}"/>
              </a:ext>
            </a:extLst>
          </p:cNvPr>
          <p:cNvSpPr>
            <a:spLocks noChangeArrowheads="1"/>
          </p:cNvSpPr>
          <p:nvPr/>
        </p:nvSpPr>
        <p:spPr bwMode="auto">
          <a:xfrm>
            <a:off x="1602592" y="1335765"/>
            <a:ext cx="82296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dirty="0">
                <a:effectLst>
                  <a:outerShdw blurRad="38100" dist="38100" dir="2700000" algn="tl">
                    <a:srgbClr val="C0C0C0"/>
                  </a:outerShdw>
                </a:effectLst>
              </a:rPr>
              <a:t>Show the Excess_127 (single precision) representation of the decimal number –0.0234375.</a:t>
            </a:r>
          </a:p>
        </p:txBody>
      </p:sp>
      <p:sp>
        <p:nvSpPr>
          <p:cNvPr id="1328132" name="Rectangle 4">
            <a:extLst>
              <a:ext uri="{FF2B5EF4-FFF2-40B4-BE49-F238E27FC236}">
                <a16:creationId xmlns:a16="http://schemas.microsoft.com/office/drawing/2014/main" id="{284DD675-4909-E46A-D9D3-C4D9D34AD28A}"/>
              </a:ext>
            </a:extLst>
          </p:cNvPr>
          <p:cNvSpPr>
            <a:spLocks noChangeArrowheads="1"/>
          </p:cNvSpPr>
          <p:nvPr/>
        </p:nvSpPr>
        <p:spPr bwMode="auto">
          <a:xfrm>
            <a:off x="1747935" y="1951324"/>
            <a:ext cx="822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dirty="0">
                <a:solidFill>
                  <a:schemeClr val="folHlink"/>
                </a:solidFill>
                <a:effectLst>
                  <a:outerShdw blurRad="38100" dist="38100" dir="2700000" algn="tl">
                    <a:srgbClr val="C0C0C0"/>
                  </a:outerShdw>
                </a:effectLst>
              </a:rPr>
              <a:t>Solution</a:t>
            </a:r>
            <a:endParaRPr lang="en-US" altLang="en-US" sz="2400" dirty="0">
              <a:effectLst>
                <a:outerShdw blurRad="38100" dist="38100" dir="2700000" algn="tl">
                  <a:srgbClr val="C0C0C0"/>
                </a:outerShdw>
              </a:effectLst>
            </a:endParaRPr>
          </a:p>
        </p:txBody>
      </p:sp>
      <p:sp>
        <p:nvSpPr>
          <p:cNvPr id="1328133" name="Rectangle 5">
            <a:extLst>
              <a:ext uri="{FF2B5EF4-FFF2-40B4-BE49-F238E27FC236}">
                <a16:creationId xmlns:a16="http://schemas.microsoft.com/office/drawing/2014/main" id="{477C7F48-702A-244F-46A1-183E01F6AC83}"/>
              </a:ext>
            </a:extLst>
          </p:cNvPr>
          <p:cNvSpPr>
            <a:spLocks noChangeArrowheads="1"/>
          </p:cNvSpPr>
          <p:nvPr/>
        </p:nvSpPr>
        <p:spPr bwMode="auto">
          <a:xfrm>
            <a:off x="1828799" y="2269249"/>
            <a:ext cx="8534400"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marL="457200" indent="-457200">
              <a:defRPr sz="2400">
                <a:solidFill>
                  <a:schemeClr val="tx1"/>
                </a:solidFill>
                <a:latin typeface="Times New Roman" panose="02020603050405020304" pitchFamily="18" charset="0"/>
              </a:defRPr>
            </a:lvl1pPr>
            <a:lvl2pPr marL="914400" indent="-457200">
              <a:defRPr sz="2400">
                <a:solidFill>
                  <a:schemeClr val="tx1"/>
                </a:solidFill>
                <a:latin typeface="Times New Roman" panose="02020603050405020304" pitchFamily="18" charset="0"/>
              </a:defRPr>
            </a:lvl2pPr>
            <a:lvl3pPr marL="1371600" indent="-457200">
              <a:defRPr sz="2400">
                <a:solidFill>
                  <a:schemeClr val="tx1"/>
                </a:solidFill>
                <a:latin typeface="Times New Roman" panose="02020603050405020304" pitchFamily="18" charset="0"/>
              </a:defRPr>
            </a:lvl3pPr>
            <a:lvl4pPr marL="1828800" indent="-457200">
              <a:defRPr sz="2400">
                <a:solidFill>
                  <a:schemeClr val="tx1"/>
                </a:solidFill>
                <a:latin typeface="Times New Roman" panose="02020603050405020304" pitchFamily="18" charset="0"/>
              </a:defRPr>
            </a:lvl4pPr>
            <a:lvl5pPr marL="2286000" indent="-457200">
              <a:defRPr sz="2400">
                <a:solidFill>
                  <a:schemeClr val="tx1"/>
                </a:solidFill>
                <a:latin typeface="Times New Roman" panose="02020603050405020304" pitchFamily="18" charset="0"/>
              </a:defRPr>
            </a:lvl5pPr>
            <a:lvl6pPr marL="2743200" indent="-457200" fontAlgn="base">
              <a:spcBef>
                <a:spcPct val="0"/>
              </a:spcBef>
              <a:spcAft>
                <a:spcPct val="0"/>
              </a:spcAft>
              <a:defRPr sz="2400">
                <a:solidFill>
                  <a:schemeClr val="tx1"/>
                </a:solidFill>
                <a:latin typeface="Times New Roman" panose="02020603050405020304" pitchFamily="18" charset="0"/>
              </a:defRPr>
            </a:lvl6pPr>
            <a:lvl7pPr marL="3200400" indent="-457200" fontAlgn="base">
              <a:spcBef>
                <a:spcPct val="0"/>
              </a:spcBef>
              <a:spcAft>
                <a:spcPct val="0"/>
              </a:spcAft>
              <a:defRPr sz="2400">
                <a:solidFill>
                  <a:schemeClr val="tx1"/>
                </a:solidFill>
                <a:latin typeface="Times New Roman" panose="02020603050405020304" pitchFamily="18" charset="0"/>
              </a:defRPr>
            </a:lvl7pPr>
            <a:lvl8pPr marL="3657600" indent="-457200" fontAlgn="base">
              <a:spcBef>
                <a:spcPct val="0"/>
              </a:spcBef>
              <a:spcAft>
                <a:spcPct val="0"/>
              </a:spcAft>
              <a:defRPr sz="2400">
                <a:solidFill>
                  <a:schemeClr val="tx1"/>
                </a:solidFill>
                <a:latin typeface="Times New Roman" panose="02020603050405020304" pitchFamily="18" charset="0"/>
              </a:defRPr>
            </a:lvl8pPr>
            <a:lvl9pPr marL="4114800" indent="-457200" fontAlgn="base">
              <a:spcBef>
                <a:spcPct val="0"/>
              </a:spcBef>
              <a:spcAft>
                <a:spcPct val="0"/>
              </a:spcAft>
              <a:defRPr sz="2400">
                <a:solidFill>
                  <a:schemeClr val="tx1"/>
                </a:solidFill>
                <a:latin typeface="Times New Roman" panose="02020603050405020304" pitchFamily="18" charset="0"/>
              </a:defRPr>
            </a:lvl9pPr>
          </a:lstStyle>
          <a:p>
            <a:pPr algn="just" eaLnBrk="1" hangingPunct="1">
              <a:buFontTx/>
              <a:buAutoNum type="alphaLcPeriod"/>
              <a:defRPr/>
            </a:pPr>
            <a:r>
              <a:rPr lang="en-US" altLang="en-US" dirty="0">
                <a:effectLst>
                  <a:outerShdw blurRad="38100" dist="38100" dir="2700000" algn="tl">
                    <a:srgbClr val="C0C0C0"/>
                  </a:outerShdw>
                </a:effectLst>
              </a:rPr>
              <a:t>S = 1 (the number is negative).</a:t>
            </a:r>
          </a:p>
          <a:p>
            <a:pPr algn="just" eaLnBrk="1" hangingPunct="1">
              <a:buFontTx/>
              <a:buAutoNum type="alphaLcPeriod"/>
              <a:defRPr/>
            </a:pPr>
            <a:r>
              <a:rPr lang="en-US" altLang="en-US" dirty="0">
                <a:effectLst>
                  <a:outerShdw blurRad="38100" dist="38100" dir="2700000" algn="tl">
                    <a:srgbClr val="C0C0C0"/>
                  </a:outerShdw>
                </a:effectLst>
              </a:rPr>
              <a:t>Decimal to binary transformation: 0.0234375 = (0.0000011)</a:t>
            </a:r>
            <a:r>
              <a:rPr lang="en-US" altLang="en-US" baseline="-25000" dirty="0">
                <a:effectLst>
                  <a:outerShdw blurRad="38100" dist="38100" dir="2700000" algn="tl">
                    <a:srgbClr val="C0C0C0"/>
                  </a:outerShdw>
                </a:effectLst>
              </a:rPr>
              <a:t>2</a:t>
            </a:r>
            <a:r>
              <a:rPr lang="en-US" altLang="en-US" dirty="0">
                <a:effectLst>
                  <a:outerShdw blurRad="38100" dist="38100" dir="2700000" algn="tl">
                    <a:srgbClr val="C0C0C0"/>
                  </a:outerShdw>
                </a:effectLst>
              </a:rPr>
              <a:t>.</a:t>
            </a:r>
          </a:p>
          <a:p>
            <a:pPr algn="just" eaLnBrk="1" hangingPunct="1">
              <a:buFontTx/>
              <a:buAutoNum type="alphaLcPeriod"/>
              <a:defRPr/>
            </a:pPr>
            <a:r>
              <a:rPr lang="en-US" altLang="en-US" dirty="0">
                <a:effectLst>
                  <a:outerShdw blurRad="38100" dist="38100" dir="2700000" algn="tl">
                    <a:srgbClr val="C0C0C0"/>
                  </a:outerShdw>
                </a:effectLst>
              </a:rPr>
              <a:t>Normalization: (0.0000011)</a:t>
            </a:r>
            <a:r>
              <a:rPr lang="en-US" altLang="en-US" baseline="-25000" dirty="0">
                <a:effectLst>
                  <a:outerShdw blurRad="38100" dist="38100" dir="2700000" algn="tl">
                    <a:srgbClr val="C0C0C0"/>
                  </a:outerShdw>
                </a:effectLst>
              </a:rPr>
              <a:t>2</a:t>
            </a:r>
            <a:r>
              <a:rPr lang="en-US" altLang="en-US" dirty="0">
                <a:effectLst>
                  <a:outerShdw blurRad="38100" dist="38100" dir="2700000" algn="tl">
                    <a:srgbClr val="C0C0C0"/>
                  </a:outerShdw>
                </a:effectLst>
              </a:rPr>
              <a:t> = (1.1)</a:t>
            </a:r>
            <a:r>
              <a:rPr lang="en-US" altLang="en-US" baseline="-25000" dirty="0">
                <a:effectLst>
                  <a:outerShdw blurRad="38100" dist="38100" dir="2700000" algn="tl">
                    <a:srgbClr val="C0C0C0"/>
                  </a:outerShdw>
                </a:effectLst>
              </a:rPr>
              <a:t>2</a:t>
            </a:r>
            <a:r>
              <a:rPr lang="en-US" altLang="en-US" dirty="0">
                <a:effectLst>
                  <a:outerShdw blurRad="38100" dist="38100" dir="2700000" algn="tl">
                    <a:srgbClr val="C0C0C0"/>
                  </a:outerShdw>
                </a:effectLst>
              </a:rPr>
              <a:t> × 2</a:t>
            </a:r>
            <a:r>
              <a:rPr lang="en-US" altLang="en-US" baseline="30000" dirty="0">
                <a:effectLst>
                  <a:outerShdw blurRad="38100" dist="38100" dir="2700000" algn="tl">
                    <a:srgbClr val="C0C0C0"/>
                  </a:outerShdw>
                </a:effectLst>
              </a:rPr>
              <a:t>−6</a:t>
            </a:r>
            <a:r>
              <a:rPr lang="en-US" altLang="en-US" dirty="0">
                <a:effectLst>
                  <a:outerShdw blurRad="38100" dist="38100" dir="2700000" algn="tl">
                    <a:srgbClr val="C0C0C0"/>
                  </a:outerShdw>
                </a:effectLst>
              </a:rPr>
              <a:t>.</a:t>
            </a:r>
          </a:p>
          <a:p>
            <a:pPr algn="just" eaLnBrk="1" hangingPunct="1">
              <a:buFontTx/>
              <a:buAutoNum type="alphaLcPeriod"/>
              <a:defRPr/>
            </a:pPr>
            <a:r>
              <a:rPr lang="en-US" altLang="en-US" dirty="0">
                <a:effectLst>
                  <a:outerShdw blurRad="38100" dist="38100" dir="2700000" algn="tl">
                    <a:srgbClr val="C0C0C0"/>
                  </a:outerShdw>
                </a:effectLst>
              </a:rPr>
              <a:t>E = –6 + 127 = 121 = (01111001)</a:t>
            </a:r>
            <a:r>
              <a:rPr lang="en-US" altLang="en-US" baseline="-25000" dirty="0">
                <a:effectLst>
                  <a:outerShdw blurRad="38100" dist="38100" dir="2700000" algn="tl">
                    <a:srgbClr val="C0C0C0"/>
                  </a:outerShdw>
                </a:effectLst>
              </a:rPr>
              <a:t>2</a:t>
            </a:r>
            <a:r>
              <a:rPr lang="en-US" altLang="en-US" dirty="0">
                <a:effectLst>
                  <a:outerShdw blurRad="38100" dist="38100" dir="2700000" algn="tl">
                    <a:srgbClr val="C0C0C0"/>
                  </a:outerShdw>
                </a:effectLst>
              </a:rPr>
              <a:t> and M = (1)</a:t>
            </a:r>
            <a:r>
              <a:rPr lang="en-US" altLang="en-US" baseline="-25000" dirty="0">
                <a:effectLst>
                  <a:outerShdw blurRad="38100" dist="38100" dir="2700000" algn="tl">
                    <a:srgbClr val="C0C0C0"/>
                  </a:outerShdw>
                </a:effectLst>
              </a:rPr>
              <a:t>2</a:t>
            </a:r>
            <a:r>
              <a:rPr lang="en-US" altLang="en-US" dirty="0">
                <a:effectLst>
                  <a:outerShdw blurRad="38100" dist="38100" dir="2700000" algn="tl">
                    <a:srgbClr val="C0C0C0"/>
                  </a:outerShdw>
                </a:effectLst>
              </a:rPr>
              <a:t>.</a:t>
            </a:r>
          </a:p>
          <a:p>
            <a:pPr algn="just" eaLnBrk="1" hangingPunct="1">
              <a:buFontTx/>
              <a:buAutoNum type="alphaLcPeriod"/>
              <a:defRPr/>
            </a:pPr>
            <a:r>
              <a:rPr lang="en-US" altLang="en-US" dirty="0">
                <a:effectLst>
                  <a:outerShdw blurRad="38100" dist="38100" dir="2700000" algn="tl">
                    <a:srgbClr val="C0C0C0"/>
                  </a:outerShdw>
                </a:effectLst>
              </a:rPr>
              <a:t>Representation:</a:t>
            </a:r>
          </a:p>
        </p:txBody>
      </p:sp>
      <p:sp>
        <p:nvSpPr>
          <p:cNvPr id="1328134" name="Rectangle 6">
            <a:extLst>
              <a:ext uri="{FF2B5EF4-FFF2-40B4-BE49-F238E27FC236}">
                <a16:creationId xmlns:a16="http://schemas.microsoft.com/office/drawing/2014/main" id="{0D0FA19D-79B9-EEC8-1308-EDA5AC32C196}"/>
              </a:ext>
            </a:extLst>
          </p:cNvPr>
          <p:cNvSpPr>
            <a:spLocks noChangeArrowheads="1"/>
          </p:cNvSpPr>
          <p:nvPr/>
        </p:nvSpPr>
        <p:spPr bwMode="auto">
          <a:xfrm>
            <a:off x="1752600" y="5537427"/>
            <a:ext cx="822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dirty="0">
                <a:effectLst>
                  <a:outerShdw blurRad="38100" dist="38100" dir="2700000" algn="tl">
                    <a:srgbClr val="C0C0C0"/>
                  </a:outerShdw>
                </a:effectLst>
              </a:rPr>
              <a:t>The number is stored in the computer as</a:t>
            </a:r>
          </a:p>
        </p:txBody>
      </p:sp>
      <p:sp>
        <p:nvSpPr>
          <p:cNvPr id="104456" name="Rectangle 7">
            <a:extLst>
              <a:ext uri="{FF2B5EF4-FFF2-40B4-BE49-F238E27FC236}">
                <a16:creationId xmlns:a16="http://schemas.microsoft.com/office/drawing/2014/main" id="{1C5C1F4C-0778-BF65-7629-2C5E70CEAA30}"/>
              </a:ext>
            </a:extLst>
          </p:cNvPr>
          <p:cNvSpPr>
            <a:spLocks noChangeArrowheads="1"/>
          </p:cNvSpPr>
          <p:nvPr/>
        </p:nvSpPr>
        <p:spPr bwMode="auto">
          <a:xfrm>
            <a:off x="3657600" y="6017569"/>
            <a:ext cx="5334000" cy="461665"/>
          </a:xfrm>
          <a:prstGeom prst="rect">
            <a:avLst/>
          </a:prstGeom>
          <a:noFill/>
          <a:ln w="28575">
            <a:solidFill>
              <a:schemeClr va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eaLnBrk="1" hangingPunct="1"/>
            <a:r>
              <a:rPr lang="en-US" altLang="en-US" sz="2400" i="0" baseline="0">
                <a:solidFill>
                  <a:schemeClr val="folHlink"/>
                </a:solidFill>
              </a:rPr>
              <a:t>10111100110000000000000000000000</a:t>
            </a:r>
          </a:p>
        </p:txBody>
      </p:sp>
      <p:pic>
        <p:nvPicPr>
          <p:cNvPr id="104457" name="Picture 9">
            <a:extLst>
              <a:ext uri="{FF2B5EF4-FFF2-40B4-BE49-F238E27FC236}">
                <a16:creationId xmlns:a16="http://schemas.microsoft.com/office/drawing/2014/main" id="{7E076862-717D-7711-D2ED-7818EB3D61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0619" y="4294456"/>
            <a:ext cx="7370763"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Number Placeholder 1">
            <a:extLst>
              <a:ext uri="{FF2B5EF4-FFF2-40B4-BE49-F238E27FC236}">
                <a16:creationId xmlns:a16="http://schemas.microsoft.com/office/drawing/2014/main" id="{ECE994F2-1DFC-8090-E343-B0D545448093}"/>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DE8EF767-4CEE-4168-978D-6662BD711819}" type="slidenum">
              <a:rPr lang="en-US" altLang="en-US" sz="1200" i="0" baseline="0">
                <a:latin typeface="Arial" panose="020B0604020202020204" pitchFamily="34" charset="0"/>
              </a:rPr>
              <a:pPr/>
              <a:t>24</a:t>
            </a:fld>
            <a:endParaRPr lang="en-US" altLang="en-US" sz="1200" i="0" baseline="0">
              <a:latin typeface="Arial" panose="020B0604020202020204" pitchFamily="34" charset="0"/>
            </a:endParaRPr>
          </a:p>
        </p:txBody>
      </p:sp>
      <p:sp>
        <p:nvSpPr>
          <p:cNvPr id="106499" name="Text Box 2">
            <a:extLst>
              <a:ext uri="{FF2B5EF4-FFF2-40B4-BE49-F238E27FC236}">
                <a16:creationId xmlns:a16="http://schemas.microsoft.com/office/drawing/2014/main" id="{E6FD6B9C-2057-A6FF-0ACF-EE8CF973C856}"/>
              </a:ext>
            </a:extLst>
          </p:cNvPr>
          <p:cNvSpPr txBox="1">
            <a:spLocks noChangeArrowheads="1"/>
          </p:cNvSpPr>
          <p:nvPr/>
        </p:nvSpPr>
        <p:spPr bwMode="auto">
          <a:xfrm>
            <a:off x="4971256" y="527729"/>
            <a:ext cx="1944688" cy="457200"/>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dirty="0">
                <a:solidFill>
                  <a:schemeClr val="bg1"/>
                </a:solidFill>
              </a:rPr>
              <a:t>Example 3.26</a:t>
            </a:r>
            <a:endParaRPr lang="en-US" altLang="en-US" sz="2000" baseline="0" dirty="0">
              <a:solidFill>
                <a:schemeClr val="bg1"/>
              </a:solidFill>
            </a:endParaRPr>
          </a:p>
        </p:txBody>
      </p:sp>
      <p:sp>
        <p:nvSpPr>
          <p:cNvPr id="1330179" name="Rectangle 3">
            <a:extLst>
              <a:ext uri="{FF2B5EF4-FFF2-40B4-BE49-F238E27FC236}">
                <a16:creationId xmlns:a16="http://schemas.microsoft.com/office/drawing/2014/main" id="{30212634-3AAB-D993-E6B1-08BADC8D6AC6}"/>
              </a:ext>
            </a:extLst>
          </p:cNvPr>
          <p:cNvSpPr>
            <a:spLocks noChangeArrowheads="1"/>
          </p:cNvSpPr>
          <p:nvPr/>
        </p:nvSpPr>
        <p:spPr bwMode="auto">
          <a:xfrm>
            <a:off x="1752600" y="1171872"/>
            <a:ext cx="82296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dirty="0">
                <a:effectLst>
                  <a:outerShdw blurRad="38100" dist="38100" dir="2700000" algn="tl">
                    <a:srgbClr val="C0C0C0"/>
                  </a:outerShdw>
                </a:effectLst>
              </a:rPr>
              <a:t>The bit pattern (11001010000000000111000100001111)</a:t>
            </a:r>
            <a:r>
              <a:rPr lang="en-US" altLang="en-US" sz="2400" baseline="-25000" dirty="0">
                <a:effectLst>
                  <a:outerShdw blurRad="38100" dist="38100" dir="2700000" algn="tl">
                    <a:srgbClr val="C0C0C0"/>
                  </a:outerShdw>
                </a:effectLst>
              </a:rPr>
              <a:t>2</a:t>
            </a:r>
            <a:r>
              <a:rPr lang="en-US" altLang="en-US" sz="2400" dirty="0">
                <a:effectLst>
                  <a:outerShdw blurRad="38100" dist="38100" dir="2700000" algn="tl">
                    <a:srgbClr val="C0C0C0"/>
                  </a:outerShdw>
                </a:effectLst>
              </a:rPr>
              <a:t> is stored in Excess_127 format. Show the value in decimal.</a:t>
            </a:r>
          </a:p>
        </p:txBody>
      </p:sp>
      <p:sp>
        <p:nvSpPr>
          <p:cNvPr id="1330180" name="Rectangle 4">
            <a:extLst>
              <a:ext uri="{FF2B5EF4-FFF2-40B4-BE49-F238E27FC236}">
                <a16:creationId xmlns:a16="http://schemas.microsoft.com/office/drawing/2014/main" id="{3A43E68E-BDB8-5D1C-9F88-ECB70B91C6AE}"/>
              </a:ext>
            </a:extLst>
          </p:cNvPr>
          <p:cNvSpPr>
            <a:spLocks noChangeArrowheads="1"/>
          </p:cNvSpPr>
          <p:nvPr/>
        </p:nvSpPr>
        <p:spPr bwMode="auto">
          <a:xfrm>
            <a:off x="1828800" y="1769932"/>
            <a:ext cx="822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dirty="0">
                <a:solidFill>
                  <a:schemeClr val="folHlink"/>
                </a:solidFill>
                <a:effectLst>
                  <a:outerShdw blurRad="38100" dist="38100" dir="2700000" algn="tl">
                    <a:srgbClr val="C0C0C0"/>
                  </a:outerShdw>
                </a:effectLst>
              </a:rPr>
              <a:t>Solution</a:t>
            </a:r>
            <a:endParaRPr lang="en-US" altLang="en-US" sz="2400" dirty="0">
              <a:effectLst>
                <a:outerShdw blurRad="38100" dist="38100" dir="2700000" algn="tl">
                  <a:srgbClr val="C0C0C0"/>
                </a:outerShdw>
              </a:effectLst>
            </a:endParaRPr>
          </a:p>
        </p:txBody>
      </p:sp>
      <p:sp>
        <p:nvSpPr>
          <p:cNvPr id="1330181" name="Rectangle 5">
            <a:extLst>
              <a:ext uri="{FF2B5EF4-FFF2-40B4-BE49-F238E27FC236}">
                <a16:creationId xmlns:a16="http://schemas.microsoft.com/office/drawing/2014/main" id="{E5E7B3EC-EB4A-EC79-0734-020693F9A373}"/>
              </a:ext>
            </a:extLst>
          </p:cNvPr>
          <p:cNvSpPr>
            <a:spLocks noChangeArrowheads="1"/>
          </p:cNvSpPr>
          <p:nvPr/>
        </p:nvSpPr>
        <p:spPr bwMode="auto">
          <a:xfrm>
            <a:off x="1752600" y="2253673"/>
            <a:ext cx="85344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marL="457200" indent="-457200">
              <a:defRPr sz="2400">
                <a:solidFill>
                  <a:schemeClr val="tx1"/>
                </a:solidFill>
                <a:latin typeface="Times New Roman" panose="02020603050405020304" pitchFamily="18" charset="0"/>
              </a:defRPr>
            </a:lvl1pPr>
            <a:lvl2pPr marL="914400" indent="-457200">
              <a:defRPr sz="2400">
                <a:solidFill>
                  <a:schemeClr val="tx1"/>
                </a:solidFill>
                <a:latin typeface="Times New Roman" panose="02020603050405020304" pitchFamily="18" charset="0"/>
              </a:defRPr>
            </a:lvl2pPr>
            <a:lvl3pPr marL="1371600" indent="-457200">
              <a:defRPr sz="2400">
                <a:solidFill>
                  <a:schemeClr val="tx1"/>
                </a:solidFill>
                <a:latin typeface="Times New Roman" panose="02020603050405020304" pitchFamily="18" charset="0"/>
              </a:defRPr>
            </a:lvl3pPr>
            <a:lvl4pPr marL="1828800" indent="-457200">
              <a:defRPr sz="2400">
                <a:solidFill>
                  <a:schemeClr val="tx1"/>
                </a:solidFill>
                <a:latin typeface="Times New Roman" panose="02020603050405020304" pitchFamily="18" charset="0"/>
              </a:defRPr>
            </a:lvl4pPr>
            <a:lvl5pPr marL="2286000" indent="-457200">
              <a:defRPr sz="2400">
                <a:solidFill>
                  <a:schemeClr val="tx1"/>
                </a:solidFill>
                <a:latin typeface="Times New Roman" panose="02020603050405020304" pitchFamily="18" charset="0"/>
              </a:defRPr>
            </a:lvl5pPr>
            <a:lvl6pPr marL="2743200" indent="-457200" fontAlgn="base">
              <a:spcBef>
                <a:spcPct val="0"/>
              </a:spcBef>
              <a:spcAft>
                <a:spcPct val="0"/>
              </a:spcAft>
              <a:defRPr sz="2400">
                <a:solidFill>
                  <a:schemeClr val="tx1"/>
                </a:solidFill>
                <a:latin typeface="Times New Roman" panose="02020603050405020304" pitchFamily="18" charset="0"/>
              </a:defRPr>
            </a:lvl6pPr>
            <a:lvl7pPr marL="3200400" indent="-457200" fontAlgn="base">
              <a:spcBef>
                <a:spcPct val="0"/>
              </a:spcBef>
              <a:spcAft>
                <a:spcPct val="0"/>
              </a:spcAft>
              <a:defRPr sz="2400">
                <a:solidFill>
                  <a:schemeClr val="tx1"/>
                </a:solidFill>
                <a:latin typeface="Times New Roman" panose="02020603050405020304" pitchFamily="18" charset="0"/>
              </a:defRPr>
            </a:lvl7pPr>
            <a:lvl8pPr marL="3657600" indent="-457200" fontAlgn="base">
              <a:spcBef>
                <a:spcPct val="0"/>
              </a:spcBef>
              <a:spcAft>
                <a:spcPct val="0"/>
              </a:spcAft>
              <a:defRPr sz="2400">
                <a:solidFill>
                  <a:schemeClr val="tx1"/>
                </a:solidFill>
                <a:latin typeface="Times New Roman" panose="02020603050405020304" pitchFamily="18" charset="0"/>
              </a:defRPr>
            </a:lvl8pPr>
            <a:lvl9pPr marL="4114800" indent="-457200" fontAlgn="base">
              <a:spcBef>
                <a:spcPct val="0"/>
              </a:spcBef>
              <a:spcAft>
                <a:spcPct val="0"/>
              </a:spcAft>
              <a:defRPr sz="2400">
                <a:solidFill>
                  <a:schemeClr val="tx1"/>
                </a:solidFill>
                <a:latin typeface="Times New Roman" panose="02020603050405020304" pitchFamily="18" charset="0"/>
              </a:defRPr>
            </a:lvl9pPr>
          </a:lstStyle>
          <a:p>
            <a:pPr algn="just" eaLnBrk="1" hangingPunct="1">
              <a:buFontTx/>
              <a:buAutoNum type="alphaLcPeriod"/>
              <a:defRPr/>
            </a:pPr>
            <a:r>
              <a:rPr lang="en-US" altLang="en-US" dirty="0">
                <a:effectLst>
                  <a:outerShdw blurRad="38100" dist="38100" dir="2700000" algn="tl">
                    <a:srgbClr val="C0C0C0"/>
                  </a:outerShdw>
                </a:effectLst>
              </a:rPr>
              <a:t>The first bit represents S, the next eight bits, E and the remaining 23 bits, M.</a:t>
            </a:r>
          </a:p>
        </p:txBody>
      </p:sp>
      <p:pic>
        <p:nvPicPr>
          <p:cNvPr id="106503" name="Picture 10">
            <a:extLst>
              <a:ext uri="{FF2B5EF4-FFF2-40B4-BE49-F238E27FC236}">
                <a16:creationId xmlns:a16="http://schemas.microsoft.com/office/drawing/2014/main" id="{CA35597F-B337-84F2-6E93-2CE2C4D129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3375" y="3111209"/>
            <a:ext cx="5988050" cy="958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30187" name="Rectangle 11">
            <a:extLst>
              <a:ext uri="{FF2B5EF4-FFF2-40B4-BE49-F238E27FC236}">
                <a16:creationId xmlns:a16="http://schemas.microsoft.com/office/drawing/2014/main" id="{73C3A54C-4D9A-B276-5E99-C45924717A05}"/>
              </a:ext>
            </a:extLst>
          </p:cNvPr>
          <p:cNvSpPr>
            <a:spLocks noChangeArrowheads="1"/>
          </p:cNvSpPr>
          <p:nvPr/>
        </p:nvSpPr>
        <p:spPr bwMode="auto">
          <a:xfrm>
            <a:off x="1828800" y="4119514"/>
            <a:ext cx="853440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marL="457200" indent="-457200">
              <a:defRPr sz="2400">
                <a:solidFill>
                  <a:schemeClr val="tx1"/>
                </a:solidFill>
                <a:latin typeface="Times New Roman" panose="02020603050405020304" pitchFamily="18" charset="0"/>
              </a:defRPr>
            </a:lvl1pPr>
            <a:lvl2pPr marL="914400" indent="-457200">
              <a:defRPr sz="2400">
                <a:solidFill>
                  <a:schemeClr val="tx1"/>
                </a:solidFill>
                <a:latin typeface="Times New Roman" panose="02020603050405020304" pitchFamily="18" charset="0"/>
              </a:defRPr>
            </a:lvl2pPr>
            <a:lvl3pPr marL="1371600" indent="-457200">
              <a:defRPr sz="2400">
                <a:solidFill>
                  <a:schemeClr val="tx1"/>
                </a:solidFill>
                <a:latin typeface="Times New Roman" panose="02020603050405020304" pitchFamily="18" charset="0"/>
              </a:defRPr>
            </a:lvl3pPr>
            <a:lvl4pPr marL="1828800" indent="-457200">
              <a:defRPr sz="2400">
                <a:solidFill>
                  <a:schemeClr val="tx1"/>
                </a:solidFill>
                <a:latin typeface="Times New Roman" panose="02020603050405020304" pitchFamily="18" charset="0"/>
              </a:defRPr>
            </a:lvl4pPr>
            <a:lvl5pPr marL="2286000" indent="-457200">
              <a:defRPr sz="2400">
                <a:solidFill>
                  <a:schemeClr val="tx1"/>
                </a:solidFill>
                <a:latin typeface="Times New Roman" panose="02020603050405020304" pitchFamily="18" charset="0"/>
              </a:defRPr>
            </a:lvl5pPr>
            <a:lvl6pPr marL="2743200" indent="-457200" fontAlgn="base">
              <a:spcBef>
                <a:spcPct val="0"/>
              </a:spcBef>
              <a:spcAft>
                <a:spcPct val="0"/>
              </a:spcAft>
              <a:defRPr sz="2400">
                <a:solidFill>
                  <a:schemeClr val="tx1"/>
                </a:solidFill>
                <a:latin typeface="Times New Roman" panose="02020603050405020304" pitchFamily="18" charset="0"/>
              </a:defRPr>
            </a:lvl6pPr>
            <a:lvl7pPr marL="3200400" indent="-457200" fontAlgn="base">
              <a:spcBef>
                <a:spcPct val="0"/>
              </a:spcBef>
              <a:spcAft>
                <a:spcPct val="0"/>
              </a:spcAft>
              <a:defRPr sz="2400">
                <a:solidFill>
                  <a:schemeClr val="tx1"/>
                </a:solidFill>
                <a:latin typeface="Times New Roman" panose="02020603050405020304" pitchFamily="18" charset="0"/>
              </a:defRPr>
            </a:lvl7pPr>
            <a:lvl8pPr marL="3657600" indent="-457200" fontAlgn="base">
              <a:spcBef>
                <a:spcPct val="0"/>
              </a:spcBef>
              <a:spcAft>
                <a:spcPct val="0"/>
              </a:spcAft>
              <a:defRPr sz="2400">
                <a:solidFill>
                  <a:schemeClr val="tx1"/>
                </a:solidFill>
                <a:latin typeface="Times New Roman" panose="02020603050405020304" pitchFamily="18" charset="0"/>
              </a:defRPr>
            </a:lvl8pPr>
            <a:lvl9pPr marL="4114800" indent="-457200" fontAlgn="base">
              <a:spcBef>
                <a:spcPct val="0"/>
              </a:spcBef>
              <a:spcAft>
                <a:spcPct val="0"/>
              </a:spcAft>
              <a:defRPr sz="2400">
                <a:solidFill>
                  <a:schemeClr val="tx1"/>
                </a:solidFill>
                <a:latin typeface="Times New Roman" panose="02020603050405020304" pitchFamily="18" charset="0"/>
              </a:defRPr>
            </a:lvl9pPr>
          </a:lstStyle>
          <a:p>
            <a:pPr algn="just" eaLnBrk="1" hangingPunct="1">
              <a:buFontTx/>
              <a:buAutoNum type="alphaLcPeriod" startAt="2"/>
              <a:defRPr/>
            </a:pPr>
            <a:r>
              <a:rPr lang="en-US" altLang="en-US" dirty="0">
                <a:effectLst>
                  <a:outerShdw blurRad="38100" dist="38100" dir="2700000" algn="tl">
                    <a:srgbClr val="C0C0C0"/>
                  </a:outerShdw>
                </a:effectLst>
              </a:rPr>
              <a:t>The sign is negative.</a:t>
            </a:r>
          </a:p>
          <a:p>
            <a:pPr algn="just" eaLnBrk="1" hangingPunct="1">
              <a:buFontTx/>
              <a:buAutoNum type="alphaLcPeriod" startAt="2"/>
              <a:defRPr/>
            </a:pPr>
            <a:r>
              <a:rPr lang="en-US" altLang="en-US" dirty="0">
                <a:effectLst>
                  <a:outerShdw blurRad="38100" dist="38100" dir="2700000" algn="tl">
                    <a:srgbClr val="C0C0C0"/>
                  </a:outerShdw>
                </a:effectLst>
              </a:rPr>
              <a:t>The shifter = E − 127 = 148 − 127 = 21.</a:t>
            </a:r>
          </a:p>
          <a:p>
            <a:pPr algn="just" eaLnBrk="1" hangingPunct="1">
              <a:buFontTx/>
              <a:buAutoNum type="alphaLcPeriod" startAt="2"/>
              <a:defRPr/>
            </a:pPr>
            <a:r>
              <a:rPr lang="en-US" altLang="en-US" dirty="0">
                <a:effectLst>
                  <a:outerShdw blurRad="38100" dist="38100" dir="2700000" algn="tl">
                    <a:srgbClr val="C0C0C0"/>
                  </a:outerShdw>
                </a:effectLst>
              </a:rPr>
              <a:t>This  gives us (1.00000000111000100001111)</a:t>
            </a:r>
            <a:r>
              <a:rPr lang="en-US" altLang="en-US" baseline="-25000" dirty="0">
                <a:effectLst>
                  <a:outerShdw blurRad="38100" dist="38100" dir="2700000" algn="tl">
                    <a:srgbClr val="C0C0C0"/>
                  </a:outerShdw>
                </a:effectLst>
              </a:rPr>
              <a:t>2</a:t>
            </a:r>
            <a:r>
              <a:rPr lang="en-US" altLang="en-US" dirty="0">
                <a:effectLst>
                  <a:outerShdw blurRad="38100" dist="38100" dir="2700000" algn="tl">
                    <a:srgbClr val="C0C0C0"/>
                  </a:outerShdw>
                </a:effectLst>
              </a:rPr>
              <a:t> × 2</a:t>
            </a:r>
            <a:r>
              <a:rPr lang="en-US" altLang="en-US" baseline="30000" dirty="0">
                <a:effectLst>
                  <a:outerShdw blurRad="38100" dist="38100" dir="2700000" algn="tl">
                    <a:srgbClr val="C0C0C0"/>
                  </a:outerShdw>
                </a:effectLst>
              </a:rPr>
              <a:t>21</a:t>
            </a:r>
            <a:r>
              <a:rPr lang="en-US" altLang="en-US" dirty="0">
                <a:effectLst>
                  <a:outerShdw blurRad="38100" dist="38100" dir="2700000" algn="tl">
                    <a:srgbClr val="C0C0C0"/>
                  </a:outerShdw>
                </a:effectLst>
              </a:rPr>
              <a:t>.</a:t>
            </a:r>
          </a:p>
          <a:p>
            <a:pPr algn="just" eaLnBrk="1" hangingPunct="1">
              <a:buFontTx/>
              <a:buAutoNum type="alphaLcPeriod" startAt="2"/>
              <a:defRPr/>
            </a:pPr>
            <a:r>
              <a:rPr lang="en-US" altLang="en-US" dirty="0">
                <a:effectLst>
                  <a:outerShdw blurRad="38100" dist="38100" dir="2700000" algn="tl">
                    <a:srgbClr val="C0C0C0"/>
                  </a:outerShdw>
                </a:effectLst>
              </a:rPr>
              <a:t>The binary number is (1000000001110001000011.11)</a:t>
            </a:r>
            <a:r>
              <a:rPr lang="en-US" altLang="en-US" baseline="-25000" dirty="0">
                <a:effectLst>
                  <a:outerShdw blurRad="38100" dist="38100" dir="2700000" algn="tl">
                    <a:srgbClr val="C0C0C0"/>
                  </a:outerShdw>
                </a:effectLst>
              </a:rPr>
              <a:t>2</a:t>
            </a:r>
            <a:r>
              <a:rPr lang="en-US" altLang="en-US" dirty="0">
                <a:effectLst>
                  <a:outerShdw blurRad="38100" dist="38100" dir="2700000" algn="tl">
                    <a:srgbClr val="C0C0C0"/>
                  </a:outerShdw>
                </a:effectLst>
              </a:rPr>
              <a:t>.</a:t>
            </a:r>
          </a:p>
          <a:p>
            <a:pPr algn="just" eaLnBrk="1" hangingPunct="1">
              <a:buFontTx/>
              <a:buAutoNum type="alphaLcPeriod" startAt="2"/>
              <a:defRPr/>
            </a:pPr>
            <a:r>
              <a:rPr lang="en-US" altLang="en-US" dirty="0">
                <a:effectLst>
                  <a:outerShdw blurRad="38100" dist="38100" dir="2700000" algn="tl">
                    <a:srgbClr val="C0C0C0"/>
                  </a:outerShdw>
                </a:effectLst>
              </a:rPr>
              <a:t>The absolute value is 2,104,378.75.</a:t>
            </a:r>
          </a:p>
          <a:p>
            <a:pPr algn="just" eaLnBrk="1" hangingPunct="1">
              <a:buFontTx/>
              <a:buAutoNum type="alphaLcPeriod" startAt="2"/>
              <a:defRPr/>
            </a:pPr>
            <a:r>
              <a:rPr lang="en-US" altLang="en-US" dirty="0">
                <a:effectLst>
                  <a:outerShdw blurRad="38100" dist="38100" dir="2700000" algn="tl">
                    <a:srgbClr val="C0C0C0"/>
                  </a:outerShdw>
                </a:effectLst>
              </a:rPr>
              <a:t>The number is </a:t>
            </a:r>
            <a:r>
              <a:rPr lang="en-US" altLang="en-US" dirty="0">
                <a:solidFill>
                  <a:schemeClr val="folHlink"/>
                </a:solidFill>
                <a:effectLst>
                  <a:outerShdw blurRad="38100" dist="38100" dir="2700000" algn="tl">
                    <a:srgbClr val="C0C0C0"/>
                  </a:outerShdw>
                </a:effectLst>
              </a:rPr>
              <a:t>−2,104,378.75</a:t>
            </a:r>
            <a:r>
              <a:rPr lang="en-US" altLang="en-US" dirty="0">
                <a:effectLst>
                  <a:outerShdw blurRad="38100" dist="38100" dir="2700000" algn="tl">
                    <a:srgbClr val="C0C0C0"/>
                  </a:outerShdw>
                </a:effectLst>
              </a:rPr>
              <a: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0594" name="Slide Number Placeholder 1">
            <a:extLst>
              <a:ext uri="{FF2B5EF4-FFF2-40B4-BE49-F238E27FC236}">
                <a16:creationId xmlns:a16="http://schemas.microsoft.com/office/drawing/2014/main" id="{62BBDBEE-377D-FBCF-29E1-1859B3885358}"/>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8756A3E6-8947-4E19-8360-7463C2045D44}" type="slidenum">
              <a:rPr lang="en-US" altLang="en-US" sz="1200" i="0" baseline="0">
                <a:latin typeface="Arial" panose="020B0604020202020204" pitchFamily="34" charset="0"/>
              </a:rPr>
              <a:pPr/>
              <a:t>25</a:t>
            </a:fld>
            <a:endParaRPr lang="en-US" altLang="en-US" sz="1200" i="0" baseline="0">
              <a:latin typeface="Arial" panose="020B0604020202020204" pitchFamily="34" charset="0"/>
            </a:endParaRPr>
          </a:p>
        </p:txBody>
      </p:sp>
      <p:sp>
        <p:nvSpPr>
          <p:cNvPr id="1221635" name="Text Box 3">
            <a:extLst>
              <a:ext uri="{FF2B5EF4-FFF2-40B4-BE49-F238E27FC236}">
                <a16:creationId xmlns:a16="http://schemas.microsoft.com/office/drawing/2014/main" id="{DA869DE2-9AA2-CDA5-89C5-DFA249B58CDF}"/>
              </a:ext>
            </a:extLst>
          </p:cNvPr>
          <p:cNvSpPr txBox="1">
            <a:spLocks noChangeArrowheads="1"/>
          </p:cNvSpPr>
          <p:nvPr/>
        </p:nvSpPr>
        <p:spPr bwMode="auto">
          <a:xfrm>
            <a:off x="3958431" y="457201"/>
            <a:ext cx="4275138"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dirty="0">
                <a:solidFill>
                  <a:srgbClr val="FF0000"/>
                </a:solidFill>
                <a:effectLst>
                  <a:outerShdw blurRad="38100" dist="38100" dir="2700000" algn="tl">
                    <a:srgbClr val="C0C0C0"/>
                  </a:outerShdw>
                </a:effectLst>
                <a:latin typeface="Calibri" panose="020F0502020204030204" pitchFamily="34" charset="0"/>
              </a:rPr>
              <a:t>3-3   STORING TEXT</a:t>
            </a:r>
          </a:p>
        </p:txBody>
      </p:sp>
      <p:sp>
        <p:nvSpPr>
          <p:cNvPr id="110596" name="Text Box 4">
            <a:extLst>
              <a:ext uri="{FF2B5EF4-FFF2-40B4-BE49-F238E27FC236}">
                <a16:creationId xmlns:a16="http://schemas.microsoft.com/office/drawing/2014/main" id="{976F3277-2DDB-9C6E-011E-0FE12DF0F857}"/>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endParaRPr lang="en-US" altLang="en-US" sz="1800" i="0" baseline="0"/>
          </a:p>
        </p:txBody>
      </p:sp>
      <p:sp>
        <p:nvSpPr>
          <p:cNvPr id="1221637" name="Rectangle 5">
            <a:extLst>
              <a:ext uri="{FF2B5EF4-FFF2-40B4-BE49-F238E27FC236}">
                <a16:creationId xmlns:a16="http://schemas.microsoft.com/office/drawing/2014/main" id="{8E1A2669-679E-ADCC-2E32-84AFBEB3308B}"/>
              </a:ext>
            </a:extLst>
          </p:cNvPr>
          <p:cNvSpPr>
            <a:spLocks noChangeArrowheads="1"/>
          </p:cNvSpPr>
          <p:nvPr/>
        </p:nvSpPr>
        <p:spPr bwMode="auto">
          <a:xfrm>
            <a:off x="766665" y="2090172"/>
            <a:ext cx="8839200"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dirty="0">
                <a:effectLst>
                  <a:outerShdw blurRad="38100" dist="38100" dir="2700000" algn="tl">
                    <a:srgbClr val="C0C0C0"/>
                  </a:outerShdw>
                </a:effectLst>
              </a:rPr>
              <a:t>A section of text in any language is a sequence of symbols used to represent an idea in that language. For example, the English language uses 26 symbols (A, B, C,…, Z) to represent uppercase letters, 26 symbols (a, b, c, …, z) to represent lowercase letters, nine symbols (0, 1, 2, …, 9) to represent numeric characters and symbols (., ?, :, ; , …, !) to represent punctuation. Other symbols such as blank, newline, and tab are used for text alignment and readability.</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Number Placeholder 1">
            <a:extLst>
              <a:ext uri="{FF2B5EF4-FFF2-40B4-BE49-F238E27FC236}">
                <a16:creationId xmlns:a16="http://schemas.microsoft.com/office/drawing/2014/main" id="{A63C7C36-3836-DD2F-DC43-6B1821E59B6E}"/>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63B2985F-E8DE-41A1-A1AD-E9C1CFF6558A}" type="slidenum">
              <a:rPr lang="en-US" altLang="en-US" sz="1200" i="0" baseline="0">
                <a:latin typeface="Arial" panose="020B0604020202020204" pitchFamily="34" charset="0"/>
              </a:rPr>
              <a:pPr/>
              <a:t>26</a:t>
            </a:fld>
            <a:endParaRPr lang="en-US" altLang="en-US" sz="1200" i="0" baseline="0">
              <a:latin typeface="Arial" panose="020B0604020202020204" pitchFamily="34" charset="0"/>
            </a:endParaRPr>
          </a:p>
        </p:txBody>
      </p:sp>
      <p:sp>
        <p:nvSpPr>
          <p:cNvPr id="112643" name="Text Box 2">
            <a:extLst>
              <a:ext uri="{FF2B5EF4-FFF2-40B4-BE49-F238E27FC236}">
                <a16:creationId xmlns:a16="http://schemas.microsoft.com/office/drawing/2014/main" id="{F6AC82E0-6600-ADB7-0C4A-8BC0BC0C4155}"/>
              </a:ext>
            </a:extLst>
          </p:cNvPr>
          <p:cNvSpPr txBox="1">
            <a:spLocks noChangeArrowheads="1"/>
          </p:cNvSpPr>
          <p:nvPr/>
        </p:nvSpPr>
        <p:spPr bwMode="auto">
          <a:xfrm>
            <a:off x="1981200" y="2897389"/>
            <a:ext cx="61483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dirty="0">
                <a:solidFill>
                  <a:schemeClr val="folHlink"/>
                </a:solidFill>
              </a:rPr>
              <a:t>Figure 3.14  </a:t>
            </a:r>
            <a:r>
              <a:rPr lang="en-US" altLang="en-US" sz="2000" i="0" baseline="0" dirty="0"/>
              <a:t>Representing symbols using bit patterns</a:t>
            </a:r>
          </a:p>
        </p:txBody>
      </p:sp>
      <p:sp>
        <p:nvSpPr>
          <p:cNvPr id="1338374" name="Rectangle 6">
            <a:extLst>
              <a:ext uri="{FF2B5EF4-FFF2-40B4-BE49-F238E27FC236}">
                <a16:creationId xmlns:a16="http://schemas.microsoft.com/office/drawing/2014/main" id="{C1E68D85-73C1-D9A0-3DDF-0E2DFB79E52F}"/>
              </a:ext>
            </a:extLst>
          </p:cNvPr>
          <p:cNvSpPr>
            <a:spLocks noChangeArrowheads="1"/>
          </p:cNvSpPr>
          <p:nvPr/>
        </p:nvSpPr>
        <p:spPr bwMode="auto">
          <a:xfrm>
            <a:off x="1893887" y="1325954"/>
            <a:ext cx="82296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400" dirty="0">
                <a:effectLst>
                  <a:outerShdw blurRad="38100" dist="38100" dir="2700000" algn="tl">
                    <a:srgbClr val="C0C0C0"/>
                  </a:outerShdw>
                </a:effectLst>
              </a:rPr>
              <a:t>We can represent each symbol with a bit pattern. In other words, text such as “CATS”, which is made up from four symbols, can be represented as four n-bit patterns, each pattern defining a single symbol (Figure 3.14).</a:t>
            </a:r>
          </a:p>
        </p:txBody>
      </p:sp>
      <p:pic>
        <p:nvPicPr>
          <p:cNvPr id="112645" name="Picture 7">
            <a:extLst>
              <a:ext uri="{FF2B5EF4-FFF2-40B4-BE49-F238E27FC236}">
                <a16:creationId xmlns:a16="http://schemas.microsoft.com/office/drawing/2014/main" id="{BCBF7926-A635-02E1-E34C-754911D21F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8513" y="3845419"/>
            <a:ext cx="8054975" cy="1439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12647" name="Straight Connector 6">
            <a:extLst>
              <a:ext uri="{FF2B5EF4-FFF2-40B4-BE49-F238E27FC236}">
                <a16:creationId xmlns:a16="http://schemas.microsoft.com/office/drawing/2014/main" id="{51BAEAFC-2B7D-81C9-AD88-6019D9518C4E}"/>
              </a:ext>
            </a:extLst>
          </p:cNvPr>
          <p:cNvCxnSpPr>
            <a:cxnSpLocks noChangeShapeType="1"/>
          </p:cNvCxnSpPr>
          <p:nvPr/>
        </p:nvCxnSpPr>
        <p:spPr bwMode="auto">
          <a:xfrm>
            <a:off x="1828801" y="4572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Number Placeholder 1">
            <a:extLst>
              <a:ext uri="{FF2B5EF4-FFF2-40B4-BE49-F238E27FC236}">
                <a16:creationId xmlns:a16="http://schemas.microsoft.com/office/drawing/2014/main" id="{9FF792B8-257D-6E8D-AEFE-7488246A3B41}"/>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6445CA8B-C4DC-4238-8928-90B3D2074480}" type="slidenum">
              <a:rPr lang="en-US" altLang="en-US" sz="1200" i="0" baseline="0">
                <a:latin typeface="Arial" panose="020B0604020202020204" pitchFamily="34" charset="0"/>
              </a:rPr>
              <a:pPr/>
              <a:t>27</a:t>
            </a:fld>
            <a:endParaRPr lang="en-US" altLang="en-US" sz="1200" i="0" baseline="0">
              <a:latin typeface="Arial" panose="020B0604020202020204" pitchFamily="34" charset="0"/>
            </a:endParaRPr>
          </a:p>
        </p:txBody>
      </p:sp>
      <p:pic>
        <p:nvPicPr>
          <p:cNvPr id="114691" name="Picture 5">
            <a:extLst>
              <a:ext uri="{FF2B5EF4-FFF2-40B4-BE49-F238E27FC236}">
                <a16:creationId xmlns:a16="http://schemas.microsoft.com/office/drawing/2014/main" id="{224E0973-4FB3-5417-ED9C-CC204AFE8C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1752600"/>
            <a:ext cx="8464550" cy="3227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548963F-3896-51F7-A9F8-C5887B311198}"/>
              </a:ext>
            </a:extLst>
          </p:cNvPr>
          <p:cNvSpPr>
            <a:spLocks noGrp="1"/>
          </p:cNvSpPr>
          <p:nvPr>
            <p:ph type="sldNum" sz="quarter" idx="12"/>
          </p:nvPr>
        </p:nvSpPr>
        <p:spPr>
          <a:xfrm>
            <a:off x="8610600" y="6356350"/>
            <a:ext cx="2743200" cy="365125"/>
          </a:xfrm>
        </p:spPr>
        <p:txBody>
          <a:bodyPr/>
          <a:lstStyle/>
          <a:p>
            <a:pPr>
              <a:defRPr/>
            </a:pPr>
            <a:fld id="{B1E69E91-E87B-45DD-B099-93F3FF06128A}" type="slidenum">
              <a:rPr lang="en-US" smtClean="0">
                <a:solidFill>
                  <a:srgbClr val="A5300F"/>
                </a:solidFill>
              </a:rPr>
              <a:pPr>
                <a:defRPr/>
              </a:pPr>
              <a:t>28</a:t>
            </a:fld>
            <a:endParaRPr lang="en-US">
              <a:solidFill>
                <a:srgbClr val="A5300F"/>
              </a:solidFill>
            </a:endParaRPr>
          </a:p>
        </p:txBody>
      </p:sp>
      <p:sp>
        <p:nvSpPr>
          <p:cNvPr id="3" name="Text Box 1041">
            <a:extLst>
              <a:ext uri="{FF2B5EF4-FFF2-40B4-BE49-F238E27FC236}">
                <a16:creationId xmlns:a16="http://schemas.microsoft.com/office/drawing/2014/main" id="{72A76321-0442-FCFD-1630-2B2AF394A8EF}"/>
              </a:ext>
            </a:extLst>
          </p:cNvPr>
          <p:cNvSpPr txBox="1">
            <a:spLocks noChangeArrowheads="1"/>
          </p:cNvSpPr>
          <p:nvPr/>
        </p:nvSpPr>
        <p:spPr bwMode="auto">
          <a:xfrm>
            <a:off x="3657600" y="590055"/>
            <a:ext cx="6425862"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b="1" i="1" dirty="0">
                <a:solidFill>
                  <a:schemeClr val="bg1"/>
                </a:solidFill>
                <a:effectLst>
                  <a:outerShdw blurRad="38100" dist="38100" dir="2700000" algn="tl">
                    <a:srgbClr val="C0C0C0"/>
                  </a:outerShdw>
                </a:effectLst>
              </a:rPr>
              <a:t>Number of symbols and bit pattern length</a:t>
            </a:r>
          </a:p>
        </p:txBody>
      </p:sp>
      <p:sp>
        <p:nvSpPr>
          <p:cNvPr id="4" name="Text Box 1042">
            <a:extLst>
              <a:ext uri="{FF2B5EF4-FFF2-40B4-BE49-F238E27FC236}">
                <a16:creationId xmlns:a16="http://schemas.microsoft.com/office/drawing/2014/main" id="{5DED3261-266E-4686-706E-86CDE3F60573}"/>
              </a:ext>
            </a:extLst>
          </p:cNvPr>
          <p:cNvSpPr txBox="1">
            <a:spLocks noChangeArrowheads="1"/>
          </p:cNvSpPr>
          <p:nvPr/>
        </p:nvSpPr>
        <p:spPr bwMode="auto">
          <a:xfrm>
            <a:off x="2438400" y="1447800"/>
            <a:ext cx="3429000" cy="4567238"/>
          </a:xfrm>
          <a:prstGeom prst="rect">
            <a:avLst/>
          </a:prstGeom>
          <a:solidFill>
            <a:schemeClr val="tx1"/>
          </a:solidFill>
          <a:ln w="3810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80000"/>
              </a:lnSpc>
            </a:pPr>
            <a:r>
              <a:rPr lang="en-US" altLang="en-US" sz="2800" b="1" i="1" dirty="0">
                <a:solidFill>
                  <a:schemeClr val="bg1"/>
                </a:solidFill>
                <a:effectLst>
                  <a:outerShdw blurRad="38100" dist="38100" dir="2700000" algn="tl">
                    <a:srgbClr val="808080"/>
                  </a:outerShdw>
                </a:effectLst>
              </a:rPr>
              <a:t>Number of Symbols</a:t>
            </a:r>
            <a:br>
              <a:rPr lang="en-US" altLang="en-US" sz="2800" dirty="0">
                <a:solidFill>
                  <a:schemeClr val="bg1"/>
                </a:solidFill>
              </a:rPr>
            </a:br>
            <a:r>
              <a:rPr lang="en-US" altLang="en-US" sz="2800" dirty="0">
                <a:solidFill>
                  <a:schemeClr val="bg1"/>
                </a:solidFill>
              </a:rPr>
              <a:t>---------------------</a:t>
            </a:r>
          </a:p>
          <a:p>
            <a:pPr algn="ctr">
              <a:lnSpc>
                <a:spcPct val="80000"/>
              </a:lnSpc>
            </a:pPr>
            <a:r>
              <a:rPr lang="en-US" altLang="en-US" sz="2800" dirty="0">
                <a:solidFill>
                  <a:schemeClr val="bg1"/>
                </a:solidFill>
              </a:rPr>
              <a:t>2</a:t>
            </a:r>
          </a:p>
          <a:p>
            <a:pPr algn="ctr">
              <a:lnSpc>
                <a:spcPct val="80000"/>
              </a:lnSpc>
            </a:pPr>
            <a:r>
              <a:rPr lang="en-US" altLang="en-US" sz="2800" dirty="0">
                <a:solidFill>
                  <a:schemeClr val="bg1"/>
                </a:solidFill>
              </a:rPr>
              <a:t>4</a:t>
            </a:r>
          </a:p>
          <a:p>
            <a:pPr algn="ctr">
              <a:lnSpc>
                <a:spcPct val="80000"/>
              </a:lnSpc>
            </a:pPr>
            <a:r>
              <a:rPr lang="en-US" altLang="en-US" sz="2800" dirty="0">
                <a:solidFill>
                  <a:schemeClr val="bg1"/>
                </a:solidFill>
              </a:rPr>
              <a:t>8</a:t>
            </a:r>
          </a:p>
          <a:p>
            <a:pPr algn="ctr">
              <a:lnSpc>
                <a:spcPct val="80000"/>
              </a:lnSpc>
            </a:pPr>
            <a:r>
              <a:rPr lang="en-US" altLang="en-US" sz="2800" dirty="0">
                <a:solidFill>
                  <a:schemeClr val="bg1"/>
                </a:solidFill>
              </a:rPr>
              <a:t>16</a:t>
            </a:r>
          </a:p>
          <a:p>
            <a:pPr algn="ctr">
              <a:lnSpc>
                <a:spcPct val="80000"/>
              </a:lnSpc>
            </a:pPr>
            <a:r>
              <a:rPr lang="en-US" altLang="en-US" sz="2800" dirty="0">
                <a:solidFill>
                  <a:schemeClr val="bg1"/>
                </a:solidFill>
              </a:rPr>
              <a:t>…</a:t>
            </a:r>
            <a:br>
              <a:rPr lang="en-US" altLang="en-US" sz="2800" dirty="0">
                <a:solidFill>
                  <a:schemeClr val="bg1"/>
                </a:solidFill>
              </a:rPr>
            </a:br>
            <a:endParaRPr lang="en-US" altLang="en-US" sz="2800" dirty="0">
              <a:solidFill>
                <a:schemeClr val="bg1"/>
              </a:solidFill>
            </a:endParaRPr>
          </a:p>
          <a:p>
            <a:pPr algn="ctr">
              <a:lnSpc>
                <a:spcPct val="80000"/>
              </a:lnSpc>
            </a:pPr>
            <a:r>
              <a:rPr lang="en-US" altLang="en-US" sz="2800" dirty="0">
                <a:solidFill>
                  <a:schemeClr val="bg1"/>
                </a:solidFill>
              </a:rPr>
              <a:t>128</a:t>
            </a:r>
          </a:p>
          <a:p>
            <a:pPr algn="ctr">
              <a:lnSpc>
                <a:spcPct val="80000"/>
              </a:lnSpc>
            </a:pPr>
            <a:r>
              <a:rPr lang="en-US" altLang="en-US" sz="2800" dirty="0">
                <a:solidFill>
                  <a:schemeClr val="bg1"/>
                </a:solidFill>
              </a:rPr>
              <a:t>256</a:t>
            </a:r>
          </a:p>
          <a:p>
            <a:pPr algn="ctr">
              <a:lnSpc>
                <a:spcPct val="80000"/>
              </a:lnSpc>
            </a:pPr>
            <a:r>
              <a:rPr lang="en-US" altLang="en-US" sz="2800" dirty="0">
                <a:solidFill>
                  <a:schemeClr val="bg1"/>
                </a:solidFill>
              </a:rPr>
              <a:t>…</a:t>
            </a:r>
            <a:br>
              <a:rPr lang="en-US" altLang="en-US" sz="2800" dirty="0">
                <a:solidFill>
                  <a:schemeClr val="bg1"/>
                </a:solidFill>
              </a:rPr>
            </a:br>
            <a:endParaRPr lang="en-US" altLang="en-US" sz="2800" dirty="0">
              <a:solidFill>
                <a:schemeClr val="bg1"/>
              </a:solidFill>
            </a:endParaRPr>
          </a:p>
          <a:p>
            <a:pPr algn="ctr">
              <a:lnSpc>
                <a:spcPct val="80000"/>
              </a:lnSpc>
            </a:pPr>
            <a:r>
              <a:rPr lang="en-US" altLang="en-US" sz="2800" dirty="0">
                <a:solidFill>
                  <a:schemeClr val="bg1"/>
                </a:solidFill>
              </a:rPr>
              <a:t>65,536</a:t>
            </a:r>
          </a:p>
        </p:txBody>
      </p:sp>
      <p:sp>
        <p:nvSpPr>
          <p:cNvPr id="5" name="Text Box 1043">
            <a:extLst>
              <a:ext uri="{FF2B5EF4-FFF2-40B4-BE49-F238E27FC236}">
                <a16:creationId xmlns:a16="http://schemas.microsoft.com/office/drawing/2014/main" id="{03F8360B-12C8-B2B2-FA6A-CF8A217ACD07}"/>
              </a:ext>
            </a:extLst>
          </p:cNvPr>
          <p:cNvSpPr txBox="1">
            <a:spLocks noChangeArrowheads="1"/>
          </p:cNvSpPr>
          <p:nvPr/>
        </p:nvSpPr>
        <p:spPr bwMode="auto">
          <a:xfrm>
            <a:off x="6019800" y="1447800"/>
            <a:ext cx="3429000" cy="4567238"/>
          </a:xfrm>
          <a:prstGeom prst="rect">
            <a:avLst/>
          </a:prstGeom>
          <a:solidFill>
            <a:srgbClr val="FFFF00"/>
          </a:solidFill>
          <a:ln w="38100">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80000"/>
              </a:lnSpc>
            </a:pPr>
            <a:r>
              <a:rPr lang="en-US" altLang="en-US" sz="2800" b="1" i="1">
                <a:effectLst>
                  <a:outerShdw blurRad="38100" dist="38100" dir="2700000" algn="tl">
                    <a:srgbClr val="FFFFFF"/>
                  </a:outerShdw>
                </a:effectLst>
              </a:rPr>
              <a:t>Bit Pattern Length</a:t>
            </a:r>
            <a:br>
              <a:rPr lang="en-US" altLang="en-US" sz="2800"/>
            </a:br>
            <a:r>
              <a:rPr lang="en-US" altLang="en-US" sz="2800"/>
              <a:t>---------------------</a:t>
            </a:r>
          </a:p>
          <a:p>
            <a:pPr algn="ctr">
              <a:lnSpc>
                <a:spcPct val="80000"/>
              </a:lnSpc>
            </a:pPr>
            <a:r>
              <a:rPr lang="en-US" altLang="en-US" sz="2800"/>
              <a:t>1</a:t>
            </a:r>
          </a:p>
          <a:p>
            <a:pPr algn="ctr">
              <a:lnSpc>
                <a:spcPct val="80000"/>
              </a:lnSpc>
            </a:pPr>
            <a:r>
              <a:rPr lang="en-US" altLang="en-US" sz="2800"/>
              <a:t>2</a:t>
            </a:r>
          </a:p>
          <a:p>
            <a:pPr algn="ctr">
              <a:lnSpc>
                <a:spcPct val="80000"/>
              </a:lnSpc>
            </a:pPr>
            <a:r>
              <a:rPr lang="en-US" altLang="en-US" sz="2800"/>
              <a:t>3</a:t>
            </a:r>
          </a:p>
          <a:p>
            <a:pPr algn="ctr">
              <a:lnSpc>
                <a:spcPct val="80000"/>
              </a:lnSpc>
            </a:pPr>
            <a:r>
              <a:rPr lang="en-US" altLang="en-US" sz="2800"/>
              <a:t>4</a:t>
            </a:r>
          </a:p>
          <a:p>
            <a:pPr algn="ctr">
              <a:lnSpc>
                <a:spcPct val="80000"/>
              </a:lnSpc>
            </a:pPr>
            <a:r>
              <a:rPr lang="en-US" altLang="en-US" sz="2800"/>
              <a:t>…</a:t>
            </a:r>
            <a:br>
              <a:rPr lang="en-US" altLang="en-US" sz="2800"/>
            </a:br>
            <a:endParaRPr lang="en-US" altLang="en-US" sz="2800"/>
          </a:p>
          <a:p>
            <a:pPr algn="ctr">
              <a:lnSpc>
                <a:spcPct val="80000"/>
              </a:lnSpc>
            </a:pPr>
            <a:r>
              <a:rPr lang="en-US" altLang="en-US" sz="2800"/>
              <a:t>7</a:t>
            </a:r>
          </a:p>
          <a:p>
            <a:pPr algn="ctr">
              <a:lnSpc>
                <a:spcPct val="80000"/>
              </a:lnSpc>
            </a:pPr>
            <a:r>
              <a:rPr lang="en-US" altLang="en-US" sz="2800"/>
              <a:t>8</a:t>
            </a:r>
          </a:p>
          <a:p>
            <a:pPr algn="ctr">
              <a:lnSpc>
                <a:spcPct val="80000"/>
              </a:lnSpc>
            </a:pPr>
            <a:r>
              <a:rPr lang="en-US" altLang="en-US" sz="2800"/>
              <a:t>…</a:t>
            </a:r>
            <a:br>
              <a:rPr lang="en-US" altLang="en-US" sz="2800"/>
            </a:br>
            <a:endParaRPr lang="en-US" altLang="en-US" sz="2800"/>
          </a:p>
          <a:p>
            <a:pPr algn="ctr">
              <a:lnSpc>
                <a:spcPct val="80000"/>
              </a:lnSpc>
            </a:pPr>
            <a:r>
              <a:rPr lang="en-US" altLang="en-US" sz="2800"/>
              <a:t>16</a:t>
            </a:r>
          </a:p>
        </p:txBody>
      </p:sp>
    </p:spTree>
    <p:extLst>
      <p:ext uri="{BB962C8B-B14F-4D97-AF65-F5344CB8AC3E}">
        <p14:creationId xmlns:p14="http://schemas.microsoft.com/office/powerpoint/2010/main" val="22997919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lide Number Placeholder 1">
            <a:extLst>
              <a:ext uri="{FF2B5EF4-FFF2-40B4-BE49-F238E27FC236}">
                <a16:creationId xmlns:a16="http://schemas.microsoft.com/office/drawing/2014/main" id="{6CA7AA6B-0065-B413-BF09-07184DE3C319}"/>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5D5C21B4-27B8-430B-82F3-282044E42121}" type="slidenum">
              <a:rPr lang="en-US" altLang="en-US" sz="1200" i="0" baseline="0">
                <a:latin typeface="Arial" panose="020B0604020202020204" pitchFamily="34" charset="0"/>
              </a:rPr>
              <a:pPr/>
              <a:t>29</a:t>
            </a:fld>
            <a:endParaRPr lang="en-US" altLang="en-US" sz="1200" i="0" baseline="0">
              <a:latin typeface="Arial" panose="020B0604020202020204" pitchFamily="34" charset="0"/>
            </a:endParaRPr>
          </a:p>
        </p:txBody>
      </p:sp>
      <p:sp>
        <p:nvSpPr>
          <p:cNvPr id="116739" name="Text Box 3">
            <a:extLst>
              <a:ext uri="{FF2B5EF4-FFF2-40B4-BE49-F238E27FC236}">
                <a16:creationId xmlns:a16="http://schemas.microsoft.com/office/drawing/2014/main" id="{F9CF3D1C-9FFB-D098-8A4E-BB4324C4F79E}"/>
              </a:ext>
            </a:extLst>
          </p:cNvPr>
          <p:cNvSpPr txBox="1">
            <a:spLocks noChangeArrowheads="1"/>
          </p:cNvSpPr>
          <p:nvPr/>
        </p:nvSpPr>
        <p:spPr bwMode="auto">
          <a:xfrm>
            <a:off x="5410200" y="565345"/>
            <a:ext cx="3962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i="0" baseline="0" dirty="0">
                <a:solidFill>
                  <a:schemeClr val="bg1"/>
                </a:solidFill>
              </a:rPr>
              <a:t>Codes</a:t>
            </a:r>
          </a:p>
        </p:txBody>
      </p:sp>
      <p:sp>
        <p:nvSpPr>
          <p:cNvPr id="1342470" name="Rectangle 6">
            <a:extLst>
              <a:ext uri="{FF2B5EF4-FFF2-40B4-BE49-F238E27FC236}">
                <a16:creationId xmlns:a16="http://schemas.microsoft.com/office/drawing/2014/main" id="{F03505E4-B159-5D6B-2E36-D1E6D97C3E56}"/>
              </a:ext>
            </a:extLst>
          </p:cNvPr>
          <p:cNvSpPr>
            <a:spLocks noChangeArrowheads="1"/>
          </p:cNvSpPr>
          <p:nvPr/>
        </p:nvSpPr>
        <p:spPr bwMode="auto">
          <a:xfrm>
            <a:off x="2133600" y="1764267"/>
            <a:ext cx="8229600"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en-US" altLang="en-US" sz="2400" dirty="0">
                <a:effectLst>
                  <a:outerShdw blurRad="38100" dist="38100" dir="2700000" algn="tl">
                    <a:srgbClr val="C0C0C0"/>
                  </a:outerShdw>
                </a:effectLst>
              </a:rPr>
              <a:t> </a:t>
            </a:r>
            <a:r>
              <a:rPr lang="en-US" altLang="en-US" sz="2400" dirty="0">
                <a:solidFill>
                  <a:schemeClr val="folHlink"/>
                </a:solidFill>
                <a:effectLst>
                  <a:outerShdw blurRad="38100" dist="38100" dir="2700000" algn="tl">
                    <a:srgbClr val="C0C0C0"/>
                  </a:outerShdw>
                </a:effectLst>
              </a:rPr>
              <a:t>ASCII: </a:t>
            </a:r>
            <a:r>
              <a:rPr lang="en-GB" dirty="0">
                <a:latin typeface="BerlingLTStd-Roman"/>
              </a:rPr>
              <a:t>The </a:t>
            </a:r>
            <a:r>
              <a:rPr lang="en-GB" b="1" dirty="0">
                <a:latin typeface="BerlingLTStd-Bold"/>
              </a:rPr>
              <a:t>American National Standards Institute (ANSI) </a:t>
            </a:r>
            <a:r>
              <a:rPr lang="en-GB" dirty="0">
                <a:latin typeface="BerlingLTStd-Roman"/>
              </a:rPr>
              <a:t>developed a code called </a:t>
            </a:r>
            <a:r>
              <a:rPr lang="en-GB" b="1" dirty="0">
                <a:latin typeface="BerlingLTStd-Bold"/>
              </a:rPr>
              <a:t>American Standard Code for Information Interchange (ASCII)</a:t>
            </a:r>
            <a:r>
              <a:rPr lang="en-GB" dirty="0">
                <a:latin typeface="BerlingLTStd-Roman"/>
              </a:rPr>
              <a:t>. This code uses seven bits for each symbol. This means that 2</a:t>
            </a:r>
            <a:r>
              <a:rPr lang="en-GB" baseline="30000" dirty="0">
                <a:latin typeface="BerlingLTStd-Roman"/>
              </a:rPr>
              <a:t>7</a:t>
            </a:r>
            <a:r>
              <a:rPr lang="en-GB" dirty="0">
                <a:latin typeface="BerlingLTStd-Roman"/>
              </a:rPr>
              <a:t> = 128 different symbols can be defined in this code. The full bit patterns for ASCII code are included in Appendix A. Today ASCII is part of Unicode.</a:t>
            </a:r>
          </a:p>
          <a:p>
            <a:pPr algn="l"/>
            <a:endParaRPr lang="en-US" altLang="en-US" sz="2400" dirty="0">
              <a:solidFill>
                <a:schemeClr val="folHlink"/>
              </a:solidFill>
              <a:effectLst>
                <a:outerShdw blurRad="38100" dist="38100" dir="2700000" algn="tl">
                  <a:srgbClr val="C0C0C0"/>
                </a:outerShdw>
              </a:effectLst>
            </a:endParaRPr>
          </a:p>
          <a:p>
            <a:pPr algn="l"/>
            <a:r>
              <a:rPr lang="en-US" altLang="en-US" sz="2400" dirty="0">
                <a:effectLst>
                  <a:outerShdw blurRad="38100" dist="38100" dir="2700000" algn="tl">
                    <a:srgbClr val="C0C0C0"/>
                  </a:outerShdw>
                </a:effectLst>
              </a:rPr>
              <a:t> </a:t>
            </a:r>
            <a:r>
              <a:rPr lang="en-US" altLang="en-US" sz="2400" dirty="0">
                <a:solidFill>
                  <a:schemeClr val="folHlink"/>
                </a:solidFill>
                <a:effectLst>
                  <a:outerShdw blurRad="38100" dist="38100" dir="2700000" algn="tl">
                    <a:srgbClr val="C0C0C0"/>
                  </a:outerShdw>
                </a:effectLst>
              </a:rPr>
              <a:t>Unicode: </a:t>
            </a:r>
            <a:r>
              <a:rPr lang="en-GB" sz="1800" b="0" i="0" u="none" strike="noStrike" baseline="0" dirty="0">
                <a:latin typeface="BerlingLTStd-Roman"/>
              </a:rPr>
              <a:t>uses 32 bits and can therefore represent up to 232 </a:t>
            </a:r>
            <a:r>
              <a:rPr lang="en-GB" sz="1800" b="0" i="0" u="none" strike="noStrike" baseline="0" dirty="0">
                <a:latin typeface="Symbol" panose="05050102010706020507" pitchFamily="18" charset="2"/>
              </a:rPr>
              <a:t>= </a:t>
            </a:r>
            <a:r>
              <a:rPr lang="en-GB" sz="1800" b="0" i="0" u="none" strike="noStrike" baseline="0" dirty="0">
                <a:latin typeface="BerlingLTStd-Roman"/>
              </a:rPr>
              <a:t>4 294 967 296 symbols. Different sections of the code are allocated to symbols from different languages in the world. Some parts of the code are used for graphical and special symbols. A brief set of Unicode </a:t>
            </a:r>
            <a:r>
              <a:rPr lang="en-GB" sz="1800" b="0" i="0" u="none" strike="noStrike" baseline="0" dirty="0" err="1">
                <a:latin typeface="BerlingLTStd-Roman"/>
              </a:rPr>
              <a:t>symbolsis</a:t>
            </a:r>
            <a:r>
              <a:rPr lang="en-GB" sz="1800" b="0" i="0" u="none" strike="noStrike" baseline="0" dirty="0">
                <a:latin typeface="BerlingLTStd-Roman"/>
              </a:rPr>
              <a:t> listed in Appendix A. ASCII is part of Unicode today.</a:t>
            </a:r>
            <a:endParaRPr lang="en-US" altLang="en-US" sz="2400" dirty="0">
              <a:solidFill>
                <a:schemeClr val="folHlink"/>
              </a:solidFill>
              <a:effectLst>
                <a:outerShdw blurRad="38100" dist="38100" dir="2700000" algn="tl">
                  <a:srgbClr val="C0C0C0"/>
                </a:outerShdw>
              </a:effectLst>
            </a:endParaRPr>
          </a:p>
          <a:p>
            <a:pPr algn="just" eaLnBrk="1" hangingPunct="1">
              <a:spcAft>
                <a:spcPct val="100000"/>
              </a:spcAft>
              <a:buFont typeface="Wingdings" panose="05000000000000000000" pitchFamily="2" charset="2"/>
              <a:buChar char="q"/>
              <a:defRPr/>
            </a:pPr>
            <a:r>
              <a:rPr lang="en-US" altLang="en-US" sz="2400" dirty="0">
                <a:effectLst>
                  <a:outerShdw blurRad="38100" dist="38100" dir="2700000" algn="tl">
                    <a:srgbClr val="C0C0C0"/>
                  </a:outerShdw>
                </a:effectLst>
              </a:rPr>
              <a:t> </a:t>
            </a:r>
            <a:r>
              <a:rPr lang="en-US" altLang="en-US" sz="2400" dirty="0">
                <a:solidFill>
                  <a:schemeClr val="folHlink"/>
                </a:solidFill>
                <a:effectLst>
                  <a:outerShdw blurRad="38100" dist="38100" dir="2700000" algn="tl">
                    <a:srgbClr val="C0C0C0"/>
                  </a:outerShdw>
                </a:effectLst>
              </a:rPr>
              <a:t>Other Codes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9F36A5-7247-646A-A1A2-42E21EFA31F5}"/>
              </a:ext>
            </a:extLst>
          </p:cNvPr>
          <p:cNvSpPr>
            <a:spLocks noGrp="1"/>
          </p:cNvSpPr>
          <p:nvPr>
            <p:ph type="sldNum" sz="quarter" idx="12"/>
          </p:nvPr>
        </p:nvSpPr>
        <p:spPr>
          <a:xfrm>
            <a:off x="8610600" y="6356350"/>
            <a:ext cx="2743200" cy="365125"/>
          </a:xfrm>
        </p:spPr>
        <p:txBody>
          <a:bodyPr/>
          <a:lstStyle/>
          <a:p>
            <a:pPr>
              <a:defRPr/>
            </a:pPr>
            <a:fld id="{B1E69E91-E87B-45DD-B099-93F3FF06128A}" type="slidenum">
              <a:rPr lang="en-US" smtClean="0">
                <a:solidFill>
                  <a:srgbClr val="A5300F"/>
                </a:solidFill>
              </a:rPr>
              <a:pPr>
                <a:defRPr/>
              </a:pPr>
              <a:t>30</a:t>
            </a:fld>
            <a:endParaRPr lang="en-US">
              <a:solidFill>
                <a:srgbClr val="A5300F"/>
              </a:solidFill>
            </a:endParaRPr>
          </a:p>
        </p:txBody>
      </p:sp>
      <p:pic>
        <p:nvPicPr>
          <p:cNvPr id="4" name="Picture 3">
            <a:extLst>
              <a:ext uri="{FF2B5EF4-FFF2-40B4-BE49-F238E27FC236}">
                <a16:creationId xmlns:a16="http://schemas.microsoft.com/office/drawing/2014/main" id="{C7057F0F-7FA7-14FA-A457-2CCACD5631C0}"/>
              </a:ext>
            </a:extLst>
          </p:cNvPr>
          <p:cNvPicPr>
            <a:picLocks noChangeAspect="1"/>
          </p:cNvPicPr>
          <p:nvPr/>
        </p:nvPicPr>
        <p:blipFill>
          <a:blip r:embed="rId2"/>
          <a:stretch>
            <a:fillRect/>
          </a:stretch>
        </p:blipFill>
        <p:spPr>
          <a:xfrm>
            <a:off x="3767138" y="1524000"/>
            <a:ext cx="4657725" cy="4267200"/>
          </a:xfrm>
          <a:prstGeom prst="rect">
            <a:avLst/>
          </a:prstGeom>
        </p:spPr>
      </p:pic>
      <p:sp>
        <p:nvSpPr>
          <p:cNvPr id="5" name="TextBox 4">
            <a:extLst>
              <a:ext uri="{FF2B5EF4-FFF2-40B4-BE49-F238E27FC236}">
                <a16:creationId xmlns:a16="http://schemas.microsoft.com/office/drawing/2014/main" id="{DD834CB6-4255-57A5-791C-16AEA9AB2FAE}"/>
              </a:ext>
            </a:extLst>
          </p:cNvPr>
          <p:cNvSpPr txBox="1"/>
          <p:nvPr/>
        </p:nvSpPr>
        <p:spPr>
          <a:xfrm>
            <a:off x="5029200" y="533400"/>
            <a:ext cx="3657600" cy="523220"/>
          </a:xfrm>
          <a:prstGeom prst="rect">
            <a:avLst/>
          </a:prstGeom>
          <a:noFill/>
        </p:spPr>
        <p:txBody>
          <a:bodyPr wrap="square" rtlCol="0">
            <a:spAutoFit/>
          </a:bodyPr>
          <a:lstStyle/>
          <a:p>
            <a:r>
              <a:rPr lang="en-US" altLang="en-US" sz="2800" dirty="0">
                <a:solidFill>
                  <a:schemeClr val="bg1"/>
                </a:solidFill>
                <a:effectLst>
                  <a:outerShdw blurRad="38100" dist="38100" dir="2700000" algn="tl">
                    <a:srgbClr val="C0C0C0"/>
                  </a:outerShdw>
                </a:effectLst>
              </a:rPr>
              <a:t>ASCII CODE</a:t>
            </a:r>
            <a:endParaRPr lang="en-US" dirty="0">
              <a:solidFill>
                <a:schemeClr val="bg1"/>
              </a:solidFill>
            </a:endParaRPr>
          </a:p>
        </p:txBody>
      </p:sp>
    </p:spTree>
    <p:extLst>
      <p:ext uri="{BB962C8B-B14F-4D97-AF65-F5344CB8AC3E}">
        <p14:creationId xmlns:p14="http://schemas.microsoft.com/office/powerpoint/2010/main" val="27453266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
            <a:extLst>
              <a:ext uri="{FF2B5EF4-FFF2-40B4-BE49-F238E27FC236}">
                <a16:creationId xmlns:a16="http://schemas.microsoft.com/office/drawing/2014/main" id="{E8AD429B-7FE2-AA98-EE9D-685E7104EACB}"/>
              </a:ext>
            </a:extLst>
          </p:cNvPr>
          <p:cNvSpPr txBox="1">
            <a:spLocks noChangeArrowheads="1"/>
          </p:cNvSpPr>
          <p:nvPr/>
        </p:nvSpPr>
        <p:spPr bwMode="auto">
          <a:xfrm>
            <a:off x="1009261" y="1671735"/>
            <a:ext cx="108267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600" b="1"/>
              <a:t>Figure 2-5</a:t>
            </a:r>
          </a:p>
        </p:txBody>
      </p:sp>
      <p:sp>
        <p:nvSpPr>
          <p:cNvPr id="3" name="Rectangle 7">
            <a:extLst>
              <a:ext uri="{FF2B5EF4-FFF2-40B4-BE49-F238E27FC236}">
                <a16:creationId xmlns:a16="http://schemas.microsoft.com/office/drawing/2014/main" id="{E3FB15CB-9203-7283-BC1E-900428CAE461}"/>
              </a:ext>
            </a:extLst>
          </p:cNvPr>
          <p:cNvSpPr>
            <a:spLocks noChangeArrowheads="1"/>
          </p:cNvSpPr>
          <p:nvPr/>
        </p:nvSpPr>
        <p:spPr bwMode="auto">
          <a:xfrm>
            <a:off x="3066661" y="1824135"/>
            <a:ext cx="5014913"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3200" b="1"/>
              <a:t>Representation of the word </a:t>
            </a:r>
          </a:p>
          <a:p>
            <a:pPr algn="ctr"/>
            <a:r>
              <a:rPr lang="en-US" altLang="en-US" sz="3200" b="1"/>
              <a:t>“BYTE” in ASCII code</a:t>
            </a:r>
          </a:p>
        </p:txBody>
      </p:sp>
      <p:pic>
        <p:nvPicPr>
          <p:cNvPr id="4" name="Picture 11">
            <a:extLst>
              <a:ext uri="{FF2B5EF4-FFF2-40B4-BE49-F238E27FC236}">
                <a16:creationId xmlns:a16="http://schemas.microsoft.com/office/drawing/2014/main" id="{DA55D526-7BAA-50A4-824B-A6C9D655B0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3874" y="4179985"/>
            <a:ext cx="6302375" cy="1693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651864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3683" name="Text Box 3">
            <a:extLst>
              <a:ext uri="{FF2B5EF4-FFF2-40B4-BE49-F238E27FC236}">
                <a16:creationId xmlns:a16="http://schemas.microsoft.com/office/drawing/2014/main" id="{C07010B7-B7CC-C10B-C496-B518FB62214F}"/>
              </a:ext>
            </a:extLst>
          </p:cNvPr>
          <p:cNvSpPr txBox="1">
            <a:spLocks noChangeArrowheads="1"/>
          </p:cNvSpPr>
          <p:nvPr/>
        </p:nvSpPr>
        <p:spPr bwMode="auto">
          <a:xfrm>
            <a:off x="3756025" y="381001"/>
            <a:ext cx="4679950"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dirty="0">
                <a:solidFill>
                  <a:srgbClr val="FF0000"/>
                </a:solidFill>
                <a:effectLst>
                  <a:outerShdw blurRad="38100" dist="38100" dir="2700000" algn="tl">
                    <a:srgbClr val="C0C0C0"/>
                  </a:outerShdw>
                </a:effectLst>
                <a:latin typeface="Calibri" panose="020F0502020204030204" pitchFamily="34" charset="0"/>
              </a:rPr>
              <a:t>3-4   STORING AUDIO</a:t>
            </a:r>
          </a:p>
        </p:txBody>
      </p:sp>
      <p:sp>
        <p:nvSpPr>
          <p:cNvPr id="118787" name="Text Box 4">
            <a:extLst>
              <a:ext uri="{FF2B5EF4-FFF2-40B4-BE49-F238E27FC236}">
                <a16:creationId xmlns:a16="http://schemas.microsoft.com/office/drawing/2014/main" id="{D9151169-B4E1-D63B-878E-B8FF87D57520}"/>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endParaRPr lang="en-US" altLang="en-US" sz="1800" i="0" baseline="0"/>
          </a:p>
        </p:txBody>
      </p:sp>
      <p:sp>
        <p:nvSpPr>
          <p:cNvPr id="1223686" name="Rectangle 6">
            <a:extLst>
              <a:ext uri="{FF2B5EF4-FFF2-40B4-BE49-F238E27FC236}">
                <a16:creationId xmlns:a16="http://schemas.microsoft.com/office/drawing/2014/main" id="{74996CCE-48B4-08F6-B51A-CD1EB9454BFD}"/>
              </a:ext>
            </a:extLst>
          </p:cNvPr>
          <p:cNvSpPr>
            <a:spLocks noChangeArrowheads="1"/>
          </p:cNvSpPr>
          <p:nvPr/>
        </p:nvSpPr>
        <p:spPr bwMode="auto">
          <a:xfrm>
            <a:off x="1580632" y="2990394"/>
            <a:ext cx="8839200"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dirty="0">
                <a:solidFill>
                  <a:schemeClr val="folHlink"/>
                </a:solidFill>
                <a:effectLst>
                  <a:outerShdw blurRad="38100" dist="38100" dir="2700000" algn="tl">
                    <a:srgbClr val="C0C0C0"/>
                  </a:outerShdw>
                </a:effectLst>
              </a:rPr>
              <a:t>Audio</a:t>
            </a:r>
            <a:r>
              <a:rPr lang="en-US" altLang="en-US" dirty="0">
                <a:effectLst>
                  <a:outerShdw blurRad="38100" dist="38100" dir="2700000" algn="tl">
                    <a:srgbClr val="C0C0C0"/>
                  </a:outerShdw>
                </a:effectLst>
              </a:rPr>
              <a:t> is a representation of sound or music. Audio, by nature, is different than the numbers or text we have discussed so far. Text is composed of </a:t>
            </a:r>
            <a:r>
              <a:rPr lang="en-US" altLang="en-US" dirty="0">
                <a:solidFill>
                  <a:schemeClr val="folHlink"/>
                </a:solidFill>
                <a:effectLst>
                  <a:outerShdw blurRad="38100" dist="38100" dir="2700000" algn="tl">
                    <a:srgbClr val="C0C0C0"/>
                  </a:outerShdw>
                </a:effectLst>
              </a:rPr>
              <a:t>countable entities</a:t>
            </a:r>
            <a:r>
              <a:rPr lang="en-US" altLang="en-US" dirty="0">
                <a:effectLst>
                  <a:outerShdw blurRad="38100" dist="38100" dir="2700000" algn="tl">
                    <a:srgbClr val="C0C0C0"/>
                  </a:outerShdw>
                </a:effectLst>
              </a:rPr>
              <a:t> (characters): we can count the number of characters in text. Text is an example of </a:t>
            </a:r>
            <a:r>
              <a:rPr lang="en-US" altLang="en-US" dirty="0">
                <a:solidFill>
                  <a:schemeClr val="folHlink"/>
                </a:solidFill>
                <a:effectLst>
                  <a:outerShdw blurRad="38100" dist="38100" dir="2700000" algn="tl">
                    <a:srgbClr val="C0C0C0"/>
                  </a:outerShdw>
                </a:effectLst>
              </a:rPr>
              <a:t>digital data</a:t>
            </a:r>
            <a:r>
              <a:rPr lang="en-US" altLang="en-US" dirty="0">
                <a:effectLst>
                  <a:outerShdw blurRad="38100" dist="38100" dir="2700000" algn="tl">
                    <a:srgbClr val="C0C0C0"/>
                  </a:outerShdw>
                </a:effectLst>
              </a:rPr>
              <a:t>. In contrast, audio is not countable. Audio is an example of </a:t>
            </a:r>
            <a:r>
              <a:rPr lang="en-US" altLang="en-US" dirty="0">
                <a:solidFill>
                  <a:schemeClr val="folHlink"/>
                </a:solidFill>
                <a:effectLst>
                  <a:outerShdw blurRad="38100" dist="38100" dir="2700000" algn="tl">
                    <a:srgbClr val="C0C0C0"/>
                  </a:outerShdw>
                </a:effectLst>
              </a:rPr>
              <a:t>analog data</a:t>
            </a:r>
            <a:r>
              <a:rPr lang="en-US" altLang="en-US" dirty="0">
                <a:effectLst>
                  <a:outerShdw blurRad="38100" dist="38100" dir="2700000" algn="tl">
                    <a:srgbClr val="C0C0C0"/>
                  </a:outerShdw>
                </a:effectLst>
              </a:rPr>
              <a:t>. Even if we are able to measure all its values in a period of time, we cannot store these in the computer’s memory, as we would need infinite number of memory locations. Figure 3.15 shows the nature of an analog signal, such as audio, that varies with time.</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Slide Number Placeholder 1">
            <a:extLst>
              <a:ext uri="{FF2B5EF4-FFF2-40B4-BE49-F238E27FC236}">
                <a16:creationId xmlns:a16="http://schemas.microsoft.com/office/drawing/2014/main" id="{88D32468-56EE-4371-F280-805E61E98760}"/>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2DFD83AE-0F1F-4106-927E-C7E985C1D4E3}" type="slidenum">
              <a:rPr lang="en-US" altLang="en-US" sz="1200" i="0" baseline="0">
                <a:latin typeface="Arial" panose="020B0604020202020204" pitchFamily="34" charset="0"/>
              </a:rPr>
              <a:pPr/>
              <a:t>33</a:t>
            </a:fld>
            <a:endParaRPr lang="en-US" altLang="en-US" sz="1200" i="0" baseline="0">
              <a:latin typeface="Arial" panose="020B0604020202020204" pitchFamily="34" charset="0"/>
            </a:endParaRPr>
          </a:p>
        </p:txBody>
      </p:sp>
      <p:sp>
        <p:nvSpPr>
          <p:cNvPr id="120835" name="Text Box 9">
            <a:extLst>
              <a:ext uri="{FF2B5EF4-FFF2-40B4-BE49-F238E27FC236}">
                <a16:creationId xmlns:a16="http://schemas.microsoft.com/office/drawing/2014/main" id="{602DE859-820E-5AA6-2214-14BC8FAE673F}"/>
              </a:ext>
            </a:extLst>
          </p:cNvPr>
          <p:cNvSpPr txBox="1">
            <a:spLocks noChangeArrowheads="1"/>
          </p:cNvSpPr>
          <p:nvPr/>
        </p:nvSpPr>
        <p:spPr bwMode="auto">
          <a:xfrm>
            <a:off x="4191000" y="609600"/>
            <a:ext cx="35004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dirty="0">
                <a:solidFill>
                  <a:schemeClr val="bg1"/>
                </a:solidFill>
              </a:rPr>
              <a:t>Figure 3.15  </a:t>
            </a:r>
            <a:r>
              <a:rPr lang="en-US" altLang="en-US" sz="2000" i="0" baseline="0" dirty="0">
                <a:solidFill>
                  <a:schemeClr val="bg1"/>
                </a:solidFill>
              </a:rPr>
              <a:t>An audio signal</a:t>
            </a:r>
          </a:p>
        </p:txBody>
      </p:sp>
      <p:pic>
        <p:nvPicPr>
          <p:cNvPr id="120836" name="Picture 11">
            <a:extLst>
              <a:ext uri="{FF2B5EF4-FFF2-40B4-BE49-F238E27FC236}">
                <a16:creationId xmlns:a16="http://schemas.microsoft.com/office/drawing/2014/main" id="{6189A5F5-4C81-BD79-88B7-FA5E3F2B97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3731" y="2895601"/>
            <a:ext cx="8364538" cy="2236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20838" name="Straight Connector 5">
            <a:extLst>
              <a:ext uri="{FF2B5EF4-FFF2-40B4-BE49-F238E27FC236}">
                <a16:creationId xmlns:a16="http://schemas.microsoft.com/office/drawing/2014/main" id="{9B41369E-62DD-0CA9-09FF-0B52A8EBE3B2}"/>
              </a:ext>
            </a:extLst>
          </p:cNvPr>
          <p:cNvCxnSpPr>
            <a:cxnSpLocks noChangeShapeType="1"/>
          </p:cNvCxnSpPr>
          <p:nvPr/>
        </p:nvCxnSpPr>
        <p:spPr bwMode="auto">
          <a:xfrm>
            <a:off x="1828801" y="4114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Text Box 2">
            <a:extLst>
              <a:ext uri="{FF2B5EF4-FFF2-40B4-BE49-F238E27FC236}">
                <a16:creationId xmlns:a16="http://schemas.microsoft.com/office/drawing/2014/main" id="{FA272B48-4989-14E0-8BCD-10F0A9254CDC}"/>
              </a:ext>
            </a:extLst>
          </p:cNvPr>
          <p:cNvSpPr txBox="1">
            <a:spLocks noChangeArrowheads="1"/>
          </p:cNvSpPr>
          <p:nvPr/>
        </p:nvSpPr>
        <p:spPr bwMode="auto">
          <a:xfrm>
            <a:off x="4606132" y="491331"/>
            <a:ext cx="277812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3.4.1  Sampling</a:t>
            </a:r>
          </a:p>
        </p:txBody>
      </p:sp>
      <p:sp>
        <p:nvSpPr>
          <p:cNvPr id="122883" name="Rectangle 3">
            <a:extLst>
              <a:ext uri="{FF2B5EF4-FFF2-40B4-BE49-F238E27FC236}">
                <a16:creationId xmlns:a16="http://schemas.microsoft.com/office/drawing/2014/main" id="{35478E38-8F53-4138-9B13-813E2821BDA9}"/>
              </a:ext>
            </a:extLst>
          </p:cNvPr>
          <p:cNvSpPr>
            <a:spLocks noChangeArrowheads="1"/>
          </p:cNvSpPr>
          <p:nvPr/>
        </p:nvSpPr>
        <p:spPr bwMode="auto">
          <a:xfrm>
            <a:off x="1676400" y="1113632"/>
            <a:ext cx="8915400" cy="18002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r>
              <a:rPr lang="en-US" altLang="en-US" b="0" i="0" baseline="0" dirty="0"/>
              <a:t>If we cannot record all the values of  an audio signal over an interval, we can record some of them. Sampling means that we select only a finite number of points on the analog signal, measure their values, and record them. </a:t>
            </a:r>
          </a:p>
        </p:txBody>
      </p:sp>
      <p:sp>
        <p:nvSpPr>
          <p:cNvPr id="122884" name="Text Box 8">
            <a:extLst>
              <a:ext uri="{FF2B5EF4-FFF2-40B4-BE49-F238E27FC236}">
                <a16:creationId xmlns:a16="http://schemas.microsoft.com/office/drawing/2014/main" id="{E58831E3-351F-EFEC-D25B-A9586185C738}"/>
              </a:ext>
            </a:extLst>
          </p:cNvPr>
          <p:cNvSpPr txBox="1">
            <a:spLocks noChangeArrowheads="1"/>
          </p:cNvSpPr>
          <p:nvPr/>
        </p:nvSpPr>
        <p:spPr bwMode="auto">
          <a:xfrm>
            <a:off x="2514601" y="2951956"/>
            <a:ext cx="45354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a:solidFill>
                  <a:schemeClr val="folHlink"/>
                </a:solidFill>
              </a:rPr>
              <a:t>Figure 3.16  </a:t>
            </a:r>
            <a:r>
              <a:rPr lang="en-US" altLang="en-US" sz="2000" i="0" baseline="0"/>
              <a:t>Sampling an audio signal</a:t>
            </a:r>
          </a:p>
        </p:txBody>
      </p:sp>
      <p:pic>
        <p:nvPicPr>
          <p:cNvPr id="122885" name="Picture 10">
            <a:extLst>
              <a:ext uri="{FF2B5EF4-FFF2-40B4-BE49-F238E27FC236}">
                <a16:creationId xmlns:a16="http://schemas.microsoft.com/office/drawing/2014/main" id="{F793F50F-1B2B-215E-5C86-7EE33B19C4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60588" y="3697288"/>
            <a:ext cx="7669212" cy="2093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22887" name="Straight Connector 7">
            <a:extLst>
              <a:ext uri="{FF2B5EF4-FFF2-40B4-BE49-F238E27FC236}">
                <a16:creationId xmlns:a16="http://schemas.microsoft.com/office/drawing/2014/main" id="{3A266B52-48A2-53E8-0845-8C8E09762EEE}"/>
              </a:ext>
            </a:extLst>
          </p:cNvPr>
          <p:cNvCxnSpPr>
            <a:cxnSpLocks noChangeShapeType="1"/>
          </p:cNvCxnSpPr>
          <p:nvPr/>
        </p:nvCxnSpPr>
        <p:spPr bwMode="auto">
          <a:xfrm>
            <a:off x="1828801" y="58674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Slide Number Placeholder 1">
            <a:extLst>
              <a:ext uri="{FF2B5EF4-FFF2-40B4-BE49-F238E27FC236}">
                <a16:creationId xmlns:a16="http://schemas.microsoft.com/office/drawing/2014/main" id="{2F66D91B-563C-7DD6-633E-3E7A90BBA86F}"/>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1587946B-1E66-4A06-B72F-A5565D12DF35}" type="slidenum">
              <a:rPr lang="en-US" altLang="en-US" sz="1200" i="0" baseline="0">
                <a:latin typeface="Arial" panose="020B0604020202020204" pitchFamily="34" charset="0"/>
              </a:rPr>
              <a:pPr/>
              <a:t>35</a:t>
            </a:fld>
            <a:endParaRPr lang="en-US" altLang="en-US" sz="1200" i="0" baseline="0">
              <a:latin typeface="Arial" panose="020B0604020202020204" pitchFamily="34" charset="0"/>
            </a:endParaRPr>
          </a:p>
        </p:txBody>
      </p:sp>
      <p:sp>
        <p:nvSpPr>
          <p:cNvPr id="124931" name="Text Box 2">
            <a:extLst>
              <a:ext uri="{FF2B5EF4-FFF2-40B4-BE49-F238E27FC236}">
                <a16:creationId xmlns:a16="http://schemas.microsoft.com/office/drawing/2014/main" id="{6484D850-A77E-C001-2FC7-21E0FBEF9AA5}"/>
              </a:ext>
            </a:extLst>
          </p:cNvPr>
          <p:cNvSpPr txBox="1">
            <a:spLocks noChangeArrowheads="1"/>
          </p:cNvSpPr>
          <p:nvPr/>
        </p:nvSpPr>
        <p:spPr bwMode="auto">
          <a:xfrm>
            <a:off x="3558074" y="559837"/>
            <a:ext cx="3417888"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3.4.2  Quantization</a:t>
            </a:r>
          </a:p>
        </p:txBody>
      </p:sp>
      <p:sp>
        <p:nvSpPr>
          <p:cNvPr id="124932" name="Rectangle 3">
            <a:extLst>
              <a:ext uri="{FF2B5EF4-FFF2-40B4-BE49-F238E27FC236}">
                <a16:creationId xmlns:a16="http://schemas.microsoft.com/office/drawing/2014/main" id="{55B352F7-6D0E-ADCA-C577-9BE3F66706F7}"/>
              </a:ext>
            </a:extLst>
          </p:cNvPr>
          <p:cNvSpPr>
            <a:spLocks noChangeArrowheads="1"/>
          </p:cNvSpPr>
          <p:nvPr/>
        </p:nvSpPr>
        <p:spPr bwMode="auto">
          <a:xfrm>
            <a:off x="1329612" y="2363756"/>
            <a:ext cx="8915400" cy="35083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r>
              <a:rPr lang="en-US" altLang="en-US" b="0" i="0" baseline="0" dirty="0"/>
              <a:t>The value measured for each sample is a real number. This means that we can store 40,000 real values for each one second sample. However, it is simpler to use an unsigned integer (a bit pattern) for each sample. Quantization refers to a process that rounds the value of a sample to the closest integer value. For example, if the real value is 17.2, it can be rounded down to 17: if the value is 17.7, it can be rounded up to 18.</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Slide Number Placeholder 1">
            <a:extLst>
              <a:ext uri="{FF2B5EF4-FFF2-40B4-BE49-F238E27FC236}">
                <a16:creationId xmlns:a16="http://schemas.microsoft.com/office/drawing/2014/main" id="{C867A1AC-EB74-4197-9A61-879D88153F00}"/>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800E5FA1-8DCA-4286-B405-E08AF5DE0445}" type="slidenum">
              <a:rPr lang="en-US" altLang="en-US" sz="1200" i="0" baseline="0">
                <a:latin typeface="Arial" panose="020B0604020202020204" pitchFamily="34" charset="0"/>
              </a:rPr>
              <a:pPr/>
              <a:t>36</a:t>
            </a:fld>
            <a:endParaRPr lang="en-US" altLang="en-US" sz="1200" i="0" baseline="0">
              <a:latin typeface="Arial" panose="020B0604020202020204" pitchFamily="34" charset="0"/>
            </a:endParaRPr>
          </a:p>
        </p:txBody>
      </p:sp>
      <p:sp>
        <p:nvSpPr>
          <p:cNvPr id="126979" name="Text Box 2">
            <a:extLst>
              <a:ext uri="{FF2B5EF4-FFF2-40B4-BE49-F238E27FC236}">
                <a16:creationId xmlns:a16="http://schemas.microsoft.com/office/drawing/2014/main" id="{01945ED4-40F5-97A9-FED7-2B4299FC018F}"/>
              </a:ext>
            </a:extLst>
          </p:cNvPr>
          <p:cNvSpPr txBox="1">
            <a:spLocks noChangeArrowheads="1"/>
          </p:cNvSpPr>
          <p:nvPr/>
        </p:nvSpPr>
        <p:spPr bwMode="auto">
          <a:xfrm>
            <a:off x="4304523" y="508648"/>
            <a:ext cx="275907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3200" i="0" baseline="0">
                <a:solidFill>
                  <a:schemeClr val="bg1"/>
                </a:solidFill>
                <a:latin typeface="Calibri" panose="020F0502020204030204" pitchFamily="34" charset="0"/>
              </a:rPr>
              <a:t>3.4.2  Encoding</a:t>
            </a:r>
          </a:p>
        </p:txBody>
      </p:sp>
      <p:sp>
        <p:nvSpPr>
          <p:cNvPr id="126980" name="Rectangle 3">
            <a:extLst>
              <a:ext uri="{FF2B5EF4-FFF2-40B4-BE49-F238E27FC236}">
                <a16:creationId xmlns:a16="http://schemas.microsoft.com/office/drawing/2014/main" id="{99D89A5E-038D-1750-0AEC-D7B5B5811334}"/>
              </a:ext>
            </a:extLst>
          </p:cNvPr>
          <p:cNvSpPr>
            <a:spLocks noChangeArrowheads="1"/>
          </p:cNvSpPr>
          <p:nvPr/>
        </p:nvSpPr>
        <p:spPr bwMode="auto">
          <a:xfrm>
            <a:off x="1524001" y="1412033"/>
            <a:ext cx="8915400" cy="43624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r>
              <a:rPr lang="en-US" altLang="en-US" b="0" i="0" baseline="0" dirty="0"/>
              <a:t>The quantized sample values need to be encoded as bit patterns. Some systems assign positive and negative values to samples, some just shift the curve to the positive part and assign only positive values. </a:t>
            </a:r>
          </a:p>
          <a:p>
            <a:pPr algn="just"/>
            <a:endParaRPr lang="en-US" altLang="en-US" b="0" i="0" baseline="0" dirty="0"/>
          </a:p>
          <a:p>
            <a:pPr algn="just"/>
            <a:r>
              <a:rPr lang="en-US" altLang="en-US" b="0" i="0" baseline="0" dirty="0"/>
              <a:t>If we call the </a:t>
            </a:r>
            <a:r>
              <a:rPr lang="en-US" altLang="en-US" i="0" baseline="0" dirty="0">
                <a:solidFill>
                  <a:schemeClr val="folHlink"/>
                </a:solidFill>
              </a:rPr>
              <a:t>bit depth</a:t>
            </a:r>
            <a:r>
              <a:rPr lang="en-US" altLang="en-US" b="0" i="0" baseline="0" dirty="0"/>
              <a:t> or number of bits per sample B, the number of samples per second, S, we need to store S × B bits for each second of audio. This product is sometimes refer to as </a:t>
            </a:r>
            <a:r>
              <a:rPr lang="en-US" altLang="en-US" i="0" baseline="0" dirty="0">
                <a:solidFill>
                  <a:schemeClr val="folHlink"/>
                </a:solidFill>
              </a:rPr>
              <a:t>bit rate</a:t>
            </a:r>
            <a:r>
              <a:rPr lang="en-US" altLang="en-US" b="0" i="0" baseline="0" dirty="0"/>
              <a:t>, R. For example, if we use 40,000 samples per second and 16 bits per each sample, the bit rate is </a:t>
            </a:r>
          </a:p>
        </p:txBody>
      </p:sp>
      <p:sp>
        <p:nvSpPr>
          <p:cNvPr id="126981" name="Rectangle 5">
            <a:extLst>
              <a:ext uri="{FF2B5EF4-FFF2-40B4-BE49-F238E27FC236}">
                <a16:creationId xmlns:a16="http://schemas.microsoft.com/office/drawing/2014/main" id="{F236B567-4038-A348-DD44-A6F73816869D}"/>
              </a:ext>
            </a:extLst>
          </p:cNvPr>
          <p:cNvSpPr>
            <a:spLocks noChangeArrowheads="1"/>
          </p:cNvSpPr>
          <p:nvPr/>
        </p:nvSpPr>
        <p:spPr bwMode="auto">
          <a:xfrm>
            <a:off x="2667001" y="5774483"/>
            <a:ext cx="6629400" cy="51911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r>
              <a:rPr lang="en-US" altLang="en-US" i="0" baseline="0" dirty="0">
                <a:solidFill>
                  <a:schemeClr val="folHlink"/>
                </a:solidFill>
              </a:rPr>
              <a:t>R = 40,000 × 16 = 640,000 bits per second</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Slide Number Placeholder 1">
            <a:extLst>
              <a:ext uri="{FF2B5EF4-FFF2-40B4-BE49-F238E27FC236}">
                <a16:creationId xmlns:a16="http://schemas.microsoft.com/office/drawing/2014/main" id="{F60880D2-5B6B-E9BC-3A23-A81C5628AD5B}"/>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44E7FA72-8634-4590-9F41-683C02744786}" type="slidenum">
              <a:rPr lang="en-US" altLang="en-US" sz="1200" i="0" baseline="0">
                <a:latin typeface="Arial" panose="020B0604020202020204" pitchFamily="34" charset="0"/>
              </a:rPr>
              <a:pPr/>
              <a:t>37</a:t>
            </a:fld>
            <a:endParaRPr lang="en-US" altLang="en-US" sz="1200" i="0" baseline="0">
              <a:latin typeface="Arial" panose="020B0604020202020204" pitchFamily="34" charset="0"/>
            </a:endParaRPr>
          </a:p>
        </p:txBody>
      </p:sp>
      <p:sp>
        <p:nvSpPr>
          <p:cNvPr id="129027" name="Text Box 2">
            <a:extLst>
              <a:ext uri="{FF2B5EF4-FFF2-40B4-BE49-F238E27FC236}">
                <a16:creationId xmlns:a16="http://schemas.microsoft.com/office/drawing/2014/main" id="{9EDBC2AC-95D8-4AAA-9CB0-C19BBDC31B94}"/>
              </a:ext>
            </a:extLst>
          </p:cNvPr>
          <p:cNvSpPr txBox="1">
            <a:spLocks noChangeArrowheads="1"/>
          </p:cNvSpPr>
          <p:nvPr/>
        </p:nvSpPr>
        <p:spPr bwMode="auto">
          <a:xfrm>
            <a:off x="2956718" y="522514"/>
            <a:ext cx="6278563"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3.4.4  Standards for sound encoding</a:t>
            </a:r>
          </a:p>
        </p:txBody>
      </p:sp>
      <p:sp>
        <p:nvSpPr>
          <p:cNvPr id="129028" name="Rectangle 3">
            <a:extLst>
              <a:ext uri="{FF2B5EF4-FFF2-40B4-BE49-F238E27FC236}">
                <a16:creationId xmlns:a16="http://schemas.microsoft.com/office/drawing/2014/main" id="{BEDD584F-EDC5-88AA-2A32-8B41C75FE34D}"/>
              </a:ext>
            </a:extLst>
          </p:cNvPr>
          <p:cNvSpPr>
            <a:spLocks noChangeArrowheads="1"/>
          </p:cNvSpPr>
          <p:nvPr/>
        </p:nvSpPr>
        <p:spPr bwMode="auto">
          <a:xfrm>
            <a:off x="1413588" y="1999862"/>
            <a:ext cx="8915400" cy="39354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r>
              <a:rPr lang="en-US" altLang="en-US" b="0" i="0" baseline="0" dirty="0"/>
              <a:t>Today the dominant standard for storing audio is </a:t>
            </a:r>
            <a:r>
              <a:rPr lang="en-US" altLang="en-US" i="0" baseline="0" dirty="0">
                <a:solidFill>
                  <a:schemeClr val="folHlink"/>
                </a:solidFill>
              </a:rPr>
              <a:t>MP3</a:t>
            </a:r>
            <a:r>
              <a:rPr lang="en-US" altLang="en-US" b="0" i="0" baseline="0" dirty="0"/>
              <a:t> (short for </a:t>
            </a:r>
            <a:r>
              <a:rPr lang="en-US" altLang="en-US" i="0" baseline="0" dirty="0">
                <a:solidFill>
                  <a:schemeClr val="folHlink"/>
                </a:solidFill>
              </a:rPr>
              <a:t>MPEG Layer 3</a:t>
            </a:r>
            <a:r>
              <a:rPr lang="en-US" altLang="en-US" b="0" i="0" baseline="0" dirty="0"/>
              <a:t>). This standard is a modification of the </a:t>
            </a:r>
            <a:r>
              <a:rPr lang="en-US" altLang="en-US" i="0" baseline="0" dirty="0">
                <a:solidFill>
                  <a:schemeClr val="folHlink"/>
                </a:solidFill>
              </a:rPr>
              <a:t>MPEG</a:t>
            </a:r>
            <a:r>
              <a:rPr lang="en-US" altLang="en-US" b="0" i="0" baseline="0" dirty="0"/>
              <a:t> (</a:t>
            </a:r>
            <a:r>
              <a:rPr lang="en-US" altLang="en-US" i="0" baseline="0" dirty="0">
                <a:solidFill>
                  <a:schemeClr val="folHlink"/>
                </a:solidFill>
              </a:rPr>
              <a:t>Motion Picture Experts Group</a:t>
            </a:r>
            <a:r>
              <a:rPr lang="en-US" altLang="en-US" b="0" i="0" baseline="0" dirty="0"/>
              <a:t>) compression method used for video. It uses 44100 samples per second and 16 bits per sample. The result is a signal with a bit rate of 705,600 bits per second, which is compressed using a compression method that discard information that cannot be detected by the human ear. This is called lossy compression, as opposed to lossless compression: </a:t>
            </a:r>
            <a:r>
              <a:rPr lang="en-US" altLang="en-US" i="0" baseline="0" dirty="0">
                <a:solidFill>
                  <a:schemeClr val="folHlink"/>
                </a:solidFill>
              </a:rPr>
              <a:t>see Chapter 15</a:t>
            </a:r>
            <a:r>
              <a:rPr lang="en-US" altLang="en-US" b="0" i="0" baseline="0" dirty="0"/>
              <a:t>.</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1074" name="Slide Number Placeholder 1">
            <a:extLst>
              <a:ext uri="{FF2B5EF4-FFF2-40B4-BE49-F238E27FC236}">
                <a16:creationId xmlns:a16="http://schemas.microsoft.com/office/drawing/2014/main" id="{B329B4FF-0E2F-43AD-0765-604CB4182E38}"/>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FF4F89A2-A6C8-4AD3-AE5A-06B061D5435C}" type="slidenum">
              <a:rPr lang="en-US" altLang="en-US" sz="1200" i="0" baseline="0">
                <a:latin typeface="Arial" panose="020B0604020202020204" pitchFamily="34" charset="0"/>
              </a:rPr>
              <a:pPr/>
              <a:t>38</a:t>
            </a:fld>
            <a:endParaRPr lang="en-US" altLang="en-US" sz="1200" i="0" baseline="0">
              <a:latin typeface="Arial" panose="020B0604020202020204" pitchFamily="34" charset="0"/>
            </a:endParaRPr>
          </a:p>
        </p:txBody>
      </p:sp>
      <p:sp>
        <p:nvSpPr>
          <p:cNvPr id="1225731" name="Text Box 3">
            <a:extLst>
              <a:ext uri="{FF2B5EF4-FFF2-40B4-BE49-F238E27FC236}">
                <a16:creationId xmlns:a16="http://schemas.microsoft.com/office/drawing/2014/main" id="{1AB62206-E231-2C2A-45AC-03911BDFA602}"/>
              </a:ext>
            </a:extLst>
          </p:cNvPr>
          <p:cNvSpPr txBox="1">
            <a:spLocks noChangeArrowheads="1"/>
          </p:cNvSpPr>
          <p:nvPr/>
        </p:nvSpPr>
        <p:spPr bwMode="auto">
          <a:xfrm>
            <a:off x="3003550" y="419879"/>
            <a:ext cx="4940300"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dirty="0">
                <a:solidFill>
                  <a:srgbClr val="FF0000"/>
                </a:solidFill>
                <a:effectLst>
                  <a:outerShdw blurRad="38100" dist="38100" dir="2700000" algn="tl">
                    <a:srgbClr val="C0C0C0"/>
                  </a:outerShdw>
                </a:effectLst>
                <a:latin typeface="Calibri" panose="020F0502020204030204" pitchFamily="34" charset="0"/>
              </a:rPr>
              <a:t>3-5   STORING IMAGES</a:t>
            </a:r>
          </a:p>
        </p:txBody>
      </p:sp>
      <p:sp>
        <p:nvSpPr>
          <p:cNvPr id="131076" name="Text Box 4">
            <a:extLst>
              <a:ext uri="{FF2B5EF4-FFF2-40B4-BE49-F238E27FC236}">
                <a16:creationId xmlns:a16="http://schemas.microsoft.com/office/drawing/2014/main" id="{0A677869-0201-1609-3800-1339976803AC}"/>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endParaRPr lang="en-US" altLang="en-US" sz="1800" i="0" baseline="0"/>
          </a:p>
        </p:txBody>
      </p:sp>
      <p:sp>
        <p:nvSpPr>
          <p:cNvPr id="1225733" name="Rectangle 5">
            <a:extLst>
              <a:ext uri="{FF2B5EF4-FFF2-40B4-BE49-F238E27FC236}">
                <a16:creationId xmlns:a16="http://schemas.microsoft.com/office/drawing/2014/main" id="{CDEF7436-4FEB-01BA-7928-D014107705EC}"/>
              </a:ext>
            </a:extLst>
          </p:cNvPr>
          <p:cNvSpPr>
            <a:spLocks noChangeArrowheads="1"/>
          </p:cNvSpPr>
          <p:nvPr/>
        </p:nvSpPr>
        <p:spPr bwMode="auto">
          <a:xfrm>
            <a:off x="1600200" y="1513484"/>
            <a:ext cx="883920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dirty="0">
                <a:effectLst>
                  <a:outerShdw blurRad="38100" dist="38100" dir="2700000" algn="tl">
                    <a:srgbClr val="C0C0C0"/>
                  </a:outerShdw>
                </a:effectLst>
              </a:rPr>
              <a:t>Images are stored in computers using two different techniques: </a:t>
            </a:r>
            <a:r>
              <a:rPr lang="en-US" altLang="en-US" dirty="0">
                <a:solidFill>
                  <a:schemeClr val="folHlink"/>
                </a:solidFill>
                <a:effectLst>
                  <a:outerShdw blurRad="38100" dist="38100" dir="2700000" algn="tl">
                    <a:srgbClr val="C0C0C0"/>
                  </a:outerShdw>
                </a:effectLst>
              </a:rPr>
              <a:t>raster graphics</a:t>
            </a:r>
            <a:r>
              <a:rPr lang="en-US" altLang="en-US" dirty="0">
                <a:effectLst>
                  <a:outerShdw blurRad="38100" dist="38100" dir="2700000" algn="tl">
                    <a:srgbClr val="C0C0C0"/>
                  </a:outerShdw>
                </a:effectLst>
              </a:rPr>
              <a:t> and </a:t>
            </a:r>
            <a:r>
              <a:rPr lang="en-US" altLang="en-US" dirty="0">
                <a:solidFill>
                  <a:schemeClr val="folHlink"/>
                </a:solidFill>
                <a:effectLst>
                  <a:outerShdw blurRad="38100" dist="38100" dir="2700000" algn="tl">
                    <a:srgbClr val="C0C0C0"/>
                  </a:outerShdw>
                </a:effectLst>
              </a:rPr>
              <a:t>vector graphics</a:t>
            </a:r>
            <a:r>
              <a:rPr lang="en-US" altLang="en-US" dirty="0">
                <a:effectLst>
                  <a:outerShdw blurRad="38100" dist="38100" dir="2700000" algn="tl">
                    <a:srgbClr val="C0C0C0"/>
                  </a:outerShdw>
                </a:effectLst>
              </a:rPr>
              <a:t>.</a:t>
            </a:r>
          </a:p>
          <a:p>
            <a:pPr algn="just" eaLnBrk="1" hangingPunct="1">
              <a:defRPr/>
            </a:pPr>
            <a:endParaRPr lang="en-US" altLang="en-US" dirty="0">
              <a:effectLst>
                <a:outerShdw blurRad="38100" dist="38100" dir="2700000" algn="tl">
                  <a:srgbClr val="C0C0C0"/>
                </a:outerShdw>
              </a:effectLst>
            </a:endParaRPr>
          </a:p>
        </p:txBody>
      </p:sp>
      <p:sp>
        <p:nvSpPr>
          <p:cNvPr id="131078" name="Text Box 6">
            <a:extLst>
              <a:ext uri="{FF2B5EF4-FFF2-40B4-BE49-F238E27FC236}">
                <a16:creationId xmlns:a16="http://schemas.microsoft.com/office/drawing/2014/main" id="{5F66637B-69C9-5AB2-DB6A-4F140654AD0A}"/>
              </a:ext>
            </a:extLst>
          </p:cNvPr>
          <p:cNvSpPr txBox="1">
            <a:spLocks noChangeArrowheads="1"/>
          </p:cNvSpPr>
          <p:nvPr/>
        </p:nvSpPr>
        <p:spPr bwMode="auto">
          <a:xfrm>
            <a:off x="1676400" y="2133600"/>
            <a:ext cx="379730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3200" i="0" baseline="0">
                <a:latin typeface="Calibri" panose="020F0502020204030204" pitchFamily="34" charset="0"/>
              </a:rPr>
              <a:t>3.5.1  Raster graphics</a:t>
            </a:r>
          </a:p>
        </p:txBody>
      </p:sp>
      <p:sp>
        <p:nvSpPr>
          <p:cNvPr id="131079" name="Rectangle 7">
            <a:extLst>
              <a:ext uri="{FF2B5EF4-FFF2-40B4-BE49-F238E27FC236}">
                <a16:creationId xmlns:a16="http://schemas.microsoft.com/office/drawing/2014/main" id="{6D56AEEE-502B-1ED3-7F45-0286E7502E7F}"/>
              </a:ext>
            </a:extLst>
          </p:cNvPr>
          <p:cNvSpPr>
            <a:spLocks noChangeArrowheads="1"/>
          </p:cNvSpPr>
          <p:nvPr/>
        </p:nvSpPr>
        <p:spPr bwMode="auto">
          <a:xfrm>
            <a:off x="1752600" y="2667001"/>
            <a:ext cx="8686800" cy="35083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r>
              <a:rPr lang="en-US" altLang="en-US" i="0" baseline="0">
                <a:solidFill>
                  <a:schemeClr val="folHlink"/>
                </a:solidFill>
              </a:rPr>
              <a:t>Raster graphics</a:t>
            </a:r>
            <a:r>
              <a:rPr lang="en-US" altLang="en-US" b="0" i="0" baseline="0"/>
              <a:t> (or </a:t>
            </a:r>
            <a:r>
              <a:rPr lang="en-US" altLang="en-US" i="0" baseline="0">
                <a:solidFill>
                  <a:schemeClr val="folHlink"/>
                </a:solidFill>
              </a:rPr>
              <a:t>bitmap graphics</a:t>
            </a:r>
            <a:r>
              <a:rPr lang="en-US" altLang="en-US" b="0" i="0" baseline="0"/>
              <a:t>) is used when we need to store an analog image such as a photograph. A photograph consists of analog data, similarly to audio information: the difference is that the intensity (color) of data varies in space instead of in time. This means that data must be sampled. However, sampling in this case is normally called </a:t>
            </a:r>
            <a:r>
              <a:rPr lang="en-US" altLang="en-US" i="0" baseline="0">
                <a:solidFill>
                  <a:schemeClr val="folHlink"/>
                </a:solidFill>
              </a:rPr>
              <a:t>scanning</a:t>
            </a:r>
            <a:r>
              <a:rPr lang="en-US" altLang="en-US" b="0" i="0" baseline="0"/>
              <a:t>. The samples are called </a:t>
            </a:r>
            <a:r>
              <a:rPr lang="en-US" altLang="en-US" i="0" baseline="0">
                <a:solidFill>
                  <a:schemeClr val="folHlink"/>
                </a:solidFill>
              </a:rPr>
              <a:t>pixels</a:t>
            </a:r>
            <a:r>
              <a:rPr lang="en-US" altLang="en-US" b="0" i="0" baseline="0"/>
              <a:t> (picture elements). </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2DAB1AE-E563-CAEA-AB6B-4B2813241336}"/>
              </a:ext>
            </a:extLst>
          </p:cNvPr>
          <p:cNvSpPr>
            <a:spLocks noGrp="1"/>
          </p:cNvSpPr>
          <p:nvPr>
            <p:ph type="sldNum" sz="quarter" idx="12"/>
          </p:nvPr>
        </p:nvSpPr>
        <p:spPr>
          <a:xfrm>
            <a:off x="8610600" y="6356350"/>
            <a:ext cx="2743200" cy="365125"/>
          </a:xfrm>
        </p:spPr>
        <p:txBody>
          <a:bodyPr/>
          <a:lstStyle/>
          <a:p>
            <a:pPr>
              <a:defRPr/>
            </a:pPr>
            <a:fld id="{B1E69E91-E87B-45DD-B099-93F3FF06128A}" type="slidenum">
              <a:rPr lang="en-US" smtClean="0">
                <a:solidFill>
                  <a:srgbClr val="A5300F"/>
                </a:solidFill>
              </a:rPr>
              <a:pPr>
                <a:defRPr/>
              </a:pPr>
              <a:t>39</a:t>
            </a:fld>
            <a:endParaRPr lang="en-US">
              <a:solidFill>
                <a:srgbClr val="A5300F"/>
              </a:solidFill>
            </a:endParaRPr>
          </a:p>
        </p:txBody>
      </p:sp>
      <p:sp>
        <p:nvSpPr>
          <p:cNvPr id="3" name="Text Box 4">
            <a:extLst>
              <a:ext uri="{FF2B5EF4-FFF2-40B4-BE49-F238E27FC236}">
                <a16:creationId xmlns:a16="http://schemas.microsoft.com/office/drawing/2014/main" id="{0C890A64-AA10-DD37-08AF-945D19F89A3C}"/>
              </a:ext>
            </a:extLst>
          </p:cNvPr>
          <p:cNvSpPr txBox="1">
            <a:spLocks noChangeArrowheads="1"/>
          </p:cNvSpPr>
          <p:nvPr/>
        </p:nvSpPr>
        <p:spPr bwMode="auto">
          <a:xfrm>
            <a:off x="1600201" y="76200"/>
            <a:ext cx="1028743"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600" b="1"/>
              <a:t>Figure 2-6</a:t>
            </a:r>
          </a:p>
        </p:txBody>
      </p:sp>
      <p:sp>
        <p:nvSpPr>
          <p:cNvPr id="4" name="Rectangle 8">
            <a:extLst>
              <a:ext uri="{FF2B5EF4-FFF2-40B4-BE49-F238E27FC236}">
                <a16:creationId xmlns:a16="http://schemas.microsoft.com/office/drawing/2014/main" id="{7C0265C1-7CD1-DAA0-145B-913D6B357ED5}"/>
              </a:ext>
            </a:extLst>
          </p:cNvPr>
          <p:cNvSpPr>
            <a:spLocks noChangeArrowheads="1"/>
          </p:cNvSpPr>
          <p:nvPr/>
        </p:nvSpPr>
        <p:spPr bwMode="auto">
          <a:xfrm>
            <a:off x="3733800" y="533401"/>
            <a:ext cx="543847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3200" b="1" dirty="0">
                <a:solidFill>
                  <a:schemeClr val="bg1"/>
                </a:solidFill>
              </a:rPr>
              <a:t>Image representation methods</a:t>
            </a:r>
          </a:p>
        </p:txBody>
      </p:sp>
      <p:pic>
        <p:nvPicPr>
          <p:cNvPr id="5" name="Picture 15">
            <a:extLst>
              <a:ext uri="{FF2B5EF4-FFF2-40B4-BE49-F238E27FC236}">
                <a16:creationId xmlns:a16="http://schemas.microsoft.com/office/drawing/2014/main" id="{E72CEB85-6A0E-E1DC-E3F9-B9A67CEAD7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8139" y="2119314"/>
            <a:ext cx="6435725" cy="2625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719456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Slide Number Placeholder 1">
            <a:extLst>
              <a:ext uri="{FF2B5EF4-FFF2-40B4-BE49-F238E27FC236}">
                <a16:creationId xmlns:a16="http://schemas.microsoft.com/office/drawing/2014/main" id="{92A6711B-1CE6-3946-7350-13497CECB3A9}"/>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191A35FC-2719-4E9B-B5B1-2A6D5C6200B9}" type="slidenum">
              <a:rPr lang="en-US" altLang="en-US" sz="1200" i="0" baseline="0">
                <a:latin typeface="Arial" panose="020B0604020202020204" pitchFamily="34" charset="0"/>
              </a:rPr>
              <a:pPr/>
              <a:t>40</a:t>
            </a:fld>
            <a:endParaRPr lang="en-US" altLang="en-US" sz="1200" i="0" baseline="0">
              <a:latin typeface="Arial" panose="020B0604020202020204" pitchFamily="34" charset="0"/>
            </a:endParaRPr>
          </a:p>
        </p:txBody>
      </p:sp>
      <p:sp>
        <p:nvSpPr>
          <p:cNvPr id="133123" name="Text Box 2">
            <a:extLst>
              <a:ext uri="{FF2B5EF4-FFF2-40B4-BE49-F238E27FC236}">
                <a16:creationId xmlns:a16="http://schemas.microsoft.com/office/drawing/2014/main" id="{62CF457A-82E0-B275-19C4-F876CB91ABA0}"/>
              </a:ext>
            </a:extLst>
          </p:cNvPr>
          <p:cNvSpPr txBox="1">
            <a:spLocks noChangeArrowheads="1"/>
          </p:cNvSpPr>
          <p:nvPr/>
        </p:nvSpPr>
        <p:spPr bwMode="auto">
          <a:xfrm>
            <a:off x="4892351" y="514076"/>
            <a:ext cx="180498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i="0" baseline="0" dirty="0">
                <a:solidFill>
                  <a:schemeClr val="bg1"/>
                </a:solidFill>
              </a:rPr>
              <a:t>Resolution</a:t>
            </a:r>
          </a:p>
        </p:txBody>
      </p:sp>
      <p:sp>
        <p:nvSpPr>
          <p:cNvPr id="133124" name="Rectangle 3">
            <a:extLst>
              <a:ext uri="{FF2B5EF4-FFF2-40B4-BE49-F238E27FC236}">
                <a16:creationId xmlns:a16="http://schemas.microsoft.com/office/drawing/2014/main" id="{1BA44202-D3DF-8A5C-A0ED-C3DED32FB110}"/>
              </a:ext>
            </a:extLst>
          </p:cNvPr>
          <p:cNvSpPr>
            <a:spLocks noChangeArrowheads="1"/>
          </p:cNvSpPr>
          <p:nvPr/>
        </p:nvSpPr>
        <p:spPr bwMode="auto">
          <a:xfrm>
            <a:off x="1055429" y="2204843"/>
            <a:ext cx="8915400" cy="222726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r>
              <a:rPr lang="en-US" altLang="en-US" sz="2700" b="0" i="0" baseline="0" dirty="0"/>
              <a:t>Just like audio sampling, in image scanning we need to decide how many pixels we need to record for each square or linear inch. The scanning rate in image processing is called </a:t>
            </a:r>
            <a:r>
              <a:rPr lang="en-US" altLang="en-US" sz="2700" i="0" baseline="0" dirty="0">
                <a:solidFill>
                  <a:schemeClr val="folHlink"/>
                </a:solidFill>
              </a:rPr>
              <a:t>resolution</a:t>
            </a:r>
            <a:r>
              <a:rPr lang="en-US" altLang="en-US" sz="2700" b="0" i="0" baseline="0" dirty="0"/>
              <a:t>. If the resolution is sufficiently high, the human eye cannot recognize the discontinuity in reproduced images.</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
            <a:extLst>
              <a:ext uri="{FF2B5EF4-FFF2-40B4-BE49-F238E27FC236}">
                <a16:creationId xmlns:a16="http://schemas.microsoft.com/office/drawing/2014/main" id="{CB8C8DEE-A302-57AF-D56F-47513D8AF73D}"/>
              </a:ext>
            </a:extLst>
          </p:cNvPr>
          <p:cNvSpPr txBox="1">
            <a:spLocks noChangeArrowheads="1"/>
          </p:cNvSpPr>
          <p:nvPr/>
        </p:nvSpPr>
        <p:spPr bwMode="auto">
          <a:xfrm>
            <a:off x="4455368" y="531308"/>
            <a:ext cx="20129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i="0" baseline="0" dirty="0">
                <a:solidFill>
                  <a:schemeClr val="bg1"/>
                </a:solidFill>
              </a:rPr>
              <a:t>Color depth</a:t>
            </a:r>
          </a:p>
        </p:txBody>
      </p:sp>
      <p:sp>
        <p:nvSpPr>
          <p:cNvPr id="3" name="Rectangle 5">
            <a:extLst>
              <a:ext uri="{FF2B5EF4-FFF2-40B4-BE49-F238E27FC236}">
                <a16:creationId xmlns:a16="http://schemas.microsoft.com/office/drawing/2014/main" id="{EEDF7F98-D778-2127-5022-346F1E4F3112}"/>
              </a:ext>
            </a:extLst>
          </p:cNvPr>
          <p:cNvSpPr>
            <a:spLocks noChangeArrowheads="1"/>
          </p:cNvSpPr>
          <p:nvPr/>
        </p:nvSpPr>
        <p:spPr bwMode="auto">
          <a:xfrm>
            <a:off x="1097903" y="1888331"/>
            <a:ext cx="8915400" cy="308133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r>
              <a:rPr lang="en-US" altLang="en-US" sz="2700" b="0" i="0" baseline="0" dirty="0"/>
              <a:t>The number of bits used to represent a pixel, its </a:t>
            </a:r>
            <a:r>
              <a:rPr lang="en-US" altLang="en-US" sz="2700" i="0" baseline="0" dirty="0">
                <a:solidFill>
                  <a:schemeClr val="folHlink"/>
                </a:solidFill>
              </a:rPr>
              <a:t>color depth</a:t>
            </a:r>
            <a:r>
              <a:rPr lang="en-US" altLang="en-US" sz="2700" b="0" i="0" baseline="0" dirty="0"/>
              <a:t>, depends on how the pixel’s color is handled by different encoding techniques. The perception of color is how our eyes respond to a beam of light. Our eyes have different types of photoreceptor cells: some respond to the three primary colors red, green, and blue (often called </a:t>
            </a:r>
            <a:r>
              <a:rPr lang="en-US" altLang="en-US" sz="2700" i="0" baseline="0" dirty="0">
                <a:solidFill>
                  <a:schemeClr val="folHlink"/>
                </a:solidFill>
              </a:rPr>
              <a:t>RGB</a:t>
            </a:r>
            <a:r>
              <a:rPr lang="en-US" altLang="en-US" sz="2700" b="0" i="0" baseline="0" dirty="0"/>
              <a:t>), while others merely respond to the intensity of light.</a:t>
            </a:r>
          </a:p>
        </p:txBody>
      </p:sp>
    </p:spTree>
    <p:extLst>
      <p:ext uri="{BB962C8B-B14F-4D97-AF65-F5344CB8AC3E}">
        <p14:creationId xmlns:p14="http://schemas.microsoft.com/office/powerpoint/2010/main" val="27606955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Slide Number Placeholder 1">
            <a:extLst>
              <a:ext uri="{FF2B5EF4-FFF2-40B4-BE49-F238E27FC236}">
                <a16:creationId xmlns:a16="http://schemas.microsoft.com/office/drawing/2014/main" id="{12E29123-136A-DD53-9B3F-7420E0C27E9D}"/>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4B2C1925-4F84-4EFF-B3A7-8E8490A2C012}" type="slidenum">
              <a:rPr lang="en-US" altLang="en-US" sz="1200" i="0" baseline="0">
                <a:latin typeface="Arial" panose="020B0604020202020204" pitchFamily="34" charset="0"/>
              </a:rPr>
              <a:pPr/>
              <a:t>42</a:t>
            </a:fld>
            <a:endParaRPr lang="en-US" altLang="en-US" sz="1200" i="0" baseline="0">
              <a:latin typeface="Arial" panose="020B0604020202020204" pitchFamily="34" charset="0"/>
            </a:endParaRPr>
          </a:p>
        </p:txBody>
      </p:sp>
      <p:sp>
        <p:nvSpPr>
          <p:cNvPr id="135171" name="Text Box 2">
            <a:extLst>
              <a:ext uri="{FF2B5EF4-FFF2-40B4-BE49-F238E27FC236}">
                <a16:creationId xmlns:a16="http://schemas.microsoft.com/office/drawing/2014/main" id="{7E009F17-F920-90E7-3DE7-226354DDB987}"/>
              </a:ext>
            </a:extLst>
          </p:cNvPr>
          <p:cNvSpPr txBox="1">
            <a:spLocks noChangeArrowheads="1"/>
          </p:cNvSpPr>
          <p:nvPr/>
        </p:nvSpPr>
        <p:spPr bwMode="auto">
          <a:xfrm>
            <a:off x="4985658" y="611608"/>
            <a:ext cx="2084994"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3200" baseline="0" dirty="0">
                <a:solidFill>
                  <a:schemeClr val="bg1"/>
                </a:solidFill>
              </a:rPr>
              <a:t>True-Color</a:t>
            </a:r>
          </a:p>
        </p:txBody>
      </p:sp>
      <p:sp>
        <p:nvSpPr>
          <p:cNvPr id="135172" name="Rectangle 3">
            <a:extLst>
              <a:ext uri="{FF2B5EF4-FFF2-40B4-BE49-F238E27FC236}">
                <a16:creationId xmlns:a16="http://schemas.microsoft.com/office/drawing/2014/main" id="{347BB7C0-9219-7F13-72BF-550C72C01AD3}"/>
              </a:ext>
            </a:extLst>
          </p:cNvPr>
          <p:cNvSpPr>
            <a:spLocks noChangeArrowheads="1"/>
          </p:cNvSpPr>
          <p:nvPr/>
        </p:nvSpPr>
        <p:spPr bwMode="auto">
          <a:xfrm>
            <a:off x="1138335" y="1297023"/>
            <a:ext cx="10767527" cy="2677656"/>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l"/>
            <a:r>
              <a:rPr lang="en-US" altLang="en-US" b="0" i="0" baseline="0" dirty="0"/>
              <a:t>One of the techniques used to encode a pixel is called True-Color, which uses </a:t>
            </a:r>
            <a:r>
              <a:rPr lang="en-US" altLang="en-US" i="0" baseline="0" dirty="0">
                <a:solidFill>
                  <a:schemeClr val="folHlink"/>
                </a:solidFill>
              </a:rPr>
              <a:t>24</a:t>
            </a:r>
            <a:r>
              <a:rPr lang="en-US" altLang="en-US" b="0" i="0" baseline="0" dirty="0"/>
              <a:t> bits to encode a pixel. </a:t>
            </a:r>
            <a:r>
              <a:rPr lang="en-GB" b="0" i="0" baseline="0" dirty="0"/>
              <a:t>In this technique, each of the three primary </a:t>
            </a:r>
            <a:r>
              <a:rPr lang="en-GB" b="0" i="0" baseline="0" dirty="0" err="1"/>
              <a:t>colors</a:t>
            </a:r>
            <a:r>
              <a:rPr lang="en-GB" b="0" i="0" baseline="0" dirty="0"/>
              <a:t> (RGB) are represented by eight bits. Since an 8-bit pattern can represent a number between 0 to 255 in this technique, each </a:t>
            </a:r>
            <a:r>
              <a:rPr lang="en-GB" b="0" i="0" baseline="0" dirty="0" err="1"/>
              <a:t>color</a:t>
            </a:r>
            <a:r>
              <a:rPr lang="en-GB" b="0" i="0" baseline="0" dirty="0"/>
              <a:t> is represented by three decimal numbers between 0 to 255. Table 3.4</a:t>
            </a:r>
          </a:p>
          <a:p>
            <a:pPr algn="l"/>
            <a:r>
              <a:rPr lang="en-GB" b="0" i="0" baseline="0" dirty="0"/>
              <a:t>shows the three values for some of the </a:t>
            </a:r>
            <a:r>
              <a:rPr lang="en-GB" b="0" i="0" baseline="0" dirty="0" err="1"/>
              <a:t>colors</a:t>
            </a:r>
            <a:r>
              <a:rPr lang="en-GB" b="0" i="0" baseline="0" dirty="0"/>
              <a:t> in this technique.</a:t>
            </a:r>
            <a:endParaRPr lang="en-US" altLang="en-US" b="0" i="0" baseline="0" dirty="0"/>
          </a:p>
        </p:txBody>
      </p:sp>
      <p:pic>
        <p:nvPicPr>
          <p:cNvPr id="135173" name="Picture 6">
            <a:extLst>
              <a:ext uri="{FF2B5EF4-FFF2-40B4-BE49-F238E27FC236}">
                <a16:creationId xmlns:a16="http://schemas.microsoft.com/office/drawing/2014/main" id="{5DFEADB2-B7A9-FF57-73C3-37E2606D8F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3037" y="3974679"/>
            <a:ext cx="7423150" cy="3132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BB38E37-8F35-82DF-AE48-74023950F906}"/>
              </a:ext>
            </a:extLst>
          </p:cNvPr>
          <p:cNvSpPr txBox="1"/>
          <p:nvPr/>
        </p:nvSpPr>
        <p:spPr>
          <a:xfrm>
            <a:off x="1940766" y="1268963"/>
            <a:ext cx="8154955" cy="4401205"/>
          </a:xfrm>
          <a:prstGeom prst="rect">
            <a:avLst/>
          </a:prstGeom>
          <a:noFill/>
        </p:spPr>
        <p:txBody>
          <a:bodyPr wrap="square" rtlCol="0">
            <a:spAutoFit/>
          </a:bodyPr>
          <a:lstStyle/>
          <a:p>
            <a:pPr algn="just"/>
            <a:r>
              <a:rPr lang="en-GB" sz="2800" b="0" i="0" u="none" strike="noStrike" baseline="0" dirty="0">
                <a:latin typeface="BerlingLTStd-Roman"/>
              </a:rPr>
              <a:t>The True-</a:t>
            </a:r>
            <a:r>
              <a:rPr lang="en-GB" sz="2800" b="0" i="0" u="none" strike="noStrike" baseline="0" dirty="0" err="1">
                <a:latin typeface="BerlingLTStd-Roman"/>
              </a:rPr>
              <a:t>Color</a:t>
            </a:r>
            <a:r>
              <a:rPr lang="en-GB" sz="2800" b="0" i="0" u="none" strike="noStrike" baseline="0" dirty="0">
                <a:latin typeface="BerlingLTStd-Roman"/>
              </a:rPr>
              <a:t> scheme uses more than 16 million </a:t>
            </a:r>
            <a:r>
              <a:rPr lang="en-GB" sz="2800" b="0" i="0" u="none" strike="noStrike" baseline="0" dirty="0" err="1">
                <a:latin typeface="BerlingLTStd-Roman"/>
              </a:rPr>
              <a:t>colors</a:t>
            </a:r>
            <a:r>
              <a:rPr lang="en-GB" sz="2800" b="0" i="0" u="none" strike="noStrike" baseline="0" dirty="0">
                <a:latin typeface="BerlingLTStd-Roman"/>
              </a:rPr>
              <a:t>. Many applications do not need such a large range of </a:t>
            </a:r>
            <a:r>
              <a:rPr lang="en-GB" sz="2800" b="0" i="0" u="none" strike="noStrike" baseline="0" dirty="0" err="1">
                <a:latin typeface="BerlingLTStd-Roman"/>
              </a:rPr>
              <a:t>colors</a:t>
            </a:r>
            <a:r>
              <a:rPr lang="en-GB" sz="2800" b="0" i="0" u="none" strike="noStrike" baseline="0" dirty="0">
                <a:latin typeface="BerlingLTStd-Roman"/>
              </a:rPr>
              <a:t>. The </a:t>
            </a:r>
            <a:r>
              <a:rPr lang="en-GB" sz="2800" b="1" i="0" u="none" strike="noStrike" baseline="0" dirty="0">
                <a:latin typeface="BerlingLTStd-Bold"/>
              </a:rPr>
              <a:t>indexed </a:t>
            </a:r>
            <a:r>
              <a:rPr lang="en-GB" sz="2800" b="1" i="0" u="none" strike="noStrike" baseline="0" dirty="0" err="1">
                <a:latin typeface="BerlingLTStd-Bold"/>
              </a:rPr>
              <a:t>color</a:t>
            </a:r>
            <a:r>
              <a:rPr lang="en-GB" sz="2800" b="0" i="0" u="none" strike="noStrike" baseline="0" dirty="0">
                <a:latin typeface="BerlingLTStd-Roman"/>
              </a:rPr>
              <a:t>—or </a:t>
            </a:r>
            <a:r>
              <a:rPr lang="en-GB" sz="2800" b="1" i="0" u="none" strike="noStrike" baseline="0" dirty="0">
                <a:latin typeface="BerlingLTStd-Bold"/>
              </a:rPr>
              <a:t>palette </a:t>
            </a:r>
            <a:r>
              <a:rPr lang="en-GB" sz="2800" b="1" i="0" u="none" strike="noStrike" baseline="0" dirty="0" err="1">
                <a:latin typeface="BerlingLTStd-Bold"/>
              </a:rPr>
              <a:t>color</a:t>
            </a:r>
            <a:r>
              <a:rPr lang="en-GB" sz="2800" b="0" i="0" u="none" strike="noStrike" baseline="0" dirty="0">
                <a:latin typeface="BerlingLTStd-Roman"/>
              </a:rPr>
              <a:t>—scheme uses only a portion of these </a:t>
            </a:r>
            <a:r>
              <a:rPr lang="en-GB" sz="2800" b="0" i="0" u="none" strike="noStrike" baseline="0" dirty="0" err="1">
                <a:latin typeface="BerlingLTStd-Roman"/>
              </a:rPr>
              <a:t>colors</a:t>
            </a:r>
            <a:r>
              <a:rPr lang="en-GB" sz="2800" b="0" i="0" u="none" strike="noStrike" baseline="0" dirty="0">
                <a:latin typeface="BerlingLTStd-Roman"/>
              </a:rPr>
              <a:t>. In this scheme each application selects a few (normally 256) </a:t>
            </a:r>
            <a:r>
              <a:rPr lang="en-GB" sz="2800" b="0" i="0" u="none" strike="noStrike" baseline="0" dirty="0" err="1">
                <a:latin typeface="BerlingLTStd-Roman"/>
              </a:rPr>
              <a:t>colors</a:t>
            </a:r>
            <a:r>
              <a:rPr lang="en-GB" sz="2800" b="0" i="0" u="none" strike="noStrike" baseline="0" dirty="0">
                <a:latin typeface="BerlingLTStd-Roman"/>
              </a:rPr>
              <a:t> from the large set of </a:t>
            </a:r>
            <a:r>
              <a:rPr lang="en-GB" sz="2800" b="0" i="0" u="none" strike="noStrike" baseline="0" dirty="0" err="1">
                <a:latin typeface="BerlingLTStd-Roman"/>
              </a:rPr>
              <a:t>colors</a:t>
            </a:r>
            <a:r>
              <a:rPr lang="en-GB" sz="2800" b="0" i="0" u="none" strike="noStrike" baseline="0" dirty="0">
                <a:latin typeface="BerlingLTStd-Roman"/>
              </a:rPr>
              <a:t> and indexes them, assigning a number between 0 and 255 to each selected </a:t>
            </a:r>
            <a:r>
              <a:rPr lang="en-GB" sz="2800" b="0" i="0" u="none" strike="noStrike" baseline="0" dirty="0" err="1">
                <a:latin typeface="BerlingLTStd-Roman"/>
              </a:rPr>
              <a:t>color</a:t>
            </a:r>
            <a:r>
              <a:rPr lang="en-GB" sz="2800" b="0" i="0" u="none" strike="noStrike" baseline="0" dirty="0">
                <a:latin typeface="BerlingLTStd-Roman"/>
              </a:rPr>
              <a:t>. This is similar to the way in which an artist might have a great many </a:t>
            </a:r>
            <a:r>
              <a:rPr lang="en-GB" sz="2800" b="0" i="0" u="none" strike="noStrike" baseline="0" dirty="0" err="1">
                <a:latin typeface="BerlingLTStd-Roman"/>
              </a:rPr>
              <a:t>colors</a:t>
            </a:r>
            <a:r>
              <a:rPr lang="en-GB" sz="2800" b="0" i="0" u="none" strike="noStrike" baseline="0" dirty="0">
                <a:latin typeface="BerlingLTStd-Roman"/>
              </a:rPr>
              <a:t> in their studio, but at each moment use only a few on their palette. </a:t>
            </a:r>
          </a:p>
        </p:txBody>
      </p:sp>
      <p:sp>
        <p:nvSpPr>
          <p:cNvPr id="3" name="TextBox 2">
            <a:extLst>
              <a:ext uri="{FF2B5EF4-FFF2-40B4-BE49-F238E27FC236}">
                <a16:creationId xmlns:a16="http://schemas.microsoft.com/office/drawing/2014/main" id="{4503942F-CB4A-28BA-48CE-C4BDB263137A}"/>
              </a:ext>
            </a:extLst>
          </p:cNvPr>
          <p:cNvSpPr txBox="1"/>
          <p:nvPr/>
        </p:nvSpPr>
        <p:spPr>
          <a:xfrm>
            <a:off x="3405673" y="466531"/>
            <a:ext cx="6811348" cy="646331"/>
          </a:xfrm>
          <a:prstGeom prst="rect">
            <a:avLst/>
          </a:prstGeom>
          <a:noFill/>
        </p:spPr>
        <p:txBody>
          <a:bodyPr wrap="square" rtlCol="0">
            <a:spAutoFit/>
          </a:bodyPr>
          <a:lstStyle/>
          <a:p>
            <a:r>
              <a:rPr lang="en-GB" sz="3600" b="1" i="0" u="none" strike="noStrike" baseline="0" dirty="0">
                <a:solidFill>
                  <a:schemeClr val="bg1"/>
                </a:solidFill>
                <a:latin typeface="BerlingLTStd-Bold"/>
              </a:rPr>
              <a:t>indexed </a:t>
            </a:r>
            <a:r>
              <a:rPr lang="en-GB" sz="3600" b="1" i="0" u="none" strike="noStrike" baseline="0" dirty="0" err="1">
                <a:solidFill>
                  <a:schemeClr val="bg1"/>
                </a:solidFill>
                <a:latin typeface="BerlingLTStd-Bold"/>
              </a:rPr>
              <a:t>color</a:t>
            </a:r>
            <a:r>
              <a:rPr lang="en-GB" sz="3600" b="0" i="0" u="none" strike="noStrike" baseline="0" dirty="0">
                <a:solidFill>
                  <a:schemeClr val="bg1"/>
                </a:solidFill>
                <a:latin typeface="BerlingLTStd-Roman"/>
              </a:rPr>
              <a:t>—or </a:t>
            </a:r>
            <a:r>
              <a:rPr lang="en-GB" sz="3600" b="1" i="0" u="none" strike="noStrike" baseline="0" dirty="0">
                <a:solidFill>
                  <a:schemeClr val="bg1"/>
                </a:solidFill>
                <a:latin typeface="BerlingLTStd-Bold"/>
              </a:rPr>
              <a:t>palette </a:t>
            </a:r>
            <a:r>
              <a:rPr lang="en-GB" sz="3600" b="1" i="0" u="none" strike="noStrike" baseline="0" dirty="0" err="1">
                <a:solidFill>
                  <a:schemeClr val="bg1"/>
                </a:solidFill>
                <a:latin typeface="BerlingLTStd-Bold"/>
              </a:rPr>
              <a:t>color</a:t>
            </a:r>
            <a:endParaRPr lang="en-US" sz="3600" dirty="0">
              <a:solidFill>
                <a:schemeClr val="bg1"/>
              </a:solidFill>
            </a:endParaRPr>
          </a:p>
        </p:txBody>
      </p:sp>
    </p:spTree>
    <p:extLst>
      <p:ext uri="{BB962C8B-B14F-4D97-AF65-F5344CB8AC3E}">
        <p14:creationId xmlns:p14="http://schemas.microsoft.com/office/powerpoint/2010/main" val="37202604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Text Box 2">
            <a:extLst>
              <a:ext uri="{FF2B5EF4-FFF2-40B4-BE49-F238E27FC236}">
                <a16:creationId xmlns:a16="http://schemas.microsoft.com/office/drawing/2014/main" id="{4EFEC89A-3977-D639-9CEA-BD86AE61CAB4}"/>
              </a:ext>
            </a:extLst>
          </p:cNvPr>
          <p:cNvSpPr txBox="1">
            <a:spLocks noChangeArrowheads="1"/>
          </p:cNvSpPr>
          <p:nvPr/>
        </p:nvSpPr>
        <p:spPr bwMode="auto">
          <a:xfrm>
            <a:off x="4621763" y="403954"/>
            <a:ext cx="19192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baseline="0" dirty="0">
                <a:solidFill>
                  <a:schemeClr val="bg1"/>
                </a:solidFill>
              </a:rPr>
              <a:t>Indexed color</a:t>
            </a:r>
          </a:p>
        </p:txBody>
      </p:sp>
      <p:sp>
        <p:nvSpPr>
          <p:cNvPr id="137220" name="Text Box 5">
            <a:extLst>
              <a:ext uri="{FF2B5EF4-FFF2-40B4-BE49-F238E27FC236}">
                <a16:creationId xmlns:a16="http://schemas.microsoft.com/office/drawing/2014/main" id="{B1EB2319-41FB-209F-9104-3E3DDE3D63C2}"/>
              </a:ext>
            </a:extLst>
          </p:cNvPr>
          <p:cNvSpPr txBox="1">
            <a:spLocks noChangeArrowheads="1"/>
          </p:cNvSpPr>
          <p:nvPr/>
        </p:nvSpPr>
        <p:spPr bwMode="auto">
          <a:xfrm>
            <a:off x="1676400" y="1752600"/>
            <a:ext cx="73548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a:solidFill>
                  <a:schemeClr val="folHlink"/>
                </a:solidFill>
              </a:rPr>
              <a:t>Figure 3.17  </a:t>
            </a:r>
            <a:r>
              <a:rPr lang="en-US" altLang="en-US" sz="2000" i="0" baseline="0"/>
              <a:t>Relationship of the indexed color to the True-Color</a:t>
            </a:r>
          </a:p>
        </p:txBody>
      </p:sp>
      <p:pic>
        <p:nvPicPr>
          <p:cNvPr id="137221" name="Picture 7">
            <a:extLst>
              <a:ext uri="{FF2B5EF4-FFF2-40B4-BE49-F238E27FC236}">
                <a16:creationId xmlns:a16="http://schemas.microsoft.com/office/drawing/2014/main" id="{899A0D2B-D2C6-4C9C-92EB-2B8F306ABB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5663" y="2688496"/>
            <a:ext cx="5930900" cy="3671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37222" name="Straight Connector 6">
            <a:extLst>
              <a:ext uri="{FF2B5EF4-FFF2-40B4-BE49-F238E27FC236}">
                <a16:creationId xmlns:a16="http://schemas.microsoft.com/office/drawing/2014/main" id="{3C172411-790E-A876-FE2B-2E3F5F2F255E}"/>
              </a:ext>
            </a:extLst>
          </p:cNvPr>
          <p:cNvCxnSpPr>
            <a:cxnSpLocks noChangeShapeType="1"/>
          </p:cNvCxnSpPr>
          <p:nvPr/>
        </p:nvCxnSpPr>
        <p:spPr bwMode="auto">
          <a:xfrm>
            <a:off x="1676401" y="22860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7223" name="Straight Connector 7">
            <a:extLst>
              <a:ext uri="{FF2B5EF4-FFF2-40B4-BE49-F238E27FC236}">
                <a16:creationId xmlns:a16="http://schemas.microsoft.com/office/drawing/2014/main" id="{D0F10FEF-4842-0AC9-EE31-17E90147007A}"/>
              </a:ext>
            </a:extLst>
          </p:cNvPr>
          <p:cNvCxnSpPr>
            <a:cxnSpLocks noChangeShapeType="1"/>
          </p:cNvCxnSpPr>
          <p:nvPr/>
        </p:nvCxnSpPr>
        <p:spPr bwMode="auto">
          <a:xfrm>
            <a:off x="1828801" y="6324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7224" name="Straight Connector 8">
            <a:extLst>
              <a:ext uri="{FF2B5EF4-FFF2-40B4-BE49-F238E27FC236}">
                <a16:creationId xmlns:a16="http://schemas.microsoft.com/office/drawing/2014/main" id="{39B3E424-C643-CAE1-B4E3-A57607E37F01}"/>
              </a:ext>
            </a:extLst>
          </p:cNvPr>
          <p:cNvCxnSpPr>
            <a:cxnSpLocks noChangeShapeType="1"/>
          </p:cNvCxnSpPr>
          <p:nvPr/>
        </p:nvCxnSpPr>
        <p:spPr bwMode="auto">
          <a:xfrm>
            <a:off x="1676401" y="1752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Slide Number Placeholder 1">
            <a:extLst>
              <a:ext uri="{FF2B5EF4-FFF2-40B4-BE49-F238E27FC236}">
                <a16:creationId xmlns:a16="http://schemas.microsoft.com/office/drawing/2014/main" id="{9938A9D7-7BFA-9BF2-DE3E-856E7DFCE77C}"/>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23CD2D93-E132-4C6E-93B2-CE22A7066090}" type="slidenum">
              <a:rPr lang="en-US" altLang="en-US" sz="1200" i="0" baseline="0">
                <a:latin typeface="Arial" panose="020B0604020202020204" pitchFamily="34" charset="0"/>
              </a:rPr>
              <a:pPr/>
              <a:t>45</a:t>
            </a:fld>
            <a:endParaRPr lang="en-US" altLang="en-US" sz="1200" i="0" baseline="0">
              <a:latin typeface="Arial" panose="020B0604020202020204" pitchFamily="34" charset="0"/>
            </a:endParaRPr>
          </a:p>
        </p:txBody>
      </p:sp>
      <p:sp>
        <p:nvSpPr>
          <p:cNvPr id="139267" name="Rectangle 3">
            <a:extLst>
              <a:ext uri="{FF2B5EF4-FFF2-40B4-BE49-F238E27FC236}">
                <a16:creationId xmlns:a16="http://schemas.microsoft.com/office/drawing/2014/main" id="{71775979-D9E8-4555-AED0-7C1F5CF86AAE}"/>
              </a:ext>
            </a:extLst>
          </p:cNvPr>
          <p:cNvSpPr>
            <a:spLocks noChangeArrowheads="1"/>
          </p:cNvSpPr>
          <p:nvPr/>
        </p:nvSpPr>
        <p:spPr bwMode="auto">
          <a:xfrm>
            <a:off x="1199762" y="2081488"/>
            <a:ext cx="8915400" cy="13731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r>
              <a:rPr lang="en-US" altLang="en-US" b="0" i="0" baseline="0" dirty="0"/>
              <a:t>For example, a high-quality digital camera uses almost three million pixels for a 3 × 5 inch photo. The following shows the number of bits that need to be stored using each scheme:</a:t>
            </a:r>
          </a:p>
        </p:txBody>
      </p:sp>
      <p:pic>
        <p:nvPicPr>
          <p:cNvPr id="139268" name="Picture 6">
            <a:extLst>
              <a:ext uri="{FF2B5EF4-FFF2-40B4-BE49-F238E27FC236}">
                <a16:creationId xmlns:a16="http://schemas.microsoft.com/office/drawing/2014/main" id="{7CA7AB1F-6E1B-858F-5A2C-AE95E7EC69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0225" y="4089918"/>
            <a:ext cx="9134475" cy="1169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Slide Number Placeholder 1">
            <a:extLst>
              <a:ext uri="{FF2B5EF4-FFF2-40B4-BE49-F238E27FC236}">
                <a16:creationId xmlns:a16="http://schemas.microsoft.com/office/drawing/2014/main" id="{06503132-1BF4-720E-7319-AC48AB09B383}"/>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73A1DF9F-5D7B-4B3D-AC7F-914DEECEB480}" type="slidenum">
              <a:rPr lang="en-US" altLang="en-US" sz="1200" i="0" baseline="0">
                <a:latin typeface="Arial" panose="020B0604020202020204" pitchFamily="34" charset="0"/>
              </a:rPr>
              <a:pPr/>
              <a:t>46</a:t>
            </a:fld>
            <a:endParaRPr lang="en-US" altLang="en-US" sz="1200" i="0" baseline="0">
              <a:latin typeface="Arial" panose="020B0604020202020204" pitchFamily="34" charset="0"/>
            </a:endParaRPr>
          </a:p>
        </p:txBody>
      </p:sp>
      <p:sp>
        <p:nvSpPr>
          <p:cNvPr id="141315" name="Text Box 2">
            <a:extLst>
              <a:ext uri="{FF2B5EF4-FFF2-40B4-BE49-F238E27FC236}">
                <a16:creationId xmlns:a16="http://schemas.microsoft.com/office/drawing/2014/main" id="{5E4BEFAD-28FD-5403-BD16-D9A31372EFD6}"/>
              </a:ext>
            </a:extLst>
          </p:cNvPr>
          <p:cNvSpPr txBox="1">
            <a:spLocks noChangeArrowheads="1"/>
          </p:cNvSpPr>
          <p:nvPr/>
        </p:nvSpPr>
        <p:spPr bwMode="auto">
          <a:xfrm>
            <a:off x="3614057" y="494523"/>
            <a:ext cx="83820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i="0" baseline="0" dirty="0">
                <a:solidFill>
                  <a:schemeClr val="bg1"/>
                </a:solidFill>
              </a:rPr>
              <a:t>Standards for image encoding</a:t>
            </a:r>
          </a:p>
        </p:txBody>
      </p:sp>
      <p:sp>
        <p:nvSpPr>
          <p:cNvPr id="141316" name="Rectangle 3">
            <a:extLst>
              <a:ext uri="{FF2B5EF4-FFF2-40B4-BE49-F238E27FC236}">
                <a16:creationId xmlns:a16="http://schemas.microsoft.com/office/drawing/2014/main" id="{62BABAF4-2406-50B9-DF92-EEFD4CFE1671}"/>
              </a:ext>
            </a:extLst>
          </p:cNvPr>
          <p:cNvSpPr>
            <a:spLocks noChangeArrowheads="1"/>
          </p:cNvSpPr>
          <p:nvPr/>
        </p:nvSpPr>
        <p:spPr bwMode="auto">
          <a:xfrm>
            <a:off x="990600" y="2671666"/>
            <a:ext cx="8915400" cy="222726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r>
              <a:rPr lang="en-US" altLang="en-US" b="0" i="0" baseline="0" dirty="0"/>
              <a:t>Several de facto standards for image encoding are in use. </a:t>
            </a:r>
            <a:r>
              <a:rPr lang="en-US" altLang="en-US" i="0" baseline="0" dirty="0"/>
              <a:t>JPEG</a:t>
            </a:r>
            <a:r>
              <a:rPr lang="en-US" altLang="en-US" b="0" i="0" baseline="0" dirty="0"/>
              <a:t> (</a:t>
            </a:r>
            <a:r>
              <a:rPr lang="en-US" altLang="en-US" i="0" baseline="0" dirty="0"/>
              <a:t>Joint Photographic Experts Group</a:t>
            </a:r>
            <a:r>
              <a:rPr lang="en-US" altLang="en-US" b="0" i="0" baseline="0" dirty="0"/>
              <a:t>) uses the True-Color scheme, but compresses the image to reduce the number of bits (see Chapter 15). </a:t>
            </a:r>
            <a:r>
              <a:rPr lang="en-US" altLang="en-US" i="0" baseline="0" dirty="0"/>
              <a:t>GIF</a:t>
            </a:r>
            <a:r>
              <a:rPr lang="en-US" altLang="en-US" b="0" i="0" baseline="0" dirty="0"/>
              <a:t> (</a:t>
            </a:r>
            <a:r>
              <a:rPr lang="en-US" altLang="en-US" i="0" baseline="0" dirty="0"/>
              <a:t>Graphic Interchange Format</a:t>
            </a:r>
            <a:r>
              <a:rPr lang="en-US" altLang="en-US" b="0" i="0" baseline="0" dirty="0"/>
              <a:t>), on the other hand, uses the indexed color scheme.</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Slide Number Placeholder 1">
            <a:extLst>
              <a:ext uri="{FF2B5EF4-FFF2-40B4-BE49-F238E27FC236}">
                <a16:creationId xmlns:a16="http://schemas.microsoft.com/office/drawing/2014/main" id="{0458B4EF-9AAC-0F3F-D350-CF120B02B3DE}"/>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F4C2DCD2-8CDA-4119-AC0A-EE55D3E6C4F4}" type="slidenum">
              <a:rPr lang="en-US" altLang="en-US" sz="1200" i="0" baseline="0">
                <a:latin typeface="Arial" panose="020B0604020202020204" pitchFamily="34" charset="0"/>
              </a:rPr>
              <a:pPr/>
              <a:t>47</a:t>
            </a:fld>
            <a:endParaRPr lang="en-US" altLang="en-US" sz="1200" i="0" baseline="0">
              <a:latin typeface="Arial" panose="020B0604020202020204" pitchFamily="34" charset="0"/>
            </a:endParaRPr>
          </a:p>
        </p:txBody>
      </p:sp>
      <p:sp>
        <p:nvSpPr>
          <p:cNvPr id="143363" name="Text Box 2">
            <a:extLst>
              <a:ext uri="{FF2B5EF4-FFF2-40B4-BE49-F238E27FC236}">
                <a16:creationId xmlns:a16="http://schemas.microsoft.com/office/drawing/2014/main" id="{8654B491-8AE5-8E03-313A-F067DB044B9B}"/>
              </a:ext>
            </a:extLst>
          </p:cNvPr>
          <p:cNvSpPr txBox="1">
            <a:spLocks noChangeArrowheads="1"/>
          </p:cNvSpPr>
          <p:nvPr/>
        </p:nvSpPr>
        <p:spPr bwMode="auto">
          <a:xfrm>
            <a:off x="3698033" y="587828"/>
            <a:ext cx="381952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3.5.2  Vector graphics</a:t>
            </a:r>
          </a:p>
        </p:txBody>
      </p:sp>
      <p:sp>
        <p:nvSpPr>
          <p:cNvPr id="143364" name="Rectangle 3">
            <a:extLst>
              <a:ext uri="{FF2B5EF4-FFF2-40B4-BE49-F238E27FC236}">
                <a16:creationId xmlns:a16="http://schemas.microsoft.com/office/drawing/2014/main" id="{6E4B2501-1C49-5607-CC87-D87C843C4F18}"/>
              </a:ext>
            </a:extLst>
          </p:cNvPr>
          <p:cNvSpPr>
            <a:spLocks noChangeArrowheads="1"/>
          </p:cNvSpPr>
          <p:nvPr/>
        </p:nvSpPr>
        <p:spPr bwMode="auto">
          <a:xfrm>
            <a:off x="1524001" y="1561323"/>
            <a:ext cx="8915400" cy="452431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r>
              <a:rPr lang="en-US" altLang="en-US" sz="2400" i="0" baseline="0" dirty="0">
                <a:solidFill>
                  <a:schemeClr val="folHlink"/>
                </a:solidFill>
              </a:rPr>
              <a:t>Raster graphics</a:t>
            </a:r>
            <a:r>
              <a:rPr lang="en-US" altLang="en-US" sz="2400" b="0" i="0" baseline="0" dirty="0"/>
              <a:t> has two disadvantages: the file size is big and rescaling is troublesome. To enlarge a raster graphics image means enlarging the pixels., so the image looks ragged when it is enlarged. The </a:t>
            </a:r>
            <a:r>
              <a:rPr lang="en-US" altLang="en-US" sz="2400" i="0" baseline="0" dirty="0">
                <a:solidFill>
                  <a:schemeClr val="folHlink"/>
                </a:solidFill>
              </a:rPr>
              <a:t>vector graphic</a:t>
            </a:r>
            <a:r>
              <a:rPr lang="en-US" altLang="en-US" sz="2400" b="0" i="0" baseline="0" dirty="0"/>
              <a:t> image encoding method, however, does not store the bit patterns for each pixel. An image is decomposed into a combination of geometrical shapes such as lines, squares, or circles. </a:t>
            </a:r>
          </a:p>
          <a:p>
            <a:pPr algn="just"/>
            <a:r>
              <a:rPr lang="en-US" altLang="en-US" sz="2400" b="0" i="0" baseline="0" dirty="0"/>
              <a:t>For example, consider a circle of radius r. The main pieces of information a program needs to draw this circle are:</a:t>
            </a:r>
          </a:p>
          <a:p>
            <a:pPr algn="just"/>
            <a:r>
              <a:rPr lang="en-US" altLang="en-US" sz="2400" i="0" baseline="0" dirty="0">
                <a:solidFill>
                  <a:schemeClr val="folHlink"/>
                </a:solidFill>
              </a:rPr>
              <a:t>1. The radius </a:t>
            </a:r>
            <a:r>
              <a:rPr lang="en-US" altLang="en-US" sz="2400" baseline="0" dirty="0">
                <a:solidFill>
                  <a:schemeClr val="folHlink"/>
                </a:solidFill>
              </a:rPr>
              <a:t>r</a:t>
            </a:r>
            <a:r>
              <a:rPr lang="en-US" altLang="en-US" sz="2400" i="0" baseline="0" dirty="0">
                <a:solidFill>
                  <a:schemeClr val="folHlink"/>
                </a:solidFill>
              </a:rPr>
              <a:t> and equation of a circle.</a:t>
            </a:r>
          </a:p>
          <a:p>
            <a:pPr algn="just"/>
            <a:r>
              <a:rPr lang="en-US" altLang="en-US" sz="2400" i="0" baseline="0" dirty="0">
                <a:solidFill>
                  <a:schemeClr val="folHlink"/>
                </a:solidFill>
              </a:rPr>
              <a:t>2. The location of the center point of the circle.</a:t>
            </a:r>
          </a:p>
          <a:p>
            <a:pPr algn="just"/>
            <a:r>
              <a:rPr lang="en-US" altLang="en-US" sz="2400" i="0" baseline="0" dirty="0">
                <a:solidFill>
                  <a:schemeClr val="folHlink"/>
                </a:solidFill>
              </a:rPr>
              <a:t>3. The stroke line style and color.</a:t>
            </a:r>
          </a:p>
          <a:p>
            <a:pPr algn="just"/>
            <a:r>
              <a:rPr lang="en-US" altLang="en-US" sz="2400" i="0" baseline="0" dirty="0">
                <a:solidFill>
                  <a:schemeClr val="folHlink"/>
                </a:solidFill>
              </a:rPr>
              <a:t>4. The fill style and color.</a:t>
            </a:r>
            <a:r>
              <a:rPr lang="en-US" altLang="en-US" sz="2400" b="0" i="0" baseline="0" dirty="0"/>
              <a:t> </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5410" name="Slide Number Placeholder 1">
            <a:extLst>
              <a:ext uri="{FF2B5EF4-FFF2-40B4-BE49-F238E27FC236}">
                <a16:creationId xmlns:a16="http://schemas.microsoft.com/office/drawing/2014/main" id="{61520603-61D2-E549-1108-37EDE3AC6671}"/>
              </a:ext>
            </a:extLst>
          </p:cNvPr>
          <p:cNvSpPr>
            <a:spLocks noGrp="1"/>
          </p:cNvSpPr>
          <p:nvPr>
            <p:ph type="sldNum" sz="quarter" idx="12"/>
          </p:nvPr>
        </p:nvSpPr>
        <p:spPr>
          <a:xfrm>
            <a:off x="8610600" y="6356350"/>
            <a:ext cx="2743200" cy="365125"/>
          </a:xfrm>
          <a:noFill/>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CECD5817-FC12-45CE-BCE7-4E8012B37D3C}" type="slidenum">
              <a:rPr lang="en-US" altLang="en-US" sz="1200" i="0" baseline="0">
                <a:latin typeface="Arial" panose="020B0604020202020204" pitchFamily="34" charset="0"/>
              </a:rPr>
              <a:pPr/>
              <a:t>48</a:t>
            </a:fld>
            <a:endParaRPr lang="en-US" altLang="en-US" sz="1200" i="0" baseline="0">
              <a:latin typeface="Arial" panose="020B0604020202020204" pitchFamily="34" charset="0"/>
            </a:endParaRPr>
          </a:p>
        </p:txBody>
      </p:sp>
      <p:sp>
        <p:nvSpPr>
          <p:cNvPr id="1227779" name="Text Box 3">
            <a:extLst>
              <a:ext uri="{FF2B5EF4-FFF2-40B4-BE49-F238E27FC236}">
                <a16:creationId xmlns:a16="http://schemas.microsoft.com/office/drawing/2014/main" id="{8DB37891-9201-4BB4-CD01-55D14F09BD63}"/>
              </a:ext>
            </a:extLst>
          </p:cNvPr>
          <p:cNvSpPr txBox="1">
            <a:spLocks noChangeArrowheads="1"/>
          </p:cNvSpPr>
          <p:nvPr/>
        </p:nvSpPr>
        <p:spPr bwMode="auto">
          <a:xfrm>
            <a:off x="3558074" y="451505"/>
            <a:ext cx="4586288"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dirty="0">
                <a:solidFill>
                  <a:srgbClr val="FF0000"/>
                </a:solidFill>
                <a:effectLst>
                  <a:outerShdw blurRad="38100" dist="38100" dir="2700000" algn="tl">
                    <a:srgbClr val="C0C0C0"/>
                  </a:outerShdw>
                </a:effectLst>
                <a:latin typeface="Calibri" panose="020F0502020204030204" pitchFamily="34" charset="0"/>
              </a:rPr>
              <a:t>3-6   </a:t>
            </a:r>
            <a:r>
              <a:rPr lang="en-US" altLang="en-US" sz="4000" dirty="0">
                <a:solidFill>
                  <a:schemeClr val="bg1"/>
                </a:solidFill>
                <a:effectLst>
                  <a:outerShdw blurRad="38100" dist="38100" dir="2700000" algn="tl">
                    <a:srgbClr val="C0C0C0"/>
                  </a:outerShdw>
                </a:effectLst>
                <a:latin typeface="Calibri" panose="020F0502020204030204" pitchFamily="34" charset="0"/>
              </a:rPr>
              <a:t>STORING</a:t>
            </a:r>
            <a:r>
              <a:rPr lang="en-US" altLang="en-US" sz="4000" dirty="0">
                <a:solidFill>
                  <a:srgbClr val="FF0000"/>
                </a:solidFill>
                <a:effectLst>
                  <a:outerShdw blurRad="38100" dist="38100" dir="2700000" algn="tl">
                    <a:srgbClr val="C0C0C0"/>
                  </a:outerShdw>
                </a:effectLst>
                <a:latin typeface="Calibri" panose="020F0502020204030204" pitchFamily="34" charset="0"/>
              </a:rPr>
              <a:t> VIDEO</a:t>
            </a:r>
          </a:p>
        </p:txBody>
      </p:sp>
      <p:sp>
        <p:nvSpPr>
          <p:cNvPr id="145412" name="Text Box 4">
            <a:extLst>
              <a:ext uri="{FF2B5EF4-FFF2-40B4-BE49-F238E27FC236}">
                <a16:creationId xmlns:a16="http://schemas.microsoft.com/office/drawing/2014/main" id="{BAA66027-65BB-7DA6-B4F5-74D29F3DB81A}"/>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endParaRPr lang="en-US" altLang="en-US" sz="1800" i="0" baseline="0"/>
          </a:p>
        </p:txBody>
      </p:sp>
      <p:sp>
        <p:nvSpPr>
          <p:cNvPr id="1227781" name="Rectangle 5">
            <a:extLst>
              <a:ext uri="{FF2B5EF4-FFF2-40B4-BE49-F238E27FC236}">
                <a16:creationId xmlns:a16="http://schemas.microsoft.com/office/drawing/2014/main" id="{9805BDBF-6932-3291-4EE1-F9DDA930D740}"/>
              </a:ext>
            </a:extLst>
          </p:cNvPr>
          <p:cNvSpPr>
            <a:spLocks noChangeArrowheads="1"/>
          </p:cNvSpPr>
          <p:nvPr/>
        </p:nvSpPr>
        <p:spPr bwMode="auto">
          <a:xfrm>
            <a:off x="1676400" y="1374735"/>
            <a:ext cx="8839200"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800">
                <a:solidFill>
                  <a:schemeClr val="folHlink"/>
                </a:solidFill>
                <a:effectLst>
                  <a:outerShdw blurRad="38100" dist="38100" dir="2700000" algn="tl">
                    <a:srgbClr val="C0C0C0"/>
                  </a:outerShdw>
                </a:effectLst>
              </a:rPr>
              <a:t>Video</a:t>
            </a:r>
            <a:r>
              <a:rPr lang="en-US" altLang="en-US" sz="2800">
                <a:effectLst>
                  <a:outerShdw blurRad="38100" dist="38100" dir="2700000" algn="tl">
                    <a:srgbClr val="C0C0C0"/>
                  </a:outerShdw>
                </a:effectLst>
              </a:rPr>
              <a:t> is a representation of images (called </a:t>
            </a:r>
            <a:r>
              <a:rPr lang="en-US" altLang="en-US" sz="2800">
                <a:solidFill>
                  <a:schemeClr val="folHlink"/>
                </a:solidFill>
                <a:effectLst>
                  <a:outerShdw blurRad="38100" dist="38100" dir="2700000" algn="tl">
                    <a:srgbClr val="C0C0C0"/>
                  </a:outerShdw>
                </a:effectLst>
              </a:rPr>
              <a:t>frames</a:t>
            </a:r>
            <a:r>
              <a:rPr lang="en-US" altLang="en-US" sz="2800">
                <a:effectLst>
                  <a:outerShdw blurRad="38100" dist="38100" dir="2700000" algn="tl">
                    <a:srgbClr val="C0C0C0"/>
                  </a:outerShdw>
                </a:effectLst>
              </a:rPr>
              <a:t>) over time. A movie consists of a series of frames shown one after another. In other words, video is the representation of information that changes in space and in time. So, if we know how to store an image inside a computer, we also know how to store video: each image or frame is transformed into a set of bit patterns and stored. The combination of the images then represents the video. </a:t>
            </a:r>
          </a:p>
        </p:txBody>
      </p:sp>
      <p:sp>
        <p:nvSpPr>
          <p:cNvPr id="145414" name="Rectangle 6">
            <a:extLst>
              <a:ext uri="{FF2B5EF4-FFF2-40B4-BE49-F238E27FC236}">
                <a16:creationId xmlns:a16="http://schemas.microsoft.com/office/drawing/2014/main" id="{FC4FA6BE-059D-1DD6-038E-2149442085D6}"/>
              </a:ext>
            </a:extLst>
          </p:cNvPr>
          <p:cNvSpPr>
            <a:spLocks noChangeArrowheads="1"/>
          </p:cNvSpPr>
          <p:nvPr/>
        </p:nvSpPr>
        <p:spPr bwMode="auto">
          <a:xfrm>
            <a:off x="1905000" y="5883275"/>
            <a:ext cx="8382000" cy="523220"/>
          </a:xfrm>
          <a:prstGeom prst="rect">
            <a:avLst/>
          </a:prstGeom>
          <a:solidFill>
            <a:srgbClr val="99FF33"/>
          </a:solidFill>
          <a:ln w="76200" algn="ctr">
            <a:solidFill>
              <a:srgbClr val="00CC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ctr"/>
            <a:r>
              <a:rPr lang="en-US" altLang="en-US" i="0" baseline="0"/>
              <a:t>See Chapter 15 for video compression. </a:t>
            </a:r>
          </a:p>
        </p:txBody>
      </p:sp>
      <p:grpSp>
        <p:nvGrpSpPr>
          <p:cNvPr id="145415" name="Group 7">
            <a:extLst>
              <a:ext uri="{FF2B5EF4-FFF2-40B4-BE49-F238E27FC236}">
                <a16:creationId xmlns:a16="http://schemas.microsoft.com/office/drawing/2014/main" id="{3A70CE11-3737-3CF8-10F2-6D67BF0F3611}"/>
              </a:ext>
            </a:extLst>
          </p:cNvPr>
          <p:cNvGrpSpPr>
            <a:grpSpLocks/>
          </p:cNvGrpSpPr>
          <p:nvPr/>
        </p:nvGrpSpPr>
        <p:grpSpPr bwMode="auto">
          <a:xfrm>
            <a:off x="1905000" y="5257800"/>
            <a:ext cx="685800" cy="615950"/>
            <a:chOff x="1200" y="1217"/>
            <a:chExt cx="720" cy="388"/>
          </a:xfrm>
        </p:grpSpPr>
        <p:pic>
          <p:nvPicPr>
            <p:cNvPr id="145416" name="Picture 8">
              <a:extLst>
                <a:ext uri="{FF2B5EF4-FFF2-40B4-BE49-F238E27FC236}">
                  <a16:creationId xmlns:a16="http://schemas.microsoft.com/office/drawing/2014/main" id="{460EFEC7-1EFF-607B-994E-196755E926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0" y="1248"/>
              <a:ext cx="720" cy="3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5417" name="Text Box 9">
              <a:extLst>
                <a:ext uri="{FF2B5EF4-FFF2-40B4-BE49-F238E27FC236}">
                  <a16:creationId xmlns:a16="http://schemas.microsoft.com/office/drawing/2014/main" id="{4D0E384D-DE9D-C892-82DD-EB9DCF233591}"/>
                </a:ext>
              </a:extLst>
            </p:cNvPr>
            <p:cNvSpPr txBox="1">
              <a:spLocks noChangeArrowheads="1"/>
            </p:cNvSpPr>
            <p:nvPr/>
          </p:nvSpPr>
          <p:spPr bwMode="auto">
            <a:xfrm>
              <a:off x="1283" y="1217"/>
              <a:ext cx="40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i="0" baseline="0">
                  <a:solidFill>
                    <a:schemeClr val="hlink"/>
                  </a:solidFill>
                  <a:latin typeface="Franklin Gothic Demi" panose="020B0703020102020204" pitchFamily="34" charset="0"/>
                </a:rPr>
                <a:t> </a:t>
              </a:r>
              <a:r>
                <a:rPr lang="en-US" altLang="en-US" sz="3200" i="0" baseline="0">
                  <a:solidFill>
                    <a:schemeClr val="hlink"/>
                  </a:solidFill>
                  <a:latin typeface="Franklin Gothic Demi" panose="020B0703020102020204" pitchFamily="34" charset="0"/>
                </a:rPr>
                <a:t>i</a:t>
              </a:r>
            </a:p>
          </p:txBody>
        </p:sp>
      </p:gr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2E755E6-1E30-BF5B-082C-783888D40536}"/>
              </a:ext>
            </a:extLst>
          </p:cNvPr>
          <p:cNvSpPr txBox="1">
            <a:spLocks/>
          </p:cNvSpPr>
          <p:nvPr/>
        </p:nvSpPr>
        <p:spPr>
          <a:xfrm>
            <a:off x="8077200" y="5902325"/>
            <a:ext cx="78266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AF5B3EF3-3B47-4C6D-A43F-53D97F26424E}" type="slidenum">
              <a:rPr lang="en-US" smtClean="0"/>
              <a:pPr>
                <a:defRPr/>
              </a:pPr>
              <a:t>49</a:t>
            </a:fld>
            <a:endParaRPr lang="en-US"/>
          </a:p>
        </p:txBody>
      </p:sp>
      <p:sp>
        <p:nvSpPr>
          <p:cNvPr id="3" name="Slide Number Placeholder 1">
            <a:extLst>
              <a:ext uri="{FF2B5EF4-FFF2-40B4-BE49-F238E27FC236}">
                <a16:creationId xmlns:a16="http://schemas.microsoft.com/office/drawing/2014/main" id="{E6E16FC0-6399-AE8A-A24A-4027D521404B}"/>
              </a:ext>
            </a:extLst>
          </p:cNvPr>
          <p:cNvSpPr txBox="1">
            <a:spLocks/>
          </p:cNvSpPr>
          <p:nvPr/>
        </p:nvSpPr>
        <p:spPr>
          <a:xfrm>
            <a:off x="8077200" y="5902820"/>
            <a:ext cx="781682" cy="365125"/>
          </a:xfrm>
          <a:prstGeom prst="rect">
            <a:avLst/>
          </a:prstGeom>
        </p:spPr>
        <p:txBody>
          <a:bodyPr/>
          <a:lstStyle>
            <a:defPPr>
              <a:defRPr lang="en-US"/>
            </a:defPPr>
            <a:lvl1pPr algn="l" rtl="0" eaLnBrk="0" fontAlgn="base" hangingPunct="0">
              <a:spcBef>
                <a:spcPct val="0"/>
              </a:spcBef>
              <a:spcAft>
                <a:spcPct val="0"/>
              </a:spcAft>
              <a:defRPr sz="2800" b="1" i="1" kern="1200" baseline="-180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800" b="1" i="1" kern="1200" baseline="-180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800" b="1" i="1" kern="1200" baseline="-180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800" b="1" i="1" kern="1200" baseline="-180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800" b="1" i="1" kern="1200" baseline="-18000">
                <a:solidFill>
                  <a:schemeClr val="tx1"/>
                </a:solidFill>
                <a:latin typeface="Times New Roman" panose="02020603050405020304" pitchFamily="18" charset="0"/>
                <a:ea typeface="+mn-ea"/>
                <a:cs typeface="+mn-cs"/>
              </a:defRPr>
            </a:lvl5pPr>
            <a:lvl6pPr marL="2286000" algn="l" defTabSz="914400" rtl="0" eaLnBrk="1" latinLnBrk="0" hangingPunct="1">
              <a:defRPr sz="2800" b="1" i="1" kern="1200" baseline="-18000">
                <a:solidFill>
                  <a:schemeClr val="tx1"/>
                </a:solidFill>
                <a:latin typeface="Times New Roman" panose="02020603050405020304" pitchFamily="18" charset="0"/>
                <a:ea typeface="+mn-ea"/>
                <a:cs typeface="+mn-cs"/>
              </a:defRPr>
            </a:lvl6pPr>
            <a:lvl7pPr marL="2743200" algn="l" defTabSz="914400" rtl="0" eaLnBrk="1" latinLnBrk="0" hangingPunct="1">
              <a:defRPr sz="2800" b="1" i="1" kern="1200" baseline="-18000">
                <a:solidFill>
                  <a:schemeClr val="tx1"/>
                </a:solidFill>
                <a:latin typeface="Times New Roman" panose="02020603050405020304" pitchFamily="18" charset="0"/>
                <a:ea typeface="+mn-ea"/>
                <a:cs typeface="+mn-cs"/>
              </a:defRPr>
            </a:lvl7pPr>
            <a:lvl8pPr marL="3200400" algn="l" defTabSz="914400" rtl="0" eaLnBrk="1" latinLnBrk="0" hangingPunct="1">
              <a:defRPr sz="2800" b="1" i="1" kern="1200" baseline="-18000">
                <a:solidFill>
                  <a:schemeClr val="tx1"/>
                </a:solidFill>
                <a:latin typeface="Times New Roman" panose="02020603050405020304" pitchFamily="18" charset="0"/>
                <a:ea typeface="+mn-ea"/>
                <a:cs typeface="+mn-cs"/>
              </a:defRPr>
            </a:lvl8pPr>
            <a:lvl9pPr marL="3657600" algn="l" defTabSz="914400" rtl="0" eaLnBrk="1" latinLnBrk="0" hangingPunct="1">
              <a:defRPr sz="2800" b="1" i="1" kern="1200" baseline="-18000">
                <a:solidFill>
                  <a:schemeClr val="tx1"/>
                </a:solidFill>
                <a:latin typeface="Times New Roman" panose="02020603050405020304" pitchFamily="18" charset="0"/>
                <a:ea typeface="+mn-ea"/>
                <a:cs typeface="+mn-cs"/>
              </a:defRPr>
            </a:lvl9pPr>
          </a:lstStyle>
          <a:p>
            <a:pPr>
              <a:defRPr/>
            </a:pPr>
            <a:endParaRPr lang="en-US" dirty="0">
              <a:solidFill>
                <a:srgbClr val="A5300F"/>
              </a:solidFill>
            </a:endParaRPr>
          </a:p>
        </p:txBody>
      </p:sp>
      <p:sp>
        <p:nvSpPr>
          <p:cNvPr id="4" name="Rectangle 3">
            <a:extLst>
              <a:ext uri="{FF2B5EF4-FFF2-40B4-BE49-F238E27FC236}">
                <a16:creationId xmlns:a16="http://schemas.microsoft.com/office/drawing/2014/main" id="{09732633-7EF9-7339-1784-6076A6D0233C}"/>
              </a:ext>
            </a:extLst>
          </p:cNvPr>
          <p:cNvSpPr/>
          <p:nvPr/>
        </p:nvSpPr>
        <p:spPr>
          <a:xfrm>
            <a:off x="2241635" y="2542992"/>
            <a:ext cx="5456120" cy="1107996"/>
          </a:xfrm>
          <a:prstGeom prst="rect">
            <a:avLst/>
          </a:prstGeom>
          <a:noFill/>
        </p:spPr>
        <p:txBody>
          <a:bodyPr wrap="square" lIns="91440" tIns="45720" rIns="91440" bIns="45720">
            <a:spAutoFit/>
          </a:bodyPr>
          <a:lstStyle/>
          <a:p>
            <a:pPr algn="ctr"/>
            <a:r>
              <a:rPr lang="en-US" sz="66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Thank You</a:t>
            </a:r>
          </a:p>
        </p:txBody>
      </p:sp>
    </p:spTree>
    <p:extLst>
      <p:ext uri="{BB962C8B-B14F-4D97-AF65-F5344CB8AC3E}">
        <p14:creationId xmlns:p14="http://schemas.microsoft.com/office/powerpoint/2010/main" val="11040084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1808</TotalTime>
  <Words>3274</Words>
  <Application>Microsoft Office PowerPoint</Application>
  <PresentationFormat>Widescreen</PresentationFormat>
  <Paragraphs>287</Paragraphs>
  <Slides>49</Slides>
  <Notes>35</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49</vt:i4>
      </vt:variant>
    </vt:vector>
  </HeadingPairs>
  <TitlesOfParts>
    <vt:vector size="61" baseType="lpstr">
      <vt:lpstr>Algerian</vt:lpstr>
      <vt:lpstr>Arial</vt:lpstr>
      <vt:lpstr>BerlingLTStd-Bold</vt:lpstr>
      <vt:lpstr>BerlingLTStd-Roman</vt:lpstr>
      <vt:lpstr>Calibri</vt:lpstr>
      <vt:lpstr>Calibri Light</vt:lpstr>
      <vt:lpstr>Constantia</vt:lpstr>
      <vt:lpstr>Franklin Gothic Demi</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Lamyaa fattouh ibrahim</dc:creator>
  <cp:lastModifiedBy>Lamyaa fattouh ibrahim</cp:lastModifiedBy>
  <cp:revision>11</cp:revision>
  <dcterms:created xsi:type="dcterms:W3CDTF">2023-02-15T01:47:22Z</dcterms:created>
  <dcterms:modified xsi:type="dcterms:W3CDTF">2023-02-23T21:26:11Z</dcterms:modified>
</cp:coreProperties>
</file>