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CBC65-F205-1D98-5ED6-70FBE045D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15A34BC-96CB-BFC3-BF34-5D4BFC3EE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15C4A-231A-4B5C-AA36-D34DEB59ADF6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10951B-22D8-6674-9609-A1412E7A1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52A411-74CA-27C7-9961-23FC5B631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1126F8-1A8A-4F36-98A6-720B3EBB1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962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67682B-8F7B-23EE-3B92-EB1EE4E06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14981A-3E57-5C12-D397-9F8A7699F2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D66B3-F7C3-A281-4A02-E6E462B0F0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515C4A-231A-4B5C-AA36-D34DEB59ADF6}" type="datetimeFigureOut">
              <a:rPr lang="en-US" smtClean="0"/>
              <a:t>3/9/2026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C04F1F-1A0F-D0BA-F30B-2154A9655E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6F76C-85FD-75BE-E378-C8ECB33795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1126F8-1A8A-4F36-98A6-720B3EBB12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4573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4756E3-EFD0-8FBC-006B-2670BF802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BA6440-6A96-2236-1525-71877EBAD1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015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C9B747-D50E-D26A-5664-54B5CBEB5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85F7AD-F7ED-711E-4C5A-9FF24619FD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102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A8D19-638E-AE81-1C2B-E4B318051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B0FD9-86E1-4E58-8BFB-9BFB3ADA8D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31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E7FC6-97A7-67F3-9B6A-B4F235CE2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1ACB46-73BC-0A40-AF7C-544EC04FB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5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E6C80C-4903-0294-9A21-B0F6CBFAC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ADB3F2-D0A7-7312-6DA7-CF34058904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4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92104B-7E60-AA65-A6DB-4D2FDDC59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A3AC87-08B0-E4FF-1E2B-1513788005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314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383B03-1885-5581-070A-BED712932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FFAB03-04E0-5DC7-8314-A891896054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C7B39F-26EC-59C8-9676-4F6EC33B2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50E00E-B1DE-7E22-E09B-4BB0FD1E2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68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1BB97E-6F37-1FA8-3C8E-2926B0FD2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4CD9E-9FE2-7CE9-34F5-235F69F307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51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699AB-EDA7-B968-FF76-35EA095743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681BB0-B31D-0DF6-94D7-82B12F8625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9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2AD225-836C-25FE-FB7C-7864DB362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BA0234-4D17-EEBC-1BA9-0584F7E564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5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F4267F-504A-C5CB-48F5-DDD0BA777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F99BAD-C5FC-3D86-74BE-E0B61BF51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4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28C983-CA96-273E-3704-5C11C47EE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3090F-A5D5-0C76-37E2-DF7B89B84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522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CDE60B-66A8-3C06-08FD-A902F89A99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1A18A9-564E-6BA9-D02A-A178192090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52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1E9722-6D14-66FD-6883-F60F04D2E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C0A09F-1663-28AD-55A7-F46C6955C3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3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BCB08B-5C38-DB90-EBBA-A38770CAE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0B4C38-306B-7134-8800-6705DF4349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62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C2CA0E-11A6-A953-0D1C-1AFB6F6D1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32419-8E4F-6002-E9E2-F4F4810EF0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021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63F6AC-A8BA-2A0D-3D35-17E696B22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C16B37-4B63-760D-1E0D-8C2E5B0A40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9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091779-2FC1-B5CE-9EBD-B4A16A746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6044AD-4EE3-DC0E-DD00-44380D7F80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2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4A3C7-2BCF-29C7-C1C5-D8084D2F9A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48F90-3A77-21D2-3E9F-E108553F96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02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B6E9C7-BA36-47AA-DC00-40113BBEF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E18598-C04A-9F1E-DC15-6EB7E7A286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545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1FD7E8-E66A-A57F-4CFC-5B0F6DA7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E03321-A9C0-581E-CDFB-7E9A89E9A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08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AD2CA9-DB67-9B0D-C8F0-0283C4261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B814F-EFC3-57A2-12C0-76D69652CD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04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8C72C0-49DC-6B8B-7FFF-DF6DA10FAD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D499BB-631B-0DAA-DA3D-9B86738673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9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1FFF7-13FF-826E-FE97-48C437D92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0630DF-49D1-2FDA-1F88-672B070E0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95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7FF367-1F49-793E-4F19-64FF88DDB0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FFAEB-DB46-F8A0-77B0-A3F4DBA81D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22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CFC39E-2286-65C9-4292-7033DB47D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6DD19-47CF-71AF-D4B8-4A49ACB675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02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5A4CA-FA84-5437-AED9-2F1B93D98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B38474-2AF4-1253-071F-D4C1C170F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11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023CBE-E792-CE50-2713-06219A66A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9DBBEF-F1D2-1B4F-48C1-7A0E10C2E0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62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50FB95-24F6-4393-2104-60882C918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D12EE7-3B06-BB47-84EC-BAAAA83ADA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66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450110-B6E0-78AF-E29A-404F65CC5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83626-C03E-8AC2-466D-7B7F7A222D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36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CF2154-07B1-289F-15D0-1B5323896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A47761-EC07-7FD4-521A-7B57D4DC5C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6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B01794-8CD7-F5DC-9D61-CF86FAE6CD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E03E7D-70B7-8EF8-AA04-EB2BD93466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33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D964D2-A127-C44F-4B94-296C6DE5C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06337-E7B6-5A92-E52A-7EC54D2F9C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51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2C2EAC-5F46-2636-A1C8-C66FFDE22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A203D8-48D6-AB7B-B394-3F5561CE41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0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87A2EF-1D7D-9467-A26B-F9AC0BFC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B5DCF8-E483-6A61-D36B-3C3723DC56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644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2026-03-08T22:08:31Z</dcterms:created>
  <dcterms:modified xsi:type="dcterms:W3CDTF">2026-03-08T22:08:31Z</dcterms:modified>
</cp:coreProperties>
</file>