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7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8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2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33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34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35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3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1"/>
  </p:notesMasterIdLst>
  <p:sldIdLst>
    <p:sldId id="303" r:id="rId5"/>
    <p:sldId id="523" r:id="rId6"/>
    <p:sldId id="276" r:id="rId7"/>
    <p:sldId id="729" r:id="rId8"/>
    <p:sldId id="510" r:id="rId9"/>
    <p:sldId id="730" r:id="rId10"/>
    <p:sldId id="733" r:id="rId11"/>
    <p:sldId id="731" r:id="rId12"/>
    <p:sldId id="734" r:id="rId13"/>
    <p:sldId id="697" r:id="rId14"/>
    <p:sldId id="698" r:id="rId15"/>
    <p:sldId id="699" r:id="rId16"/>
    <p:sldId id="700" r:id="rId17"/>
    <p:sldId id="732" r:id="rId18"/>
    <p:sldId id="675" r:id="rId19"/>
    <p:sldId id="676" r:id="rId20"/>
    <p:sldId id="735" r:id="rId21"/>
    <p:sldId id="736" r:id="rId22"/>
    <p:sldId id="715" r:id="rId23"/>
    <p:sldId id="737" r:id="rId24"/>
    <p:sldId id="677" r:id="rId25"/>
    <p:sldId id="739" r:id="rId26"/>
    <p:sldId id="681" r:id="rId27"/>
    <p:sldId id="738" r:id="rId28"/>
    <p:sldId id="740" r:id="rId29"/>
    <p:sldId id="648" r:id="rId30"/>
    <p:sldId id="741" r:id="rId31"/>
    <p:sldId id="742" r:id="rId32"/>
    <p:sldId id="680" r:id="rId33"/>
    <p:sldId id="743" r:id="rId34"/>
    <p:sldId id="720" r:id="rId35"/>
    <p:sldId id="719" r:id="rId36"/>
    <p:sldId id="744" r:id="rId37"/>
    <p:sldId id="745" r:id="rId38"/>
    <p:sldId id="747" r:id="rId39"/>
    <p:sldId id="349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523"/>
            <p14:sldId id="276"/>
            <p14:sldId id="729"/>
            <p14:sldId id="510"/>
            <p14:sldId id="730"/>
            <p14:sldId id="733"/>
            <p14:sldId id="731"/>
            <p14:sldId id="734"/>
            <p14:sldId id="697"/>
            <p14:sldId id="698"/>
            <p14:sldId id="699"/>
            <p14:sldId id="700"/>
            <p14:sldId id="732"/>
            <p14:sldId id="675"/>
            <p14:sldId id="676"/>
            <p14:sldId id="735"/>
            <p14:sldId id="736"/>
            <p14:sldId id="715"/>
            <p14:sldId id="737"/>
            <p14:sldId id="677"/>
            <p14:sldId id="739"/>
            <p14:sldId id="681"/>
            <p14:sldId id="738"/>
            <p14:sldId id="740"/>
            <p14:sldId id="648"/>
            <p14:sldId id="741"/>
            <p14:sldId id="742"/>
            <p14:sldId id="680"/>
            <p14:sldId id="743"/>
            <p14:sldId id="720"/>
            <p14:sldId id="719"/>
            <p14:sldId id="744"/>
            <p14:sldId id="745"/>
            <p14:sldId id="74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95B99-0F72-5DA0-87AE-3ED0F10E3E86}" v="11" dt="2024-08-03T22:11:52.769"/>
  </p1510:revLst>
</p1510:revInfo>
</file>

<file path=ppt/tableStyles.xml><?xml version="1.0" encoding="utf-8"?>
<a:tblStyleLst xmlns:a="http://schemas.openxmlformats.org/drawingml/2006/main" def="{5C22544A-7EE6-4342-B048-85BDC9FD1C3A}"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21"/>
    <p:restoredTop sz="74648"/>
  </p:normalViewPr>
  <p:slideViewPr>
    <p:cSldViewPr snapToGrid="0">
      <p:cViewPr varScale="1">
        <p:scale>
          <a:sx n="80" d="100"/>
          <a:sy n="80" d="100"/>
        </p:scale>
        <p:origin x="14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5" d="100"/>
          <a:sy n="85" d="100"/>
        </p:scale>
        <p:origin x="3928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95F084-2274-8B4E-B354-55ADC86B05B6}" type="doc">
      <dgm:prSet loTypeId="urn:microsoft.com/office/officeart/2005/8/layout/h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F23BEE-B072-F344-9920-50798E2A67A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العناصر الرئيسية</a:t>
          </a:r>
          <a:endParaRPr lang="en-GB" sz="2400" b="1" dirty="0"/>
        </a:p>
      </dgm:t>
    </dgm:pt>
    <dgm:pt modelId="{038609D5-F8B8-2946-99DE-474676E27575}" type="parTrans" cxnId="{24484A0E-0D4A-DA4E-BBA2-09AF273FC98F}">
      <dgm:prSet/>
      <dgm:spPr/>
      <dgm:t>
        <a:bodyPr/>
        <a:lstStyle/>
        <a:p>
          <a:endParaRPr lang="en-GB"/>
        </a:p>
      </dgm:t>
    </dgm:pt>
    <dgm:pt modelId="{3444F2A1-70A5-3446-B5EA-550CF6CBD0A3}" type="sibTrans" cxnId="{24484A0E-0D4A-DA4E-BBA2-09AF273FC98F}">
      <dgm:prSet/>
      <dgm:spPr/>
      <dgm:t>
        <a:bodyPr/>
        <a:lstStyle/>
        <a:p>
          <a:endParaRPr lang="en-GB"/>
        </a:p>
      </dgm:t>
    </dgm:pt>
    <dgm:pt modelId="{B6FA487D-27C9-004C-81FD-9D6AFCBDBF2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800" dirty="0"/>
            <a:t>التخطيط</a:t>
          </a:r>
          <a:r>
            <a:rPr lang="en-GB" sz="2800" dirty="0"/>
            <a:t>.</a:t>
          </a:r>
        </a:p>
      </dgm:t>
    </dgm:pt>
    <dgm:pt modelId="{28DA3992-EAF3-4E4B-8478-ABA83668224D}" type="parTrans" cxnId="{C3516D9B-F466-1A41-86C1-39A1D5BD6C69}">
      <dgm:prSet/>
      <dgm:spPr/>
      <dgm:t>
        <a:bodyPr/>
        <a:lstStyle/>
        <a:p>
          <a:endParaRPr lang="en-GB"/>
        </a:p>
      </dgm:t>
    </dgm:pt>
    <dgm:pt modelId="{6F780E3C-E6E0-D944-B593-5A569E2D1E77}" type="sibTrans" cxnId="{C3516D9B-F466-1A41-86C1-39A1D5BD6C69}">
      <dgm:prSet/>
      <dgm:spPr/>
      <dgm:t>
        <a:bodyPr/>
        <a:lstStyle/>
        <a:p>
          <a:endParaRPr lang="en-GB"/>
        </a:p>
      </dgm:t>
    </dgm:pt>
    <dgm:pt modelId="{A003A5C7-8848-FC4C-A00E-F9CA703A2280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sz="2800" b="1" dirty="0"/>
            <a:t>الأهداف النهائية</a:t>
          </a:r>
          <a:endParaRPr lang="en-GB" sz="2800" b="1" dirty="0"/>
        </a:p>
      </dgm:t>
    </dgm:pt>
    <dgm:pt modelId="{6916E1D3-E905-D247-94BC-7192D5269EFF}" type="parTrans" cxnId="{501F64F7-5EAD-EC48-A8F3-DE3CF5777E2C}">
      <dgm:prSet/>
      <dgm:spPr/>
      <dgm:t>
        <a:bodyPr/>
        <a:lstStyle/>
        <a:p>
          <a:endParaRPr lang="en-GB"/>
        </a:p>
      </dgm:t>
    </dgm:pt>
    <dgm:pt modelId="{A0EEEA68-3D07-CB42-B41A-494A809AFA61}" type="sibTrans" cxnId="{501F64F7-5EAD-EC48-A8F3-DE3CF5777E2C}">
      <dgm:prSet/>
      <dgm:spPr/>
      <dgm:t>
        <a:bodyPr/>
        <a:lstStyle/>
        <a:p>
          <a:endParaRPr lang="en-GB"/>
        </a:p>
      </dgm:t>
    </dgm:pt>
    <dgm:pt modelId="{F79EB323-5674-494E-8008-57B201D2221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800" dirty="0"/>
            <a:t>تحقيق الأهداف التسويقية</a:t>
          </a:r>
          <a:endParaRPr lang="en-GB" sz="2800" dirty="0"/>
        </a:p>
      </dgm:t>
    </dgm:pt>
    <dgm:pt modelId="{3E366657-B150-E147-B337-38EF0B7B9442}" type="parTrans" cxnId="{F460137A-79A4-3A45-8D0E-05508E2AE97F}">
      <dgm:prSet/>
      <dgm:spPr/>
      <dgm:t>
        <a:bodyPr/>
        <a:lstStyle/>
        <a:p>
          <a:endParaRPr lang="en-GB"/>
        </a:p>
      </dgm:t>
    </dgm:pt>
    <dgm:pt modelId="{D8DAAE8A-A0B5-6F42-8231-F3FB81F33E14}" type="sibTrans" cxnId="{F460137A-79A4-3A45-8D0E-05508E2AE97F}">
      <dgm:prSet/>
      <dgm:spPr/>
      <dgm:t>
        <a:bodyPr/>
        <a:lstStyle/>
        <a:p>
          <a:endParaRPr lang="en-GB"/>
        </a:p>
      </dgm:t>
    </dgm:pt>
    <dgm:pt modelId="{7FB0DD67-B8C9-A14E-933F-A26CDD8670B5}">
      <dgm:prSet custT="1"/>
      <dgm:spPr/>
      <dgm:t>
        <a:bodyPr/>
        <a:lstStyle/>
        <a:p>
          <a:pPr rtl="1"/>
          <a:r>
            <a:rPr lang="ar-SA" sz="2800" dirty="0"/>
            <a:t>التنفيذ</a:t>
          </a:r>
          <a:r>
            <a:rPr lang="en-GB" sz="2800" dirty="0"/>
            <a:t>.</a:t>
          </a:r>
        </a:p>
      </dgm:t>
    </dgm:pt>
    <dgm:pt modelId="{699CCC37-FFAD-7E47-B099-2C3CC2ABE64E}" type="parTrans" cxnId="{1AAAD95F-007C-1B44-B1E5-A2BCB2CC1E3D}">
      <dgm:prSet/>
      <dgm:spPr/>
      <dgm:t>
        <a:bodyPr/>
        <a:lstStyle/>
        <a:p>
          <a:endParaRPr lang="en-GB"/>
        </a:p>
      </dgm:t>
    </dgm:pt>
    <dgm:pt modelId="{D4B9A617-BA42-714A-A502-DCC8F3D48EA4}" type="sibTrans" cxnId="{1AAAD95F-007C-1B44-B1E5-A2BCB2CC1E3D}">
      <dgm:prSet/>
      <dgm:spPr/>
      <dgm:t>
        <a:bodyPr/>
        <a:lstStyle/>
        <a:p>
          <a:endParaRPr lang="en-GB"/>
        </a:p>
      </dgm:t>
    </dgm:pt>
    <dgm:pt modelId="{E7A31D5A-DBFD-1649-8DF2-D824CE289C92}">
      <dgm:prSet custT="1"/>
      <dgm:spPr/>
      <dgm:t>
        <a:bodyPr/>
        <a:lstStyle/>
        <a:p>
          <a:pPr rtl="1"/>
          <a:r>
            <a:rPr lang="ar-SA" sz="2800" dirty="0"/>
            <a:t>التعديل أثناء الحملة</a:t>
          </a:r>
          <a:r>
            <a:rPr lang="en-GB" sz="2800" dirty="0"/>
            <a:t>.</a:t>
          </a:r>
        </a:p>
      </dgm:t>
    </dgm:pt>
    <dgm:pt modelId="{07A6A8C8-72DA-2C4B-9345-9A8E63FE8AC3}" type="parTrans" cxnId="{F793A988-7140-D64F-A57F-CC633E249B22}">
      <dgm:prSet/>
      <dgm:spPr/>
      <dgm:t>
        <a:bodyPr/>
        <a:lstStyle/>
        <a:p>
          <a:endParaRPr lang="en-GB"/>
        </a:p>
      </dgm:t>
    </dgm:pt>
    <dgm:pt modelId="{E3454189-559B-2047-B01F-E8350C89702B}" type="sibTrans" cxnId="{F793A988-7140-D64F-A57F-CC633E249B22}">
      <dgm:prSet/>
      <dgm:spPr/>
      <dgm:t>
        <a:bodyPr/>
        <a:lstStyle/>
        <a:p>
          <a:endParaRPr lang="en-GB"/>
        </a:p>
      </dgm:t>
    </dgm:pt>
    <dgm:pt modelId="{EA14DA0B-13B3-8D4B-81C3-C78597208D43}">
      <dgm:prSet custT="1"/>
      <dgm:spPr/>
      <dgm:t>
        <a:bodyPr/>
        <a:lstStyle/>
        <a:p>
          <a:pPr rtl="1"/>
          <a:r>
            <a:rPr lang="ar-SA" sz="2800" dirty="0"/>
            <a:t>التقييم والإغلاق</a:t>
          </a:r>
          <a:r>
            <a:rPr lang="en-GB" sz="2800" dirty="0"/>
            <a:t>.</a:t>
          </a:r>
        </a:p>
      </dgm:t>
    </dgm:pt>
    <dgm:pt modelId="{FAE939AD-4AA4-3A44-8E3A-FB971C98C397}" type="parTrans" cxnId="{C220F9D3-67D8-924A-8B0B-84B1AC0580E3}">
      <dgm:prSet/>
      <dgm:spPr/>
      <dgm:t>
        <a:bodyPr/>
        <a:lstStyle/>
        <a:p>
          <a:endParaRPr lang="en-GB"/>
        </a:p>
      </dgm:t>
    </dgm:pt>
    <dgm:pt modelId="{CF003788-785C-7C4F-995E-BCF78C09DF1E}" type="sibTrans" cxnId="{C220F9D3-67D8-924A-8B0B-84B1AC0580E3}">
      <dgm:prSet/>
      <dgm:spPr/>
      <dgm:t>
        <a:bodyPr/>
        <a:lstStyle/>
        <a:p>
          <a:endParaRPr lang="en-GB"/>
        </a:p>
      </dgm:t>
    </dgm:pt>
    <dgm:pt modelId="{B2DAB55F-1D08-894B-AD4E-CA28DB00DCAB}">
      <dgm:prSet custT="1"/>
      <dgm:spPr/>
      <dgm:t>
        <a:bodyPr/>
        <a:lstStyle/>
        <a:p>
          <a:pPr algn="r" rtl="1"/>
          <a:r>
            <a:rPr lang="ar-SA" sz="2800" dirty="0"/>
            <a:t>تحسين تجربة الجمهور المستهدف</a:t>
          </a:r>
          <a:endParaRPr lang="en-US" sz="2800" dirty="0"/>
        </a:p>
      </dgm:t>
    </dgm:pt>
    <dgm:pt modelId="{56631942-49A5-FD40-8DC3-15A85A6405A8}" type="parTrans" cxnId="{5578C995-6492-FC40-80ED-0B918C8027B6}">
      <dgm:prSet/>
      <dgm:spPr/>
      <dgm:t>
        <a:bodyPr/>
        <a:lstStyle/>
        <a:p>
          <a:endParaRPr lang="en-GB"/>
        </a:p>
      </dgm:t>
    </dgm:pt>
    <dgm:pt modelId="{6B02C067-80C3-8248-81B4-E6619F9A9C7E}" type="sibTrans" cxnId="{5578C995-6492-FC40-80ED-0B918C8027B6}">
      <dgm:prSet/>
      <dgm:spPr/>
      <dgm:t>
        <a:bodyPr/>
        <a:lstStyle/>
        <a:p>
          <a:endParaRPr lang="en-GB"/>
        </a:p>
      </dgm:t>
    </dgm:pt>
    <dgm:pt modelId="{F8599321-4A3C-AB47-8CCD-79FCB9B8313A}">
      <dgm:prSet custT="1"/>
      <dgm:spPr/>
      <dgm:t>
        <a:bodyPr/>
        <a:lstStyle/>
        <a:p>
          <a:pPr algn="r" rtl="1"/>
          <a:r>
            <a:rPr lang="ar-SA" sz="2800" dirty="0"/>
            <a:t>تحقيق عائد استثمار مرتفع</a:t>
          </a:r>
          <a:endParaRPr lang="en-US" sz="2800" dirty="0"/>
        </a:p>
      </dgm:t>
    </dgm:pt>
    <dgm:pt modelId="{2F833A5C-4CAD-0047-9EC0-1167FBDA529C}" type="parTrans" cxnId="{EC7FE35D-85DE-2444-9FE2-FE1A7EE6A36C}">
      <dgm:prSet/>
      <dgm:spPr/>
      <dgm:t>
        <a:bodyPr/>
        <a:lstStyle/>
        <a:p>
          <a:endParaRPr lang="en-GB"/>
        </a:p>
      </dgm:t>
    </dgm:pt>
    <dgm:pt modelId="{2DCED99C-1E12-8246-8D5B-46B2A0979DD9}" type="sibTrans" cxnId="{EC7FE35D-85DE-2444-9FE2-FE1A7EE6A36C}">
      <dgm:prSet/>
      <dgm:spPr/>
      <dgm:t>
        <a:bodyPr/>
        <a:lstStyle/>
        <a:p>
          <a:endParaRPr lang="en-GB"/>
        </a:p>
      </dgm:t>
    </dgm:pt>
    <dgm:pt modelId="{CD8338A9-C715-B64A-BB7A-E8ADE4FAC54E}" type="pres">
      <dgm:prSet presAssocID="{2E95F084-2274-8B4E-B354-55ADC86B05B6}" presName="Name0" presStyleCnt="0">
        <dgm:presLayoutVars>
          <dgm:dir val="rev"/>
          <dgm:animLvl val="lvl"/>
          <dgm:resizeHandles val="exact"/>
        </dgm:presLayoutVars>
      </dgm:prSet>
      <dgm:spPr/>
    </dgm:pt>
    <dgm:pt modelId="{50DAE38B-99EA-DD47-A57B-233650D9610F}" type="pres">
      <dgm:prSet presAssocID="{15F23BEE-B072-F344-9920-50798E2A67AB}" presName="composite" presStyleCnt="0"/>
      <dgm:spPr/>
    </dgm:pt>
    <dgm:pt modelId="{93C861E3-AF59-DC49-A702-89728A0BF011}" type="pres">
      <dgm:prSet presAssocID="{15F23BEE-B072-F344-9920-50798E2A67AB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E706C6B4-A2C9-A943-AF56-DC82FCEB1D31}" type="pres">
      <dgm:prSet presAssocID="{15F23BEE-B072-F344-9920-50798E2A67AB}" presName="desTx" presStyleLbl="alignAccFollowNode1" presStyleIdx="0" presStyleCnt="2">
        <dgm:presLayoutVars>
          <dgm:bulletEnabled val="1"/>
        </dgm:presLayoutVars>
      </dgm:prSet>
      <dgm:spPr/>
    </dgm:pt>
    <dgm:pt modelId="{FE08FDCB-C467-1347-A29F-D1590D9A5727}" type="pres">
      <dgm:prSet presAssocID="{3444F2A1-70A5-3446-B5EA-550CF6CBD0A3}" presName="space" presStyleCnt="0"/>
      <dgm:spPr/>
    </dgm:pt>
    <dgm:pt modelId="{D2F83A90-9D41-444F-8A0F-6130C7C51044}" type="pres">
      <dgm:prSet presAssocID="{A003A5C7-8848-FC4C-A00E-F9CA703A2280}" presName="composite" presStyleCnt="0"/>
      <dgm:spPr/>
    </dgm:pt>
    <dgm:pt modelId="{CDFC8918-E761-C243-9130-383C7C80CC12}" type="pres">
      <dgm:prSet presAssocID="{A003A5C7-8848-FC4C-A00E-F9CA703A2280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C54B19E5-C9A1-8745-95BC-2371C1CBF072}" type="pres">
      <dgm:prSet presAssocID="{A003A5C7-8848-FC4C-A00E-F9CA703A2280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D0244602-912D-7649-AE6D-6311462AF2A6}" type="presOf" srcId="{B2DAB55F-1D08-894B-AD4E-CA28DB00DCAB}" destId="{C54B19E5-C9A1-8745-95BC-2371C1CBF072}" srcOrd="0" destOrd="1" presId="urn:microsoft.com/office/officeart/2005/8/layout/hList1"/>
    <dgm:cxn modelId="{4FD10F0D-EE81-C34C-8060-2B38E2D457AC}" type="presOf" srcId="{7FB0DD67-B8C9-A14E-933F-A26CDD8670B5}" destId="{E706C6B4-A2C9-A943-AF56-DC82FCEB1D31}" srcOrd="0" destOrd="1" presId="urn:microsoft.com/office/officeart/2005/8/layout/hList1"/>
    <dgm:cxn modelId="{24484A0E-0D4A-DA4E-BBA2-09AF273FC98F}" srcId="{2E95F084-2274-8B4E-B354-55ADC86B05B6}" destId="{15F23BEE-B072-F344-9920-50798E2A67AB}" srcOrd="0" destOrd="0" parTransId="{038609D5-F8B8-2946-99DE-474676E27575}" sibTransId="{3444F2A1-70A5-3446-B5EA-550CF6CBD0A3}"/>
    <dgm:cxn modelId="{AF21EE11-5C9F-AB4E-BFB3-8B304DD574F3}" type="presOf" srcId="{2E95F084-2274-8B4E-B354-55ADC86B05B6}" destId="{CD8338A9-C715-B64A-BB7A-E8ADE4FAC54E}" srcOrd="0" destOrd="0" presId="urn:microsoft.com/office/officeart/2005/8/layout/hList1"/>
    <dgm:cxn modelId="{5175F538-1BD5-BA40-9A8E-CD98A0512114}" type="presOf" srcId="{B6FA487D-27C9-004C-81FD-9D6AFCBDBF23}" destId="{E706C6B4-A2C9-A943-AF56-DC82FCEB1D31}" srcOrd="0" destOrd="0" presId="urn:microsoft.com/office/officeart/2005/8/layout/hList1"/>
    <dgm:cxn modelId="{EC7FE35D-85DE-2444-9FE2-FE1A7EE6A36C}" srcId="{A003A5C7-8848-FC4C-A00E-F9CA703A2280}" destId="{F8599321-4A3C-AB47-8CCD-79FCB9B8313A}" srcOrd="2" destOrd="0" parTransId="{2F833A5C-4CAD-0047-9EC0-1167FBDA529C}" sibTransId="{2DCED99C-1E12-8246-8D5B-46B2A0979DD9}"/>
    <dgm:cxn modelId="{1AAAD95F-007C-1B44-B1E5-A2BCB2CC1E3D}" srcId="{15F23BEE-B072-F344-9920-50798E2A67AB}" destId="{7FB0DD67-B8C9-A14E-933F-A26CDD8670B5}" srcOrd="1" destOrd="0" parTransId="{699CCC37-FFAD-7E47-B099-2C3CC2ABE64E}" sibTransId="{D4B9A617-BA42-714A-A502-DCC8F3D48EA4}"/>
    <dgm:cxn modelId="{A35C5864-F026-F74A-A1FE-2777701F7327}" type="presOf" srcId="{A003A5C7-8848-FC4C-A00E-F9CA703A2280}" destId="{CDFC8918-E761-C243-9130-383C7C80CC12}" srcOrd="0" destOrd="0" presId="urn:microsoft.com/office/officeart/2005/8/layout/hList1"/>
    <dgm:cxn modelId="{BFC83E67-0735-A147-B079-D3F66550F809}" type="presOf" srcId="{F8599321-4A3C-AB47-8CCD-79FCB9B8313A}" destId="{C54B19E5-C9A1-8745-95BC-2371C1CBF072}" srcOrd="0" destOrd="2" presId="urn:microsoft.com/office/officeart/2005/8/layout/hList1"/>
    <dgm:cxn modelId="{E3D2DC70-1ADD-9148-87ED-8B5DC4EEFCA8}" type="presOf" srcId="{E7A31D5A-DBFD-1649-8DF2-D824CE289C92}" destId="{E706C6B4-A2C9-A943-AF56-DC82FCEB1D31}" srcOrd="0" destOrd="2" presId="urn:microsoft.com/office/officeart/2005/8/layout/hList1"/>
    <dgm:cxn modelId="{F460137A-79A4-3A45-8D0E-05508E2AE97F}" srcId="{A003A5C7-8848-FC4C-A00E-F9CA703A2280}" destId="{F79EB323-5674-494E-8008-57B201D22213}" srcOrd="0" destOrd="0" parTransId="{3E366657-B150-E147-B337-38EF0B7B9442}" sibTransId="{D8DAAE8A-A0B5-6F42-8231-F3FB81F33E14}"/>
    <dgm:cxn modelId="{691F4A7E-4EE9-8F41-9779-416DCC1B63B7}" type="presOf" srcId="{EA14DA0B-13B3-8D4B-81C3-C78597208D43}" destId="{E706C6B4-A2C9-A943-AF56-DC82FCEB1D31}" srcOrd="0" destOrd="3" presId="urn:microsoft.com/office/officeart/2005/8/layout/hList1"/>
    <dgm:cxn modelId="{F793A988-7140-D64F-A57F-CC633E249B22}" srcId="{15F23BEE-B072-F344-9920-50798E2A67AB}" destId="{E7A31D5A-DBFD-1649-8DF2-D824CE289C92}" srcOrd="2" destOrd="0" parTransId="{07A6A8C8-72DA-2C4B-9345-9A8E63FE8AC3}" sibTransId="{E3454189-559B-2047-B01F-E8350C89702B}"/>
    <dgm:cxn modelId="{5578C995-6492-FC40-80ED-0B918C8027B6}" srcId="{A003A5C7-8848-FC4C-A00E-F9CA703A2280}" destId="{B2DAB55F-1D08-894B-AD4E-CA28DB00DCAB}" srcOrd="1" destOrd="0" parTransId="{56631942-49A5-FD40-8DC3-15A85A6405A8}" sibTransId="{6B02C067-80C3-8248-81B4-E6619F9A9C7E}"/>
    <dgm:cxn modelId="{C3516D9B-F466-1A41-86C1-39A1D5BD6C69}" srcId="{15F23BEE-B072-F344-9920-50798E2A67AB}" destId="{B6FA487D-27C9-004C-81FD-9D6AFCBDBF23}" srcOrd="0" destOrd="0" parTransId="{28DA3992-EAF3-4E4B-8478-ABA83668224D}" sibTransId="{6F780E3C-E6E0-D944-B593-5A569E2D1E77}"/>
    <dgm:cxn modelId="{292A10C1-8C5E-F24C-84C2-820C54161139}" type="presOf" srcId="{15F23BEE-B072-F344-9920-50798E2A67AB}" destId="{93C861E3-AF59-DC49-A702-89728A0BF011}" srcOrd="0" destOrd="0" presId="urn:microsoft.com/office/officeart/2005/8/layout/hList1"/>
    <dgm:cxn modelId="{C220F9D3-67D8-924A-8B0B-84B1AC0580E3}" srcId="{15F23BEE-B072-F344-9920-50798E2A67AB}" destId="{EA14DA0B-13B3-8D4B-81C3-C78597208D43}" srcOrd="3" destOrd="0" parTransId="{FAE939AD-4AA4-3A44-8E3A-FB971C98C397}" sibTransId="{CF003788-785C-7C4F-995E-BCF78C09DF1E}"/>
    <dgm:cxn modelId="{927A83EE-CE28-F94F-A962-8D483D1624B1}" type="presOf" srcId="{F79EB323-5674-494E-8008-57B201D22213}" destId="{C54B19E5-C9A1-8745-95BC-2371C1CBF072}" srcOrd="0" destOrd="0" presId="urn:microsoft.com/office/officeart/2005/8/layout/hList1"/>
    <dgm:cxn modelId="{501F64F7-5EAD-EC48-A8F3-DE3CF5777E2C}" srcId="{2E95F084-2274-8B4E-B354-55ADC86B05B6}" destId="{A003A5C7-8848-FC4C-A00E-F9CA703A2280}" srcOrd="1" destOrd="0" parTransId="{6916E1D3-E905-D247-94BC-7192D5269EFF}" sibTransId="{A0EEEA68-3D07-CB42-B41A-494A809AFA61}"/>
    <dgm:cxn modelId="{27C843A9-8DCB-354D-A712-E6E2E8CB798C}" type="presParOf" srcId="{CD8338A9-C715-B64A-BB7A-E8ADE4FAC54E}" destId="{50DAE38B-99EA-DD47-A57B-233650D9610F}" srcOrd="0" destOrd="0" presId="urn:microsoft.com/office/officeart/2005/8/layout/hList1"/>
    <dgm:cxn modelId="{99157D65-EB40-154C-950F-3B0FB5709D48}" type="presParOf" srcId="{50DAE38B-99EA-DD47-A57B-233650D9610F}" destId="{93C861E3-AF59-DC49-A702-89728A0BF011}" srcOrd="0" destOrd="0" presId="urn:microsoft.com/office/officeart/2005/8/layout/hList1"/>
    <dgm:cxn modelId="{20CDB8C8-A56F-6A47-8C28-D58AC3717FDC}" type="presParOf" srcId="{50DAE38B-99EA-DD47-A57B-233650D9610F}" destId="{E706C6B4-A2C9-A943-AF56-DC82FCEB1D31}" srcOrd="1" destOrd="0" presId="urn:microsoft.com/office/officeart/2005/8/layout/hList1"/>
    <dgm:cxn modelId="{430D04E2-FC42-6D4F-BF28-14C099271352}" type="presParOf" srcId="{CD8338A9-C715-B64A-BB7A-E8ADE4FAC54E}" destId="{FE08FDCB-C467-1347-A29F-D1590D9A5727}" srcOrd="1" destOrd="0" presId="urn:microsoft.com/office/officeart/2005/8/layout/hList1"/>
    <dgm:cxn modelId="{F5CC8394-0A6B-8C42-88D0-BD816E4FC7E4}" type="presParOf" srcId="{CD8338A9-C715-B64A-BB7A-E8ADE4FAC54E}" destId="{D2F83A90-9D41-444F-8A0F-6130C7C51044}" srcOrd="2" destOrd="0" presId="urn:microsoft.com/office/officeart/2005/8/layout/hList1"/>
    <dgm:cxn modelId="{AB8D5338-5CB0-9245-AD5B-E1EE08F91044}" type="presParOf" srcId="{D2F83A90-9D41-444F-8A0F-6130C7C51044}" destId="{CDFC8918-E761-C243-9130-383C7C80CC12}" srcOrd="0" destOrd="0" presId="urn:microsoft.com/office/officeart/2005/8/layout/hList1"/>
    <dgm:cxn modelId="{87EA2582-59DC-4C4B-9560-935520563B57}" type="presParOf" srcId="{D2F83A90-9D41-444F-8A0F-6130C7C51044}" destId="{C54B19E5-C9A1-8745-95BC-2371C1CBF07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تحقيق الوضوح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تحديد مسار الحملة من البداية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تخصيص الموارد بكفاءة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ar-SA" sz="2400" dirty="0"/>
            <a:t>تقليل الهدر المالي والزمني</a:t>
          </a:r>
          <a:endParaRPr lang="en-GB" sz="24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التعامل مع التحديات المحتملة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rtl="1"/>
          <a:r>
            <a:rPr lang="ar-SA" sz="2400" dirty="0"/>
            <a:t>الاستعداد للمخاطر</a:t>
          </a:r>
          <a:endParaRPr lang="en-GB" sz="24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C566B804-BCB8-1E49-B8EE-06D45915E6D7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ضمان التوافق مع الأهداف</a:t>
          </a:r>
          <a:endParaRPr lang="en-GB" sz="2400" dirty="0"/>
        </a:p>
      </dgm:t>
    </dgm:pt>
    <dgm:pt modelId="{4F35CCFB-65A0-6E4F-890D-0E6A20D67E1C}" type="parTrans" cxnId="{DE83F7B3-74D4-D146-8D0B-8A6ED75F226A}">
      <dgm:prSet/>
      <dgm:spPr/>
      <dgm:t>
        <a:bodyPr/>
        <a:lstStyle/>
        <a:p>
          <a:endParaRPr lang="en-GB" sz="2400"/>
        </a:p>
      </dgm:t>
    </dgm:pt>
    <dgm:pt modelId="{C1FF0500-6DC1-E548-9C68-5E2107D3CA87}" type="sibTrans" cxnId="{DE83F7B3-74D4-D146-8D0B-8A6ED75F226A}">
      <dgm:prSet/>
      <dgm:spPr/>
      <dgm:t>
        <a:bodyPr/>
        <a:lstStyle/>
        <a:p>
          <a:endParaRPr lang="en-GB" sz="2400"/>
        </a:p>
      </dgm:t>
    </dgm:pt>
    <dgm:pt modelId="{5E87A1F3-5E1B-AA41-B273-BB5FF6ECC03B}">
      <dgm:prSet phldrT="[Text]" custT="1"/>
      <dgm:spPr/>
      <dgm:t>
        <a:bodyPr/>
        <a:lstStyle/>
        <a:p>
          <a:pPr rtl="1"/>
          <a:r>
            <a:rPr lang="ar-SA" sz="2400" dirty="0"/>
            <a:t>ربط الخطط بالاستراتيجية العامة</a:t>
          </a:r>
          <a:endParaRPr lang="en-GB" sz="2400" dirty="0"/>
        </a:p>
      </dgm:t>
    </dgm:pt>
    <dgm:pt modelId="{78DA5674-75B8-4B43-8B7D-14C2A861D254}" type="parTrans" cxnId="{14E70041-76A8-BE43-9020-D1B9A31A5A5C}">
      <dgm:prSet/>
      <dgm:spPr/>
      <dgm:t>
        <a:bodyPr/>
        <a:lstStyle/>
        <a:p>
          <a:endParaRPr lang="en-GB" sz="2400"/>
        </a:p>
      </dgm:t>
    </dgm:pt>
    <dgm:pt modelId="{91E87790-ECC1-3A4D-9BC8-E61869A60987}" type="sibTrans" cxnId="{14E70041-76A8-BE43-9020-D1B9A31A5A5C}">
      <dgm:prSet/>
      <dgm:spPr/>
      <dgm:t>
        <a:bodyPr/>
        <a:lstStyle/>
        <a:p>
          <a:endParaRPr lang="en-GB" sz="2400"/>
        </a:p>
      </dgm:t>
    </dgm:pt>
    <dgm:pt modelId="{D149F625-27C1-C249-9006-1B94950F545B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98078C35-9E76-D44E-BBCC-BAA7EA6B9879}" type="pres">
      <dgm:prSet presAssocID="{4A11EF4C-C086-E642-9BB3-7F06E5C1290B}" presName="root" presStyleCnt="0"/>
      <dgm:spPr/>
    </dgm:pt>
    <dgm:pt modelId="{F9945A69-3910-CC4F-A166-62AADABD0E2C}" type="pres">
      <dgm:prSet presAssocID="{4A11EF4C-C086-E642-9BB3-7F06E5C1290B}" presName="rootComposite" presStyleCnt="0"/>
      <dgm:spPr/>
    </dgm:pt>
    <dgm:pt modelId="{E351E411-AEE8-DF4C-A81F-AB0B3F420FCE}" type="pres">
      <dgm:prSet presAssocID="{4A11EF4C-C086-E642-9BB3-7F06E5C1290B}" presName="rootText" presStyleLbl="node1" presStyleIdx="0" presStyleCnt="4" custScaleX="90333" custScaleY="70220"/>
      <dgm:spPr/>
    </dgm:pt>
    <dgm:pt modelId="{6D8FF543-8109-3844-AC58-9648356DFABE}" type="pres">
      <dgm:prSet presAssocID="{4A11EF4C-C086-E642-9BB3-7F06E5C1290B}" presName="rootConnector" presStyleLbl="node1" presStyleIdx="0" presStyleCnt="4"/>
      <dgm:spPr/>
    </dgm:pt>
    <dgm:pt modelId="{38746585-CA23-E540-AFFA-2A2C30CC7C96}" type="pres">
      <dgm:prSet presAssocID="{4A11EF4C-C086-E642-9BB3-7F06E5C1290B}" presName="childShape" presStyleCnt="0"/>
      <dgm:spPr/>
    </dgm:pt>
    <dgm:pt modelId="{F69676B8-3372-6245-86C7-29A51072DC86}" type="pres">
      <dgm:prSet presAssocID="{0C3FAF49-7E15-F346-B5F7-74FAF3B60F5B}" presName="Name13" presStyleLbl="parChTrans1D2" presStyleIdx="0" presStyleCnt="4"/>
      <dgm:spPr/>
    </dgm:pt>
    <dgm:pt modelId="{2BBEB849-55BA-F34A-8292-240D96C65C68}" type="pres">
      <dgm:prSet presAssocID="{C88ED262-17EB-A64F-8186-B36DDD55690A}" presName="childText" presStyleLbl="bgAcc1" presStyleIdx="0" presStyleCnt="4" custScaleX="110757" custScaleY="192068">
        <dgm:presLayoutVars>
          <dgm:bulletEnabled val="1"/>
        </dgm:presLayoutVars>
      </dgm:prSet>
      <dgm:spPr/>
    </dgm:pt>
    <dgm:pt modelId="{89629A06-2E39-554C-8581-8C91C1517FB4}" type="pres">
      <dgm:prSet presAssocID="{102A7D41-83D4-E04C-90C4-580B0FF7BC74}" presName="root" presStyleCnt="0"/>
      <dgm:spPr/>
    </dgm:pt>
    <dgm:pt modelId="{F1064274-549B-EE43-A5FF-0D6CA6CFCF86}" type="pres">
      <dgm:prSet presAssocID="{102A7D41-83D4-E04C-90C4-580B0FF7BC74}" presName="rootComposite" presStyleCnt="0"/>
      <dgm:spPr/>
    </dgm:pt>
    <dgm:pt modelId="{B61973B9-0B44-E644-B71B-647A7C96CC5B}" type="pres">
      <dgm:prSet presAssocID="{102A7D41-83D4-E04C-90C4-580B0FF7BC74}" presName="rootText" presStyleLbl="node1" presStyleIdx="1" presStyleCnt="4" custScaleX="90333" custScaleY="70220"/>
      <dgm:spPr/>
    </dgm:pt>
    <dgm:pt modelId="{AFE3FB7F-5633-F344-A200-9B3B3BC45949}" type="pres">
      <dgm:prSet presAssocID="{102A7D41-83D4-E04C-90C4-580B0FF7BC74}" presName="rootConnector" presStyleLbl="node1" presStyleIdx="1" presStyleCnt="4"/>
      <dgm:spPr/>
    </dgm:pt>
    <dgm:pt modelId="{1D96A90C-13D4-AA4D-9EE6-2E788BA5390A}" type="pres">
      <dgm:prSet presAssocID="{102A7D41-83D4-E04C-90C4-580B0FF7BC74}" presName="childShape" presStyleCnt="0"/>
      <dgm:spPr/>
    </dgm:pt>
    <dgm:pt modelId="{ABA4313E-725F-1742-92C7-6C0A930B71CD}" type="pres">
      <dgm:prSet presAssocID="{A9DB0A45-BA50-9B41-9880-F5C4AAF131D7}" presName="Name13" presStyleLbl="parChTrans1D2" presStyleIdx="1" presStyleCnt="4"/>
      <dgm:spPr/>
    </dgm:pt>
    <dgm:pt modelId="{A774F160-A9DB-DD4F-80EA-A6DEEBEB081E}" type="pres">
      <dgm:prSet presAssocID="{65387183-454B-F14D-A6F6-7DA8C5BFAE05}" presName="childText" presStyleLbl="bgAcc1" presStyleIdx="1" presStyleCnt="4" custScaleX="110757" custScaleY="192068">
        <dgm:presLayoutVars>
          <dgm:bulletEnabled val="1"/>
        </dgm:presLayoutVars>
      </dgm:prSet>
      <dgm:spPr/>
    </dgm:pt>
    <dgm:pt modelId="{42116AAB-CE9F-BC4A-8546-DC4047F963DA}" type="pres">
      <dgm:prSet presAssocID="{ADD6F1E2-4AED-DA41-AAFA-764AE518E54B}" presName="root" presStyleCnt="0"/>
      <dgm:spPr/>
    </dgm:pt>
    <dgm:pt modelId="{2DAC033D-2939-AE46-96FE-6363D5258E81}" type="pres">
      <dgm:prSet presAssocID="{ADD6F1E2-4AED-DA41-AAFA-764AE518E54B}" presName="rootComposite" presStyleCnt="0"/>
      <dgm:spPr/>
    </dgm:pt>
    <dgm:pt modelId="{4E7912FB-C25D-7E41-93DF-5E632CB92593}" type="pres">
      <dgm:prSet presAssocID="{ADD6F1E2-4AED-DA41-AAFA-764AE518E54B}" presName="rootText" presStyleLbl="node1" presStyleIdx="2" presStyleCnt="4" custScaleX="90333" custScaleY="70220"/>
      <dgm:spPr/>
    </dgm:pt>
    <dgm:pt modelId="{8B060894-FBAD-1F41-8BA9-F5F6766DB2BC}" type="pres">
      <dgm:prSet presAssocID="{ADD6F1E2-4AED-DA41-AAFA-764AE518E54B}" presName="rootConnector" presStyleLbl="node1" presStyleIdx="2" presStyleCnt="4"/>
      <dgm:spPr/>
    </dgm:pt>
    <dgm:pt modelId="{78A332D9-4372-954C-961D-8483F0DE6FD8}" type="pres">
      <dgm:prSet presAssocID="{ADD6F1E2-4AED-DA41-AAFA-764AE518E54B}" presName="childShape" presStyleCnt="0"/>
      <dgm:spPr/>
    </dgm:pt>
    <dgm:pt modelId="{89071331-5488-1A49-8856-F4512BB3542F}" type="pres">
      <dgm:prSet presAssocID="{A6221FE1-B857-2448-A6B5-034DBE16CDA4}" presName="Name13" presStyleLbl="parChTrans1D2" presStyleIdx="2" presStyleCnt="4"/>
      <dgm:spPr/>
    </dgm:pt>
    <dgm:pt modelId="{BCF9E977-DC9C-8B43-90ED-AE7D771A3165}" type="pres">
      <dgm:prSet presAssocID="{B1994776-BB7E-AD4E-900E-8296E2C69C4F}" presName="childText" presStyleLbl="bgAcc1" presStyleIdx="2" presStyleCnt="4" custScaleX="110757" custScaleY="192068">
        <dgm:presLayoutVars>
          <dgm:bulletEnabled val="1"/>
        </dgm:presLayoutVars>
      </dgm:prSet>
      <dgm:spPr/>
    </dgm:pt>
    <dgm:pt modelId="{87DF3204-6339-A347-B55A-6BF464B9B75A}" type="pres">
      <dgm:prSet presAssocID="{C566B804-BCB8-1E49-B8EE-06D45915E6D7}" presName="root" presStyleCnt="0"/>
      <dgm:spPr/>
    </dgm:pt>
    <dgm:pt modelId="{1BB3080D-1E9B-D540-9332-094EE0AB544B}" type="pres">
      <dgm:prSet presAssocID="{C566B804-BCB8-1E49-B8EE-06D45915E6D7}" presName="rootComposite" presStyleCnt="0"/>
      <dgm:spPr/>
    </dgm:pt>
    <dgm:pt modelId="{751F4EE2-34DC-6A42-9412-E5253820A6FF}" type="pres">
      <dgm:prSet presAssocID="{C566B804-BCB8-1E49-B8EE-06D45915E6D7}" presName="rootText" presStyleLbl="node1" presStyleIdx="3" presStyleCnt="4" custScaleX="90333" custScaleY="70220"/>
      <dgm:spPr/>
    </dgm:pt>
    <dgm:pt modelId="{67FF727B-64CB-3049-A213-D123FD982377}" type="pres">
      <dgm:prSet presAssocID="{C566B804-BCB8-1E49-B8EE-06D45915E6D7}" presName="rootConnector" presStyleLbl="node1" presStyleIdx="3" presStyleCnt="4"/>
      <dgm:spPr/>
    </dgm:pt>
    <dgm:pt modelId="{9DD2F761-C3D8-9149-B1C3-22DAF17B7984}" type="pres">
      <dgm:prSet presAssocID="{C566B804-BCB8-1E49-B8EE-06D45915E6D7}" presName="childShape" presStyleCnt="0"/>
      <dgm:spPr/>
    </dgm:pt>
    <dgm:pt modelId="{1B86DE42-4515-8347-8966-199C471BDC79}" type="pres">
      <dgm:prSet presAssocID="{78DA5674-75B8-4B43-8B7D-14C2A861D254}" presName="Name13" presStyleLbl="parChTrans1D2" presStyleIdx="3" presStyleCnt="4"/>
      <dgm:spPr/>
    </dgm:pt>
    <dgm:pt modelId="{93381337-7966-2F41-9000-71B6AA048087}" type="pres">
      <dgm:prSet presAssocID="{5E87A1F3-5E1B-AA41-B273-BB5FF6ECC03B}" presName="childText" presStyleLbl="bgAcc1" presStyleIdx="3" presStyleCnt="4" custScaleX="110757" custScaleY="192068">
        <dgm:presLayoutVars>
          <dgm:bulletEnabled val="1"/>
        </dgm:presLayoutVars>
      </dgm:prSet>
      <dgm:spPr/>
    </dgm:pt>
  </dgm:ptLst>
  <dgm:cxnLst>
    <dgm:cxn modelId="{5358291C-0A15-884E-9A17-9C526D139173}" type="presOf" srcId="{C566B804-BCB8-1E49-B8EE-06D45915E6D7}" destId="{67FF727B-64CB-3049-A213-D123FD982377}" srcOrd="1" destOrd="0" presId="urn:microsoft.com/office/officeart/2005/8/layout/hierarchy3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ED4943C-0D9B-3A41-8A55-63E6C1701F45}" type="presOf" srcId="{102A7D41-83D4-E04C-90C4-580B0FF7BC74}" destId="{AFE3FB7F-5633-F344-A200-9B3B3BC45949}" srcOrd="1" destOrd="0" presId="urn:microsoft.com/office/officeart/2005/8/layout/hierarchy3"/>
    <dgm:cxn modelId="{14E70041-76A8-BE43-9020-D1B9A31A5A5C}" srcId="{C566B804-BCB8-1E49-B8EE-06D45915E6D7}" destId="{5E87A1F3-5E1B-AA41-B273-BB5FF6ECC03B}" srcOrd="0" destOrd="0" parTransId="{78DA5674-75B8-4B43-8B7D-14C2A861D254}" sibTransId="{91E87790-ECC1-3A4D-9BC8-E61869A60987}"/>
    <dgm:cxn modelId="{FA898945-74EE-344E-B2FC-1D225BAFB3AF}" type="presOf" srcId="{ADD6F1E2-4AED-DA41-AAFA-764AE518E54B}" destId="{4E7912FB-C25D-7E41-93DF-5E632CB92593}" srcOrd="0" destOrd="0" presId="urn:microsoft.com/office/officeart/2005/8/layout/hierarchy3"/>
    <dgm:cxn modelId="{7BB63049-4599-7744-9171-4E9364238E07}" type="presOf" srcId="{0C3FAF49-7E15-F346-B5F7-74FAF3B60F5B}" destId="{F69676B8-3372-6245-86C7-29A51072DC86}" srcOrd="0" destOrd="0" presId="urn:microsoft.com/office/officeart/2005/8/layout/hierarchy3"/>
    <dgm:cxn modelId="{FBC9294B-A3A8-5D4A-82FE-CBBCF7240591}" type="presOf" srcId="{C566B804-BCB8-1E49-B8EE-06D45915E6D7}" destId="{751F4EE2-34DC-6A42-9412-E5253820A6FF}" srcOrd="0" destOrd="0" presId="urn:microsoft.com/office/officeart/2005/8/layout/hierarchy3"/>
    <dgm:cxn modelId="{CDB46150-FEFC-CF41-B20F-4AD5B6D2DAAE}" type="presOf" srcId="{C88ED262-17EB-A64F-8186-B36DDD55690A}" destId="{2BBEB849-55BA-F34A-8292-240D96C65C68}" srcOrd="0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8896B458-6363-B046-AE05-C69A3655BF16}" type="presOf" srcId="{B1994776-BB7E-AD4E-900E-8296E2C69C4F}" destId="{BCF9E977-DC9C-8B43-90ED-AE7D771A3165}" srcOrd="0" destOrd="0" presId="urn:microsoft.com/office/officeart/2005/8/layout/hierarchy3"/>
    <dgm:cxn modelId="{DE330F6A-22FD-B947-BB9C-9AC10D7B3B8E}" type="presOf" srcId="{4A11EF4C-C086-E642-9BB3-7F06E5C1290B}" destId="{E351E411-AEE8-DF4C-A81F-AB0B3F420FCE}" srcOrd="0" destOrd="0" presId="urn:microsoft.com/office/officeart/2005/8/layout/hierarchy3"/>
    <dgm:cxn modelId="{4708626B-169F-F047-AE59-4033B129FF42}" type="presOf" srcId="{78DA5674-75B8-4B43-8B7D-14C2A861D254}" destId="{1B86DE42-4515-8347-8966-199C471BDC79}" srcOrd="0" destOrd="0" presId="urn:microsoft.com/office/officeart/2005/8/layout/hierarchy3"/>
    <dgm:cxn modelId="{9E68217F-BD3D-8C42-B0DE-229BA6A303FA}" type="presOf" srcId="{4A11EF4C-C086-E642-9BB3-7F06E5C1290B}" destId="{6D8FF543-8109-3844-AC58-9648356DFABE}" srcOrd="1" destOrd="0" presId="urn:microsoft.com/office/officeart/2005/8/layout/hierarchy3"/>
    <dgm:cxn modelId="{68DEF68A-8187-6F44-ACD0-5752C5E29C40}" type="presOf" srcId="{A6221FE1-B857-2448-A6B5-034DBE16CDA4}" destId="{89071331-5488-1A49-8856-F4512BB3542F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A31D2899-8289-464B-96DF-DFA52C59B97B}" type="presOf" srcId="{BD09AEF8-F502-8F47-BA6A-B0FFAEB3008F}" destId="{D149F625-27C1-C249-9006-1B94950F545B}" srcOrd="0" destOrd="0" presId="urn:microsoft.com/office/officeart/2005/8/layout/hierarchy3"/>
    <dgm:cxn modelId="{DE83F7B3-74D4-D146-8D0B-8A6ED75F226A}" srcId="{BD09AEF8-F502-8F47-BA6A-B0FFAEB3008F}" destId="{C566B804-BCB8-1E49-B8EE-06D45915E6D7}" srcOrd="3" destOrd="0" parTransId="{4F35CCFB-65A0-6E4F-890D-0E6A20D67E1C}" sibTransId="{C1FF0500-6DC1-E548-9C68-5E2107D3CA87}"/>
    <dgm:cxn modelId="{952CF3B7-8B43-544D-B6CD-AEDE2559F244}" type="presOf" srcId="{102A7D41-83D4-E04C-90C4-580B0FF7BC74}" destId="{B61973B9-0B44-E644-B71B-647A7C96CC5B}" srcOrd="0" destOrd="0" presId="urn:microsoft.com/office/officeart/2005/8/layout/hierarchy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E98AA5D9-2C24-204A-A6DD-89C420A5B00F}" type="presOf" srcId="{65387183-454B-F14D-A6F6-7DA8C5BFAE05}" destId="{A774F160-A9DB-DD4F-80EA-A6DEEBEB081E}" srcOrd="0" destOrd="0" presId="urn:microsoft.com/office/officeart/2005/8/layout/hierarchy3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4F220E6-8D79-744C-A981-4A9655E3CBF7}" type="presOf" srcId="{5E87A1F3-5E1B-AA41-B273-BB5FF6ECC03B}" destId="{93381337-7966-2F41-9000-71B6AA048087}" srcOrd="0" destOrd="0" presId="urn:microsoft.com/office/officeart/2005/8/layout/hierarchy3"/>
    <dgm:cxn modelId="{D2F087E8-A144-374E-8797-03BCA22B8AA3}" type="presOf" srcId="{A9DB0A45-BA50-9B41-9880-F5C4AAF131D7}" destId="{ABA4313E-725F-1742-92C7-6C0A930B71CD}" srcOrd="0" destOrd="0" presId="urn:microsoft.com/office/officeart/2005/8/layout/hierarchy3"/>
    <dgm:cxn modelId="{1F74D2E8-6B82-8148-A74A-3F62BFBB12DB}" type="presOf" srcId="{ADD6F1E2-4AED-DA41-AAFA-764AE518E54B}" destId="{8B060894-FBAD-1F41-8BA9-F5F6766DB2BC}" srcOrd="1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852FF218-C5D4-2C41-AD68-25F2265878A0}" type="presParOf" srcId="{D149F625-27C1-C249-9006-1B94950F545B}" destId="{98078C35-9E76-D44E-BBCC-BAA7EA6B9879}" srcOrd="0" destOrd="0" presId="urn:microsoft.com/office/officeart/2005/8/layout/hierarchy3"/>
    <dgm:cxn modelId="{C8434F94-EF20-8446-8A76-53E947134A80}" type="presParOf" srcId="{98078C35-9E76-D44E-BBCC-BAA7EA6B9879}" destId="{F9945A69-3910-CC4F-A166-62AADABD0E2C}" srcOrd="0" destOrd="0" presId="urn:microsoft.com/office/officeart/2005/8/layout/hierarchy3"/>
    <dgm:cxn modelId="{39F0FAE8-5026-A846-87D9-FE4762DC41D1}" type="presParOf" srcId="{F9945A69-3910-CC4F-A166-62AADABD0E2C}" destId="{E351E411-AEE8-DF4C-A81F-AB0B3F420FCE}" srcOrd="0" destOrd="0" presId="urn:microsoft.com/office/officeart/2005/8/layout/hierarchy3"/>
    <dgm:cxn modelId="{112424D5-A440-9A44-B44B-72BA1343B7A8}" type="presParOf" srcId="{F9945A69-3910-CC4F-A166-62AADABD0E2C}" destId="{6D8FF543-8109-3844-AC58-9648356DFABE}" srcOrd="1" destOrd="0" presId="urn:microsoft.com/office/officeart/2005/8/layout/hierarchy3"/>
    <dgm:cxn modelId="{302D5B6B-8808-DE48-9F78-00DB11EF68FE}" type="presParOf" srcId="{98078C35-9E76-D44E-BBCC-BAA7EA6B9879}" destId="{38746585-CA23-E540-AFFA-2A2C30CC7C96}" srcOrd="1" destOrd="0" presId="urn:microsoft.com/office/officeart/2005/8/layout/hierarchy3"/>
    <dgm:cxn modelId="{AA9AD5CF-4627-F44F-A862-E9928F0DCAA3}" type="presParOf" srcId="{38746585-CA23-E540-AFFA-2A2C30CC7C96}" destId="{F69676B8-3372-6245-86C7-29A51072DC86}" srcOrd="0" destOrd="0" presId="urn:microsoft.com/office/officeart/2005/8/layout/hierarchy3"/>
    <dgm:cxn modelId="{4FB156B4-1EC3-6C46-ADE2-EF896A177FF9}" type="presParOf" srcId="{38746585-CA23-E540-AFFA-2A2C30CC7C96}" destId="{2BBEB849-55BA-F34A-8292-240D96C65C68}" srcOrd="1" destOrd="0" presId="urn:microsoft.com/office/officeart/2005/8/layout/hierarchy3"/>
    <dgm:cxn modelId="{99AB6C82-A435-4748-A2AF-6E5E1A1622F5}" type="presParOf" srcId="{D149F625-27C1-C249-9006-1B94950F545B}" destId="{89629A06-2E39-554C-8581-8C91C1517FB4}" srcOrd="1" destOrd="0" presId="urn:microsoft.com/office/officeart/2005/8/layout/hierarchy3"/>
    <dgm:cxn modelId="{92DBC117-F3B1-3943-B1D1-BB866C5228F2}" type="presParOf" srcId="{89629A06-2E39-554C-8581-8C91C1517FB4}" destId="{F1064274-549B-EE43-A5FF-0D6CA6CFCF86}" srcOrd="0" destOrd="0" presId="urn:microsoft.com/office/officeart/2005/8/layout/hierarchy3"/>
    <dgm:cxn modelId="{62262103-D688-064C-A939-A2801F5952AF}" type="presParOf" srcId="{F1064274-549B-EE43-A5FF-0D6CA6CFCF86}" destId="{B61973B9-0B44-E644-B71B-647A7C96CC5B}" srcOrd="0" destOrd="0" presId="urn:microsoft.com/office/officeart/2005/8/layout/hierarchy3"/>
    <dgm:cxn modelId="{EC064C9F-477A-FC42-8A0A-62E5DA7998C2}" type="presParOf" srcId="{F1064274-549B-EE43-A5FF-0D6CA6CFCF86}" destId="{AFE3FB7F-5633-F344-A200-9B3B3BC45949}" srcOrd="1" destOrd="0" presId="urn:microsoft.com/office/officeart/2005/8/layout/hierarchy3"/>
    <dgm:cxn modelId="{045C9770-18DB-0E4D-A3D6-73936F3D344D}" type="presParOf" srcId="{89629A06-2E39-554C-8581-8C91C1517FB4}" destId="{1D96A90C-13D4-AA4D-9EE6-2E788BA5390A}" srcOrd="1" destOrd="0" presId="urn:microsoft.com/office/officeart/2005/8/layout/hierarchy3"/>
    <dgm:cxn modelId="{20DA2BFA-46D6-8746-8E04-E9F56A9764B3}" type="presParOf" srcId="{1D96A90C-13D4-AA4D-9EE6-2E788BA5390A}" destId="{ABA4313E-725F-1742-92C7-6C0A930B71CD}" srcOrd="0" destOrd="0" presId="urn:microsoft.com/office/officeart/2005/8/layout/hierarchy3"/>
    <dgm:cxn modelId="{975D9EC6-3A4A-6F40-9771-DBC9E96F883E}" type="presParOf" srcId="{1D96A90C-13D4-AA4D-9EE6-2E788BA5390A}" destId="{A774F160-A9DB-DD4F-80EA-A6DEEBEB081E}" srcOrd="1" destOrd="0" presId="urn:microsoft.com/office/officeart/2005/8/layout/hierarchy3"/>
    <dgm:cxn modelId="{117232C5-331B-C841-A647-980313D92163}" type="presParOf" srcId="{D149F625-27C1-C249-9006-1B94950F545B}" destId="{42116AAB-CE9F-BC4A-8546-DC4047F963DA}" srcOrd="2" destOrd="0" presId="urn:microsoft.com/office/officeart/2005/8/layout/hierarchy3"/>
    <dgm:cxn modelId="{A7045826-7EB2-9544-9361-4556CDD3050E}" type="presParOf" srcId="{42116AAB-CE9F-BC4A-8546-DC4047F963DA}" destId="{2DAC033D-2939-AE46-96FE-6363D5258E81}" srcOrd="0" destOrd="0" presId="urn:microsoft.com/office/officeart/2005/8/layout/hierarchy3"/>
    <dgm:cxn modelId="{3C49052C-C9F2-C44D-A262-26997C084EA7}" type="presParOf" srcId="{2DAC033D-2939-AE46-96FE-6363D5258E81}" destId="{4E7912FB-C25D-7E41-93DF-5E632CB92593}" srcOrd="0" destOrd="0" presId="urn:microsoft.com/office/officeart/2005/8/layout/hierarchy3"/>
    <dgm:cxn modelId="{FA5F0616-3FEF-6A4E-A186-23055D67E5CD}" type="presParOf" srcId="{2DAC033D-2939-AE46-96FE-6363D5258E81}" destId="{8B060894-FBAD-1F41-8BA9-F5F6766DB2BC}" srcOrd="1" destOrd="0" presId="urn:microsoft.com/office/officeart/2005/8/layout/hierarchy3"/>
    <dgm:cxn modelId="{D1ECD08C-2F72-E34D-9BE7-B7D1DD94ACFA}" type="presParOf" srcId="{42116AAB-CE9F-BC4A-8546-DC4047F963DA}" destId="{78A332D9-4372-954C-961D-8483F0DE6FD8}" srcOrd="1" destOrd="0" presId="urn:microsoft.com/office/officeart/2005/8/layout/hierarchy3"/>
    <dgm:cxn modelId="{6AC172BD-0F80-ED41-BE3E-B5C2D59360E2}" type="presParOf" srcId="{78A332D9-4372-954C-961D-8483F0DE6FD8}" destId="{89071331-5488-1A49-8856-F4512BB3542F}" srcOrd="0" destOrd="0" presId="urn:microsoft.com/office/officeart/2005/8/layout/hierarchy3"/>
    <dgm:cxn modelId="{0BBD192C-AE18-8C46-AD8F-7FF38C15E1A7}" type="presParOf" srcId="{78A332D9-4372-954C-961D-8483F0DE6FD8}" destId="{BCF9E977-DC9C-8B43-90ED-AE7D771A3165}" srcOrd="1" destOrd="0" presId="urn:microsoft.com/office/officeart/2005/8/layout/hierarchy3"/>
    <dgm:cxn modelId="{ADC868EC-30E6-9A47-9455-10B0057665EB}" type="presParOf" srcId="{D149F625-27C1-C249-9006-1B94950F545B}" destId="{87DF3204-6339-A347-B55A-6BF464B9B75A}" srcOrd="3" destOrd="0" presId="urn:microsoft.com/office/officeart/2005/8/layout/hierarchy3"/>
    <dgm:cxn modelId="{56997415-9559-2B4B-AA2B-4F779A4D0F02}" type="presParOf" srcId="{87DF3204-6339-A347-B55A-6BF464B9B75A}" destId="{1BB3080D-1E9B-D540-9332-094EE0AB544B}" srcOrd="0" destOrd="0" presId="urn:microsoft.com/office/officeart/2005/8/layout/hierarchy3"/>
    <dgm:cxn modelId="{C92A2DC9-52DB-8541-A6D5-4028A69C2996}" type="presParOf" srcId="{1BB3080D-1E9B-D540-9332-094EE0AB544B}" destId="{751F4EE2-34DC-6A42-9412-E5253820A6FF}" srcOrd="0" destOrd="0" presId="urn:microsoft.com/office/officeart/2005/8/layout/hierarchy3"/>
    <dgm:cxn modelId="{41BC40FA-BA4E-1E4E-B4BA-1E09B734C3F2}" type="presParOf" srcId="{1BB3080D-1E9B-D540-9332-094EE0AB544B}" destId="{67FF727B-64CB-3049-A213-D123FD982377}" srcOrd="1" destOrd="0" presId="urn:microsoft.com/office/officeart/2005/8/layout/hierarchy3"/>
    <dgm:cxn modelId="{6A8DC22D-40A5-7747-BF83-31DE948DA547}" type="presParOf" srcId="{87DF3204-6339-A347-B55A-6BF464B9B75A}" destId="{9DD2F761-C3D8-9149-B1C3-22DAF17B7984}" srcOrd="1" destOrd="0" presId="urn:microsoft.com/office/officeart/2005/8/layout/hierarchy3"/>
    <dgm:cxn modelId="{1C3D0712-7CE4-4E42-A352-BA3B8ED7D3B1}" type="presParOf" srcId="{9DD2F761-C3D8-9149-B1C3-22DAF17B7984}" destId="{1B86DE42-4515-8347-8966-199C471BDC79}" srcOrd="0" destOrd="0" presId="urn:microsoft.com/office/officeart/2005/8/layout/hierarchy3"/>
    <dgm:cxn modelId="{14831F6F-91B5-7C4C-9A00-1248C2E6B1DA}" type="presParOf" srcId="{9DD2F761-C3D8-9149-B1C3-22DAF17B7984}" destId="{93381337-7966-2F41-9000-71B6AA048087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95F084-2274-8B4E-B354-55ADC86B05B6}" type="doc">
      <dgm:prSet loTypeId="urn:microsoft.com/office/officeart/2005/8/layout/lProcess3" loCatId="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F23BEE-B072-F344-9920-50798E2A67A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١- تحديد الأهداف</a:t>
          </a:r>
          <a:endParaRPr lang="en-GB" sz="2400" b="1" dirty="0"/>
        </a:p>
      </dgm:t>
    </dgm:pt>
    <dgm:pt modelId="{038609D5-F8B8-2946-99DE-474676E27575}" type="parTrans" cxnId="{24484A0E-0D4A-DA4E-BBA2-09AF273FC98F}">
      <dgm:prSet/>
      <dgm:spPr/>
      <dgm:t>
        <a:bodyPr/>
        <a:lstStyle/>
        <a:p>
          <a:pPr algn="r" rtl="1"/>
          <a:endParaRPr lang="en-GB" sz="2400"/>
        </a:p>
      </dgm:t>
    </dgm:pt>
    <dgm:pt modelId="{3444F2A1-70A5-3446-B5EA-550CF6CBD0A3}" type="sibTrans" cxnId="{24484A0E-0D4A-DA4E-BBA2-09AF273FC98F}">
      <dgm:prSet custT="1"/>
      <dgm:spPr/>
      <dgm:t>
        <a:bodyPr/>
        <a:lstStyle/>
        <a:p>
          <a:pPr algn="r" rtl="1"/>
          <a:endParaRPr lang="en-GB" sz="2400"/>
        </a:p>
      </dgm:t>
    </dgm:pt>
    <dgm:pt modelId="{B6FA487D-27C9-004C-81FD-9D6AFCBDBF2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None/>
          </a:pPr>
          <a:r>
            <a:rPr lang="ar-SA" sz="2400" dirty="0"/>
            <a:t>ربط الأهداف بمؤشرات الأداء</a:t>
          </a:r>
          <a:r>
            <a:rPr lang="en-GB" sz="2400" dirty="0"/>
            <a:t> (KPIs).</a:t>
          </a:r>
        </a:p>
      </dgm:t>
    </dgm:pt>
    <dgm:pt modelId="{28DA3992-EAF3-4E4B-8478-ABA83668224D}" type="parTrans" cxnId="{C3516D9B-F466-1A41-86C1-39A1D5BD6C69}">
      <dgm:prSet/>
      <dgm:spPr/>
      <dgm:t>
        <a:bodyPr/>
        <a:lstStyle/>
        <a:p>
          <a:pPr algn="r" rtl="1"/>
          <a:endParaRPr lang="en-GB" sz="2400"/>
        </a:p>
      </dgm:t>
    </dgm:pt>
    <dgm:pt modelId="{6F780E3C-E6E0-D944-B593-5A569E2D1E77}" type="sibTrans" cxnId="{C3516D9B-F466-1A41-86C1-39A1D5BD6C69}">
      <dgm:prSet/>
      <dgm:spPr/>
      <dgm:t>
        <a:bodyPr/>
        <a:lstStyle/>
        <a:p>
          <a:pPr algn="r" rtl="1"/>
          <a:endParaRPr lang="en-GB" sz="2400"/>
        </a:p>
      </dgm:t>
    </dgm:pt>
    <dgm:pt modelId="{A003A5C7-8848-FC4C-A00E-F9CA703A2280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٢- إعداد الخطة</a:t>
          </a:r>
          <a:endParaRPr lang="en-GB" sz="2400" b="1" dirty="0"/>
        </a:p>
      </dgm:t>
    </dgm:pt>
    <dgm:pt modelId="{6916E1D3-E905-D247-94BC-7192D5269EFF}" type="parTrans" cxnId="{501F64F7-5EAD-EC48-A8F3-DE3CF5777E2C}">
      <dgm:prSet/>
      <dgm:spPr/>
      <dgm:t>
        <a:bodyPr/>
        <a:lstStyle/>
        <a:p>
          <a:pPr algn="r" rtl="1"/>
          <a:endParaRPr lang="en-GB" sz="2400"/>
        </a:p>
      </dgm:t>
    </dgm:pt>
    <dgm:pt modelId="{A0EEEA68-3D07-CB42-B41A-494A809AFA61}" type="sibTrans" cxnId="{501F64F7-5EAD-EC48-A8F3-DE3CF5777E2C}">
      <dgm:prSet custT="1"/>
      <dgm:spPr/>
      <dgm:t>
        <a:bodyPr/>
        <a:lstStyle/>
        <a:p>
          <a:pPr algn="r" rtl="1"/>
          <a:endParaRPr lang="en-GB" sz="2400"/>
        </a:p>
      </dgm:t>
    </dgm:pt>
    <dgm:pt modelId="{F79EB323-5674-494E-8008-57B201D2221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اختيار القنوات، تخصيص الموارد، وضع الجداول الزمنية</a:t>
          </a:r>
          <a:endParaRPr lang="en-GB" sz="2400" dirty="0"/>
        </a:p>
      </dgm:t>
    </dgm:pt>
    <dgm:pt modelId="{3E366657-B150-E147-B337-38EF0B7B9442}" type="parTrans" cxnId="{F460137A-79A4-3A45-8D0E-05508E2AE97F}">
      <dgm:prSet/>
      <dgm:spPr/>
      <dgm:t>
        <a:bodyPr/>
        <a:lstStyle/>
        <a:p>
          <a:pPr algn="r" rtl="1"/>
          <a:endParaRPr lang="en-GB" sz="2400"/>
        </a:p>
      </dgm:t>
    </dgm:pt>
    <dgm:pt modelId="{D8DAAE8A-A0B5-6F42-8231-F3FB81F33E14}" type="sibTrans" cxnId="{F460137A-79A4-3A45-8D0E-05508E2AE97F}">
      <dgm:prSet/>
      <dgm:spPr/>
      <dgm:t>
        <a:bodyPr/>
        <a:lstStyle/>
        <a:p>
          <a:pPr algn="r" rtl="1"/>
          <a:endParaRPr lang="en-GB" sz="2400"/>
        </a:p>
      </dgm:t>
    </dgm:pt>
    <dgm:pt modelId="{FC365129-B27C-1944-BECF-80CDBC36DA76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٣- التنفيذ</a:t>
          </a:r>
          <a:endParaRPr lang="en-GB" sz="2400" dirty="0"/>
        </a:p>
      </dgm:t>
    </dgm:pt>
    <dgm:pt modelId="{0AC45F7C-B62F-DA41-B107-0E0E09E23B1E}" type="parTrans" cxnId="{94E34C92-AAE2-6042-A6CD-541D956769EA}">
      <dgm:prSet/>
      <dgm:spPr/>
      <dgm:t>
        <a:bodyPr/>
        <a:lstStyle/>
        <a:p>
          <a:pPr algn="r" rtl="1"/>
          <a:endParaRPr lang="en-GB" sz="2400"/>
        </a:p>
      </dgm:t>
    </dgm:pt>
    <dgm:pt modelId="{84CD7A3A-02F7-0949-99D5-1D8613F10ECE}" type="sibTrans" cxnId="{94E34C92-AAE2-6042-A6CD-541D956769EA}">
      <dgm:prSet custT="1"/>
      <dgm:spPr/>
      <dgm:t>
        <a:bodyPr/>
        <a:lstStyle/>
        <a:p>
          <a:pPr algn="r" rtl="1"/>
          <a:endParaRPr lang="en-GB" sz="2400"/>
        </a:p>
      </dgm:t>
    </dgm:pt>
    <dgm:pt modelId="{CEEBD549-B789-2946-9F3F-013F9FC95E77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متابعة الأنشطة اليومية وإطلاق الحملة</a:t>
          </a:r>
          <a:endParaRPr lang="en-GB" sz="2400" dirty="0"/>
        </a:p>
      </dgm:t>
    </dgm:pt>
    <dgm:pt modelId="{51AC775E-7C7F-5346-97DC-65DD7E6FA971}" type="parTrans" cxnId="{E4CB0729-5EF3-7645-9760-8274AA2B8DC7}">
      <dgm:prSet/>
      <dgm:spPr/>
      <dgm:t>
        <a:bodyPr/>
        <a:lstStyle/>
        <a:p>
          <a:pPr algn="r" rtl="1"/>
          <a:endParaRPr lang="en-GB" sz="2400"/>
        </a:p>
      </dgm:t>
    </dgm:pt>
    <dgm:pt modelId="{EF5A82E6-3A71-AB4F-898E-56997FE69F72}" type="sibTrans" cxnId="{E4CB0729-5EF3-7645-9760-8274AA2B8DC7}">
      <dgm:prSet/>
      <dgm:spPr/>
      <dgm:t>
        <a:bodyPr/>
        <a:lstStyle/>
        <a:p>
          <a:pPr algn="r" rtl="1"/>
          <a:endParaRPr lang="en-GB" sz="2400"/>
        </a:p>
      </dgm:t>
    </dgm:pt>
    <dgm:pt modelId="{BBF76B2A-484D-E246-A161-95BA9D115209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٤- المتابعة والتعديل</a:t>
          </a:r>
          <a:endParaRPr lang="en-GB" sz="2400" dirty="0"/>
        </a:p>
      </dgm:t>
    </dgm:pt>
    <dgm:pt modelId="{AC472092-2048-1348-A5F4-C881F9ACF560}" type="parTrans" cxnId="{2555D091-B55A-8A4F-B142-DF61FA761A15}">
      <dgm:prSet/>
      <dgm:spPr/>
      <dgm:t>
        <a:bodyPr/>
        <a:lstStyle/>
        <a:p>
          <a:pPr algn="r" rtl="1"/>
          <a:endParaRPr lang="en-GB" sz="2400"/>
        </a:p>
      </dgm:t>
    </dgm:pt>
    <dgm:pt modelId="{51AC2116-47E5-2B43-A6BB-C072352AB5E2}" type="sibTrans" cxnId="{2555D091-B55A-8A4F-B142-DF61FA761A15}">
      <dgm:prSet custT="1"/>
      <dgm:spPr/>
      <dgm:t>
        <a:bodyPr/>
        <a:lstStyle/>
        <a:p>
          <a:pPr algn="r" rtl="1"/>
          <a:endParaRPr lang="en-GB" sz="2400"/>
        </a:p>
      </dgm:t>
    </dgm:pt>
    <dgm:pt modelId="{F4364A64-43A1-094E-BBED-6FBFA5130F5A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مراقبة الأداء وإجراء التعديلات حسب الحاجة</a:t>
          </a:r>
          <a:endParaRPr lang="en-GB" sz="2400" dirty="0"/>
        </a:p>
      </dgm:t>
    </dgm:pt>
    <dgm:pt modelId="{A41FE425-6698-9942-9D0E-B78C13B5B03E}" type="parTrans" cxnId="{A6F44867-80C6-1648-A256-2BE5D3FB519F}">
      <dgm:prSet/>
      <dgm:spPr/>
      <dgm:t>
        <a:bodyPr/>
        <a:lstStyle/>
        <a:p>
          <a:pPr algn="r" rtl="1"/>
          <a:endParaRPr lang="en-GB" sz="2400"/>
        </a:p>
      </dgm:t>
    </dgm:pt>
    <dgm:pt modelId="{D21E67AC-F105-F944-AC3C-43C55DB4796E}" type="sibTrans" cxnId="{A6F44867-80C6-1648-A256-2BE5D3FB519F}">
      <dgm:prSet/>
      <dgm:spPr/>
      <dgm:t>
        <a:bodyPr/>
        <a:lstStyle/>
        <a:p>
          <a:pPr algn="r" rtl="1"/>
          <a:endParaRPr lang="en-GB" sz="2400"/>
        </a:p>
      </dgm:t>
    </dgm:pt>
    <dgm:pt modelId="{F8ECA37F-69B5-8249-9179-3DEADCD9E04E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٥- التقييم والإغلاق</a:t>
          </a:r>
          <a:endParaRPr lang="en-GB" sz="2400" dirty="0"/>
        </a:p>
      </dgm:t>
    </dgm:pt>
    <dgm:pt modelId="{A30188FB-CF81-654B-B053-C67C8A36F86E}" type="parTrans" cxnId="{8865EFA0-E233-7943-BBD7-F3A1986D112A}">
      <dgm:prSet/>
      <dgm:spPr/>
      <dgm:t>
        <a:bodyPr/>
        <a:lstStyle/>
        <a:p>
          <a:endParaRPr lang="en-GB" sz="2400"/>
        </a:p>
      </dgm:t>
    </dgm:pt>
    <dgm:pt modelId="{4DFA7882-E599-714A-B9F7-C3E26BF9F6CA}" type="sibTrans" cxnId="{8865EFA0-E233-7943-BBD7-F3A1986D112A}">
      <dgm:prSet/>
      <dgm:spPr/>
      <dgm:t>
        <a:bodyPr/>
        <a:lstStyle/>
        <a:p>
          <a:endParaRPr lang="en-GB" sz="2400"/>
        </a:p>
      </dgm:t>
    </dgm:pt>
    <dgm:pt modelId="{1EC4D926-7796-0B45-82F3-E91AFA30910A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تحليل النتائج وإعداد التقارير النهائية</a:t>
          </a:r>
          <a:endParaRPr lang="en-GB" sz="2400" dirty="0"/>
        </a:p>
      </dgm:t>
    </dgm:pt>
    <dgm:pt modelId="{D0DB0E4C-A51D-0549-8638-168E5FD6B0E7}" type="parTrans" cxnId="{1F4F32C8-2976-F44D-A72E-E581CD6876F7}">
      <dgm:prSet/>
      <dgm:spPr/>
      <dgm:t>
        <a:bodyPr/>
        <a:lstStyle/>
        <a:p>
          <a:endParaRPr lang="en-GB" sz="2400"/>
        </a:p>
      </dgm:t>
    </dgm:pt>
    <dgm:pt modelId="{40CADA5C-0A28-A345-923C-C028859C2DDF}" type="sibTrans" cxnId="{1F4F32C8-2976-F44D-A72E-E581CD6876F7}">
      <dgm:prSet/>
      <dgm:spPr/>
      <dgm:t>
        <a:bodyPr/>
        <a:lstStyle/>
        <a:p>
          <a:endParaRPr lang="en-GB" sz="2400"/>
        </a:p>
      </dgm:t>
    </dgm:pt>
    <dgm:pt modelId="{0652B2F1-E6E8-E441-B586-ABC251F9095A}" type="pres">
      <dgm:prSet presAssocID="{2E95F084-2274-8B4E-B354-55ADC86B05B6}" presName="Name0" presStyleCnt="0">
        <dgm:presLayoutVars>
          <dgm:chPref val="3"/>
          <dgm:dir val="rev"/>
          <dgm:animLvl val="lvl"/>
          <dgm:resizeHandles/>
        </dgm:presLayoutVars>
      </dgm:prSet>
      <dgm:spPr/>
    </dgm:pt>
    <dgm:pt modelId="{0AC0FD47-BF0B-D042-9024-C057DD5B07B4}" type="pres">
      <dgm:prSet presAssocID="{15F23BEE-B072-F344-9920-50798E2A67AB}" presName="horFlow" presStyleCnt="0"/>
      <dgm:spPr/>
    </dgm:pt>
    <dgm:pt modelId="{BDB72785-C72A-C34D-B3D0-C07EF15D6E46}" type="pres">
      <dgm:prSet presAssocID="{15F23BEE-B072-F344-9920-50798E2A67AB}" presName="bigChev" presStyleLbl="node1" presStyleIdx="0" presStyleCnt="5" custScaleX="190151"/>
      <dgm:spPr/>
    </dgm:pt>
    <dgm:pt modelId="{088DC4A6-2DA4-324B-9554-F0ED5A0DF334}" type="pres">
      <dgm:prSet presAssocID="{28DA3992-EAF3-4E4B-8478-ABA83668224D}" presName="parTrans" presStyleCnt="0"/>
      <dgm:spPr/>
    </dgm:pt>
    <dgm:pt modelId="{A2E48654-5CC7-EC4B-97FF-9F16C337B34F}" type="pres">
      <dgm:prSet presAssocID="{B6FA487D-27C9-004C-81FD-9D6AFCBDBF23}" presName="node" presStyleLbl="alignAccFollowNode1" presStyleIdx="0" presStyleCnt="5" custScaleX="473124">
        <dgm:presLayoutVars>
          <dgm:bulletEnabled val="1"/>
        </dgm:presLayoutVars>
      </dgm:prSet>
      <dgm:spPr/>
    </dgm:pt>
    <dgm:pt modelId="{04E8F9F5-FD11-884F-8ACF-6760BFEACFF8}" type="pres">
      <dgm:prSet presAssocID="{15F23BEE-B072-F344-9920-50798E2A67AB}" presName="vSp" presStyleCnt="0"/>
      <dgm:spPr/>
    </dgm:pt>
    <dgm:pt modelId="{D3D1BEDD-4880-094B-ABA0-C274572E8FE9}" type="pres">
      <dgm:prSet presAssocID="{A003A5C7-8848-FC4C-A00E-F9CA703A2280}" presName="horFlow" presStyleCnt="0"/>
      <dgm:spPr/>
    </dgm:pt>
    <dgm:pt modelId="{AC206FE4-DF09-804D-AA0A-0A426B4D6A13}" type="pres">
      <dgm:prSet presAssocID="{A003A5C7-8848-FC4C-A00E-F9CA703A2280}" presName="bigChev" presStyleLbl="node1" presStyleIdx="1" presStyleCnt="5" custScaleX="190151"/>
      <dgm:spPr/>
    </dgm:pt>
    <dgm:pt modelId="{7C9A98D9-EB73-294E-BE9A-F4445F8529A9}" type="pres">
      <dgm:prSet presAssocID="{3E366657-B150-E147-B337-38EF0B7B9442}" presName="parTrans" presStyleCnt="0"/>
      <dgm:spPr/>
    </dgm:pt>
    <dgm:pt modelId="{0E17B50D-5BE0-A541-978D-73F4205F8B52}" type="pres">
      <dgm:prSet presAssocID="{F79EB323-5674-494E-8008-57B201D22213}" presName="node" presStyleLbl="alignAccFollowNode1" presStyleIdx="1" presStyleCnt="5" custScaleX="473124">
        <dgm:presLayoutVars>
          <dgm:bulletEnabled val="1"/>
        </dgm:presLayoutVars>
      </dgm:prSet>
      <dgm:spPr/>
    </dgm:pt>
    <dgm:pt modelId="{3A8CF4A1-7367-3E40-8D44-EB091D54814B}" type="pres">
      <dgm:prSet presAssocID="{A003A5C7-8848-FC4C-A00E-F9CA703A2280}" presName="vSp" presStyleCnt="0"/>
      <dgm:spPr/>
    </dgm:pt>
    <dgm:pt modelId="{A0904C4D-B0CC-3245-95B3-649E8D86B8AF}" type="pres">
      <dgm:prSet presAssocID="{FC365129-B27C-1944-BECF-80CDBC36DA76}" presName="horFlow" presStyleCnt="0"/>
      <dgm:spPr/>
    </dgm:pt>
    <dgm:pt modelId="{2AD92EC8-31FD-7B4A-A64A-C3C04F1C6341}" type="pres">
      <dgm:prSet presAssocID="{FC365129-B27C-1944-BECF-80CDBC36DA76}" presName="bigChev" presStyleLbl="node1" presStyleIdx="2" presStyleCnt="5" custScaleX="190151"/>
      <dgm:spPr/>
    </dgm:pt>
    <dgm:pt modelId="{8903F9FA-F34B-4D46-AD73-112A4A1CEF6C}" type="pres">
      <dgm:prSet presAssocID="{51AC775E-7C7F-5346-97DC-65DD7E6FA971}" presName="parTrans" presStyleCnt="0"/>
      <dgm:spPr/>
    </dgm:pt>
    <dgm:pt modelId="{01F82DBB-65B7-7645-9BBD-4A56AD7B73D3}" type="pres">
      <dgm:prSet presAssocID="{CEEBD549-B789-2946-9F3F-013F9FC95E77}" presName="node" presStyleLbl="alignAccFollowNode1" presStyleIdx="2" presStyleCnt="5" custScaleX="473124">
        <dgm:presLayoutVars>
          <dgm:bulletEnabled val="1"/>
        </dgm:presLayoutVars>
      </dgm:prSet>
      <dgm:spPr/>
    </dgm:pt>
    <dgm:pt modelId="{A3FA31D0-3148-F241-A109-43F0F20BB3EC}" type="pres">
      <dgm:prSet presAssocID="{FC365129-B27C-1944-BECF-80CDBC36DA76}" presName="vSp" presStyleCnt="0"/>
      <dgm:spPr/>
    </dgm:pt>
    <dgm:pt modelId="{484B295F-89EC-3A44-B59D-F722B202EFA6}" type="pres">
      <dgm:prSet presAssocID="{BBF76B2A-484D-E246-A161-95BA9D115209}" presName="horFlow" presStyleCnt="0"/>
      <dgm:spPr/>
    </dgm:pt>
    <dgm:pt modelId="{B4DC8383-C643-A749-ACF7-F459277519C9}" type="pres">
      <dgm:prSet presAssocID="{BBF76B2A-484D-E246-A161-95BA9D115209}" presName="bigChev" presStyleLbl="node1" presStyleIdx="3" presStyleCnt="5" custScaleX="190151"/>
      <dgm:spPr/>
    </dgm:pt>
    <dgm:pt modelId="{4E5ABA88-9D38-F74C-B832-5B018C479F12}" type="pres">
      <dgm:prSet presAssocID="{A41FE425-6698-9942-9D0E-B78C13B5B03E}" presName="parTrans" presStyleCnt="0"/>
      <dgm:spPr/>
    </dgm:pt>
    <dgm:pt modelId="{9BD6507E-4614-1A46-81E5-C429E02B7B39}" type="pres">
      <dgm:prSet presAssocID="{F4364A64-43A1-094E-BBED-6FBFA5130F5A}" presName="node" presStyleLbl="alignAccFollowNode1" presStyleIdx="3" presStyleCnt="5" custScaleX="473124">
        <dgm:presLayoutVars>
          <dgm:bulletEnabled val="1"/>
        </dgm:presLayoutVars>
      </dgm:prSet>
      <dgm:spPr/>
    </dgm:pt>
    <dgm:pt modelId="{EBEC6198-BD4A-0445-A5A7-2A3698E460DD}" type="pres">
      <dgm:prSet presAssocID="{BBF76B2A-484D-E246-A161-95BA9D115209}" presName="vSp" presStyleCnt="0"/>
      <dgm:spPr/>
    </dgm:pt>
    <dgm:pt modelId="{B3F5645F-195A-C844-A2BA-C371AB678C98}" type="pres">
      <dgm:prSet presAssocID="{F8ECA37F-69B5-8249-9179-3DEADCD9E04E}" presName="horFlow" presStyleCnt="0"/>
      <dgm:spPr/>
    </dgm:pt>
    <dgm:pt modelId="{C2F5AFA0-6D53-C94E-A42B-FF5C28A84A02}" type="pres">
      <dgm:prSet presAssocID="{F8ECA37F-69B5-8249-9179-3DEADCD9E04E}" presName="bigChev" presStyleLbl="node1" presStyleIdx="4" presStyleCnt="5" custScaleX="190151"/>
      <dgm:spPr/>
    </dgm:pt>
    <dgm:pt modelId="{BC193FAF-6D84-3045-9494-E4A3E57B3611}" type="pres">
      <dgm:prSet presAssocID="{D0DB0E4C-A51D-0549-8638-168E5FD6B0E7}" presName="parTrans" presStyleCnt="0"/>
      <dgm:spPr/>
    </dgm:pt>
    <dgm:pt modelId="{1A1E018C-774A-6F45-9B20-4F32C0299F4A}" type="pres">
      <dgm:prSet presAssocID="{1EC4D926-7796-0B45-82F3-E91AFA30910A}" presName="node" presStyleLbl="alignAccFollowNode1" presStyleIdx="4" presStyleCnt="5" custScaleX="473124">
        <dgm:presLayoutVars>
          <dgm:bulletEnabled val="1"/>
        </dgm:presLayoutVars>
      </dgm:prSet>
      <dgm:spPr/>
    </dgm:pt>
  </dgm:ptLst>
  <dgm:cxnLst>
    <dgm:cxn modelId="{247AE00A-92C9-4445-8CFE-DDC7D317EA64}" type="presOf" srcId="{2E95F084-2274-8B4E-B354-55ADC86B05B6}" destId="{0652B2F1-E6E8-E441-B586-ABC251F9095A}" srcOrd="0" destOrd="0" presId="urn:microsoft.com/office/officeart/2005/8/layout/lProcess3"/>
    <dgm:cxn modelId="{24484A0E-0D4A-DA4E-BBA2-09AF273FC98F}" srcId="{2E95F084-2274-8B4E-B354-55ADC86B05B6}" destId="{15F23BEE-B072-F344-9920-50798E2A67AB}" srcOrd="0" destOrd="0" parTransId="{038609D5-F8B8-2946-99DE-474676E27575}" sibTransId="{3444F2A1-70A5-3446-B5EA-550CF6CBD0A3}"/>
    <dgm:cxn modelId="{E4CB0729-5EF3-7645-9760-8274AA2B8DC7}" srcId="{FC365129-B27C-1944-BECF-80CDBC36DA76}" destId="{CEEBD549-B789-2946-9F3F-013F9FC95E77}" srcOrd="0" destOrd="0" parTransId="{51AC775E-7C7F-5346-97DC-65DD7E6FA971}" sibTransId="{EF5A82E6-3A71-AB4F-898E-56997FE69F72}"/>
    <dgm:cxn modelId="{155DD529-9DE0-A447-A48F-16DB9045226E}" type="presOf" srcId="{F4364A64-43A1-094E-BBED-6FBFA5130F5A}" destId="{9BD6507E-4614-1A46-81E5-C429E02B7B39}" srcOrd="0" destOrd="0" presId="urn:microsoft.com/office/officeart/2005/8/layout/lProcess3"/>
    <dgm:cxn modelId="{A16C3936-D1F6-1B4D-AD15-9F451EB1E72E}" type="presOf" srcId="{B6FA487D-27C9-004C-81FD-9D6AFCBDBF23}" destId="{A2E48654-5CC7-EC4B-97FF-9F16C337B34F}" srcOrd="0" destOrd="0" presId="urn:microsoft.com/office/officeart/2005/8/layout/lProcess3"/>
    <dgm:cxn modelId="{FE536F3D-8627-1B4E-87BD-BAB353F2052A}" type="presOf" srcId="{FC365129-B27C-1944-BECF-80CDBC36DA76}" destId="{2AD92EC8-31FD-7B4A-A64A-C3C04F1C6341}" srcOrd="0" destOrd="0" presId="urn:microsoft.com/office/officeart/2005/8/layout/lProcess3"/>
    <dgm:cxn modelId="{8D2DDD3F-73CB-F941-A064-79D4F0283274}" type="presOf" srcId="{BBF76B2A-484D-E246-A161-95BA9D115209}" destId="{B4DC8383-C643-A749-ACF7-F459277519C9}" srcOrd="0" destOrd="0" presId="urn:microsoft.com/office/officeart/2005/8/layout/lProcess3"/>
    <dgm:cxn modelId="{D522554B-30AC-F541-82AC-7537A7C4080C}" type="presOf" srcId="{F79EB323-5674-494E-8008-57B201D22213}" destId="{0E17B50D-5BE0-A541-978D-73F4205F8B52}" srcOrd="0" destOrd="0" presId="urn:microsoft.com/office/officeart/2005/8/layout/lProcess3"/>
    <dgm:cxn modelId="{F8C9904F-3576-1643-A1E8-B6EDF1006CD2}" type="presOf" srcId="{A003A5C7-8848-FC4C-A00E-F9CA703A2280}" destId="{AC206FE4-DF09-804D-AA0A-0A426B4D6A13}" srcOrd="0" destOrd="0" presId="urn:microsoft.com/office/officeart/2005/8/layout/lProcess3"/>
    <dgm:cxn modelId="{A6F44867-80C6-1648-A256-2BE5D3FB519F}" srcId="{BBF76B2A-484D-E246-A161-95BA9D115209}" destId="{F4364A64-43A1-094E-BBED-6FBFA5130F5A}" srcOrd="0" destOrd="0" parTransId="{A41FE425-6698-9942-9D0E-B78C13B5B03E}" sibTransId="{D21E67AC-F105-F944-AC3C-43C55DB4796E}"/>
    <dgm:cxn modelId="{F460137A-79A4-3A45-8D0E-05508E2AE97F}" srcId="{A003A5C7-8848-FC4C-A00E-F9CA703A2280}" destId="{F79EB323-5674-494E-8008-57B201D22213}" srcOrd="0" destOrd="0" parTransId="{3E366657-B150-E147-B337-38EF0B7B9442}" sibTransId="{D8DAAE8A-A0B5-6F42-8231-F3FB81F33E14}"/>
    <dgm:cxn modelId="{0D3F9190-8055-8A45-B039-9A9B3E02ED0E}" type="presOf" srcId="{F8ECA37F-69B5-8249-9179-3DEADCD9E04E}" destId="{C2F5AFA0-6D53-C94E-A42B-FF5C28A84A02}" srcOrd="0" destOrd="0" presId="urn:microsoft.com/office/officeart/2005/8/layout/lProcess3"/>
    <dgm:cxn modelId="{2555D091-B55A-8A4F-B142-DF61FA761A15}" srcId="{2E95F084-2274-8B4E-B354-55ADC86B05B6}" destId="{BBF76B2A-484D-E246-A161-95BA9D115209}" srcOrd="3" destOrd="0" parTransId="{AC472092-2048-1348-A5F4-C881F9ACF560}" sibTransId="{51AC2116-47E5-2B43-A6BB-C072352AB5E2}"/>
    <dgm:cxn modelId="{94E34C92-AAE2-6042-A6CD-541D956769EA}" srcId="{2E95F084-2274-8B4E-B354-55ADC86B05B6}" destId="{FC365129-B27C-1944-BECF-80CDBC36DA76}" srcOrd="2" destOrd="0" parTransId="{0AC45F7C-B62F-DA41-B107-0E0E09E23B1E}" sibTransId="{84CD7A3A-02F7-0949-99D5-1D8613F10ECE}"/>
    <dgm:cxn modelId="{C3516D9B-F466-1A41-86C1-39A1D5BD6C69}" srcId="{15F23BEE-B072-F344-9920-50798E2A67AB}" destId="{B6FA487D-27C9-004C-81FD-9D6AFCBDBF23}" srcOrd="0" destOrd="0" parTransId="{28DA3992-EAF3-4E4B-8478-ABA83668224D}" sibTransId="{6F780E3C-E6E0-D944-B593-5A569E2D1E77}"/>
    <dgm:cxn modelId="{5A40ED9F-AEFC-194E-95D3-0DF1B415511D}" type="presOf" srcId="{1EC4D926-7796-0B45-82F3-E91AFA30910A}" destId="{1A1E018C-774A-6F45-9B20-4F32C0299F4A}" srcOrd="0" destOrd="0" presId="urn:microsoft.com/office/officeart/2005/8/layout/lProcess3"/>
    <dgm:cxn modelId="{8865EFA0-E233-7943-BBD7-F3A1986D112A}" srcId="{2E95F084-2274-8B4E-B354-55ADC86B05B6}" destId="{F8ECA37F-69B5-8249-9179-3DEADCD9E04E}" srcOrd="4" destOrd="0" parTransId="{A30188FB-CF81-654B-B053-C67C8A36F86E}" sibTransId="{4DFA7882-E599-714A-B9F7-C3E26BF9F6CA}"/>
    <dgm:cxn modelId="{1F4F32C8-2976-F44D-A72E-E581CD6876F7}" srcId="{F8ECA37F-69B5-8249-9179-3DEADCD9E04E}" destId="{1EC4D926-7796-0B45-82F3-E91AFA30910A}" srcOrd="0" destOrd="0" parTransId="{D0DB0E4C-A51D-0549-8638-168E5FD6B0E7}" sibTransId="{40CADA5C-0A28-A345-923C-C028859C2DDF}"/>
    <dgm:cxn modelId="{CD796AF1-D3B0-A544-A064-6C344D33E0B5}" type="presOf" srcId="{15F23BEE-B072-F344-9920-50798E2A67AB}" destId="{BDB72785-C72A-C34D-B3D0-C07EF15D6E46}" srcOrd="0" destOrd="0" presId="urn:microsoft.com/office/officeart/2005/8/layout/lProcess3"/>
    <dgm:cxn modelId="{1640EFF1-AB24-0141-99A3-332AAED290B4}" type="presOf" srcId="{CEEBD549-B789-2946-9F3F-013F9FC95E77}" destId="{01F82DBB-65B7-7645-9BBD-4A56AD7B73D3}" srcOrd="0" destOrd="0" presId="urn:microsoft.com/office/officeart/2005/8/layout/lProcess3"/>
    <dgm:cxn modelId="{501F64F7-5EAD-EC48-A8F3-DE3CF5777E2C}" srcId="{2E95F084-2274-8B4E-B354-55ADC86B05B6}" destId="{A003A5C7-8848-FC4C-A00E-F9CA703A2280}" srcOrd="1" destOrd="0" parTransId="{6916E1D3-E905-D247-94BC-7192D5269EFF}" sibTransId="{A0EEEA68-3D07-CB42-B41A-494A809AFA61}"/>
    <dgm:cxn modelId="{A75D4DE4-1295-6348-8145-80BE9A420F11}" type="presParOf" srcId="{0652B2F1-E6E8-E441-B586-ABC251F9095A}" destId="{0AC0FD47-BF0B-D042-9024-C057DD5B07B4}" srcOrd="0" destOrd="0" presId="urn:microsoft.com/office/officeart/2005/8/layout/lProcess3"/>
    <dgm:cxn modelId="{4B3244A5-B118-E74C-B3BB-237E933D5A56}" type="presParOf" srcId="{0AC0FD47-BF0B-D042-9024-C057DD5B07B4}" destId="{BDB72785-C72A-C34D-B3D0-C07EF15D6E46}" srcOrd="0" destOrd="0" presId="urn:microsoft.com/office/officeart/2005/8/layout/lProcess3"/>
    <dgm:cxn modelId="{7AC82455-284D-4B4F-85B9-17A36FD8B7A2}" type="presParOf" srcId="{0AC0FD47-BF0B-D042-9024-C057DD5B07B4}" destId="{088DC4A6-2DA4-324B-9554-F0ED5A0DF334}" srcOrd="1" destOrd="0" presId="urn:microsoft.com/office/officeart/2005/8/layout/lProcess3"/>
    <dgm:cxn modelId="{18E57BE2-71B8-0B48-84F8-A99CF8B10A2E}" type="presParOf" srcId="{0AC0FD47-BF0B-D042-9024-C057DD5B07B4}" destId="{A2E48654-5CC7-EC4B-97FF-9F16C337B34F}" srcOrd="2" destOrd="0" presId="urn:microsoft.com/office/officeart/2005/8/layout/lProcess3"/>
    <dgm:cxn modelId="{5505E653-B21B-4340-A483-891E2D81A1CE}" type="presParOf" srcId="{0652B2F1-E6E8-E441-B586-ABC251F9095A}" destId="{04E8F9F5-FD11-884F-8ACF-6760BFEACFF8}" srcOrd="1" destOrd="0" presId="urn:microsoft.com/office/officeart/2005/8/layout/lProcess3"/>
    <dgm:cxn modelId="{AC8482C0-4841-B248-8D69-99E6CC108928}" type="presParOf" srcId="{0652B2F1-E6E8-E441-B586-ABC251F9095A}" destId="{D3D1BEDD-4880-094B-ABA0-C274572E8FE9}" srcOrd="2" destOrd="0" presId="urn:microsoft.com/office/officeart/2005/8/layout/lProcess3"/>
    <dgm:cxn modelId="{3FD8C054-495F-9040-814E-11F572C82223}" type="presParOf" srcId="{D3D1BEDD-4880-094B-ABA0-C274572E8FE9}" destId="{AC206FE4-DF09-804D-AA0A-0A426B4D6A13}" srcOrd="0" destOrd="0" presId="urn:microsoft.com/office/officeart/2005/8/layout/lProcess3"/>
    <dgm:cxn modelId="{8CB4BEB7-3B15-F944-8B54-E62D5FC6ACDB}" type="presParOf" srcId="{D3D1BEDD-4880-094B-ABA0-C274572E8FE9}" destId="{7C9A98D9-EB73-294E-BE9A-F4445F8529A9}" srcOrd="1" destOrd="0" presId="urn:microsoft.com/office/officeart/2005/8/layout/lProcess3"/>
    <dgm:cxn modelId="{814D9C07-C609-D640-98B3-CF972BB5E682}" type="presParOf" srcId="{D3D1BEDD-4880-094B-ABA0-C274572E8FE9}" destId="{0E17B50D-5BE0-A541-978D-73F4205F8B52}" srcOrd="2" destOrd="0" presId="urn:microsoft.com/office/officeart/2005/8/layout/lProcess3"/>
    <dgm:cxn modelId="{3BBAE4F0-18C8-504B-B54F-F58BE48F8571}" type="presParOf" srcId="{0652B2F1-E6E8-E441-B586-ABC251F9095A}" destId="{3A8CF4A1-7367-3E40-8D44-EB091D54814B}" srcOrd="3" destOrd="0" presId="urn:microsoft.com/office/officeart/2005/8/layout/lProcess3"/>
    <dgm:cxn modelId="{E61C6D15-ECDA-B743-AF19-37DF99490019}" type="presParOf" srcId="{0652B2F1-E6E8-E441-B586-ABC251F9095A}" destId="{A0904C4D-B0CC-3245-95B3-649E8D86B8AF}" srcOrd="4" destOrd="0" presId="urn:microsoft.com/office/officeart/2005/8/layout/lProcess3"/>
    <dgm:cxn modelId="{7FB55A26-649A-7440-9BD1-BC844D4FDDFA}" type="presParOf" srcId="{A0904C4D-B0CC-3245-95B3-649E8D86B8AF}" destId="{2AD92EC8-31FD-7B4A-A64A-C3C04F1C6341}" srcOrd="0" destOrd="0" presId="urn:microsoft.com/office/officeart/2005/8/layout/lProcess3"/>
    <dgm:cxn modelId="{F583AFAD-8054-3147-B6FD-7CEC945BB203}" type="presParOf" srcId="{A0904C4D-B0CC-3245-95B3-649E8D86B8AF}" destId="{8903F9FA-F34B-4D46-AD73-112A4A1CEF6C}" srcOrd="1" destOrd="0" presId="urn:microsoft.com/office/officeart/2005/8/layout/lProcess3"/>
    <dgm:cxn modelId="{63F7AC55-2B14-234C-8078-EA1044FC03E7}" type="presParOf" srcId="{A0904C4D-B0CC-3245-95B3-649E8D86B8AF}" destId="{01F82DBB-65B7-7645-9BBD-4A56AD7B73D3}" srcOrd="2" destOrd="0" presId="urn:microsoft.com/office/officeart/2005/8/layout/lProcess3"/>
    <dgm:cxn modelId="{5D040487-82D3-914D-802A-780D9DE3DC94}" type="presParOf" srcId="{0652B2F1-E6E8-E441-B586-ABC251F9095A}" destId="{A3FA31D0-3148-F241-A109-43F0F20BB3EC}" srcOrd="5" destOrd="0" presId="urn:microsoft.com/office/officeart/2005/8/layout/lProcess3"/>
    <dgm:cxn modelId="{05AEBF45-6CBF-024E-A05C-5A2F8450133E}" type="presParOf" srcId="{0652B2F1-E6E8-E441-B586-ABC251F9095A}" destId="{484B295F-89EC-3A44-B59D-F722B202EFA6}" srcOrd="6" destOrd="0" presId="urn:microsoft.com/office/officeart/2005/8/layout/lProcess3"/>
    <dgm:cxn modelId="{02AAA775-0812-214A-B2B0-0D2C30EB40D6}" type="presParOf" srcId="{484B295F-89EC-3A44-B59D-F722B202EFA6}" destId="{B4DC8383-C643-A749-ACF7-F459277519C9}" srcOrd="0" destOrd="0" presId="urn:microsoft.com/office/officeart/2005/8/layout/lProcess3"/>
    <dgm:cxn modelId="{B6848246-4196-4748-9273-EE27913032C3}" type="presParOf" srcId="{484B295F-89EC-3A44-B59D-F722B202EFA6}" destId="{4E5ABA88-9D38-F74C-B832-5B018C479F12}" srcOrd="1" destOrd="0" presId="urn:microsoft.com/office/officeart/2005/8/layout/lProcess3"/>
    <dgm:cxn modelId="{829B4340-803A-7442-A9F9-52A2216241E1}" type="presParOf" srcId="{484B295F-89EC-3A44-B59D-F722B202EFA6}" destId="{9BD6507E-4614-1A46-81E5-C429E02B7B39}" srcOrd="2" destOrd="0" presId="urn:microsoft.com/office/officeart/2005/8/layout/lProcess3"/>
    <dgm:cxn modelId="{C00B718A-63A9-6F4F-8F5C-DF768E091B52}" type="presParOf" srcId="{0652B2F1-E6E8-E441-B586-ABC251F9095A}" destId="{EBEC6198-BD4A-0445-A5A7-2A3698E460DD}" srcOrd="7" destOrd="0" presId="urn:microsoft.com/office/officeart/2005/8/layout/lProcess3"/>
    <dgm:cxn modelId="{6593EAFA-02AB-C441-B313-D51EA072F338}" type="presParOf" srcId="{0652B2F1-E6E8-E441-B586-ABC251F9095A}" destId="{B3F5645F-195A-C844-A2BA-C371AB678C98}" srcOrd="8" destOrd="0" presId="urn:microsoft.com/office/officeart/2005/8/layout/lProcess3"/>
    <dgm:cxn modelId="{B292EBB7-9704-8947-9719-1A6BF1073D74}" type="presParOf" srcId="{B3F5645F-195A-C844-A2BA-C371AB678C98}" destId="{C2F5AFA0-6D53-C94E-A42B-FF5C28A84A02}" srcOrd="0" destOrd="0" presId="urn:microsoft.com/office/officeart/2005/8/layout/lProcess3"/>
    <dgm:cxn modelId="{809379A3-1B00-524E-93F4-E76C415EAC43}" type="presParOf" srcId="{B3F5645F-195A-C844-A2BA-C371AB678C98}" destId="{BC193FAF-6D84-3045-9494-E4A3E57B3611}" srcOrd="1" destOrd="0" presId="urn:microsoft.com/office/officeart/2005/8/layout/lProcess3"/>
    <dgm:cxn modelId="{5CD32DE9-875C-C142-809E-27B1FFB3821A}" type="presParOf" srcId="{B3F5645F-195A-C844-A2BA-C371AB678C98}" destId="{1A1E018C-774A-6F45-9B20-4F32C0299F4A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95F084-2274-8B4E-B354-55ADC86B05B6}" type="doc">
      <dgm:prSet loTypeId="urn:microsoft.com/office/officeart/2005/8/layout/vList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F23BEE-B072-F344-9920-50798E2A67A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قابلة للقياس</a:t>
          </a:r>
          <a:endParaRPr lang="en-GB" sz="2400" b="1" dirty="0"/>
        </a:p>
      </dgm:t>
    </dgm:pt>
    <dgm:pt modelId="{038609D5-F8B8-2946-99DE-474676E27575}" type="parTrans" cxnId="{24484A0E-0D4A-DA4E-BBA2-09AF273FC98F}">
      <dgm:prSet/>
      <dgm:spPr/>
      <dgm:t>
        <a:bodyPr/>
        <a:lstStyle/>
        <a:p>
          <a:endParaRPr lang="en-GB" sz="1600"/>
        </a:p>
      </dgm:t>
    </dgm:pt>
    <dgm:pt modelId="{3444F2A1-70A5-3446-B5EA-550CF6CBD0A3}" type="sibTrans" cxnId="{24484A0E-0D4A-DA4E-BBA2-09AF273FC98F}">
      <dgm:prSet/>
      <dgm:spPr/>
      <dgm:t>
        <a:bodyPr/>
        <a:lstStyle/>
        <a:p>
          <a:endParaRPr lang="en-GB" sz="1600"/>
        </a:p>
      </dgm:t>
    </dgm:pt>
    <dgm:pt modelId="{B6FA487D-27C9-004C-81FD-9D6AFCBDBF23}">
      <dgm:prSet phldrT="[Text]" custT="1"/>
      <dgm:spPr/>
      <dgm:t>
        <a:bodyPr/>
        <a:lstStyle/>
        <a:p>
          <a:pPr rtl="1">
            <a:lnSpc>
              <a:spcPct val="100000"/>
            </a:lnSpc>
            <a:buFont typeface="Arial" panose="020B0604020202020204" pitchFamily="34" charset="0"/>
            <a:buNone/>
          </a:pPr>
          <a:r>
            <a:rPr lang="ar-SA" sz="2400" dirty="0"/>
            <a:t>استخدام مؤشرات الأداء</a:t>
          </a:r>
          <a:r>
            <a:rPr lang="en-GB" sz="2400" dirty="0"/>
            <a:t> (KPIs) </a:t>
          </a:r>
          <a:r>
            <a:rPr lang="ar-SA" sz="2400" dirty="0"/>
            <a:t>لقياس النجاح</a:t>
          </a:r>
          <a:endParaRPr lang="en-GB" sz="2400" dirty="0"/>
        </a:p>
      </dgm:t>
    </dgm:pt>
    <dgm:pt modelId="{28DA3992-EAF3-4E4B-8478-ABA83668224D}" type="parTrans" cxnId="{C3516D9B-F466-1A41-86C1-39A1D5BD6C69}">
      <dgm:prSet/>
      <dgm:spPr/>
      <dgm:t>
        <a:bodyPr/>
        <a:lstStyle/>
        <a:p>
          <a:endParaRPr lang="en-GB" sz="1600"/>
        </a:p>
      </dgm:t>
    </dgm:pt>
    <dgm:pt modelId="{6F780E3C-E6E0-D944-B593-5A569E2D1E77}" type="sibTrans" cxnId="{C3516D9B-F466-1A41-86C1-39A1D5BD6C69}">
      <dgm:prSet/>
      <dgm:spPr/>
      <dgm:t>
        <a:bodyPr/>
        <a:lstStyle/>
        <a:p>
          <a:endParaRPr lang="en-GB" sz="1600"/>
        </a:p>
      </dgm:t>
    </dgm:pt>
    <dgm:pt modelId="{A003A5C7-8848-FC4C-A00E-F9CA703A2280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sz="2400" b="1" dirty="0"/>
            <a:t>٢- مرتبطة بالوقت</a:t>
          </a:r>
          <a:endParaRPr lang="en-GB" sz="2400" b="1" dirty="0"/>
        </a:p>
      </dgm:t>
    </dgm:pt>
    <dgm:pt modelId="{6916E1D3-E905-D247-94BC-7192D5269EFF}" type="parTrans" cxnId="{501F64F7-5EAD-EC48-A8F3-DE3CF5777E2C}">
      <dgm:prSet/>
      <dgm:spPr/>
      <dgm:t>
        <a:bodyPr/>
        <a:lstStyle/>
        <a:p>
          <a:endParaRPr lang="en-GB" sz="1600"/>
        </a:p>
      </dgm:t>
    </dgm:pt>
    <dgm:pt modelId="{A0EEEA68-3D07-CB42-B41A-494A809AFA61}" type="sibTrans" cxnId="{501F64F7-5EAD-EC48-A8F3-DE3CF5777E2C}">
      <dgm:prSet/>
      <dgm:spPr/>
      <dgm:t>
        <a:bodyPr/>
        <a:lstStyle/>
        <a:p>
          <a:endParaRPr lang="en-GB" sz="1600"/>
        </a:p>
      </dgm:t>
    </dgm:pt>
    <dgm:pt modelId="{F79EB323-5674-494E-8008-57B201D22213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تحديد جدول زمني لتحقيق الأهداف</a:t>
          </a:r>
          <a:endParaRPr lang="en-GB" sz="2400" dirty="0"/>
        </a:p>
      </dgm:t>
    </dgm:pt>
    <dgm:pt modelId="{3E366657-B150-E147-B337-38EF0B7B9442}" type="parTrans" cxnId="{F460137A-79A4-3A45-8D0E-05508E2AE97F}">
      <dgm:prSet/>
      <dgm:spPr/>
      <dgm:t>
        <a:bodyPr/>
        <a:lstStyle/>
        <a:p>
          <a:endParaRPr lang="en-GB" sz="1600"/>
        </a:p>
      </dgm:t>
    </dgm:pt>
    <dgm:pt modelId="{D8DAAE8A-A0B5-6F42-8231-F3FB81F33E14}" type="sibTrans" cxnId="{F460137A-79A4-3A45-8D0E-05508E2AE97F}">
      <dgm:prSet/>
      <dgm:spPr/>
      <dgm:t>
        <a:bodyPr/>
        <a:lstStyle/>
        <a:p>
          <a:endParaRPr lang="en-GB" sz="1600"/>
        </a:p>
      </dgm:t>
    </dgm:pt>
    <dgm:pt modelId="{FC365129-B27C-1944-BECF-80CDBC36DA76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sz="2400" b="1" dirty="0"/>
            <a:t>٣- ذات صلة بالجمهور المستهدف</a:t>
          </a:r>
          <a:endParaRPr lang="en-GB" sz="2400" dirty="0"/>
        </a:p>
      </dgm:t>
    </dgm:pt>
    <dgm:pt modelId="{0AC45F7C-B62F-DA41-B107-0E0E09E23B1E}" type="parTrans" cxnId="{94E34C92-AAE2-6042-A6CD-541D956769EA}">
      <dgm:prSet/>
      <dgm:spPr/>
      <dgm:t>
        <a:bodyPr/>
        <a:lstStyle/>
        <a:p>
          <a:endParaRPr lang="en-GB" sz="1600"/>
        </a:p>
      </dgm:t>
    </dgm:pt>
    <dgm:pt modelId="{84CD7A3A-02F7-0949-99D5-1D8613F10ECE}" type="sibTrans" cxnId="{94E34C92-AAE2-6042-A6CD-541D956769EA}">
      <dgm:prSet/>
      <dgm:spPr/>
      <dgm:t>
        <a:bodyPr/>
        <a:lstStyle/>
        <a:p>
          <a:endParaRPr lang="en-GB" sz="1600"/>
        </a:p>
      </dgm:t>
    </dgm:pt>
    <dgm:pt modelId="{CEEBD549-B789-2946-9F3F-013F9FC95E77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مراعاة احتياجات الجمهور واهتماماته</a:t>
          </a:r>
          <a:endParaRPr lang="en-GB" sz="2400" dirty="0"/>
        </a:p>
      </dgm:t>
    </dgm:pt>
    <dgm:pt modelId="{51AC775E-7C7F-5346-97DC-65DD7E6FA971}" type="parTrans" cxnId="{E4CB0729-5EF3-7645-9760-8274AA2B8DC7}">
      <dgm:prSet/>
      <dgm:spPr/>
      <dgm:t>
        <a:bodyPr/>
        <a:lstStyle/>
        <a:p>
          <a:endParaRPr lang="en-GB" sz="1600"/>
        </a:p>
      </dgm:t>
    </dgm:pt>
    <dgm:pt modelId="{EF5A82E6-3A71-AB4F-898E-56997FE69F72}" type="sibTrans" cxnId="{E4CB0729-5EF3-7645-9760-8274AA2B8DC7}">
      <dgm:prSet/>
      <dgm:spPr/>
      <dgm:t>
        <a:bodyPr/>
        <a:lstStyle/>
        <a:p>
          <a:endParaRPr lang="en-GB" sz="1600"/>
        </a:p>
      </dgm:t>
    </dgm:pt>
    <dgm:pt modelId="{1D49251D-416E-4E48-B44C-BA58B310D8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يمكن تحقيقها</a:t>
          </a:r>
          <a:endParaRPr lang="en-GB" sz="2400" dirty="0"/>
        </a:p>
      </dgm:t>
    </dgm:pt>
    <dgm:pt modelId="{18FE2FB2-FD72-9B46-9656-2C342E68F440}" type="parTrans" cxnId="{88E2DB8E-5630-1949-A69C-D9169301D63E}">
      <dgm:prSet/>
      <dgm:spPr/>
      <dgm:t>
        <a:bodyPr/>
        <a:lstStyle/>
        <a:p>
          <a:endParaRPr lang="en-GB" sz="1600"/>
        </a:p>
      </dgm:t>
    </dgm:pt>
    <dgm:pt modelId="{F29AFFD5-CB50-7148-A9E0-FF05BBF00707}" type="sibTrans" cxnId="{88E2DB8E-5630-1949-A69C-D9169301D63E}">
      <dgm:prSet/>
      <dgm:spPr/>
      <dgm:t>
        <a:bodyPr/>
        <a:lstStyle/>
        <a:p>
          <a:endParaRPr lang="en-GB" sz="1600"/>
        </a:p>
      </dgm:t>
    </dgm:pt>
    <dgm:pt modelId="{16D249D7-70D3-094A-B668-D89AAABB9D3D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التأكد من أن الأهداف ليست مفرطة الطموح</a:t>
          </a:r>
          <a:endParaRPr lang="en-GB" sz="2400" dirty="0"/>
        </a:p>
      </dgm:t>
    </dgm:pt>
    <dgm:pt modelId="{ACD7B57D-BF94-344E-8851-C043F52ED5E9}" type="parTrans" cxnId="{2182BC71-48F9-EC4B-AC81-1F9EF7817CE4}">
      <dgm:prSet/>
      <dgm:spPr/>
      <dgm:t>
        <a:bodyPr/>
        <a:lstStyle/>
        <a:p>
          <a:endParaRPr lang="en-GB" sz="1600"/>
        </a:p>
      </dgm:t>
    </dgm:pt>
    <dgm:pt modelId="{A9D4DB76-BF33-824B-BD6D-1B8715DDEDBA}" type="sibTrans" cxnId="{2182BC71-48F9-EC4B-AC81-1F9EF7817CE4}">
      <dgm:prSet/>
      <dgm:spPr/>
      <dgm:t>
        <a:bodyPr/>
        <a:lstStyle/>
        <a:p>
          <a:endParaRPr lang="en-GB" sz="1600"/>
        </a:p>
      </dgm:t>
    </dgm:pt>
    <dgm:pt modelId="{BA240B9C-D2C4-EB43-8B1D-F102FF81EF1C}" type="pres">
      <dgm:prSet presAssocID="{2E95F084-2274-8B4E-B354-55ADC86B05B6}" presName="Name0" presStyleCnt="0">
        <dgm:presLayoutVars>
          <dgm:dir val="rev"/>
          <dgm:animLvl val="lvl"/>
          <dgm:resizeHandles/>
        </dgm:presLayoutVars>
      </dgm:prSet>
      <dgm:spPr/>
    </dgm:pt>
    <dgm:pt modelId="{2448BC73-A30E-3540-981A-52A521511D2D}" type="pres">
      <dgm:prSet presAssocID="{15F23BEE-B072-F344-9920-50798E2A67AB}" presName="linNode" presStyleCnt="0"/>
      <dgm:spPr/>
    </dgm:pt>
    <dgm:pt modelId="{AD906EDE-5E1C-8347-AB7D-26A3A88306CC}" type="pres">
      <dgm:prSet presAssocID="{15F23BEE-B072-F344-9920-50798E2A67AB}" presName="parentShp" presStyleLbl="node1" presStyleIdx="0" presStyleCnt="4">
        <dgm:presLayoutVars>
          <dgm:bulletEnabled val="1"/>
        </dgm:presLayoutVars>
      </dgm:prSet>
      <dgm:spPr/>
    </dgm:pt>
    <dgm:pt modelId="{3463200C-A9A8-8D4D-BD21-7E752CE0E627}" type="pres">
      <dgm:prSet presAssocID="{15F23BEE-B072-F344-9920-50798E2A67AB}" presName="childShp" presStyleLbl="bgAccFollowNode1" presStyleIdx="0" presStyleCnt="4" custLinFactNeighborY="-18610">
        <dgm:presLayoutVars>
          <dgm:bulletEnabled val="1"/>
        </dgm:presLayoutVars>
      </dgm:prSet>
      <dgm:spPr/>
    </dgm:pt>
    <dgm:pt modelId="{BA17BE93-9D4A-4C4B-967D-D297D14B44C4}" type="pres">
      <dgm:prSet presAssocID="{3444F2A1-70A5-3446-B5EA-550CF6CBD0A3}" presName="spacing" presStyleCnt="0"/>
      <dgm:spPr/>
    </dgm:pt>
    <dgm:pt modelId="{70A67526-8032-EE46-9699-188FD41471B6}" type="pres">
      <dgm:prSet presAssocID="{A003A5C7-8848-FC4C-A00E-F9CA703A2280}" presName="linNode" presStyleCnt="0"/>
      <dgm:spPr/>
    </dgm:pt>
    <dgm:pt modelId="{A32129A8-334A-4A44-BB4B-B77150B28F65}" type="pres">
      <dgm:prSet presAssocID="{A003A5C7-8848-FC4C-A00E-F9CA703A2280}" presName="parentShp" presStyleLbl="node1" presStyleIdx="1" presStyleCnt="4">
        <dgm:presLayoutVars>
          <dgm:bulletEnabled val="1"/>
        </dgm:presLayoutVars>
      </dgm:prSet>
      <dgm:spPr/>
    </dgm:pt>
    <dgm:pt modelId="{DB032B1A-F59C-D44D-83B5-4D43C31C33D6}" type="pres">
      <dgm:prSet presAssocID="{A003A5C7-8848-FC4C-A00E-F9CA703A2280}" presName="childShp" presStyleLbl="bgAccFollowNode1" presStyleIdx="1" presStyleCnt="4">
        <dgm:presLayoutVars>
          <dgm:bulletEnabled val="1"/>
        </dgm:presLayoutVars>
      </dgm:prSet>
      <dgm:spPr/>
    </dgm:pt>
    <dgm:pt modelId="{8D8070BA-9108-7B43-BAC8-EEB382370031}" type="pres">
      <dgm:prSet presAssocID="{A0EEEA68-3D07-CB42-B41A-494A809AFA61}" presName="spacing" presStyleCnt="0"/>
      <dgm:spPr/>
    </dgm:pt>
    <dgm:pt modelId="{A9F0EBEE-FBD8-274D-ABF7-6ECA3E95C791}" type="pres">
      <dgm:prSet presAssocID="{FC365129-B27C-1944-BECF-80CDBC36DA76}" presName="linNode" presStyleCnt="0"/>
      <dgm:spPr/>
    </dgm:pt>
    <dgm:pt modelId="{FDD169A4-6104-A54F-81FC-DA78D45A5FC8}" type="pres">
      <dgm:prSet presAssocID="{FC365129-B27C-1944-BECF-80CDBC36DA76}" presName="parentShp" presStyleLbl="node1" presStyleIdx="2" presStyleCnt="4">
        <dgm:presLayoutVars>
          <dgm:bulletEnabled val="1"/>
        </dgm:presLayoutVars>
      </dgm:prSet>
      <dgm:spPr/>
    </dgm:pt>
    <dgm:pt modelId="{237A7679-8B80-F847-AD09-3C53E82F172D}" type="pres">
      <dgm:prSet presAssocID="{FC365129-B27C-1944-BECF-80CDBC36DA76}" presName="childShp" presStyleLbl="bgAccFollowNode1" presStyleIdx="2" presStyleCnt="4">
        <dgm:presLayoutVars>
          <dgm:bulletEnabled val="1"/>
        </dgm:presLayoutVars>
      </dgm:prSet>
      <dgm:spPr/>
    </dgm:pt>
    <dgm:pt modelId="{3D0690BB-7602-584B-AAFE-755ABA09EDB2}" type="pres">
      <dgm:prSet presAssocID="{84CD7A3A-02F7-0949-99D5-1D8613F10ECE}" presName="spacing" presStyleCnt="0"/>
      <dgm:spPr/>
    </dgm:pt>
    <dgm:pt modelId="{86E371BA-04AA-744B-BD5C-6800297A4550}" type="pres">
      <dgm:prSet presAssocID="{1D49251D-416E-4E48-B44C-BA58B310D88D}" presName="linNode" presStyleCnt="0"/>
      <dgm:spPr/>
    </dgm:pt>
    <dgm:pt modelId="{44035F86-77B1-6B40-B0EE-DBF5BFA2BAC8}" type="pres">
      <dgm:prSet presAssocID="{1D49251D-416E-4E48-B44C-BA58B310D88D}" presName="parentShp" presStyleLbl="node1" presStyleIdx="3" presStyleCnt="4">
        <dgm:presLayoutVars>
          <dgm:bulletEnabled val="1"/>
        </dgm:presLayoutVars>
      </dgm:prSet>
      <dgm:spPr/>
    </dgm:pt>
    <dgm:pt modelId="{692D3057-6864-F54B-9482-5F3AD5F3DCAD}" type="pres">
      <dgm:prSet presAssocID="{1D49251D-416E-4E48-B44C-BA58B310D88D}" presName="childShp" presStyleLbl="bgAccFollowNode1" presStyleIdx="3" presStyleCnt="4">
        <dgm:presLayoutVars>
          <dgm:bulletEnabled val="1"/>
        </dgm:presLayoutVars>
      </dgm:prSet>
      <dgm:spPr/>
    </dgm:pt>
  </dgm:ptLst>
  <dgm:cxnLst>
    <dgm:cxn modelId="{24484A0E-0D4A-DA4E-BBA2-09AF273FC98F}" srcId="{2E95F084-2274-8B4E-B354-55ADC86B05B6}" destId="{15F23BEE-B072-F344-9920-50798E2A67AB}" srcOrd="0" destOrd="0" parTransId="{038609D5-F8B8-2946-99DE-474676E27575}" sibTransId="{3444F2A1-70A5-3446-B5EA-550CF6CBD0A3}"/>
    <dgm:cxn modelId="{91D5DC27-D373-4B4A-8B5F-1037FFD1A757}" type="presOf" srcId="{CEEBD549-B789-2946-9F3F-013F9FC95E77}" destId="{237A7679-8B80-F847-AD09-3C53E82F172D}" srcOrd="0" destOrd="0" presId="urn:microsoft.com/office/officeart/2005/8/layout/vList6"/>
    <dgm:cxn modelId="{E4CB0729-5EF3-7645-9760-8274AA2B8DC7}" srcId="{FC365129-B27C-1944-BECF-80CDBC36DA76}" destId="{CEEBD549-B789-2946-9F3F-013F9FC95E77}" srcOrd="0" destOrd="0" parTransId="{51AC775E-7C7F-5346-97DC-65DD7E6FA971}" sibTransId="{EF5A82E6-3A71-AB4F-898E-56997FE69F72}"/>
    <dgm:cxn modelId="{579BF934-1A28-3C46-AD81-894C95E0BA12}" type="presOf" srcId="{1D49251D-416E-4E48-B44C-BA58B310D88D}" destId="{44035F86-77B1-6B40-B0EE-DBF5BFA2BAC8}" srcOrd="0" destOrd="0" presId="urn:microsoft.com/office/officeart/2005/8/layout/vList6"/>
    <dgm:cxn modelId="{48AD6B39-73CA-8649-B288-4339EE10A703}" type="presOf" srcId="{15F23BEE-B072-F344-9920-50798E2A67AB}" destId="{AD906EDE-5E1C-8347-AB7D-26A3A88306CC}" srcOrd="0" destOrd="0" presId="urn:microsoft.com/office/officeart/2005/8/layout/vList6"/>
    <dgm:cxn modelId="{45E6F347-1479-544C-AEE7-23C419CF272B}" type="presOf" srcId="{B6FA487D-27C9-004C-81FD-9D6AFCBDBF23}" destId="{3463200C-A9A8-8D4D-BD21-7E752CE0E627}" srcOrd="0" destOrd="0" presId="urn:microsoft.com/office/officeart/2005/8/layout/vList6"/>
    <dgm:cxn modelId="{7A1DA74A-3E8A-1446-9EE5-BF31BDF21AD2}" type="presOf" srcId="{A003A5C7-8848-FC4C-A00E-F9CA703A2280}" destId="{A32129A8-334A-4A44-BB4B-B77150B28F65}" srcOrd="0" destOrd="0" presId="urn:microsoft.com/office/officeart/2005/8/layout/vList6"/>
    <dgm:cxn modelId="{2182BC71-48F9-EC4B-AC81-1F9EF7817CE4}" srcId="{1D49251D-416E-4E48-B44C-BA58B310D88D}" destId="{16D249D7-70D3-094A-B668-D89AAABB9D3D}" srcOrd="0" destOrd="0" parTransId="{ACD7B57D-BF94-344E-8851-C043F52ED5E9}" sibTransId="{A9D4DB76-BF33-824B-BD6D-1B8715DDEDBA}"/>
    <dgm:cxn modelId="{F460137A-79A4-3A45-8D0E-05508E2AE97F}" srcId="{A003A5C7-8848-FC4C-A00E-F9CA703A2280}" destId="{F79EB323-5674-494E-8008-57B201D22213}" srcOrd="0" destOrd="0" parTransId="{3E366657-B150-E147-B337-38EF0B7B9442}" sibTransId="{D8DAAE8A-A0B5-6F42-8231-F3FB81F33E14}"/>
    <dgm:cxn modelId="{88E2DB8E-5630-1949-A69C-D9169301D63E}" srcId="{2E95F084-2274-8B4E-B354-55ADC86B05B6}" destId="{1D49251D-416E-4E48-B44C-BA58B310D88D}" srcOrd="3" destOrd="0" parTransId="{18FE2FB2-FD72-9B46-9656-2C342E68F440}" sibTransId="{F29AFFD5-CB50-7148-A9E0-FF05BBF00707}"/>
    <dgm:cxn modelId="{94E34C92-AAE2-6042-A6CD-541D956769EA}" srcId="{2E95F084-2274-8B4E-B354-55ADC86B05B6}" destId="{FC365129-B27C-1944-BECF-80CDBC36DA76}" srcOrd="2" destOrd="0" parTransId="{0AC45F7C-B62F-DA41-B107-0E0E09E23B1E}" sibTransId="{84CD7A3A-02F7-0949-99D5-1D8613F10ECE}"/>
    <dgm:cxn modelId="{519D5C93-FDC3-5D4A-90F2-3C5DB55DAF83}" type="presOf" srcId="{2E95F084-2274-8B4E-B354-55ADC86B05B6}" destId="{BA240B9C-D2C4-EB43-8B1D-F102FF81EF1C}" srcOrd="0" destOrd="0" presId="urn:microsoft.com/office/officeart/2005/8/layout/vList6"/>
    <dgm:cxn modelId="{C3516D9B-F466-1A41-86C1-39A1D5BD6C69}" srcId="{15F23BEE-B072-F344-9920-50798E2A67AB}" destId="{B6FA487D-27C9-004C-81FD-9D6AFCBDBF23}" srcOrd="0" destOrd="0" parTransId="{28DA3992-EAF3-4E4B-8478-ABA83668224D}" sibTransId="{6F780E3C-E6E0-D944-B593-5A569E2D1E77}"/>
    <dgm:cxn modelId="{5DFF57C6-00B9-6841-BB5A-188A531BA336}" type="presOf" srcId="{F79EB323-5674-494E-8008-57B201D22213}" destId="{DB032B1A-F59C-D44D-83B5-4D43C31C33D6}" srcOrd="0" destOrd="0" presId="urn:microsoft.com/office/officeart/2005/8/layout/vList6"/>
    <dgm:cxn modelId="{F8C5C0DC-B03F-5445-B742-0D250BA25F8F}" type="presOf" srcId="{16D249D7-70D3-094A-B668-D89AAABB9D3D}" destId="{692D3057-6864-F54B-9482-5F3AD5F3DCAD}" srcOrd="0" destOrd="0" presId="urn:microsoft.com/office/officeart/2005/8/layout/vList6"/>
    <dgm:cxn modelId="{6D07B3F6-9C6E-6C4E-9D7A-51C160D0F151}" type="presOf" srcId="{FC365129-B27C-1944-BECF-80CDBC36DA76}" destId="{FDD169A4-6104-A54F-81FC-DA78D45A5FC8}" srcOrd="0" destOrd="0" presId="urn:microsoft.com/office/officeart/2005/8/layout/vList6"/>
    <dgm:cxn modelId="{501F64F7-5EAD-EC48-A8F3-DE3CF5777E2C}" srcId="{2E95F084-2274-8B4E-B354-55ADC86B05B6}" destId="{A003A5C7-8848-FC4C-A00E-F9CA703A2280}" srcOrd="1" destOrd="0" parTransId="{6916E1D3-E905-D247-94BC-7192D5269EFF}" sibTransId="{A0EEEA68-3D07-CB42-B41A-494A809AFA61}"/>
    <dgm:cxn modelId="{408EA442-38EC-CF47-8BE6-985F1847C1FF}" type="presParOf" srcId="{BA240B9C-D2C4-EB43-8B1D-F102FF81EF1C}" destId="{2448BC73-A30E-3540-981A-52A521511D2D}" srcOrd="0" destOrd="0" presId="urn:microsoft.com/office/officeart/2005/8/layout/vList6"/>
    <dgm:cxn modelId="{00C91680-C2C9-A245-9D12-01CD16E76ED2}" type="presParOf" srcId="{2448BC73-A30E-3540-981A-52A521511D2D}" destId="{AD906EDE-5E1C-8347-AB7D-26A3A88306CC}" srcOrd="0" destOrd="0" presId="urn:microsoft.com/office/officeart/2005/8/layout/vList6"/>
    <dgm:cxn modelId="{89726D34-9A2F-3146-A6AB-4FD7AD8E45DA}" type="presParOf" srcId="{2448BC73-A30E-3540-981A-52A521511D2D}" destId="{3463200C-A9A8-8D4D-BD21-7E752CE0E627}" srcOrd="1" destOrd="0" presId="urn:microsoft.com/office/officeart/2005/8/layout/vList6"/>
    <dgm:cxn modelId="{4F6FAEF8-B384-E049-A343-C3561F25994A}" type="presParOf" srcId="{BA240B9C-D2C4-EB43-8B1D-F102FF81EF1C}" destId="{BA17BE93-9D4A-4C4B-967D-D297D14B44C4}" srcOrd="1" destOrd="0" presId="urn:microsoft.com/office/officeart/2005/8/layout/vList6"/>
    <dgm:cxn modelId="{22D64626-76D1-0948-9908-5A56A5869546}" type="presParOf" srcId="{BA240B9C-D2C4-EB43-8B1D-F102FF81EF1C}" destId="{70A67526-8032-EE46-9699-188FD41471B6}" srcOrd="2" destOrd="0" presId="urn:microsoft.com/office/officeart/2005/8/layout/vList6"/>
    <dgm:cxn modelId="{E4A27F29-0412-1D4C-B788-33F639B2AEA3}" type="presParOf" srcId="{70A67526-8032-EE46-9699-188FD41471B6}" destId="{A32129A8-334A-4A44-BB4B-B77150B28F65}" srcOrd="0" destOrd="0" presId="urn:microsoft.com/office/officeart/2005/8/layout/vList6"/>
    <dgm:cxn modelId="{2E25FD29-1CD5-5E45-8CA1-C51395054198}" type="presParOf" srcId="{70A67526-8032-EE46-9699-188FD41471B6}" destId="{DB032B1A-F59C-D44D-83B5-4D43C31C33D6}" srcOrd="1" destOrd="0" presId="urn:microsoft.com/office/officeart/2005/8/layout/vList6"/>
    <dgm:cxn modelId="{00789FCA-FA31-B44B-B982-30F31CC488B6}" type="presParOf" srcId="{BA240B9C-D2C4-EB43-8B1D-F102FF81EF1C}" destId="{8D8070BA-9108-7B43-BAC8-EEB382370031}" srcOrd="3" destOrd="0" presId="urn:microsoft.com/office/officeart/2005/8/layout/vList6"/>
    <dgm:cxn modelId="{6EC8C947-E71C-D843-BC50-3C5EB77EA4E0}" type="presParOf" srcId="{BA240B9C-D2C4-EB43-8B1D-F102FF81EF1C}" destId="{A9F0EBEE-FBD8-274D-ABF7-6ECA3E95C791}" srcOrd="4" destOrd="0" presId="urn:microsoft.com/office/officeart/2005/8/layout/vList6"/>
    <dgm:cxn modelId="{41794B9F-005D-DE4B-9C33-8A43B460B4FE}" type="presParOf" srcId="{A9F0EBEE-FBD8-274D-ABF7-6ECA3E95C791}" destId="{FDD169A4-6104-A54F-81FC-DA78D45A5FC8}" srcOrd="0" destOrd="0" presId="urn:microsoft.com/office/officeart/2005/8/layout/vList6"/>
    <dgm:cxn modelId="{F1D849E2-F56B-A04B-8346-EEC5615A209B}" type="presParOf" srcId="{A9F0EBEE-FBD8-274D-ABF7-6ECA3E95C791}" destId="{237A7679-8B80-F847-AD09-3C53E82F172D}" srcOrd="1" destOrd="0" presId="urn:microsoft.com/office/officeart/2005/8/layout/vList6"/>
    <dgm:cxn modelId="{C7E2DF2F-E743-904E-A2DB-BA76B6C35E44}" type="presParOf" srcId="{BA240B9C-D2C4-EB43-8B1D-F102FF81EF1C}" destId="{3D0690BB-7602-584B-AAFE-755ABA09EDB2}" srcOrd="5" destOrd="0" presId="urn:microsoft.com/office/officeart/2005/8/layout/vList6"/>
    <dgm:cxn modelId="{CE01B358-1720-D54D-86DD-07EA8F33025C}" type="presParOf" srcId="{BA240B9C-D2C4-EB43-8B1D-F102FF81EF1C}" destId="{86E371BA-04AA-744B-BD5C-6800297A4550}" srcOrd="6" destOrd="0" presId="urn:microsoft.com/office/officeart/2005/8/layout/vList6"/>
    <dgm:cxn modelId="{966B431C-C3CA-5F45-AA25-CDE92C69FC65}" type="presParOf" srcId="{86E371BA-04AA-744B-BD5C-6800297A4550}" destId="{44035F86-77B1-6B40-B0EE-DBF5BFA2BAC8}" srcOrd="0" destOrd="0" presId="urn:microsoft.com/office/officeart/2005/8/layout/vList6"/>
    <dgm:cxn modelId="{75AD99D2-A823-CC4A-8D28-8EBEF87D2F62}" type="presParOf" srcId="{86E371BA-04AA-744B-BD5C-6800297A4550}" destId="{692D3057-6864-F54B-9482-5F3AD5F3DCAD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الشبكات الاجتماعية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مناسبة للتفاعل المباشر مع الجمهور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محركات البحث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ar-SA" sz="2400" dirty="0"/>
            <a:t>مناسبة للتفاعل المباشر مع الجمهور</a:t>
          </a:r>
          <a:endParaRPr lang="en-GB" sz="24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البريد الإلكتروني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rtl="1"/>
          <a:r>
            <a:rPr lang="ar-SA" sz="2400" dirty="0"/>
            <a:t>للتواصل الشخصي مع العملاء</a:t>
          </a:r>
          <a:endParaRPr lang="en-GB" sz="24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C566B804-BCB8-1E49-B8EE-06D45915E6D7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الإعلانات المدفوعة</a:t>
          </a:r>
          <a:endParaRPr lang="en-GB" sz="2400" dirty="0"/>
        </a:p>
      </dgm:t>
    </dgm:pt>
    <dgm:pt modelId="{4F35CCFB-65A0-6E4F-890D-0E6A20D67E1C}" type="parTrans" cxnId="{DE83F7B3-74D4-D146-8D0B-8A6ED75F226A}">
      <dgm:prSet/>
      <dgm:spPr/>
      <dgm:t>
        <a:bodyPr/>
        <a:lstStyle/>
        <a:p>
          <a:endParaRPr lang="en-GB" sz="2400"/>
        </a:p>
      </dgm:t>
    </dgm:pt>
    <dgm:pt modelId="{C1FF0500-6DC1-E548-9C68-5E2107D3CA87}" type="sibTrans" cxnId="{DE83F7B3-74D4-D146-8D0B-8A6ED75F226A}">
      <dgm:prSet/>
      <dgm:spPr/>
      <dgm:t>
        <a:bodyPr/>
        <a:lstStyle/>
        <a:p>
          <a:endParaRPr lang="en-GB" sz="2400"/>
        </a:p>
      </dgm:t>
    </dgm:pt>
    <dgm:pt modelId="{5E87A1F3-5E1B-AA41-B273-BB5FF6ECC03B}">
      <dgm:prSet phldrT="[Text]" custT="1"/>
      <dgm:spPr/>
      <dgm:t>
        <a:bodyPr/>
        <a:lstStyle/>
        <a:p>
          <a:pPr rtl="1"/>
          <a:r>
            <a:rPr lang="ar-SA" sz="2400" dirty="0"/>
            <a:t>للوصول إلى جمهور واسع بسرعة</a:t>
          </a:r>
          <a:endParaRPr lang="en-GB" sz="2400" dirty="0"/>
        </a:p>
      </dgm:t>
    </dgm:pt>
    <dgm:pt modelId="{78DA5674-75B8-4B43-8B7D-14C2A861D254}" type="parTrans" cxnId="{14E70041-76A8-BE43-9020-D1B9A31A5A5C}">
      <dgm:prSet/>
      <dgm:spPr/>
      <dgm:t>
        <a:bodyPr/>
        <a:lstStyle/>
        <a:p>
          <a:endParaRPr lang="en-GB" sz="2400"/>
        </a:p>
      </dgm:t>
    </dgm:pt>
    <dgm:pt modelId="{91E87790-ECC1-3A4D-9BC8-E61869A60987}" type="sibTrans" cxnId="{14E70041-76A8-BE43-9020-D1B9A31A5A5C}">
      <dgm:prSet/>
      <dgm:spPr/>
      <dgm:t>
        <a:bodyPr/>
        <a:lstStyle/>
        <a:p>
          <a:endParaRPr lang="en-GB" sz="2400"/>
        </a:p>
      </dgm:t>
    </dgm:pt>
    <dgm:pt modelId="{D149F625-27C1-C249-9006-1B94950F545B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98078C35-9E76-D44E-BBCC-BAA7EA6B9879}" type="pres">
      <dgm:prSet presAssocID="{4A11EF4C-C086-E642-9BB3-7F06E5C1290B}" presName="root" presStyleCnt="0"/>
      <dgm:spPr/>
    </dgm:pt>
    <dgm:pt modelId="{F9945A69-3910-CC4F-A166-62AADABD0E2C}" type="pres">
      <dgm:prSet presAssocID="{4A11EF4C-C086-E642-9BB3-7F06E5C1290B}" presName="rootComposite" presStyleCnt="0"/>
      <dgm:spPr/>
    </dgm:pt>
    <dgm:pt modelId="{E351E411-AEE8-DF4C-A81F-AB0B3F420FCE}" type="pres">
      <dgm:prSet presAssocID="{4A11EF4C-C086-E642-9BB3-7F06E5C1290B}" presName="rootText" presStyleLbl="node1" presStyleIdx="0" presStyleCnt="4" custScaleX="90333" custScaleY="70220"/>
      <dgm:spPr/>
    </dgm:pt>
    <dgm:pt modelId="{6D8FF543-8109-3844-AC58-9648356DFABE}" type="pres">
      <dgm:prSet presAssocID="{4A11EF4C-C086-E642-9BB3-7F06E5C1290B}" presName="rootConnector" presStyleLbl="node1" presStyleIdx="0" presStyleCnt="4"/>
      <dgm:spPr/>
    </dgm:pt>
    <dgm:pt modelId="{38746585-CA23-E540-AFFA-2A2C30CC7C96}" type="pres">
      <dgm:prSet presAssocID="{4A11EF4C-C086-E642-9BB3-7F06E5C1290B}" presName="childShape" presStyleCnt="0"/>
      <dgm:spPr/>
    </dgm:pt>
    <dgm:pt modelId="{F69676B8-3372-6245-86C7-29A51072DC86}" type="pres">
      <dgm:prSet presAssocID="{0C3FAF49-7E15-F346-B5F7-74FAF3B60F5B}" presName="Name13" presStyleLbl="parChTrans1D2" presStyleIdx="0" presStyleCnt="4"/>
      <dgm:spPr/>
    </dgm:pt>
    <dgm:pt modelId="{2BBEB849-55BA-F34A-8292-240D96C65C68}" type="pres">
      <dgm:prSet presAssocID="{C88ED262-17EB-A64F-8186-B36DDD55690A}" presName="childText" presStyleLbl="bgAcc1" presStyleIdx="0" presStyleCnt="4" custScaleX="110757" custScaleY="192068">
        <dgm:presLayoutVars>
          <dgm:bulletEnabled val="1"/>
        </dgm:presLayoutVars>
      </dgm:prSet>
      <dgm:spPr/>
    </dgm:pt>
    <dgm:pt modelId="{89629A06-2E39-554C-8581-8C91C1517FB4}" type="pres">
      <dgm:prSet presAssocID="{102A7D41-83D4-E04C-90C4-580B0FF7BC74}" presName="root" presStyleCnt="0"/>
      <dgm:spPr/>
    </dgm:pt>
    <dgm:pt modelId="{F1064274-549B-EE43-A5FF-0D6CA6CFCF86}" type="pres">
      <dgm:prSet presAssocID="{102A7D41-83D4-E04C-90C4-580B0FF7BC74}" presName="rootComposite" presStyleCnt="0"/>
      <dgm:spPr/>
    </dgm:pt>
    <dgm:pt modelId="{B61973B9-0B44-E644-B71B-647A7C96CC5B}" type="pres">
      <dgm:prSet presAssocID="{102A7D41-83D4-E04C-90C4-580B0FF7BC74}" presName="rootText" presStyleLbl="node1" presStyleIdx="1" presStyleCnt="4" custScaleX="90333" custScaleY="70220"/>
      <dgm:spPr/>
    </dgm:pt>
    <dgm:pt modelId="{AFE3FB7F-5633-F344-A200-9B3B3BC45949}" type="pres">
      <dgm:prSet presAssocID="{102A7D41-83D4-E04C-90C4-580B0FF7BC74}" presName="rootConnector" presStyleLbl="node1" presStyleIdx="1" presStyleCnt="4"/>
      <dgm:spPr/>
    </dgm:pt>
    <dgm:pt modelId="{1D96A90C-13D4-AA4D-9EE6-2E788BA5390A}" type="pres">
      <dgm:prSet presAssocID="{102A7D41-83D4-E04C-90C4-580B0FF7BC74}" presName="childShape" presStyleCnt="0"/>
      <dgm:spPr/>
    </dgm:pt>
    <dgm:pt modelId="{ABA4313E-725F-1742-92C7-6C0A930B71CD}" type="pres">
      <dgm:prSet presAssocID="{A9DB0A45-BA50-9B41-9880-F5C4AAF131D7}" presName="Name13" presStyleLbl="parChTrans1D2" presStyleIdx="1" presStyleCnt="4"/>
      <dgm:spPr/>
    </dgm:pt>
    <dgm:pt modelId="{A774F160-A9DB-DD4F-80EA-A6DEEBEB081E}" type="pres">
      <dgm:prSet presAssocID="{65387183-454B-F14D-A6F6-7DA8C5BFAE05}" presName="childText" presStyleLbl="bgAcc1" presStyleIdx="1" presStyleCnt="4" custScaleX="110757" custScaleY="192068">
        <dgm:presLayoutVars>
          <dgm:bulletEnabled val="1"/>
        </dgm:presLayoutVars>
      </dgm:prSet>
      <dgm:spPr/>
    </dgm:pt>
    <dgm:pt modelId="{42116AAB-CE9F-BC4A-8546-DC4047F963DA}" type="pres">
      <dgm:prSet presAssocID="{ADD6F1E2-4AED-DA41-AAFA-764AE518E54B}" presName="root" presStyleCnt="0"/>
      <dgm:spPr/>
    </dgm:pt>
    <dgm:pt modelId="{2DAC033D-2939-AE46-96FE-6363D5258E81}" type="pres">
      <dgm:prSet presAssocID="{ADD6F1E2-4AED-DA41-AAFA-764AE518E54B}" presName="rootComposite" presStyleCnt="0"/>
      <dgm:spPr/>
    </dgm:pt>
    <dgm:pt modelId="{4E7912FB-C25D-7E41-93DF-5E632CB92593}" type="pres">
      <dgm:prSet presAssocID="{ADD6F1E2-4AED-DA41-AAFA-764AE518E54B}" presName="rootText" presStyleLbl="node1" presStyleIdx="2" presStyleCnt="4" custScaleX="90333" custScaleY="70220"/>
      <dgm:spPr/>
    </dgm:pt>
    <dgm:pt modelId="{8B060894-FBAD-1F41-8BA9-F5F6766DB2BC}" type="pres">
      <dgm:prSet presAssocID="{ADD6F1E2-4AED-DA41-AAFA-764AE518E54B}" presName="rootConnector" presStyleLbl="node1" presStyleIdx="2" presStyleCnt="4"/>
      <dgm:spPr/>
    </dgm:pt>
    <dgm:pt modelId="{78A332D9-4372-954C-961D-8483F0DE6FD8}" type="pres">
      <dgm:prSet presAssocID="{ADD6F1E2-4AED-DA41-AAFA-764AE518E54B}" presName="childShape" presStyleCnt="0"/>
      <dgm:spPr/>
    </dgm:pt>
    <dgm:pt modelId="{89071331-5488-1A49-8856-F4512BB3542F}" type="pres">
      <dgm:prSet presAssocID="{A6221FE1-B857-2448-A6B5-034DBE16CDA4}" presName="Name13" presStyleLbl="parChTrans1D2" presStyleIdx="2" presStyleCnt="4"/>
      <dgm:spPr/>
    </dgm:pt>
    <dgm:pt modelId="{BCF9E977-DC9C-8B43-90ED-AE7D771A3165}" type="pres">
      <dgm:prSet presAssocID="{B1994776-BB7E-AD4E-900E-8296E2C69C4F}" presName="childText" presStyleLbl="bgAcc1" presStyleIdx="2" presStyleCnt="4" custScaleX="110757" custScaleY="192068">
        <dgm:presLayoutVars>
          <dgm:bulletEnabled val="1"/>
        </dgm:presLayoutVars>
      </dgm:prSet>
      <dgm:spPr/>
    </dgm:pt>
    <dgm:pt modelId="{87DF3204-6339-A347-B55A-6BF464B9B75A}" type="pres">
      <dgm:prSet presAssocID="{C566B804-BCB8-1E49-B8EE-06D45915E6D7}" presName="root" presStyleCnt="0"/>
      <dgm:spPr/>
    </dgm:pt>
    <dgm:pt modelId="{1BB3080D-1E9B-D540-9332-094EE0AB544B}" type="pres">
      <dgm:prSet presAssocID="{C566B804-BCB8-1E49-B8EE-06D45915E6D7}" presName="rootComposite" presStyleCnt="0"/>
      <dgm:spPr/>
    </dgm:pt>
    <dgm:pt modelId="{751F4EE2-34DC-6A42-9412-E5253820A6FF}" type="pres">
      <dgm:prSet presAssocID="{C566B804-BCB8-1E49-B8EE-06D45915E6D7}" presName="rootText" presStyleLbl="node1" presStyleIdx="3" presStyleCnt="4" custScaleX="90333" custScaleY="70220"/>
      <dgm:spPr/>
    </dgm:pt>
    <dgm:pt modelId="{67FF727B-64CB-3049-A213-D123FD982377}" type="pres">
      <dgm:prSet presAssocID="{C566B804-BCB8-1E49-B8EE-06D45915E6D7}" presName="rootConnector" presStyleLbl="node1" presStyleIdx="3" presStyleCnt="4"/>
      <dgm:spPr/>
    </dgm:pt>
    <dgm:pt modelId="{9DD2F761-C3D8-9149-B1C3-22DAF17B7984}" type="pres">
      <dgm:prSet presAssocID="{C566B804-BCB8-1E49-B8EE-06D45915E6D7}" presName="childShape" presStyleCnt="0"/>
      <dgm:spPr/>
    </dgm:pt>
    <dgm:pt modelId="{1B86DE42-4515-8347-8966-199C471BDC79}" type="pres">
      <dgm:prSet presAssocID="{78DA5674-75B8-4B43-8B7D-14C2A861D254}" presName="Name13" presStyleLbl="parChTrans1D2" presStyleIdx="3" presStyleCnt="4"/>
      <dgm:spPr/>
    </dgm:pt>
    <dgm:pt modelId="{93381337-7966-2F41-9000-71B6AA048087}" type="pres">
      <dgm:prSet presAssocID="{5E87A1F3-5E1B-AA41-B273-BB5FF6ECC03B}" presName="childText" presStyleLbl="bgAcc1" presStyleIdx="3" presStyleCnt="4" custScaleX="110757" custScaleY="192068">
        <dgm:presLayoutVars>
          <dgm:bulletEnabled val="1"/>
        </dgm:presLayoutVars>
      </dgm:prSet>
      <dgm:spPr/>
    </dgm:pt>
  </dgm:ptLst>
  <dgm:cxnLst>
    <dgm:cxn modelId="{5358291C-0A15-884E-9A17-9C526D139173}" type="presOf" srcId="{C566B804-BCB8-1E49-B8EE-06D45915E6D7}" destId="{67FF727B-64CB-3049-A213-D123FD982377}" srcOrd="1" destOrd="0" presId="urn:microsoft.com/office/officeart/2005/8/layout/hierarchy3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ED4943C-0D9B-3A41-8A55-63E6C1701F45}" type="presOf" srcId="{102A7D41-83D4-E04C-90C4-580B0FF7BC74}" destId="{AFE3FB7F-5633-F344-A200-9B3B3BC45949}" srcOrd="1" destOrd="0" presId="urn:microsoft.com/office/officeart/2005/8/layout/hierarchy3"/>
    <dgm:cxn modelId="{14E70041-76A8-BE43-9020-D1B9A31A5A5C}" srcId="{C566B804-BCB8-1E49-B8EE-06D45915E6D7}" destId="{5E87A1F3-5E1B-AA41-B273-BB5FF6ECC03B}" srcOrd="0" destOrd="0" parTransId="{78DA5674-75B8-4B43-8B7D-14C2A861D254}" sibTransId="{91E87790-ECC1-3A4D-9BC8-E61869A60987}"/>
    <dgm:cxn modelId="{FA898945-74EE-344E-B2FC-1D225BAFB3AF}" type="presOf" srcId="{ADD6F1E2-4AED-DA41-AAFA-764AE518E54B}" destId="{4E7912FB-C25D-7E41-93DF-5E632CB92593}" srcOrd="0" destOrd="0" presId="urn:microsoft.com/office/officeart/2005/8/layout/hierarchy3"/>
    <dgm:cxn modelId="{7BB63049-4599-7744-9171-4E9364238E07}" type="presOf" srcId="{0C3FAF49-7E15-F346-B5F7-74FAF3B60F5B}" destId="{F69676B8-3372-6245-86C7-29A51072DC86}" srcOrd="0" destOrd="0" presId="urn:microsoft.com/office/officeart/2005/8/layout/hierarchy3"/>
    <dgm:cxn modelId="{FBC9294B-A3A8-5D4A-82FE-CBBCF7240591}" type="presOf" srcId="{C566B804-BCB8-1E49-B8EE-06D45915E6D7}" destId="{751F4EE2-34DC-6A42-9412-E5253820A6FF}" srcOrd="0" destOrd="0" presId="urn:microsoft.com/office/officeart/2005/8/layout/hierarchy3"/>
    <dgm:cxn modelId="{CDB46150-FEFC-CF41-B20F-4AD5B6D2DAAE}" type="presOf" srcId="{C88ED262-17EB-A64F-8186-B36DDD55690A}" destId="{2BBEB849-55BA-F34A-8292-240D96C65C68}" srcOrd="0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8896B458-6363-B046-AE05-C69A3655BF16}" type="presOf" srcId="{B1994776-BB7E-AD4E-900E-8296E2C69C4F}" destId="{BCF9E977-DC9C-8B43-90ED-AE7D771A3165}" srcOrd="0" destOrd="0" presId="urn:microsoft.com/office/officeart/2005/8/layout/hierarchy3"/>
    <dgm:cxn modelId="{DE330F6A-22FD-B947-BB9C-9AC10D7B3B8E}" type="presOf" srcId="{4A11EF4C-C086-E642-9BB3-7F06E5C1290B}" destId="{E351E411-AEE8-DF4C-A81F-AB0B3F420FCE}" srcOrd="0" destOrd="0" presId="urn:microsoft.com/office/officeart/2005/8/layout/hierarchy3"/>
    <dgm:cxn modelId="{4708626B-169F-F047-AE59-4033B129FF42}" type="presOf" srcId="{78DA5674-75B8-4B43-8B7D-14C2A861D254}" destId="{1B86DE42-4515-8347-8966-199C471BDC79}" srcOrd="0" destOrd="0" presId="urn:microsoft.com/office/officeart/2005/8/layout/hierarchy3"/>
    <dgm:cxn modelId="{9E68217F-BD3D-8C42-B0DE-229BA6A303FA}" type="presOf" srcId="{4A11EF4C-C086-E642-9BB3-7F06E5C1290B}" destId="{6D8FF543-8109-3844-AC58-9648356DFABE}" srcOrd="1" destOrd="0" presId="urn:microsoft.com/office/officeart/2005/8/layout/hierarchy3"/>
    <dgm:cxn modelId="{68DEF68A-8187-6F44-ACD0-5752C5E29C40}" type="presOf" srcId="{A6221FE1-B857-2448-A6B5-034DBE16CDA4}" destId="{89071331-5488-1A49-8856-F4512BB3542F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A31D2899-8289-464B-96DF-DFA52C59B97B}" type="presOf" srcId="{BD09AEF8-F502-8F47-BA6A-B0FFAEB3008F}" destId="{D149F625-27C1-C249-9006-1B94950F545B}" srcOrd="0" destOrd="0" presId="urn:microsoft.com/office/officeart/2005/8/layout/hierarchy3"/>
    <dgm:cxn modelId="{DE83F7B3-74D4-D146-8D0B-8A6ED75F226A}" srcId="{BD09AEF8-F502-8F47-BA6A-B0FFAEB3008F}" destId="{C566B804-BCB8-1E49-B8EE-06D45915E6D7}" srcOrd="3" destOrd="0" parTransId="{4F35CCFB-65A0-6E4F-890D-0E6A20D67E1C}" sibTransId="{C1FF0500-6DC1-E548-9C68-5E2107D3CA87}"/>
    <dgm:cxn modelId="{952CF3B7-8B43-544D-B6CD-AEDE2559F244}" type="presOf" srcId="{102A7D41-83D4-E04C-90C4-580B0FF7BC74}" destId="{B61973B9-0B44-E644-B71B-647A7C96CC5B}" srcOrd="0" destOrd="0" presId="urn:microsoft.com/office/officeart/2005/8/layout/hierarchy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E98AA5D9-2C24-204A-A6DD-89C420A5B00F}" type="presOf" srcId="{65387183-454B-F14D-A6F6-7DA8C5BFAE05}" destId="{A774F160-A9DB-DD4F-80EA-A6DEEBEB081E}" srcOrd="0" destOrd="0" presId="urn:microsoft.com/office/officeart/2005/8/layout/hierarchy3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4F220E6-8D79-744C-A981-4A9655E3CBF7}" type="presOf" srcId="{5E87A1F3-5E1B-AA41-B273-BB5FF6ECC03B}" destId="{93381337-7966-2F41-9000-71B6AA048087}" srcOrd="0" destOrd="0" presId="urn:microsoft.com/office/officeart/2005/8/layout/hierarchy3"/>
    <dgm:cxn modelId="{D2F087E8-A144-374E-8797-03BCA22B8AA3}" type="presOf" srcId="{A9DB0A45-BA50-9B41-9880-F5C4AAF131D7}" destId="{ABA4313E-725F-1742-92C7-6C0A930B71CD}" srcOrd="0" destOrd="0" presId="urn:microsoft.com/office/officeart/2005/8/layout/hierarchy3"/>
    <dgm:cxn modelId="{1F74D2E8-6B82-8148-A74A-3F62BFBB12DB}" type="presOf" srcId="{ADD6F1E2-4AED-DA41-AAFA-764AE518E54B}" destId="{8B060894-FBAD-1F41-8BA9-F5F6766DB2BC}" srcOrd="1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852FF218-C5D4-2C41-AD68-25F2265878A0}" type="presParOf" srcId="{D149F625-27C1-C249-9006-1B94950F545B}" destId="{98078C35-9E76-D44E-BBCC-BAA7EA6B9879}" srcOrd="0" destOrd="0" presId="urn:microsoft.com/office/officeart/2005/8/layout/hierarchy3"/>
    <dgm:cxn modelId="{C8434F94-EF20-8446-8A76-53E947134A80}" type="presParOf" srcId="{98078C35-9E76-D44E-BBCC-BAA7EA6B9879}" destId="{F9945A69-3910-CC4F-A166-62AADABD0E2C}" srcOrd="0" destOrd="0" presId="urn:microsoft.com/office/officeart/2005/8/layout/hierarchy3"/>
    <dgm:cxn modelId="{39F0FAE8-5026-A846-87D9-FE4762DC41D1}" type="presParOf" srcId="{F9945A69-3910-CC4F-A166-62AADABD0E2C}" destId="{E351E411-AEE8-DF4C-A81F-AB0B3F420FCE}" srcOrd="0" destOrd="0" presId="urn:microsoft.com/office/officeart/2005/8/layout/hierarchy3"/>
    <dgm:cxn modelId="{112424D5-A440-9A44-B44B-72BA1343B7A8}" type="presParOf" srcId="{F9945A69-3910-CC4F-A166-62AADABD0E2C}" destId="{6D8FF543-8109-3844-AC58-9648356DFABE}" srcOrd="1" destOrd="0" presId="urn:microsoft.com/office/officeart/2005/8/layout/hierarchy3"/>
    <dgm:cxn modelId="{302D5B6B-8808-DE48-9F78-00DB11EF68FE}" type="presParOf" srcId="{98078C35-9E76-D44E-BBCC-BAA7EA6B9879}" destId="{38746585-CA23-E540-AFFA-2A2C30CC7C96}" srcOrd="1" destOrd="0" presId="urn:microsoft.com/office/officeart/2005/8/layout/hierarchy3"/>
    <dgm:cxn modelId="{AA9AD5CF-4627-F44F-A862-E9928F0DCAA3}" type="presParOf" srcId="{38746585-CA23-E540-AFFA-2A2C30CC7C96}" destId="{F69676B8-3372-6245-86C7-29A51072DC86}" srcOrd="0" destOrd="0" presId="urn:microsoft.com/office/officeart/2005/8/layout/hierarchy3"/>
    <dgm:cxn modelId="{4FB156B4-1EC3-6C46-ADE2-EF896A177FF9}" type="presParOf" srcId="{38746585-CA23-E540-AFFA-2A2C30CC7C96}" destId="{2BBEB849-55BA-F34A-8292-240D96C65C68}" srcOrd="1" destOrd="0" presId="urn:microsoft.com/office/officeart/2005/8/layout/hierarchy3"/>
    <dgm:cxn modelId="{99AB6C82-A435-4748-A2AF-6E5E1A1622F5}" type="presParOf" srcId="{D149F625-27C1-C249-9006-1B94950F545B}" destId="{89629A06-2E39-554C-8581-8C91C1517FB4}" srcOrd="1" destOrd="0" presId="urn:microsoft.com/office/officeart/2005/8/layout/hierarchy3"/>
    <dgm:cxn modelId="{92DBC117-F3B1-3943-B1D1-BB866C5228F2}" type="presParOf" srcId="{89629A06-2E39-554C-8581-8C91C1517FB4}" destId="{F1064274-549B-EE43-A5FF-0D6CA6CFCF86}" srcOrd="0" destOrd="0" presId="urn:microsoft.com/office/officeart/2005/8/layout/hierarchy3"/>
    <dgm:cxn modelId="{62262103-D688-064C-A939-A2801F5952AF}" type="presParOf" srcId="{F1064274-549B-EE43-A5FF-0D6CA6CFCF86}" destId="{B61973B9-0B44-E644-B71B-647A7C96CC5B}" srcOrd="0" destOrd="0" presId="urn:microsoft.com/office/officeart/2005/8/layout/hierarchy3"/>
    <dgm:cxn modelId="{EC064C9F-477A-FC42-8A0A-62E5DA7998C2}" type="presParOf" srcId="{F1064274-549B-EE43-A5FF-0D6CA6CFCF86}" destId="{AFE3FB7F-5633-F344-A200-9B3B3BC45949}" srcOrd="1" destOrd="0" presId="urn:microsoft.com/office/officeart/2005/8/layout/hierarchy3"/>
    <dgm:cxn modelId="{045C9770-18DB-0E4D-A3D6-73936F3D344D}" type="presParOf" srcId="{89629A06-2E39-554C-8581-8C91C1517FB4}" destId="{1D96A90C-13D4-AA4D-9EE6-2E788BA5390A}" srcOrd="1" destOrd="0" presId="urn:microsoft.com/office/officeart/2005/8/layout/hierarchy3"/>
    <dgm:cxn modelId="{20DA2BFA-46D6-8746-8E04-E9F56A9764B3}" type="presParOf" srcId="{1D96A90C-13D4-AA4D-9EE6-2E788BA5390A}" destId="{ABA4313E-725F-1742-92C7-6C0A930B71CD}" srcOrd="0" destOrd="0" presId="urn:microsoft.com/office/officeart/2005/8/layout/hierarchy3"/>
    <dgm:cxn modelId="{975D9EC6-3A4A-6F40-9771-DBC9E96F883E}" type="presParOf" srcId="{1D96A90C-13D4-AA4D-9EE6-2E788BA5390A}" destId="{A774F160-A9DB-DD4F-80EA-A6DEEBEB081E}" srcOrd="1" destOrd="0" presId="urn:microsoft.com/office/officeart/2005/8/layout/hierarchy3"/>
    <dgm:cxn modelId="{117232C5-331B-C841-A647-980313D92163}" type="presParOf" srcId="{D149F625-27C1-C249-9006-1B94950F545B}" destId="{42116AAB-CE9F-BC4A-8546-DC4047F963DA}" srcOrd="2" destOrd="0" presId="urn:microsoft.com/office/officeart/2005/8/layout/hierarchy3"/>
    <dgm:cxn modelId="{A7045826-7EB2-9544-9361-4556CDD3050E}" type="presParOf" srcId="{42116AAB-CE9F-BC4A-8546-DC4047F963DA}" destId="{2DAC033D-2939-AE46-96FE-6363D5258E81}" srcOrd="0" destOrd="0" presId="urn:microsoft.com/office/officeart/2005/8/layout/hierarchy3"/>
    <dgm:cxn modelId="{3C49052C-C9F2-C44D-A262-26997C084EA7}" type="presParOf" srcId="{2DAC033D-2939-AE46-96FE-6363D5258E81}" destId="{4E7912FB-C25D-7E41-93DF-5E632CB92593}" srcOrd="0" destOrd="0" presId="urn:microsoft.com/office/officeart/2005/8/layout/hierarchy3"/>
    <dgm:cxn modelId="{FA5F0616-3FEF-6A4E-A186-23055D67E5CD}" type="presParOf" srcId="{2DAC033D-2939-AE46-96FE-6363D5258E81}" destId="{8B060894-FBAD-1F41-8BA9-F5F6766DB2BC}" srcOrd="1" destOrd="0" presId="urn:microsoft.com/office/officeart/2005/8/layout/hierarchy3"/>
    <dgm:cxn modelId="{D1ECD08C-2F72-E34D-9BE7-B7D1DD94ACFA}" type="presParOf" srcId="{42116AAB-CE9F-BC4A-8546-DC4047F963DA}" destId="{78A332D9-4372-954C-961D-8483F0DE6FD8}" srcOrd="1" destOrd="0" presId="urn:microsoft.com/office/officeart/2005/8/layout/hierarchy3"/>
    <dgm:cxn modelId="{6AC172BD-0F80-ED41-BE3E-B5C2D59360E2}" type="presParOf" srcId="{78A332D9-4372-954C-961D-8483F0DE6FD8}" destId="{89071331-5488-1A49-8856-F4512BB3542F}" srcOrd="0" destOrd="0" presId="urn:microsoft.com/office/officeart/2005/8/layout/hierarchy3"/>
    <dgm:cxn modelId="{0BBD192C-AE18-8C46-AD8F-7FF38C15E1A7}" type="presParOf" srcId="{78A332D9-4372-954C-961D-8483F0DE6FD8}" destId="{BCF9E977-DC9C-8B43-90ED-AE7D771A3165}" srcOrd="1" destOrd="0" presId="urn:microsoft.com/office/officeart/2005/8/layout/hierarchy3"/>
    <dgm:cxn modelId="{ADC868EC-30E6-9A47-9455-10B0057665EB}" type="presParOf" srcId="{D149F625-27C1-C249-9006-1B94950F545B}" destId="{87DF3204-6339-A347-B55A-6BF464B9B75A}" srcOrd="3" destOrd="0" presId="urn:microsoft.com/office/officeart/2005/8/layout/hierarchy3"/>
    <dgm:cxn modelId="{56997415-9559-2B4B-AA2B-4F779A4D0F02}" type="presParOf" srcId="{87DF3204-6339-A347-B55A-6BF464B9B75A}" destId="{1BB3080D-1E9B-D540-9332-094EE0AB544B}" srcOrd="0" destOrd="0" presId="urn:microsoft.com/office/officeart/2005/8/layout/hierarchy3"/>
    <dgm:cxn modelId="{C92A2DC9-52DB-8541-A6D5-4028A69C2996}" type="presParOf" srcId="{1BB3080D-1E9B-D540-9332-094EE0AB544B}" destId="{751F4EE2-34DC-6A42-9412-E5253820A6FF}" srcOrd="0" destOrd="0" presId="urn:microsoft.com/office/officeart/2005/8/layout/hierarchy3"/>
    <dgm:cxn modelId="{41BC40FA-BA4E-1E4E-B4BA-1E09B734C3F2}" type="presParOf" srcId="{1BB3080D-1E9B-D540-9332-094EE0AB544B}" destId="{67FF727B-64CB-3049-A213-D123FD982377}" srcOrd="1" destOrd="0" presId="urn:microsoft.com/office/officeart/2005/8/layout/hierarchy3"/>
    <dgm:cxn modelId="{6A8DC22D-40A5-7747-BF83-31DE948DA547}" type="presParOf" srcId="{87DF3204-6339-A347-B55A-6BF464B9B75A}" destId="{9DD2F761-C3D8-9149-B1C3-22DAF17B7984}" srcOrd="1" destOrd="0" presId="urn:microsoft.com/office/officeart/2005/8/layout/hierarchy3"/>
    <dgm:cxn modelId="{1C3D0712-7CE4-4E42-A352-BA3B8ED7D3B1}" type="presParOf" srcId="{9DD2F761-C3D8-9149-B1C3-22DAF17B7984}" destId="{1B86DE42-4515-8347-8966-199C471BDC79}" srcOrd="0" destOrd="0" presId="urn:microsoft.com/office/officeart/2005/8/layout/hierarchy3"/>
    <dgm:cxn modelId="{14831F6F-91B5-7C4C-9A00-1248C2E6B1DA}" type="presParOf" srcId="{9DD2F761-C3D8-9149-B1C3-22DAF17B7984}" destId="{93381337-7966-2F41-9000-71B6AA048087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E95F084-2274-8B4E-B354-55ADC86B05B6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F23BEE-B072-F344-9920-50798E2A67A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800" b="1" dirty="0"/>
            <a:t>١- مدير الحملة</a:t>
          </a:r>
          <a:endParaRPr lang="en-GB" sz="2800" b="1" dirty="0"/>
        </a:p>
      </dgm:t>
    </dgm:pt>
    <dgm:pt modelId="{038609D5-F8B8-2946-99DE-474676E27575}" type="parTrans" cxnId="{24484A0E-0D4A-DA4E-BBA2-09AF273FC98F}">
      <dgm:prSet/>
      <dgm:spPr/>
      <dgm:t>
        <a:bodyPr/>
        <a:lstStyle/>
        <a:p>
          <a:pPr rtl="1"/>
          <a:endParaRPr lang="en-GB" sz="1600"/>
        </a:p>
      </dgm:t>
    </dgm:pt>
    <dgm:pt modelId="{3444F2A1-70A5-3446-B5EA-550CF6CBD0A3}" type="sibTrans" cxnId="{24484A0E-0D4A-DA4E-BBA2-09AF273FC98F}">
      <dgm:prSet/>
      <dgm:spPr/>
      <dgm:t>
        <a:bodyPr/>
        <a:lstStyle/>
        <a:p>
          <a:pPr rtl="1"/>
          <a:endParaRPr lang="en-GB" sz="1600"/>
        </a:p>
      </dgm:t>
    </dgm:pt>
    <dgm:pt modelId="{B6FA487D-27C9-004C-81FD-9D6AFCBDBF23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None/>
          </a:pPr>
          <a:r>
            <a:rPr lang="ar-SA" sz="2400" dirty="0"/>
            <a:t>مسؤول عن التخطيط والتنظيم العام</a:t>
          </a:r>
          <a:endParaRPr lang="en-GB" sz="2400" dirty="0"/>
        </a:p>
      </dgm:t>
    </dgm:pt>
    <dgm:pt modelId="{28DA3992-EAF3-4E4B-8478-ABA83668224D}" type="parTrans" cxnId="{C3516D9B-F466-1A41-86C1-39A1D5BD6C69}">
      <dgm:prSet/>
      <dgm:spPr/>
      <dgm:t>
        <a:bodyPr/>
        <a:lstStyle/>
        <a:p>
          <a:pPr rtl="1"/>
          <a:endParaRPr lang="en-GB" sz="1600"/>
        </a:p>
      </dgm:t>
    </dgm:pt>
    <dgm:pt modelId="{6F780E3C-E6E0-D944-B593-5A569E2D1E77}" type="sibTrans" cxnId="{C3516D9B-F466-1A41-86C1-39A1D5BD6C69}">
      <dgm:prSet/>
      <dgm:spPr/>
      <dgm:t>
        <a:bodyPr/>
        <a:lstStyle/>
        <a:p>
          <a:pPr rtl="1"/>
          <a:endParaRPr lang="en-GB" sz="1600"/>
        </a:p>
      </dgm:t>
    </dgm:pt>
    <dgm:pt modelId="{A003A5C7-8848-FC4C-A00E-F9CA703A2280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800" b="1" dirty="0"/>
            <a:t>٢- مصمم المحتوى</a:t>
          </a:r>
          <a:endParaRPr lang="en-GB" sz="2800" b="1" dirty="0"/>
        </a:p>
      </dgm:t>
    </dgm:pt>
    <dgm:pt modelId="{6916E1D3-E905-D247-94BC-7192D5269EFF}" type="parTrans" cxnId="{501F64F7-5EAD-EC48-A8F3-DE3CF5777E2C}">
      <dgm:prSet/>
      <dgm:spPr/>
      <dgm:t>
        <a:bodyPr/>
        <a:lstStyle/>
        <a:p>
          <a:pPr rtl="1"/>
          <a:endParaRPr lang="en-GB" sz="1600"/>
        </a:p>
      </dgm:t>
    </dgm:pt>
    <dgm:pt modelId="{A0EEEA68-3D07-CB42-B41A-494A809AFA61}" type="sibTrans" cxnId="{501F64F7-5EAD-EC48-A8F3-DE3CF5777E2C}">
      <dgm:prSet/>
      <dgm:spPr/>
      <dgm:t>
        <a:bodyPr/>
        <a:lstStyle/>
        <a:p>
          <a:pPr rtl="1"/>
          <a:endParaRPr lang="en-GB" sz="1600"/>
        </a:p>
      </dgm:t>
    </dgm:pt>
    <dgm:pt modelId="{F79EB323-5674-494E-8008-57B201D22213}">
      <dgm:prSet phldrT="[Text]" custT="1"/>
      <dgm:spPr/>
      <dgm:t>
        <a:bodyPr/>
        <a:lstStyle/>
        <a:p>
          <a:pPr rtl="1"/>
          <a:r>
            <a:rPr lang="ar-SA" sz="2400" dirty="0"/>
            <a:t>مسؤول عن إنشاء محتوى جذاب وملائم</a:t>
          </a:r>
          <a:endParaRPr lang="en-GB" sz="2400" dirty="0"/>
        </a:p>
      </dgm:t>
    </dgm:pt>
    <dgm:pt modelId="{3E366657-B150-E147-B337-38EF0B7B9442}" type="parTrans" cxnId="{F460137A-79A4-3A45-8D0E-05508E2AE97F}">
      <dgm:prSet/>
      <dgm:spPr/>
      <dgm:t>
        <a:bodyPr/>
        <a:lstStyle/>
        <a:p>
          <a:pPr rtl="1"/>
          <a:endParaRPr lang="en-GB" sz="1600"/>
        </a:p>
      </dgm:t>
    </dgm:pt>
    <dgm:pt modelId="{D8DAAE8A-A0B5-6F42-8231-F3FB81F33E14}" type="sibTrans" cxnId="{F460137A-79A4-3A45-8D0E-05508E2AE97F}">
      <dgm:prSet/>
      <dgm:spPr/>
      <dgm:t>
        <a:bodyPr/>
        <a:lstStyle/>
        <a:p>
          <a:pPr rtl="1"/>
          <a:endParaRPr lang="en-GB" sz="1600"/>
        </a:p>
      </dgm:t>
    </dgm:pt>
    <dgm:pt modelId="{FC365129-B27C-1944-BECF-80CDBC36DA76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800" b="1" dirty="0"/>
            <a:t>٣- محلل البيانات</a:t>
          </a:r>
          <a:endParaRPr lang="en-GB" sz="2800" dirty="0"/>
        </a:p>
      </dgm:t>
    </dgm:pt>
    <dgm:pt modelId="{0AC45F7C-B62F-DA41-B107-0E0E09E23B1E}" type="parTrans" cxnId="{94E34C92-AAE2-6042-A6CD-541D956769EA}">
      <dgm:prSet/>
      <dgm:spPr/>
      <dgm:t>
        <a:bodyPr/>
        <a:lstStyle/>
        <a:p>
          <a:pPr rtl="1"/>
          <a:endParaRPr lang="en-GB" sz="1600"/>
        </a:p>
      </dgm:t>
    </dgm:pt>
    <dgm:pt modelId="{84CD7A3A-02F7-0949-99D5-1D8613F10ECE}" type="sibTrans" cxnId="{94E34C92-AAE2-6042-A6CD-541D956769EA}">
      <dgm:prSet/>
      <dgm:spPr/>
      <dgm:t>
        <a:bodyPr/>
        <a:lstStyle/>
        <a:p>
          <a:pPr rtl="1"/>
          <a:endParaRPr lang="en-GB" sz="1600"/>
        </a:p>
      </dgm:t>
    </dgm:pt>
    <dgm:pt modelId="{CEEBD549-B789-2946-9F3F-013F9FC95E77}">
      <dgm:prSet phldrT="[Text]" custT="1"/>
      <dgm:spPr/>
      <dgm:t>
        <a:bodyPr/>
        <a:lstStyle/>
        <a:p>
          <a:pPr algn="r" rtl="1"/>
          <a:r>
            <a:rPr lang="ar-SA" sz="2400" dirty="0"/>
            <a:t>يتابع الأداء ويقدم تقارير مفصلة</a:t>
          </a:r>
          <a:endParaRPr lang="en-GB" sz="2400" dirty="0"/>
        </a:p>
      </dgm:t>
    </dgm:pt>
    <dgm:pt modelId="{51AC775E-7C7F-5346-97DC-65DD7E6FA971}" type="parTrans" cxnId="{E4CB0729-5EF3-7645-9760-8274AA2B8DC7}">
      <dgm:prSet/>
      <dgm:spPr/>
      <dgm:t>
        <a:bodyPr/>
        <a:lstStyle/>
        <a:p>
          <a:pPr rtl="1"/>
          <a:endParaRPr lang="en-GB" sz="1600"/>
        </a:p>
      </dgm:t>
    </dgm:pt>
    <dgm:pt modelId="{EF5A82E6-3A71-AB4F-898E-56997FE69F72}" type="sibTrans" cxnId="{E4CB0729-5EF3-7645-9760-8274AA2B8DC7}">
      <dgm:prSet/>
      <dgm:spPr/>
      <dgm:t>
        <a:bodyPr/>
        <a:lstStyle/>
        <a:p>
          <a:pPr rtl="1"/>
          <a:endParaRPr lang="en-GB" sz="1600"/>
        </a:p>
      </dgm:t>
    </dgm:pt>
    <dgm:pt modelId="{1D49251D-416E-4E48-B44C-BA58B310D8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800" b="1" dirty="0"/>
            <a:t>٤- خبير الإعلانات</a:t>
          </a:r>
          <a:endParaRPr lang="en-GB" sz="2800" dirty="0"/>
        </a:p>
      </dgm:t>
    </dgm:pt>
    <dgm:pt modelId="{18FE2FB2-FD72-9B46-9656-2C342E68F440}" type="parTrans" cxnId="{88E2DB8E-5630-1949-A69C-D9169301D63E}">
      <dgm:prSet/>
      <dgm:spPr/>
      <dgm:t>
        <a:bodyPr/>
        <a:lstStyle/>
        <a:p>
          <a:pPr rtl="1"/>
          <a:endParaRPr lang="en-GB" sz="1600"/>
        </a:p>
      </dgm:t>
    </dgm:pt>
    <dgm:pt modelId="{F29AFFD5-CB50-7148-A9E0-FF05BBF00707}" type="sibTrans" cxnId="{88E2DB8E-5630-1949-A69C-D9169301D63E}">
      <dgm:prSet/>
      <dgm:spPr/>
      <dgm:t>
        <a:bodyPr/>
        <a:lstStyle/>
        <a:p>
          <a:pPr rtl="1"/>
          <a:endParaRPr lang="en-GB" sz="1600"/>
        </a:p>
      </dgm:t>
    </dgm:pt>
    <dgm:pt modelId="{16D249D7-70D3-094A-B668-D89AAABB9D3D}">
      <dgm:prSet phldrT="[Text]" custT="1"/>
      <dgm:spPr/>
      <dgm:t>
        <a:bodyPr/>
        <a:lstStyle/>
        <a:p>
          <a:pPr rtl="1"/>
          <a:r>
            <a:rPr lang="ar-SA" sz="2400" dirty="0"/>
            <a:t>يدير الإعلانات المدفوعة لتحقيق الأهداف</a:t>
          </a:r>
          <a:endParaRPr lang="en-GB" sz="2400" dirty="0"/>
        </a:p>
      </dgm:t>
    </dgm:pt>
    <dgm:pt modelId="{ACD7B57D-BF94-344E-8851-C043F52ED5E9}" type="parTrans" cxnId="{2182BC71-48F9-EC4B-AC81-1F9EF7817CE4}">
      <dgm:prSet/>
      <dgm:spPr/>
      <dgm:t>
        <a:bodyPr/>
        <a:lstStyle/>
        <a:p>
          <a:pPr rtl="1"/>
          <a:endParaRPr lang="en-GB" sz="1600"/>
        </a:p>
      </dgm:t>
    </dgm:pt>
    <dgm:pt modelId="{A9D4DB76-BF33-824B-BD6D-1B8715DDEDBA}" type="sibTrans" cxnId="{2182BC71-48F9-EC4B-AC81-1F9EF7817CE4}">
      <dgm:prSet/>
      <dgm:spPr/>
      <dgm:t>
        <a:bodyPr/>
        <a:lstStyle/>
        <a:p>
          <a:pPr rtl="1"/>
          <a:endParaRPr lang="en-GB" sz="1600"/>
        </a:p>
      </dgm:t>
    </dgm:pt>
    <dgm:pt modelId="{58AB8437-CC0E-2745-BF03-54BA8965B651}" type="pres">
      <dgm:prSet presAssocID="{2E95F084-2274-8B4E-B354-55ADC86B05B6}" presName="linear" presStyleCnt="0">
        <dgm:presLayoutVars>
          <dgm:animLvl val="lvl"/>
          <dgm:resizeHandles val="exact"/>
        </dgm:presLayoutVars>
      </dgm:prSet>
      <dgm:spPr/>
    </dgm:pt>
    <dgm:pt modelId="{3390DF4E-2F45-E147-ADA0-8329A12752AF}" type="pres">
      <dgm:prSet presAssocID="{15F23BEE-B072-F344-9920-50798E2A67AB}" presName="parentText" presStyleLbl="node1" presStyleIdx="0" presStyleCnt="4" custScaleX="32208" custLinFactNeighborX="32554" custLinFactNeighborY="-1447">
        <dgm:presLayoutVars>
          <dgm:chMax val="0"/>
          <dgm:bulletEnabled val="1"/>
        </dgm:presLayoutVars>
      </dgm:prSet>
      <dgm:spPr/>
    </dgm:pt>
    <dgm:pt modelId="{12658176-126A-7A4E-8EB2-748CD692BC35}" type="pres">
      <dgm:prSet presAssocID="{15F23BEE-B072-F344-9920-50798E2A67AB}" presName="childText" presStyleLbl="revTx" presStyleIdx="0" presStyleCnt="4">
        <dgm:presLayoutVars>
          <dgm:bulletEnabled val="1"/>
        </dgm:presLayoutVars>
      </dgm:prSet>
      <dgm:spPr/>
    </dgm:pt>
    <dgm:pt modelId="{ED2D2328-FCDE-824F-97BC-06C3DAC7EF93}" type="pres">
      <dgm:prSet presAssocID="{A003A5C7-8848-FC4C-A00E-F9CA703A2280}" presName="parentText" presStyleLbl="node1" presStyleIdx="1" presStyleCnt="4" custScaleX="32208" custLinFactNeighborX="32554" custLinFactNeighborY="-1447">
        <dgm:presLayoutVars>
          <dgm:chMax val="0"/>
          <dgm:bulletEnabled val="1"/>
        </dgm:presLayoutVars>
      </dgm:prSet>
      <dgm:spPr/>
    </dgm:pt>
    <dgm:pt modelId="{3645A9AE-6782-0242-8513-64ED99B80FB7}" type="pres">
      <dgm:prSet presAssocID="{A003A5C7-8848-FC4C-A00E-F9CA703A2280}" presName="childText" presStyleLbl="revTx" presStyleIdx="1" presStyleCnt="4">
        <dgm:presLayoutVars>
          <dgm:bulletEnabled val="1"/>
        </dgm:presLayoutVars>
      </dgm:prSet>
      <dgm:spPr/>
    </dgm:pt>
    <dgm:pt modelId="{424304C4-2F16-AE4B-8A7E-2321C28F21FD}" type="pres">
      <dgm:prSet presAssocID="{FC365129-B27C-1944-BECF-80CDBC36DA76}" presName="parentText" presStyleLbl="node1" presStyleIdx="2" presStyleCnt="4" custScaleX="32208" custLinFactNeighborX="32554" custLinFactNeighborY="-1447">
        <dgm:presLayoutVars>
          <dgm:chMax val="0"/>
          <dgm:bulletEnabled val="1"/>
        </dgm:presLayoutVars>
      </dgm:prSet>
      <dgm:spPr/>
    </dgm:pt>
    <dgm:pt modelId="{826762F2-2EA7-1A46-B3EF-EFE4A81BB4E4}" type="pres">
      <dgm:prSet presAssocID="{FC365129-B27C-1944-BECF-80CDBC36DA76}" presName="childText" presStyleLbl="revTx" presStyleIdx="2" presStyleCnt="4">
        <dgm:presLayoutVars>
          <dgm:bulletEnabled val="1"/>
        </dgm:presLayoutVars>
      </dgm:prSet>
      <dgm:spPr/>
    </dgm:pt>
    <dgm:pt modelId="{77A150B4-857B-534B-AEBC-2EBE55919EB9}" type="pres">
      <dgm:prSet presAssocID="{1D49251D-416E-4E48-B44C-BA58B310D88D}" presName="parentText" presStyleLbl="node1" presStyleIdx="3" presStyleCnt="4" custScaleX="32208" custLinFactNeighborX="32554" custLinFactNeighborY="-1447">
        <dgm:presLayoutVars>
          <dgm:chMax val="0"/>
          <dgm:bulletEnabled val="1"/>
        </dgm:presLayoutVars>
      </dgm:prSet>
      <dgm:spPr/>
    </dgm:pt>
    <dgm:pt modelId="{248D4796-ED1C-C749-A7FB-A20F97F3C660}" type="pres">
      <dgm:prSet presAssocID="{1D49251D-416E-4E48-B44C-BA58B310D88D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24484A0E-0D4A-DA4E-BBA2-09AF273FC98F}" srcId="{2E95F084-2274-8B4E-B354-55ADC86B05B6}" destId="{15F23BEE-B072-F344-9920-50798E2A67AB}" srcOrd="0" destOrd="0" parTransId="{038609D5-F8B8-2946-99DE-474676E27575}" sibTransId="{3444F2A1-70A5-3446-B5EA-550CF6CBD0A3}"/>
    <dgm:cxn modelId="{4720B91E-1F91-D443-AF6F-F98F8E27CF68}" type="presOf" srcId="{1D49251D-416E-4E48-B44C-BA58B310D88D}" destId="{77A150B4-857B-534B-AEBC-2EBE55919EB9}" srcOrd="0" destOrd="0" presId="urn:microsoft.com/office/officeart/2005/8/layout/vList2"/>
    <dgm:cxn modelId="{E4CB0729-5EF3-7645-9760-8274AA2B8DC7}" srcId="{FC365129-B27C-1944-BECF-80CDBC36DA76}" destId="{CEEBD549-B789-2946-9F3F-013F9FC95E77}" srcOrd="0" destOrd="0" parTransId="{51AC775E-7C7F-5346-97DC-65DD7E6FA971}" sibTransId="{EF5A82E6-3A71-AB4F-898E-56997FE69F72}"/>
    <dgm:cxn modelId="{E96CB82F-61B1-6943-9906-6C10D796F9B3}" type="presOf" srcId="{15F23BEE-B072-F344-9920-50798E2A67AB}" destId="{3390DF4E-2F45-E147-ADA0-8329A12752AF}" srcOrd="0" destOrd="0" presId="urn:microsoft.com/office/officeart/2005/8/layout/vList2"/>
    <dgm:cxn modelId="{DEC31331-11A3-2E4B-ACF4-50ABAF90A35E}" type="presOf" srcId="{CEEBD549-B789-2946-9F3F-013F9FC95E77}" destId="{826762F2-2EA7-1A46-B3EF-EFE4A81BB4E4}" srcOrd="0" destOrd="0" presId="urn:microsoft.com/office/officeart/2005/8/layout/vList2"/>
    <dgm:cxn modelId="{F785896E-2570-A641-81A4-5AA48B32A9AF}" type="presOf" srcId="{F79EB323-5674-494E-8008-57B201D22213}" destId="{3645A9AE-6782-0242-8513-64ED99B80FB7}" srcOrd="0" destOrd="0" presId="urn:microsoft.com/office/officeart/2005/8/layout/vList2"/>
    <dgm:cxn modelId="{2182BC71-48F9-EC4B-AC81-1F9EF7817CE4}" srcId="{1D49251D-416E-4E48-B44C-BA58B310D88D}" destId="{16D249D7-70D3-094A-B668-D89AAABB9D3D}" srcOrd="0" destOrd="0" parTransId="{ACD7B57D-BF94-344E-8851-C043F52ED5E9}" sibTransId="{A9D4DB76-BF33-824B-BD6D-1B8715DDEDBA}"/>
    <dgm:cxn modelId="{F460137A-79A4-3A45-8D0E-05508E2AE97F}" srcId="{A003A5C7-8848-FC4C-A00E-F9CA703A2280}" destId="{F79EB323-5674-494E-8008-57B201D22213}" srcOrd="0" destOrd="0" parTransId="{3E366657-B150-E147-B337-38EF0B7B9442}" sibTransId="{D8DAAE8A-A0B5-6F42-8231-F3FB81F33E14}"/>
    <dgm:cxn modelId="{88E2DB8E-5630-1949-A69C-D9169301D63E}" srcId="{2E95F084-2274-8B4E-B354-55ADC86B05B6}" destId="{1D49251D-416E-4E48-B44C-BA58B310D88D}" srcOrd="3" destOrd="0" parTransId="{18FE2FB2-FD72-9B46-9656-2C342E68F440}" sibTransId="{F29AFFD5-CB50-7148-A9E0-FF05BBF00707}"/>
    <dgm:cxn modelId="{94E34C92-AAE2-6042-A6CD-541D956769EA}" srcId="{2E95F084-2274-8B4E-B354-55ADC86B05B6}" destId="{FC365129-B27C-1944-BECF-80CDBC36DA76}" srcOrd="2" destOrd="0" parTransId="{0AC45F7C-B62F-DA41-B107-0E0E09E23B1E}" sibTransId="{84CD7A3A-02F7-0949-99D5-1D8613F10ECE}"/>
    <dgm:cxn modelId="{A284EB96-8077-A449-8984-D381A0E3B6C6}" type="presOf" srcId="{2E95F084-2274-8B4E-B354-55ADC86B05B6}" destId="{58AB8437-CC0E-2745-BF03-54BA8965B651}" srcOrd="0" destOrd="0" presId="urn:microsoft.com/office/officeart/2005/8/layout/vList2"/>
    <dgm:cxn modelId="{C3516D9B-F466-1A41-86C1-39A1D5BD6C69}" srcId="{15F23BEE-B072-F344-9920-50798E2A67AB}" destId="{B6FA487D-27C9-004C-81FD-9D6AFCBDBF23}" srcOrd="0" destOrd="0" parTransId="{28DA3992-EAF3-4E4B-8478-ABA83668224D}" sibTransId="{6F780E3C-E6E0-D944-B593-5A569E2D1E77}"/>
    <dgm:cxn modelId="{8621A2A2-0D98-784E-B02F-391D7699857E}" type="presOf" srcId="{A003A5C7-8848-FC4C-A00E-F9CA703A2280}" destId="{ED2D2328-FCDE-824F-97BC-06C3DAC7EF93}" srcOrd="0" destOrd="0" presId="urn:microsoft.com/office/officeart/2005/8/layout/vList2"/>
    <dgm:cxn modelId="{0AA2DEB4-009B-6748-B8B1-F348624E33DE}" type="presOf" srcId="{FC365129-B27C-1944-BECF-80CDBC36DA76}" destId="{424304C4-2F16-AE4B-8A7E-2321C28F21FD}" srcOrd="0" destOrd="0" presId="urn:microsoft.com/office/officeart/2005/8/layout/vList2"/>
    <dgm:cxn modelId="{4EA28BB8-18AE-CC46-94B8-81D0A6D4AAB0}" type="presOf" srcId="{B6FA487D-27C9-004C-81FD-9D6AFCBDBF23}" destId="{12658176-126A-7A4E-8EB2-748CD692BC35}" srcOrd="0" destOrd="0" presId="urn:microsoft.com/office/officeart/2005/8/layout/vList2"/>
    <dgm:cxn modelId="{81640CEE-F8DB-834B-8DBB-E8A9B71544EE}" type="presOf" srcId="{16D249D7-70D3-094A-B668-D89AAABB9D3D}" destId="{248D4796-ED1C-C749-A7FB-A20F97F3C660}" srcOrd="0" destOrd="0" presId="urn:microsoft.com/office/officeart/2005/8/layout/vList2"/>
    <dgm:cxn modelId="{501F64F7-5EAD-EC48-A8F3-DE3CF5777E2C}" srcId="{2E95F084-2274-8B4E-B354-55ADC86B05B6}" destId="{A003A5C7-8848-FC4C-A00E-F9CA703A2280}" srcOrd="1" destOrd="0" parTransId="{6916E1D3-E905-D247-94BC-7192D5269EFF}" sibTransId="{A0EEEA68-3D07-CB42-B41A-494A809AFA61}"/>
    <dgm:cxn modelId="{EFD994EA-7CEA-214E-AE29-70A51C101CB7}" type="presParOf" srcId="{58AB8437-CC0E-2745-BF03-54BA8965B651}" destId="{3390DF4E-2F45-E147-ADA0-8329A12752AF}" srcOrd="0" destOrd="0" presId="urn:microsoft.com/office/officeart/2005/8/layout/vList2"/>
    <dgm:cxn modelId="{B22C38B7-5F9F-694C-B110-E6148BE248F7}" type="presParOf" srcId="{58AB8437-CC0E-2745-BF03-54BA8965B651}" destId="{12658176-126A-7A4E-8EB2-748CD692BC35}" srcOrd="1" destOrd="0" presId="urn:microsoft.com/office/officeart/2005/8/layout/vList2"/>
    <dgm:cxn modelId="{447195BF-4D83-4448-946B-EB720CA4E5D4}" type="presParOf" srcId="{58AB8437-CC0E-2745-BF03-54BA8965B651}" destId="{ED2D2328-FCDE-824F-97BC-06C3DAC7EF93}" srcOrd="2" destOrd="0" presId="urn:microsoft.com/office/officeart/2005/8/layout/vList2"/>
    <dgm:cxn modelId="{CA482A83-B816-844F-B21F-1535A6F43C7F}" type="presParOf" srcId="{58AB8437-CC0E-2745-BF03-54BA8965B651}" destId="{3645A9AE-6782-0242-8513-64ED99B80FB7}" srcOrd="3" destOrd="0" presId="urn:microsoft.com/office/officeart/2005/8/layout/vList2"/>
    <dgm:cxn modelId="{68B035E1-4B8E-9846-8103-7E3209F038A8}" type="presParOf" srcId="{58AB8437-CC0E-2745-BF03-54BA8965B651}" destId="{424304C4-2F16-AE4B-8A7E-2321C28F21FD}" srcOrd="4" destOrd="0" presId="urn:microsoft.com/office/officeart/2005/8/layout/vList2"/>
    <dgm:cxn modelId="{38B1891C-1FB8-5848-880F-8458DDFA15E9}" type="presParOf" srcId="{58AB8437-CC0E-2745-BF03-54BA8965B651}" destId="{826762F2-2EA7-1A46-B3EF-EFE4A81BB4E4}" srcOrd="5" destOrd="0" presId="urn:microsoft.com/office/officeart/2005/8/layout/vList2"/>
    <dgm:cxn modelId="{DC892491-1FD8-6240-9736-3218A447FDC7}" type="presParOf" srcId="{58AB8437-CC0E-2745-BF03-54BA8965B651}" destId="{77A150B4-857B-534B-AEBC-2EBE55919EB9}" srcOrd="6" destOrd="0" presId="urn:microsoft.com/office/officeart/2005/8/layout/vList2"/>
    <dgm:cxn modelId="{78F0BECB-C5F7-E34E-8873-D8B174D1045C}" type="presParOf" srcId="{58AB8437-CC0E-2745-BF03-54BA8965B651}" destId="{248D4796-ED1C-C749-A7FB-A20F97F3C660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E95F084-2274-8B4E-B354-55ADC86B05B6}" type="doc">
      <dgm:prSet loTypeId="urn:microsoft.com/office/officeart/2005/8/layout/process3" loCatId="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F23BEE-B072-F344-9920-50798E2A67A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إطلاق الحملة</a:t>
          </a:r>
          <a:endParaRPr lang="en-GB" sz="2000" b="1" dirty="0"/>
        </a:p>
      </dgm:t>
    </dgm:pt>
    <dgm:pt modelId="{038609D5-F8B8-2946-99DE-474676E27575}" type="parTrans" cxnId="{24484A0E-0D4A-DA4E-BBA2-09AF273FC98F}">
      <dgm:prSet/>
      <dgm:spPr/>
      <dgm:t>
        <a:bodyPr/>
        <a:lstStyle/>
        <a:p>
          <a:pPr algn="r" rtl="1"/>
          <a:endParaRPr lang="en-GB" sz="2400"/>
        </a:p>
      </dgm:t>
    </dgm:pt>
    <dgm:pt modelId="{3444F2A1-70A5-3446-B5EA-550CF6CBD0A3}" type="sibTrans" cxnId="{24484A0E-0D4A-DA4E-BBA2-09AF273FC98F}">
      <dgm:prSet custT="1"/>
      <dgm:spPr/>
      <dgm:t>
        <a:bodyPr/>
        <a:lstStyle/>
        <a:p>
          <a:pPr algn="r" rtl="1"/>
          <a:endParaRPr lang="en-GB" sz="2400"/>
        </a:p>
      </dgm:t>
    </dgm:pt>
    <dgm:pt modelId="{B6FA487D-27C9-004C-81FD-9D6AFCBDBF2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None/>
          </a:pPr>
          <a:r>
            <a:rPr lang="ar-SA" sz="2400" dirty="0"/>
            <a:t>بدء الأنشطة التسويقية وفقًا للخطة</a:t>
          </a:r>
          <a:endParaRPr lang="en-GB" sz="2400" dirty="0"/>
        </a:p>
      </dgm:t>
    </dgm:pt>
    <dgm:pt modelId="{28DA3992-EAF3-4E4B-8478-ABA83668224D}" type="parTrans" cxnId="{C3516D9B-F466-1A41-86C1-39A1D5BD6C69}">
      <dgm:prSet/>
      <dgm:spPr/>
      <dgm:t>
        <a:bodyPr/>
        <a:lstStyle/>
        <a:p>
          <a:pPr algn="r" rtl="1"/>
          <a:endParaRPr lang="en-GB" sz="2400"/>
        </a:p>
      </dgm:t>
    </dgm:pt>
    <dgm:pt modelId="{6F780E3C-E6E0-D944-B593-5A569E2D1E77}" type="sibTrans" cxnId="{C3516D9B-F466-1A41-86C1-39A1D5BD6C69}">
      <dgm:prSet/>
      <dgm:spPr/>
      <dgm:t>
        <a:bodyPr/>
        <a:lstStyle/>
        <a:p>
          <a:pPr algn="r" rtl="1"/>
          <a:endParaRPr lang="en-GB" sz="2400"/>
        </a:p>
      </dgm:t>
    </dgm:pt>
    <dgm:pt modelId="{A003A5C7-8848-FC4C-A00E-F9CA703A2280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تنظيم الجداول الزمنية</a:t>
          </a:r>
          <a:endParaRPr lang="en-GB" sz="2000" b="1" dirty="0"/>
        </a:p>
      </dgm:t>
    </dgm:pt>
    <dgm:pt modelId="{6916E1D3-E905-D247-94BC-7192D5269EFF}" type="parTrans" cxnId="{501F64F7-5EAD-EC48-A8F3-DE3CF5777E2C}">
      <dgm:prSet/>
      <dgm:spPr/>
      <dgm:t>
        <a:bodyPr/>
        <a:lstStyle/>
        <a:p>
          <a:pPr algn="r" rtl="1"/>
          <a:endParaRPr lang="en-GB" sz="2400"/>
        </a:p>
      </dgm:t>
    </dgm:pt>
    <dgm:pt modelId="{A0EEEA68-3D07-CB42-B41A-494A809AFA61}" type="sibTrans" cxnId="{501F64F7-5EAD-EC48-A8F3-DE3CF5777E2C}">
      <dgm:prSet custT="1"/>
      <dgm:spPr/>
      <dgm:t>
        <a:bodyPr/>
        <a:lstStyle/>
        <a:p>
          <a:pPr algn="r" rtl="1"/>
          <a:endParaRPr lang="en-GB" sz="2400"/>
        </a:p>
      </dgm:t>
    </dgm:pt>
    <dgm:pt modelId="{F79EB323-5674-494E-8008-57B201D2221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تحديد مواعيد دقيقة للنشر والتواصل</a:t>
          </a:r>
          <a:endParaRPr lang="en-GB" sz="2400" dirty="0"/>
        </a:p>
      </dgm:t>
    </dgm:pt>
    <dgm:pt modelId="{3E366657-B150-E147-B337-38EF0B7B9442}" type="parTrans" cxnId="{F460137A-79A4-3A45-8D0E-05508E2AE97F}">
      <dgm:prSet/>
      <dgm:spPr/>
      <dgm:t>
        <a:bodyPr/>
        <a:lstStyle/>
        <a:p>
          <a:pPr algn="r" rtl="1"/>
          <a:endParaRPr lang="en-GB" sz="2400"/>
        </a:p>
      </dgm:t>
    </dgm:pt>
    <dgm:pt modelId="{D8DAAE8A-A0B5-6F42-8231-F3FB81F33E14}" type="sibTrans" cxnId="{F460137A-79A4-3A45-8D0E-05508E2AE97F}">
      <dgm:prSet/>
      <dgm:spPr/>
      <dgm:t>
        <a:bodyPr/>
        <a:lstStyle/>
        <a:p>
          <a:pPr algn="r" rtl="1"/>
          <a:endParaRPr lang="en-GB" sz="2400"/>
        </a:p>
      </dgm:t>
    </dgm:pt>
    <dgm:pt modelId="{FC365129-B27C-1944-BECF-80CDBC36DA76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التنسيق بين الفريق</a:t>
          </a:r>
          <a:endParaRPr lang="en-GB" sz="2000" dirty="0"/>
        </a:p>
      </dgm:t>
    </dgm:pt>
    <dgm:pt modelId="{0AC45F7C-B62F-DA41-B107-0E0E09E23B1E}" type="parTrans" cxnId="{94E34C92-AAE2-6042-A6CD-541D956769EA}">
      <dgm:prSet/>
      <dgm:spPr/>
      <dgm:t>
        <a:bodyPr/>
        <a:lstStyle/>
        <a:p>
          <a:pPr algn="r" rtl="1"/>
          <a:endParaRPr lang="en-GB" sz="2400"/>
        </a:p>
      </dgm:t>
    </dgm:pt>
    <dgm:pt modelId="{84CD7A3A-02F7-0949-99D5-1D8613F10ECE}" type="sibTrans" cxnId="{94E34C92-AAE2-6042-A6CD-541D956769EA}">
      <dgm:prSet custT="1"/>
      <dgm:spPr/>
      <dgm:t>
        <a:bodyPr/>
        <a:lstStyle/>
        <a:p>
          <a:pPr algn="r" rtl="1"/>
          <a:endParaRPr lang="en-GB" sz="2400"/>
        </a:p>
      </dgm:t>
    </dgm:pt>
    <dgm:pt modelId="{CEEBD549-B789-2946-9F3F-013F9FC95E77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ضمان التعاون بين مختلف الأدوار</a:t>
          </a:r>
          <a:endParaRPr lang="en-GB" sz="2400" dirty="0"/>
        </a:p>
      </dgm:t>
    </dgm:pt>
    <dgm:pt modelId="{51AC775E-7C7F-5346-97DC-65DD7E6FA971}" type="parTrans" cxnId="{E4CB0729-5EF3-7645-9760-8274AA2B8DC7}">
      <dgm:prSet/>
      <dgm:spPr/>
      <dgm:t>
        <a:bodyPr/>
        <a:lstStyle/>
        <a:p>
          <a:pPr algn="r" rtl="1"/>
          <a:endParaRPr lang="en-GB" sz="2400"/>
        </a:p>
      </dgm:t>
    </dgm:pt>
    <dgm:pt modelId="{EF5A82E6-3A71-AB4F-898E-56997FE69F72}" type="sibTrans" cxnId="{E4CB0729-5EF3-7645-9760-8274AA2B8DC7}">
      <dgm:prSet/>
      <dgm:spPr/>
      <dgm:t>
        <a:bodyPr/>
        <a:lstStyle/>
        <a:p>
          <a:pPr algn="r" rtl="1"/>
          <a:endParaRPr lang="en-GB" sz="2400"/>
        </a:p>
      </dgm:t>
    </dgm:pt>
    <dgm:pt modelId="{BBF76B2A-484D-E246-A161-95BA9D115209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مراقبة البداية</a:t>
          </a:r>
          <a:endParaRPr lang="en-GB" sz="2000" dirty="0"/>
        </a:p>
      </dgm:t>
    </dgm:pt>
    <dgm:pt modelId="{AC472092-2048-1348-A5F4-C881F9ACF560}" type="parTrans" cxnId="{2555D091-B55A-8A4F-B142-DF61FA761A15}">
      <dgm:prSet/>
      <dgm:spPr/>
      <dgm:t>
        <a:bodyPr/>
        <a:lstStyle/>
        <a:p>
          <a:pPr algn="r" rtl="1"/>
          <a:endParaRPr lang="en-GB" sz="2400"/>
        </a:p>
      </dgm:t>
    </dgm:pt>
    <dgm:pt modelId="{51AC2116-47E5-2B43-A6BB-C072352AB5E2}" type="sibTrans" cxnId="{2555D091-B55A-8A4F-B142-DF61FA761A15}">
      <dgm:prSet/>
      <dgm:spPr/>
      <dgm:t>
        <a:bodyPr/>
        <a:lstStyle/>
        <a:p>
          <a:pPr algn="r" rtl="1"/>
          <a:endParaRPr lang="en-GB" sz="2400"/>
        </a:p>
      </dgm:t>
    </dgm:pt>
    <dgm:pt modelId="{F4364A64-43A1-094E-BBED-6FBFA5130F5A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متابعة النتائج الأولية لتحديد أي أخطاء أو تحسينات</a:t>
          </a:r>
          <a:endParaRPr lang="en-GB" sz="2400" dirty="0"/>
        </a:p>
      </dgm:t>
    </dgm:pt>
    <dgm:pt modelId="{A41FE425-6698-9942-9D0E-B78C13B5B03E}" type="parTrans" cxnId="{A6F44867-80C6-1648-A256-2BE5D3FB519F}">
      <dgm:prSet/>
      <dgm:spPr/>
      <dgm:t>
        <a:bodyPr/>
        <a:lstStyle/>
        <a:p>
          <a:pPr algn="r" rtl="1"/>
          <a:endParaRPr lang="en-GB" sz="2400"/>
        </a:p>
      </dgm:t>
    </dgm:pt>
    <dgm:pt modelId="{D21E67AC-F105-F944-AC3C-43C55DB4796E}" type="sibTrans" cxnId="{A6F44867-80C6-1648-A256-2BE5D3FB519F}">
      <dgm:prSet/>
      <dgm:spPr/>
      <dgm:t>
        <a:bodyPr/>
        <a:lstStyle/>
        <a:p>
          <a:pPr algn="r" rtl="1"/>
          <a:endParaRPr lang="en-GB" sz="2400"/>
        </a:p>
      </dgm:t>
    </dgm:pt>
    <dgm:pt modelId="{D987A4FA-F58C-C040-8866-D4510C7D3B52}" type="pres">
      <dgm:prSet presAssocID="{2E95F084-2274-8B4E-B354-55ADC86B05B6}" presName="linearFlow" presStyleCnt="0">
        <dgm:presLayoutVars>
          <dgm:dir val="rev"/>
          <dgm:animLvl val="lvl"/>
          <dgm:resizeHandles val="exact"/>
        </dgm:presLayoutVars>
      </dgm:prSet>
      <dgm:spPr/>
    </dgm:pt>
    <dgm:pt modelId="{C7690C1A-0403-644C-9FE1-FB84D0D88D87}" type="pres">
      <dgm:prSet presAssocID="{15F23BEE-B072-F344-9920-50798E2A67AB}" presName="composite" presStyleCnt="0"/>
      <dgm:spPr/>
    </dgm:pt>
    <dgm:pt modelId="{A41E29E0-EB8F-F84B-AEBE-F5CC07DB11B7}" type="pres">
      <dgm:prSet presAssocID="{15F23BEE-B072-F344-9920-50798E2A67AB}" presName="par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935E47D-E2AC-5046-9612-57F75C7D64E5}" type="pres">
      <dgm:prSet presAssocID="{15F23BEE-B072-F344-9920-50798E2A67AB}" presName="parSh" presStyleLbl="node1" presStyleIdx="0" presStyleCnt="4" custScaleY="96349" custLinFactNeighborX="-2245" custLinFactNeighborY="53567"/>
      <dgm:spPr/>
    </dgm:pt>
    <dgm:pt modelId="{3ED7D022-B21B-F441-820E-E1034F994405}" type="pres">
      <dgm:prSet presAssocID="{15F23BEE-B072-F344-9920-50798E2A67AB}" presName="desTx" presStyleLbl="fgAcc1" presStyleIdx="0" presStyleCnt="4" custScaleY="65196">
        <dgm:presLayoutVars>
          <dgm:bulletEnabled val="1"/>
        </dgm:presLayoutVars>
      </dgm:prSet>
      <dgm:spPr/>
    </dgm:pt>
    <dgm:pt modelId="{E148BFD0-BF84-FF4C-81E8-6AA835B2F6E1}" type="pres">
      <dgm:prSet presAssocID="{3444F2A1-70A5-3446-B5EA-550CF6CBD0A3}" presName="sibTrans" presStyleLbl="sibTrans2D1" presStyleIdx="0" presStyleCnt="3"/>
      <dgm:spPr/>
    </dgm:pt>
    <dgm:pt modelId="{9FC7DA2C-5BE7-1042-A346-110835412F52}" type="pres">
      <dgm:prSet presAssocID="{3444F2A1-70A5-3446-B5EA-550CF6CBD0A3}" presName="connTx" presStyleLbl="sibTrans2D1" presStyleIdx="0" presStyleCnt="3"/>
      <dgm:spPr/>
    </dgm:pt>
    <dgm:pt modelId="{441B0B66-FE06-7749-9E44-4F298952CB54}" type="pres">
      <dgm:prSet presAssocID="{A003A5C7-8848-FC4C-A00E-F9CA703A2280}" presName="composite" presStyleCnt="0"/>
      <dgm:spPr/>
    </dgm:pt>
    <dgm:pt modelId="{E2340121-EB2F-474D-97C0-5E6268ACB626}" type="pres">
      <dgm:prSet presAssocID="{A003A5C7-8848-FC4C-A00E-F9CA703A2280}" presName="par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05C5946-9A24-A54F-9025-92897A9F00C9}" type="pres">
      <dgm:prSet presAssocID="{A003A5C7-8848-FC4C-A00E-F9CA703A2280}" presName="parSh" presStyleLbl="node1" presStyleIdx="1" presStyleCnt="4" custScaleY="96349" custLinFactNeighborX="-2245" custLinFactNeighborY="53567"/>
      <dgm:spPr/>
    </dgm:pt>
    <dgm:pt modelId="{5817B184-2D8B-D841-8D2B-B5BD6F091C1B}" type="pres">
      <dgm:prSet presAssocID="{A003A5C7-8848-FC4C-A00E-F9CA703A2280}" presName="desTx" presStyleLbl="fgAcc1" presStyleIdx="1" presStyleCnt="4" custScaleY="65196">
        <dgm:presLayoutVars>
          <dgm:bulletEnabled val="1"/>
        </dgm:presLayoutVars>
      </dgm:prSet>
      <dgm:spPr/>
    </dgm:pt>
    <dgm:pt modelId="{1BDA6CF6-D010-B546-B32E-49E9CBB6E115}" type="pres">
      <dgm:prSet presAssocID="{A0EEEA68-3D07-CB42-B41A-494A809AFA61}" presName="sibTrans" presStyleLbl="sibTrans2D1" presStyleIdx="1" presStyleCnt="3"/>
      <dgm:spPr/>
    </dgm:pt>
    <dgm:pt modelId="{43F02041-07A3-1C44-8854-949D5B4991F5}" type="pres">
      <dgm:prSet presAssocID="{A0EEEA68-3D07-CB42-B41A-494A809AFA61}" presName="connTx" presStyleLbl="sibTrans2D1" presStyleIdx="1" presStyleCnt="3"/>
      <dgm:spPr/>
    </dgm:pt>
    <dgm:pt modelId="{E3985F7A-7208-2246-BFEB-492A74F7B6E9}" type="pres">
      <dgm:prSet presAssocID="{FC365129-B27C-1944-BECF-80CDBC36DA76}" presName="composite" presStyleCnt="0"/>
      <dgm:spPr/>
    </dgm:pt>
    <dgm:pt modelId="{7E08803B-D853-024F-9B41-CBFEB1F444D2}" type="pres">
      <dgm:prSet presAssocID="{FC365129-B27C-1944-BECF-80CDBC36DA76}" presName="par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5F201ED-81EC-1D48-80E2-A73D1543C8E1}" type="pres">
      <dgm:prSet presAssocID="{FC365129-B27C-1944-BECF-80CDBC36DA76}" presName="parSh" presStyleLbl="node1" presStyleIdx="2" presStyleCnt="4" custScaleY="96349" custLinFactNeighborX="-2245" custLinFactNeighborY="53567"/>
      <dgm:spPr/>
    </dgm:pt>
    <dgm:pt modelId="{81CD847E-74F6-AC48-8A9E-D5749A09132F}" type="pres">
      <dgm:prSet presAssocID="{FC365129-B27C-1944-BECF-80CDBC36DA76}" presName="desTx" presStyleLbl="fgAcc1" presStyleIdx="2" presStyleCnt="4" custScaleY="65196">
        <dgm:presLayoutVars>
          <dgm:bulletEnabled val="1"/>
        </dgm:presLayoutVars>
      </dgm:prSet>
      <dgm:spPr/>
    </dgm:pt>
    <dgm:pt modelId="{34990DE8-CAAD-4A4A-8B68-DD6E6F6E87DB}" type="pres">
      <dgm:prSet presAssocID="{84CD7A3A-02F7-0949-99D5-1D8613F10ECE}" presName="sibTrans" presStyleLbl="sibTrans2D1" presStyleIdx="2" presStyleCnt="3"/>
      <dgm:spPr/>
    </dgm:pt>
    <dgm:pt modelId="{EA93331E-AF37-B243-820B-3A7E42A94C75}" type="pres">
      <dgm:prSet presAssocID="{84CD7A3A-02F7-0949-99D5-1D8613F10ECE}" presName="connTx" presStyleLbl="sibTrans2D1" presStyleIdx="2" presStyleCnt="3"/>
      <dgm:spPr/>
    </dgm:pt>
    <dgm:pt modelId="{F9A70950-CC42-514B-8735-64D31C61F032}" type="pres">
      <dgm:prSet presAssocID="{BBF76B2A-484D-E246-A161-95BA9D115209}" presName="composite" presStyleCnt="0"/>
      <dgm:spPr/>
    </dgm:pt>
    <dgm:pt modelId="{059CBA67-6898-2648-8AE2-3A19C1839483}" type="pres">
      <dgm:prSet presAssocID="{BBF76B2A-484D-E246-A161-95BA9D115209}" presName="par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3B94EDC-5FBC-404B-9B2D-2ABD1300E54E}" type="pres">
      <dgm:prSet presAssocID="{BBF76B2A-484D-E246-A161-95BA9D115209}" presName="parSh" presStyleLbl="node1" presStyleIdx="3" presStyleCnt="4" custScaleY="96349" custLinFactNeighborX="-2245" custLinFactNeighborY="53567"/>
      <dgm:spPr/>
    </dgm:pt>
    <dgm:pt modelId="{87D938F6-78CE-2D4E-9C89-65D546C61C82}" type="pres">
      <dgm:prSet presAssocID="{BBF76B2A-484D-E246-A161-95BA9D115209}" presName="desTx" presStyleLbl="fgAcc1" presStyleIdx="3" presStyleCnt="4" custScaleY="65196">
        <dgm:presLayoutVars>
          <dgm:bulletEnabled val="1"/>
        </dgm:presLayoutVars>
      </dgm:prSet>
      <dgm:spPr/>
    </dgm:pt>
  </dgm:ptLst>
  <dgm:cxnLst>
    <dgm:cxn modelId="{24484A0E-0D4A-DA4E-BBA2-09AF273FC98F}" srcId="{2E95F084-2274-8B4E-B354-55ADC86B05B6}" destId="{15F23BEE-B072-F344-9920-50798E2A67AB}" srcOrd="0" destOrd="0" parTransId="{038609D5-F8B8-2946-99DE-474676E27575}" sibTransId="{3444F2A1-70A5-3446-B5EA-550CF6CBD0A3}"/>
    <dgm:cxn modelId="{08615D1D-5717-3C4C-875E-65B0B13FBC4E}" type="presOf" srcId="{CEEBD549-B789-2946-9F3F-013F9FC95E77}" destId="{81CD847E-74F6-AC48-8A9E-D5749A09132F}" srcOrd="0" destOrd="0" presId="urn:microsoft.com/office/officeart/2005/8/layout/process3"/>
    <dgm:cxn modelId="{D08FAE27-58F0-BD47-8A3B-D53BAF525A6E}" type="presOf" srcId="{A003A5C7-8848-FC4C-A00E-F9CA703A2280}" destId="{E05C5946-9A24-A54F-9025-92897A9F00C9}" srcOrd="1" destOrd="0" presId="urn:microsoft.com/office/officeart/2005/8/layout/process3"/>
    <dgm:cxn modelId="{E4CB0729-5EF3-7645-9760-8274AA2B8DC7}" srcId="{FC365129-B27C-1944-BECF-80CDBC36DA76}" destId="{CEEBD549-B789-2946-9F3F-013F9FC95E77}" srcOrd="0" destOrd="0" parTransId="{51AC775E-7C7F-5346-97DC-65DD7E6FA971}" sibTransId="{EF5A82E6-3A71-AB4F-898E-56997FE69F72}"/>
    <dgm:cxn modelId="{C11E7644-0492-AF42-8D47-2DA3BB09C669}" type="presOf" srcId="{FC365129-B27C-1944-BECF-80CDBC36DA76}" destId="{B5F201ED-81EC-1D48-80E2-A73D1543C8E1}" srcOrd="1" destOrd="0" presId="urn:microsoft.com/office/officeart/2005/8/layout/process3"/>
    <dgm:cxn modelId="{5A7DCE47-1C35-3D42-BE02-1A9656A48ADE}" type="presOf" srcId="{A003A5C7-8848-FC4C-A00E-F9CA703A2280}" destId="{E2340121-EB2F-474D-97C0-5E6268ACB626}" srcOrd="0" destOrd="0" presId="urn:microsoft.com/office/officeart/2005/8/layout/process3"/>
    <dgm:cxn modelId="{40BF9C56-11FA-EB42-AD7B-5368C0B977E9}" type="presOf" srcId="{84CD7A3A-02F7-0949-99D5-1D8613F10ECE}" destId="{EA93331E-AF37-B243-820B-3A7E42A94C75}" srcOrd="1" destOrd="0" presId="urn:microsoft.com/office/officeart/2005/8/layout/process3"/>
    <dgm:cxn modelId="{A6F44867-80C6-1648-A256-2BE5D3FB519F}" srcId="{BBF76B2A-484D-E246-A161-95BA9D115209}" destId="{F4364A64-43A1-094E-BBED-6FBFA5130F5A}" srcOrd="0" destOrd="0" parTransId="{A41FE425-6698-9942-9D0E-B78C13B5B03E}" sibTransId="{D21E67AC-F105-F944-AC3C-43C55DB4796E}"/>
    <dgm:cxn modelId="{02D75568-0B71-354C-915A-3674C4B9C8FD}" type="presOf" srcId="{F79EB323-5674-494E-8008-57B201D22213}" destId="{5817B184-2D8B-D841-8D2B-B5BD6F091C1B}" srcOrd="0" destOrd="0" presId="urn:microsoft.com/office/officeart/2005/8/layout/process3"/>
    <dgm:cxn modelId="{F460137A-79A4-3A45-8D0E-05508E2AE97F}" srcId="{A003A5C7-8848-FC4C-A00E-F9CA703A2280}" destId="{F79EB323-5674-494E-8008-57B201D22213}" srcOrd="0" destOrd="0" parTransId="{3E366657-B150-E147-B337-38EF0B7B9442}" sibTransId="{D8DAAE8A-A0B5-6F42-8231-F3FB81F33E14}"/>
    <dgm:cxn modelId="{2555D091-B55A-8A4F-B142-DF61FA761A15}" srcId="{2E95F084-2274-8B4E-B354-55ADC86B05B6}" destId="{BBF76B2A-484D-E246-A161-95BA9D115209}" srcOrd="3" destOrd="0" parTransId="{AC472092-2048-1348-A5F4-C881F9ACF560}" sibTransId="{51AC2116-47E5-2B43-A6BB-C072352AB5E2}"/>
    <dgm:cxn modelId="{94E34C92-AAE2-6042-A6CD-541D956769EA}" srcId="{2E95F084-2274-8B4E-B354-55ADC86B05B6}" destId="{FC365129-B27C-1944-BECF-80CDBC36DA76}" srcOrd="2" destOrd="0" parTransId="{0AC45F7C-B62F-DA41-B107-0E0E09E23B1E}" sibTransId="{84CD7A3A-02F7-0949-99D5-1D8613F10ECE}"/>
    <dgm:cxn modelId="{B6C40595-4D34-E348-9B86-825C14E7CFD0}" type="presOf" srcId="{A0EEEA68-3D07-CB42-B41A-494A809AFA61}" destId="{43F02041-07A3-1C44-8854-949D5B4991F5}" srcOrd="1" destOrd="0" presId="urn:microsoft.com/office/officeart/2005/8/layout/process3"/>
    <dgm:cxn modelId="{00D78898-CE43-A242-909B-76BBC7B6C717}" type="presOf" srcId="{F4364A64-43A1-094E-BBED-6FBFA5130F5A}" destId="{87D938F6-78CE-2D4E-9C89-65D546C61C82}" srcOrd="0" destOrd="0" presId="urn:microsoft.com/office/officeart/2005/8/layout/process3"/>
    <dgm:cxn modelId="{B40DDB98-FC9F-8645-94C6-DDD9FC492C9B}" type="presOf" srcId="{FC365129-B27C-1944-BECF-80CDBC36DA76}" destId="{7E08803B-D853-024F-9B41-CBFEB1F444D2}" srcOrd="0" destOrd="0" presId="urn:microsoft.com/office/officeart/2005/8/layout/process3"/>
    <dgm:cxn modelId="{C3516D9B-F466-1A41-86C1-39A1D5BD6C69}" srcId="{15F23BEE-B072-F344-9920-50798E2A67AB}" destId="{B6FA487D-27C9-004C-81FD-9D6AFCBDBF23}" srcOrd="0" destOrd="0" parTransId="{28DA3992-EAF3-4E4B-8478-ABA83668224D}" sibTransId="{6F780E3C-E6E0-D944-B593-5A569E2D1E77}"/>
    <dgm:cxn modelId="{FC929AA3-1638-1941-8D3B-0ED66A960B34}" type="presOf" srcId="{2E95F084-2274-8B4E-B354-55ADC86B05B6}" destId="{D987A4FA-F58C-C040-8866-D4510C7D3B52}" srcOrd="0" destOrd="0" presId="urn:microsoft.com/office/officeart/2005/8/layout/process3"/>
    <dgm:cxn modelId="{D6566CB3-6B1E-B244-9811-389C6F452DC4}" type="presOf" srcId="{15F23BEE-B072-F344-9920-50798E2A67AB}" destId="{0935E47D-E2AC-5046-9612-57F75C7D64E5}" srcOrd="1" destOrd="0" presId="urn:microsoft.com/office/officeart/2005/8/layout/process3"/>
    <dgm:cxn modelId="{580EB9BD-2615-1042-B9DC-6D8E299AF34B}" type="presOf" srcId="{A0EEEA68-3D07-CB42-B41A-494A809AFA61}" destId="{1BDA6CF6-D010-B546-B32E-49E9CBB6E115}" srcOrd="0" destOrd="0" presId="urn:microsoft.com/office/officeart/2005/8/layout/process3"/>
    <dgm:cxn modelId="{6327D1BD-B0EF-9646-9B48-92B91F4F3FD6}" type="presOf" srcId="{B6FA487D-27C9-004C-81FD-9D6AFCBDBF23}" destId="{3ED7D022-B21B-F441-820E-E1034F994405}" srcOrd="0" destOrd="0" presId="urn:microsoft.com/office/officeart/2005/8/layout/process3"/>
    <dgm:cxn modelId="{91AF35C5-710C-564B-9913-BB8EB32DCA8F}" type="presOf" srcId="{3444F2A1-70A5-3446-B5EA-550CF6CBD0A3}" destId="{E148BFD0-BF84-FF4C-81E8-6AA835B2F6E1}" srcOrd="0" destOrd="0" presId="urn:microsoft.com/office/officeart/2005/8/layout/process3"/>
    <dgm:cxn modelId="{C6A2CDC5-BB04-FC42-8356-8DF5F09F339F}" type="presOf" srcId="{84CD7A3A-02F7-0949-99D5-1D8613F10ECE}" destId="{34990DE8-CAAD-4A4A-8B68-DD6E6F6E87DB}" srcOrd="0" destOrd="0" presId="urn:microsoft.com/office/officeart/2005/8/layout/process3"/>
    <dgm:cxn modelId="{FE80F9ED-F296-9740-BBCD-2F5EDA515DFA}" type="presOf" srcId="{15F23BEE-B072-F344-9920-50798E2A67AB}" destId="{A41E29E0-EB8F-F84B-AEBE-F5CC07DB11B7}" srcOrd="0" destOrd="0" presId="urn:microsoft.com/office/officeart/2005/8/layout/process3"/>
    <dgm:cxn modelId="{4211A3EF-2EDD-FA4C-AEB1-2AA5A63608F7}" type="presOf" srcId="{BBF76B2A-484D-E246-A161-95BA9D115209}" destId="{E3B94EDC-5FBC-404B-9B2D-2ABD1300E54E}" srcOrd="1" destOrd="0" presId="urn:microsoft.com/office/officeart/2005/8/layout/process3"/>
    <dgm:cxn modelId="{7C60D4F0-BC86-DD4D-979D-DEAA01BA96AD}" type="presOf" srcId="{BBF76B2A-484D-E246-A161-95BA9D115209}" destId="{059CBA67-6898-2648-8AE2-3A19C1839483}" srcOrd="0" destOrd="0" presId="urn:microsoft.com/office/officeart/2005/8/layout/process3"/>
    <dgm:cxn modelId="{501F64F7-5EAD-EC48-A8F3-DE3CF5777E2C}" srcId="{2E95F084-2274-8B4E-B354-55ADC86B05B6}" destId="{A003A5C7-8848-FC4C-A00E-F9CA703A2280}" srcOrd="1" destOrd="0" parTransId="{6916E1D3-E905-D247-94BC-7192D5269EFF}" sibTransId="{A0EEEA68-3D07-CB42-B41A-494A809AFA61}"/>
    <dgm:cxn modelId="{2142FAFF-9163-2045-B0E1-B071344B2F53}" type="presOf" srcId="{3444F2A1-70A5-3446-B5EA-550CF6CBD0A3}" destId="{9FC7DA2C-5BE7-1042-A346-110835412F52}" srcOrd="1" destOrd="0" presId="urn:microsoft.com/office/officeart/2005/8/layout/process3"/>
    <dgm:cxn modelId="{54A57E36-E27A-9E46-882B-3CA91AB85E34}" type="presParOf" srcId="{D987A4FA-F58C-C040-8866-D4510C7D3B52}" destId="{C7690C1A-0403-644C-9FE1-FB84D0D88D87}" srcOrd="0" destOrd="0" presId="urn:microsoft.com/office/officeart/2005/8/layout/process3"/>
    <dgm:cxn modelId="{D037C576-BD1D-E542-BE5B-9F06B20B5C7D}" type="presParOf" srcId="{C7690C1A-0403-644C-9FE1-FB84D0D88D87}" destId="{A41E29E0-EB8F-F84B-AEBE-F5CC07DB11B7}" srcOrd="0" destOrd="0" presId="urn:microsoft.com/office/officeart/2005/8/layout/process3"/>
    <dgm:cxn modelId="{A916FFB4-495A-594F-92A9-93FA65CAE19E}" type="presParOf" srcId="{C7690C1A-0403-644C-9FE1-FB84D0D88D87}" destId="{0935E47D-E2AC-5046-9612-57F75C7D64E5}" srcOrd="1" destOrd="0" presId="urn:microsoft.com/office/officeart/2005/8/layout/process3"/>
    <dgm:cxn modelId="{99C9072A-4697-6A45-8951-EE70DC6059B2}" type="presParOf" srcId="{C7690C1A-0403-644C-9FE1-FB84D0D88D87}" destId="{3ED7D022-B21B-F441-820E-E1034F994405}" srcOrd="2" destOrd="0" presId="urn:microsoft.com/office/officeart/2005/8/layout/process3"/>
    <dgm:cxn modelId="{F8BC7915-8332-8C4E-88F8-6A7F4541367B}" type="presParOf" srcId="{D987A4FA-F58C-C040-8866-D4510C7D3B52}" destId="{E148BFD0-BF84-FF4C-81E8-6AA835B2F6E1}" srcOrd="1" destOrd="0" presId="urn:microsoft.com/office/officeart/2005/8/layout/process3"/>
    <dgm:cxn modelId="{0BE4D903-9C13-FA48-B866-228E2C8EF624}" type="presParOf" srcId="{E148BFD0-BF84-FF4C-81E8-6AA835B2F6E1}" destId="{9FC7DA2C-5BE7-1042-A346-110835412F52}" srcOrd="0" destOrd="0" presId="urn:microsoft.com/office/officeart/2005/8/layout/process3"/>
    <dgm:cxn modelId="{8DD2621E-806E-7B40-94B8-080F93E45EE2}" type="presParOf" srcId="{D987A4FA-F58C-C040-8866-D4510C7D3B52}" destId="{441B0B66-FE06-7749-9E44-4F298952CB54}" srcOrd="2" destOrd="0" presId="urn:microsoft.com/office/officeart/2005/8/layout/process3"/>
    <dgm:cxn modelId="{2A9EE923-7513-B949-82D2-126D60D68BD7}" type="presParOf" srcId="{441B0B66-FE06-7749-9E44-4F298952CB54}" destId="{E2340121-EB2F-474D-97C0-5E6268ACB626}" srcOrd="0" destOrd="0" presId="urn:microsoft.com/office/officeart/2005/8/layout/process3"/>
    <dgm:cxn modelId="{D790A75F-8A48-8B48-ACE9-7D0A3B89A8B3}" type="presParOf" srcId="{441B0B66-FE06-7749-9E44-4F298952CB54}" destId="{E05C5946-9A24-A54F-9025-92897A9F00C9}" srcOrd="1" destOrd="0" presId="urn:microsoft.com/office/officeart/2005/8/layout/process3"/>
    <dgm:cxn modelId="{0DEB0E70-BC67-F649-A0BB-63184F564793}" type="presParOf" srcId="{441B0B66-FE06-7749-9E44-4F298952CB54}" destId="{5817B184-2D8B-D841-8D2B-B5BD6F091C1B}" srcOrd="2" destOrd="0" presId="urn:microsoft.com/office/officeart/2005/8/layout/process3"/>
    <dgm:cxn modelId="{7ABDDEC3-41D6-CB41-824C-90955618CA7C}" type="presParOf" srcId="{D987A4FA-F58C-C040-8866-D4510C7D3B52}" destId="{1BDA6CF6-D010-B546-B32E-49E9CBB6E115}" srcOrd="3" destOrd="0" presId="urn:microsoft.com/office/officeart/2005/8/layout/process3"/>
    <dgm:cxn modelId="{0BF70045-43FC-E547-80E7-88A2C3C37AC4}" type="presParOf" srcId="{1BDA6CF6-D010-B546-B32E-49E9CBB6E115}" destId="{43F02041-07A3-1C44-8854-949D5B4991F5}" srcOrd="0" destOrd="0" presId="urn:microsoft.com/office/officeart/2005/8/layout/process3"/>
    <dgm:cxn modelId="{73C05456-2AF3-EF41-8C80-31681F5CCCF3}" type="presParOf" srcId="{D987A4FA-F58C-C040-8866-D4510C7D3B52}" destId="{E3985F7A-7208-2246-BFEB-492A74F7B6E9}" srcOrd="4" destOrd="0" presId="urn:microsoft.com/office/officeart/2005/8/layout/process3"/>
    <dgm:cxn modelId="{DD791F30-C23B-114A-85D9-EF97E70E4A4C}" type="presParOf" srcId="{E3985F7A-7208-2246-BFEB-492A74F7B6E9}" destId="{7E08803B-D853-024F-9B41-CBFEB1F444D2}" srcOrd="0" destOrd="0" presId="urn:microsoft.com/office/officeart/2005/8/layout/process3"/>
    <dgm:cxn modelId="{41C519E0-CA10-8243-B89B-00C3F98EE4A0}" type="presParOf" srcId="{E3985F7A-7208-2246-BFEB-492A74F7B6E9}" destId="{B5F201ED-81EC-1D48-80E2-A73D1543C8E1}" srcOrd="1" destOrd="0" presId="urn:microsoft.com/office/officeart/2005/8/layout/process3"/>
    <dgm:cxn modelId="{00F22562-D712-D34C-AA61-8AE47765A947}" type="presParOf" srcId="{E3985F7A-7208-2246-BFEB-492A74F7B6E9}" destId="{81CD847E-74F6-AC48-8A9E-D5749A09132F}" srcOrd="2" destOrd="0" presId="urn:microsoft.com/office/officeart/2005/8/layout/process3"/>
    <dgm:cxn modelId="{A818A7F0-9AD5-B94B-B24E-9F151370C5A7}" type="presParOf" srcId="{D987A4FA-F58C-C040-8866-D4510C7D3B52}" destId="{34990DE8-CAAD-4A4A-8B68-DD6E6F6E87DB}" srcOrd="5" destOrd="0" presId="urn:microsoft.com/office/officeart/2005/8/layout/process3"/>
    <dgm:cxn modelId="{EA949A19-B323-6D47-96C6-16DEB34F43F0}" type="presParOf" srcId="{34990DE8-CAAD-4A4A-8B68-DD6E6F6E87DB}" destId="{EA93331E-AF37-B243-820B-3A7E42A94C75}" srcOrd="0" destOrd="0" presId="urn:microsoft.com/office/officeart/2005/8/layout/process3"/>
    <dgm:cxn modelId="{0FDAA1DA-F7CE-E148-8034-EE8AC9400967}" type="presParOf" srcId="{D987A4FA-F58C-C040-8866-D4510C7D3B52}" destId="{F9A70950-CC42-514B-8735-64D31C61F032}" srcOrd="6" destOrd="0" presId="urn:microsoft.com/office/officeart/2005/8/layout/process3"/>
    <dgm:cxn modelId="{AD0FFB42-4397-4148-95D9-32CEFAE6AD50}" type="presParOf" srcId="{F9A70950-CC42-514B-8735-64D31C61F032}" destId="{059CBA67-6898-2648-8AE2-3A19C1839483}" srcOrd="0" destOrd="0" presId="urn:microsoft.com/office/officeart/2005/8/layout/process3"/>
    <dgm:cxn modelId="{C6A83A88-5E5B-AE4C-88ED-A604960FAC91}" type="presParOf" srcId="{F9A70950-CC42-514B-8735-64D31C61F032}" destId="{E3B94EDC-5FBC-404B-9B2D-2ABD1300E54E}" srcOrd="1" destOrd="0" presId="urn:microsoft.com/office/officeart/2005/8/layout/process3"/>
    <dgm:cxn modelId="{C808B895-6291-F44C-8E18-1293CEF3716A}" type="presParOf" srcId="{F9A70950-CC42-514B-8735-64D31C61F032}" destId="{87D938F6-78CE-2D4E-9C89-65D546C61C82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E95F084-2274-8B4E-B354-55ADC86B05B6}" type="doc">
      <dgm:prSet loTypeId="urn:microsoft.com/office/officeart/2005/8/layout/vList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F23BEE-B072-F344-9920-50798E2A67A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تحليل البيانات في الوقت الحقيقي</a:t>
          </a:r>
          <a:endParaRPr lang="en-GB" sz="2400" b="1" dirty="0"/>
        </a:p>
      </dgm:t>
    </dgm:pt>
    <dgm:pt modelId="{038609D5-F8B8-2946-99DE-474676E27575}" type="parTrans" cxnId="{24484A0E-0D4A-DA4E-BBA2-09AF273FC98F}">
      <dgm:prSet/>
      <dgm:spPr/>
      <dgm:t>
        <a:bodyPr/>
        <a:lstStyle/>
        <a:p>
          <a:endParaRPr lang="en-GB" sz="1600"/>
        </a:p>
      </dgm:t>
    </dgm:pt>
    <dgm:pt modelId="{3444F2A1-70A5-3446-B5EA-550CF6CBD0A3}" type="sibTrans" cxnId="{24484A0E-0D4A-DA4E-BBA2-09AF273FC98F}">
      <dgm:prSet/>
      <dgm:spPr/>
      <dgm:t>
        <a:bodyPr/>
        <a:lstStyle/>
        <a:p>
          <a:endParaRPr lang="en-GB" sz="1600"/>
        </a:p>
      </dgm:t>
    </dgm:pt>
    <dgm:pt modelId="{B6FA487D-27C9-004C-81FD-9D6AFCBDBF23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None/>
          </a:pPr>
          <a:r>
            <a:rPr lang="ar-SA" sz="2400" dirty="0"/>
            <a:t>تقييم أداء الإعلانات والمنشورات</a:t>
          </a:r>
          <a:endParaRPr lang="en-GB" sz="2400" dirty="0"/>
        </a:p>
      </dgm:t>
    </dgm:pt>
    <dgm:pt modelId="{28DA3992-EAF3-4E4B-8478-ABA83668224D}" type="parTrans" cxnId="{C3516D9B-F466-1A41-86C1-39A1D5BD6C69}">
      <dgm:prSet/>
      <dgm:spPr/>
      <dgm:t>
        <a:bodyPr/>
        <a:lstStyle/>
        <a:p>
          <a:endParaRPr lang="en-GB" sz="1600"/>
        </a:p>
      </dgm:t>
    </dgm:pt>
    <dgm:pt modelId="{6F780E3C-E6E0-D944-B593-5A569E2D1E77}" type="sibTrans" cxnId="{C3516D9B-F466-1A41-86C1-39A1D5BD6C69}">
      <dgm:prSet/>
      <dgm:spPr/>
      <dgm:t>
        <a:bodyPr/>
        <a:lstStyle/>
        <a:p>
          <a:endParaRPr lang="en-GB" sz="1600"/>
        </a:p>
      </dgm:t>
    </dgm:pt>
    <dgm:pt modelId="{A003A5C7-8848-FC4C-A00E-F9CA703A2280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sz="2400" b="1" dirty="0"/>
            <a:t>٢- مراجعة معدلات التفاعل</a:t>
          </a:r>
          <a:endParaRPr lang="en-GB" sz="2400" b="1" dirty="0"/>
        </a:p>
      </dgm:t>
    </dgm:pt>
    <dgm:pt modelId="{6916E1D3-E905-D247-94BC-7192D5269EFF}" type="parTrans" cxnId="{501F64F7-5EAD-EC48-A8F3-DE3CF5777E2C}">
      <dgm:prSet/>
      <dgm:spPr/>
      <dgm:t>
        <a:bodyPr/>
        <a:lstStyle/>
        <a:p>
          <a:endParaRPr lang="en-GB" sz="1600"/>
        </a:p>
      </dgm:t>
    </dgm:pt>
    <dgm:pt modelId="{A0EEEA68-3D07-CB42-B41A-494A809AFA61}" type="sibTrans" cxnId="{501F64F7-5EAD-EC48-A8F3-DE3CF5777E2C}">
      <dgm:prSet/>
      <dgm:spPr/>
      <dgm:t>
        <a:bodyPr/>
        <a:lstStyle/>
        <a:p>
          <a:endParaRPr lang="en-GB" sz="1600"/>
        </a:p>
      </dgm:t>
    </dgm:pt>
    <dgm:pt modelId="{F79EB323-5674-494E-8008-57B201D22213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التفاعل مع الجمهور والرد على تعليقاتهم</a:t>
          </a:r>
          <a:endParaRPr lang="en-GB" sz="2400" dirty="0"/>
        </a:p>
      </dgm:t>
    </dgm:pt>
    <dgm:pt modelId="{3E366657-B150-E147-B337-38EF0B7B9442}" type="parTrans" cxnId="{F460137A-79A4-3A45-8D0E-05508E2AE97F}">
      <dgm:prSet/>
      <dgm:spPr/>
      <dgm:t>
        <a:bodyPr/>
        <a:lstStyle/>
        <a:p>
          <a:endParaRPr lang="en-GB" sz="1600"/>
        </a:p>
      </dgm:t>
    </dgm:pt>
    <dgm:pt modelId="{D8DAAE8A-A0B5-6F42-8231-F3FB81F33E14}" type="sibTrans" cxnId="{F460137A-79A4-3A45-8D0E-05508E2AE97F}">
      <dgm:prSet/>
      <dgm:spPr/>
      <dgm:t>
        <a:bodyPr/>
        <a:lstStyle/>
        <a:p>
          <a:endParaRPr lang="en-GB" sz="1600"/>
        </a:p>
      </dgm:t>
    </dgm:pt>
    <dgm:pt modelId="{FC365129-B27C-1944-BECF-80CDBC36DA76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sz="2400" b="1" dirty="0"/>
            <a:t>٣- مراقبة ميزانية الحملة</a:t>
          </a:r>
          <a:endParaRPr lang="en-GB" sz="2400" dirty="0"/>
        </a:p>
      </dgm:t>
    </dgm:pt>
    <dgm:pt modelId="{0AC45F7C-B62F-DA41-B107-0E0E09E23B1E}" type="parTrans" cxnId="{94E34C92-AAE2-6042-A6CD-541D956769EA}">
      <dgm:prSet/>
      <dgm:spPr/>
      <dgm:t>
        <a:bodyPr/>
        <a:lstStyle/>
        <a:p>
          <a:endParaRPr lang="en-GB" sz="1600"/>
        </a:p>
      </dgm:t>
    </dgm:pt>
    <dgm:pt modelId="{84CD7A3A-02F7-0949-99D5-1D8613F10ECE}" type="sibTrans" cxnId="{94E34C92-AAE2-6042-A6CD-541D956769EA}">
      <dgm:prSet/>
      <dgm:spPr/>
      <dgm:t>
        <a:bodyPr/>
        <a:lstStyle/>
        <a:p>
          <a:endParaRPr lang="en-GB" sz="1600"/>
        </a:p>
      </dgm:t>
    </dgm:pt>
    <dgm:pt modelId="{CEEBD549-B789-2946-9F3F-013F9FC95E77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التحكم في المصاريف والتأكد من الالتزام بها</a:t>
          </a:r>
          <a:endParaRPr lang="en-GB" sz="2400" dirty="0"/>
        </a:p>
      </dgm:t>
    </dgm:pt>
    <dgm:pt modelId="{51AC775E-7C7F-5346-97DC-65DD7E6FA971}" type="parTrans" cxnId="{E4CB0729-5EF3-7645-9760-8274AA2B8DC7}">
      <dgm:prSet/>
      <dgm:spPr/>
      <dgm:t>
        <a:bodyPr/>
        <a:lstStyle/>
        <a:p>
          <a:endParaRPr lang="en-GB" sz="1600"/>
        </a:p>
      </dgm:t>
    </dgm:pt>
    <dgm:pt modelId="{EF5A82E6-3A71-AB4F-898E-56997FE69F72}" type="sibTrans" cxnId="{E4CB0729-5EF3-7645-9760-8274AA2B8DC7}">
      <dgm:prSet/>
      <dgm:spPr/>
      <dgm:t>
        <a:bodyPr/>
        <a:lstStyle/>
        <a:p>
          <a:endParaRPr lang="en-GB" sz="1600"/>
        </a:p>
      </dgm:t>
    </dgm:pt>
    <dgm:pt modelId="{1D49251D-416E-4E48-B44C-BA58B310D88D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ar-SA" sz="2400" b="1" dirty="0"/>
            <a:t>٤- تحديد المشكلات وحلها</a:t>
          </a:r>
          <a:endParaRPr lang="en-GB" sz="2400" dirty="0"/>
        </a:p>
      </dgm:t>
    </dgm:pt>
    <dgm:pt modelId="{18FE2FB2-FD72-9B46-9656-2C342E68F440}" type="parTrans" cxnId="{88E2DB8E-5630-1949-A69C-D9169301D63E}">
      <dgm:prSet/>
      <dgm:spPr/>
      <dgm:t>
        <a:bodyPr/>
        <a:lstStyle/>
        <a:p>
          <a:endParaRPr lang="en-GB" sz="1600"/>
        </a:p>
      </dgm:t>
    </dgm:pt>
    <dgm:pt modelId="{F29AFFD5-CB50-7148-A9E0-FF05BBF00707}" type="sibTrans" cxnId="{88E2DB8E-5630-1949-A69C-D9169301D63E}">
      <dgm:prSet/>
      <dgm:spPr/>
      <dgm:t>
        <a:bodyPr/>
        <a:lstStyle/>
        <a:p>
          <a:endParaRPr lang="en-GB" sz="1600"/>
        </a:p>
      </dgm:t>
    </dgm:pt>
    <dgm:pt modelId="{16D249D7-70D3-094A-B668-D89AAABB9D3D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معالجة أي تحديات فورية تظهر أثناء الحملة</a:t>
          </a:r>
          <a:endParaRPr lang="en-GB" sz="2400" dirty="0"/>
        </a:p>
      </dgm:t>
    </dgm:pt>
    <dgm:pt modelId="{ACD7B57D-BF94-344E-8851-C043F52ED5E9}" type="parTrans" cxnId="{2182BC71-48F9-EC4B-AC81-1F9EF7817CE4}">
      <dgm:prSet/>
      <dgm:spPr/>
      <dgm:t>
        <a:bodyPr/>
        <a:lstStyle/>
        <a:p>
          <a:endParaRPr lang="en-GB" sz="1600"/>
        </a:p>
      </dgm:t>
    </dgm:pt>
    <dgm:pt modelId="{A9D4DB76-BF33-824B-BD6D-1B8715DDEDBA}" type="sibTrans" cxnId="{2182BC71-48F9-EC4B-AC81-1F9EF7817CE4}">
      <dgm:prSet/>
      <dgm:spPr/>
      <dgm:t>
        <a:bodyPr/>
        <a:lstStyle/>
        <a:p>
          <a:endParaRPr lang="en-GB" sz="1600"/>
        </a:p>
      </dgm:t>
    </dgm:pt>
    <dgm:pt modelId="{BA240B9C-D2C4-EB43-8B1D-F102FF81EF1C}" type="pres">
      <dgm:prSet presAssocID="{2E95F084-2274-8B4E-B354-55ADC86B05B6}" presName="Name0" presStyleCnt="0">
        <dgm:presLayoutVars>
          <dgm:dir val="rev"/>
          <dgm:animLvl val="lvl"/>
          <dgm:resizeHandles/>
        </dgm:presLayoutVars>
      </dgm:prSet>
      <dgm:spPr/>
    </dgm:pt>
    <dgm:pt modelId="{2448BC73-A30E-3540-981A-52A521511D2D}" type="pres">
      <dgm:prSet presAssocID="{15F23BEE-B072-F344-9920-50798E2A67AB}" presName="linNode" presStyleCnt="0"/>
      <dgm:spPr/>
    </dgm:pt>
    <dgm:pt modelId="{AD906EDE-5E1C-8347-AB7D-26A3A88306CC}" type="pres">
      <dgm:prSet presAssocID="{15F23BEE-B072-F344-9920-50798E2A67AB}" presName="parentShp" presStyleLbl="node1" presStyleIdx="0" presStyleCnt="4">
        <dgm:presLayoutVars>
          <dgm:bulletEnabled val="1"/>
        </dgm:presLayoutVars>
      </dgm:prSet>
      <dgm:spPr/>
    </dgm:pt>
    <dgm:pt modelId="{3463200C-A9A8-8D4D-BD21-7E752CE0E627}" type="pres">
      <dgm:prSet presAssocID="{15F23BEE-B072-F344-9920-50798E2A67AB}" presName="childShp" presStyleLbl="bgAccFollowNode1" presStyleIdx="0" presStyleCnt="4">
        <dgm:presLayoutVars>
          <dgm:bulletEnabled val="1"/>
        </dgm:presLayoutVars>
      </dgm:prSet>
      <dgm:spPr/>
    </dgm:pt>
    <dgm:pt modelId="{BA17BE93-9D4A-4C4B-967D-D297D14B44C4}" type="pres">
      <dgm:prSet presAssocID="{3444F2A1-70A5-3446-B5EA-550CF6CBD0A3}" presName="spacing" presStyleCnt="0"/>
      <dgm:spPr/>
    </dgm:pt>
    <dgm:pt modelId="{70A67526-8032-EE46-9699-188FD41471B6}" type="pres">
      <dgm:prSet presAssocID="{A003A5C7-8848-FC4C-A00E-F9CA703A2280}" presName="linNode" presStyleCnt="0"/>
      <dgm:spPr/>
    </dgm:pt>
    <dgm:pt modelId="{A32129A8-334A-4A44-BB4B-B77150B28F65}" type="pres">
      <dgm:prSet presAssocID="{A003A5C7-8848-FC4C-A00E-F9CA703A2280}" presName="parentShp" presStyleLbl="node1" presStyleIdx="1" presStyleCnt="4">
        <dgm:presLayoutVars>
          <dgm:bulletEnabled val="1"/>
        </dgm:presLayoutVars>
      </dgm:prSet>
      <dgm:spPr/>
    </dgm:pt>
    <dgm:pt modelId="{DB032B1A-F59C-D44D-83B5-4D43C31C33D6}" type="pres">
      <dgm:prSet presAssocID="{A003A5C7-8848-FC4C-A00E-F9CA703A2280}" presName="childShp" presStyleLbl="bgAccFollowNode1" presStyleIdx="1" presStyleCnt="4">
        <dgm:presLayoutVars>
          <dgm:bulletEnabled val="1"/>
        </dgm:presLayoutVars>
      </dgm:prSet>
      <dgm:spPr/>
    </dgm:pt>
    <dgm:pt modelId="{8D8070BA-9108-7B43-BAC8-EEB382370031}" type="pres">
      <dgm:prSet presAssocID="{A0EEEA68-3D07-CB42-B41A-494A809AFA61}" presName="spacing" presStyleCnt="0"/>
      <dgm:spPr/>
    </dgm:pt>
    <dgm:pt modelId="{A9F0EBEE-FBD8-274D-ABF7-6ECA3E95C791}" type="pres">
      <dgm:prSet presAssocID="{FC365129-B27C-1944-BECF-80CDBC36DA76}" presName="linNode" presStyleCnt="0"/>
      <dgm:spPr/>
    </dgm:pt>
    <dgm:pt modelId="{FDD169A4-6104-A54F-81FC-DA78D45A5FC8}" type="pres">
      <dgm:prSet presAssocID="{FC365129-B27C-1944-BECF-80CDBC36DA76}" presName="parentShp" presStyleLbl="node1" presStyleIdx="2" presStyleCnt="4">
        <dgm:presLayoutVars>
          <dgm:bulletEnabled val="1"/>
        </dgm:presLayoutVars>
      </dgm:prSet>
      <dgm:spPr/>
    </dgm:pt>
    <dgm:pt modelId="{237A7679-8B80-F847-AD09-3C53E82F172D}" type="pres">
      <dgm:prSet presAssocID="{FC365129-B27C-1944-BECF-80CDBC36DA76}" presName="childShp" presStyleLbl="bgAccFollowNode1" presStyleIdx="2" presStyleCnt="4">
        <dgm:presLayoutVars>
          <dgm:bulletEnabled val="1"/>
        </dgm:presLayoutVars>
      </dgm:prSet>
      <dgm:spPr/>
    </dgm:pt>
    <dgm:pt modelId="{3D0690BB-7602-584B-AAFE-755ABA09EDB2}" type="pres">
      <dgm:prSet presAssocID="{84CD7A3A-02F7-0949-99D5-1D8613F10ECE}" presName="spacing" presStyleCnt="0"/>
      <dgm:spPr/>
    </dgm:pt>
    <dgm:pt modelId="{86E371BA-04AA-744B-BD5C-6800297A4550}" type="pres">
      <dgm:prSet presAssocID="{1D49251D-416E-4E48-B44C-BA58B310D88D}" presName="linNode" presStyleCnt="0"/>
      <dgm:spPr/>
    </dgm:pt>
    <dgm:pt modelId="{44035F86-77B1-6B40-B0EE-DBF5BFA2BAC8}" type="pres">
      <dgm:prSet presAssocID="{1D49251D-416E-4E48-B44C-BA58B310D88D}" presName="parentShp" presStyleLbl="node1" presStyleIdx="3" presStyleCnt="4">
        <dgm:presLayoutVars>
          <dgm:bulletEnabled val="1"/>
        </dgm:presLayoutVars>
      </dgm:prSet>
      <dgm:spPr/>
    </dgm:pt>
    <dgm:pt modelId="{692D3057-6864-F54B-9482-5F3AD5F3DCAD}" type="pres">
      <dgm:prSet presAssocID="{1D49251D-416E-4E48-B44C-BA58B310D88D}" presName="childShp" presStyleLbl="bgAccFollowNode1" presStyleIdx="3" presStyleCnt="4">
        <dgm:presLayoutVars>
          <dgm:bulletEnabled val="1"/>
        </dgm:presLayoutVars>
      </dgm:prSet>
      <dgm:spPr/>
    </dgm:pt>
  </dgm:ptLst>
  <dgm:cxnLst>
    <dgm:cxn modelId="{24484A0E-0D4A-DA4E-BBA2-09AF273FC98F}" srcId="{2E95F084-2274-8B4E-B354-55ADC86B05B6}" destId="{15F23BEE-B072-F344-9920-50798E2A67AB}" srcOrd="0" destOrd="0" parTransId="{038609D5-F8B8-2946-99DE-474676E27575}" sibTransId="{3444F2A1-70A5-3446-B5EA-550CF6CBD0A3}"/>
    <dgm:cxn modelId="{91D5DC27-D373-4B4A-8B5F-1037FFD1A757}" type="presOf" srcId="{CEEBD549-B789-2946-9F3F-013F9FC95E77}" destId="{237A7679-8B80-F847-AD09-3C53E82F172D}" srcOrd="0" destOrd="0" presId="urn:microsoft.com/office/officeart/2005/8/layout/vList6"/>
    <dgm:cxn modelId="{E4CB0729-5EF3-7645-9760-8274AA2B8DC7}" srcId="{FC365129-B27C-1944-BECF-80CDBC36DA76}" destId="{CEEBD549-B789-2946-9F3F-013F9FC95E77}" srcOrd="0" destOrd="0" parTransId="{51AC775E-7C7F-5346-97DC-65DD7E6FA971}" sibTransId="{EF5A82E6-3A71-AB4F-898E-56997FE69F72}"/>
    <dgm:cxn modelId="{579BF934-1A28-3C46-AD81-894C95E0BA12}" type="presOf" srcId="{1D49251D-416E-4E48-B44C-BA58B310D88D}" destId="{44035F86-77B1-6B40-B0EE-DBF5BFA2BAC8}" srcOrd="0" destOrd="0" presId="urn:microsoft.com/office/officeart/2005/8/layout/vList6"/>
    <dgm:cxn modelId="{48AD6B39-73CA-8649-B288-4339EE10A703}" type="presOf" srcId="{15F23BEE-B072-F344-9920-50798E2A67AB}" destId="{AD906EDE-5E1C-8347-AB7D-26A3A88306CC}" srcOrd="0" destOrd="0" presId="urn:microsoft.com/office/officeart/2005/8/layout/vList6"/>
    <dgm:cxn modelId="{45E6F347-1479-544C-AEE7-23C419CF272B}" type="presOf" srcId="{B6FA487D-27C9-004C-81FD-9D6AFCBDBF23}" destId="{3463200C-A9A8-8D4D-BD21-7E752CE0E627}" srcOrd="0" destOrd="0" presId="urn:microsoft.com/office/officeart/2005/8/layout/vList6"/>
    <dgm:cxn modelId="{7A1DA74A-3E8A-1446-9EE5-BF31BDF21AD2}" type="presOf" srcId="{A003A5C7-8848-FC4C-A00E-F9CA703A2280}" destId="{A32129A8-334A-4A44-BB4B-B77150B28F65}" srcOrd="0" destOrd="0" presId="urn:microsoft.com/office/officeart/2005/8/layout/vList6"/>
    <dgm:cxn modelId="{2182BC71-48F9-EC4B-AC81-1F9EF7817CE4}" srcId="{1D49251D-416E-4E48-B44C-BA58B310D88D}" destId="{16D249D7-70D3-094A-B668-D89AAABB9D3D}" srcOrd="0" destOrd="0" parTransId="{ACD7B57D-BF94-344E-8851-C043F52ED5E9}" sibTransId="{A9D4DB76-BF33-824B-BD6D-1B8715DDEDBA}"/>
    <dgm:cxn modelId="{F460137A-79A4-3A45-8D0E-05508E2AE97F}" srcId="{A003A5C7-8848-FC4C-A00E-F9CA703A2280}" destId="{F79EB323-5674-494E-8008-57B201D22213}" srcOrd="0" destOrd="0" parTransId="{3E366657-B150-E147-B337-38EF0B7B9442}" sibTransId="{D8DAAE8A-A0B5-6F42-8231-F3FB81F33E14}"/>
    <dgm:cxn modelId="{88E2DB8E-5630-1949-A69C-D9169301D63E}" srcId="{2E95F084-2274-8B4E-B354-55ADC86B05B6}" destId="{1D49251D-416E-4E48-B44C-BA58B310D88D}" srcOrd="3" destOrd="0" parTransId="{18FE2FB2-FD72-9B46-9656-2C342E68F440}" sibTransId="{F29AFFD5-CB50-7148-A9E0-FF05BBF00707}"/>
    <dgm:cxn modelId="{94E34C92-AAE2-6042-A6CD-541D956769EA}" srcId="{2E95F084-2274-8B4E-B354-55ADC86B05B6}" destId="{FC365129-B27C-1944-BECF-80CDBC36DA76}" srcOrd="2" destOrd="0" parTransId="{0AC45F7C-B62F-DA41-B107-0E0E09E23B1E}" sibTransId="{84CD7A3A-02F7-0949-99D5-1D8613F10ECE}"/>
    <dgm:cxn modelId="{519D5C93-FDC3-5D4A-90F2-3C5DB55DAF83}" type="presOf" srcId="{2E95F084-2274-8B4E-B354-55ADC86B05B6}" destId="{BA240B9C-D2C4-EB43-8B1D-F102FF81EF1C}" srcOrd="0" destOrd="0" presId="urn:microsoft.com/office/officeart/2005/8/layout/vList6"/>
    <dgm:cxn modelId="{C3516D9B-F466-1A41-86C1-39A1D5BD6C69}" srcId="{15F23BEE-B072-F344-9920-50798E2A67AB}" destId="{B6FA487D-27C9-004C-81FD-9D6AFCBDBF23}" srcOrd="0" destOrd="0" parTransId="{28DA3992-EAF3-4E4B-8478-ABA83668224D}" sibTransId="{6F780E3C-E6E0-D944-B593-5A569E2D1E77}"/>
    <dgm:cxn modelId="{5DFF57C6-00B9-6841-BB5A-188A531BA336}" type="presOf" srcId="{F79EB323-5674-494E-8008-57B201D22213}" destId="{DB032B1A-F59C-D44D-83B5-4D43C31C33D6}" srcOrd="0" destOrd="0" presId="urn:microsoft.com/office/officeart/2005/8/layout/vList6"/>
    <dgm:cxn modelId="{F8C5C0DC-B03F-5445-B742-0D250BA25F8F}" type="presOf" srcId="{16D249D7-70D3-094A-B668-D89AAABB9D3D}" destId="{692D3057-6864-F54B-9482-5F3AD5F3DCAD}" srcOrd="0" destOrd="0" presId="urn:microsoft.com/office/officeart/2005/8/layout/vList6"/>
    <dgm:cxn modelId="{6D07B3F6-9C6E-6C4E-9D7A-51C160D0F151}" type="presOf" srcId="{FC365129-B27C-1944-BECF-80CDBC36DA76}" destId="{FDD169A4-6104-A54F-81FC-DA78D45A5FC8}" srcOrd="0" destOrd="0" presId="urn:microsoft.com/office/officeart/2005/8/layout/vList6"/>
    <dgm:cxn modelId="{501F64F7-5EAD-EC48-A8F3-DE3CF5777E2C}" srcId="{2E95F084-2274-8B4E-B354-55ADC86B05B6}" destId="{A003A5C7-8848-FC4C-A00E-F9CA703A2280}" srcOrd="1" destOrd="0" parTransId="{6916E1D3-E905-D247-94BC-7192D5269EFF}" sibTransId="{A0EEEA68-3D07-CB42-B41A-494A809AFA61}"/>
    <dgm:cxn modelId="{408EA442-38EC-CF47-8BE6-985F1847C1FF}" type="presParOf" srcId="{BA240B9C-D2C4-EB43-8B1D-F102FF81EF1C}" destId="{2448BC73-A30E-3540-981A-52A521511D2D}" srcOrd="0" destOrd="0" presId="urn:microsoft.com/office/officeart/2005/8/layout/vList6"/>
    <dgm:cxn modelId="{00C91680-C2C9-A245-9D12-01CD16E76ED2}" type="presParOf" srcId="{2448BC73-A30E-3540-981A-52A521511D2D}" destId="{AD906EDE-5E1C-8347-AB7D-26A3A88306CC}" srcOrd="0" destOrd="0" presId="urn:microsoft.com/office/officeart/2005/8/layout/vList6"/>
    <dgm:cxn modelId="{89726D34-9A2F-3146-A6AB-4FD7AD8E45DA}" type="presParOf" srcId="{2448BC73-A30E-3540-981A-52A521511D2D}" destId="{3463200C-A9A8-8D4D-BD21-7E752CE0E627}" srcOrd="1" destOrd="0" presId="urn:microsoft.com/office/officeart/2005/8/layout/vList6"/>
    <dgm:cxn modelId="{4F6FAEF8-B384-E049-A343-C3561F25994A}" type="presParOf" srcId="{BA240B9C-D2C4-EB43-8B1D-F102FF81EF1C}" destId="{BA17BE93-9D4A-4C4B-967D-D297D14B44C4}" srcOrd="1" destOrd="0" presId="urn:microsoft.com/office/officeart/2005/8/layout/vList6"/>
    <dgm:cxn modelId="{22D64626-76D1-0948-9908-5A56A5869546}" type="presParOf" srcId="{BA240B9C-D2C4-EB43-8B1D-F102FF81EF1C}" destId="{70A67526-8032-EE46-9699-188FD41471B6}" srcOrd="2" destOrd="0" presId="urn:microsoft.com/office/officeart/2005/8/layout/vList6"/>
    <dgm:cxn modelId="{E4A27F29-0412-1D4C-B788-33F639B2AEA3}" type="presParOf" srcId="{70A67526-8032-EE46-9699-188FD41471B6}" destId="{A32129A8-334A-4A44-BB4B-B77150B28F65}" srcOrd="0" destOrd="0" presId="urn:microsoft.com/office/officeart/2005/8/layout/vList6"/>
    <dgm:cxn modelId="{2E25FD29-1CD5-5E45-8CA1-C51395054198}" type="presParOf" srcId="{70A67526-8032-EE46-9699-188FD41471B6}" destId="{DB032B1A-F59C-D44D-83B5-4D43C31C33D6}" srcOrd="1" destOrd="0" presId="urn:microsoft.com/office/officeart/2005/8/layout/vList6"/>
    <dgm:cxn modelId="{00789FCA-FA31-B44B-B982-30F31CC488B6}" type="presParOf" srcId="{BA240B9C-D2C4-EB43-8B1D-F102FF81EF1C}" destId="{8D8070BA-9108-7B43-BAC8-EEB382370031}" srcOrd="3" destOrd="0" presId="urn:microsoft.com/office/officeart/2005/8/layout/vList6"/>
    <dgm:cxn modelId="{6EC8C947-E71C-D843-BC50-3C5EB77EA4E0}" type="presParOf" srcId="{BA240B9C-D2C4-EB43-8B1D-F102FF81EF1C}" destId="{A9F0EBEE-FBD8-274D-ABF7-6ECA3E95C791}" srcOrd="4" destOrd="0" presId="urn:microsoft.com/office/officeart/2005/8/layout/vList6"/>
    <dgm:cxn modelId="{41794B9F-005D-DE4B-9C33-8A43B460B4FE}" type="presParOf" srcId="{A9F0EBEE-FBD8-274D-ABF7-6ECA3E95C791}" destId="{FDD169A4-6104-A54F-81FC-DA78D45A5FC8}" srcOrd="0" destOrd="0" presId="urn:microsoft.com/office/officeart/2005/8/layout/vList6"/>
    <dgm:cxn modelId="{F1D849E2-F56B-A04B-8346-EEC5615A209B}" type="presParOf" srcId="{A9F0EBEE-FBD8-274D-ABF7-6ECA3E95C791}" destId="{237A7679-8B80-F847-AD09-3C53E82F172D}" srcOrd="1" destOrd="0" presId="urn:microsoft.com/office/officeart/2005/8/layout/vList6"/>
    <dgm:cxn modelId="{C7E2DF2F-E743-904E-A2DB-BA76B6C35E44}" type="presParOf" srcId="{BA240B9C-D2C4-EB43-8B1D-F102FF81EF1C}" destId="{3D0690BB-7602-584B-AAFE-755ABA09EDB2}" srcOrd="5" destOrd="0" presId="urn:microsoft.com/office/officeart/2005/8/layout/vList6"/>
    <dgm:cxn modelId="{CE01B358-1720-D54D-86DD-07EA8F33025C}" type="presParOf" srcId="{BA240B9C-D2C4-EB43-8B1D-F102FF81EF1C}" destId="{86E371BA-04AA-744B-BD5C-6800297A4550}" srcOrd="6" destOrd="0" presId="urn:microsoft.com/office/officeart/2005/8/layout/vList6"/>
    <dgm:cxn modelId="{966B431C-C3CA-5F45-AA25-CDE92C69FC65}" type="presParOf" srcId="{86E371BA-04AA-744B-BD5C-6800297A4550}" destId="{44035F86-77B1-6B40-B0EE-DBF5BFA2BAC8}" srcOrd="0" destOrd="0" presId="urn:microsoft.com/office/officeart/2005/8/layout/vList6"/>
    <dgm:cxn modelId="{75AD99D2-A823-CC4A-8D28-8EBEF87D2F62}" type="presParOf" srcId="{86E371BA-04AA-744B-BD5C-6800297A4550}" destId="{692D3057-6864-F54B-9482-5F3AD5F3DCAD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lProcess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اجتماعات دورية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مناقشة الأداء ومراجعة التحديات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تقارير موجزة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r" rtl="1">
            <a:buSzPts val="1000"/>
            <a:buFont typeface="Arial" panose="020B0604020202020204" pitchFamily="34" charset="0"/>
            <a:buChar char="•"/>
          </a:pPr>
          <a:r>
            <a:rPr lang="ar-SA" sz="2400" dirty="0"/>
            <a:t>تقديم تحديثات سريعة لأصحاب المصلحة</a:t>
          </a:r>
          <a:endParaRPr lang="en-GB" sz="24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التنسيق بين الأدوار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Char char="o"/>
          </a:pPr>
          <a:r>
            <a:rPr lang="ar-SA" sz="2400" dirty="0"/>
            <a:t>ضمان التعاون بين الأقسام المختلفة</a:t>
          </a:r>
          <a:endParaRPr lang="en-GB" sz="24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B90F5FF5-97C1-BC4F-B902-27595D761566}">
      <dgm:prSet phldrT="[Text]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b="1" dirty="0"/>
            <a:t>حل المشكلات المشتركة</a:t>
          </a:r>
          <a:endParaRPr lang="en-GB" dirty="0"/>
        </a:p>
      </dgm:t>
    </dgm:pt>
    <dgm:pt modelId="{BC8CC939-10CD-4D45-AC28-E1649879B93E}" type="parTrans" cxnId="{1E2573D6-D5D0-B34E-B980-3E8703FB1C29}">
      <dgm:prSet/>
      <dgm:spPr/>
      <dgm:t>
        <a:bodyPr/>
        <a:lstStyle/>
        <a:p>
          <a:endParaRPr lang="en-GB"/>
        </a:p>
      </dgm:t>
    </dgm:pt>
    <dgm:pt modelId="{823BD86C-F945-8744-BD37-CA2BBD94C261}" type="sibTrans" cxnId="{1E2573D6-D5D0-B34E-B980-3E8703FB1C29}">
      <dgm:prSet/>
      <dgm:spPr/>
      <dgm:t>
        <a:bodyPr/>
        <a:lstStyle/>
        <a:p>
          <a:endParaRPr lang="en-GB"/>
        </a:p>
      </dgm:t>
    </dgm:pt>
    <dgm:pt modelId="{66FCCA1B-1490-8A4E-A59D-01834B2F3F43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Char char="o"/>
          </a:pPr>
          <a:r>
            <a:rPr lang="ar-SA" sz="2400" dirty="0"/>
            <a:t>مشاركة الأفكار لتجاوز العقبات</a:t>
          </a:r>
          <a:endParaRPr lang="en-GB" sz="2400" dirty="0"/>
        </a:p>
      </dgm:t>
    </dgm:pt>
    <dgm:pt modelId="{23178A35-8820-7C48-8BFD-541F2E41AB2C}" type="parTrans" cxnId="{B7C8A386-0AD4-3C40-A09A-E311799E6FF5}">
      <dgm:prSet/>
      <dgm:spPr/>
      <dgm:t>
        <a:bodyPr/>
        <a:lstStyle/>
        <a:p>
          <a:endParaRPr lang="en-GB"/>
        </a:p>
      </dgm:t>
    </dgm:pt>
    <dgm:pt modelId="{383CFF96-A91D-6D49-B2F2-A53950E18F57}" type="sibTrans" cxnId="{B7C8A386-0AD4-3C40-A09A-E311799E6FF5}">
      <dgm:prSet/>
      <dgm:spPr/>
      <dgm:t>
        <a:bodyPr/>
        <a:lstStyle/>
        <a:p>
          <a:endParaRPr lang="en-GB"/>
        </a:p>
      </dgm:t>
    </dgm:pt>
    <dgm:pt modelId="{CE5B2E77-10E2-F242-B677-B4F7D940D908}" type="pres">
      <dgm:prSet presAssocID="{BD09AEF8-F502-8F47-BA6A-B0FFAEB3008F}" presName="Name0" presStyleCnt="0">
        <dgm:presLayoutVars>
          <dgm:chPref val="3"/>
          <dgm:dir val="rev"/>
          <dgm:animLvl val="lvl"/>
          <dgm:resizeHandles/>
        </dgm:presLayoutVars>
      </dgm:prSet>
      <dgm:spPr/>
    </dgm:pt>
    <dgm:pt modelId="{0C16B44B-148F-C047-AF39-BDCD4EBF4718}" type="pres">
      <dgm:prSet presAssocID="{4A11EF4C-C086-E642-9BB3-7F06E5C1290B}" presName="horFlow" presStyleCnt="0"/>
      <dgm:spPr/>
    </dgm:pt>
    <dgm:pt modelId="{E22572BF-A9D9-F745-B601-5080335AE422}" type="pres">
      <dgm:prSet presAssocID="{4A11EF4C-C086-E642-9BB3-7F06E5C1290B}" presName="bigChev" presStyleLbl="node1" presStyleIdx="0" presStyleCnt="4" custScaleX="194813"/>
      <dgm:spPr/>
    </dgm:pt>
    <dgm:pt modelId="{CB2C57C8-8CC8-E649-9CF9-457B10919C0B}" type="pres">
      <dgm:prSet presAssocID="{0C3FAF49-7E15-F346-B5F7-74FAF3B60F5B}" presName="parTrans" presStyleCnt="0"/>
      <dgm:spPr/>
    </dgm:pt>
    <dgm:pt modelId="{78AEF69D-27B4-4946-801A-8E2C84872F36}" type="pres">
      <dgm:prSet presAssocID="{C88ED262-17EB-A64F-8186-B36DDD55690A}" presName="node" presStyleLbl="alignAccFollowNode1" presStyleIdx="0" presStyleCnt="4" custScaleX="370020">
        <dgm:presLayoutVars>
          <dgm:bulletEnabled val="1"/>
        </dgm:presLayoutVars>
      </dgm:prSet>
      <dgm:spPr/>
    </dgm:pt>
    <dgm:pt modelId="{EA667A69-0763-244F-B142-AEFC18EDB00E}" type="pres">
      <dgm:prSet presAssocID="{4A11EF4C-C086-E642-9BB3-7F06E5C1290B}" presName="vSp" presStyleCnt="0"/>
      <dgm:spPr/>
    </dgm:pt>
    <dgm:pt modelId="{8D8058AB-D1F3-814C-8568-F0C8B100A875}" type="pres">
      <dgm:prSet presAssocID="{102A7D41-83D4-E04C-90C4-580B0FF7BC74}" presName="horFlow" presStyleCnt="0"/>
      <dgm:spPr/>
    </dgm:pt>
    <dgm:pt modelId="{76F3AE21-AA34-7C40-AE5C-BEF724463C37}" type="pres">
      <dgm:prSet presAssocID="{102A7D41-83D4-E04C-90C4-580B0FF7BC74}" presName="bigChev" presStyleLbl="node1" presStyleIdx="1" presStyleCnt="4" custScaleX="194813"/>
      <dgm:spPr/>
    </dgm:pt>
    <dgm:pt modelId="{2620ACDE-7B44-774D-9E83-1BDD37813F6D}" type="pres">
      <dgm:prSet presAssocID="{A9DB0A45-BA50-9B41-9880-F5C4AAF131D7}" presName="parTrans" presStyleCnt="0"/>
      <dgm:spPr/>
    </dgm:pt>
    <dgm:pt modelId="{B0B34A13-FFC4-AC46-AE5F-CF88E4F9BB9E}" type="pres">
      <dgm:prSet presAssocID="{65387183-454B-F14D-A6F6-7DA8C5BFAE05}" presName="node" presStyleLbl="alignAccFollowNode1" presStyleIdx="1" presStyleCnt="4" custScaleX="370020">
        <dgm:presLayoutVars>
          <dgm:bulletEnabled val="1"/>
        </dgm:presLayoutVars>
      </dgm:prSet>
      <dgm:spPr/>
    </dgm:pt>
    <dgm:pt modelId="{FAB14393-FDA4-2D42-AE17-5615D61C7231}" type="pres">
      <dgm:prSet presAssocID="{102A7D41-83D4-E04C-90C4-580B0FF7BC74}" presName="vSp" presStyleCnt="0"/>
      <dgm:spPr/>
    </dgm:pt>
    <dgm:pt modelId="{0F07FE1E-5CD4-3F41-AD05-685F2D7D5319}" type="pres">
      <dgm:prSet presAssocID="{ADD6F1E2-4AED-DA41-AAFA-764AE518E54B}" presName="horFlow" presStyleCnt="0"/>
      <dgm:spPr/>
    </dgm:pt>
    <dgm:pt modelId="{7E6FC182-5BAB-554C-B67D-62774C7FDC7A}" type="pres">
      <dgm:prSet presAssocID="{ADD6F1E2-4AED-DA41-AAFA-764AE518E54B}" presName="bigChev" presStyleLbl="node1" presStyleIdx="2" presStyleCnt="4" custScaleX="194813"/>
      <dgm:spPr/>
    </dgm:pt>
    <dgm:pt modelId="{C7A685E6-06A5-8742-989E-BDEB1E882179}" type="pres">
      <dgm:prSet presAssocID="{A6221FE1-B857-2448-A6B5-034DBE16CDA4}" presName="parTrans" presStyleCnt="0"/>
      <dgm:spPr/>
    </dgm:pt>
    <dgm:pt modelId="{5BBA912C-827C-034F-947B-13D6F736D5BC}" type="pres">
      <dgm:prSet presAssocID="{B1994776-BB7E-AD4E-900E-8296E2C69C4F}" presName="node" presStyleLbl="alignAccFollowNode1" presStyleIdx="2" presStyleCnt="4" custScaleX="370020">
        <dgm:presLayoutVars>
          <dgm:bulletEnabled val="1"/>
        </dgm:presLayoutVars>
      </dgm:prSet>
      <dgm:spPr/>
    </dgm:pt>
    <dgm:pt modelId="{F82C27C0-CE67-3C4E-B1ED-A425ED7E0339}" type="pres">
      <dgm:prSet presAssocID="{ADD6F1E2-4AED-DA41-AAFA-764AE518E54B}" presName="vSp" presStyleCnt="0"/>
      <dgm:spPr/>
    </dgm:pt>
    <dgm:pt modelId="{85D4695C-C7DE-544B-B97A-6E753E6CBE50}" type="pres">
      <dgm:prSet presAssocID="{B90F5FF5-97C1-BC4F-B902-27595D761566}" presName="horFlow" presStyleCnt="0"/>
      <dgm:spPr/>
    </dgm:pt>
    <dgm:pt modelId="{D55DF21A-BF48-4744-B55D-1520A1E91050}" type="pres">
      <dgm:prSet presAssocID="{B90F5FF5-97C1-BC4F-B902-27595D761566}" presName="bigChev" presStyleLbl="node1" presStyleIdx="3" presStyleCnt="4" custScaleX="194813"/>
      <dgm:spPr/>
    </dgm:pt>
    <dgm:pt modelId="{14D14581-1BFA-D44E-BAAA-0C3313B48F75}" type="pres">
      <dgm:prSet presAssocID="{23178A35-8820-7C48-8BFD-541F2E41AB2C}" presName="parTrans" presStyleCnt="0"/>
      <dgm:spPr/>
    </dgm:pt>
    <dgm:pt modelId="{81E22B9C-7663-3048-AE60-6C8192197720}" type="pres">
      <dgm:prSet presAssocID="{66FCCA1B-1490-8A4E-A59D-01834B2F3F43}" presName="node" presStyleLbl="alignAccFollowNode1" presStyleIdx="3" presStyleCnt="4" custScaleX="370020">
        <dgm:presLayoutVars>
          <dgm:bulletEnabled val="1"/>
        </dgm:presLayoutVars>
      </dgm:prSet>
      <dgm:spPr/>
    </dgm:pt>
  </dgm:ptLst>
  <dgm:cxnLst>
    <dgm:cxn modelId="{38A8891B-A199-F94F-9B8A-41D82B683D01}" type="presOf" srcId="{ADD6F1E2-4AED-DA41-AAFA-764AE518E54B}" destId="{7E6FC182-5BAB-554C-B67D-62774C7FDC7A}" srcOrd="0" destOrd="0" presId="urn:microsoft.com/office/officeart/2005/8/layout/lProcess3"/>
    <dgm:cxn modelId="{EF79251C-4EC6-5D49-8248-B3553AFE07FD}" type="presOf" srcId="{B1994776-BB7E-AD4E-900E-8296E2C69C4F}" destId="{5BBA912C-827C-034F-947B-13D6F736D5BC}" srcOrd="0" destOrd="0" presId="urn:microsoft.com/office/officeart/2005/8/layout/lProcess3"/>
    <dgm:cxn modelId="{F12DE820-8097-4E44-96EE-11C23095C557}" type="presOf" srcId="{BD09AEF8-F502-8F47-BA6A-B0FFAEB3008F}" destId="{CE5B2E77-10E2-F242-B677-B4F7D940D908}" srcOrd="0" destOrd="0" presId="urn:microsoft.com/office/officeart/2005/8/layout/lProcess3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3D7D8D62-D18C-304D-BFEB-0A330940C918}" type="presOf" srcId="{C88ED262-17EB-A64F-8186-B36DDD55690A}" destId="{78AEF69D-27B4-4946-801A-8E2C84872F36}" srcOrd="0" destOrd="0" presId="urn:microsoft.com/office/officeart/2005/8/layout/lProcess3"/>
    <dgm:cxn modelId="{F9DDCC64-D4D2-B74C-85A8-FA133055B9AD}" type="presOf" srcId="{102A7D41-83D4-E04C-90C4-580B0FF7BC74}" destId="{76F3AE21-AA34-7C40-AE5C-BEF724463C37}" srcOrd="0" destOrd="0" presId="urn:microsoft.com/office/officeart/2005/8/layout/lProcess3"/>
    <dgm:cxn modelId="{B7C8A386-0AD4-3C40-A09A-E311799E6FF5}" srcId="{B90F5FF5-97C1-BC4F-B902-27595D761566}" destId="{66FCCA1B-1490-8A4E-A59D-01834B2F3F43}" srcOrd="0" destOrd="0" parTransId="{23178A35-8820-7C48-8BFD-541F2E41AB2C}" sibTransId="{383CFF96-A91D-6D49-B2F2-A53950E18F57}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9BFC5CC4-21D5-1E41-98E6-D57ABC29064F}" type="presOf" srcId="{65387183-454B-F14D-A6F6-7DA8C5BFAE05}" destId="{B0B34A13-FFC4-AC46-AE5F-CF88E4F9BB9E}" srcOrd="0" destOrd="0" presId="urn:microsoft.com/office/officeart/2005/8/layout/lProcess3"/>
    <dgm:cxn modelId="{33ECF5CF-274A-504E-BD37-068560234D7C}" type="presOf" srcId="{66FCCA1B-1490-8A4E-A59D-01834B2F3F43}" destId="{81E22B9C-7663-3048-AE60-6C8192197720}" srcOrd="0" destOrd="0" presId="urn:microsoft.com/office/officeart/2005/8/layout/lProcess3"/>
    <dgm:cxn modelId="{1E2573D6-D5D0-B34E-B980-3E8703FB1C29}" srcId="{BD09AEF8-F502-8F47-BA6A-B0FFAEB3008F}" destId="{B90F5FF5-97C1-BC4F-B902-27595D761566}" srcOrd="3" destOrd="0" parTransId="{BC8CC939-10CD-4D45-AC28-E1649879B93E}" sibTransId="{823BD86C-F945-8744-BD37-CA2BBD94C261}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555172E9-0632-4046-BE71-D7C32BA9CD94}" type="presOf" srcId="{4A11EF4C-C086-E642-9BB3-7F06E5C1290B}" destId="{E22572BF-A9D9-F745-B601-5080335AE422}" srcOrd="0" destOrd="0" presId="urn:microsoft.com/office/officeart/2005/8/layout/lProcess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28ABA4F3-C845-BD49-B8BD-9BE61B51B198}" type="presOf" srcId="{B90F5FF5-97C1-BC4F-B902-27595D761566}" destId="{D55DF21A-BF48-4744-B55D-1520A1E91050}" srcOrd="0" destOrd="0" presId="urn:microsoft.com/office/officeart/2005/8/layout/lProcess3"/>
    <dgm:cxn modelId="{D469FF57-FAC3-3F46-819F-7AC3B3501B92}" type="presParOf" srcId="{CE5B2E77-10E2-F242-B677-B4F7D940D908}" destId="{0C16B44B-148F-C047-AF39-BDCD4EBF4718}" srcOrd="0" destOrd="0" presId="urn:microsoft.com/office/officeart/2005/8/layout/lProcess3"/>
    <dgm:cxn modelId="{12D8ED73-875E-AD45-945D-090E718F9FBA}" type="presParOf" srcId="{0C16B44B-148F-C047-AF39-BDCD4EBF4718}" destId="{E22572BF-A9D9-F745-B601-5080335AE422}" srcOrd="0" destOrd="0" presId="urn:microsoft.com/office/officeart/2005/8/layout/lProcess3"/>
    <dgm:cxn modelId="{BB142715-EFEF-104F-AAF5-808A2F8123D9}" type="presParOf" srcId="{0C16B44B-148F-C047-AF39-BDCD4EBF4718}" destId="{CB2C57C8-8CC8-E649-9CF9-457B10919C0B}" srcOrd="1" destOrd="0" presId="urn:microsoft.com/office/officeart/2005/8/layout/lProcess3"/>
    <dgm:cxn modelId="{C2FD874E-042E-B543-AFB3-2E7F97A7FE59}" type="presParOf" srcId="{0C16B44B-148F-C047-AF39-BDCD4EBF4718}" destId="{78AEF69D-27B4-4946-801A-8E2C84872F36}" srcOrd="2" destOrd="0" presId="urn:microsoft.com/office/officeart/2005/8/layout/lProcess3"/>
    <dgm:cxn modelId="{154D9872-2906-E141-8E11-ACFE3E6002C8}" type="presParOf" srcId="{CE5B2E77-10E2-F242-B677-B4F7D940D908}" destId="{EA667A69-0763-244F-B142-AEFC18EDB00E}" srcOrd="1" destOrd="0" presId="urn:microsoft.com/office/officeart/2005/8/layout/lProcess3"/>
    <dgm:cxn modelId="{82638B29-0D89-6944-BC95-9870133DC1F3}" type="presParOf" srcId="{CE5B2E77-10E2-F242-B677-B4F7D940D908}" destId="{8D8058AB-D1F3-814C-8568-F0C8B100A875}" srcOrd="2" destOrd="0" presId="urn:microsoft.com/office/officeart/2005/8/layout/lProcess3"/>
    <dgm:cxn modelId="{AD0F68B1-2EBF-2C43-BD0F-0004B3A83499}" type="presParOf" srcId="{8D8058AB-D1F3-814C-8568-F0C8B100A875}" destId="{76F3AE21-AA34-7C40-AE5C-BEF724463C37}" srcOrd="0" destOrd="0" presId="urn:microsoft.com/office/officeart/2005/8/layout/lProcess3"/>
    <dgm:cxn modelId="{10AFCD78-833A-0142-8462-D7D3253F5C62}" type="presParOf" srcId="{8D8058AB-D1F3-814C-8568-F0C8B100A875}" destId="{2620ACDE-7B44-774D-9E83-1BDD37813F6D}" srcOrd="1" destOrd="0" presId="urn:microsoft.com/office/officeart/2005/8/layout/lProcess3"/>
    <dgm:cxn modelId="{717FC4E5-549B-C149-A127-B38117026104}" type="presParOf" srcId="{8D8058AB-D1F3-814C-8568-F0C8B100A875}" destId="{B0B34A13-FFC4-AC46-AE5F-CF88E4F9BB9E}" srcOrd="2" destOrd="0" presId="urn:microsoft.com/office/officeart/2005/8/layout/lProcess3"/>
    <dgm:cxn modelId="{CF082309-2463-564F-91B8-DD9CE372D1C9}" type="presParOf" srcId="{CE5B2E77-10E2-F242-B677-B4F7D940D908}" destId="{FAB14393-FDA4-2D42-AE17-5615D61C7231}" srcOrd="3" destOrd="0" presId="urn:microsoft.com/office/officeart/2005/8/layout/lProcess3"/>
    <dgm:cxn modelId="{CA38965C-604C-A040-9940-876754973B34}" type="presParOf" srcId="{CE5B2E77-10E2-F242-B677-B4F7D940D908}" destId="{0F07FE1E-5CD4-3F41-AD05-685F2D7D5319}" srcOrd="4" destOrd="0" presId="urn:microsoft.com/office/officeart/2005/8/layout/lProcess3"/>
    <dgm:cxn modelId="{5737B068-AD38-CD46-BEC8-C896AB3B535F}" type="presParOf" srcId="{0F07FE1E-5CD4-3F41-AD05-685F2D7D5319}" destId="{7E6FC182-5BAB-554C-B67D-62774C7FDC7A}" srcOrd="0" destOrd="0" presId="urn:microsoft.com/office/officeart/2005/8/layout/lProcess3"/>
    <dgm:cxn modelId="{9959D056-0433-0C47-9A7C-90DB9EF170CA}" type="presParOf" srcId="{0F07FE1E-5CD4-3F41-AD05-685F2D7D5319}" destId="{C7A685E6-06A5-8742-989E-BDEB1E882179}" srcOrd="1" destOrd="0" presId="urn:microsoft.com/office/officeart/2005/8/layout/lProcess3"/>
    <dgm:cxn modelId="{B0E88603-ADCC-5C45-939C-E7957E027BE9}" type="presParOf" srcId="{0F07FE1E-5CD4-3F41-AD05-685F2D7D5319}" destId="{5BBA912C-827C-034F-947B-13D6F736D5BC}" srcOrd="2" destOrd="0" presId="urn:microsoft.com/office/officeart/2005/8/layout/lProcess3"/>
    <dgm:cxn modelId="{473F28D6-09EC-2343-9196-A8BC0915A090}" type="presParOf" srcId="{CE5B2E77-10E2-F242-B677-B4F7D940D908}" destId="{F82C27C0-CE67-3C4E-B1ED-A425ED7E0339}" srcOrd="5" destOrd="0" presId="urn:microsoft.com/office/officeart/2005/8/layout/lProcess3"/>
    <dgm:cxn modelId="{B01AB241-57D2-6840-8D29-8FC0DF98581A}" type="presParOf" srcId="{CE5B2E77-10E2-F242-B677-B4F7D940D908}" destId="{85D4695C-C7DE-544B-B97A-6E753E6CBE50}" srcOrd="6" destOrd="0" presId="urn:microsoft.com/office/officeart/2005/8/layout/lProcess3"/>
    <dgm:cxn modelId="{67BE2CC1-00C5-424C-B3ED-A5E89D15E293}" type="presParOf" srcId="{85D4695C-C7DE-544B-B97A-6E753E6CBE50}" destId="{D55DF21A-BF48-4744-B55D-1520A1E91050}" srcOrd="0" destOrd="0" presId="urn:microsoft.com/office/officeart/2005/8/layout/lProcess3"/>
    <dgm:cxn modelId="{04ADA5B7-4253-094D-9A4D-16DE8B6CA1AE}" type="presParOf" srcId="{85D4695C-C7DE-544B-B97A-6E753E6CBE50}" destId="{14D14581-1BFA-D44E-BAAA-0C3313B48F75}" srcOrd="1" destOrd="0" presId="urn:microsoft.com/office/officeart/2005/8/layout/lProcess3"/>
    <dgm:cxn modelId="{39E1451B-B2CD-694B-84F5-9186C5BC6792}" type="presParOf" srcId="{85D4695C-C7DE-544B-B97A-6E753E6CBE50}" destId="{81E22B9C-7663-3048-AE60-6C8192197720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أتمتة المهام الروتينية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مثل جدولة المنشورات باستخدام</a:t>
          </a:r>
          <a:r>
            <a:rPr lang="en-GB" sz="2400" dirty="0"/>
            <a:t> Hootsuite.</a:t>
          </a:r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تحليل البيانات في الوقت الحقيقي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استخدام أدوات مثل</a:t>
          </a:r>
          <a:r>
            <a:rPr lang="en-GB" sz="2400" dirty="0"/>
            <a:t> Google Analytics.</a:t>
          </a:r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إدارة القنوات المتعددة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Char char="o"/>
          </a:pPr>
          <a:r>
            <a:rPr lang="ar-SA" sz="2400" dirty="0"/>
            <a:t>مثل</a:t>
          </a:r>
          <a:r>
            <a:rPr lang="en-GB" sz="2400" dirty="0"/>
            <a:t> Meta Ads Manager.</a:t>
          </a:r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7E63D062-2193-6944-866B-43B986DD9242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التقارير الذكية</a:t>
          </a:r>
          <a:endParaRPr lang="en-GB" sz="2400" dirty="0"/>
        </a:p>
      </dgm:t>
    </dgm:pt>
    <dgm:pt modelId="{D40280FF-60F0-E248-9601-57D007002318}" type="parTrans" cxnId="{0EF60FCD-784D-C747-96EC-62A9935CC2EF}">
      <dgm:prSet/>
      <dgm:spPr/>
      <dgm:t>
        <a:bodyPr/>
        <a:lstStyle/>
        <a:p>
          <a:endParaRPr lang="en-GB"/>
        </a:p>
      </dgm:t>
    </dgm:pt>
    <dgm:pt modelId="{A5039194-DCF9-8748-AB47-45788939CC0B}" type="sibTrans" cxnId="{0EF60FCD-784D-C747-96EC-62A9935CC2EF}">
      <dgm:prSet/>
      <dgm:spPr/>
      <dgm:t>
        <a:bodyPr/>
        <a:lstStyle/>
        <a:p>
          <a:endParaRPr lang="en-GB"/>
        </a:p>
      </dgm:t>
    </dgm:pt>
    <dgm:pt modelId="{22C4144B-ACF5-1F4C-B43B-DDD627EF219B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Char char="o"/>
          </a:pPr>
          <a:r>
            <a:rPr lang="ar-SA" sz="2800" dirty="0"/>
            <a:t>إنشاء تقارير تلقائية توضح الأداء</a:t>
          </a:r>
          <a:endParaRPr lang="en-GB" sz="2800" dirty="0"/>
        </a:p>
      </dgm:t>
    </dgm:pt>
    <dgm:pt modelId="{54C32ECE-980F-D847-8788-1BB98A6BAE5F}" type="parTrans" cxnId="{C0F7BAC1-9352-814C-A2A8-0030F8B68AE6}">
      <dgm:prSet/>
      <dgm:spPr/>
      <dgm:t>
        <a:bodyPr/>
        <a:lstStyle/>
        <a:p>
          <a:endParaRPr lang="en-GB"/>
        </a:p>
      </dgm:t>
    </dgm:pt>
    <dgm:pt modelId="{239C833B-DDA4-BB44-9385-86567D01C142}" type="sibTrans" cxnId="{C0F7BAC1-9352-814C-A2A8-0030F8B68AE6}">
      <dgm:prSet/>
      <dgm:spPr/>
      <dgm:t>
        <a:bodyPr/>
        <a:lstStyle/>
        <a:p>
          <a:endParaRPr lang="en-GB"/>
        </a:p>
      </dgm:t>
    </dgm:pt>
    <dgm:pt modelId="{D149F625-27C1-C249-9006-1B94950F545B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98078C35-9E76-D44E-BBCC-BAA7EA6B9879}" type="pres">
      <dgm:prSet presAssocID="{4A11EF4C-C086-E642-9BB3-7F06E5C1290B}" presName="root" presStyleCnt="0"/>
      <dgm:spPr/>
    </dgm:pt>
    <dgm:pt modelId="{F9945A69-3910-CC4F-A166-62AADABD0E2C}" type="pres">
      <dgm:prSet presAssocID="{4A11EF4C-C086-E642-9BB3-7F06E5C1290B}" presName="rootComposite" presStyleCnt="0"/>
      <dgm:spPr/>
    </dgm:pt>
    <dgm:pt modelId="{E351E411-AEE8-DF4C-A81F-AB0B3F420FCE}" type="pres">
      <dgm:prSet presAssocID="{4A11EF4C-C086-E642-9BB3-7F06E5C1290B}" presName="rootText" presStyleLbl="node1" presStyleIdx="0" presStyleCnt="4" custScaleX="116937" custScaleY="122232"/>
      <dgm:spPr/>
    </dgm:pt>
    <dgm:pt modelId="{6D8FF543-8109-3844-AC58-9648356DFABE}" type="pres">
      <dgm:prSet presAssocID="{4A11EF4C-C086-E642-9BB3-7F06E5C1290B}" presName="rootConnector" presStyleLbl="node1" presStyleIdx="0" presStyleCnt="4"/>
      <dgm:spPr/>
    </dgm:pt>
    <dgm:pt modelId="{38746585-CA23-E540-AFFA-2A2C30CC7C96}" type="pres">
      <dgm:prSet presAssocID="{4A11EF4C-C086-E642-9BB3-7F06E5C1290B}" presName="childShape" presStyleCnt="0"/>
      <dgm:spPr/>
    </dgm:pt>
    <dgm:pt modelId="{F69676B8-3372-6245-86C7-29A51072DC86}" type="pres">
      <dgm:prSet presAssocID="{0C3FAF49-7E15-F346-B5F7-74FAF3B60F5B}" presName="Name13" presStyleLbl="parChTrans1D2" presStyleIdx="0" presStyleCnt="4"/>
      <dgm:spPr/>
    </dgm:pt>
    <dgm:pt modelId="{2BBEB849-55BA-F34A-8292-240D96C65C68}" type="pres">
      <dgm:prSet presAssocID="{C88ED262-17EB-A64F-8186-B36DDD55690A}" presName="childText" presStyleLbl="bgAcc1" presStyleIdx="0" presStyleCnt="4" custScaleX="139477" custScaleY="163618">
        <dgm:presLayoutVars>
          <dgm:bulletEnabled val="1"/>
        </dgm:presLayoutVars>
      </dgm:prSet>
      <dgm:spPr/>
    </dgm:pt>
    <dgm:pt modelId="{89629A06-2E39-554C-8581-8C91C1517FB4}" type="pres">
      <dgm:prSet presAssocID="{102A7D41-83D4-E04C-90C4-580B0FF7BC74}" presName="root" presStyleCnt="0"/>
      <dgm:spPr/>
    </dgm:pt>
    <dgm:pt modelId="{F1064274-549B-EE43-A5FF-0D6CA6CFCF86}" type="pres">
      <dgm:prSet presAssocID="{102A7D41-83D4-E04C-90C4-580B0FF7BC74}" presName="rootComposite" presStyleCnt="0"/>
      <dgm:spPr/>
    </dgm:pt>
    <dgm:pt modelId="{B61973B9-0B44-E644-B71B-647A7C96CC5B}" type="pres">
      <dgm:prSet presAssocID="{102A7D41-83D4-E04C-90C4-580B0FF7BC74}" presName="rootText" presStyleLbl="node1" presStyleIdx="1" presStyleCnt="4" custScaleX="116937" custScaleY="122232"/>
      <dgm:spPr/>
    </dgm:pt>
    <dgm:pt modelId="{AFE3FB7F-5633-F344-A200-9B3B3BC45949}" type="pres">
      <dgm:prSet presAssocID="{102A7D41-83D4-E04C-90C4-580B0FF7BC74}" presName="rootConnector" presStyleLbl="node1" presStyleIdx="1" presStyleCnt="4"/>
      <dgm:spPr/>
    </dgm:pt>
    <dgm:pt modelId="{1D96A90C-13D4-AA4D-9EE6-2E788BA5390A}" type="pres">
      <dgm:prSet presAssocID="{102A7D41-83D4-E04C-90C4-580B0FF7BC74}" presName="childShape" presStyleCnt="0"/>
      <dgm:spPr/>
    </dgm:pt>
    <dgm:pt modelId="{ABA4313E-725F-1742-92C7-6C0A930B71CD}" type="pres">
      <dgm:prSet presAssocID="{A9DB0A45-BA50-9B41-9880-F5C4AAF131D7}" presName="Name13" presStyleLbl="parChTrans1D2" presStyleIdx="1" presStyleCnt="4"/>
      <dgm:spPr/>
    </dgm:pt>
    <dgm:pt modelId="{A774F160-A9DB-DD4F-80EA-A6DEEBEB081E}" type="pres">
      <dgm:prSet presAssocID="{65387183-454B-F14D-A6F6-7DA8C5BFAE05}" presName="childText" presStyleLbl="bgAcc1" presStyleIdx="1" presStyleCnt="4" custScaleX="139477" custScaleY="163618">
        <dgm:presLayoutVars>
          <dgm:bulletEnabled val="1"/>
        </dgm:presLayoutVars>
      </dgm:prSet>
      <dgm:spPr/>
    </dgm:pt>
    <dgm:pt modelId="{42116AAB-CE9F-BC4A-8546-DC4047F963DA}" type="pres">
      <dgm:prSet presAssocID="{ADD6F1E2-4AED-DA41-AAFA-764AE518E54B}" presName="root" presStyleCnt="0"/>
      <dgm:spPr/>
    </dgm:pt>
    <dgm:pt modelId="{2DAC033D-2939-AE46-96FE-6363D5258E81}" type="pres">
      <dgm:prSet presAssocID="{ADD6F1E2-4AED-DA41-AAFA-764AE518E54B}" presName="rootComposite" presStyleCnt="0"/>
      <dgm:spPr/>
    </dgm:pt>
    <dgm:pt modelId="{4E7912FB-C25D-7E41-93DF-5E632CB92593}" type="pres">
      <dgm:prSet presAssocID="{ADD6F1E2-4AED-DA41-AAFA-764AE518E54B}" presName="rootText" presStyleLbl="node1" presStyleIdx="2" presStyleCnt="4" custScaleX="116937" custScaleY="122232"/>
      <dgm:spPr/>
    </dgm:pt>
    <dgm:pt modelId="{8B060894-FBAD-1F41-8BA9-F5F6766DB2BC}" type="pres">
      <dgm:prSet presAssocID="{ADD6F1E2-4AED-DA41-AAFA-764AE518E54B}" presName="rootConnector" presStyleLbl="node1" presStyleIdx="2" presStyleCnt="4"/>
      <dgm:spPr/>
    </dgm:pt>
    <dgm:pt modelId="{78A332D9-4372-954C-961D-8483F0DE6FD8}" type="pres">
      <dgm:prSet presAssocID="{ADD6F1E2-4AED-DA41-AAFA-764AE518E54B}" presName="childShape" presStyleCnt="0"/>
      <dgm:spPr/>
    </dgm:pt>
    <dgm:pt modelId="{89071331-5488-1A49-8856-F4512BB3542F}" type="pres">
      <dgm:prSet presAssocID="{A6221FE1-B857-2448-A6B5-034DBE16CDA4}" presName="Name13" presStyleLbl="parChTrans1D2" presStyleIdx="2" presStyleCnt="4"/>
      <dgm:spPr/>
    </dgm:pt>
    <dgm:pt modelId="{BCF9E977-DC9C-8B43-90ED-AE7D771A3165}" type="pres">
      <dgm:prSet presAssocID="{B1994776-BB7E-AD4E-900E-8296E2C69C4F}" presName="childText" presStyleLbl="bgAcc1" presStyleIdx="2" presStyleCnt="4" custScaleX="139477" custScaleY="163618">
        <dgm:presLayoutVars>
          <dgm:bulletEnabled val="1"/>
        </dgm:presLayoutVars>
      </dgm:prSet>
      <dgm:spPr/>
    </dgm:pt>
    <dgm:pt modelId="{DB872411-955B-C746-93BE-C1F151BA57B6}" type="pres">
      <dgm:prSet presAssocID="{7E63D062-2193-6944-866B-43B986DD9242}" presName="root" presStyleCnt="0"/>
      <dgm:spPr/>
    </dgm:pt>
    <dgm:pt modelId="{0B98E476-EE3C-D647-BBFB-0E286A59D11A}" type="pres">
      <dgm:prSet presAssocID="{7E63D062-2193-6944-866B-43B986DD9242}" presName="rootComposite" presStyleCnt="0"/>
      <dgm:spPr/>
    </dgm:pt>
    <dgm:pt modelId="{DEC7E674-C0FE-4847-A414-99972E450449}" type="pres">
      <dgm:prSet presAssocID="{7E63D062-2193-6944-866B-43B986DD9242}" presName="rootText" presStyleLbl="node1" presStyleIdx="3" presStyleCnt="4" custScaleX="116937" custScaleY="122232"/>
      <dgm:spPr/>
    </dgm:pt>
    <dgm:pt modelId="{DCFC55B2-EB79-7C4D-B3C9-76B5C3326943}" type="pres">
      <dgm:prSet presAssocID="{7E63D062-2193-6944-866B-43B986DD9242}" presName="rootConnector" presStyleLbl="node1" presStyleIdx="3" presStyleCnt="4"/>
      <dgm:spPr/>
    </dgm:pt>
    <dgm:pt modelId="{7F811AF6-AFA2-9C44-BDF4-14BE315EDB7D}" type="pres">
      <dgm:prSet presAssocID="{7E63D062-2193-6944-866B-43B986DD9242}" presName="childShape" presStyleCnt="0"/>
      <dgm:spPr/>
    </dgm:pt>
    <dgm:pt modelId="{CB60F122-C706-4E4D-B40D-61FF7EDAAEC9}" type="pres">
      <dgm:prSet presAssocID="{54C32ECE-980F-D847-8788-1BB98A6BAE5F}" presName="Name13" presStyleLbl="parChTrans1D2" presStyleIdx="3" presStyleCnt="4"/>
      <dgm:spPr/>
    </dgm:pt>
    <dgm:pt modelId="{50FF6197-D082-0A46-9B35-CED87785103A}" type="pres">
      <dgm:prSet presAssocID="{22C4144B-ACF5-1F4C-B43B-DDD627EF219B}" presName="childText" presStyleLbl="bgAcc1" presStyleIdx="3" presStyleCnt="4" custScaleX="139477" custScaleY="163618">
        <dgm:presLayoutVars>
          <dgm:bulletEnabled val="1"/>
        </dgm:presLayoutVars>
      </dgm:prSet>
      <dgm:spPr/>
    </dgm:pt>
  </dgm:ptLst>
  <dgm:cxnLst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AE29432-AFF5-2B44-B7A6-EDB08102FAAB}" type="presOf" srcId="{54C32ECE-980F-D847-8788-1BB98A6BAE5F}" destId="{CB60F122-C706-4E4D-B40D-61FF7EDAAEC9}" srcOrd="0" destOrd="0" presId="urn:microsoft.com/office/officeart/2005/8/layout/hierarchy3"/>
    <dgm:cxn modelId="{5ED4943C-0D9B-3A41-8A55-63E6C1701F45}" type="presOf" srcId="{102A7D41-83D4-E04C-90C4-580B0FF7BC74}" destId="{AFE3FB7F-5633-F344-A200-9B3B3BC45949}" srcOrd="1" destOrd="0" presId="urn:microsoft.com/office/officeart/2005/8/layout/hierarchy3"/>
    <dgm:cxn modelId="{FA898945-74EE-344E-B2FC-1D225BAFB3AF}" type="presOf" srcId="{ADD6F1E2-4AED-DA41-AAFA-764AE518E54B}" destId="{4E7912FB-C25D-7E41-93DF-5E632CB92593}" srcOrd="0" destOrd="0" presId="urn:microsoft.com/office/officeart/2005/8/layout/hierarchy3"/>
    <dgm:cxn modelId="{7BB63049-4599-7744-9171-4E9364238E07}" type="presOf" srcId="{0C3FAF49-7E15-F346-B5F7-74FAF3B60F5B}" destId="{F69676B8-3372-6245-86C7-29A51072DC86}" srcOrd="0" destOrd="0" presId="urn:microsoft.com/office/officeart/2005/8/layout/hierarchy3"/>
    <dgm:cxn modelId="{CDB46150-FEFC-CF41-B20F-4AD5B6D2DAAE}" type="presOf" srcId="{C88ED262-17EB-A64F-8186-B36DDD55690A}" destId="{2BBEB849-55BA-F34A-8292-240D96C65C68}" srcOrd="0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8896B458-6363-B046-AE05-C69A3655BF16}" type="presOf" srcId="{B1994776-BB7E-AD4E-900E-8296E2C69C4F}" destId="{BCF9E977-DC9C-8B43-90ED-AE7D771A3165}" srcOrd="0" destOrd="0" presId="urn:microsoft.com/office/officeart/2005/8/layout/hierarchy3"/>
    <dgm:cxn modelId="{DE330F6A-22FD-B947-BB9C-9AC10D7B3B8E}" type="presOf" srcId="{4A11EF4C-C086-E642-9BB3-7F06E5C1290B}" destId="{E351E411-AEE8-DF4C-A81F-AB0B3F420FCE}" srcOrd="0" destOrd="0" presId="urn:microsoft.com/office/officeart/2005/8/layout/hierarchy3"/>
    <dgm:cxn modelId="{AB90A875-7D7B-6541-B745-A9A217669176}" type="presOf" srcId="{7E63D062-2193-6944-866B-43B986DD9242}" destId="{DCFC55B2-EB79-7C4D-B3C9-76B5C3326943}" srcOrd="1" destOrd="0" presId="urn:microsoft.com/office/officeart/2005/8/layout/hierarchy3"/>
    <dgm:cxn modelId="{9E68217F-BD3D-8C42-B0DE-229BA6A303FA}" type="presOf" srcId="{4A11EF4C-C086-E642-9BB3-7F06E5C1290B}" destId="{6D8FF543-8109-3844-AC58-9648356DFABE}" srcOrd="1" destOrd="0" presId="urn:microsoft.com/office/officeart/2005/8/layout/hierarchy3"/>
    <dgm:cxn modelId="{68DEF68A-8187-6F44-ACD0-5752C5E29C40}" type="presOf" srcId="{A6221FE1-B857-2448-A6B5-034DBE16CDA4}" destId="{89071331-5488-1A49-8856-F4512BB3542F}" srcOrd="0" destOrd="0" presId="urn:microsoft.com/office/officeart/2005/8/layout/hierarchy3"/>
    <dgm:cxn modelId="{DD21328F-CA76-F841-ABCF-05B6EC269E0E}" type="presOf" srcId="{7E63D062-2193-6944-866B-43B986DD9242}" destId="{DEC7E674-C0FE-4847-A414-99972E450449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A31D2899-8289-464B-96DF-DFA52C59B97B}" type="presOf" srcId="{BD09AEF8-F502-8F47-BA6A-B0FFAEB3008F}" destId="{D149F625-27C1-C249-9006-1B94950F545B}" srcOrd="0" destOrd="0" presId="urn:microsoft.com/office/officeart/2005/8/layout/hierarchy3"/>
    <dgm:cxn modelId="{952CF3B7-8B43-544D-B6CD-AEDE2559F244}" type="presOf" srcId="{102A7D41-83D4-E04C-90C4-580B0FF7BC74}" destId="{B61973B9-0B44-E644-B71B-647A7C96CC5B}" srcOrd="0" destOrd="0" presId="urn:microsoft.com/office/officeart/2005/8/layout/hierarchy3"/>
    <dgm:cxn modelId="{C0F7BAC1-9352-814C-A2A8-0030F8B68AE6}" srcId="{7E63D062-2193-6944-866B-43B986DD9242}" destId="{22C4144B-ACF5-1F4C-B43B-DDD627EF219B}" srcOrd="0" destOrd="0" parTransId="{54C32ECE-980F-D847-8788-1BB98A6BAE5F}" sibTransId="{239C833B-DDA4-BB44-9385-86567D01C142}"/>
    <dgm:cxn modelId="{0EF60FCD-784D-C747-96EC-62A9935CC2EF}" srcId="{BD09AEF8-F502-8F47-BA6A-B0FFAEB3008F}" destId="{7E63D062-2193-6944-866B-43B986DD9242}" srcOrd="3" destOrd="0" parTransId="{D40280FF-60F0-E248-9601-57D007002318}" sibTransId="{A5039194-DCF9-8748-AB47-45788939CC0B}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E98AA5D9-2C24-204A-A6DD-89C420A5B00F}" type="presOf" srcId="{65387183-454B-F14D-A6F6-7DA8C5BFAE05}" destId="{A774F160-A9DB-DD4F-80EA-A6DEEBEB081E}" srcOrd="0" destOrd="0" presId="urn:microsoft.com/office/officeart/2005/8/layout/hierarchy3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50074DE5-3312-F545-81CF-5318BFE0E3E8}" type="presOf" srcId="{22C4144B-ACF5-1F4C-B43B-DDD627EF219B}" destId="{50FF6197-D082-0A46-9B35-CED87785103A}" srcOrd="0" destOrd="0" presId="urn:microsoft.com/office/officeart/2005/8/layout/hierarchy3"/>
    <dgm:cxn modelId="{D2F087E8-A144-374E-8797-03BCA22B8AA3}" type="presOf" srcId="{A9DB0A45-BA50-9B41-9880-F5C4AAF131D7}" destId="{ABA4313E-725F-1742-92C7-6C0A930B71CD}" srcOrd="0" destOrd="0" presId="urn:microsoft.com/office/officeart/2005/8/layout/hierarchy3"/>
    <dgm:cxn modelId="{1F74D2E8-6B82-8148-A74A-3F62BFBB12DB}" type="presOf" srcId="{ADD6F1E2-4AED-DA41-AAFA-764AE518E54B}" destId="{8B060894-FBAD-1F41-8BA9-F5F6766DB2BC}" srcOrd="1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852FF218-C5D4-2C41-AD68-25F2265878A0}" type="presParOf" srcId="{D149F625-27C1-C249-9006-1B94950F545B}" destId="{98078C35-9E76-D44E-BBCC-BAA7EA6B9879}" srcOrd="0" destOrd="0" presId="urn:microsoft.com/office/officeart/2005/8/layout/hierarchy3"/>
    <dgm:cxn modelId="{C8434F94-EF20-8446-8A76-53E947134A80}" type="presParOf" srcId="{98078C35-9E76-D44E-BBCC-BAA7EA6B9879}" destId="{F9945A69-3910-CC4F-A166-62AADABD0E2C}" srcOrd="0" destOrd="0" presId="urn:microsoft.com/office/officeart/2005/8/layout/hierarchy3"/>
    <dgm:cxn modelId="{39F0FAE8-5026-A846-87D9-FE4762DC41D1}" type="presParOf" srcId="{F9945A69-3910-CC4F-A166-62AADABD0E2C}" destId="{E351E411-AEE8-DF4C-A81F-AB0B3F420FCE}" srcOrd="0" destOrd="0" presId="urn:microsoft.com/office/officeart/2005/8/layout/hierarchy3"/>
    <dgm:cxn modelId="{112424D5-A440-9A44-B44B-72BA1343B7A8}" type="presParOf" srcId="{F9945A69-3910-CC4F-A166-62AADABD0E2C}" destId="{6D8FF543-8109-3844-AC58-9648356DFABE}" srcOrd="1" destOrd="0" presId="urn:microsoft.com/office/officeart/2005/8/layout/hierarchy3"/>
    <dgm:cxn modelId="{302D5B6B-8808-DE48-9F78-00DB11EF68FE}" type="presParOf" srcId="{98078C35-9E76-D44E-BBCC-BAA7EA6B9879}" destId="{38746585-CA23-E540-AFFA-2A2C30CC7C96}" srcOrd="1" destOrd="0" presId="urn:microsoft.com/office/officeart/2005/8/layout/hierarchy3"/>
    <dgm:cxn modelId="{AA9AD5CF-4627-F44F-A862-E9928F0DCAA3}" type="presParOf" srcId="{38746585-CA23-E540-AFFA-2A2C30CC7C96}" destId="{F69676B8-3372-6245-86C7-29A51072DC86}" srcOrd="0" destOrd="0" presId="urn:microsoft.com/office/officeart/2005/8/layout/hierarchy3"/>
    <dgm:cxn modelId="{4FB156B4-1EC3-6C46-ADE2-EF896A177FF9}" type="presParOf" srcId="{38746585-CA23-E540-AFFA-2A2C30CC7C96}" destId="{2BBEB849-55BA-F34A-8292-240D96C65C68}" srcOrd="1" destOrd="0" presId="urn:microsoft.com/office/officeart/2005/8/layout/hierarchy3"/>
    <dgm:cxn modelId="{99AB6C82-A435-4748-A2AF-6E5E1A1622F5}" type="presParOf" srcId="{D149F625-27C1-C249-9006-1B94950F545B}" destId="{89629A06-2E39-554C-8581-8C91C1517FB4}" srcOrd="1" destOrd="0" presId="urn:microsoft.com/office/officeart/2005/8/layout/hierarchy3"/>
    <dgm:cxn modelId="{92DBC117-F3B1-3943-B1D1-BB866C5228F2}" type="presParOf" srcId="{89629A06-2E39-554C-8581-8C91C1517FB4}" destId="{F1064274-549B-EE43-A5FF-0D6CA6CFCF86}" srcOrd="0" destOrd="0" presId="urn:microsoft.com/office/officeart/2005/8/layout/hierarchy3"/>
    <dgm:cxn modelId="{62262103-D688-064C-A939-A2801F5952AF}" type="presParOf" srcId="{F1064274-549B-EE43-A5FF-0D6CA6CFCF86}" destId="{B61973B9-0B44-E644-B71B-647A7C96CC5B}" srcOrd="0" destOrd="0" presId="urn:microsoft.com/office/officeart/2005/8/layout/hierarchy3"/>
    <dgm:cxn modelId="{EC064C9F-477A-FC42-8A0A-62E5DA7998C2}" type="presParOf" srcId="{F1064274-549B-EE43-A5FF-0D6CA6CFCF86}" destId="{AFE3FB7F-5633-F344-A200-9B3B3BC45949}" srcOrd="1" destOrd="0" presId="urn:microsoft.com/office/officeart/2005/8/layout/hierarchy3"/>
    <dgm:cxn modelId="{045C9770-18DB-0E4D-A3D6-73936F3D344D}" type="presParOf" srcId="{89629A06-2E39-554C-8581-8C91C1517FB4}" destId="{1D96A90C-13D4-AA4D-9EE6-2E788BA5390A}" srcOrd="1" destOrd="0" presId="urn:microsoft.com/office/officeart/2005/8/layout/hierarchy3"/>
    <dgm:cxn modelId="{20DA2BFA-46D6-8746-8E04-E9F56A9764B3}" type="presParOf" srcId="{1D96A90C-13D4-AA4D-9EE6-2E788BA5390A}" destId="{ABA4313E-725F-1742-92C7-6C0A930B71CD}" srcOrd="0" destOrd="0" presId="urn:microsoft.com/office/officeart/2005/8/layout/hierarchy3"/>
    <dgm:cxn modelId="{975D9EC6-3A4A-6F40-9771-DBC9E96F883E}" type="presParOf" srcId="{1D96A90C-13D4-AA4D-9EE6-2E788BA5390A}" destId="{A774F160-A9DB-DD4F-80EA-A6DEEBEB081E}" srcOrd="1" destOrd="0" presId="urn:microsoft.com/office/officeart/2005/8/layout/hierarchy3"/>
    <dgm:cxn modelId="{117232C5-331B-C841-A647-980313D92163}" type="presParOf" srcId="{D149F625-27C1-C249-9006-1B94950F545B}" destId="{42116AAB-CE9F-BC4A-8546-DC4047F963DA}" srcOrd="2" destOrd="0" presId="urn:microsoft.com/office/officeart/2005/8/layout/hierarchy3"/>
    <dgm:cxn modelId="{A7045826-7EB2-9544-9361-4556CDD3050E}" type="presParOf" srcId="{42116AAB-CE9F-BC4A-8546-DC4047F963DA}" destId="{2DAC033D-2939-AE46-96FE-6363D5258E81}" srcOrd="0" destOrd="0" presId="urn:microsoft.com/office/officeart/2005/8/layout/hierarchy3"/>
    <dgm:cxn modelId="{3C49052C-C9F2-C44D-A262-26997C084EA7}" type="presParOf" srcId="{2DAC033D-2939-AE46-96FE-6363D5258E81}" destId="{4E7912FB-C25D-7E41-93DF-5E632CB92593}" srcOrd="0" destOrd="0" presId="urn:microsoft.com/office/officeart/2005/8/layout/hierarchy3"/>
    <dgm:cxn modelId="{FA5F0616-3FEF-6A4E-A186-23055D67E5CD}" type="presParOf" srcId="{2DAC033D-2939-AE46-96FE-6363D5258E81}" destId="{8B060894-FBAD-1F41-8BA9-F5F6766DB2BC}" srcOrd="1" destOrd="0" presId="urn:microsoft.com/office/officeart/2005/8/layout/hierarchy3"/>
    <dgm:cxn modelId="{D1ECD08C-2F72-E34D-9BE7-B7D1DD94ACFA}" type="presParOf" srcId="{42116AAB-CE9F-BC4A-8546-DC4047F963DA}" destId="{78A332D9-4372-954C-961D-8483F0DE6FD8}" srcOrd="1" destOrd="0" presId="urn:microsoft.com/office/officeart/2005/8/layout/hierarchy3"/>
    <dgm:cxn modelId="{6AC172BD-0F80-ED41-BE3E-B5C2D59360E2}" type="presParOf" srcId="{78A332D9-4372-954C-961D-8483F0DE6FD8}" destId="{89071331-5488-1A49-8856-F4512BB3542F}" srcOrd="0" destOrd="0" presId="urn:microsoft.com/office/officeart/2005/8/layout/hierarchy3"/>
    <dgm:cxn modelId="{0BBD192C-AE18-8C46-AD8F-7FF38C15E1A7}" type="presParOf" srcId="{78A332D9-4372-954C-961D-8483F0DE6FD8}" destId="{BCF9E977-DC9C-8B43-90ED-AE7D771A3165}" srcOrd="1" destOrd="0" presId="urn:microsoft.com/office/officeart/2005/8/layout/hierarchy3"/>
    <dgm:cxn modelId="{346E9C81-CC1A-914F-8596-C080F1C17724}" type="presParOf" srcId="{D149F625-27C1-C249-9006-1B94950F545B}" destId="{DB872411-955B-C746-93BE-C1F151BA57B6}" srcOrd="3" destOrd="0" presId="urn:microsoft.com/office/officeart/2005/8/layout/hierarchy3"/>
    <dgm:cxn modelId="{DB8E3997-F84F-7F4D-A9DB-79A27A308338}" type="presParOf" srcId="{DB872411-955B-C746-93BE-C1F151BA57B6}" destId="{0B98E476-EE3C-D647-BBFB-0E286A59D11A}" srcOrd="0" destOrd="0" presId="urn:microsoft.com/office/officeart/2005/8/layout/hierarchy3"/>
    <dgm:cxn modelId="{1AECBD2C-A266-8C4D-B88F-7EFB34AF1C8C}" type="presParOf" srcId="{0B98E476-EE3C-D647-BBFB-0E286A59D11A}" destId="{DEC7E674-C0FE-4847-A414-99972E450449}" srcOrd="0" destOrd="0" presId="urn:microsoft.com/office/officeart/2005/8/layout/hierarchy3"/>
    <dgm:cxn modelId="{ABF248DF-E7DC-994F-825B-BCA05F775FB8}" type="presParOf" srcId="{0B98E476-EE3C-D647-BBFB-0E286A59D11A}" destId="{DCFC55B2-EB79-7C4D-B3C9-76B5C3326943}" srcOrd="1" destOrd="0" presId="urn:microsoft.com/office/officeart/2005/8/layout/hierarchy3"/>
    <dgm:cxn modelId="{74D76547-9A38-324F-BBEC-590268B1F671}" type="presParOf" srcId="{DB872411-955B-C746-93BE-C1F151BA57B6}" destId="{7F811AF6-AFA2-9C44-BDF4-14BE315EDB7D}" srcOrd="1" destOrd="0" presId="urn:microsoft.com/office/officeart/2005/8/layout/hierarchy3"/>
    <dgm:cxn modelId="{A18F9176-21E4-6947-B608-C2894BD96098}" type="presParOf" srcId="{7F811AF6-AFA2-9C44-BDF4-14BE315EDB7D}" destId="{CB60F122-C706-4E4D-B40D-61FF7EDAAEC9}" srcOrd="0" destOrd="0" presId="urn:microsoft.com/office/officeart/2005/8/layout/hierarchy3"/>
    <dgm:cxn modelId="{D0E6C18B-9E17-A94D-B9A2-3AEE921506F2}" type="presParOf" srcId="{7F811AF6-AFA2-9C44-BDF4-14BE315EDB7D}" destId="{50FF6197-D082-0A46-9B35-CED87785103A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8661B47-BBFF-5F48-A1E8-AA4C422A0094}" type="doc">
      <dgm:prSet loTypeId="urn:microsoft.com/office/officeart/2009/3/layout/StepUp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3BC3E75-51AB-4145-B4D7-AC2B73EE136F}">
      <dgm:prSet phldrT="[Text]" custT="1"/>
      <dgm:spPr/>
      <dgm:t>
        <a:bodyPr/>
        <a:lstStyle/>
        <a:p>
          <a:pPr algn="ctr" rtl="1">
            <a:buSzPts val="1000"/>
            <a:buFont typeface="Wingdings" pitchFamily="2" charset="2"/>
            <a:buChar char=""/>
          </a:pPr>
          <a:r>
            <a:rPr lang="ar-SA" sz="2800" b="1" dirty="0"/>
            <a:t>التعامل مع تعليقات الجمهور السلبية</a:t>
          </a:r>
          <a:endParaRPr lang="en-GB" sz="2800" dirty="0"/>
        </a:p>
      </dgm:t>
    </dgm:pt>
    <dgm:pt modelId="{E3A82E7F-2D97-7140-856A-1F94B82BFDCE}" type="parTrans" cxnId="{08721D83-5C58-124E-8038-EEDE2F2FDD02}">
      <dgm:prSet/>
      <dgm:spPr/>
      <dgm:t>
        <a:bodyPr/>
        <a:lstStyle/>
        <a:p>
          <a:pPr rtl="1"/>
          <a:endParaRPr lang="en-GB" sz="2000"/>
        </a:p>
      </dgm:t>
    </dgm:pt>
    <dgm:pt modelId="{7D44034A-7E0C-3644-8434-636C59A667A6}" type="sibTrans" cxnId="{08721D83-5C58-124E-8038-EEDE2F2FDD02}">
      <dgm:prSet/>
      <dgm:spPr/>
      <dgm:t>
        <a:bodyPr/>
        <a:lstStyle/>
        <a:p>
          <a:pPr rtl="1"/>
          <a:endParaRPr lang="en-GB" sz="2000"/>
        </a:p>
      </dgm:t>
    </dgm:pt>
    <dgm:pt modelId="{6DE442A2-51E0-1447-8EE8-9FD8FCDD46C2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b="1" dirty="0"/>
            <a:t>مشاكل تقنية في الأدوات المستخدمة</a:t>
          </a:r>
          <a:endParaRPr lang="en-GB" sz="2800" dirty="0"/>
        </a:p>
      </dgm:t>
    </dgm:pt>
    <dgm:pt modelId="{ACCF8CBC-2462-B34F-BB76-158EA2D20E19}" type="parTrans" cxnId="{55DF288F-56ED-5E41-806E-24AFB83BEF57}">
      <dgm:prSet/>
      <dgm:spPr/>
      <dgm:t>
        <a:bodyPr/>
        <a:lstStyle/>
        <a:p>
          <a:pPr rtl="1"/>
          <a:endParaRPr lang="en-GB" sz="2000"/>
        </a:p>
      </dgm:t>
    </dgm:pt>
    <dgm:pt modelId="{040C3F03-DCA3-F341-808E-AF03B406BB9C}" type="sibTrans" cxnId="{55DF288F-56ED-5E41-806E-24AFB83BEF57}">
      <dgm:prSet/>
      <dgm:spPr/>
      <dgm:t>
        <a:bodyPr/>
        <a:lstStyle/>
        <a:p>
          <a:pPr rtl="1"/>
          <a:endParaRPr lang="en-GB" sz="2000"/>
        </a:p>
      </dgm:t>
    </dgm:pt>
    <dgm:pt modelId="{BBBC6AAA-97B2-7745-B13E-E2C6707E642E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b="1" dirty="0"/>
            <a:t>زيادة تكاليف الحملة عن المخطط</a:t>
          </a:r>
          <a:endParaRPr lang="en-GB" sz="2800" dirty="0"/>
        </a:p>
      </dgm:t>
    </dgm:pt>
    <dgm:pt modelId="{C82FADE5-FA27-C145-BC24-C243A55CB355}" type="parTrans" cxnId="{E52A093E-6079-534C-BAEB-9AF46ADE411C}">
      <dgm:prSet/>
      <dgm:spPr/>
      <dgm:t>
        <a:bodyPr/>
        <a:lstStyle/>
        <a:p>
          <a:pPr rtl="1"/>
          <a:endParaRPr lang="en-GB" sz="2000"/>
        </a:p>
      </dgm:t>
    </dgm:pt>
    <dgm:pt modelId="{B182BFE1-BECC-6F45-8210-1443F173A886}" type="sibTrans" cxnId="{E52A093E-6079-534C-BAEB-9AF46ADE411C}">
      <dgm:prSet/>
      <dgm:spPr/>
      <dgm:t>
        <a:bodyPr/>
        <a:lstStyle/>
        <a:p>
          <a:pPr rtl="1"/>
          <a:endParaRPr lang="en-GB" sz="2000"/>
        </a:p>
      </dgm:t>
    </dgm:pt>
    <dgm:pt modelId="{A988D923-5CF7-5946-A9B7-D57046CD05D5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b="1" dirty="0"/>
            <a:t>ضعف التفاعل مع الإعلانات</a:t>
          </a:r>
          <a:endParaRPr lang="en-GB" sz="2800" dirty="0"/>
        </a:p>
      </dgm:t>
    </dgm:pt>
    <dgm:pt modelId="{D71625D0-B1AA-9444-B78A-56BEF1C92E72}" type="parTrans" cxnId="{54A4C1E4-815F-0944-8B6C-90616B9DB380}">
      <dgm:prSet/>
      <dgm:spPr/>
      <dgm:t>
        <a:bodyPr/>
        <a:lstStyle/>
        <a:p>
          <a:pPr rtl="1"/>
          <a:endParaRPr lang="en-GB" sz="2000"/>
        </a:p>
      </dgm:t>
    </dgm:pt>
    <dgm:pt modelId="{9E4B8BFB-EC31-2948-A901-F5313A0B0266}" type="sibTrans" cxnId="{54A4C1E4-815F-0944-8B6C-90616B9DB380}">
      <dgm:prSet/>
      <dgm:spPr/>
      <dgm:t>
        <a:bodyPr/>
        <a:lstStyle/>
        <a:p>
          <a:pPr rtl="1"/>
          <a:endParaRPr lang="en-GB" sz="2000"/>
        </a:p>
      </dgm:t>
    </dgm:pt>
    <dgm:pt modelId="{E7A10B85-713F-9542-B282-CDF06DBFBB5A}" type="pres">
      <dgm:prSet presAssocID="{88661B47-BBFF-5F48-A1E8-AA4C422A0094}" presName="rootnode" presStyleCnt="0">
        <dgm:presLayoutVars>
          <dgm:chMax/>
          <dgm:chPref/>
          <dgm:dir/>
          <dgm:animLvl val="lvl"/>
        </dgm:presLayoutVars>
      </dgm:prSet>
      <dgm:spPr/>
    </dgm:pt>
    <dgm:pt modelId="{FB80E074-10E0-5A42-B1A4-B43D4FBD8715}" type="pres">
      <dgm:prSet presAssocID="{D3BC3E75-51AB-4145-B4D7-AC2B73EE136F}" presName="composite" presStyleCnt="0"/>
      <dgm:spPr/>
    </dgm:pt>
    <dgm:pt modelId="{79FD1DA2-E33A-2D48-987A-4CA29903B0F8}" type="pres">
      <dgm:prSet presAssocID="{D3BC3E75-51AB-4145-B4D7-AC2B73EE136F}" presName="LShape" presStyleLbl="alignNode1" presStyleIdx="0" presStyleCnt="7"/>
      <dgm:spPr/>
    </dgm:pt>
    <dgm:pt modelId="{32DBB1F8-90DF-7C47-B9C6-FA8E88ABFCCB}" type="pres">
      <dgm:prSet presAssocID="{D3BC3E75-51AB-4145-B4D7-AC2B73EE136F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13D0416A-4F11-7841-8CFD-07F6072E8E3A}" type="pres">
      <dgm:prSet presAssocID="{D3BC3E75-51AB-4145-B4D7-AC2B73EE136F}" presName="Triangle" presStyleLbl="alignNode1" presStyleIdx="1" presStyleCnt="7"/>
      <dgm:spPr/>
    </dgm:pt>
    <dgm:pt modelId="{100A1AB5-A45D-684F-819B-FFCFEC62DA49}" type="pres">
      <dgm:prSet presAssocID="{7D44034A-7E0C-3644-8434-636C59A667A6}" presName="sibTrans" presStyleCnt="0"/>
      <dgm:spPr/>
    </dgm:pt>
    <dgm:pt modelId="{516A3B7B-3E8D-4946-9E68-92FCB08D4C55}" type="pres">
      <dgm:prSet presAssocID="{7D44034A-7E0C-3644-8434-636C59A667A6}" presName="space" presStyleCnt="0"/>
      <dgm:spPr/>
    </dgm:pt>
    <dgm:pt modelId="{CDB59A8B-927F-B44E-89CF-9C8C9558E3C6}" type="pres">
      <dgm:prSet presAssocID="{6DE442A2-51E0-1447-8EE8-9FD8FCDD46C2}" presName="composite" presStyleCnt="0"/>
      <dgm:spPr/>
    </dgm:pt>
    <dgm:pt modelId="{666220D3-1899-984E-BE9D-20FF74A09423}" type="pres">
      <dgm:prSet presAssocID="{6DE442A2-51E0-1447-8EE8-9FD8FCDD46C2}" presName="LShape" presStyleLbl="alignNode1" presStyleIdx="2" presStyleCnt="7"/>
      <dgm:spPr/>
    </dgm:pt>
    <dgm:pt modelId="{31EC0CE8-54D8-9E4A-A4AB-E414A481670C}" type="pres">
      <dgm:prSet presAssocID="{6DE442A2-51E0-1447-8EE8-9FD8FCDD46C2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29E6F2BE-3F3C-8A44-8953-AD24B84751DD}" type="pres">
      <dgm:prSet presAssocID="{6DE442A2-51E0-1447-8EE8-9FD8FCDD46C2}" presName="Triangle" presStyleLbl="alignNode1" presStyleIdx="3" presStyleCnt="7"/>
      <dgm:spPr/>
    </dgm:pt>
    <dgm:pt modelId="{7FC90B90-D49E-CA43-84AC-E4B46DA59BE0}" type="pres">
      <dgm:prSet presAssocID="{040C3F03-DCA3-F341-808E-AF03B406BB9C}" presName="sibTrans" presStyleCnt="0"/>
      <dgm:spPr/>
    </dgm:pt>
    <dgm:pt modelId="{C6F80BF8-FB0A-9F46-9A01-DE779B13A4E6}" type="pres">
      <dgm:prSet presAssocID="{040C3F03-DCA3-F341-808E-AF03B406BB9C}" presName="space" presStyleCnt="0"/>
      <dgm:spPr/>
    </dgm:pt>
    <dgm:pt modelId="{0B533C9C-9676-B24F-BC40-13F3E60AA790}" type="pres">
      <dgm:prSet presAssocID="{BBBC6AAA-97B2-7745-B13E-E2C6707E642E}" presName="composite" presStyleCnt="0"/>
      <dgm:spPr/>
    </dgm:pt>
    <dgm:pt modelId="{47D49C54-C35A-264D-A4C7-190071D69AD1}" type="pres">
      <dgm:prSet presAssocID="{BBBC6AAA-97B2-7745-B13E-E2C6707E642E}" presName="LShape" presStyleLbl="alignNode1" presStyleIdx="4" presStyleCnt="7"/>
      <dgm:spPr/>
    </dgm:pt>
    <dgm:pt modelId="{C5A969FD-6340-0347-A402-F5018310D776}" type="pres">
      <dgm:prSet presAssocID="{BBBC6AAA-97B2-7745-B13E-E2C6707E642E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6B767686-728B-204D-BA31-C96B469FBAFD}" type="pres">
      <dgm:prSet presAssocID="{BBBC6AAA-97B2-7745-B13E-E2C6707E642E}" presName="Triangle" presStyleLbl="alignNode1" presStyleIdx="5" presStyleCnt="7"/>
      <dgm:spPr/>
    </dgm:pt>
    <dgm:pt modelId="{C599C5BC-0908-A44D-96BD-B436BD913B72}" type="pres">
      <dgm:prSet presAssocID="{B182BFE1-BECC-6F45-8210-1443F173A886}" presName="sibTrans" presStyleCnt="0"/>
      <dgm:spPr/>
    </dgm:pt>
    <dgm:pt modelId="{BAF85F6C-7EFE-7D4B-A5C6-F2436A211D48}" type="pres">
      <dgm:prSet presAssocID="{B182BFE1-BECC-6F45-8210-1443F173A886}" presName="space" presStyleCnt="0"/>
      <dgm:spPr/>
    </dgm:pt>
    <dgm:pt modelId="{8F63CFA3-6105-3D46-B99F-1976C95719D7}" type="pres">
      <dgm:prSet presAssocID="{A988D923-5CF7-5946-A9B7-D57046CD05D5}" presName="composite" presStyleCnt="0"/>
      <dgm:spPr/>
    </dgm:pt>
    <dgm:pt modelId="{C0E397E1-7BCC-5440-88A1-82111842AD53}" type="pres">
      <dgm:prSet presAssocID="{A988D923-5CF7-5946-A9B7-D57046CD05D5}" presName="LShape" presStyleLbl="alignNode1" presStyleIdx="6" presStyleCnt="7"/>
      <dgm:spPr/>
    </dgm:pt>
    <dgm:pt modelId="{3CBF0AFD-220B-4B46-BCC7-A239FC8FE2DD}" type="pres">
      <dgm:prSet presAssocID="{A988D923-5CF7-5946-A9B7-D57046CD05D5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52A093E-6079-534C-BAEB-9AF46ADE411C}" srcId="{88661B47-BBFF-5F48-A1E8-AA4C422A0094}" destId="{BBBC6AAA-97B2-7745-B13E-E2C6707E642E}" srcOrd="2" destOrd="0" parTransId="{C82FADE5-FA27-C145-BC24-C243A55CB355}" sibTransId="{B182BFE1-BECC-6F45-8210-1443F173A886}"/>
    <dgm:cxn modelId="{62CF8062-6B08-BC46-AD96-8A603E516604}" type="presOf" srcId="{6DE442A2-51E0-1447-8EE8-9FD8FCDD46C2}" destId="{31EC0CE8-54D8-9E4A-A4AB-E414A481670C}" srcOrd="0" destOrd="0" presId="urn:microsoft.com/office/officeart/2009/3/layout/StepUpProcess"/>
    <dgm:cxn modelId="{08721D83-5C58-124E-8038-EEDE2F2FDD02}" srcId="{88661B47-BBFF-5F48-A1E8-AA4C422A0094}" destId="{D3BC3E75-51AB-4145-B4D7-AC2B73EE136F}" srcOrd="0" destOrd="0" parTransId="{E3A82E7F-2D97-7140-856A-1F94B82BFDCE}" sibTransId="{7D44034A-7E0C-3644-8434-636C59A667A6}"/>
    <dgm:cxn modelId="{55DF288F-56ED-5E41-806E-24AFB83BEF57}" srcId="{88661B47-BBFF-5F48-A1E8-AA4C422A0094}" destId="{6DE442A2-51E0-1447-8EE8-9FD8FCDD46C2}" srcOrd="1" destOrd="0" parTransId="{ACCF8CBC-2462-B34F-BB76-158EA2D20E19}" sibTransId="{040C3F03-DCA3-F341-808E-AF03B406BB9C}"/>
    <dgm:cxn modelId="{F4EE69AE-E17E-E74E-9A33-67F29FADB8FD}" type="presOf" srcId="{D3BC3E75-51AB-4145-B4D7-AC2B73EE136F}" destId="{32DBB1F8-90DF-7C47-B9C6-FA8E88ABFCCB}" srcOrd="0" destOrd="0" presId="urn:microsoft.com/office/officeart/2009/3/layout/StepUpProcess"/>
    <dgm:cxn modelId="{3CD5B0C8-3BDF-F24C-B470-D5624A05335E}" type="presOf" srcId="{BBBC6AAA-97B2-7745-B13E-E2C6707E642E}" destId="{C5A969FD-6340-0347-A402-F5018310D776}" srcOrd="0" destOrd="0" presId="urn:microsoft.com/office/officeart/2009/3/layout/StepUpProcess"/>
    <dgm:cxn modelId="{8F78BDCE-C480-9141-A144-4AFEB610AC39}" type="presOf" srcId="{88661B47-BBFF-5F48-A1E8-AA4C422A0094}" destId="{E7A10B85-713F-9542-B282-CDF06DBFBB5A}" srcOrd="0" destOrd="0" presId="urn:microsoft.com/office/officeart/2009/3/layout/StepUpProcess"/>
    <dgm:cxn modelId="{54A4C1E4-815F-0944-8B6C-90616B9DB380}" srcId="{88661B47-BBFF-5F48-A1E8-AA4C422A0094}" destId="{A988D923-5CF7-5946-A9B7-D57046CD05D5}" srcOrd="3" destOrd="0" parTransId="{D71625D0-B1AA-9444-B78A-56BEF1C92E72}" sibTransId="{9E4B8BFB-EC31-2948-A901-F5313A0B0266}"/>
    <dgm:cxn modelId="{F6925FE9-A1C6-EB41-A446-98843D340F4F}" type="presOf" srcId="{A988D923-5CF7-5946-A9B7-D57046CD05D5}" destId="{3CBF0AFD-220B-4B46-BCC7-A239FC8FE2DD}" srcOrd="0" destOrd="0" presId="urn:microsoft.com/office/officeart/2009/3/layout/StepUpProcess"/>
    <dgm:cxn modelId="{7212909E-38AF-E449-B9AD-7D0FEFE4D2D4}" type="presParOf" srcId="{E7A10B85-713F-9542-B282-CDF06DBFBB5A}" destId="{FB80E074-10E0-5A42-B1A4-B43D4FBD8715}" srcOrd="0" destOrd="0" presId="urn:microsoft.com/office/officeart/2009/3/layout/StepUpProcess"/>
    <dgm:cxn modelId="{A2E24109-DB99-8B4E-877C-92290210F8A0}" type="presParOf" srcId="{FB80E074-10E0-5A42-B1A4-B43D4FBD8715}" destId="{79FD1DA2-E33A-2D48-987A-4CA29903B0F8}" srcOrd="0" destOrd="0" presId="urn:microsoft.com/office/officeart/2009/3/layout/StepUpProcess"/>
    <dgm:cxn modelId="{841F853F-5A9A-C94E-8DB9-C9E574C578FF}" type="presParOf" srcId="{FB80E074-10E0-5A42-B1A4-B43D4FBD8715}" destId="{32DBB1F8-90DF-7C47-B9C6-FA8E88ABFCCB}" srcOrd="1" destOrd="0" presId="urn:microsoft.com/office/officeart/2009/3/layout/StepUpProcess"/>
    <dgm:cxn modelId="{01CDE179-D0E5-8A4F-87F5-1963F8133D0C}" type="presParOf" srcId="{FB80E074-10E0-5A42-B1A4-B43D4FBD8715}" destId="{13D0416A-4F11-7841-8CFD-07F6072E8E3A}" srcOrd="2" destOrd="0" presId="urn:microsoft.com/office/officeart/2009/3/layout/StepUpProcess"/>
    <dgm:cxn modelId="{24B2C931-EA13-D346-A369-BE1B973A9466}" type="presParOf" srcId="{E7A10B85-713F-9542-B282-CDF06DBFBB5A}" destId="{100A1AB5-A45D-684F-819B-FFCFEC62DA49}" srcOrd="1" destOrd="0" presId="urn:microsoft.com/office/officeart/2009/3/layout/StepUpProcess"/>
    <dgm:cxn modelId="{E1D3E935-7056-D342-8B54-1EC3A4601DC1}" type="presParOf" srcId="{100A1AB5-A45D-684F-819B-FFCFEC62DA49}" destId="{516A3B7B-3E8D-4946-9E68-92FCB08D4C55}" srcOrd="0" destOrd="0" presId="urn:microsoft.com/office/officeart/2009/3/layout/StepUpProcess"/>
    <dgm:cxn modelId="{6E3FBBD5-4463-3944-BA13-B33E6B452A28}" type="presParOf" srcId="{E7A10B85-713F-9542-B282-CDF06DBFBB5A}" destId="{CDB59A8B-927F-B44E-89CF-9C8C9558E3C6}" srcOrd="2" destOrd="0" presId="urn:microsoft.com/office/officeart/2009/3/layout/StepUpProcess"/>
    <dgm:cxn modelId="{E59AFC2A-4DF4-7D49-A9E8-C1D6A1443B30}" type="presParOf" srcId="{CDB59A8B-927F-B44E-89CF-9C8C9558E3C6}" destId="{666220D3-1899-984E-BE9D-20FF74A09423}" srcOrd="0" destOrd="0" presId="urn:microsoft.com/office/officeart/2009/3/layout/StepUpProcess"/>
    <dgm:cxn modelId="{CE6EAABD-4774-304B-B1D6-EF2D8CDB1884}" type="presParOf" srcId="{CDB59A8B-927F-B44E-89CF-9C8C9558E3C6}" destId="{31EC0CE8-54D8-9E4A-A4AB-E414A481670C}" srcOrd="1" destOrd="0" presId="urn:microsoft.com/office/officeart/2009/3/layout/StepUpProcess"/>
    <dgm:cxn modelId="{F8630C6E-CB08-B04F-A445-1DA680D501E1}" type="presParOf" srcId="{CDB59A8B-927F-B44E-89CF-9C8C9558E3C6}" destId="{29E6F2BE-3F3C-8A44-8953-AD24B84751DD}" srcOrd="2" destOrd="0" presId="urn:microsoft.com/office/officeart/2009/3/layout/StepUpProcess"/>
    <dgm:cxn modelId="{9C81AA43-3182-9D49-8224-B550D433AD32}" type="presParOf" srcId="{E7A10B85-713F-9542-B282-CDF06DBFBB5A}" destId="{7FC90B90-D49E-CA43-84AC-E4B46DA59BE0}" srcOrd="3" destOrd="0" presId="urn:microsoft.com/office/officeart/2009/3/layout/StepUpProcess"/>
    <dgm:cxn modelId="{210F4BF7-389F-AD48-A2BE-9AB361A16812}" type="presParOf" srcId="{7FC90B90-D49E-CA43-84AC-E4B46DA59BE0}" destId="{C6F80BF8-FB0A-9F46-9A01-DE779B13A4E6}" srcOrd="0" destOrd="0" presId="urn:microsoft.com/office/officeart/2009/3/layout/StepUpProcess"/>
    <dgm:cxn modelId="{86F432E4-944D-F146-BE34-61CE82E73F03}" type="presParOf" srcId="{E7A10B85-713F-9542-B282-CDF06DBFBB5A}" destId="{0B533C9C-9676-B24F-BC40-13F3E60AA790}" srcOrd="4" destOrd="0" presId="urn:microsoft.com/office/officeart/2009/3/layout/StepUpProcess"/>
    <dgm:cxn modelId="{E1EA1B18-624A-9949-B94C-C10EF4FCCBDA}" type="presParOf" srcId="{0B533C9C-9676-B24F-BC40-13F3E60AA790}" destId="{47D49C54-C35A-264D-A4C7-190071D69AD1}" srcOrd="0" destOrd="0" presId="urn:microsoft.com/office/officeart/2009/3/layout/StepUpProcess"/>
    <dgm:cxn modelId="{CDB3FDD9-6887-D846-9FBB-3F366126E432}" type="presParOf" srcId="{0B533C9C-9676-B24F-BC40-13F3E60AA790}" destId="{C5A969FD-6340-0347-A402-F5018310D776}" srcOrd="1" destOrd="0" presId="urn:microsoft.com/office/officeart/2009/3/layout/StepUpProcess"/>
    <dgm:cxn modelId="{85C513E6-AABE-B04C-97F1-90B2CBF9C54C}" type="presParOf" srcId="{0B533C9C-9676-B24F-BC40-13F3E60AA790}" destId="{6B767686-728B-204D-BA31-C96B469FBAFD}" srcOrd="2" destOrd="0" presId="urn:microsoft.com/office/officeart/2009/3/layout/StepUpProcess"/>
    <dgm:cxn modelId="{F393FED5-CFD4-4D4D-AD0A-40875FA0C668}" type="presParOf" srcId="{E7A10B85-713F-9542-B282-CDF06DBFBB5A}" destId="{C599C5BC-0908-A44D-96BD-B436BD913B72}" srcOrd="5" destOrd="0" presId="urn:microsoft.com/office/officeart/2009/3/layout/StepUpProcess"/>
    <dgm:cxn modelId="{9B5324B4-46FB-2B44-95EE-60BAB1F23B13}" type="presParOf" srcId="{C599C5BC-0908-A44D-96BD-B436BD913B72}" destId="{BAF85F6C-7EFE-7D4B-A5C6-F2436A211D48}" srcOrd="0" destOrd="0" presId="urn:microsoft.com/office/officeart/2009/3/layout/StepUpProcess"/>
    <dgm:cxn modelId="{DC9779D1-AF2F-7643-9F98-3E56E35B2CFD}" type="presParOf" srcId="{E7A10B85-713F-9542-B282-CDF06DBFBB5A}" destId="{8F63CFA3-6105-3D46-B99F-1976C95719D7}" srcOrd="6" destOrd="0" presId="urn:microsoft.com/office/officeart/2009/3/layout/StepUpProcess"/>
    <dgm:cxn modelId="{EB6C4A09-C45A-D04C-BB63-F3B5222F1FEF}" type="presParOf" srcId="{8F63CFA3-6105-3D46-B99F-1976C95719D7}" destId="{C0E397E1-7BCC-5440-88A1-82111842AD53}" srcOrd="0" destOrd="0" presId="urn:microsoft.com/office/officeart/2009/3/layout/StepUpProcess"/>
    <dgm:cxn modelId="{0F014DF1-8187-2F45-8960-F378A2E710F6}" type="presParOf" srcId="{8F63CFA3-6105-3D46-B99F-1976C95719D7}" destId="{3CBF0AFD-220B-4B46-BCC7-A239FC8FE2DD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E95F084-2274-8B4E-B354-55ADC86B05B6}" type="doc">
      <dgm:prSet loTypeId="urn:microsoft.com/office/officeart/2005/8/layout/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F23BEE-B072-F344-9920-50798E2A67A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تحليل سلوك الجمهور</a:t>
          </a:r>
          <a:endParaRPr lang="en-GB" sz="2400" b="1" dirty="0"/>
        </a:p>
      </dgm:t>
    </dgm:pt>
    <dgm:pt modelId="{038609D5-F8B8-2946-99DE-474676E27575}" type="parTrans" cxnId="{24484A0E-0D4A-DA4E-BBA2-09AF273FC98F}">
      <dgm:prSet/>
      <dgm:spPr/>
      <dgm:t>
        <a:bodyPr/>
        <a:lstStyle/>
        <a:p>
          <a:pPr rtl="1"/>
          <a:endParaRPr lang="en-GB" sz="2400"/>
        </a:p>
      </dgm:t>
    </dgm:pt>
    <dgm:pt modelId="{3444F2A1-70A5-3446-B5EA-550CF6CBD0A3}" type="sibTrans" cxnId="{24484A0E-0D4A-DA4E-BBA2-09AF273FC98F}">
      <dgm:prSet/>
      <dgm:spPr/>
      <dgm:t>
        <a:bodyPr/>
        <a:lstStyle/>
        <a:p>
          <a:pPr rtl="1"/>
          <a:endParaRPr lang="en-GB" sz="2400"/>
        </a:p>
      </dgm:t>
    </dgm:pt>
    <dgm:pt modelId="{B6FA487D-27C9-004C-81FD-9D6AFCBDBF23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None/>
          </a:pPr>
          <a:r>
            <a:rPr lang="ar-SA" sz="2400" dirty="0"/>
            <a:t>فهم الأنشطة التي تجذب انتباههم</a:t>
          </a:r>
          <a:endParaRPr lang="en-GB" sz="2400" dirty="0"/>
        </a:p>
      </dgm:t>
    </dgm:pt>
    <dgm:pt modelId="{28DA3992-EAF3-4E4B-8478-ABA83668224D}" type="parTrans" cxnId="{C3516D9B-F466-1A41-86C1-39A1D5BD6C69}">
      <dgm:prSet/>
      <dgm:spPr/>
      <dgm:t>
        <a:bodyPr/>
        <a:lstStyle/>
        <a:p>
          <a:pPr rtl="1"/>
          <a:endParaRPr lang="en-GB" sz="2400"/>
        </a:p>
      </dgm:t>
    </dgm:pt>
    <dgm:pt modelId="{6F780E3C-E6E0-D944-B593-5A569E2D1E77}" type="sibTrans" cxnId="{C3516D9B-F466-1A41-86C1-39A1D5BD6C69}">
      <dgm:prSet/>
      <dgm:spPr/>
      <dgm:t>
        <a:bodyPr/>
        <a:lstStyle/>
        <a:p>
          <a:pPr rtl="1"/>
          <a:endParaRPr lang="en-GB" sz="2400"/>
        </a:p>
      </dgm:t>
    </dgm:pt>
    <dgm:pt modelId="{A003A5C7-8848-FC4C-A00E-F9CA703A2280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تعديل الرسائل الإعلانية</a:t>
          </a:r>
          <a:endParaRPr lang="en-GB" sz="2400" b="1" dirty="0"/>
        </a:p>
      </dgm:t>
    </dgm:pt>
    <dgm:pt modelId="{6916E1D3-E905-D247-94BC-7192D5269EFF}" type="parTrans" cxnId="{501F64F7-5EAD-EC48-A8F3-DE3CF5777E2C}">
      <dgm:prSet/>
      <dgm:spPr/>
      <dgm:t>
        <a:bodyPr/>
        <a:lstStyle/>
        <a:p>
          <a:pPr rtl="1"/>
          <a:endParaRPr lang="en-GB" sz="2400"/>
        </a:p>
      </dgm:t>
    </dgm:pt>
    <dgm:pt modelId="{A0EEEA68-3D07-CB42-B41A-494A809AFA61}" type="sibTrans" cxnId="{501F64F7-5EAD-EC48-A8F3-DE3CF5777E2C}">
      <dgm:prSet/>
      <dgm:spPr/>
      <dgm:t>
        <a:bodyPr/>
        <a:lstStyle/>
        <a:p>
          <a:pPr rtl="1"/>
          <a:endParaRPr lang="en-GB" sz="2400"/>
        </a:p>
      </dgm:t>
    </dgm:pt>
    <dgm:pt modelId="{F79EB323-5674-494E-8008-57B201D22213}">
      <dgm:prSet phldrT="[Text]" custT="1"/>
      <dgm:spPr/>
      <dgm:t>
        <a:bodyPr/>
        <a:lstStyle/>
        <a:p>
          <a:pPr rtl="1"/>
          <a:r>
            <a:rPr lang="ar-SA" sz="2000" dirty="0"/>
            <a:t>استخدام لغة أكثر جذبًا وتناسبًا</a:t>
          </a:r>
          <a:endParaRPr lang="en-GB" sz="2000" dirty="0"/>
        </a:p>
      </dgm:t>
    </dgm:pt>
    <dgm:pt modelId="{3E366657-B150-E147-B337-38EF0B7B9442}" type="parTrans" cxnId="{F460137A-79A4-3A45-8D0E-05508E2AE97F}">
      <dgm:prSet/>
      <dgm:spPr/>
      <dgm:t>
        <a:bodyPr/>
        <a:lstStyle/>
        <a:p>
          <a:pPr rtl="1"/>
          <a:endParaRPr lang="en-GB" sz="2400"/>
        </a:p>
      </dgm:t>
    </dgm:pt>
    <dgm:pt modelId="{D8DAAE8A-A0B5-6F42-8231-F3FB81F33E14}" type="sibTrans" cxnId="{F460137A-79A4-3A45-8D0E-05508E2AE97F}">
      <dgm:prSet/>
      <dgm:spPr/>
      <dgm:t>
        <a:bodyPr/>
        <a:lstStyle/>
        <a:p>
          <a:pPr rtl="1"/>
          <a:endParaRPr lang="en-GB" sz="2400"/>
        </a:p>
      </dgm:t>
    </dgm:pt>
    <dgm:pt modelId="{FC365129-B27C-1944-BECF-80CDBC36DA76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تحسين الصور والفيديوهات</a:t>
          </a:r>
          <a:endParaRPr lang="en-GB" sz="2400" dirty="0"/>
        </a:p>
      </dgm:t>
    </dgm:pt>
    <dgm:pt modelId="{0AC45F7C-B62F-DA41-B107-0E0E09E23B1E}" type="parTrans" cxnId="{94E34C92-AAE2-6042-A6CD-541D956769EA}">
      <dgm:prSet/>
      <dgm:spPr/>
      <dgm:t>
        <a:bodyPr/>
        <a:lstStyle/>
        <a:p>
          <a:pPr rtl="1"/>
          <a:endParaRPr lang="en-GB" sz="2400"/>
        </a:p>
      </dgm:t>
    </dgm:pt>
    <dgm:pt modelId="{84CD7A3A-02F7-0949-99D5-1D8613F10ECE}" type="sibTrans" cxnId="{94E34C92-AAE2-6042-A6CD-541D956769EA}">
      <dgm:prSet/>
      <dgm:spPr/>
      <dgm:t>
        <a:bodyPr/>
        <a:lstStyle/>
        <a:p>
          <a:pPr rtl="1"/>
          <a:endParaRPr lang="en-GB" sz="2400"/>
        </a:p>
      </dgm:t>
    </dgm:pt>
    <dgm:pt modelId="{CEEBD549-B789-2946-9F3F-013F9FC95E77}">
      <dgm:prSet phldrT="[Text]" custT="1"/>
      <dgm:spPr/>
      <dgm:t>
        <a:bodyPr/>
        <a:lstStyle/>
        <a:p>
          <a:pPr algn="r" rtl="1"/>
          <a:r>
            <a:rPr lang="ar-SA" sz="2400" dirty="0"/>
            <a:t>جعلها أكثر تفاعلاً وجودة</a:t>
          </a:r>
          <a:endParaRPr lang="en-GB" sz="2400" dirty="0"/>
        </a:p>
      </dgm:t>
    </dgm:pt>
    <dgm:pt modelId="{51AC775E-7C7F-5346-97DC-65DD7E6FA971}" type="parTrans" cxnId="{E4CB0729-5EF3-7645-9760-8274AA2B8DC7}">
      <dgm:prSet/>
      <dgm:spPr/>
      <dgm:t>
        <a:bodyPr/>
        <a:lstStyle/>
        <a:p>
          <a:pPr rtl="1"/>
          <a:endParaRPr lang="en-GB" sz="2400"/>
        </a:p>
      </dgm:t>
    </dgm:pt>
    <dgm:pt modelId="{EF5A82E6-3A71-AB4F-898E-56997FE69F72}" type="sibTrans" cxnId="{E4CB0729-5EF3-7645-9760-8274AA2B8DC7}">
      <dgm:prSet/>
      <dgm:spPr/>
      <dgm:t>
        <a:bodyPr/>
        <a:lstStyle/>
        <a:p>
          <a:pPr rtl="1"/>
          <a:endParaRPr lang="en-GB" sz="2400"/>
        </a:p>
      </dgm:t>
    </dgm:pt>
    <dgm:pt modelId="{409B120B-2385-F448-B7C9-D20005279F13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تجربة أنواع جديدة من المحتوى</a:t>
          </a:r>
          <a:endParaRPr lang="en-GB" sz="2400" dirty="0"/>
        </a:p>
      </dgm:t>
    </dgm:pt>
    <dgm:pt modelId="{D0BAB443-700D-7749-AB94-0CB9C211F7A4}" type="parTrans" cxnId="{84326CC5-0026-5541-8611-55A81BE7BB58}">
      <dgm:prSet/>
      <dgm:spPr/>
      <dgm:t>
        <a:bodyPr/>
        <a:lstStyle/>
        <a:p>
          <a:pPr rtl="1"/>
          <a:endParaRPr lang="en-GB" sz="2400"/>
        </a:p>
      </dgm:t>
    </dgm:pt>
    <dgm:pt modelId="{87E2029F-B461-E840-89E2-FB6CE00F7D12}" type="sibTrans" cxnId="{84326CC5-0026-5541-8611-55A81BE7BB58}">
      <dgm:prSet/>
      <dgm:spPr/>
      <dgm:t>
        <a:bodyPr/>
        <a:lstStyle/>
        <a:p>
          <a:pPr rtl="1"/>
          <a:endParaRPr lang="en-GB" sz="2400"/>
        </a:p>
      </dgm:t>
    </dgm:pt>
    <dgm:pt modelId="{FBABCE94-8A8C-B142-A8EC-3267A4BB5578}">
      <dgm:prSet phldrT="[Text]" custT="1"/>
      <dgm:spPr/>
      <dgm:t>
        <a:bodyPr/>
        <a:lstStyle/>
        <a:p>
          <a:pPr rtl="1"/>
          <a:r>
            <a:rPr lang="ar-SA" sz="2400" dirty="0"/>
            <a:t>مثل القصص أو الفيديوهات القصيرة</a:t>
          </a:r>
          <a:endParaRPr lang="en-GB" sz="2400" dirty="0"/>
        </a:p>
      </dgm:t>
    </dgm:pt>
    <dgm:pt modelId="{5A1FAA73-6D1D-284D-A6E5-3F349C3D398B}" type="parTrans" cxnId="{FDE1BD0B-579B-2847-B9A1-84F5F94919C5}">
      <dgm:prSet/>
      <dgm:spPr/>
      <dgm:t>
        <a:bodyPr/>
        <a:lstStyle/>
        <a:p>
          <a:pPr rtl="1"/>
          <a:endParaRPr lang="en-GB" sz="2400"/>
        </a:p>
      </dgm:t>
    </dgm:pt>
    <dgm:pt modelId="{D1C42AC9-D0B2-B945-AD2E-CA6132C82AC3}" type="sibTrans" cxnId="{FDE1BD0B-579B-2847-B9A1-84F5F94919C5}">
      <dgm:prSet/>
      <dgm:spPr/>
      <dgm:t>
        <a:bodyPr/>
        <a:lstStyle/>
        <a:p>
          <a:pPr rtl="1"/>
          <a:endParaRPr lang="en-GB" sz="2400"/>
        </a:p>
      </dgm:t>
    </dgm:pt>
    <dgm:pt modelId="{F5B7FA19-D5CC-AC4E-9CDB-7F87C06BD6E3}" type="pres">
      <dgm:prSet presAssocID="{2E95F084-2274-8B4E-B354-55ADC86B05B6}" presName="linear" presStyleCnt="0">
        <dgm:presLayoutVars>
          <dgm:dir val="rev"/>
          <dgm:animLvl val="lvl"/>
          <dgm:resizeHandles val="exact"/>
        </dgm:presLayoutVars>
      </dgm:prSet>
      <dgm:spPr/>
    </dgm:pt>
    <dgm:pt modelId="{975DF626-9082-B942-9F56-0F8C1F96B7A1}" type="pres">
      <dgm:prSet presAssocID="{15F23BEE-B072-F344-9920-50798E2A67AB}" presName="parentLin" presStyleCnt="0"/>
      <dgm:spPr/>
    </dgm:pt>
    <dgm:pt modelId="{C6B73F86-73A1-814E-92B9-159169F900C4}" type="pres">
      <dgm:prSet presAssocID="{15F23BEE-B072-F344-9920-50798E2A67AB}" presName="parentLeftMargin" presStyleLbl="node1" presStyleIdx="0" presStyleCnt="4"/>
      <dgm:spPr/>
    </dgm:pt>
    <dgm:pt modelId="{A4675A07-0AD0-CB42-A1C5-99FC9402680C}" type="pres">
      <dgm:prSet presAssocID="{15F23BEE-B072-F344-9920-50798E2A67AB}" presName="parentText" presStyleLbl="node1" presStyleIdx="0" presStyleCnt="4" custScaleX="98510" custScaleY="231933">
        <dgm:presLayoutVars>
          <dgm:chMax val="0"/>
          <dgm:bulletEnabled val="1"/>
        </dgm:presLayoutVars>
      </dgm:prSet>
      <dgm:spPr/>
    </dgm:pt>
    <dgm:pt modelId="{F099DECA-BE84-5B4D-9DA7-0A13995085B0}" type="pres">
      <dgm:prSet presAssocID="{15F23BEE-B072-F344-9920-50798E2A67AB}" presName="negativeSpace" presStyleCnt="0"/>
      <dgm:spPr/>
    </dgm:pt>
    <dgm:pt modelId="{E24DE2B7-E3BD-6046-9C9C-C8F222E83E6D}" type="pres">
      <dgm:prSet presAssocID="{15F23BEE-B072-F344-9920-50798E2A67AB}" presName="childText" presStyleLbl="conFgAcc1" presStyleIdx="0" presStyleCnt="4">
        <dgm:presLayoutVars>
          <dgm:bulletEnabled val="1"/>
        </dgm:presLayoutVars>
      </dgm:prSet>
      <dgm:spPr/>
    </dgm:pt>
    <dgm:pt modelId="{59956FEE-68E7-784C-A16D-EA23C5DEB197}" type="pres">
      <dgm:prSet presAssocID="{3444F2A1-70A5-3446-B5EA-550CF6CBD0A3}" presName="spaceBetweenRectangles" presStyleCnt="0"/>
      <dgm:spPr/>
    </dgm:pt>
    <dgm:pt modelId="{50DB2C58-C33D-534E-BDCC-4F3ABC660B35}" type="pres">
      <dgm:prSet presAssocID="{A003A5C7-8848-FC4C-A00E-F9CA703A2280}" presName="parentLin" presStyleCnt="0"/>
      <dgm:spPr/>
    </dgm:pt>
    <dgm:pt modelId="{E6ED0A6E-789C-E945-81A1-B7DFF1A700AB}" type="pres">
      <dgm:prSet presAssocID="{A003A5C7-8848-FC4C-A00E-F9CA703A2280}" presName="parentLeftMargin" presStyleLbl="node1" presStyleIdx="0" presStyleCnt="4"/>
      <dgm:spPr/>
    </dgm:pt>
    <dgm:pt modelId="{A94B0D22-5562-7A40-91D5-3F4B6CE3697C}" type="pres">
      <dgm:prSet presAssocID="{A003A5C7-8848-FC4C-A00E-F9CA703A2280}" presName="parentText" presStyleLbl="node1" presStyleIdx="1" presStyleCnt="4" custScaleX="98510" custScaleY="231933">
        <dgm:presLayoutVars>
          <dgm:chMax val="0"/>
          <dgm:bulletEnabled val="1"/>
        </dgm:presLayoutVars>
      </dgm:prSet>
      <dgm:spPr/>
    </dgm:pt>
    <dgm:pt modelId="{6595EC51-6D51-7847-9F09-5F39FD49FFBC}" type="pres">
      <dgm:prSet presAssocID="{A003A5C7-8848-FC4C-A00E-F9CA703A2280}" presName="negativeSpace" presStyleCnt="0"/>
      <dgm:spPr/>
    </dgm:pt>
    <dgm:pt modelId="{8997A7B2-DED0-F743-A321-3C8DE4597F1A}" type="pres">
      <dgm:prSet presAssocID="{A003A5C7-8848-FC4C-A00E-F9CA703A2280}" presName="childText" presStyleLbl="conFgAcc1" presStyleIdx="1" presStyleCnt="4">
        <dgm:presLayoutVars>
          <dgm:bulletEnabled val="1"/>
        </dgm:presLayoutVars>
      </dgm:prSet>
      <dgm:spPr/>
    </dgm:pt>
    <dgm:pt modelId="{94321DD0-DDB1-DC4B-9885-4C2EB6ED4926}" type="pres">
      <dgm:prSet presAssocID="{A0EEEA68-3D07-CB42-B41A-494A809AFA61}" presName="spaceBetweenRectangles" presStyleCnt="0"/>
      <dgm:spPr/>
    </dgm:pt>
    <dgm:pt modelId="{1D9ABA8A-1559-3847-8486-25328E5F7F71}" type="pres">
      <dgm:prSet presAssocID="{FC365129-B27C-1944-BECF-80CDBC36DA76}" presName="parentLin" presStyleCnt="0"/>
      <dgm:spPr/>
    </dgm:pt>
    <dgm:pt modelId="{EF704AC7-0395-E24B-81AC-FD37F57A1309}" type="pres">
      <dgm:prSet presAssocID="{FC365129-B27C-1944-BECF-80CDBC36DA76}" presName="parentLeftMargin" presStyleLbl="node1" presStyleIdx="1" presStyleCnt="4"/>
      <dgm:spPr/>
    </dgm:pt>
    <dgm:pt modelId="{ACD9AC6B-D51D-354C-B27F-3821FA901799}" type="pres">
      <dgm:prSet presAssocID="{FC365129-B27C-1944-BECF-80CDBC36DA76}" presName="parentText" presStyleLbl="node1" presStyleIdx="2" presStyleCnt="4" custScaleX="98510" custScaleY="231933">
        <dgm:presLayoutVars>
          <dgm:chMax val="0"/>
          <dgm:bulletEnabled val="1"/>
        </dgm:presLayoutVars>
      </dgm:prSet>
      <dgm:spPr/>
    </dgm:pt>
    <dgm:pt modelId="{ADA3D76F-828E-9D48-8EA2-43F05D620AD8}" type="pres">
      <dgm:prSet presAssocID="{FC365129-B27C-1944-BECF-80CDBC36DA76}" presName="negativeSpace" presStyleCnt="0"/>
      <dgm:spPr/>
    </dgm:pt>
    <dgm:pt modelId="{FF14E604-F5B9-244A-A063-63EA9D90A842}" type="pres">
      <dgm:prSet presAssocID="{FC365129-B27C-1944-BECF-80CDBC36DA76}" presName="childText" presStyleLbl="conFgAcc1" presStyleIdx="2" presStyleCnt="4">
        <dgm:presLayoutVars>
          <dgm:bulletEnabled val="1"/>
        </dgm:presLayoutVars>
      </dgm:prSet>
      <dgm:spPr/>
    </dgm:pt>
    <dgm:pt modelId="{66BC78D7-F5BE-EF49-9A17-9E2C92BCA653}" type="pres">
      <dgm:prSet presAssocID="{84CD7A3A-02F7-0949-99D5-1D8613F10ECE}" presName="spaceBetweenRectangles" presStyleCnt="0"/>
      <dgm:spPr/>
    </dgm:pt>
    <dgm:pt modelId="{FC313AE1-EFEC-2C46-8628-F1862690B09E}" type="pres">
      <dgm:prSet presAssocID="{409B120B-2385-F448-B7C9-D20005279F13}" presName="parentLin" presStyleCnt="0"/>
      <dgm:spPr/>
    </dgm:pt>
    <dgm:pt modelId="{304E25E0-1E21-914D-867E-FAB41AD38431}" type="pres">
      <dgm:prSet presAssocID="{409B120B-2385-F448-B7C9-D20005279F13}" presName="parentLeftMargin" presStyleLbl="node1" presStyleIdx="2" presStyleCnt="4"/>
      <dgm:spPr/>
    </dgm:pt>
    <dgm:pt modelId="{28667CC4-BBEB-6547-989A-837815838C72}" type="pres">
      <dgm:prSet presAssocID="{409B120B-2385-F448-B7C9-D20005279F13}" presName="parentText" presStyleLbl="node1" presStyleIdx="3" presStyleCnt="4" custScaleX="98510" custScaleY="231933">
        <dgm:presLayoutVars>
          <dgm:chMax val="0"/>
          <dgm:bulletEnabled val="1"/>
        </dgm:presLayoutVars>
      </dgm:prSet>
      <dgm:spPr/>
    </dgm:pt>
    <dgm:pt modelId="{7AF5D24B-95C8-FE40-8C20-447771C2FFEB}" type="pres">
      <dgm:prSet presAssocID="{409B120B-2385-F448-B7C9-D20005279F13}" presName="negativeSpace" presStyleCnt="0"/>
      <dgm:spPr/>
    </dgm:pt>
    <dgm:pt modelId="{C25FE2E4-DE76-3B4F-9045-5FFA13F36BBD}" type="pres">
      <dgm:prSet presAssocID="{409B120B-2385-F448-B7C9-D20005279F1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48EEB0A-7CC0-4D49-87B2-4651A6D108CD}" type="presOf" srcId="{FC365129-B27C-1944-BECF-80CDBC36DA76}" destId="{EF704AC7-0395-E24B-81AC-FD37F57A1309}" srcOrd="0" destOrd="0" presId="urn:microsoft.com/office/officeart/2005/8/layout/list1"/>
    <dgm:cxn modelId="{FDE1BD0B-579B-2847-B9A1-84F5F94919C5}" srcId="{409B120B-2385-F448-B7C9-D20005279F13}" destId="{FBABCE94-8A8C-B142-A8EC-3267A4BB5578}" srcOrd="0" destOrd="0" parTransId="{5A1FAA73-6D1D-284D-A6E5-3F349C3D398B}" sibTransId="{D1C42AC9-D0B2-B945-AD2E-CA6132C82AC3}"/>
    <dgm:cxn modelId="{24484A0E-0D4A-DA4E-BBA2-09AF273FC98F}" srcId="{2E95F084-2274-8B4E-B354-55ADC86B05B6}" destId="{15F23BEE-B072-F344-9920-50798E2A67AB}" srcOrd="0" destOrd="0" parTransId="{038609D5-F8B8-2946-99DE-474676E27575}" sibTransId="{3444F2A1-70A5-3446-B5EA-550CF6CBD0A3}"/>
    <dgm:cxn modelId="{C490D317-4DA9-A14E-B2FB-D8C294D79AEB}" type="presOf" srcId="{15F23BEE-B072-F344-9920-50798E2A67AB}" destId="{C6B73F86-73A1-814E-92B9-159169F900C4}" srcOrd="0" destOrd="0" presId="urn:microsoft.com/office/officeart/2005/8/layout/list1"/>
    <dgm:cxn modelId="{8FC43D1D-B1E8-2B4A-BCF5-54620658CBA5}" type="presOf" srcId="{409B120B-2385-F448-B7C9-D20005279F13}" destId="{28667CC4-BBEB-6547-989A-837815838C72}" srcOrd="1" destOrd="0" presId="urn:microsoft.com/office/officeart/2005/8/layout/list1"/>
    <dgm:cxn modelId="{E4CB0729-5EF3-7645-9760-8274AA2B8DC7}" srcId="{FC365129-B27C-1944-BECF-80CDBC36DA76}" destId="{CEEBD549-B789-2946-9F3F-013F9FC95E77}" srcOrd="0" destOrd="0" parTransId="{51AC775E-7C7F-5346-97DC-65DD7E6FA971}" sibTransId="{EF5A82E6-3A71-AB4F-898E-56997FE69F72}"/>
    <dgm:cxn modelId="{7B472560-F737-704C-9BF5-0A28710640B2}" type="presOf" srcId="{2E95F084-2274-8B4E-B354-55ADC86B05B6}" destId="{F5B7FA19-D5CC-AC4E-9CDB-7F87C06BD6E3}" srcOrd="0" destOrd="0" presId="urn:microsoft.com/office/officeart/2005/8/layout/list1"/>
    <dgm:cxn modelId="{CAF45968-54C7-2D4F-A6F0-82DD04C7640D}" type="presOf" srcId="{B6FA487D-27C9-004C-81FD-9D6AFCBDBF23}" destId="{E24DE2B7-E3BD-6046-9C9C-C8F222E83E6D}" srcOrd="0" destOrd="0" presId="urn:microsoft.com/office/officeart/2005/8/layout/list1"/>
    <dgm:cxn modelId="{F460137A-79A4-3A45-8D0E-05508E2AE97F}" srcId="{A003A5C7-8848-FC4C-A00E-F9CA703A2280}" destId="{F79EB323-5674-494E-8008-57B201D22213}" srcOrd="0" destOrd="0" parTransId="{3E366657-B150-E147-B337-38EF0B7B9442}" sibTransId="{D8DAAE8A-A0B5-6F42-8231-F3FB81F33E14}"/>
    <dgm:cxn modelId="{0C2A187A-3BC8-714C-906F-38D90A13ACD1}" type="presOf" srcId="{A003A5C7-8848-FC4C-A00E-F9CA703A2280}" destId="{A94B0D22-5562-7A40-91D5-3F4B6CE3697C}" srcOrd="1" destOrd="0" presId="urn:microsoft.com/office/officeart/2005/8/layout/list1"/>
    <dgm:cxn modelId="{25655B91-F1BA-9349-9E7D-7A8A3F25032E}" type="presOf" srcId="{A003A5C7-8848-FC4C-A00E-F9CA703A2280}" destId="{E6ED0A6E-789C-E945-81A1-B7DFF1A700AB}" srcOrd="0" destOrd="0" presId="urn:microsoft.com/office/officeart/2005/8/layout/list1"/>
    <dgm:cxn modelId="{94E34C92-AAE2-6042-A6CD-541D956769EA}" srcId="{2E95F084-2274-8B4E-B354-55ADC86B05B6}" destId="{FC365129-B27C-1944-BECF-80CDBC36DA76}" srcOrd="2" destOrd="0" parTransId="{0AC45F7C-B62F-DA41-B107-0E0E09E23B1E}" sibTransId="{84CD7A3A-02F7-0949-99D5-1D8613F10ECE}"/>
    <dgm:cxn modelId="{C3516D9B-F466-1A41-86C1-39A1D5BD6C69}" srcId="{15F23BEE-B072-F344-9920-50798E2A67AB}" destId="{B6FA487D-27C9-004C-81FD-9D6AFCBDBF23}" srcOrd="0" destOrd="0" parTransId="{28DA3992-EAF3-4E4B-8478-ABA83668224D}" sibTransId="{6F780E3C-E6E0-D944-B593-5A569E2D1E77}"/>
    <dgm:cxn modelId="{5F17B4B9-8A86-3149-A1D3-5A917B24066A}" type="presOf" srcId="{409B120B-2385-F448-B7C9-D20005279F13}" destId="{304E25E0-1E21-914D-867E-FAB41AD38431}" srcOrd="0" destOrd="0" presId="urn:microsoft.com/office/officeart/2005/8/layout/list1"/>
    <dgm:cxn modelId="{84326CC5-0026-5541-8611-55A81BE7BB58}" srcId="{2E95F084-2274-8B4E-B354-55ADC86B05B6}" destId="{409B120B-2385-F448-B7C9-D20005279F13}" srcOrd="3" destOrd="0" parTransId="{D0BAB443-700D-7749-AB94-0CB9C211F7A4}" sibTransId="{87E2029F-B461-E840-89E2-FB6CE00F7D12}"/>
    <dgm:cxn modelId="{F0BE74CE-383D-E945-8F54-0BA3E9C4CD7F}" type="presOf" srcId="{F79EB323-5674-494E-8008-57B201D22213}" destId="{8997A7B2-DED0-F743-A321-3C8DE4597F1A}" srcOrd="0" destOrd="0" presId="urn:microsoft.com/office/officeart/2005/8/layout/list1"/>
    <dgm:cxn modelId="{A6AB30D7-FE44-9948-ACF1-EB5837CCB6A4}" type="presOf" srcId="{CEEBD549-B789-2946-9F3F-013F9FC95E77}" destId="{FF14E604-F5B9-244A-A063-63EA9D90A842}" srcOrd="0" destOrd="0" presId="urn:microsoft.com/office/officeart/2005/8/layout/list1"/>
    <dgm:cxn modelId="{95F4C1DB-2659-154B-A43D-709298940C79}" type="presOf" srcId="{FC365129-B27C-1944-BECF-80CDBC36DA76}" destId="{ACD9AC6B-D51D-354C-B27F-3821FA901799}" srcOrd="1" destOrd="0" presId="urn:microsoft.com/office/officeart/2005/8/layout/list1"/>
    <dgm:cxn modelId="{7FEE45E2-C841-3148-81D4-62076CFAD4F2}" type="presOf" srcId="{FBABCE94-8A8C-B142-A8EC-3267A4BB5578}" destId="{C25FE2E4-DE76-3B4F-9045-5FFA13F36BBD}" srcOrd="0" destOrd="0" presId="urn:microsoft.com/office/officeart/2005/8/layout/list1"/>
    <dgm:cxn modelId="{C0777DEB-548F-E241-A5F5-FB123E13AC33}" type="presOf" srcId="{15F23BEE-B072-F344-9920-50798E2A67AB}" destId="{A4675A07-0AD0-CB42-A1C5-99FC9402680C}" srcOrd="1" destOrd="0" presId="urn:microsoft.com/office/officeart/2005/8/layout/list1"/>
    <dgm:cxn modelId="{501F64F7-5EAD-EC48-A8F3-DE3CF5777E2C}" srcId="{2E95F084-2274-8B4E-B354-55ADC86B05B6}" destId="{A003A5C7-8848-FC4C-A00E-F9CA703A2280}" srcOrd="1" destOrd="0" parTransId="{6916E1D3-E905-D247-94BC-7192D5269EFF}" sibTransId="{A0EEEA68-3D07-CB42-B41A-494A809AFA61}"/>
    <dgm:cxn modelId="{4CA8CBE5-873A-A94F-B6FF-C82334E12731}" type="presParOf" srcId="{F5B7FA19-D5CC-AC4E-9CDB-7F87C06BD6E3}" destId="{975DF626-9082-B942-9F56-0F8C1F96B7A1}" srcOrd="0" destOrd="0" presId="urn:microsoft.com/office/officeart/2005/8/layout/list1"/>
    <dgm:cxn modelId="{AD47149F-B449-D247-B5AE-3C3066F0444E}" type="presParOf" srcId="{975DF626-9082-B942-9F56-0F8C1F96B7A1}" destId="{C6B73F86-73A1-814E-92B9-159169F900C4}" srcOrd="0" destOrd="0" presId="urn:microsoft.com/office/officeart/2005/8/layout/list1"/>
    <dgm:cxn modelId="{C07B213D-E13E-1B4E-9D78-B1A39350EF95}" type="presParOf" srcId="{975DF626-9082-B942-9F56-0F8C1F96B7A1}" destId="{A4675A07-0AD0-CB42-A1C5-99FC9402680C}" srcOrd="1" destOrd="0" presId="urn:microsoft.com/office/officeart/2005/8/layout/list1"/>
    <dgm:cxn modelId="{0E56272D-4EDB-6547-B105-9EE3CEFBCECC}" type="presParOf" srcId="{F5B7FA19-D5CC-AC4E-9CDB-7F87C06BD6E3}" destId="{F099DECA-BE84-5B4D-9DA7-0A13995085B0}" srcOrd="1" destOrd="0" presId="urn:microsoft.com/office/officeart/2005/8/layout/list1"/>
    <dgm:cxn modelId="{24895B12-E9A9-C042-9D94-302784360B05}" type="presParOf" srcId="{F5B7FA19-D5CC-AC4E-9CDB-7F87C06BD6E3}" destId="{E24DE2B7-E3BD-6046-9C9C-C8F222E83E6D}" srcOrd="2" destOrd="0" presId="urn:microsoft.com/office/officeart/2005/8/layout/list1"/>
    <dgm:cxn modelId="{CD022283-D9E5-CC4D-A483-D60B21BCD1E8}" type="presParOf" srcId="{F5B7FA19-D5CC-AC4E-9CDB-7F87C06BD6E3}" destId="{59956FEE-68E7-784C-A16D-EA23C5DEB197}" srcOrd="3" destOrd="0" presId="urn:microsoft.com/office/officeart/2005/8/layout/list1"/>
    <dgm:cxn modelId="{1D57E50C-E79B-3041-B69F-F25139FD1E47}" type="presParOf" srcId="{F5B7FA19-D5CC-AC4E-9CDB-7F87C06BD6E3}" destId="{50DB2C58-C33D-534E-BDCC-4F3ABC660B35}" srcOrd="4" destOrd="0" presId="urn:microsoft.com/office/officeart/2005/8/layout/list1"/>
    <dgm:cxn modelId="{6EF495D1-FA86-6A44-B4EE-DE048C38B757}" type="presParOf" srcId="{50DB2C58-C33D-534E-BDCC-4F3ABC660B35}" destId="{E6ED0A6E-789C-E945-81A1-B7DFF1A700AB}" srcOrd="0" destOrd="0" presId="urn:microsoft.com/office/officeart/2005/8/layout/list1"/>
    <dgm:cxn modelId="{40407E99-1909-B440-A5C2-B91762619FA3}" type="presParOf" srcId="{50DB2C58-C33D-534E-BDCC-4F3ABC660B35}" destId="{A94B0D22-5562-7A40-91D5-3F4B6CE3697C}" srcOrd="1" destOrd="0" presId="urn:microsoft.com/office/officeart/2005/8/layout/list1"/>
    <dgm:cxn modelId="{90C116A0-F900-6E48-910B-C6451D1E0FF4}" type="presParOf" srcId="{F5B7FA19-D5CC-AC4E-9CDB-7F87C06BD6E3}" destId="{6595EC51-6D51-7847-9F09-5F39FD49FFBC}" srcOrd="5" destOrd="0" presId="urn:microsoft.com/office/officeart/2005/8/layout/list1"/>
    <dgm:cxn modelId="{E355A612-322F-EF46-876B-778F1DF71969}" type="presParOf" srcId="{F5B7FA19-D5CC-AC4E-9CDB-7F87C06BD6E3}" destId="{8997A7B2-DED0-F743-A321-3C8DE4597F1A}" srcOrd="6" destOrd="0" presId="urn:microsoft.com/office/officeart/2005/8/layout/list1"/>
    <dgm:cxn modelId="{5E4D775A-FF02-1C4C-9E69-570E3646318C}" type="presParOf" srcId="{F5B7FA19-D5CC-AC4E-9CDB-7F87C06BD6E3}" destId="{94321DD0-DDB1-DC4B-9885-4C2EB6ED4926}" srcOrd="7" destOrd="0" presId="urn:microsoft.com/office/officeart/2005/8/layout/list1"/>
    <dgm:cxn modelId="{55A6BDB3-1539-2B4E-9694-5F5B479EDD9D}" type="presParOf" srcId="{F5B7FA19-D5CC-AC4E-9CDB-7F87C06BD6E3}" destId="{1D9ABA8A-1559-3847-8486-25328E5F7F71}" srcOrd="8" destOrd="0" presId="urn:microsoft.com/office/officeart/2005/8/layout/list1"/>
    <dgm:cxn modelId="{3B567C32-7493-8947-947D-D1F46905CFEF}" type="presParOf" srcId="{1D9ABA8A-1559-3847-8486-25328E5F7F71}" destId="{EF704AC7-0395-E24B-81AC-FD37F57A1309}" srcOrd="0" destOrd="0" presId="urn:microsoft.com/office/officeart/2005/8/layout/list1"/>
    <dgm:cxn modelId="{5B827060-3E41-E346-871C-A1320E3F3035}" type="presParOf" srcId="{1D9ABA8A-1559-3847-8486-25328E5F7F71}" destId="{ACD9AC6B-D51D-354C-B27F-3821FA901799}" srcOrd="1" destOrd="0" presId="urn:microsoft.com/office/officeart/2005/8/layout/list1"/>
    <dgm:cxn modelId="{A1C162AF-0B00-1743-AC30-80589946E8D7}" type="presParOf" srcId="{F5B7FA19-D5CC-AC4E-9CDB-7F87C06BD6E3}" destId="{ADA3D76F-828E-9D48-8EA2-43F05D620AD8}" srcOrd="9" destOrd="0" presId="urn:microsoft.com/office/officeart/2005/8/layout/list1"/>
    <dgm:cxn modelId="{0E5A36ED-8C1D-9B4E-B15B-7C6B89C7EB30}" type="presParOf" srcId="{F5B7FA19-D5CC-AC4E-9CDB-7F87C06BD6E3}" destId="{FF14E604-F5B9-244A-A063-63EA9D90A842}" srcOrd="10" destOrd="0" presId="urn:microsoft.com/office/officeart/2005/8/layout/list1"/>
    <dgm:cxn modelId="{10D89F60-75F9-4649-9A2D-1A759247878C}" type="presParOf" srcId="{F5B7FA19-D5CC-AC4E-9CDB-7F87C06BD6E3}" destId="{66BC78D7-F5BE-EF49-9A17-9E2C92BCA653}" srcOrd="11" destOrd="0" presId="urn:microsoft.com/office/officeart/2005/8/layout/list1"/>
    <dgm:cxn modelId="{6D488A31-A028-D945-B5F3-3D34BF7F04C4}" type="presParOf" srcId="{F5B7FA19-D5CC-AC4E-9CDB-7F87C06BD6E3}" destId="{FC313AE1-EFEC-2C46-8628-F1862690B09E}" srcOrd="12" destOrd="0" presId="urn:microsoft.com/office/officeart/2005/8/layout/list1"/>
    <dgm:cxn modelId="{3632744A-9987-4343-AD11-B53B5371BEEC}" type="presParOf" srcId="{FC313AE1-EFEC-2C46-8628-F1862690B09E}" destId="{304E25E0-1E21-914D-867E-FAB41AD38431}" srcOrd="0" destOrd="0" presId="urn:microsoft.com/office/officeart/2005/8/layout/list1"/>
    <dgm:cxn modelId="{39BB33B7-D47A-B64F-9717-91AAFA8B2950}" type="presParOf" srcId="{FC313AE1-EFEC-2C46-8628-F1862690B09E}" destId="{28667CC4-BBEB-6547-989A-837815838C72}" srcOrd="1" destOrd="0" presId="urn:microsoft.com/office/officeart/2005/8/layout/list1"/>
    <dgm:cxn modelId="{5BC84876-54D2-B842-A5E7-339587FA465A}" type="presParOf" srcId="{F5B7FA19-D5CC-AC4E-9CDB-7F87C06BD6E3}" destId="{7AF5D24B-95C8-FE40-8C20-447771C2FFEB}" srcOrd="13" destOrd="0" presId="urn:microsoft.com/office/officeart/2005/8/layout/list1"/>
    <dgm:cxn modelId="{CE7BA05F-7EA3-F745-9660-8393FA8EBA32}" type="presParOf" srcId="{F5B7FA19-D5CC-AC4E-9CDB-7F87C06BD6E3}" destId="{C25FE2E4-DE76-3B4F-9045-5FFA13F36BB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E95F084-2274-8B4E-B354-55ADC86B05B6}" type="doc">
      <dgm:prSet loTypeId="urn:microsoft.com/office/officeart/2005/8/layout/process3" loCatId="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F23BEE-B072-F344-9920-50798E2A67A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تحديد القنوات ذات الأداء العالي</a:t>
          </a:r>
          <a:endParaRPr lang="en-GB" sz="2000" b="1" dirty="0"/>
        </a:p>
      </dgm:t>
    </dgm:pt>
    <dgm:pt modelId="{038609D5-F8B8-2946-99DE-474676E27575}" type="parTrans" cxnId="{24484A0E-0D4A-DA4E-BBA2-09AF273FC98F}">
      <dgm:prSet/>
      <dgm:spPr/>
      <dgm:t>
        <a:bodyPr/>
        <a:lstStyle/>
        <a:p>
          <a:pPr algn="r" rtl="1"/>
          <a:endParaRPr lang="en-GB" sz="2400"/>
        </a:p>
      </dgm:t>
    </dgm:pt>
    <dgm:pt modelId="{3444F2A1-70A5-3446-B5EA-550CF6CBD0A3}" type="sibTrans" cxnId="{24484A0E-0D4A-DA4E-BBA2-09AF273FC98F}">
      <dgm:prSet custT="1"/>
      <dgm:spPr/>
      <dgm:t>
        <a:bodyPr/>
        <a:lstStyle/>
        <a:p>
          <a:pPr algn="r" rtl="1"/>
          <a:endParaRPr lang="en-GB" sz="2400"/>
        </a:p>
      </dgm:t>
    </dgm:pt>
    <dgm:pt modelId="{B6FA487D-27C9-004C-81FD-9D6AFCBDBF2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None/>
          </a:pPr>
          <a:r>
            <a:rPr lang="ar-SA" sz="2400" dirty="0"/>
            <a:t>تحويل المزيد من الموارد إليها</a:t>
          </a:r>
          <a:endParaRPr lang="en-GB" sz="2400" dirty="0"/>
        </a:p>
      </dgm:t>
    </dgm:pt>
    <dgm:pt modelId="{28DA3992-EAF3-4E4B-8478-ABA83668224D}" type="parTrans" cxnId="{C3516D9B-F466-1A41-86C1-39A1D5BD6C69}">
      <dgm:prSet/>
      <dgm:spPr/>
      <dgm:t>
        <a:bodyPr/>
        <a:lstStyle/>
        <a:p>
          <a:pPr algn="r" rtl="1"/>
          <a:endParaRPr lang="en-GB" sz="2400"/>
        </a:p>
      </dgm:t>
    </dgm:pt>
    <dgm:pt modelId="{6F780E3C-E6E0-D944-B593-5A569E2D1E77}" type="sibTrans" cxnId="{C3516D9B-F466-1A41-86C1-39A1D5BD6C69}">
      <dgm:prSet/>
      <dgm:spPr/>
      <dgm:t>
        <a:bodyPr/>
        <a:lstStyle/>
        <a:p>
          <a:pPr algn="r" rtl="1"/>
          <a:endParaRPr lang="en-GB" sz="2400"/>
        </a:p>
      </dgm:t>
    </dgm:pt>
    <dgm:pt modelId="{A003A5C7-8848-FC4C-A00E-F9CA703A2280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تقليل الإنفاق على القنوات الضعيفة</a:t>
          </a:r>
          <a:endParaRPr lang="en-GB" sz="2000" b="1" dirty="0"/>
        </a:p>
      </dgm:t>
    </dgm:pt>
    <dgm:pt modelId="{6916E1D3-E905-D247-94BC-7192D5269EFF}" type="parTrans" cxnId="{501F64F7-5EAD-EC48-A8F3-DE3CF5777E2C}">
      <dgm:prSet/>
      <dgm:spPr/>
      <dgm:t>
        <a:bodyPr/>
        <a:lstStyle/>
        <a:p>
          <a:pPr algn="r" rtl="1"/>
          <a:endParaRPr lang="en-GB" sz="2400"/>
        </a:p>
      </dgm:t>
    </dgm:pt>
    <dgm:pt modelId="{A0EEEA68-3D07-CB42-B41A-494A809AFA61}" type="sibTrans" cxnId="{501F64F7-5EAD-EC48-A8F3-DE3CF5777E2C}">
      <dgm:prSet custT="1"/>
      <dgm:spPr/>
      <dgm:t>
        <a:bodyPr/>
        <a:lstStyle/>
        <a:p>
          <a:pPr algn="r" rtl="1"/>
          <a:endParaRPr lang="en-GB" sz="2400"/>
        </a:p>
      </dgm:t>
    </dgm:pt>
    <dgm:pt modelId="{F79EB323-5674-494E-8008-57B201D2221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هي تلك القنوات التي لا تُظهر نتائج مرضية</a:t>
          </a:r>
          <a:endParaRPr lang="en-GB" sz="2400" dirty="0"/>
        </a:p>
      </dgm:t>
    </dgm:pt>
    <dgm:pt modelId="{3E366657-B150-E147-B337-38EF0B7B9442}" type="parTrans" cxnId="{F460137A-79A4-3A45-8D0E-05508E2AE97F}">
      <dgm:prSet/>
      <dgm:spPr/>
      <dgm:t>
        <a:bodyPr/>
        <a:lstStyle/>
        <a:p>
          <a:pPr algn="r" rtl="1"/>
          <a:endParaRPr lang="en-GB" sz="2400"/>
        </a:p>
      </dgm:t>
    </dgm:pt>
    <dgm:pt modelId="{D8DAAE8A-A0B5-6F42-8231-F3FB81F33E14}" type="sibTrans" cxnId="{F460137A-79A4-3A45-8D0E-05508E2AE97F}">
      <dgm:prSet/>
      <dgm:spPr/>
      <dgm:t>
        <a:bodyPr/>
        <a:lstStyle/>
        <a:p>
          <a:pPr algn="r" rtl="1"/>
          <a:endParaRPr lang="en-GB" sz="2400"/>
        </a:p>
      </dgm:t>
    </dgm:pt>
    <dgm:pt modelId="{FC365129-B27C-1944-BECF-80CDBC36DA76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زيادة الاستثمار في الإعلانات الناجحة</a:t>
          </a:r>
          <a:endParaRPr lang="en-GB" sz="2000" dirty="0"/>
        </a:p>
      </dgm:t>
    </dgm:pt>
    <dgm:pt modelId="{0AC45F7C-B62F-DA41-B107-0E0E09E23B1E}" type="parTrans" cxnId="{94E34C92-AAE2-6042-A6CD-541D956769EA}">
      <dgm:prSet/>
      <dgm:spPr/>
      <dgm:t>
        <a:bodyPr/>
        <a:lstStyle/>
        <a:p>
          <a:pPr algn="r" rtl="1"/>
          <a:endParaRPr lang="en-GB" sz="2400"/>
        </a:p>
      </dgm:t>
    </dgm:pt>
    <dgm:pt modelId="{84CD7A3A-02F7-0949-99D5-1D8613F10ECE}" type="sibTrans" cxnId="{94E34C92-AAE2-6042-A6CD-541D956769EA}">
      <dgm:prSet custT="1"/>
      <dgm:spPr/>
      <dgm:t>
        <a:bodyPr/>
        <a:lstStyle/>
        <a:p>
          <a:pPr algn="r" rtl="1"/>
          <a:endParaRPr lang="en-GB" sz="2400"/>
        </a:p>
      </dgm:t>
    </dgm:pt>
    <dgm:pt modelId="{CEEBD549-B789-2946-9F3F-013F9FC95E77}">
      <dgm:prSet phldrT="[Text]" custT="1"/>
      <dgm:spPr/>
      <dgm:t>
        <a:bodyPr/>
        <a:lstStyle/>
        <a:p>
          <a:pPr algn="r" rtl="1">
            <a:buNone/>
          </a:pPr>
          <a:r>
            <a:rPr lang="ar-SA" sz="2400" b="0" dirty="0"/>
            <a:t>زيادة الاستثمار فيها لتعظيم العائد على الاستثمار</a:t>
          </a:r>
          <a:endParaRPr lang="en-GB" sz="2400" b="0" dirty="0"/>
        </a:p>
      </dgm:t>
    </dgm:pt>
    <dgm:pt modelId="{51AC775E-7C7F-5346-97DC-65DD7E6FA971}" type="parTrans" cxnId="{E4CB0729-5EF3-7645-9760-8274AA2B8DC7}">
      <dgm:prSet/>
      <dgm:spPr/>
      <dgm:t>
        <a:bodyPr/>
        <a:lstStyle/>
        <a:p>
          <a:pPr algn="r" rtl="1"/>
          <a:endParaRPr lang="en-GB" sz="2400"/>
        </a:p>
      </dgm:t>
    </dgm:pt>
    <dgm:pt modelId="{EF5A82E6-3A71-AB4F-898E-56997FE69F72}" type="sibTrans" cxnId="{E4CB0729-5EF3-7645-9760-8274AA2B8DC7}">
      <dgm:prSet/>
      <dgm:spPr/>
      <dgm:t>
        <a:bodyPr/>
        <a:lstStyle/>
        <a:p>
          <a:pPr algn="r" rtl="1"/>
          <a:endParaRPr lang="en-GB" sz="2400"/>
        </a:p>
      </dgm:t>
    </dgm:pt>
    <dgm:pt modelId="{BBF76B2A-484D-E246-A161-95BA9D115209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مراجعة الميزانية باستمرار</a:t>
          </a:r>
          <a:endParaRPr lang="en-GB" sz="2000" dirty="0"/>
        </a:p>
      </dgm:t>
    </dgm:pt>
    <dgm:pt modelId="{AC472092-2048-1348-A5F4-C881F9ACF560}" type="parTrans" cxnId="{2555D091-B55A-8A4F-B142-DF61FA761A15}">
      <dgm:prSet/>
      <dgm:spPr/>
      <dgm:t>
        <a:bodyPr/>
        <a:lstStyle/>
        <a:p>
          <a:pPr algn="r" rtl="1"/>
          <a:endParaRPr lang="en-GB" sz="2400"/>
        </a:p>
      </dgm:t>
    </dgm:pt>
    <dgm:pt modelId="{51AC2116-47E5-2B43-A6BB-C072352AB5E2}" type="sibTrans" cxnId="{2555D091-B55A-8A4F-B142-DF61FA761A15}">
      <dgm:prSet/>
      <dgm:spPr/>
      <dgm:t>
        <a:bodyPr/>
        <a:lstStyle/>
        <a:p>
          <a:pPr algn="r" rtl="1"/>
          <a:endParaRPr lang="en-GB" sz="2400"/>
        </a:p>
      </dgm:t>
    </dgm:pt>
    <dgm:pt modelId="{F4364A64-43A1-094E-BBED-6FBFA5130F5A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لضمان أن كل جنيه يُنفق يُحقق أقصى قيمة ممكنة</a:t>
          </a:r>
          <a:endParaRPr lang="en-GB" sz="2400" dirty="0"/>
        </a:p>
      </dgm:t>
    </dgm:pt>
    <dgm:pt modelId="{A41FE425-6698-9942-9D0E-B78C13B5B03E}" type="parTrans" cxnId="{A6F44867-80C6-1648-A256-2BE5D3FB519F}">
      <dgm:prSet/>
      <dgm:spPr/>
      <dgm:t>
        <a:bodyPr/>
        <a:lstStyle/>
        <a:p>
          <a:pPr algn="r" rtl="1"/>
          <a:endParaRPr lang="en-GB" sz="2400"/>
        </a:p>
      </dgm:t>
    </dgm:pt>
    <dgm:pt modelId="{D21E67AC-F105-F944-AC3C-43C55DB4796E}" type="sibTrans" cxnId="{A6F44867-80C6-1648-A256-2BE5D3FB519F}">
      <dgm:prSet/>
      <dgm:spPr/>
      <dgm:t>
        <a:bodyPr/>
        <a:lstStyle/>
        <a:p>
          <a:pPr algn="r" rtl="1"/>
          <a:endParaRPr lang="en-GB" sz="2400"/>
        </a:p>
      </dgm:t>
    </dgm:pt>
    <dgm:pt modelId="{D987A4FA-F58C-C040-8866-D4510C7D3B52}" type="pres">
      <dgm:prSet presAssocID="{2E95F084-2274-8B4E-B354-55ADC86B05B6}" presName="linearFlow" presStyleCnt="0">
        <dgm:presLayoutVars>
          <dgm:dir val="rev"/>
          <dgm:animLvl val="lvl"/>
          <dgm:resizeHandles val="exact"/>
        </dgm:presLayoutVars>
      </dgm:prSet>
      <dgm:spPr/>
    </dgm:pt>
    <dgm:pt modelId="{C7690C1A-0403-644C-9FE1-FB84D0D88D87}" type="pres">
      <dgm:prSet presAssocID="{15F23BEE-B072-F344-9920-50798E2A67AB}" presName="composite" presStyleCnt="0"/>
      <dgm:spPr/>
    </dgm:pt>
    <dgm:pt modelId="{A41E29E0-EB8F-F84B-AEBE-F5CC07DB11B7}" type="pres">
      <dgm:prSet presAssocID="{15F23BEE-B072-F344-9920-50798E2A67AB}" presName="par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935E47D-E2AC-5046-9612-57F75C7D64E5}" type="pres">
      <dgm:prSet presAssocID="{15F23BEE-B072-F344-9920-50798E2A67AB}" presName="parSh" presStyleLbl="node1" presStyleIdx="0" presStyleCnt="4"/>
      <dgm:spPr/>
    </dgm:pt>
    <dgm:pt modelId="{3ED7D022-B21B-F441-820E-E1034F994405}" type="pres">
      <dgm:prSet presAssocID="{15F23BEE-B072-F344-9920-50798E2A67AB}" presName="desTx" presStyleLbl="fgAcc1" presStyleIdx="0" presStyleCnt="4" custScaleY="65196">
        <dgm:presLayoutVars>
          <dgm:bulletEnabled val="1"/>
        </dgm:presLayoutVars>
      </dgm:prSet>
      <dgm:spPr/>
    </dgm:pt>
    <dgm:pt modelId="{E148BFD0-BF84-FF4C-81E8-6AA835B2F6E1}" type="pres">
      <dgm:prSet presAssocID="{3444F2A1-70A5-3446-B5EA-550CF6CBD0A3}" presName="sibTrans" presStyleLbl="sibTrans2D1" presStyleIdx="0" presStyleCnt="3"/>
      <dgm:spPr/>
    </dgm:pt>
    <dgm:pt modelId="{9FC7DA2C-5BE7-1042-A346-110835412F52}" type="pres">
      <dgm:prSet presAssocID="{3444F2A1-70A5-3446-B5EA-550CF6CBD0A3}" presName="connTx" presStyleLbl="sibTrans2D1" presStyleIdx="0" presStyleCnt="3"/>
      <dgm:spPr/>
    </dgm:pt>
    <dgm:pt modelId="{441B0B66-FE06-7749-9E44-4F298952CB54}" type="pres">
      <dgm:prSet presAssocID="{A003A5C7-8848-FC4C-A00E-F9CA703A2280}" presName="composite" presStyleCnt="0"/>
      <dgm:spPr/>
    </dgm:pt>
    <dgm:pt modelId="{E2340121-EB2F-474D-97C0-5E6268ACB626}" type="pres">
      <dgm:prSet presAssocID="{A003A5C7-8848-FC4C-A00E-F9CA703A2280}" presName="par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05C5946-9A24-A54F-9025-92897A9F00C9}" type="pres">
      <dgm:prSet presAssocID="{A003A5C7-8848-FC4C-A00E-F9CA703A2280}" presName="parSh" presStyleLbl="node1" presStyleIdx="1" presStyleCnt="4"/>
      <dgm:spPr/>
    </dgm:pt>
    <dgm:pt modelId="{5817B184-2D8B-D841-8D2B-B5BD6F091C1B}" type="pres">
      <dgm:prSet presAssocID="{A003A5C7-8848-FC4C-A00E-F9CA703A2280}" presName="desTx" presStyleLbl="fgAcc1" presStyleIdx="1" presStyleCnt="4" custScaleY="65196">
        <dgm:presLayoutVars>
          <dgm:bulletEnabled val="1"/>
        </dgm:presLayoutVars>
      </dgm:prSet>
      <dgm:spPr/>
    </dgm:pt>
    <dgm:pt modelId="{1BDA6CF6-D010-B546-B32E-49E9CBB6E115}" type="pres">
      <dgm:prSet presAssocID="{A0EEEA68-3D07-CB42-B41A-494A809AFA61}" presName="sibTrans" presStyleLbl="sibTrans2D1" presStyleIdx="1" presStyleCnt="3"/>
      <dgm:spPr/>
    </dgm:pt>
    <dgm:pt modelId="{43F02041-07A3-1C44-8854-949D5B4991F5}" type="pres">
      <dgm:prSet presAssocID="{A0EEEA68-3D07-CB42-B41A-494A809AFA61}" presName="connTx" presStyleLbl="sibTrans2D1" presStyleIdx="1" presStyleCnt="3"/>
      <dgm:spPr/>
    </dgm:pt>
    <dgm:pt modelId="{E3985F7A-7208-2246-BFEB-492A74F7B6E9}" type="pres">
      <dgm:prSet presAssocID="{FC365129-B27C-1944-BECF-80CDBC36DA76}" presName="composite" presStyleCnt="0"/>
      <dgm:spPr/>
    </dgm:pt>
    <dgm:pt modelId="{7E08803B-D853-024F-9B41-CBFEB1F444D2}" type="pres">
      <dgm:prSet presAssocID="{FC365129-B27C-1944-BECF-80CDBC36DA76}" presName="par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5F201ED-81EC-1D48-80E2-A73D1543C8E1}" type="pres">
      <dgm:prSet presAssocID="{FC365129-B27C-1944-BECF-80CDBC36DA76}" presName="parSh" presStyleLbl="node1" presStyleIdx="2" presStyleCnt="4"/>
      <dgm:spPr/>
    </dgm:pt>
    <dgm:pt modelId="{81CD847E-74F6-AC48-8A9E-D5749A09132F}" type="pres">
      <dgm:prSet presAssocID="{FC365129-B27C-1944-BECF-80CDBC36DA76}" presName="desTx" presStyleLbl="fgAcc1" presStyleIdx="2" presStyleCnt="4" custScaleY="65196">
        <dgm:presLayoutVars>
          <dgm:bulletEnabled val="1"/>
        </dgm:presLayoutVars>
      </dgm:prSet>
      <dgm:spPr/>
    </dgm:pt>
    <dgm:pt modelId="{34990DE8-CAAD-4A4A-8B68-DD6E6F6E87DB}" type="pres">
      <dgm:prSet presAssocID="{84CD7A3A-02F7-0949-99D5-1D8613F10ECE}" presName="sibTrans" presStyleLbl="sibTrans2D1" presStyleIdx="2" presStyleCnt="3"/>
      <dgm:spPr/>
    </dgm:pt>
    <dgm:pt modelId="{EA93331E-AF37-B243-820B-3A7E42A94C75}" type="pres">
      <dgm:prSet presAssocID="{84CD7A3A-02F7-0949-99D5-1D8613F10ECE}" presName="connTx" presStyleLbl="sibTrans2D1" presStyleIdx="2" presStyleCnt="3"/>
      <dgm:spPr/>
    </dgm:pt>
    <dgm:pt modelId="{F9A70950-CC42-514B-8735-64D31C61F032}" type="pres">
      <dgm:prSet presAssocID="{BBF76B2A-484D-E246-A161-95BA9D115209}" presName="composite" presStyleCnt="0"/>
      <dgm:spPr/>
    </dgm:pt>
    <dgm:pt modelId="{059CBA67-6898-2648-8AE2-3A19C1839483}" type="pres">
      <dgm:prSet presAssocID="{BBF76B2A-484D-E246-A161-95BA9D115209}" presName="par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3B94EDC-5FBC-404B-9B2D-2ABD1300E54E}" type="pres">
      <dgm:prSet presAssocID="{BBF76B2A-484D-E246-A161-95BA9D115209}" presName="parSh" presStyleLbl="node1" presStyleIdx="3" presStyleCnt="4"/>
      <dgm:spPr/>
    </dgm:pt>
    <dgm:pt modelId="{87D938F6-78CE-2D4E-9C89-65D546C61C82}" type="pres">
      <dgm:prSet presAssocID="{BBF76B2A-484D-E246-A161-95BA9D115209}" presName="desTx" presStyleLbl="fgAcc1" presStyleIdx="3" presStyleCnt="4" custScaleY="65196">
        <dgm:presLayoutVars>
          <dgm:bulletEnabled val="1"/>
        </dgm:presLayoutVars>
      </dgm:prSet>
      <dgm:spPr/>
    </dgm:pt>
  </dgm:ptLst>
  <dgm:cxnLst>
    <dgm:cxn modelId="{24484A0E-0D4A-DA4E-BBA2-09AF273FC98F}" srcId="{2E95F084-2274-8B4E-B354-55ADC86B05B6}" destId="{15F23BEE-B072-F344-9920-50798E2A67AB}" srcOrd="0" destOrd="0" parTransId="{038609D5-F8B8-2946-99DE-474676E27575}" sibTransId="{3444F2A1-70A5-3446-B5EA-550CF6CBD0A3}"/>
    <dgm:cxn modelId="{08615D1D-5717-3C4C-875E-65B0B13FBC4E}" type="presOf" srcId="{CEEBD549-B789-2946-9F3F-013F9FC95E77}" destId="{81CD847E-74F6-AC48-8A9E-D5749A09132F}" srcOrd="0" destOrd="0" presId="urn:microsoft.com/office/officeart/2005/8/layout/process3"/>
    <dgm:cxn modelId="{D08FAE27-58F0-BD47-8A3B-D53BAF525A6E}" type="presOf" srcId="{A003A5C7-8848-FC4C-A00E-F9CA703A2280}" destId="{E05C5946-9A24-A54F-9025-92897A9F00C9}" srcOrd="1" destOrd="0" presId="urn:microsoft.com/office/officeart/2005/8/layout/process3"/>
    <dgm:cxn modelId="{E4CB0729-5EF3-7645-9760-8274AA2B8DC7}" srcId="{FC365129-B27C-1944-BECF-80CDBC36DA76}" destId="{CEEBD549-B789-2946-9F3F-013F9FC95E77}" srcOrd="0" destOrd="0" parTransId="{51AC775E-7C7F-5346-97DC-65DD7E6FA971}" sibTransId="{EF5A82E6-3A71-AB4F-898E-56997FE69F72}"/>
    <dgm:cxn modelId="{C11E7644-0492-AF42-8D47-2DA3BB09C669}" type="presOf" srcId="{FC365129-B27C-1944-BECF-80CDBC36DA76}" destId="{B5F201ED-81EC-1D48-80E2-A73D1543C8E1}" srcOrd="1" destOrd="0" presId="urn:microsoft.com/office/officeart/2005/8/layout/process3"/>
    <dgm:cxn modelId="{5A7DCE47-1C35-3D42-BE02-1A9656A48ADE}" type="presOf" srcId="{A003A5C7-8848-FC4C-A00E-F9CA703A2280}" destId="{E2340121-EB2F-474D-97C0-5E6268ACB626}" srcOrd="0" destOrd="0" presId="urn:microsoft.com/office/officeart/2005/8/layout/process3"/>
    <dgm:cxn modelId="{40BF9C56-11FA-EB42-AD7B-5368C0B977E9}" type="presOf" srcId="{84CD7A3A-02F7-0949-99D5-1D8613F10ECE}" destId="{EA93331E-AF37-B243-820B-3A7E42A94C75}" srcOrd="1" destOrd="0" presId="urn:microsoft.com/office/officeart/2005/8/layout/process3"/>
    <dgm:cxn modelId="{A6F44867-80C6-1648-A256-2BE5D3FB519F}" srcId="{BBF76B2A-484D-E246-A161-95BA9D115209}" destId="{F4364A64-43A1-094E-BBED-6FBFA5130F5A}" srcOrd="0" destOrd="0" parTransId="{A41FE425-6698-9942-9D0E-B78C13B5B03E}" sibTransId="{D21E67AC-F105-F944-AC3C-43C55DB4796E}"/>
    <dgm:cxn modelId="{02D75568-0B71-354C-915A-3674C4B9C8FD}" type="presOf" srcId="{F79EB323-5674-494E-8008-57B201D22213}" destId="{5817B184-2D8B-D841-8D2B-B5BD6F091C1B}" srcOrd="0" destOrd="0" presId="urn:microsoft.com/office/officeart/2005/8/layout/process3"/>
    <dgm:cxn modelId="{F460137A-79A4-3A45-8D0E-05508E2AE97F}" srcId="{A003A5C7-8848-FC4C-A00E-F9CA703A2280}" destId="{F79EB323-5674-494E-8008-57B201D22213}" srcOrd="0" destOrd="0" parTransId="{3E366657-B150-E147-B337-38EF0B7B9442}" sibTransId="{D8DAAE8A-A0B5-6F42-8231-F3FB81F33E14}"/>
    <dgm:cxn modelId="{2555D091-B55A-8A4F-B142-DF61FA761A15}" srcId="{2E95F084-2274-8B4E-B354-55ADC86B05B6}" destId="{BBF76B2A-484D-E246-A161-95BA9D115209}" srcOrd="3" destOrd="0" parTransId="{AC472092-2048-1348-A5F4-C881F9ACF560}" sibTransId="{51AC2116-47E5-2B43-A6BB-C072352AB5E2}"/>
    <dgm:cxn modelId="{94E34C92-AAE2-6042-A6CD-541D956769EA}" srcId="{2E95F084-2274-8B4E-B354-55ADC86B05B6}" destId="{FC365129-B27C-1944-BECF-80CDBC36DA76}" srcOrd="2" destOrd="0" parTransId="{0AC45F7C-B62F-DA41-B107-0E0E09E23B1E}" sibTransId="{84CD7A3A-02F7-0949-99D5-1D8613F10ECE}"/>
    <dgm:cxn modelId="{B6C40595-4D34-E348-9B86-825C14E7CFD0}" type="presOf" srcId="{A0EEEA68-3D07-CB42-B41A-494A809AFA61}" destId="{43F02041-07A3-1C44-8854-949D5B4991F5}" srcOrd="1" destOrd="0" presId="urn:microsoft.com/office/officeart/2005/8/layout/process3"/>
    <dgm:cxn modelId="{00D78898-CE43-A242-909B-76BBC7B6C717}" type="presOf" srcId="{F4364A64-43A1-094E-BBED-6FBFA5130F5A}" destId="{87D938F6-78CE-2D4E-9C89-65D546C61C82}" srcOrd="0" destOrd="0" presId="urn:microsoft.com/office/officeart/2005/8/layout/process3"/>
    <dgm:cxn modelId="{B40DDB98-FC9F-8645-94C6-DDD9FC492C9B}" type="presOf" srcId="{FC365129-B27C-1944-BECF-80CDBC36DA76}" destId="{7E08803B-D853-024F-9B41-CBFEB1F444D2}" srcOrd="0" destOrd="0" presId="urn:microsoft.com/office/officeart/2005/8/layout/process3"/>
    <dgm:cxn modelId="{C3516D9B-F466-1A41-86C1-39A1D5BD6C69}" srcId="{15F23BEE-B072-F344-9920-50798E2A67AB}" destId="{B6FA487D-27C9-004C-81FD-9D6AFCBDBF23}" srcOrd="0" destOrd="0" parTransId="{28DA3992-EAF3-4E4B-8478-ABA83668224D}" sibTransId="{6F780E3C-E6E0-D944-B593-5A569E2D1E77}"/>
    <dgm:cxn modelId="{FC929AA3-1638-1941-8D3B-0ED66A960B34}" type="presOf" srcId="{2E95F084-2274-8B4E-B354-55ADC86B05B6}" destId="{D987A4FA-F58C-C040-8866-D4510C7D3B52}" srcOrd="0" destOrd="0" presId="urn:microsoft.com/office/officeart/2005/8/layout/process3"/>
    <dgm:cxn modelId="{D6566CB3-6B1E-B244-9811-389C6F452DC4}" type="presOf" srcId="{15F23BEE-B072-F344-9920-50798E2A67AB}" destId="{0935E47D-E2AC-5046-9612-57F75C7D64E5}" srcOrd="1" destOrd="0" presId="urn:microsoft.com/office/officeart/2005/8/layout/process3"/>
    <dgm:cxn modelId="{580EB9BD-2615-1042-B9DC-6D8E299AF34B}" type="presOf" srcId="{A0EEEA68-3D07-CB42-B41A-494A809AFA61}" destId="{1BDA6CF6-D010-B546-B32E-49E9CBB6E115}" srcOrd="0" destOrd="0" presId="urn:microsoft.com/office/officeart/2005/8/layout/process3"/>
    <dgm:cxn modelId="{6327D1BD-B0EF-9646-9B48-92B91F4F3FD6}" type="presOf" srcId="{B6FA487D-27C9-004C-81FD-9D6AFCBDBF23}" destId="{3ED7D022-B21B-F441-820E-E1034F994405}" srcOrd="0" destOrd="0" presId="urn:microsoft.com/office/officeart/2005/8/layout/process3"/>
    <dgm:cxn modelId="{91AF35C5-710C-564B-9913-BB8EB32DCA8F}" type="presOf" srcId="{3444F2A1-70A5-3446-B5EA-550CF6CBD0A3}" destId="{E148BFD0-BF84-FF4C-81E8-6AA835B2F6E1}" srcOrd="0" destOrd="0" presId="urn:microsoft.com/office/officeart/2005/8/layout/process3"/>
    <dgm:cxn modelId="{C6A2CDC5-BB04-FC42-8356-8DF5F09F339F}" type="presOf" srcId="{84CD7A3A-02F7-0949-99D5-1D8613F10ECE}" destId="{34990DE8-CAAD-4A4A-8B68-DD6E6F6E87DB}" srcOrd="0" destOrd="0" presId="urn:microsoft.com/office/officeart/2005/8/layout/process3"/>
    <dgm:cxn modelId="{FE80F9ED-F296-9740-BBCD-2F5EDA515DFA}" type="presOf" srcId="{15F23BEE-B072-F344-9920-50798E2A67AB}" destId="{A41E29E0-EB8F-F84B-AEBE-F5CC07DB11B7}" srcOrd="0" destOrd="0" presId="urn:microsoft.com/office/officeart/2005/8/layout/process3"/>
    <dgm:cxn modelId="{4211A3EF-2EDD-FA4C-AEB1-2AA5A63608F7}" type="presOf" srcId="{BBF76B2A-484D-E246-A161-95BA9D115209}" destId="{E3B94EDC-5FBC-404B-9B2D-2ABD1300E54E}" srcOrd="1" destOrd="0" presId="urn:microsoft.com/office/officeart/2005/8/layout/process3"/>
    <dgm:cxn modelId="{7C60D4F0-BC86-DD4D-979D-DEAA01BA96AD}" type="presOf" srcId="{BBF76B2A-484D-E246-A161-95BA9D115209}" destId="{059CBA67-6898-2648-8AE2-3A19C1839483}" srcOrd="0" destOrd="0" presId="urn:microsoft.com/office/officeart/2005/8/layout/process3"/>
    <dgm:cxn modelId="{501F64F7-5EAD-EC48-A8F3-DE3CF5777E2C}" srcId="{2E95F084-2274-8B4E-B354-55ADC86B05B6}" destId="{A003A5C7-8848-FC4C-A00E-F9CA703A2280}" srcOrd="1" destOrd="0" parTransId="{6916E1D3-E905-D247-94BC-7192D5269EFF}" sibTransId="{A0EEEA68-3D07-CB42-B41A-494A809AFA61}"/>
    <dgm:cxn modelId="{2142FAFF-9163-2045-B0E1-B071344B2F53}" type="presOf" srcId="{3444F2A1-70A5-3446-B5EA-550CF6CBD0A3}" destId="{9FC7DA2C-5BE7-1042-A346-110835412F52}" srcOrd="1" destOrd="0" presId="urn:microsoft.com/office/officeart/2005/8/layout/process3"/>
    <dgm:cxn modelId="{54A57E36-E27A-9E46-882B-3CA91AB85E34}" type="presParOf" srcId="{D987A4FA-F58C-C040-8866-D4510C7D3B52}" destId="{C7690C1A-0403-644C-9FE1-FB84D0D88D87}" srcOrd="0" destOrd="0" presId="urn:microsoft.com/office/officeart/2005/8/layout/process3"/>
    <dgm:cxn modelId="{D037C576-BD1D-E542-BE5B-9F06B20B5C7D}" type="presParOf" srcId="{C7690C1A-0403-644C-9FE1-FB84D0D88D87}" destId="{A41E29E0-EB8F-F84B-AEBE-F5CC07DB11B7}" srcOrd="0" destOrd="0" presId="urn:microsoft.com/office/officeart/2005/8/layout/process3"/>
    <dgm:cxn modelId="{A916FFB4-495A-594F-92A9-93FA65CAE19E}" type="presParOf" srcId="{C7690C1A-0403-644C-9FE1-FB84D0D88D87}" destId="{0935E47D-E2AC-5046-9612-57F75C7D64E5}" srcOrd="1" destOrd="0" presId="urn:microsoft.com/office/officeart/2005/8/layout/process3"/>
    <dgm:cxn modelId="{99C9072A-4697-6A45-8951-EE70DC6059B2}" type="presParOf" srcId="{C7690C1A-0403-644C-9FE1-FB84D0D88D87}" destId="{3ED7D022-B21B-F441-820E-E1034F994405}" srcOrd="2" destOrd="0" presId="urn:microsoft.com/office/officeart/2005/8/layout/process3"/>
    <dgm:cxn modelId="{F8BC7915-8332-8C4E-88F8-6A7F4541367B}" type="presParOf" srcId="{D987A4FA-F58C-C040-8866-D4510C7D3B52}" destId="{E148BFD0-BF84-FF4C-81E8-6AA835B2F6E1}" srcOrd="1" destOrd="0" presId="urn:microsoft.com/office/officeart/2005/8/layout/process3"/>
    <dgm:cxn modelId="{0BE4D903-9C13-FA48-B866-228E2C8EF624}" type="presParOf" srcId="{E148BFD0-BF84-FF4C-81E8-6AA835B2F6E1}" destId="{9FC7DA2C-5BE7-1042-A346-110835412F52}" srcOrd="0" destOrd="0" presId="urn:microsoft.com/office/officeart/2005/8/layout/process3"/>
    <dgm:cxn modelId="{8DD2621E-806E-7B40-94B8-080F93E45EE2}" type="presParOf" srcId="{D987A4FA-F58C-C040-8866-D4510C7D3B52}" destId="{441B0B66-FE06-7749-9E44-4F298952CB54}" srcOrd="2" destOrd="0" presId="urn:microsoft.com/office/officeart/2005/8/layout/process3"/>
    <dgm:cxn modelId="{2A9EE923-7513-B949-82D2-126D60D68BD7}" type="presParOf" srcId="{441B0B66-FE06-7749-9E44-4F298952CB54}" destId="{E2340121-EB2F-474D-97C0-5E6268ACB626}" srcOrd="0" destOrd="0" presId="urn:microsoft.com/office/officeart/2005/8/layout/process3"/>
    <dgm:cxn modelId="{D790A75F-8A48-8B48-ACE9-7D0A3B89A8B3}" type="presParOf" srcId="{441B0B66-FE06-7749-9E44-4F298952CB54}" destId="{E05C5946-9A24-A54F-9025-92897A9F00C9}" srcOrd="1" destOrd="0" presId="urn:microsoft.com/office/officeart/2005/8/layout/process3"/>
    <dgm:cxn modelId="{0DEB0E70-BC67-F649-A0BB-63184F564793}" type="presParOf" srcId="{441B0B66-FE06-7749-9E44-4F298952CB54}" destId="{5817B184-2D8B-D841-8D2B-B5BD6F091C1B}" srcOrd="2" destOrd="0" presId="urn:microsoft.com/office/officeart/2005/8/layout/process3"/>
    <dgm:cxn modelId="{7ABDDEC3-41D6-CB41-824C-90955618CA7C}" type="presParOf" srcId="{D987A4FA-F58C-C040-8866-D4510C7D3B52}" destId="{1BDA6CF6-D010-B546-B32E-49E9CBB6E115}" srcOrd="3" destOrd="0" presId="urn:microsoft.com/office/officeart/2005/8/layout/process3"/>
    <dgm:cxn modelId="{0BF70045-43FC-E547-80E7-88A2C3C37AC4}" type="presParOf" srcId="{1BDA6CF6-D010-B546-B32E-49E9CBB6E115}" destId="{43F02041-07A3-1C44-8854-949D5B4991F5}" srcOrd="0" destOrd="0" presId="urn:microsoft.com/office/officeart/2005/8/layout/process3"/>
    <dgm:cxn modelId="{73C05456-2AF3-EF41-8C80-31681F5CCCF3}" type="presParOf" srcId="{D987A4FA-F58C-C040-8866-D4510C7D3B52}" destId="{E3985F7A-7208-2246-BFEB-492A74F7B6E9}" srcOrd="4" destOrd="0" presId="urn:microsoft.com/office/officeart/2005/8/layout/process3"/>
    <dgm:cxn modelId="{DD791F30-C23B-114A-85D9-EF97E70E4A4C}" type="presParOf" srcId="{E3985F7A-7208-2246-BFEB-492A74F7B6E9}" destId="{7E08803B-D853-024F-9B41-CBFEB1F444D2}" srcOrd="0" destOrd="0" presId="urn:microsoft.com/office/officeart/2005/8/layout/process3"/>
    <dgm:cxn modelId="{41C519E0-CA10-8243-B89B-00C3F98EE4A0}" type="presParOf" srcId="{E3985F7A-7208-2246-BFEB-492A74F7B6E9}" destId="{B5F201ED-81EC-1D48-80E2-A73D1543C8E1}" srcOrd="1" destOrd="0" presId="urn:microsoft.com/office/officeart/2005/8/layout/process3"/>
    <dgm:cxn modelId="{00F22562-D712-D34C-AA61-8AE47765A947}" type="presParOf" srcId="{E3985F7A-7208-2246-BFEB-492A74F7B6E9}" destId="{81CD847E-74F6-AC48-8A9E-D5749A09132F}" srcOrd="2" destOrd="0" presId="urn:microsoft.com/office/officeart/2005/8/layout/process3"/>
    <dgm:cxn modelId="{A818A7F0-9AD5-B94B-B24E-9F151370C5A7}" type="presParOf" srcId="{D987A4FA-F58C-C040-8866-D4510C7D3B52}" destId="{34990DE8-CAAD-4A4A-8B68-DD6E6F6E87DB}" srcOrd="5" destOrd="0" presId="urn:microsoft.com/office/officeart/2005/8/layout/process3"/>
    <dgm:cxn modelId="{EA949A19-B323-6D47-96C6-16DEB34F43F0}" type="presParOf" srcId="{34990DE8-CAAD-4A4A-8B68-DD6E6F6E87DB}" destId="{EA93331E-AF37-B243-820B-3A7E42A94C75}" srcOrd="0" destOrd="0" presId="urn:microsoft.com/office/officeart/2005/8/layout/process3"/>
    <dgm:cxn modelId="{0FDAA1DA-F7CE-E148-8034-EE8AC9400967}" type="presParOf" srcId="{D987A4FA-F58C-C040-8866-D4510C7D3B52}" destId="{F9A70950-CC42-514B-8735-64D31C61F032}" srcOrd="6" destOrd="0" presId="urn:microsoft.com/office/officeart/2005/8/layout/process3"/>
    <dgm:cxn modelId="{AD0FFB42-4397-4148-95D9-32CEFAE6AD50}" type="presParOf" srcId="{F9A70950-CC42-514B-8735-64D31C61F032}" destId="{059CBA67-6898-2648-8AE2-3A19C1839483}" srcOrd="0" destOrd="0" presId="urn:microsoft.com/office/officeart/2005/8/layout/process3"/>
    <dgm:cxn modelId="{C6A83A88-5E5B-AE4C-88ED-A604960FAC91}" type="presParOf" srcId="{F9A70950-CC42-514B-8735-64D31C61F032}" destId="{E3B94EDC-5FBC-404B-9B2D-2ABD1300E54E}" srcOrd="1" destOrd="0" presId="urn:microsoft.com/office/officeart/2005/8/layout/process3"/>
    <dgm:cxn modelId="{C808B895-6291-F44C-8E18-1293CEF3716A}" type="presParOf" srcId="{F9A70950-CC42-514B-8735-64D31C61F032}" destId="{87D938F6-78CE-2D4E-9C89-65D546C61C82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hProcess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تحليل استجابة الجمهور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endParaRPr lang="en-GB" sz="2000"/>
        </a:p>
      </dgm:t>
    </dgm:pt>
    <dgm:pt modelId="{D82E5EC9-D48F-7543-B907-FBA1F99EA9C6}" type="sibTrans" cxnId="{32E6A391-DF8E-FC4A-A977-034CE6798353}">
      <dgm:prSet/>
      <dgm:spPr/>
      <dgm:t>
        <a:bodyPr/>
        <a:lstStyle/>
        <a:p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/>
          <a:r>
            <a:rPr lang="ar-SA" sz="2000" dirty="0"/>
            <a:t>معرفة ما إذا كانت الرسائل تحقق التفاعل المطلوب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إضافة عناصر جذب جديدة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endParaRPr lang="en-GB" sz="2000"/>
        </a:p>
      </dgm:t>
    </dgm:pt>
    <dgm:pt modelId="{46CD5F3F-16F8-1443-AC0A-CECBDA2B0AE3}" type="sibTrans" cxnId="{582D2C57-E965-5449-A37A-5D6E240B338D}">
      <dgm:prSet/>
      <dgm:spPr/>
      <dgm:t>
        <a:bodyPr/>
        <a:lstStyle/>
        <a:p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rtl="1"/>
          <a:r>
            <a:rPr lang="ar-SA" sz="2000" dirty="0"/>
            <a:t>مثل عروض خاصة أو لغة مشوقة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٣- توضيح الرسالة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endParaRPr lang="en-GB" sz="2000"/>
        </a:p>
      </dgm:t>
    </dgm:pt>
    <dgm:pt modelId="{B1A7360D-8795-2F4E-ABEF-D0EA3753B07E}" type="sibTrans" cxnId="{B957A7DC-650B-C94C-8B39-E92F8414A798}">
      <dgm:prSet/>
      <dgm:spPr/>
      <dgm:t>
        <a:bodyPr/>
        <a:lstStyle/>
        <a:p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rtl="1"/>
          <a:r>
            <a:rPr lang="ar-SA" sz="2000" dirty="0"/>
            <a:t>جعل الرسائل أكثر وضوحًا وسهولة في الفهم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rtl="0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اختبار الرسائل المختلفة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endParaRPr lang="en-GB" sz="2000"/>
        </a:p>
      </dgm:t>
    </dgm:pt>
    <dgm:pt modelId="{942B23F3-0336-EF48-855C-CED43D6F351D}" type="sibTrans" cxnId="{7C77879C-9E36-5149-A4ED-88AE907A04A0}">
      <dgm:prSet/>
      <dgm:spPr/>
      <dgm:t>
        <a:bodyPr/>
        <a:lstStyle/>
        <a:p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rtl="1"/>
          <a:r>
            <a:rPr lang="ar-SA" sz="2000" dirty="0"/>
            <a:t>استخدام</a:t>
          </a:r>
          <a:r>
            <a:rPr lang="en-GB" sz="2000" dirty="0"/>
            <a:t> A/B Testing </a:t>
          </a:r>
          <a:r>
            <a:rPr lang="ar-SA" sz="2000" dirty="0"/>
            <a:t>لاختيار الأنسب</a:t>
          </a:r>
          <a:endParaRPr lang="en-GB" sz="20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endParaRPr lang="en-GB" sz="2000"/>
        </a:p>
      </dgm:t>
    </dgm:pt>
    <dgm:pt modelId="{58BFD730-47EF-BC4D-B251-1C5CB00F3B7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6CA06F9-3413-8C44-BDCD-51992D2B7B95}" type="pres">
      <dgm:prSet presAssocID="{5B0BFAD2-A999-3B41-82A1-CDF4A6E3F1DA}" presName="tSp" presStyleCnt="0"/>
      <dgm:spPr/>
    </dgm:pt>
    <dgm:pt modelId="{16FA10E8-C710-1641-BA30-A8AF8CB5A148}" type="pres">
      <dgm:prSet presAssocID="{5B0BFAD2-A999-3B41-82A1-CDF4A6E3F1DA}" presName="bSp" presStyleCnt="0"/>
      <dgm:spPr/>
    </dgm:pt>
    <dgm:pt modelId="{39BE3EDB-E00F-5046-AFA0-64B8301B6E51}" type="pres">
      <dgm:prSet presAssocID="{5B0BFAD2-A999-3B41-82A1-CDF4A6E3F1DA}" presName="process" presStyleCnt="0"/>
      <dgm:spPr/>
    </dgm:pt>
    <dgm:pt modelId="{82DCA94D-451E-DE46-95CA-2D983F2838DD}" type="pres">
      <dgm:prSet presAssocID="{1752099A-5FA7-5B42-9954-CCC2DC540A73}" presName="composite1" presStyleCnt="0"/>
      <dgm:spPr/>
    </dgm:pt>
    <dgm:pt modelId="{5DCF0C10-59EB-F846-AD27-1336FFED7586}" type="pres">
      <dgm:prSet presAssocID="{1752099A-5FA7-5B42-9954-CCC2DC540A73}" presName="dummyNode1" presStyleLbl="node1" presStyleIdx="0" presStyleCnt="4"/>
      <dgm:spPr/>
    </dgm:pt>
    <dgm:pt modelId="{40C1E6DA-4959-274C-8825-F7ADA791A463}" type="pres">
      <dgm:prSet presAssocID="{1752099A-5FA7-5B42-9954-CCC2DC540A73}" presName="childNode1" presStyleLbl="bgAcc1" presStyleIdx="0" presStyleCnt="4" custScaleY="139362" custLinFactNeighborX="-643" custLinFactNeighborY="-15126">
        <dgm:presLayoutVars>
          <dgm:bulletEnabled val="1"/>
        </dgm:presLayoutVars>
      </dgm:prSet>
      <dgm:spPr/>
    </dgm:pt>
    <dgm:pt modelId="{28F25EB1-8AA5-534E-983A-D8E54ADC18B7}" type="pres">
      <dgm:prSet presAssocID="{1752099A-5FA7-5B42-9954-CCC2DC540A73}" presName="childNode1tx" presStyleLbl="bgAcc1" presStyleIdx="0" presStyleCnt="4">
        <dgm:presLayoutVars>
          <dgm:bulletEnabled val="1"/>
        </dgm:presLayoutVars>
      </dgm:prSet>
      <dgm:spPr/>
    </dgm:pt>
    <dgm:pt modelId="{6ED216C3-0485-5141-A2F8-2D8A95F4C244}" type="pres">
      <dgm:prSet presAssocID="{1752099A-5FA7-5B42-9954-CCC2DC540A73}" presName="parentNode1" presStyleLbl="node1" presStyleIdx="0" presStyleCnt="4" custScaleY="144727">
        <dgm:presLayoutVars>
          <dgm:chMax val="1"/>
          <dgm:bulletEnabled val="1"/>
        </dgm:presLayoutVars>
      </dgm:prSet>
      <dgm:spPr/>
    </dgm:pt>
    <dgm:pt modelId="{2EBD7C81-A798-EE45-92B6-4C49AAF71AE7}" type="pres">
      <dgm:prSet presAssocID="{1752099A-5FA7-5B42-9954-CCC2DC540A73}" presName="connSite1" presStyleCnt="0"/>
      <dgm:spPr/>
    </dgm:pt>
    <dgm:pt modelId="{D6F401E5-6CB4-EA40-99BA-C9266D5D9798}" type="pres">
      <dgm:prSet presAssocID="{D82E5EC9-D48F-7543-B907-FBA1F99EA9C6}" presName="Name9" presStyleLbl="sibTrans2D1" presStyleIdx="0" presStyleCnt="3"/>
      <dgm:spPr/>
    </dgm:pt>
    <dgm:pt modelId="{1063DEAE-327E-0447-B36E-06F364A70D66}" type="pres">
      <dgm:prSet presAssocID="{33175CCB-1C8B-1C44-8A2A-276D69ED11D2}" presName="composite2" presStyleCnt="0"/>
      <dgm:spPr/>
    </dgm:pt>
    <dgm:pt modelId="{B5F42B44-3B58-A448-9BE1-6DFDBB765CEA}" type="pres">
      <dgm:prSet presAssocID="{33175CCB-1C8B-1C44-8A2A-276D69ED11D2}" presName="dummyNode2" presStyleLbl="node1" presStyleIdx="0" presStyleCnt="4"/>
      <dgm:spPr/>
    </dgm:pt>
    <dgm:pt modelId="{DE676CA2-FA31-C94F-958F-E054370A68CB}" type="pres">
      <dgm:prSet presAssocID="{33175CCB-1C8B-1C44-8A2A-276D69ED11D2}" presName="childNode2" presStyleLbl="bgAcc1" presStyleIdx="1" presStyleCnt="4" custScaleY="120924" custLinFactNeighborX="-889" custLinFactNeighborY="6465">
        <dgm:presLayoutVars>
          <dgm:bulletEnabled val="1"/>
        </dgm:presLayoutVars>
      </dgm:prSet>
      <dgm:spPr/>
    </dgm:pt>
    <dgm:pt modelId="{7B50A72B-C028-5A41-A430-EC130F525B17}" type="pres">
      <dgm:prSet presAssocID="{33175CCB-1C8B-1C44-8A2A-276D69ED11D2}" presName="childNode2tx" presStyleLbl="bgAcc1" presStyleIdx="1" presStyleCnt="4">
        <dgm:presLayoutVars>
          <dgm:bulletEnabled val="1"/>
        </dgm:presLayoutVars>
      </dgm:prSet>
      <dgm:spPr/>
    </dgm:pt>
    <dgm:pt modelId="{D3B95BE0-DEC8-C84B-888D-12E5B0A2B785}" type="pres">
      <dgm:prSet presAssocID="{33175CCB-1C8B-1C44-8A2A-276D69ED11D2}" presName="parentNode2" presStyleLbl="node1" presStyleIdx="1" presStyleCnt="4" custScaleY="144727">
        <dgm:presLayoutVars>
          <dgm:chMax val="0"/>
          <dgm:bulletEnabled val="1"/>
        </dgm:presLayoutVars>
      </dgm:prSet>
      <dgm:spPr/>
    </dgm:pt>
    <dgm:pt modelId="{9540BEB5-3AF9-7845-B475-362D802C9248}" type="pres">
      <dgm:prSet presAssocID="{33175CCB-1C8B-1C44-8A2A-276D69ED11D2}" presName="connSite2" presStyleCnt="0"/>
      <dgm:spPr/>
    </dgm:pt>
    <dgm:pt modelId="{0C6801D5-FA8B-DA43-8A46-F9E2E4B29066}" type="pres">
      <dgm:prSet presAssocID="{46CD5F3F-16F8-1443-AC0A-CECBDA2B0AE3}" presName="Name18" presStyleLbl="sibTrans2D1" presStyleIdx="1" presStyleCnt="3"/>
      <dgm:spPr/>
    </dgm:pt>
    <dgm:pt modelId="{92AB9827-A85A-8745-BC5F-72C7F9FA9B75}" type="pres">
      <dgm:prSet presAssocID="{00BA3E18-A5E2-9140-B854-8729D59638C7}" presName="composite1" presStyleCnt="0"/>
      <dgm:spPr/>
    </dgm:pt>
    <dgm:pt modelId="{2649E045-A16A-5F49-8B1F-3E31AB0628E3}" type="pres">
      <dgm:prSet presAssocID="{00BA3E18-A5E2-9140-B854-8729D59638C7}" presName="dummyNode1" presStyleLbl="node1" presStyleIdx="1" presStyleCnt="4"/>
      <dgm:spPr/>
    </dgm:pt>
    <dgm:pt modelId="{670A4B9B-4579-CF4A-AFF4-2A2C0B04EE2D}" type="pres">
      <dgm:prSet presAssocID="{00BA3E18-A5E2-9140-B854-8729D59638C7}" presName="childNode1" presStyleLbl="bgAcc1" presStyleIdx="2" presStyleCnt="4">
        <dgm:presLayoutVars>
          <dgm:bulletEnabled val="1"/>
        </dgm:presLayoutVars>
      </dgm:prSet>
      <dgm:spPr/>
    </dgm:pt>
    <dgm:pt modelId="{AC59F1A0-A495-7B43-926B-FDC9D547B004}" type="pres">
      <dgm:prSet presAssocID="{00BA3E18-A5E2-9140-B854-8729D59638C7}" presName="childNode1tx" presStyleLbl="bgAcc1" presStyleIdx="2" presStyleCnt="4">
        <dgm:presLayoutVars>
          <dgm:bulletEnabled val="1"/>
        </dgm:presLayoutVars>
      </dgm:prSet>
      <dgm:spPr/>
    </dgm:pt>
    <dgm:pt modelId="{886E551C-7BDF-A041-9BD9-7730513B6408}" type="pres">
      <dgm:prSet presAssocID="{00BA3E18-A5E2-9140-B854-8729D59638C7}" presName="parentNode1" presStyleLbl="node1" presStyleIdx="2" presStyleCnt="4" custScaleY="144727">
        <dgm:presLayoutVars>
          <dgm:chMax val="1"/>
          <dgm:bulletEnabled val="1"/>
        </dgm:presLayoutVars>
      </dgm:prSet>
      <dgm:spPr/>
    </dgm:pt>
    <dgm:pt modelId="{EAF274DA-251B-FC41-99BB-E31E070D4CA9}" type="pres">
      <dgm:prSet presAssocID="{00BA3E18-A5E2-9140-B854-8729D59638C7}" presName="connSite1" presStyleCnt="0"/>
      <dgm:spPr/>
    </dgm:pt>
    <dgm:pt modelId="{0FD3FBA4-13BF-AC46-ACB1-208B5B4B7D33}" type="pres">
      <dgm:prSet presAssocID="{B1A7360D-8795-2F4E-ABEF-D0EA3753B07E}" presName="Name9" presStyleLbl="sibTrans2D1" presStyleIdx="2" presStyleCnt="3"/>
      <dgm:spPr/>
    </dgm:pt>
    <dgm:pt modelId="{7048E1AE-EE8B-B140-B901-C3EA9E325CDD}" type="pres">
      <dgm:prSet presAssocID="{E8E95C23-E752-394B-B9B6-2A78136193D2}" presName="composite2" presStyleCnt="0"/>
      <dgm:spPr/>
    </dgm:pt>
    <dgm:pt modelId="{DE621527-D032-0F43-8D4D-A6F275563A55}" type="pres">
      <dgm:prSet presAssocID="{E8E95C23-E752-394B-B9B6-2A78136193D2}" presName="dummyNode2" presStyleLbl="node1" presStyleIdx="2" presStyleCnt="4"/>
      <dgm:spPr/>
    </dgm:pt>
    <dgm:pt modelId="{A3FA0F8D-E75C-AA42-8CAD-B4FB3F65343A}" type="pres">
      <dgm:prSet presAssocID="{E8E95C23-E752-394B-B9B6-2A78136193D2}" presName="childNode2" presStyleLbl="bgAcc1" presStyleIdx="3" presStyleCnt="4">
        <dgm:presLayoutVars>
          <dgm:bulletEnabled val="1"/>
        </dgm:presLayoutVars>
      </dgm:prSet>
      <dgm:spPr/>
    </dgm:pt>
    <dgm:pt modelId="{FF12D9E5-C151-8141-987D-6AC324AA9371}" type="pres">
      <dgm:prSet presAssocID="{E8E95C23-E752-394B-B9B6-2A78136193D2}" presName="childNode2tx" presStyleLbl="bgAcc1" presStyleIdx="3" presStyleCnt="4">
        <dgm:presLayoutVars>
          <dgm:bulletEnabled val="1"/>
        </dgm:presLayoutVars>
      </dgm:prSet>
      <dgm:spPr/>
    </dgm:pt>
    <dgm:pt modelId="{66252E58-F9CC-7044-9BFB-F2CFD6B7B323}" type="pres">
      <dgm:prSet presAssocID="{E8E95C23-E752-394B-B9B6-2A78136193D2}" presName="parentNode2" presStyleLbl="node1" presStyleIdx="3" presStyleCnt="4" custScaleY="144727">
        <dgm:presLayoutVars>
          <dgm:chMax val="0"/>
          <dgm:bulletEnabled val="1"/>
        </dgm:presLayoutVars>
      </dgm:prSet>
      <dgm:spPr/>
    </dgm:pt>
    <dgm:pt modelId="{1D9A523B-9F84-8A46-8F6E-BF75176A54D9}" type="pres">
      <dgm:prSet presAssocID="{E8E95C23-E752-394B-B9B6-2A78136193D2}" presName="connSite2" presStyleCnt="0"/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DFC8781E-1B99-EB46-94C2-80DF2859C764}" type="presOf" srcId="{33175CCB-1C8B-1C44-8A2A-276D69ED11D2}" destId="{D3B95BE0-DEC8-C84B-888D-12E5B0A2B785}" srcOrd="0" destOrd="0" presId="urn:microsoft.com/office/officeart/2005/8/layout/hProcess4"/>
    <dgm:cxn modelId="{C484C235-0754-454F-AEB1-5E057A8A99F6}" type="presOf" srcId="{2E7B7787-BF7C-304D-9F38-1C0AB771DD8B}" destId="{AC59F1A0-A495-7B43-926B-FDC9D547B004}" srcOrd="1" destOrd="0" presId="urn:microsoft.com/office/officeart/2005/8/layout/hProcess4"/>
    <dgm:cxn modelId="{68F4A551-C306-6740-BBC2-2F7743736268}" type="presOf" srcId="{46CD5F3F-16F8-1443-AC0A-CECBDA2B0AE3}" destId="{0C6801D5-FA8B-DA43-8A46-F9E2E4B29066}" srcOrd="0" destOrd="0" presId="urn:microsoft.com/office/officeart/2005/8/layout/hProcess4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BDC2035E-B414-0049-B885-BBBB36595C88}" type="presOf" srcId="{2EE28272-E03F-FE41-917F-9CFA55EACE13}" destId="{FF12D9E5-C151-8141-987D-6AC324AA9371}" srcOrd="1" destOrd="0" presId="urn:microsoft.com/office/officeart/2005/8/layout/hProcess4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E901345F-F339-8743-BAB0-C6A419581384}" type="presOf" srcId="{2E7B7787-BF7C-304D-9F38-1C0AB771DD8B}" destId="{670A4B9B-4579-CF4A-AFF4-2A2C0B04EE2D}" srcOrd="0" destOrd="0" presId="urn:microsoft.com/office/officeart/2005/8/layout/hProcess4"/>
    <dgm:cxn modelId="{831D686B-5434-2640-A8EA-2286C3716B97}" type="presOf" srcId="{F0B52F86-83AF-D945-9E33-5773BE9861C5}" destId="{40C1E6DA-4959-274C-8825-F7ADA791A463}" srcOrd="0" destOrd="0" presId="urn:microsoft.com/office/officeart/2005/8/layout/hProcess4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DD1E9188-7B60-8343-BADB-35781B05AA4A}" type="presOf" srcId="{B1A7360D-8795-2F4E-ABEF-D0EA3753B07E}" destId="{0FD3FBA4-13BF-AC46-ACB1-208B5B4B7D33}" srcOrd="0" destOrd="0" presId="urn:microsoft.com/office/officeart/2005/8/layout/hProcess4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1103395-78F6-8A41-9F0F-78AA96D1A516}" type="presOf" srcId="{D82E5EC9-D48F-7543-B907-FBA1F99EA9C6}" destId="{D6F401E5-6CB4-EA40-99BA-C9266D5D9798}" srcOrd="0" destOrd="0" presId="urn:microsoft.com/office/officeart/2005/8/layout/hProcess4"/>
    <dgm:cxn modelId="{A6CAB099-DC79-B947-9C64-6C72EB795298}" type="presOf" srcId="{8196662A-287F-234F-A077-9224702B5B77}" destId="{DE676CA2-FA31-C94F-958F-E054370A68CB}" srcOrd="0" destOrd="0" presId="urn:microsoft.com/office/officeart/2005/8/layout/hProcess4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439BDE9C-F59D-FE43-8444-112C18325C66}" type="presOf" srcId="{5B0BFAD2-A999-3B41-82A1-CDF4A6E3F1DA}" destId="{58BFD730-47EF-BC4D-B251-1C5CB00F3B73}" srcOrd="0" destOrd="0" presId="urn:microsoft.com/office/officeart/2005/8/layout/hProcess4"/>
    <dgm:cxn modelId="{40FAD8A4-7CFD-664A-A99C-9B3C02D241F7}" type="presOf" srcId="{1752099A-5FA7-5B42-9954-CCC2DC540A73}" destId="{6ED216C3-0485-5141-A2F8-2D8A95F4C244}" srcOrd="0" destOrd="0" presId="urn:microsoft.com/office/officeart/2005/8/layout/hProcess4"/>
    <dgm:cxn modelId="{268DACA7-F591-064B-873E-446F938529E0}" type="presOf" srcId="{E8E95C23-E752-394B-B9B6-2A78136193D2}" destId="{66252E58-F9CC-7044-9BFB-F2CFD6B7B323}" srcOrd="0" destOrd="0" presId="urn:microsoft.com/office/officeart/2005/8/layout/hProcess4"/>
    <dgm:cxn modelId="{764C57AC-43E8-074A-8237-DB7ACC30A7C3}" type="presOf" srcId="{2EE28272-E03F-FE41-917F-9CFA55EACE13}" destId="{A3FA0F8D-E75C-AA42-8CAD-B4FB3F65343A}" srcOrd="0" destOrd="0" presId="urn:microsoft.com/office/officeart/2005/8/layout/hProcess4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9411A9CE-53A2-9B45-86AC-F9FE8E7FD760}" type="presOf" srcId="{00BA3E18-A5E2-9140-B854-8729D59638C7}" destId="{886E551C-7BDF-A041-9BD9-7730513B6408}" srcOrd="0" destOrd="0" presId="urn:microsoft.com/office/officeart/2005/8/layout/hProcess4"/>
    <dgm:cxn modelId="{04D043D9-937C-D84B-8FA8-0D6450A3FD2B}" type="presOf" srcId="{F0B52F86-83AF-D945-9E33-5773BE9861C5}" destId="{28F25EB1-8AA5-534E-983A-D8E54ADC18B7}" srcOrd="1" destOrd="0" presId="urn:microsoft.com/office/officeart/2005/8/layout/hProcess4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73BE1AEC-8FAB-9647-97E4-8E65E14DE365}" type="presOf" srcId="{8196662A-287F-234F-A077-9224702B5B77}" destId="{7B50A72B-C028-5A41-A430-EC130F525B17}" srcOrd="1" destOrd="0" presId="urn:microsoft.com/office/officeart/2005/8/layout/hProcess4"/>
    <dgm:cxn modelId="{014F71BA-CFD4-3A4D-866C-E69B697F3EF7}" type="presParOf" srcId="{58BFD730-47EF-BC4D-B251-1C5CB00F3B73}" destId="{06CA06F9-3413-8C44-BDCD-51992D2B7B95}" srcOrd="0" destOrd="0" presId="urn:microsoft.com/office/officeart/2005/8/layout/hProcess4"/>
    <dgm:cxn modelId="{2058C793-542F-A449-A4FE-DEC663385343}" type="presParOf" srcId="{58BFD730-47EF-BC4D-B251-1C5CB00F3B73}" destId="{16FA10E8-C710-1641-BA30-A8AF8CB5A148}" srcOrd="1" destOrd="0" presId="urn:microsoft.com/office/officeart/2005/8/layout/hProcess4"/>
    <dgm:cxn modelId="{AC1621CE-2C42-5F47-A571-837D23E98270}" type="presParOf" srcId="{58BFD730-47EF-BC4D-B251-1C5CB00F3B73}" destId="{39BE3EDB-E00F-5046-AFA0-64B8301B6E51}" srcOrd="2" destOrd="0" presId="urn:microsoft.com/office/officeart/2005/8/layout/hProcess4"/>
    <dgm:cxn modelId="{6166356A-3A86-D14C-920C-F2A8313F2D9F}" type="presParOf" srcId="{39BE3EDB-E00F-5046-AFA0-64B8301B6E51}" destId="{82DCA94D-451E-DE46-95CA-2D983F2838DD}" srcOrd="0" destOrd="0" presId="urn:microsoft.com/office/officeart/2005/8/layout/hProcess4"/>
    <dgm:cxn modelId="{349EAE41-4E9C-F844-AE65-DF56D73E408A}" type="presParOf" srcId="{82DCA94D-451E-DE46-95CA-2D983F2838DD}" destId="{5DCF0C10-59EB-F846-AD27-1336FFED7586}" srcOrd="0" destOrd="0" presId="urn:microsoft.com/office/officeart/2005/8/layout/hProcess4"/>
    <dgm:cxn modelId="{CE720DFD-7C5E-5246-85F1-4A03FE1A74F7}" type="presParOf" srcId="{82DCA94D-451E-DE46-95CA-2D983F2838DD}" destId="{40C1E6DA-4959-274C-8825-F7ADA791A463}" srcOrd="1" destOrd="0" presId="urn:microsoft.com/office/officeart/2005/8/layout/hProcess4"/>
    <dgm:cxn modelId="{9005D1C0-93B4-DF4A-A987-42B097CD172B}" type="presParOf" srcId="{82DCA94D-451E-DE46-95CA-2D983F2838DD}" destId="{28F25EB1-8AA5-534E-983A-D8E54ADC18B7}" srcOrd="2" destOrd="0" presId="urn:microsoft.com/office/officeart/2005/8/layout/hProcess4"/>
    <dgm:cxn modelId="{21E3C776-BAAD-BC42-A31A-133F23A091D9}" type="presParOf" srcId="{82DCA94D-451E-DE46-95CA-2D983F2838DD}" destId="{6ED216C3-0485-5141-A2F8-2D8A95F4C244}" srcOrd="3" destOrd="0" presId="urn:microsoft.com/office/officeart/2005/8/layout/hProcess4"/>
    <dgm:cxn modelId="{E957E319-A5BA-6D48-8424-BFF3BD0463BE}" type="presParOf" srcId="{82DCA94D-451E-DE46-95CA-2D983F2838DD}" destId="{2EBD7C81-A798-EE45-92B6-4C49AAF71AE7}" srcOrd="4" destOrd="0" presId="urn:microsoft.com/office/officeart/2005/8/layout/hProcess4"/>
    <dgm:cxn modelId="{639C1847-5B09-0841-B029-F15FB59196A8}" type="presParOf" srcId="{39BE3EDB-E00F-5046-AFA0-64B8301B6E51}" destId="{D6F401E5-6CB4-EA40-99BA-C9266D5D9798}" srcOrd="1" destOrd="0" presId="urn:microsoft.com/office/officeart/2005/8/layout/hProcess4"/>
    <dgm:cxn modelId="{E1D1310F-BD56-8A45-9D0C-3F850E324C45}" type="presParOf" srcId="{39BE3EDB-E00F-5046-AFA0-64B8301B6E51}" destId="{1063DEAE-327E-0447-B36E-06F364A70D66}" srcOrd="2" destOrd="0" presId="urn:microsoft.com/office/officeart/2005/8/layout/hProcess4"/>
    <dgm:cxn modelId="{C993A65F-203B-B442-A109-2C50FCA74164}" type="presParOf" srcId="{1063DEAE-327E-0447-B36E-06F364A70D66}" destId="{B5F42B44-3B58-A448-9BE1-6DFDBB765CEA}" srcOrd="0" destOrd="0" presId="urn:microsoft.com/office/officeart/2005/8/layout/hProcess4"/>
    <dgm:cxn modelId="{19D04339-5FEC-714C-980D-6FDB8769AB70}" type="presParOf" srcId="{1063DEAE-327E-0447-B36E-06F364A70D66}" destId="{DE676CA2-FA31-C94F-958F-E054370A68CB}" srcOrd="1" destOrd="0" presId="urn:microsoft.com/office/officeart/2005/8/layout/hProcess4"/>
    <dgm:cxn modelId="{4E29068B-F8D7-A74C-B669-6114F9C450E9}" type="presParOf" srcId="{1063DEAE-327E-0447-B36E-06F364A70D66}" destId="{7B50A72B-C028-5A41-A430-EC130F525B17}" srcOrd="2" destOrd="0" presId="urn:microsoft.com/office/officeart/2005/8/layout/hProcess4"/>
    <dgm:cxn modelId="{FABD1A68-13B1-E148-915C-8FEA3117EA8F}" type="presParOf" srcId="{1063DEAE-327E-0447-B36E-06F364A70D66}" destId="{D3B95BE0-DEC8-C84B-888D-12E5B0A2B785}" srcOrd="3" destOrd="0" presId="urn:microsoft.com/office/officeart/2005/8/layout/hProcess4"/>
    <dgm:cxn modelId="{3076F844-A6DA-B34B-A77A-DD0C2E0F2D06}" type="presParOf" srcId="{1063DEAE-327E-0447-B36E-06F364A70D66}" destId="{9540BEB5-3AF9-7845-B475-362D802C9248}" srcOrd="4" destOrd="0" presId="urn:microsoft.com/office/officeart/2005/8/layout/hProcess4"/>
    <dgm:cxn modelId="{21A7B759-CC9F-714F-ABCC-78FA0906DD9A}" type="presParOf" srcId="{39BE3EDB-E00F-5046-AFA0-64B8301B6E51}" destId="{0C6801D5-FA8B-DA43-8A46-F9E2E4B29066}" srcOrd="3" destOrd="0" presId="urn:microsoft.com/office/officeart/2005/8/layout/hProcess4"/>
    <dgm:cxn modelId="{3AC2DAA8-E344-5042-8AAF-250B516289D2}" type="presParOf" srcId="{39BE3EDB-E00F-5046-AFA0-64B8301B6E51}" destId="{92AB9827-A85A-8745-BC5F-72C7F9FA9B75}" srcOrd="4" destOrd="0" presId="urn:microsoft.com/office/officeart/2005/8/layout/hProcess4"/>
    <dgm:cxn modelId="{0E022658-AC9A-4143-BAF9-DAD5F9E9BF6E}" type="presParOf" srcId="{92AB9827-A85A-8745-BC5F-72C7F9FA9B75}" destId="{2649E045-A16A-5F49-8B1F-3E31AB0628E3}" srcOrd="0" destOrd="0" presId="urn:microsoft.com/office/officeart/2005/8/layout/hProcess4"/>
    <dgm:cxn modelId="{00C55D26-845C-A24F-AD59-2888888412C5}" type="presParOf" srcId="{92AB9827-A85A-8745-BC5F-72C7F9FA9B75}" destId="{670A4B9B-4579-CF4A-AFF4-2A2C0B04EE2D}" srcOrd="1" destOrd="0" presId="urn:microsoft.com/office/officeart/2005/8/layout/hProcess4"/>
    <dgm:cxn modelId="{3FEA8575-292C-1044-ADA5-A0C5AEEFD5C5}" type="presParOf" srcId="{92AB9827-A85A-8745-BC5F-72C7F9FA9B75}" destId="{AC59F1A0-A495-7B43-926B-FDC9D547B004}" srcOrd="2" destOrd="0" presId="urn:microsoft.com/office/officeart/2005/8/layout/hProcess4"/>
    <dgm:cxn modelId="{977EEB1B-CEE3-5249-A1AD-D002A96B1ACD}" type="presParOf" srcId="{92AB9827-A85A-8745-BC5F-72C7F9FA9B75}" destId="{886E551C-7BDF-A041-9BD9-7730513B6408}" srcOrd="3" destOrd="0" presId="urn:microsoft.com/office/officeart/2005/8/layout/hProcess4"/>
    <dgm:cxn modelId="{7E9D5501-6242-7242-903F-9F333699C7F2}" type="presParOf" srcId="{92AB9827-A85A-8745-BC5F-72C7F9FA9B75}" destId="{EAF274DA-251B-FC41-99BB-E31E070D4CA9}" srcOrd="4" destOrd="0" presId="urn:microsoft.com/office/officeart/2005/8/layout/hProcess4"/>
    <dgm:cxn modelId="{81B89F43-EAF9-8B42-A579-3FDA47120C81}" type="presParOf" srcId="{39BE3EDB-E00F-5046-AFA0-64B8301B6E51}" destId="{0FD3FBA4-13BF-AC46-ACB1-208B5B4B7D33}" srcOrd="5" destOrd="0" presId="urn:microsoft.com/office/officeart/2005/8/layout/hProcess4"/>
    <dgm:cxn modelId="{56984835-FFBD-9E48-A619-B5E2EAD01232}" type="presParOf" srcId="{39BE3EDB-E00F-5046-AFA0-64B8301B6E51}" destId="{7048E1AE-EE8B-B140-B901-C3EA9E325CDD}" srcOrd="6" destOrd="0" presId="urn:microsoft.com/office/officeart/2005/8/layout/hProcess4"/>
    <dgm:cxn modelId="{3124B6B8-AA03-7144-8DD8-F0A4C31D63FC}" type="presParOf" srcId="{7048E1AE-EE8B-B140-B901-C3EA9E325CDD}" destId="{DE621527-D032-0F43-8D4D-A6F275563A55}" srcOrd="0" destOrd="0" presId="urn:microsoft.com/office/officeart/2005/8/layout/hProcess4"/>
    <dgm:cxn modelId="{2342BAEB-3A69-B548-B8D1-FDD937BAE5B9}" type="presParOf" srcId="{7048E1AE-EE8B-B140-B901-C3EA9E325CDD}" destId="{A3FA0F8D-E75C-AA42-8CAD-B4FB3F65343A}" srcOrd="1" destOrd="0" presId="urn:microsoft.com/office/officeart/2005/8/layout/hProcess4"/>
    <dgm:cxn modelId="{1FCC81E4-CAF5-084E-B4FD-475D06D0B82E}" type="presParOf" srcId="{7048E1AE-EE8B-B140-B901-C3EA9E325CDD}" destId="{FF12D9E5-C151-8141-987D-6AC324AA9371}" srcOrd="2" destOrd="0" presId="urn:microsoft.com/office/officeart/2005/8/layout/hProcess4"/>
    <dgm:cxn modelId="{11CB18FC-4E71-9D49-8093-BBF3F27C4C94}" type="presParOf" srcId="{7048E1AE-EE8B-B140-B901-C3EA9E325CDD}" destId="{66252E58-F9CC-7044-9BFB-F2CFD6B7B323}" srcOrd="3" destOrd="0" presId="urn:microsoft.com/office/officeart/2005/8/layout/hProcess4"/>
    <dgm:cxn modelId="{97C5F1F9-83E9-9140-8B17-37E4AEA77A9D}" type="presParOf" srcId="{7048E1AE-EE8B-B140-B901-C3EA9E325CDD}" destId="{1D9A523B-9F84-8A46-8F6E-BF75176A54D9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E95F084-2274-8B4E-B354-55ADC86B05B6}" type="doc">
      <dgm:prSet loTypeId="urn:microsoft.com/office/officeart/2005/8/layout/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F23BEE-B072-F344-9920-50798E2A67A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0" dirty="0"/>
            <a:t>١- إعادة تقييم الجمهور المستهدف</a:t>
          </a:r>
          <a:endParaRPr lang="en-GB" sz="2400" b="0" dirty="0"/>
        </a:p>
      </dgm:t>
    </dgm:pt>
    <dgm:pt modelId="{038609D5-F8B8-2946-99DE-474676E27575}" type="parTrans" cxnId="{24484A0E-0D4A-DA4E-BBA2-09AF273FC98F}">
      <dgm:prSet/>
      <dgm:spPr/>
      <dgm:t>
        <a:bodyPr/>
        <a:lstStyle/>
        <a:p>
          <a:pPr rtl="1"/>
          <a:endParaRPr lang="en-GB" sz="2400"/>
        </a:p>
      </dgm:t>
    </dgm:pt>
    <dgm:pt modelId="{3444F2A1-70A5-3446-B5EA-550CF6CBD0A3}" type="sibTrans" cxnId="{24484A0E-0D4A-DA4E-BBA2-09AF273FC98F}">
      <dgm:prSet/>
      <dgm:spPr/>
      <dgm:t>
        <a:bodyPr/>
        <a:lstStyle/>
        <a:p>
          <a:pPr rtl="1"/>
          <a:endParaRPr lang="en-GB" sz="2400"/>
        </a:p>
      </dgm:t>
    </dgm:pt>
    <dgm:pt modelId="{B6FA487D-27C9-004C-81FD-9D6AFCBDBF23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None/>
          </a:pPr>
          <a:r>
            <a:rPr lang="ar-SA" sz="2400" dirty="0"/>
            <a:t>التحقق من توافق الرسائل مع اهتماماتهم</a:t>
          </a:r>
          <a:endParaRPr lang="en-GB" sz="2400" dirty="0"/>
        </a:p>
      </dgm:t>
    </dgm:pt>
    <dgm:pt modelId="{28DA3992-EAF3-4E4B-8478-ABA83668224D}" type="parTrans" cxnId="{C3516D9B-F466-1A41-86C1-39A1D5BD6C69}">
      <dgm:prSet/>
      <dgm:spPr/>
      <dgm:t>
        <a:bodyPr/>
        <a:lstStyle/>
        <a:p>
          <a:pPr rtl="1"/>
          <a:endParaRPr lang="en-GB" sz="2400"/>
        </a:p>
      </dgm:t>
    </dgm:pt>
    <dgm:pt modelId="{6F780E3C-E6E0-D944-B593-5A569E2D1E77}" type="sibTrans" cxnId="{C3516D9B-F466-1A41-86C1-39A1D5BD6C69}">
      <dgm:prSet/>
      <dgm:spPr/>
      <dgm:t>
        <a:bodyPr/>
        <a:lstStyle/>
        <a:p>
          <a:pPr rtl="1"/>
          <a:endParaRPr lang="en-GB" sz="2400"/>
        </a:p>
      </dgm:t>
    </dgm:pt>
    <dgm:pt modelId="{A003A5C7-8848-FC4C-A00E-F9CA703A2280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0" dirty="0"/>
            <a:t>٢- استخدام بيانات دقيقة</a:t>
          </a:r>
          <a:endParaRPr lang="en-GB" sz="2400" b="0" dirty="0"/>
        </a:p>
      </dgm:t>
    </dgm:pt>
    <dgm:pt modelId="{6916E1D3-E905-D247-94BC-7192D5269EFF}" type="parTrans" cxnId="{501F64F7-5EAD-EC48-A8F3-DE3CF5777E2C}">
      <dgm:prSet/>
      <dgm:spPr/>
      <dgm:t>
        <a:bodyPr/>
        <a:lstStyle/>
        <a:p>
          <a:pPr rtl="1"/>
          <a:endParaRPr lang="en-GB" sz="2400"/>
        </a:p>
      </dgm:t>
    </dgm:pt>
    <dgm:pt modelId="{A0EEEA68-3D07-CB42-B41A-494A809AFA61}" type="sibTrans" cxnId="{501F64F7-5EAD-EC48-A8F3-DE3CF5777E2C}">
      <dgm:prSet/>
      <dgm:spPr/>
      <dgm:t>
        <a:bodyPr/>
        <a:lstStyle/>
        <a:p>
          <a:pPr rtl="1"/>
          <a:endParaRPr lang="en-GB" sz="2400"/>
        </a:p>
      </dgm:t>
    </dgm:pt>
    <dgm:pt modelId="{F79EB323-5674-494E-8008-57B201D22213}">
      <dgm:prSet phldrT="[Text]" custT="1"/>
      <dgm:spPr/>
      <dgm:t>
        <a:bodyPr/>
        <a:lstStyle/>
        <a:p>
          <a:pPr rtl="1"/>
          <a:r>
            <a:rPr lang="ar-SA" sz="2000" dirty="0"/>
            <a:t>استخدام </a:t>
          </a:r>
          <a:r>
            <a:rPr lang="ar-SA" sz="2000" b="1" dirty="0"/>
            <a:t>بيانات دقيقة</a:t>
          </a:r>
          <a:r>
            <a:rPr lang="ar-SA" sz="2000" dirty="0"/>
            <a:t> من أدوات التحليل يساعد في تحديد أفضل فئة مستهدفة بناءً على أدائهم السابق</a:t>
          </a:r>
          <a:endParaRPr lang="en-GB" sz="2000" dirty="0"/>
        </a:p>
      </dgm:t>
    </dgm:pt>
    <dgm:pt modelId="{3E366657-B150-E147-B337-38EF0B7B9442}" type="parTrans" cxnId="{F460137A-79A4-3A45-8D0E-05508E2AE97F}">
      <dgm:prSet/>
      <dgm:spPr/>
      <dgm:t>
        <a:bodyPr/>
        <a:lstStyle/>
        <a:p>
          <a:pPr rtl="1"/>
          <a:endParaRPr lang="en-GB" sz="2400"/>
        </a:p>
      </dgm:t>
    </dgm:pt>
    <dgm:pt modelId="{D8DAAE8A-A0B5-6F42-8231-F3FB81F33E14}" type="sibTrans" cxnId="{F460137A-79A4-3A45-8D0E-05508E2AE97F}">
      <dgm:prSet/>
      <dgm:spPr/>
      <dgm:t>
        <a:bodyPr/>
        <a:lstStyle/>
        <a:p>
          <a:pPr rtl="1"/>
          <a:endParaRPr lang="en-GB" sz="2400"/>
        </a:p>
      </dgm:t>
    </dgm:pt>
    <dgm:pt modelId="{FC365129-B27C-1944-BECF-80CDBC36DA76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0" dirty="0"/>
            <a:t>٣- تخصيص الرسائل</a:t>
          </a:r>
          <a:endParaRPr lang="en-GB" sz="2400" b="0" dirty="0"/>
        </a:p>
      </dgm:t>
    </dgm:pt>
    <dgm:pt modelId="{0AC45F7C-B62F-DA41-B107-0E0E09E23B1E}" type="parTrans" cxnId="{94E34C92-AAE2-6042-A6CD-541D956769EA}">
      <dgm:prSet/>
      <dgm:spPr/>
      <dgm:t>
        <a:bodyPr/>
        <a:lstStyle/>
        <a:p>
          <a:pPr rtl="1"/>
          <a:endParaRPr lang="en-GB" sz="2400"/>
        </a:p>
      </dgm:t>
    </dgm:pt>
    <dgm:pt modelId="{84CD7A3A-02F7-0949-99D5-1D8613F10ECE}" type="sibTrans" cxnId="{94E34C92-AAE2-6042-A6CD-541D956769EA}">
      <dgm:prSet/>
      <dgm:spPr/>
      <dgm:t>
        <a:bodyPr/>
        <a:lstStyle/>
        <a:p>
          <a:pPr rtl="1"/>
          <a:endParaRPr lang="en-GB" sz="2400"/>
        </a:p>
      </dgm:t>
    </dgm:pt>
    <dgm:pt modelId="{CEEBD549-B789-2946-9F3F-013F9FC95E77}">
      <dgm:prSet phldrT="[Text]" custT="1"/>
      <dgm:spPr/>
      <dgm:t>
        <a:bodyPr/>
        <a:lstStyle/>
        <a:p>
          <a:pPr algn="r" rtl="1"/>
          <a:r>
            <a:rPr lang="ar-SA" sz="2400" dirty="0"/>
            <a:t>تخصيص الرسائل لكل مجموعة مستهدفة يجعل المحتوى أكثر جذبًا</a:t>
          </a:r>
          <a:endParaRPr lang="en-GB" sz="2400" dirty="0"/>
        </a:p>
      </dgm:t>
    </dgm:pt>
    <dgm:pt modelId="{51AC775E-7C7F-5346-97DC-65DD7E6FA971}" type="parTrans" cxnId="{E4CB0729-5EF3-7645-9760-8274AA2B8DC7}">
      <dgm:prSet/>
      <dgm:spPr/>
      <dgm:t>
        <a:bodyPr/>
        <a:lstStyle/>
        <a:p>
          <a:pPr rtl="1"/>
          <a:endParaRPr lang="en-GB" sz="2400"/>
        </a:p>
      </dgm:t>
    </dgm:pt>
    <dgm:pt modelId="{EF5A82E6-3A71-AB4F-898E-56997FE69F72}" type="sibTrans" cxnId="{E4CB0729-5EF3-7645-9760-8274AA2B8DC7}">
      <dgm:prSet/>
      <dgm:spPr/>
      <dgm:t>
        <a:bodyPr/>
        <a:lstStyle/>
        <a:p>
          <a:pPr rtl="1"/>
          <a:endParaRPr lang="en-GB" sz="2400"/>
        </a:p>
      </dgm:t>
    </dgm:pt>
    <dgm:pt modelId="{409B120B-2385-F448-B7C9-D20005279F13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0" dirty="0"/>
            <a:t>٤- توسيع النطاق أو تضييقه</a:t>
          </a:r>
          <a:endParaRPr lang="en-GB" sz="2400" b="0" dirty="0"/>
        </a:p>
      </dgm:t>
    </dgm:pt>
    <dgm:pt modelId="{D0BAB443-700D-7749-AB94-0CB9C211F7A4}" type="parTrans" cxnId="{84326CC5-0026-5541-8611-55A81BE7BB58}">
      <dgm:prSet/>
      <dgm:spPr/>
      <dgm:t>
        <a:bodyPr/>
        <a:lstStyle/>
        <a:p>
          <a:pPr rtl="1"/>
          <a:endParaRPr lang="en-GB" sz="2400"/>
        </a:p>
      </dgm:t>
    </dgm:pt>
    <dgm:pt modelId="{87E2029F-B461-E840-89E2-FB6CE00F7D12}" type="sibTrans" cxnId="{84326CC5-0026-5541-8611-55A81BE7BB58}">
      <dgm:prSet/>
      <dgm:spPr/>
      <dgm:t>
        <a:bodyPr/>
        <a:lstStyle/>
        <a:p>
          <a:pPr rtl="1"/>
          <a:endParaRPr lang="en-GB" sz="2400"/>
        </a:p>
      </dgm:t>
    </dgm:pt>
    <dgm:pt modelId="{FBABCE94-8A8C-B142-A8EC-3267A4BB5578}">
      <dgm:prSet phldrT="[Text]" custT="1"/>
      <dgm:spPr/>
      <dgm:t>
        <a:bodyPr/>
        <a:lstStyle/>
        <a:p>
          <a:pPr rtl="1"/>
          <a:r>
            <a:rPr lang="ar-SA" sz="2400" b="1" dirty="0"/>
            <a:t>توسيع النطاق</a:t>
          </a:r>
          <a:r>
            <a:rPr lang="ar-SA" sz="2400" dirty="0"/>
            <a:t> لاستهداف جمهور أوسع، أو </a:t>
          </a:r>
          <a:r>
            <a:rPr lang="ar-SA" sz="2400" b="1" dirty="0"/>
            <a:t>تضييقه</a:t>
          </a:r>
          <a:r>
            <a:rPr lang="ar-SA" sz="2400" dirty="0"/>
            <a:t> للتركيز على فئة معينة </a:t>
          </a:r>
          <a:endParaRPr lang="en-GB" sz="2400" dirty="0"/>
        </a:p>
      </dgm:t>
    </dgm:pt>
    <dgm:pt modelId="{5A1FAA73-6D1D-284D-A6E5-3F349C3D398B}" type="parTrans" cxnId="{FDE1BD0B-579B-2847-B9A1-84F5F94919C5}">
      <dgm:prSet/>
      <dgm:spPr/>
      <dgm:t>
        <a:bodyPr/>
        <a:lstStyle/>
        <a:p>
          <a:pPr rtl="1"/>
          <a:endParaRPr lang="en-GB" sz="2400"/>
        </a:p>
      </dgm:t>
    </dgm:pt>
    <dgm:pt modelId="{D1C42AC9-D0B2-B945-AD2E-CA6132C82AC3}" type="sibTrans" cxnId="{FDE1BD0B-579B-2847-B9A1-84F5F94919C5}">
      <dgm:prSet/>
      <dgm:spPr/>
      <dgm:t>
        <a:bodyPr/>
        <a:lstStyle/>
        <a:p>
          <a:pPr rtl="1"/>
          <a:endParaRPr lang="en-GB" sz="2400"/>
        </a:p>
      </dgm:t>
    </dgm:pt>
    <dgm:pt modelId="{F5B7FA19-D5CC-AC4E-9CDB-7F87C06BD6E3}" type="pres">
      <dgm:prSet presAssocID="{2E95F084-2274-8B4E-B354-55ADC86B05B6}" presName="linear" presStyleCnt="0">
        <dgm:presLayoutVars>
          <dgm:dir val="rev"/>
          <dgm:animLvl val="lvl"/>
          <dgm:resizeHandles val="exact"/>
        </dgm:presLayoutVars>
      </dgm:prSet>
      <dgm:spPr/>
    </dgm:pt>
    <dgm:pt modelId="{975DF626-9082-B942-9F56-0F8C1F96B7A1}" type="pres">
      <dgm:prSet presAssocID="{15F23BEE-B072-F344-9920-50798E2A67AB}" presName="parentLin" presStyleCnt="0"/>
      <dgm:spPr/>
    </dgm:pt>
    <dgm:pt modelId="{C6B73F86-73A1-814E-92B9-159169F900C4}" type="pres">
      <dgm:prSet presAssocID="{15F23BEE-B072-F344-9920-50798E2A67AB}" presName="parentLeftMargin" presStyleLbl="node1" presStyleIdx="0" presStyleCnt="4"/>
      <dgm:spPr/>
    </dgm:pt>
    <dgm:pt modelId="{A4675A07-0AD0-CB42-A1C5-99FC9402680C}" type="pres">
      <dgm:prSet presAssocID="{15F23BEE-B072-F344-9920-50798E2A67AB}" presName="parentText" presStyleLbl="node1" presStyleIdx="0" presStyleCnt="4" custScaleX="98510" custScaleY="231933">
        <dgm:presLayoutVars>
          <dgm:chMax val="0"/>
          <dgm:bulletEnabled val="1"/>
        </dgm:presLayoutVars>
      </dgm:prSet>
      <dgm:spPr/>
    </dgm:pt>
    <dgm:pt modelId="{F099DECA-BE84-5B4D-9DA7-0A13995085B0}" type="pres">
      <dgm:prSet presAssocID="{15F23BEE-B072-F344-9920-50798E2A67AB}" presName="negativeSpace" presStyleCnt="0"/>
      <dgm:spPr/>
    </dgm:pt>
    <dgm:pt modelId="{E24DE2B7-E3BD-6046-9C9C-C8F222E83E6D}" type="pres">
      <dgm:prSet presAssocID="{15F23BEE-B072-F344-9920-50798E2A67AB}" presName="childText" presStyleLbl="conFgAcc1" presStyleIdx="0" presStyleCnt="4" custScaleY="106208">
        <dgm:presLayoutVars>
          <dgm:bulletEnabled val="1"/>
        </dgm:presLayoutVars>
      </dgm:prSet>
      <dgm:spPr/>
    </dgm:pt>
    <dgm:pt modelId="{59956FEE-68E7-784C-A16D-EA23C5DEB197}" type="pres">
      <dgm:prSet presAssocID="{3444F2A1-70A5-3446-B5EA-550CF6CBD0A3}" presName="spaceBetweenRectangles" presStyleCnt="0"/>
      <dgm:spPr/>
    </dgm:pt>
    <dgm:pt modelId="{50DB2C58-C33D-534E-BDCC-4F3ABC660B35}" type="pres">
      <dgm:prSet presAssocID="{A003A5C7-8848-FC4C-A00E-F9CA703A2280}" presName="parentLin" presStyleCnt="0"/>
      <dgm:spPr/>
    </dgm:pt>
    <dgm:pt modelId="{E6ED0A6E-789C-E945-81A1-B7DFF1A700AB}" type="pres">
      <dgm:prSet presAssocID="{A003A5C7-8848-FC4C-A00E-F9CA703A2280}" presName="parentLeftMargin" presStyleLbl="node1" presStyleIdx="0" presStyleCnt="4"/>
      <dgm:spPr/>
    </dgm:pt>
    <dgm:pt modelId="{A94B0D22-5562-7A40-91D5-3F4B6CE3697C}" type="pres">
      <dgm:prSet presAssocID="{A003A5C7-8848-FC4C-A00E-F9CA703A2280}" presName="parentText" presStyleLbl="node1" presStyleIdx="1" presStyleCnt="4" custScaleX="98510" custScaleY="231933">
        <dgm:presLayoutVars>
          <dgm:chMax val="0"/>
          <dgm:bulletEnabled val="1"/>
        </dgm:presLayoutVars>
      </dgm:prSet>
      <dgm:spPr/>
    </dgm:pt>
    <dgm:pt modelId="{6595EC51-6D51-7847-9F09-5F39FD49FFBC}" type="pres">
      <dgm:prSet presAssocID="{A003A5C7-8848-FC4C-A00E-F9CA703A2280}" presName="negativeSpace" presStyleCnt="0"/>
      <dgm:spPr/>
    </dgm:pt>
    <dgm:pt modelId="{8997A7B2-DED0-F743-A321-3C8DE4597F1A}" type="pres">
      <dgm:prSet presAssocID="{A003A5C7-8848-FC4C-A00E-F9CA703A2280}" presName="childText" presStyleLbl="conFgAcc1" presStyleIdx="1" presStyleCnt="4" custScaleY="149319">
        <dgm:presLayoutVars>
          <dgm:bulletEnabled val="1"/>
        </dgm:presLayoutVars>
      </dgm:prSet>
      <dgm:spPr/>
    </dgm:pt>
    <dgm:pt modelId="{94321DD0-DDB1-DC4B-9885-4C2EB6ED4926}" type="pres">
      <dgm:prSet presAssocID="{A0EEEA68-3D07-CB42-B41A-494A809AFA61}" presName="spaceBetweenRectangles" presStyleCnt="0"/>
      <dgm:spPr/>
    </dgm:pt>
    <dgm:pt modelId="{1D9ABA8A-1559-3847-8486-25328E5F7F71}" type="pres">
      <dgm:prSet presAssocID="{FC365129-B27C-1944-BECF-80CDBC36DA76}" presName="parentLin" presStyleCnt="0"/>
      <dgm:spPr/>
    </dgm:pt>
    <dgm:pt modelId="{EF704AC7-0395-E24B-81AC-FD37F57A1309}" type="pres">
      <dgm:prSet presAssocID="{FC365129-B27C-1944-BECF-80CDBC36DA76}" presName="parentLeftMargin" presStyleLbl="node1" presStyleIdx="1" presStyleCnt="4"/>
      <dgm:spPr/>
    </dgm:pt>
    <dgm:pt modelId="{ACD9AC6B-D51D-354C-B27F-3821FA901799}" type="pres">
      <dgm:prSet presAssocID="{FC365129-B27C-1944-BECF-80CDBC36DA76}" presName="parentText" presStyleLbl="node1" presStyleIdx="2" presStyleCnt="4" custScaleX="98510" custScaleY="231933">
        <dgm:presLayoutVars>
          <dgm:chMax val="0"/>
          <dgm:bulletEnabled val="1"/>
        </dgm:presLayoutVars>
      </dgm:prSet>
      <dgm:spPr/>
    </dgm:pt>
    <dgm:pt modelId="{ADA3D76F-828E-9D48-8EA2-43F05D620AD8}" type="pres">
      <dgm:prSet presAssocID="{FC365129-B27C-1944-BECF-80CDBC36DA76}" presName="negativeSpace" presStyleCnt="0"/>
      <dgm:spPr/>
    </dgm:pt>
    <dgm:pt modelId="{FF14E604-F5B9-244A-A063-63EA9D90A842}" type="pres">
      <dgm:prSet presAssocID="{FC365129-B27C-1944-BECF-80CDBC36DA76}" presName="childText" presStyleLbl="conFgAcc1" presStyleIdx="2" presStyleCnt="4" custScaleY="82550">
        <dgm:presLayoutVars>
          <dgm:bulletEnabled val="1"/>
        </dgm:presLayoutVars>
      </dgm:prSet>
      <dgm:spPr/>
    </dgm:pt>
    <dgm:pt modelId="{66BC78D7-F5BE-EF49-9A17-9E2C92BCA653}" type="pres">
      <dgm:prSet presAssocID="{84CD7A3A-02F7-0949-99D5-1D8613F10ECE}" presName="spaceBetweenRectangles" presStyleCnt="0"/>
      <dgm:spPr/>
    </dgm:pt>
    <dgm:pt modelId="{FC313AE1-EFEC-2C46-8628-F1862690B09E}" type="pres">
      <dgm:prSet presAssocID="{409B120B-2385-F448-B7C9-D20005279F13}" presName="parentLin" presStyleCnt="0"/>
      <dgm:spPr/>
    </dgm:pt>
    <dgm:pt modelId="{304E25E0-1E21-914D-867E-FAB41AD38431}" type="pres">
      <dgm:prSet presAssocID="{409B120B-2385-F448-B7C9-D20005279F13}" presName="parentLeftMargin" presStyleLbl="node1" presStyleIdx="2" presStyleCnt="4"/>
      <dgm:spPr/>
    </dgm:pt>
    <dgm:pt modelId="{28667CC4-BBEB-6547-989A-837815838C72}" type="pres">
      <dgm:prSet presAssocID="{409B120B-2385-F448-B7C9-D20005279F13}" presName="parentText" presStyleLbl="node1" presStyleIdx="3" presStyleCnt="4" custScaleX="98510" custScaleY="231933">
        <dgm:presLayoutVars>
          <dgm:chMax val="0"/>
          <dgm:bulletEnabled val="1"/>
        </dgm:presLayoutVars>
      </dgm:prSet>
      <dgm:spPr/>
    </dgm:pt>
    <dgm:pt modelId="{7AF5D24B-95C8-FE40-8C20-447771C2FFEB}" type="pres">
      <dgm:prSet presAssocID="{409B120B-2385-F448-B7C9-D20005279F13}" presName="negativeSpace" presStyleCnt="0"/>
      <dgm:spPr/>
    </dgm:pt>
    <dgm:pt modelId="{C25FE2E4-DE76-3B4F-9045-5FFA13F36BBD}" type="pres">
      <dgm:prSet presAssocID="{409B120B-2385-F448-B7C9-D20005279F13}" presName="childText" presStyleLbl="conFgAcc1" presStyleIdx="3" presStyleCnt="4" custScaleY="82550">
        <dgm:presLayoutVars>
          <dgm:bulletEnabled val="1"/>
        </dgm:presLayoutVars>
      </dgm:prSet>
      <dgm:spPr/>
    </dgm:pt>
  </dgm:ptLst>
  <dgm:cxnLst>
    <dgm:cxn modelId="{E48EEB0A-7CC0-4D49-87B2-4651A6D108CD}" type="presOf" srcId="{FC365129-B27C-1944-BECF-80CDBC36DA76}" destId="{EF704AC7-0395-E24B-81AC-FD37F57A1309}" srcOrd="0" destOrd="0" presId="urn:microsoft.com/office/officeart/2005/8/layout/list1"/>
    <dgm:cxn modelId="{FDE1BD0B-579B-2847-B9A1-84F5F94919C5}" srcId="{409B120B-2385-F448-B7C9-D20005279F13}" destId="{FBABCE94-8A8C-B142-A8EC-3267A4BB5578}" srcOrd="0" destOrd="0" parTransId="{5A1FAA73-6D1D-284D-A6E5-3F349C3D398B}" sibTransId="{D1C42AC9-D0B2-B945-AD2E-CA6132C82AC3}"/>
    <dgm:cxn modelId="{24484A0E-0D4A-DA4E-BBA2-09AF273FC98F}" srcId="{2E95F084-2274-8B4E-B354-55ADC86B05B6}" destId="{15F23BEE-B072-F344-9920-50798E2A67AB}" srcOrd="0" destOrd="0" parTransId="{038609D5-F8B8-2946-99DE-474676E27575}" sibTransId="{3444F2A1-70A5-3446-B5EA-550CF6CBD0A3}"/>
    <dgm:cxn modelId="{C490D317-4DA9-A14E-B2FB-D8C294D79AEB}" type="presOf" srcId="{15F23BEE-B072-F344-9920-50798E2A67AB}" destId="{C6B73F86-73A1-814E-92B9-159169F900C4}" srcOrd="0" destOrd="0" presId="urn:microsoft.com/office/officeart/2005/8/layout/list1"/>
    <dgm:cxn modelId="{8FC43D1D-B1E8-2B4A-BCF5-54620658CBA5}" type="presOf" srcId="{409B120B-2385-F448-B7C9-D20005279F13}" destId="{28667CC4-BBEB-6547-989A-837815838C72}" srcOrd="1" destOrd="0" presId="urn:microsoft.com/office/officeart/2005/8/layout/list1"/>
    <dgm:cxn modelId="{E4CB0729-5EF3-7645-9760-8274AA2B8DC7}" srcId="{FC365129-B27C-1944-BECF-80CDBC36DA76}" destId="{CEEBD549-B789-2946-9F3F-013F9FC95E77}" srcOrd="0" destOrd="0" parTransId="{51AC775E-7C7F-5346-97DC-65DD7E6FA971}" sibTransId="{EF5A82E6-3A71-AB4F-898E-56997FE69F72}"/>
    <dgm:cxn modelId="{7B472560-F737-704C-9BF5-0A28710640B2}" type="presOf" srcId="{2E95F084-2274-8B4E-B354-55ADC86B05B6}" destId="{F5B7FA19-D5CC-AC4E-9CDB-7F87C06BD6E3}" srcOrd="0" destOrd="0" presId="urn:microsoft.com/office/officeart/2005/8/layout/list1"/>
    <dgm:cxn modelId="{CAF45968-54C7-2D4F-A6F0-82DD04C7640D}" type="presOf" srcId="{B6FA487D-27C9-004C-81FD-9D6AFCBDBF23}" destId="{E24DE2B7-E3BD-6046-9C9C-C8F222E83E6D}" srcOrd="0" destOrd="0" presId="urn:microsoft.com/office/officeart/2005/8/layout/list1"/>
    <dgm:cxn modelId="{F460137A-79A4-3A45-8D0E-05508E2AE97F}" srcId="{A003A5C7-8848-FC4C-A00E-F9CA703A2280}" destId="{F79EB323-5674-494E-8008-57B201D22213}" srcOrd="0" destOrd="0" parTransId="{3E366657-B150-E147-B337-38EF0B7B9442}" sibTransId="{D8DAAE8A-A0B5-6F42-8231-F3FB81F33E14}"/>
    <dgm:cxn modelId="{0C2A187A-3BC8-714C-906F-38D90A13ACD1}" type="presOf" srcId="{A003A5C7-8848-FC4C-A00E-F9CA703A2280}" destId="{A94B0D22-5562-7A40-91D5-3F4B6CE3697C}" srcOrd="1" destOrd="0" presId="urn:microsoft.com/office/officeart/2005/8/layout/list1"/>
    <dgm:cxn modelId="{25655B91-F1BA-9349-9E7D-7A8A3F25032E}" type="presOf" srcId="{A003A5C7-8848-FC4C-A00E-F9CA703A2280}" destId="{E6ED0A6E-789C-E945-81A1-B7DFF1A700AB}" srcOrd="0" destOrd="0" presId="urn:microsoft.com/office/officeart/2005/8/layout/list1"/>
    <dgm:cxn modelId="{94E34C92-AAE2-6042-A6CD-541D956769EA}" srcId="{2E95F084-2274-8B4E-B354-55ADC86B05B6}" destId="{FC365129-B27C-1944-BECF-80CDBC36DA76}" srcOrd="2" destOrd="0" parTransId="{0AC45F7C-B62F-DA41-B107-0E0E09E23B1E}" sibTransId="{84CD7A3A-02F7-0949-99D5-1D8613F10ECE}"/>
    <dgm:cxn modelId="{C3516D9B-F466-1A41-86C1-39A1D5BD6C69}" srcId="{15F23BEE-B072-F344-9920-50798E2A67AB}" destId="{B6FA487D-27C9-004C-81FD-9D6AFCBDBF23}" srcOrd="0" destOrd="0" parTransId="{28DA3992-EAF3-4E4B-8478-ABA83668224D}" sibTransId="{6F780E3C-E6E0-D944-B593-5A569E2D1E77}"/>
    <dgm:cxn modelId="{5F17B4B9-8A86-3149-A1D3-5A917B24066A}" type="presOf" srcId="{409B120B-2385-F448-B7C9-D20005279F13}" destId="{304E25E0-1E21-914D-867E-FAB41AD38431}" srcOrd="0" destOrd="0" presId="urn:microsoft.com/office/officeart/2005/8/layout/list1"/>
    <dgm:cxn modelId="{84326CC5-0026-5541-8611-55A81BE7BB58}" srcId="{2E95F084-2274-8B4E-B354-55ADC86B05B6}" destId="{409B120B-2385-F448-B7C9-D20005279F13}" srcOrd="3" destOrd="0" parTransId="{D0BAB443-700D-7749-AB94-0CB9C211F7A4}" sibTransId="{87E2029F-B461-E840-89E2-FB6CE00F7D12}"/>
    <dgm:cxn modelId="{F0BE74CE-383D-E945-8F54-0BA3E9C4CD7F}" type="presOf" srcId="{F79EB323-5674-494E-8008-57B201D22213}" destId="{8997A7B2-DED0-F743-A321-3C8DE4597F1A}" srcOrd="0" destOrd="0" presId="urn:microsoft.com/office/officeart/2005/8/layout/list1"/>
    <dgm:cxn modelId="{A6AB30D7-FE44-9948-ACF1-EB5837CCB6A4}" type="presOf" srcId="{CEEBD549-B789-2946-9F3F-013F9FC95E77}" destId="{FF14E604-F5B9-244A-A063-63EA9D90A842}" srcOrd="0" destOrd="0" presId="urn:microsoft.com/office/officeart/2005/8/layout/list1"/>
    <dgm:cxn modelId="{95F4C1DB-2659-154B-A43D-709298940C79}" type="presOf" srcId="{FC365129-B27C-1944-BECF-80CDBC36DA76}" destId="{ACD9AC6B-D51D-354C-B27F-3821FA901799}" srcOrd="1" destOrd="0" presId="urn:microsoft.com/office/officeart/2005/8/layout/list1"/>
    <dgm:cxn modelId="{7FEE45E2-C841-3148-81D4-62076CFAD4F2}" type="presOf" srcId="{FBABCE94-8A8C-B142-A8EC-3267A4BB5578}" destId="{C25FE2E4-DE76-3B4F-9045-5FFA13F36BBD}" srcOrd="0" destOrd="0" presId="urn:microsoft.com/office/officeart/2005/8/layout/list1"/>
    <dgm:cxn modelId="{C0777DEB-548F-E241-A5F5-FB123E13AC33}" type="presOf" srcId="{15F23BEE-B072-F344-9920-50798E2A67AB}" destId="{A4675A07-0AD0-CB42-A1C5-99FC9402680C}" srcOrd="1" destOrd="0" presId="urn:microsoft.com/office/officeart/2005/8/layout/list1"/>
    <dgm:cxn modelId="{501F64F7-5EAD-EC48-A8F3-DE3CF5777E2C}" srcId="{2E95F084-2274-8B4E-B354-55ADC86B05B6}" destId="{A003A5C7-8848-FC4C-A00E-F9CA703A2280}" srcOrd="1" destOrd="0" parTransId="{6916E1D3-E905-D247-94BC-7192D5269EFF}" sibTransId="{A0EEEA68-3D07-CB42-B41A-494A809AFA61}"/>
    <dgm:cxn modelId="{4CA8CBE5-873A-A94F-B6FF-C82334E12731}" type="presParOf" srcId="{F5B7FA19-D5CC-AC4E-9CDB-7F87C06BD6E3}" destId="{975DF626-9082-B942-9F56-0F8C1F96B7A1}" srcOrd="0" destOrd="0" presId="urn:microsoft.com/office/officeart/2005/8/layout/list1"/>
    <dgm:cxn modelId="{AD47149F-B449-D247-B5AE-3C3066F0444E}" type="presParOf" srcId="{975DF626-9082-B942-9F56-0F8C1F96B7A1}" destId="{C6B73F86-73A1-814E-92B9-159169F900C4}" srcOrd="0" destOrd="0" presId="urn:microsoft.com/office/officeart/2005/8/layout/list1"/>
    <dgm:cxn modelId="{C07B213D-E13E-1B4E-9D78-B1A39350EF95}" type="presParOf" srcId="{975DF626-9082-B942-9F56-0F8C1F96B7A1}" destId="{A4675A07-0AD0-CB42-A1C5-99FC9402680C}" srcOrd="1" destOrd="0" presId="urn:microsoft.com/office/officeart/2005/8/layout/list1"/>
    <dgm:cxn modelId="{0E56272D-4EDB-6547-B105-9EE3CEFBCECC}" type="presParOf" srcId="{F5B7FA19-D5CC-AC4E-9CDB-7F87C06BD6E3}" destId="{F099DECA-BE84-5B4D-9DA7-0A13995085B0}" srcOrd="1" destOrd="0" presId="urn:microsoft.com/office/officeart/2005/8/layout/list1"/>
    <dgm:cxn modelId="{24895B12-E9A9-C042-9D94-302784360B05}" type="presParOf" srcId="{F5B7FA19-D5CC-AC4E-9CDB-7F87C06BD6E3}" destId="{E24DE2B7-E3BD-6046-9C9C-C8F222E83E6D}" srcOrd="2" destOrd="0" presId="urn:microsoft.com/office/officeart/2005/8/layout/list1"/>
    <dgm:cxn modelId="{CD022283-D9E5-CC4D-A483-D60B21BCD1E8}" type="presParOf" srcId="{F5B7FA19-D5CC-AC4E-9CDB-7F87C06BD6E3}" destId="{59956FEE-68E7-784C-A16D-EA23C5DEB197}" srcOrd="3" destOrd="0" presId="urn:microsoft.com/office/officeart/2005/8/layout/list1"/>
    <dgm:cxn modelId="{1D57E50C-E79B-3041-B69F-F25139FD1E47}" type="presParOf" srcId="{F5B7FA19-D5CC-AC4E-9CDB-7F87C06BD6E3}" destId="{50DB2C58-C33D-534E-BDCC-4F3ABC660B35}" srcOrd="4" destOrd="0" presId="urn:microsoft.com/office/officeart/2005/8/layout/list1"/>
    <dgm:cxn modelId="{6EF495D1-FA86-6A44-B4EE-DE048C38B757}" type="presParOf" srcId="{50DB2C58-C33D-534E-BDCC-4F3ABC660B35}" destId="{E6ED0A6E-789C-E945-81A1-B7DFF1A700AB}" srcOrd="0" destOrd="0" presId="urn:microsoft.com/office/officeart/2005/8/layout/list1"/>
    <dgm:cxn modelId="{40407E99-1909-B440-A5C2-B91762619FA3}" type="presParOf" srcId="{50DB2C58-C33D-534E-BDCC-4F3ABC660B35}" destId="{A94B0D22-5562-7A40-91D5-3F4B6CE3697C}" srcOrd="1" destOrd="0" presId="urn:microsoft.com/office/officeart/2005/8/layout/list1"/>
    <dgm:cxn modelId="{90C116A0-F900-6E48-910B-C6451D1E0FF4}" type="presParOf" srcId="{F5B7FA19-D5CC-AC4E-9CDB-7F87C06BD6E3}" destId="{6595EC51-6D51-7847-9F09-5F39FD49FFBC}" srcOrd="5" destOrd="0" presId="urn:microsoft.com/office/officeart/2005/8/layout/list1"/>
    <dgm:cxn modelId="{E355A612-322F-EF46-876B-778F1DF71969}" type="presParOf" srcId="{F5B7FA19-D5CC-AC4E-9CDB-7F87C06BD6E3}" destId="{8997A7B2-DED0-F743-A321-3C8DE4597F1A}" srcOrd="6" destOrd="0" presId="urn:microsoft.com/office/officeart/2005/8/layout/list1"/>
    <dgm:cxn modelId="{5E4D775A-FF02-1C4C-9E69-570E3646318C}" type="presParOf" srcId="{F5B7FA19-D5CC-AC4E-9CDB-7F87C06BD6E3}" destId="{94321DD0-DDB1-DC4B-9885-4C2EB6ED4926}" srcOrd="7" destOrd="0" presId="urn:microsoft.com/office/officeart/2005/8/layout/list1"/>
    <dgm:cxn modelId="{55A6BDB3-1539-2B4E-9694-5F5B479EDD9D}" type="presParOf" srcId="{F5B7FA19-D5CC-AC4E-9CDB-7F87C06BD6E3}" destId="{1D9ABA8A-1559-3847-8486-25328E5F7F71}" srcOrd="8" destOrd="0" presId="urn:microsoft.com/office/officeart/2005/8/layout/list1"/>
    <dgm:cxn modelId="{3B567C32-7493-8947-947D-D1F46905CFEF}" type="presParOf" srcId="{1D9ABA8A-1559-3847-8486-25328E5F7F71}" destId="{EF704AC7-0395-E24B-81AC-FD37F57A1309}" srcOrd="0" destOrd="0" presId="urn:microsoft.com/office/officeart/2005/8/layout/list1"/>
    <dgm:cxn modelId="{5B827060-3E41-E346-871C-A1320E3F3035}" type="presParOf" srcId="{1D9ABA8A-1559-3847-8486-25328E5F7F71}" destId="{ACD9AC6B-D51D-354C-B27F-3821FA901799}" srcOrd="1" destOrd="0" presId="urn:microsoft.com/office/officeart/2005/8/layout/list1"/>
    <dgm:cxn modelId="{A1C162AF-0B00-1743-AC30-80589946E8D7}" type="presParOf" srcId="{F5B7FA19-D5CC-AC4E-9CDB-7F87C06BD6E3}" destId="{ADA3D76F-828E-9D48-8EA2-43F05D620AD8}" srcOrd="9" destOrd="0" presId="urn:microsoft.com/office/officeart/2005/8/layout/list1"/>
    <dgm:cxn modelId="{0E5A36ED-8C1D-9B4E-B15B-7C6B89C7EB30}" type="presParOf" srcId="{F5B7FA19-D5CC-AC4E-9CDB-7F87C06BD6E3}" destId="{FF14E604-F5B9-244A-A063-63EA9D90A842}" srcOrd="10" destOrd="0" presId="urn:microsoft.com/office/officeart/2005/8/layout/list1"/>
    <dgm:cxn modelId="{10D89F60-75F9-4649-9A2D-1A759247878C}" type="presParOf" srcId="{F5B7FA19-D5CC-AC4E-9CDB-7F87C06BD6E3}" destId="{66BC78D7-F5BE-EF49-9A17-9E2C92BCA653}" srcOrd="11" destOrd="0" presId="urn:microsoft.com/office/officeart/2005/8/layout/list1"/>
    <dgm:cxn modelId="{6D488A31-A028-D945-B5F3-3D34BF7F04C4}" type="presParOf" srcId="{F5B7FA19-D5CC-AC4E-9CDB-7F87C06BD6E3}" destId="{FC313AE1-EFEC-2C46-8628-F1862690B09E}" srcOrd="12" destOrd="0" presId="urn:microsoft.com/office/officeart/2005/8/layout/list1"/>
    <dgm:cxn modelId="{3632744A-9987-4343-AD11-B53B5371BEEC}" type="presParOf" srcId="{FC313AE1-EFEC-2C46-8628-F1862690B09E}" destId="{304E25E0-1E21-914D-867E-FAB41AD38431}" srcOrd="0" destOrd="0" presId="urn:microsoft.com/office/officeart/2005/8/layout/list1"/>
    <dgm:cxn modelId="{39BB33B7-D47A-B64F-9717-91AAFA8B2950}" type="presParOf" srcId="{FC313AE1-EFEC-2C46-8628-F1862690B09E}" destId="{28667CC4-BBEB-6547-989A-837815838C72}" srcOrd="1" destOrd="0" presId="urn:microsoft.com/office/officeart/2005/8/layout/list1"/>
    <dgm:cxn modelId="{5BC84876-54D2-B842-A5E7-339587FA465A}" type="presParOf" srcId="{F5B7FA19-D5CC-AC4E-9CDB-7F87C06BD6E3}" destId="{7AF5D24B-95C8-FE40-8C20-447771C2FFEB}" srcOrd="13" destOrd="0" presId="urn:microsoft.com/office/officeart/2005/8/layout/list1"/>
    <dgm:cxn modelId="{CE7BA05F-7EA3-F745-9660-8393FA8EBA32}" type="presParOf" srcId="{F5B7FA19-D5CC-AC4E-9CDB-7F87C06BD6E3}" destId="{C25FE2E4-DE76-3B4F-9045-5FFA13F36BB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200" b="1" dirty="0"/>
            <a:t>المشكلة</a:t>
          </a:r>
          <a:endParaRPr lang="en-GB" sz="22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rtl="1"/>
          <a:endParaRPr lang="en-GB" sz="22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rtl="1"/>
          <a:endParaRPr lang="en-GB" sz="22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200" kern="1200" dirty="0"/>
            <a:t>انخفاض معدل التحويل بنسبة 30</a:t>
          </a:r>
          <a:r>
            <a:rPr lang="en-GB" sz="2200" kern="1200" dirty="0"/>
            <a:t>%.</a:t>
          </a:r>
          <a:endParaRPr lang="en-GB" sz="22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/>
            <a:ea typeface="+mn-ea"/>
            <a:cs typeface="Arial" panose="020B0604020202020204" pitchFamily="34" charset="0"/>
          </a:endParaRPr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pPr rtl="1"/>
          <a:endParaRPr lang="en-GB" sz="22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pPr rtl="1"/>
          <a:endParaRPr lang="en-GB" sz="22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200" b="1" dirty="0"/>
            <a:t>التحليل</a:t>
          </a:r>
          <a:endParaRPr lang="en-GB" sz="22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rtl="1"/>
          <a:endParaRPr lang="en-GB" sz="22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rtl="1"/>
          <a:endParaRPr lang="en-GB" sz="2200"/>
        </a:p>
      </dgm:t>
    </dgm:pt>
    <dgm:pt modelId="{65387183-454B-F14D-A6F6-7DA8C5BFAE05}">
      <dgm:prSet phldrT="[Text]" custT="1"/>
      <dgm:spPr/>
      <dgm:t>
        <a:bodyPr/>
        <a:lstStyle/>
        <a:p>
          <a:pPr rtl="1"/>
          <a:r>
            <a:rPr lang="ar-SA" sz="2200" dirty="0"/>
            <a:t>تبين أن الرسالة الإعلانية غير واضحة للجمهور</a:t>
          </a:r>
          <a:endParaRPr lang="en-GB" sz="22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pPr rtl="1"/>
          <a:endParaRPr lang="en-GB" sz="22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pPr rtl="1"/>
          <a:endParaRPr lang="en-GB" sz="22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200" b="1" dirty="0"/>
            <a:t>التعديل</a:t>
          </a:r>
          <a:endParaRPr lang="en-GB" sz="22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rtl="1"/>
          <a:endParaRPr lang="en-GB" sz="22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rtl="1"/>
          <a:endParaRPr lang="en-GB" sz="2200"/>
        </a:p>
      </dgm:t>
    </dgm:pt>
    <dgm:pt modelId="{B1994776-BB7E-AD4E-900E-8296E2C69C4F}">
      <dgm:prSet phldrT="[Text]" custT="1"/>
      <dgm:spPr/>
      <dgm:t>
        <a:bodyPr/>
        <a:lstStyle/>
        <a:p>
          <a:pPr rtl="1"/>
          <a:r>
            <a:rPr lang="ar-SA" sz="2200" dirty="0"/>
            <a:t>تحسين تصميم الإعلان وإضافة عناصر جذب جديدة</a:t>
          </a:r>
          <a:endParaRPr lang="en-GB" sz="22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pPr rtl="1"/>
          <a:endParaRPr lang="en-GB" sz="22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pPr rtl="1"/>
          <a:endParaRPr lang="en-GB" sz="2200"/>
        </a:p>
      </dgm:t>
    </dgm:pt>
    <dgm:pt modelId="{1D043ACB-74D0-4642-85C3-3F3A2C4FFF58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200" b="1" dirty="0"/>
            <a:t>النتيجة</a:t>
          </a:r>
          <a:endParaRPr lang="en-GB" sz="2200" dirty="0"/>
        </a:p>
      </dgm:t>
    </dgm:pt>
    <dgm:pt modelId="{944980DC-FE6C-D144-AF50-BB2862D467DA}" type="parTrans" cxnId="{F0DD8ED3-E67E-5F45-97ED-8A0BCF1D8672}">
      <dgm:prSet/>
      <dgm:spPr/>
      <dgm:t>
        <a:bodyPr/>
        <a:lstStyle/>
        <a:p>
          <a:endParaRPr lang="en-GB" sz="2200"/>
        </a:p>
      </dgm:t>
    </dgm:pt>
    <dgm:pt modelId="{76144C0F-1276-EC46-BAED-752A6F615F5E}" type="sibTrans" cxnId="{F0DD8ED3-E67E-5F45-97ED-8A0BCF1D8672}">
      <dgm:prSet/>
      <dgm:spPr/>
      <dgm:t>
        <a:bodyPr/>
        <a:lstStyle/>
        <a:p>
          <a:endParaRPr lang="en-GB" sz="2200"/>
        </a:p>
      </dgm:t>
    </dgm:pt>
    <dgm:pt modelId="{9F5E4AB1-0B4E-BF4B-9E21-BAC9EFCC47E0}">
      <dgm:prSet phldrT="[Text]" custT="1"/>
      <dgm:spPr/>
      <dgm:t>
        <a:bodyPr/>
        <a:lstStyle/>
        <a:p>
          <a:pPr rtl="1"/>
          <a:r>
            <a:rPr lang="ar-SA" sz="2200" dirty="0"/>
            <a:t>زيادة معدل التحويل بنسبة 40% خلال أسبوعين</a:t>
          </a:r>
          <a:endParaRPr lang="en-GB" sz="2200" dirty="0"/>
        </a:p>
      </dgm:t>
    </dgm:pt>
    <dgm:pt modelId="{31C4275C-F23A-DF44-A542-F13FD4BC29B0}" type="parTrans" cxnId="{F3F37606-632B-B74F-9603-2FD7E5321D60}">
      <dgm:prSet/>
      <dgm:spPr/>
      <dgm:t>
        <a:bodyPr/>
        <a:lstStyle/>
        <a:p>
          <a:endParaRPr lang="en-GB" sz="2200"/>
        </a:p>
      </dgm:t>
    </dgm:pt>
    <dgm:pt modelId="{4B495DC4-25A8-7C41-965F-079B7E1B66AC}" type="sibTrans" cxnId="{F3F37606-632B-B74F-9603-2FD7E5321D60}">
      <dgm:prSet/>
      <dgm:spPr/>
      <dgm:t>
        <a:bodyPr/>
        <a:lstStyle/>
        <a:p>
          <a:endParaRPr lang="en-GB" sz="2200"/>
        </a:p>
      </dgm:t>
    </dgm:pt>
    <dgm:pt modelId="{D149F625-27C1-C249-9006-1B94950F545B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98078C35-9E76-D44E-BBCC-BAA7EA6B9879}" type="pres">
      <dgm:prSet presAssocID="{4A11EF4C-C086-E642-9BB3-7F06E5C1290B}" presName="root" presStyleCnt="0"/>
      <dgm:spPr/>
    </dgm:pt>
    <dgm:pt modelId="{F9945A69-3910-CC4F-A166-62AADABD0E2C}" type="pres">
      <dgm:prSet presAssocID="{4A11EF4C-C086-E642-9BB3-7F06E5C1290B}" presName="rootComposite" presStyleCnt="0"/>
      <dgm:spPr/>
    </dgm:pt>
    <dgm:pt modelId="{E351E411-AEE8-DF4C-A81F-AB0B3F420FCE}" type="pres">
      <dgm:prSet presAssocID="{4A11EF4C-C086-E642-9BB3-7F06E5C1290B}" presName="rootText" presStyleLbl="node1" presStyleIdx="0" presStyleCnt="4" custScaleX="90333" custScaleY="70220"/>
      <dgm:spPr/>
    </dgm:pt>
    <dgm:pt modelId="{6D8FF543-8109-3844-AC58-9648356DFABE}" type="pres">
      <dgm:prSet presAssocID="{4A11EF4C-C086-E642-9BB3-7F06E5C1290B}" presName="rootConnector" presStyleLbl="node1" presStyleIdx="0" presStyleCnt="4"/>
      <dgm:spPr/>
    </dgm:pt>
    <dgm:pt modelId="{38746585-CA23-E540-AFFA-2A2C30CC7C96}" type="pres">
      <dgm:prSet presAssocID="{4A11EF4C-C086-E642-9BB3-7F06E5C1290B}" presName="childShape" presStyleCnt="0"/>
      <dgm:spPr/>
    </dgm:pt>
    <dgm:pt modelId="{F69676B8-3372-6245-86C7-29A51072DC86}" type="pres">
      <dgm:prSet presAssocID="{0C3FAF49-7E15-F346-B5F7-74FAF3B60F5B}" presName="Name13" presStyleLbl="parChTrans1D2" presStyleIdx="0" presStyleCnt="4"/>
      <dgm:spPr/>
    </dgm:pt>
    <dgm:pt modelId="{2BBEB849-55BA-F34A-8292-240D96C65C68}" type="pres">
      <dgm:prSet presAssocID="{C88ED262-17EB-A64F-8186-B36DDD55690A}" presName="childText" presStyleLbl="bgAcc1" presStyleIdx="0" presStyleCnt="4" custScaleY="137474">
        <dgm:presLayoutVars>
          <dgm:bulletEnabled val="1"/>
        </dgm:presLayoutVars>
      </dgm:prSet>
      <dgm:spPr/>
    </dgm:pt>
    <dgm:pt modelId="{89629A06-2E39-554C-8581-8C91C1517FB4}" type="pres">
      <dgm:prSet presAssocID="{102A7D41-83D4-E04C-90C4-580B0FF7BC74}" presName="root" presStyleCnt="0"/>
      <dgm:spPr/>
    </dgm:pt>
    <dgm:pt modelId="{F1064274-549B-EE43-A5FF-0D6CA6CFCF86}" type="pres">
      <dgm:prSet presAssocID="{102A7D41-83D4-E04C-90C4-580B0FF7BC74}" presName="rootComposite" presStyleCnt="0"/>
      <dgm:spPr/>
    </dgm:pt>
    <dgm:pt modelId="{B61973B9-0B44-E644-B71B-647A7C96CC5B}" type="pres">
      <dgm:prSet presAssocID="{102A7D41-83D4-E04C-90C4-580B0FF7BC74}" presName="rootText" presStyleLbl="node1" presStyleIdx="1" presStyleCnt="4" custScaleX="90333" custScaleY="70220"/>
      <dgm:spPr/>
    </dgm:pt>
    <dgm:pt modelId="{AFE3FB7F-5633-F344-A200-9B3B3BC45949}" type="pres">
      <dgm:prSet presAssocID="{102A7D41-83D4-E04C-90C4-580B0FF7BC74}" presName="rootConnector" presStyleLbl="node1" presStyleIdx="1" presStyleCnt="4"/>
      <dgm:spPr/>
    </dgm:pt>
    <dgm:pt modelId="{1D96A90C-13D4-AA4D-9EE6-2E788BA5390A}" type="pres">
      <dgm:prSet presAssocID="{102A7D41-83D4-E04C-90C4-580B0FF7BC74}" presName="childShape" presStyleCnt="0"/>
      <dgm:spPr/>
    </dgm:pt>
    <dgm:pt modelId="{ABA4313E-725F-1742-92C7-6C0A930B71CD}" type="pres">
      <dgm:prSet presAssocID="{A9DB0A45-BA50-9B41-9880-F5C4AAF131D7}" presName="Name13" presStyleLbl="parChTrans1D2" presStyleIdx="1" presStyleCnt="4"/>
      <dgm:spPr/>
    </dgm:pt>
    <dgm:pt modelId="{A774F160-A9DB-DD4F-80EA-A6DEEBEB081E}" type="pres">
      <dgm:prSet presAssocID="{65387183-454B-F14D-A6F6-7DA8C5BFAE05}" presName="childText" presStyleLbl="bgAcc1" presStyleIdx="1" presStyleCnt="4" custScaleY="137474">
        <dgm:presLayoutVars>
          <dgm:bulletEnabled val="1"/>
        </dgm:presLayoutVars>
      </dgm:prSet>
      <dgm:spPr/>
    </dgm:pt>
    <dgm:pt modelId="{42116AAB-CE9F-BC4A-8546-DC4047F963DA}" type="pres">
      <dgm:prSet presAssocID="{ADD6F1E2-4AED-DA41-AAFA-764AE518E54B}" presName="root" presStyleCnt="0"/>
      <dgm:spPr/>
    </dgm:pt>
    <dgm:pt modelId="{2DAC033D-2939-AE46-96FE-6363D5258E81}" type="pres">
      <dgm:prSet presAssocID="{ADD6F1E2-4AED-DA41-AAFA-764AE518E54B}" presName="rootComposite" presStyleCnt="0"/>
      <dgm:spPr/>
    </dgm:pt>
    <dgm:pt modelId="{4E7912FB-C25D-7E41-93DF-5E632CB92593}" type="pres">
      <dgm:prSet presAssocID="{ADD6F1E2-4AED-DA41-AAFA-764AE518E54B}" presName="rootText" presStyleLbl="node1" presStyleIdx="2" presStyleCnt="4" custScaleX="90333" custScaleY="70220"/>
      <dgm:spPr/>
    </dgm:pt>
    <dgm:pt modelId="{8B060894-FBAD-1F41-8BA9-F5F6766DB2BC}" type="pres">
      <dgm:prSet presAssocID="{ADD6F1E2-4AED-DA41-AAFA-764AE518E54B}" presName="rootConnector" presStyleLbl="node1" presStyleIdx="2" presStyleCnt="4"/>
      <dgm:spPr/>
    </dgm:pt>
    <dgm:pt modelId="{78A332D9-4372-954C-961D-8483F0DE6FD8}" type="pres">
      <dgm:prSet presAssocID="{ADD6F1E2-4AED-DA41-AAFA-764AE518E54B}" presName="childShape" presStyleCnt="0"/>
      <dgm:spPr/>
    </dgm:pt>
    <dgm:pt modelId="{89071331-5488-1A49-8856-F4512BB3542F}" type="pres">
      <dgm:prSet presAssocID="{A6221FE1-B857-2448-A6B5-034DBE16CDA4}" presName="Name13" presStyleLbl="parChTrans1D2" presStyleIdx="2" presStyleCnt="4"/>
      <dgm:spPr/>
    </dgm:pt>
    <dgm:pt modelId="{BCF9E977-DC9C-8B43-90ED-AE7D771A3165}" type="pres">
      <dgm:prSet presAssocID="{B1994776-BB7E-AD4E-900E-8296E2C69C4F}" presName="childText" presStyleLbl="bgAcc1" presStyleIdx="2" presStyleCnt="4" custScaleY="137474">
        <dgm:presLayoutVars>
          <dgm:bulletEnabled val="1"/>
        </dgm:presLayoutVars>
      </dgm:prSet>
      <dgm:spPr/>
    </dgm:pt>
    <dgm:pt modelId="{01EC76F6-3A35-C245-8637-673F74579FAE}" type="pres">
      <dgm:prSet presAssocID="{1D043ACB-74D0-4642-85C3-3F3A2C4FFF58}" presName="root" presStyleCnt="0"/>
      <dgm:spPr/>
    </dgm:pt>
    <dgm:pt modelId="{0FE20BCD-FBC1-9F4D-8601-34C30C8F7875}" type="pres">
      <dgm:prSet presAssocID="{1D043ACB-74D0-4642-85C3-3F3A2C4FFF58}" presName="rootComposite" presStyleCnt="0"/>
      <dgm:spPr/>
    </dgm:pt>
    <dgm:pt modelId="{4BC7BF7C-CDC2-414C-96CD-1685708BE826}" type="pres">
      <dgm:prSet presAssocID="{1D043ACB-74D0-4642-85C3-3F3A2C4FFF58}" presName="rootText" presStyleLbl="node1" presStyleIdx="3" presStyleCnt="4" custScaleX="90333" custScaleY="70220"/>
      <dgm:spPr/>
    </dgm:pt>
    <dgm:pt modelId="{EE573085-0554-DE4F-9293-85DD6EEF638B}" type="pres">
      <dgm:prSet presAssocID="{1D043ACB-74D0-4642-85C3-3F3A2C4FFF58}" presName="rootConnector" presStyleLbl="node1" presStyleIdx="3" presStyleCnt="4"/>
      <dgm:spPr/>
    </dgm:pt>
    <dgm:pt modelId="{0BCC7F0C-2021-A445-A45F-4AA71CE1995A}" type="pres">
      <dgm:prSet presAssocID="{1D043ACB-74D0-4642-85C3-3F3A2C4FFF58}" presName="childShape" presStyleCnt="0"/>
      <dgm:spPr/>
    </dgm:pt>
    <dgm:pt modelId="{F16A49AA-EAE7-8B4B-B7CB-448371C761DA}" type="pres">
      <dgm:prSet presAssocID="{31C4275C-F23A-DF44-A542-F13FD4BC29B0}" presName="Name13" presStyleLbl="parChTrans1D2" presStyleIdx="3" presStyleCnt="4"/>
      <dgm:spPr/>
    </dgm:pt>
    <dgm:pt modelId="{140D84BD-5DB1-534B-96D6-09E7D0FE82A1}" type="pres">
      <dgm:prSet presAssocID="{9F5E4AB1-0B4E-BF4B-9E21-BAC9EFCC47E0}" presName="childText" presStyleLbl="bgAcc1" presStyleIdx="3" presStyleCnt="4" custScaleY="137474">
        <dgm:presLayoutVars>
          <dgm:bulletEnabled val="1"/>
        </dgm:presLayoutVars>
      </dgm:prSet>
      <dgm:spPr/>
    </dgm:pt>
  </dgm:ptLst>
  <dgm:cxnLst>
    <dgm:cxn modelId="{F3F37606-632B-B74F-9603-2FD7E5321D60}" srcId="{1D043ACB-74D0-4642-85C3-3F3A2C4FFF58}" destId="{9F5E4AB1-0B4E-BF4B-9E21-BAC9EFCC47E0}" srcOrd="0" destOrd="0" parTransId="{31C4275C-F23A-DF44-A542-F13FD4BC29B0}" sibTransId="{4B495DC4-25A8-7C41-965F-079B7E1B66AC}"/>
    <dgm:cxn modelId="{E631D115-9693-0841-B0DA-A88BDD0D88BB}" type="presOf" srcId="{9F5E4AB1-0B4E-BF4B-9E21-BAC9EFCC47E0}" destId="{140D84BD-5DB1-534B-96D6-09E7D0FE82A1}" srcOrd="0" destOrd="0" presId="urn:microsoft.com/office/officeart/2005/8/layout/hierarchy3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ED4943C-0D9B-3A41-8A55-63E6C1701F45}" type="presOf" srcId="{102A7D41-83D4-E04C-90C4-580B0FF7BC74}" destId="{AFE3FB7F-5633-F344-A200-9B3B3BC45949}" srcOrd="1" destOrd="0" presId="urn:microsoft.com/office/officeart/2005/8/layout/hierarchy3"/>
    <dgm:cxn modelId="{FA898945-74EE-344E-B2FC-1D225BAFB3AF}" type="presOf" srcId="{ADD6F1E2-4AED-DA41-AAFA-764AE518E54B}" destId="{4E7912FB-C25D-7E41-93DF-5E632CB92593}" srcOrd="0" destOrd="0" presId="urn:microsoft.com/office/officeart/2005/8/layout/hierarchy3"/>
    <dgm:cxn modelId="{7BB63049-4599-7744-9171-4E9364238E07}" type="presOf" srcId="{0C3FAF49-7E15-F346-B5F7-74FAF3B60F5B}" destId="{F69676B8-3372-6245-86C7-29A51072DC86}" srcOrd="0" destOrd="0" presId="urn:microsoft.com/office/officeart/2005/8/layout/hierarchy3"/>
    <dgm:cxn modelId="{7229C14B-6290-2447-B464-87B56846792B}" type="presOf" srcId="{1D043ACB-74D0-4642-85C3-3F3A2C4FFF58}" destId="{EE573085-0554-DE4F-9293-85DD6EEF638B}" srcOrd="1" destOrd="0" presId="urn:microsoft.com/office/officeart/2005/8/layout/hierarchy3"/>
    <dgm:cxn modelId="{CDB46150-FEFC-CF41-B20F-4AD5B6D2DAAE}" type="presOf" srcId="{C88ED262-17EB-A64F-8186-B36DDD55690A}" destId="{2BBEB849-55BA-F34A-8292-240D96C65C68}" srcOrd="0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8896B458-6363-B046-AE05-C69A3655BF16}" type="presOf" srcId="{B1994776-BB7E-AD4E-900E-8296E2C69C4F}" destId="{BCF9E977-DC9C-8B43-90ED-AE7D771A3165}" srcOrd="0" destOrd="0" presId="urn:microsoft.com/office/officeart/2005/8/layout/hierarchy3"/>
    <dgm:cxn modelId="{DE330F6A-22FD-B947-BB9C-9AC10D7B3B8E}" type="presOf" srcId="{4A11EF4C-C086-E642-9BB3-7F06E5C1290B}" destId="{E351E411-AEE8-DF4C-A81F-AB0B3F420FCE}" srcOrd="0" destOrd="0" presId="urn:microsoft.com/office/officeart/2005/8/layout/hierarchy3"/>
    <dgm:cxn modelId="{9E68217F-BD3D-8C42-B0DE-229BA6A303FA}" type="presOf" srcId="{4A11EF4C-C086-E642-9BB3-7F06E5C1290B}" destId="{6D8FF543-8109-3844-AC58-9648356DFABE}" srcOrd="1" destOrd="0" presId="urn:microsoft.com/office/officeart/2005/8/layout/hierarchy3"/>
    <dgm:cxn modelId="{C3127B82-C20B-DF40-AC1B-D20C34BF2963}" type="presOf" srcId="{1D043ACB-74D0-4642-85C3-3F3A2C4FFF58}" destId="{4BC7BF7C-CDC2-414C-96CD-1685708BE826}" srcOrd="0" destOrd="0" presId="urn:microsoft.com/office/officeart/2005/8/layout/hierarchy3"/>
    <dgm:cxn modelId="{68DEF68A-8187-6F44-ACD0-5752C5E29C40}" type="presOf" srcId="{A6221FE1-B857-2448-A6B5-034DBE16CDA4}" destId="{89071331-5488-1A49-8856-F4512BB3542F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A31D2899-8289-464B-96DF-DFA52C59B97B}" type="presOf" srcId="{BD09AEF8-F502-8F47-BA6A-B0FFAEB3008F}" destId="{D149F625-27C1-C249-9006-1B94950F545B}" srcOrd="0" destOrd="0" presId="urn:microsoft.com/office/officeart/2005/8/layout/hierarchy3"/>
    <dgm:cxn modelId="{952CF3B7-8B43-544D-B6CD-AEDE2559F244}" type="presOf" srcId="{102A7D41-83D4-E04C-90C4-580B0FF7BC74}" destId="{B61973B9-0B44-E644-B71B-647A7C96CC5B}" srcOrd="0" destOrd="0" presId="urn:microsoft.com/office/officeart/2005/8/layout/hierarchy3"/>
    <dgm:cxn modelId="{F0DD8ED3-E67E-5F45-97ED-8A0BCF1D8672}" srcId="{BD09AEF8-F502-8F47-BA6A-B0FFAEB3008F}" destId="{1D043ACB-74D0-4642-85C3-3F3A2C4FFF58}" srcOrd="3" destOrd="0" parTransId="{944980DC-FE6C-D144-AF50-BB2862D467DA}" sibTransId="{76144C0F-1276-EC46-BAED-752A6F615F5E}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E98AA5D9-2C24-204A-A6DD-89C420A5B00F}" type="presOf" srcId="{65387183-454B-F14D-A6F6-7DA8C5BFAE05}" destId="{A774F160-A9DB-DD4F-80EA-A6DEEBEB081E}" srcOrd="0" destOrd="0" presId="urn:microsoft.com/office/officeart/2005/8/layout/hierarchy3"/>
    <dgm:cxn modelId="{8B27DBDA-C1A2-F24B-B614-78D2E35164ED}" type="presOf" srcId="{31C4275C-F23A-DF44-A542-F13FD4BC29B0}" destId="{F16A49AA-EAE7-8B4B-B7CB-448371C761DA}" srcOrd="0" destOrd="0" presId="urn:microsoft.com/office/officeart/2005/8/layout/hierarchy3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D2F087E8-A144-374E-8797-03BCA22B8AA3}" type="presOf" srcId="{A9DB0A45-BA50-9B41-9880-F5C4AAF131D7}" destId="{ABA4313E-725F-1742-92C7-6C0A930B71CD}" srcOrd="0" destOrd="0" presId="urn:microsoft.com/office/officeart/2005/8/layout/hierarchy3"/>
    <dgm:cxn modelId="{1F74D2E8-6B82-8148-A74A-3F62BFBB12DB}" type="presOf" srcId="{ADD6F1E2-4AED-DA41-AAFA-764AE518E54B}" destId="{8B060894-FBAD-1F41-8BA9-F5F6766DB2BC}" srcOrd="1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852FF218-C5D4-2C41-AD68-25F2265878A0}" type="presParOf" srcId="{D149F625-27C1-C249-9006-1B94950F545B}" destId="{98078C35-9E76-D44E-BBCC-BAA7EA6B9879}" srcOrd="0" destOrd="0" presId="urn:microsoft.com/office/officeart/2005/8/layout/hierarchy3"/>
    <dgm:cxn modelId="{C8434F94-EF20-8446-8A76-53E947134A80}" type="presParOf" srcId="{98078C35-9E76-D44E-BBCC-BAA7EA6B9879}" destId="{F9945A69-3910-CC4F-A166-62AADABD0E2C}" srcOrd="0" destOrd="0" presId="urn:microsoft.com/office/officeart/2005/8/layout/hierarchy3"/>
    <dgm:cxn modelId="{39F0FAE8-5026-A846-87D9-FE4762DC41D1}" type="presParOf" srcId="{F9945A69-3910-CC4F-A166-62AADABD0E2C}" destId="{E351E411-AEE8-DF4C-A81F-AB0B3F420FCE}" srcOrd="0" destOrd="0" presId="urn:microsoft.com/office/officeart/2005/8/layout/hierarchy3"/>
    <dgm:cxn modelId="{112424D5-A440-9A44-B44B-72BA1343B7A8}" type="presParOf" srcId="{F9945A69-3910-CC4F-A166-62AADABD0E2C}" destId="{6D8FF543-8109-3844-AC58-9648356DFABE}" srcOrd="1" destOrd="0" presId="urn:microsoft.com/office/officeart/2005/8/layout/hierarchy3"/>
    <dgm:cxn modelId="{302D5B6B-8808-DE48-9F78-00DB11EF68FE}" type="presParOf" srcId="{98078C35-9E76-D44E-BBCC-BAA7EA6B9879}" destId="{38746585-CA23-E540-AFFA-2A2C30CC7C96}" srcOrd="1" destOrd="0" presId="urn:microsoft.com/office/officeart/2005/8/layout/hierarchy3"/>
    <dgm:cxn modelId="{AA9AD5CF-4627-F44F-A862-E9928F0DCAA3}" type="presParOf" srcId="{38746585-CA23-E540-AFFA-2A2C30CC7C96}" destId="{F69676B8-3372-6245-86C7-29A51072DC86}" srcOrd="0" destOrd="0" presId="urn:microsoft.com/office/officeart/2005/8/layout/hierarchy3"/>
    <dgm:cxn modelId="{4FB156B4-1EC3-6C46-ADE2-EF896A177FF9}" type="presParOf" srcId="{38746585-CA23-E540-AFFA-2A2C30CC7C96}" destId="{2BBEB849-55BA-F34A-8292-240D96C65C68}" srcOrd="1" destOrd="0" presId="urn:microsoft.com/office/officeart/2005/8/layout/hierarchy3"/>
    <dgm:cxn modelId="{99AB6C82-A435-4748-A2AF-6E5E1A1622F5}" type="presParOf" srcId="{D149F625-27C1-C249-9006-1B94950F545B}" destId="{89629A06-2E39-554C-8581-8C91C1517FB4}" srcOrd="1" destOrd="0" presId="urn:microsoft.com/office/officeart/2005/8/layout/hierarchy3"/>
    <dgm:cxn modelId="{92DBC117-F3B1-3943-B1D1-BB866C5228F2}" type="presParOf" srcId="{89629A06-2E39-554C-8581-8C91C1517FB4}" destId="{F1064274-549B-EE43-A5FF-0D6CA6CFCF86}" srcOrd="0" destOrd="0" presId="urn:microsoft.com/office/officeart/2005/8/layout/hierarchy3"/>
    <dgm:cxn modelId="{62262103-D688-064C-A939-A2801F5952AF}" type="presParOf" srcId="{F1064274-549B-EE43-A5FF-0D6CA6CFCF86}" destId="{B61973B9-0B44-E644-B71B-647A7C96CC5B}" srcOrd="0" destOrd="0" presId="urn:microsoft.com/office/officeart/2005/8/layout/hierarchy3"/>
    <dgm:cxn modelId="{EC064C9F-477A-FC42-8A0A-62E5DA7998C2}" type="presParOf" srcId="{F1064274-549B-EE43-A5FF-0D6CA6CFCF86}" destId="{AFE3FB7F-5633-F344-A200-9B3B3BC45949}" srcOrd="1" destOrd="0" presId="urn:microsoft.com/office/officeart/2005/8/layout/hierarchy3"/>
    <dgm:cxn modelId="{045C9770-18DB-0E4D-A3D6-73936F3D344D}" type="presParOf" srcId="{89629A06-2E39-554C-8581-8C91C1517FB4}" destId="{1D96A90C-13D4-AA4D-9EE6-2E788BA5390A}" srcOrd="1" destOrd="0" presId="urn:microsoft.com/office/officeart/2005/8/layout/hierarchy3"/>
    <dgm:cxn modelId="{20DA2BFA-46D6-8746-8E04-E9F56A9764B3}" type="presParOf" srcId="{1D96A90C-13D4-AA4D-9EE6-2E788BA5390A}" destId="{ABA4313E-725F-1742-92C7-6C0A930B71CD}" srcOrd="0" destOrd="0" presId="urn:microsoft.com/office/officeart/2005/8/layout/hierarchy3"/>
    <dgm:cxn modelId="{975D9EC6-3A4A-6F40-9771-DBC9E96F883E}" type="presParOf" srcId="{1D96A90C-13D4-AA4D-9EE6-2E788BA5390A}" destId="{A774F160-A9DB-DD4F-80EA-A6DEEBEB081E}" srcOrd="1" destOrd="0" presId="urn:microsoft.com/office/officeart/2005/8/layout/hierarchy3"/>
    <dgm:cxn modelId="{117232C5-331B-C841-A647-980313D92163}" type="presParOf" srcId="{D149F625-27C1-C249-9006-1B94950F545B}" destId="{42116AAB-CE9F-BC4A-8546-DC4047F963DA}" srcOrd="2" destOrd="0" presId="urn:microsoft.com/office/officeart/2005/8/layout/hierarchy3"/>
    <dgm:cxn modelId="{A7045826-7EB2-9544-9361-4556CDD3050E}" type="presParOf" srcId="{42116AAB-CE9F-BC4A-8546-DC4047F963DA}" destId="{2DAC033D-2939-AE46-96FE-6363D5258E81}" srcOrd="0" destOrd="0" presId="urn:microsoft.com/office/officeart/2005/8/layout/hierarchy3"/>
    <dgm:cxn modelId="{3C49052C-C9F2-C44D-A262-26997C084EA7}" type="presParOf" srcId="{2DAC033D-2939-AE46-96FE-6363D5258E81}" destId="{4E7912FB-C25D-7E41-93DF-5E632CB92593}" srcOrd="0" destOrd="0" presId="urn:microsoft.com/office/officeart/2005/8/layout/hierarchy3"/>
    <dgm:cxn modelId="{FA5F0616-3FEF-6A4E-A186-23055D67E5CD}" type="presParOf" srcId="{2DAC033D-2939-AE46-96FE-6363D5258E81}" destId="{8B060894-FBAD-1F41-8BA9-F5F6766DB2BC}" srcOrd="1" destOrd="0" presId="urn:microsoft.com/office/officeart/2005/8/layout/hierarchy3"/>
    <dgm:cxn modelId="{D1ECD08C-2F72-E34D-9BE7-B7D1DD94ACFA}" type="presParOf" srcId="{42116AAB-CE9F-BC4A-8546-DC4047F963DA}" destId="{78A332D9-4372-954C-961D-8483F0DE6FD8}" srcOrd="1" destOrd="0" presId="urn:microsoft.com/office/officeart/2005/8/layout/hierarchy3"/>
    <dgm:cxn modelId="{6AC172BD-0F80-ED41-BE3E-B5C2D59360E2}" type="presParOf" srcId="{78A332D9-4372-954C-961D-8483F0DE6FD8}" destId="{89071331-5488-1A49-8856-F4512BB3542F}" srcOrd="0" destOrd="0" presId="urn:microsoft.com/office/officeart/2005/8/layout/hierarchy3"/>
    <dgm:cxn modelId="{0BBD192C-AE18-8C46-AD8F-7FF38C15E1A7}" type="presParOf" srcId="{78A332D9-4372-954C-961D-8483F0DE6FD8}" destId="{BCF9E977-DC9C-8B43-90ED-AE7D771A3165}" srcOrd="1" destOrd="0" presId="urn:microsoft.com/office/officeart/2005/8/layout/hierarchy3"/>
    <dgm:cxn modelId="{875E8CC0-D1A5-9B47-9E57-5D046E11935C}" type="presParOf" srcId="{D149F625-27C1-C249-9006-1B94950F545B}" destId="{01EC76F6-3A35-C245-8637-673F74579FAE}" srcOrd="3" destOrd="0" presId="urn:microsoft.com/office/officeart/2005/8/layout/hierarchy3"/>
    <dgm:cxn modelId="{1C27FFF4-F8F6-3B4A-8EDE-ED30C54F033E}" type="presParOf" srcId="{01EC76F6-3A35-C245-8637-673F74579FAE}" destId="{0FE20BCD-FBC1-9F4D-8601-34C30C8F7875}" srcOrd="0" destOrd="0" presId="urn:microsoft.com/office/officeart/2005/8/layout/hierarchy3"/>
    <dgm:cxn modelId="{CBF5813E-2F4B-D74E-BEB2-AB9083F379D2}" type="presParOf" srcId="{0FE20BCD-FBC1-9F4D-8601-34C30C8F7875}" destId="{4BC7BF7C-CDC2-414C-96CD-1685708BE826}" srcOrd="0" destOrd="0" presId="urn:microsoft.com/office/officeart/2005/8/layout/hierarchy3"/>
    <dgm:cxn modelId="{80610D20-5598-634A-9E2C-125D6C8100A0}" type="presParOf" srcId="{0FE20BCD-FBC1-9F4D-8601-34C30C8F7875}" destId="{EE573085-0554-DE4F-9293-85DD6EEF638B}" srcOrd="1" destOrd="0" presId="urn:microsoft.com/office/officeart/2005/8/layout/hierarchy3"/>
    <dgm:cxn modelId="{FF244AFF-D862-3F42-B821-164113FBF486}" type="presParOf" srcId="{01EC76F6-3A35-C245-8637-673F74579FAE}" destId="{0BCC7F0C-2021-A445-A45F-4AA71CE1995A}" srcOrd="1" destOrd="0" presId="urn:microsoft.com/office/officeart/2005/8/layout/hierarchy3"/>
    <dgm:cxn modelId="{09564FA5-61AB-434A-8620-3E070B7EDD8F}" type="presParOf" srcId="{0BCC7F0C-2021-A445-A45F-4AA71CE1995A}" destId="{F16A49AA-EAE7-8B4B-B7CB-448371C761DA}" srcOrd="0" destOrd="0" presId="urn:microsoft.com/office/officeart/2005/8/layout/hierarchy3"/>
    <dgm:cxn modelId="{EDF92867-8858-FF45-BAB2-46444D6BDA98}" type="presParOf" srcId="{0BCC7F0C-2021-A445-A45F-4AA71CE1995A}" destId="{140D84BD-5DB1-534B-96D6-09E7D0FE82A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lProcess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ملخص الحملة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تقديم لمحة عن الأهداف والأنشطة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النتائج الرئيسية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400" dirty="0"/>
            <a:t>عرض المؤشرات الأكثر أهمية</a:t>
          </a:r>
          <a:endParaRPr lang="en-GB" sz="24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تحليل النجاحات والإخفاقات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توضيح ما عمل جيدًا وما يحتاج إلى تحسين</a:t>
          </a:r>
          <a:endParaRPr lang="en-GB" sz="24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26F78766-D1FE-4F4B-872E-3D4C46B0D369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النتائج الرئيسية</a:t>
          </a:r>
          <a:endParaRPr lang="en-GB" sz="2400" dirty="0"/>
        </a:p>
      </dgm:t>
    </dgm:pt>
    <dgm:pt modelId="{9E319006-5A0F-8F40-8F05-C8C33013FA9C}" type="parTrans" cxnId="{D71E2C3C-1C6D-434C-8FD1-77CE8F941B1F}">
      <dgm:prSet/>
      <dgm:spPr/>
      <dgm:t>
        <a:bodyPr/>
        <a:lstStyle/>
        <a:p>
          <a:endParaRPr lang="en-GB"/>
        </a:p>
      </dgm:t>
    </dgm:pt>
    <dgm:pt modelId="{41CA655C-9E42-6844-8A6B-2A1443898891}" type="sibTrans" cxnId="{D71E2C3C-1C6D-434C-8FD1-77CE8F941B1F}">
      <dgm:prSet/>
      <dgm:spPr/>
      <dgm:t>
        <a:bodyPr/>
        <a:lstStyle/>
        <a:p>
          <a:endParaRPr lang="en-GB"/>
        </a:p>
      </dgm:t>
    </dgm:pt>
    <dgm:pt modelId="{00838C23-6D31-634E-B247-246951EEB170}">
      <dgm:prSet phldrT="[Text]"/>
      <dgm:spPr/>
      <dgm:t>
        <a:bodyPr/>
        <a:lstStyle/>
        <a:p>
          <a:pPr rtl="1">
            <a:buSzPts val="1000"/>
            <a:buFont typeface="Arial" panose="020B0604020202020204" pitchFamily="34" charset="0"/>
            <a:buChar char="•"/>
          </a:pPr>
          <a:r>
            <a:rPr lang="ar-SA" dirty="0"/>
            <a:t>تقديم استراتيجيات لتحسين الأداء في الحملات القادمة</a:t>
          </a:r>
          <a:endParaRPr lang="en-GB" dirty="0"/>
        </a:p>
      </dgm:t>
    </dgm:pt>
    <dgm:pt modelId="{522891EA-EF27-B845-95F1-A7778334354D}" type="parTrans" cxnId="{D99D8D6A-2B94-CE4D-8C80-DF90A2BE5EF6}">
      <dgm:prSet/>
      <dgm:spPr/>
      <dgm:t>
        <a:bodyPr/>
        <a:lstStyle/>
        <a:p>
          <a:endParaRPr lang="en-GB"/>
        </a:p>
      </dgm:t>
    </dgm:pt>
    <dgm:pt modelId="{53343D76-4C44-FE4F-B1C6-17352821F069}" type="sibTrans" cxnId="{D99D8D6A-2B94-CE4D-8C80-DF90A2BE5EF6}">
      <dgm:prSet/>
      <dgm:spPr/>
      <dgm:t>
        <a:bodyPr/>
        <a:lstStyle/>
        <a:p>
          <a:endParaRPr lang="en-GB"/>
        </a:p>
      </dgm:t>
    </dgm:pt>
    <dgm:pt modelId="{CE5B2E77-10E2-F242-B677-B4F7D940D908}" type="pres">
      <dgm:prSet presAssocID="{BD09AEF8-F502-8F47-BA6A-B0FFAEB3008F}" presName="Name0" presStyleCnt="0">
        <dgm:presLayoutVars>
          <dgm:chPref val="3"/>
          <dgm:dir val="rev"/>
          <dgm:animLvl val="lvl"/>
          <dgm:resizeHandles/>
        </dgm:presLayoutVars>
      </dgm:prSet>
      <dgm:spPr/>
    </dgm:pt>
    <dgm:pt modelId="{0C16B44B-148F-C047-AF39-BDCD4EBF4718}" type="pres">
      <dgm:prSet presAssocID="{4A11EF4C-C086-E642-9BB3-7F06E5C1290B}" presName="horFlow" presStyleCnt="0"/>
      <dgm:spPr/>
    </dgm:pt>
    <dgm:pt modelId="{E22572BF-A9D9-F745-B601-5080335AE422}" type="pres">
      <dgm:prSet presAssocID="{4A11EF4C-C086-E642-9BB3-7F06E5C1290B}" presName="bigChev" presStyleLbl="node1" presStyleIdx="0" presStyleCnt="4" custScaleX="221310"/>
      <dgm:spPr/>
    </dgm:pt>
    <dgm:pt modelId="{CB2C57C8-8CC8-E649-9CF9-457B10919C0B}" type="pres">
      <dgm:prSet presAssocID="{0C3FAF49-7E15-F346-B5F7-74FAF3B60F5B}" presName="parTrans" presStyleCnt="0"/>
      <dgm:spPr/>
    </dgm:pt>
    <dgm:pt modelId="{78AEF69D-27B4-4946-801A-8E2C84872F36}" type="pres">
      <dgm:prSet presAssocID="{C88ED262-17EB-A64F-8186-B36DDD55690A}" presName="node" presStyleLbl="alignAccFollowNode1" presStyleIdx="0" presStyleCnt="4" custScaleX="370020">
        <dgm:presLayoutVars>
          <dgm:bulletEnabled val="1"/>
        </dgm:presLayoutVars>
      </dgm:prSet>
      <dgm:spPr/>
    </dgm:pt>
    <dgm:pt modelId="{EA667A69-0763-244F-B142-AEFC18EDB00E}" type="pres">
      <dgm:prSet presAssocID="{4A11EF4C-C086-E642-9BB3-7F06E5C1290B}" presName="vSp" presStyleCnt="0"/>
      <dgm:spPr/>
    </dgm:pt>
    <dgm:pt modelId="{8D8058AB-D1F3-814C-8568-F0C8B100A875}" type="pres">
      <dgm:prSet presAssocID="{102A7D41-83D4-E04C-90C4-580B0FF7BC74}" presName="horFlow" presStyleCnt="0"/>
      <dgm:spPr/>
    </dgm:pt>
    <dgm:pt modelId="{76F3AE21-AA34-7C40-AE5C-BEF724463C37}" type="pres">
      <dgm:prSet presAssocID="{102A7D41-83D4-E04C-90C4-580B0FF7BC74}" presName="bigChev" presStyleLbl="node1" presStyleIdx="1" presStyleCnt="4" custScaleX="221310"/>
      <dgm:spPr/>
    </dgm:pt>
    <dgm:pt modelId="{2620ACDE-7B44-774D-9E83-1BDD37813F6D}" type="pres">
      <dgm:prSet presAssocID="{A9DB0A45-BA50-9B41-9880-F5C4AAF131D7}" presName="parTrans" presStyleCnt="0"/>
      <dgm:spPr/>
    </dgm:pt>
    <dgm:pt modelId="{B0B34A13-FFC4-AC46-AE5F-CF88E4F9BB9E}" type="pres">
      <dgm:prSet presAssocID="{65387183-454B-F14D-A6F6-7DA8C5BFAE05}" presName="node" presStyleLbl="alignAccFollowNode1" presStyleIdx="1" presStyleCnt="4" custScaleX="370020">
        <dgm:presLayoutVars>
          <dgm:bulletEnabled val="1"/>
        </dgm:presLayoutVars>
      </dgm:prSet>
      <dgm:spPr/>
    </dgm:pt>
    <dgm:pt modelId="{FAB14393-FDA4-2D42-AE17-5615D61C7231}" type="pres">
      <dgm:prSet presAssocID="{102A7D41-83D4-E04C-90C4-580B0FF7BC74}" presName="vSp" presStyleCnt="0"/>
      <dgm:spPr/>
    </dgm:pt>
    <dgm:pt modelId="{0F07FE1E-5CD4-3F41-AD05-685F2D7D5319}" type="pres">
      <dgm:prSet presAssocID="{ADD6F1E2-4AED-DA41-AAFA-764AE518E54B}" presName="horFlow" presStyleCnt="0"/>
      <dgm:spPr/>
    </dgm:pt>
    <dgm:pt modelId="{7E6FC182-5BAB-554C-B67D-62774C7FDC7A}" type="pres">
      <dgm:prSet presAssocID="{ADD6F1E2-4AED-DA41-AAFA-764AE518E54B}" presName="bigChev" presStyleLbl="node1" presStyleIdx="2" presStyleCnt="4" custScaleX="221310"/>
      <dgm:spPr/>
    </dgm:pt>
    <dgm:pt modelId="{C7A685E6-06A5-8742-989E-BDEB1E882179}" type="pres">
      <dgm:prSet presAssocID="{A6221FE1-B857-2448-A6B5-034DBE16CDA4}" presName="parTrans" presStyleCnt="0"/>
      <dgm:spPr/>
    </dgm:pt>
    <dgm:pt modelId="{5BBA912C-827C-034F-947B-13D6F736D5BC}" type="pres">
      <dgm:prSet presAssocID="{B1994776-BB7E-AD4E-900E-8296E2C69C4F}" presName="node" presStyleLbl="alignAccFollowNode1" presStyleIdx="2" presStyleCnt="4" custScaleX="370020" custLinFactNeighborX="-4471" custLinFactNeighborY="2192">
        <dgm:presLayoutVars>
          <dgm:bulletEnabled val="1"/>
        </dgm:presLayoutVars>
      </dgm:prSet>
      <dgm:spPr/>
    </dgm:pt>
    <dgm:pt modelId="{C125D300-566C-AC4E-B7E1-8781B1D6CB2F}" type="pres">
      <dgm:prSet presAssocID="{ADD6F1E2-4AED-DA41-AAFA-764AE518E54B}" presName="vSp" presStyleCnt="0"/>
      <dgm:spPr/>
    </dgm:pt>
    <dgm:pt modelId="{E235CD60-055F-DF4D-9C45-CA59E231D53B}" type="pres">
      <dgm:prSet presAssocID="{26F78766-D1FE-4F4B-872E-3D4C46B0D369}" presName="horFlow" presStyleCnt="0"/>
      <dgm:spPr/>
    </dgm:pt>
    <dgm:pt modelId="{B899D44E-30A5-E44E-9196-81DDB74F9700}" type="pres">
      <dgm:prSet presAssocID="{26F78766-D1FE-4F4B-872E-3D4C46B0D369}" presName="bigChev" presStyleLbl="node1" presStyleIdx="3" presStyleCnt="4" custScaleX="221310"/>
      <dgm:spPr/>
    </dgm:pt>
    <dgm:pt modelId="{D5D43234-877C-E445-8674-CC3D59AAD83F}" type="pres">
      <dgm:prSet presAssocID="{522891EA-EF27-B845-95F1-A7778334354D}" presName="parTrans" presStyleCnt="0"/>
      <dgm:spPr/>
    </dgm:pt>
    <dgm:pt modelId="{1B509846-FCBD-5449-A217-CCCBD2E3B896}" type="pres">
      <dgm:prSet presAssocID="{00838C23-6D31-634E-B247-246951EEB170}" presName="node" presStyleLbl="alignAccFollowNode1" presStyleIdx="3" presStyleCnt="4" custScaleX="370020">
        <dgm:presLayoutVars>
          <dgm:bulletEnabled val="1"/>
        </dgm:presLayoutVars>
      </dgm:prSet>
      <dgm:spPr/>
    </dgm:pt>
  </dgm:ptLst>
  <dgm:cxnLst>
    <dgm:cxn modelId="{38A8891B-A199-F94F-9B8A-41D82B683D01}" type="presOf" srcId="{ADD6F1E2-4AED-DA41-AAFA-764AE518E54B}" destId="{7E6FC182-5BAB-554C-B67D-62774C7FDC7A}" srcOrd="0" destOrd="0" presId="urn:microsoft.com/office/officeart/2005/8/layout/lProcess3"/>
    <dgm:cxn modelId="{EF79251C-4EC6-5D49-8248-B3553AFE07FD}" type="presOf" srcId="{B1994776-BB7E-AD4E-900E-8296E2C69C4F}" destId="{5BBA912C-827C-034F-947B-13D6F736D5BC}" srcOrd="0" destOrd="0" presId="urn:microsoft.com/office/officeart/2005/8/layout/lProcess3"/>
    <dgm:cxn modelId="{F12DE820-8097-4E44-96EE-11C23095C557}" type="presOf" srcId="{BD09AEF8-F502-8F47-BA6A-B0FFAEB3008F}" destId="{CE5B2E77-10E2-F242-B677-B4F7D940D908}" srcOrd="0" destOrd="0" presId="urn:microsoft.com/office/officeart/2005/8/layout/lProcess3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D71E2C3C-1C6D-434C-8FD1-77CE8F941B1F}" srcId="{BD09AEF8-F502-8F47-BA6A-B0FFAEB3008F}" destId="{26F78766-D1FE-4F4B-872E-3D4C46B0D369}" srcOrd="3" destOrd="0" parTransId="{9E319006-5A0F-8F40-8F05-C8C33013FA9C}" sibTransId="{41CA655C-9E42-6844-8A6B-2A1443898891}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3D7D8D62-D18C-304D-BFEB-0A330940C918}" type="presOf" srcId="{C88ED262-17EB-A64F-8186-B36DDD55690A}" destId="{78AEF69D-27B4-4946-801A-8E2C84872F36}" srcOrd="0" destOrd="0" presId="urn:microsoft.com/office/officeart/2005/8/layout/lProcess3"/>
    <dgm:cxn modelId="{F9DDCC64-D4D2-B74C-85A8-FA133055B9AD}" type="presOf" srcId="{102A7D41-83D4-E04C-90C4-580B0FF7BC74}" destId="{76F3AE21-AA34-7C40-AE5C-BEF724463C37}" srcOrd="0" destOrd="0" presId="urn:microsoft.com/office/officeart/2005/8/layout/lProcess3"/>
    <dgm:cxn modelId="{D99D8D6A-2B94-CE4D-8C80-DF90A2BE5EF6}" srcId="{26F78766-D1FE-4F4B-872E-3D4C46B0D369}" destId="{00838C23-6D31-634E-B247-246951EEB170}" srcOrd="0" destOrd="0" parTransId="{522891EA-EF27-B845-95F1-A7778334354D}" sibTransId="{53343D76-4C44-FE4F-B1C6-17352821F069}"/>
    <dgm:cxn modelId="{92851481-C9DD-3445-AC79-C0D49BA27244}" type="presOf" srcId="{26F78766-D1FE-4F4B-872E-3D4C46B0D369}" destId="{B899D44E-30A5-E44E-9196-81DDB74F9700}" srcOrd="0" destOrd="0" presId="urn:microsoft.com/office/officeart/2005/8/layout/lProcess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9BFC5CC4-21D5-1E41-98E6-D57ABC29064F}" type="presOf" srcId="{65387183-454B-F14D-A6F6-7DA8C5BFAE05}" destId="{B0B34A13-FFC4-AC46-AE5F-CF88E4F9BB9E}" srcOrd="0" destOrd="0" presId="urn:microsoft.com/office/officeart/2005/8/layout/lProcess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555172E9-0632-4046-BE71-D7C32BA9CD94}" type="presOf" srcId="{4A11EF4C-C086-E642-9BB3-7F06E5C1290B}" destId="{E22572BF-A9D9-F745-B601-5080335AE422}" srcOrd="0" destOrd="0" presId="urn:microsoft.com/office/officeart/2005/8/layout/lProcess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42526EED-40B1-0141-BB03-C6A7C29EF6F3}" type="presOf" srcId="{00838C23-6D31-634E-B247-246951EEB170}" destId="{1B509846-FCBD-5449-A217-CCCBD2E3B896}" srcOrd="0" destOrd="0" presId="urn:microsoft.com/office/officeart/2005/8/layout/lProcess3"/>
    <dgm:cxn modelId="{D469FF57-FAC3-3F46-819F-7AC3B3501B92}" type="presParOf" srcId="{CE5B2E77-10E2-F242-B677-B4F7D940D908}" destId="{0C16B44B-148F-C047-AF39-BDCD4EBF4718}" srcOrd="0" destOrd="0" presId="urn:microsoft.com/office/officeart/2005/8/layout/lProcess3"/>
    <dgm:cxn modelId="{12D8ED73-875E-AD45-945D-090E718F9FBA}" type="presParOf" srcId="{0C16B44B-148F-C047-AF39-BDCD4EBF4718}" destId="{E22572BF-A9D9-F745-B601-5080335AE422}" srcOrd="0" destOrd="0" presId="urn:microsoft.com/office/officeart/2005/8/layout/lProcess3"/>
    <dgm:cxn modelId="{BB142715-EFEF-104F-AAF5-808A2F8123D9}" type="presParOf" srcId="{0C16B44B-148F-C047-AF39-BDCD4EBF4718}" destId="{CB2C57C8-8CC8-E649-9CF9-457B10919C0B}" srcOrd="1" destOrd="0" presId="urn:microsoft.com/office/officeart/2005/8/layout/lProcess3"/>
    <dgm:cxn modelId="{C2FD874E-042E-B543-AFB3-2E7F97A7FE59}" type="presParOf" srcId="{0C16B44B-148F-C047-AF39-BDCD4EBF4718}" destId="{78AEF69D-27B4-4946-801A-8E2C84872F36}" srcOrd="2" destOrd="0" presId="urn:microsoft.com/office/officeart/2005/8/layout/lProcess3"/>
    <dgm:cxn modelId="{154D9872-2906-E141-8E11-ACFE3E6002C8}" type="presParOf" srcId="{CE5B2E77-10E2-F242-B677-B4F7D940D908}" destId="{EA667A69-0763-244F-B142-AEFC18EDB00E}" srcOrd="1" destOrd="0" presId="urn:microsoft.com/office/officeart/2005/8/layout/lProcess3"/>
    <dgm:cxn modelId="{82638B29-0D89-6944-BC95-9870133DC1F3}" type="presParOf" srcId="{CE5B2E77-10E2-F242-B677-B4F7D940D908}" destId="{8D8058AB-D1F3-814C-8568-F0C8B100A875}" srcOrd="2" destOrd="0" presId="urn:microsoft.com/office/officeart/2005/8/layout/lProcess3"/>
    <dgm:cxn modelId="{AD0F68B1-2EBF-2C43-BD0F-0004B3A83499}" type="presParOf" srcId="{8D8058AB-D1F3-814C-8568-F0C8B100A875}" destId="{76F3AE21-AA34-7C40-AE5C-BEF724463C37}" srcOrd="0" destOrd="0" presId="urn:microsoft.com/office/officeart/2005/8/layout/lProcess3"/>
    <dgm:cxn modelId="{10AFCD78-833A-0142-8462-D7D3253F5C62}" type="presParOf" srcId="{8D8058AB-D1F3-814C-8568-F0C8B100A875}" destId="{2620ACDE-7B44-774D-9E83-1BDD37813F6D}" srcOrd="1" destOrd="0" presId="urn:microsoft.com/office/officeart/2005/8/layout/lProcess3"/>
    <dgm:cxn modelId="{717FC4E5-549B-C149-A127-B38117026104}" type="presParOf" srcId="{8D8058AB-D1F3-814C-8568-F0C8B100A875}" destId="{B0B34A13-FFC4-AC46-AE5F-CF88E4F9BB9E}" srcOrd="2" destOrd="0" presId="urn:microsoft.com/office/officeart/2005/8/layout/lProcess3"/>
    <dgm:cxn modelId="{CF082309-2463-564F-91B8-DD9CE372D1C9}" type="presParOf" srcId="{CE5B2E77-10E2-F242-B677-B4F7D940D908}" destId="{FAB14393-FDA4-2D42-AE17-5615D61C7231}" srcOrd="3" destOrd="0" presId="urn:microsoft.com/office/officeart/2005/8/layout/lProcess3"/>
    <dgm:cxn modelId="{CA38965C-604C-A040-9940-876754973B34}" type="presParOf" srcId="{CE5B2E77-10E2-F242-B677-B4F7D940D908}" destId="{0F07FE1E-5CD4-3F41-AD05-685F2D7D5319}" srcOrd="4" destOrd="0" presId="urn:microsoft.com/office/officeart/2005/8/layout/lProcess3"/>
    <dgm:cxn modelId="{5737B068-AD38-CD46-BEC8-C896AB3B535F}" type="presParOf" srcId="{0F07FE1E-5CD4-3F41-AD05-685F2D7D5319}" destId="{7E6FC182-5BAB-554C-B67D-62774C7FDC7A}" srcOrd="0" destOrd="0" presId="urn:microsoft.com/office/officeart/2005/8/layout/lProcess3"/>
    <dgm:cxn modelId="{9959D056-0433-0C47-9A7C-90DB9EF170CA}" type="presParOf" srcId="{0F07FE1E-5CD4-3F41-AD05-685F2D7D5319}" destId="{C7A685E6-06A5-8742-989E-BDEB1E882179}" srcOrd="1" destOrd="0" presId="urn:microsoft.com/office/officeart/2005/8/layout/lProcess3"/>
    <dgm:cxn modelId="{B0E88603-ADCC-5C45-939C-E7957E027BE9}" type="presParOf" srcId="{0F07FE1E-5CD4-3F41-AD05-685F2D7D5319}" destId="{5BBA912C-827C-034F-947B-13D6F736D5BC}" srcOrd="2" destOrd="0" presId="urn:microsoft.com/office/officeart/2005/8/layout/lProcess3"/>
    <dgm:cxn modelId="{DC32A691-6035-1646-9DF5-E005B728BADD}" type="presParOf" srcId="{CE5B2E77-10E2-F242-B677-B4F7D940D908}" destId="{C125D300-566C-AC4E-B7E1-8781B1D6CB2F}" srcOrd="5" destOrd="0" presId="urn:microsoft.com/office/officeart/2005/8/layout/lProcess3"/>
    <dgm:cxn modelId="{FBCC5464-A1D3-BC49-BDC0-496136285218}" type="presParOf" srcId="{CE5B2E77-10E2-F242-B677-B4F7D940D908}" destId="{E235CD60-055F-DF4D-9C45-CA59E231D53B}" srcOrd="6" destOrd="0" presId="urn:microsoft.com/office/officeart/2005/8/layout/lProcess3"/>
    <dgm:cxn modelId="{D2EF988B-A9BD-DE46-8153-956613E8F5D7}" type="presParOf" srcId="{E235CD60-055F-DF4D-9C45-CA59E231D53B}" destId="{B899D44E-30A5-E44E-9196-81DDB74F9700}" srcOrd="0" destOrd="0" presId="urn:microsoft.com/office/officeart/2005/8/layout/lProcess3"/>
    <dgm:cxn modelId="{2AA583D3-7CB6-3D4F-B178-6D8B79047D67}" type="presParOf" srcId="{E235CD60-055F-DF4D-9C45-CA59E231D53B}" destId="{D5D43234-877C-E445-8674-CC3D59AAD83F}" srcOrd="1" destOrd="0" presId="urn:microsoft.com/office/officeart/2005/8/layout/lProcess3"/>
    <dgm:cxn modelId="{1AE4DBBF-65DC-5540-AB83-EEEE8AB8196B}" type="presParOf" srcId="{E235CD60-055F-DF4D-9C45-CA59E231D53B}" destId="{1B509846-FCBD-5449-A217-CCCBD2E3B896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النجاحات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* زيادة معدلات التحويل عن الهدف المحدد</a:t>
          </a:r>
          <a:r>
            <a:rPr lang="en-GB" sz="2400" dirty="0"/>
            <a:t>.</a:t>
          </a:r>
        </a:p>
        <a:p>
          <a:pPr algn="r">
            <a:buFont typeface="Arial" panose="020B0604020202020204" pitchFamily="34" charset="0"/>
            <a:buChar char="•"/>
          </a:pPr>
          <a:r>
            <a:rPr lang="ar-SA" sz="2400" dirty="0"/>
            <a:t>* تحقيق تفاعل إيجابي من الجمهور على الشبكات الاجتماعية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الإخفاقات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Char char="o"/>
          </a:pPr>
          <a:r>
            <a:rPr lang="ar-SA" sz="2400" dirty="0"/>
            <a:t>* ضعف أداء البريد الإلكتروني مقارنة بالقنوات الأخرى</a:t>
          </a:r>
          <a:r>
            <a:rPr lang="en-GB" sz="2400" dirty="0"/>
            <a:t>.</a:t>
          </a:r>
        </a:p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* تجاوز التكلفة المستهدفة لبعض الإعلانات</a:t>
          </a:r>
          <a:r>
            <a:rPr lang="en-GB" sz="2400" dirty="0"/>
            <a:t>.</a:t>
          </a:r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الدروس المستفادة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Char char="o"/>
          </a:pPr>
          <a:r>
            <a:rPr lang="ar-SA" sz="2400" dirty="0"/>
            <a:t>* تحسين استراتيجيات القنوات الضعيفة</a:t>
          </a:r>
          <a:r>
            <a:rPr lang="en-GB" sz="2400" dirty="0"/>
            <a:t>.</a:t>
          </a:r>
        </a:p>
        <a:p>
          <a:pPr algn="r" rtl="1"/>
          <a:r>
            <a:rPr lang="ar-SA" sz="2400" dirty="0"/>
            <a:t>* تحسين إدارة الميزانية للحد من الهدر</a:t>
          </a:r>
          <a:r>
            <a:rPr lang="en-GB" sz="2400" dirty="0"/>
            <a:t>.</a:t>
          </a:r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D149F625-27C1-C249-9006-1B94950F545B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98078C35-9E76-D44E-BBCC-BAA7EA6B9879}" type="pres">
      <dgm:prSet presAssocID="{4A11EF4C-C086-E642-9BB3-7F06E5C1290B}" presName="root" presStyleCnt="0"/>
      <dgm:spPr/>
    </dgm:pt>
    <dgm:pt modelId="{F9945A69-3910-CC4F-A166-62AADABD0E2C}" type="pres">
      <dgm:prSet presAssocID="{4A11EF4C-C086-E642-9BB3-7F06E5C1290B}" presName="rootComposite" presStyleCnt="0"/>
      <dgm:spPr/>
    </dgm:pt>
    <dgm:pt modelId="{E351E411-AEE8-DF4C-A81F-AB0B3F420FCE}" type="pres">
      <dgm:prSet presAssocID="{4A11EF4C-C086-E642-9BB3-7F06E5C1290B}" presName="rootText" presStyleLbl="node1" presStyleIdx="0" presStyleCnt="3" custScaleX="90333" custScaleY="70220"/>
      <dgm:spPr/>
    </dgm:pt>
    <dgm:pt modelId="{6D8FF543-8109-3844-AC58-9648356DFABE}" type="pres">
      <dgm:prSet presAssocID="{4A11EF4C-C086-E642-9BB3-7F06E5C1290B}" presName="rootConnector" presStyleLbl="node1" presStyleIdx="0" presStyleCnt="3"/>
      <dgm:spPr/>
    </dgm:pt>
    <dgm:pt modelId="{38746585-CA23-E540-AFFA-2A2C30CC7C96}" type="pres">
      <dgm:prSet presAssocID="{4A11EF4C-C086-E642-9BB3-7F06E5C1290B}" presName="childShape" presStyleCnt="0"/>
      <dgm:spPr/>
    </dgm:pt>
    <dgm:pt modelId="{F69676B8-3372-6245-86C7-29A51072DC86}" type="pres">
      <dgm:prSet presAssocID="{0C3FAF49-7E15-F346-B5F7-74FAF3B60F5B}" presName="Name13" presStyleLbl="parChTrans1D2" presStyleIdx="0" presStyleCnt="3"/>
      <dgm:spPr/>
    </dgm:pt>
    <dgm:pt modelId="{2BBEB849-55BA-F34A-8292-240D96C65C68}" type="pres">
      <dgm:prSet presAssocID="{C88ED262-17EB-A64F-8186-B36DDD55690A}" presName="childText" presStyleLbl="bgAcc1" presStyleIdx="0" presStyleCnt="3" custScaleX="139477" custScaleY="192068">
        <dgm:presLayoutVars>
          <dgm:bulletEnabled val="1"/>
        </dgm:presLayoutVars>
      </dgm:prSet>
      <dgm:spPr/>
    </dgm:pt>
    <dgm:pt modelId="{89629A06-2E39-554C-8581-8C91C1517FB4}" type="pres">
      <dgm:prSet presAssocID="{102A7D41-83D4-E04C-90C4-580B0FF7BC74}" presName="root" presStyleCnt="0"/>
      <dgm:spPr/>
    </dgm:pt>
    <dgm:pt modelId="{F1064274-549B-EE43-A5FF-0D6CA6CFCF86}" type="pres">
      <dgm:prSet presAssocID="{102A7D41-83D4-E04C-90C4-580B0FF7BC74}" presName="rootComposite" presStyleCnt="0"/>
      <dgm:spPr/>
    </dgm:pt>
    <dgm:pt modelId="{B61973B9-0B44-E644-B71B-647A7C96CC5B}" type="pres">
      <dgm:prSet presAssocID="{102A7D41-83D4-E04C-90C4-580B0FF7BC74}" presName="rootText" presStyleLbl="node1" presStyleIdx="1" presStyleCnt="3" custScaleX="90333" custScaleY="70220"/>
      <dgm:spPr/>
    </dgm:pt>
    <dgm:pt modelId="{AFE3FB7F-5633-F344-A200-9B3B3BC45949}" type="pres">
      <dgm:prSet presAssocID="{102A7D41-83D4-E04C-90C4-580B0FF7BC74}" presName="rootConnector" presStyleLbl="node1" presStyleIdx="1" presStyleCnt="3"/>
      <dgm:spPr/>
    </dgm:pt>
    <dgm:pt modelId="{1D96A90C-13D4-AA4D-9EE6-2E788BA5390A}" type="pres">
      <dgm:prSet presAssocID="{102A7D41-83D4-E04C-90C4-580B0FF7BC74}" presName="childShape" presStyleCnt="0"/>
      <dgm:spPr/>
    </dgm:pt>
    <dgm:pt modelId="{ABA4313E-725F-1742-92C7-6C0A930B71CD}" type="pres">
      <dgm:prSet presAssocID="{A9DB0A45-BA50-9B41-9880-F5C4AAF131D7}" presName="Name13" presStyleLbl="parChTrans1D2" presStyleIdx="1" presStyleCnt="3"/>
      <dgm:spPr/>
    </dgm:pt>
    <dgm:pt modelId="{A774F160-A9DB-DD4F-80EA-A6DEEBEB081E}" type="pres">
      <dgm:prSet presAssocID="{65387183-454B-F14D-A6F6-7DA8C5BFAE05}" presName="childText" presStyleLbl="bgAcc1" presStyleIdx="1" presStyleCnt="3" custScaleX="151469" custScaleY="192068">
        <dgm:presLayoutVars>
          <dgm:bulletEnabled val="1"/>
        </dgm:presLayoutVars>
      </dgm:prSet>
      <dgm:spPr/>
    </dgm:pt>
    <dgm:pt modelId="{42116AAB-CE9F-BC4A-8546-DC4047F963DA}" type="pres">
      <dgm:prSet presAssocID="{ADD6F1E2-4AED-DA41-AAFA-764AE518E54B}" presName="root" presStyleCnt="0"/>
      <dgm:spPr/>
    </dgm:pt>
    <dgm:pt modelId="{2DAC033D-2939-AE46-96FE-6363D5258E81}" type="pres">
      <dgm:prSet presAssocID="{ADD6F1E2-4AED-DA41-AAFA-764AE518E54B}" presName="rootComposite" presStyleCnt="0"/>
      <dgm:spPr/>
    </dgm:pt>
    <dgm:pt modelId="{4E7912FB-C25D-7E41-93DF-5E632CB92593}" type="pres">
      <dgm:prSet presAssocID="{ADD6F1E2-4AED-DA41-AAFA-764AE518E54B}" presName="rootText" presStyleLbl="node1" presStyleIdx="2" presStyleCnt="3" custScaleX="90333" custScaleY="70220"/>
      <dgm:spPr/>
    </dgm:pt>
    <dgm:pt modelId="{8B060894-FBAD-1F41-8BA9-F5F6766DB2BC}" type="pres">
      <dgm:prSet presAssocID="{ADD6F1E2-4AED-DA41-AAFA-764AE518E54B}" presName="rootConnector" presStyleLbl="node1" presStyleIdx="2" presStyleCnt="3"/>
      <dgm:spPr/>
    </dgm:pt>
    <dgm:pt modelId="{78A332D9-4372-954C-961D-8483F0DE6FD8}" type="pres">
      <dgm:prSet presAssocID="{ADD6F1E2-4AED-DA41-AAFA-764AE518E54B}" presName="childShape" presStyleCnt="0"/>
      <dgm:spPr/>
    </dgm:pt>
    <dgm:pt modelId="{89071331-5488-1A49-8856-F4512BB3542F}" type="pres">
      <dgm:prSet presAssocID="{A6221FE1-B857-2448-A6B5-034DBE16CDA4}" presName="Name13" presStyleLbl="parChTrans1D2" presStyleIdx="2" presStyleCnt="3"/>
      <dgm:spPr/>
    </dgm:pt>
    <dgm:pt modelId="{BCF9E977-DC9C-8B43-90ED-AE7D771A3165}" type="pres">
      <dgm:prSet presAssocID="{B1994776-BB7E-AD4E-900E-8296E2C69C4F}" presName="childText" presStyleLbl="bgAcc1" presStyleIdx="2" presStyleCnt="3" custScaleX="139477" custScaleY="192068">
        <dgm:presLayoutVars>
          <dgm:bulletEnabled val="1"/>
        </dgm:presLayoutVars>
      </dgm:prSet>
      <dgm:spPr/>
    </dgm:pt>
  </dgm:ptLst>
  <dgm:cxnLst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ED4943C-0D9B-3A41-8A55-63E6C1701F45}" type="presOf" srcId="{102A7D41-83D4-E04C-90C4-580B0FF7BC74}" destId="{AFE3FB7F-5633-F344-A200-9B3B3BC45949}" srcOrd="1" destOrd="0" presId="urn:microsoft.com/office/officeart/2005/8/layout/hierarchy3"/>
    <dgm:cxn modelId="{FA898945-74EE-344E-B2FC-1D225BAFB3AF}" type="presOf" srcId="{ADD6F1E2-4AED-DA41-AAFA-764AE518E54B}" destId="{4E7912FB-C25D-7E41-93DF-5E632CB92593}" srcOrd="0" destOrd="0" presId="urn:microsoft.com/office/officeart/2005/8/layout/hierarchy3"/>
    <dgm:cxn modelId="{7BB63049-4599-7744-9171-4E9364238E07}" type="presOf" srcId="{0C3FAF49-7E15-F346-B5F7-74FAF3B60F5B}" destId="{F69676B8-3372-6245-86C7-29A51072DC86}" srcOrd="0" destOrd="0" presId="urn:microsoft.com/office/officeart/2005/8/layout/hierarchy3"/>
    <dgm:cxn modelId="{CDB46150-FEFC-CF41-B20F-4AD5B6D2DAAE}" type="presOf" srcId="{C88ED262-17EB-A64F-8186-B36DDD55690A}" destId="{2BBEB849-55BA-F34A-8292-240D96C65C68}" srcOrd="0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8896B458-6363-B046-AE05-C69A3655BF16}" type="presOf" srcId="{B1994776-BB7E-AD4E-900E-8296E2C69C4F}" destId="{BCF9E977-DC9C-8B43-90ED-AE7D771A3165}" srcOrd="0" destOrd="0" presId="urn:microsoft.com/office/officeart/2005/8/layout/hierarchy3"/>
    <dgm:cxn modelId="{DE330F6A-22FD-B947-BB9C-9AC10D7B3B8E}" type="presOf" srcId="{4A11EF4C-C086-E642-9BB3-7F06E5C1290B}" destId="{E351E411-AEE8-DF4C-A81F-AB0B3F420FCE}" srcOrd="0" destOrd="0" presId="urn:microsoft.com/office/officeart/2005/8/layout/hierarchy3"/>
    <dgm:cxn modelId="{9E68217F-BD3D-8C42-B0DE-229BA6A303FA}" type="presOf" srcId="{4A11EF4C-C086-E642-9BB3-7F06E5C1290B}" destId="{6D8FF543-8109-3844-AC58-9648356DFABE}" srcOrd="1" destOrd="0" presId="urn:microsoft.com/office/officeart/2005/8/layout/hierarchy3"/>
    <dgm:cxn modelId="{68DEF68A-8187-6F44-ACD0-5752C5E29C40}" type="presOf" srcId="{A6221FE1-B857-2448-A6B5-034DBE16CDA4}" destId="{89071331-5488-1A49-8856-F4512BB3542F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A31D2899-8289-464B-96DF-DFA52C59B97B}" type="presOf" srcId="{BD09AEF8-F502-8F47-BA6A-B0FFAEB3008F}" destId="{D149F625-27C1-C249-9006-1B94950F545B}" srcOrd="0" destOrd="0" presId="urn:microsoft.com/office/officeart/2005/8/layout/hierarchy3"/>
    <dgm:cxn modelId="{952CF3B7-8B43-544D-B6CD-AEDE2559F244}" type="presOf" srcId="{102A7D41-83D4-E04C-90C4-580B0FF7BC74}" destId="{B61973B9-0B44-E644-B71B-647A7C96CC5B}" srcOrd="0" destOrd="0" presId="urn:microsoft.com/office/officeart/2005/8/layout/hierarchy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E98AA5D9-2C24-204A-A6DD-89C420A5B00F}" type="presOf" srcId="{65387183-454B-F14D-A6F6-7DA8C5BFAE05}" destId="{A774F160-A9DB-DD4F-80EA-A6DEEBEB081E}" srcOrd="0" destOrd="0" presId="urn:microsoft.com/office/officeart/2005/8/layout/hierarchy3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D2F087E8-A144-374E-8797-03BCA22B8AA3}" type="presOf" srcId="{A9DB0A45-BA50-9B41-9880-F5C4AAF131D7}" destId="{ABA4313E-725F-1742-92C7-6C0A930B71CD}" srcOrd="0" destOrd="0" presId="urn:microsoft.com/office/officeart/2005/8/layout/hierarchy3"/>
    <dgm:cxn modelId="{1F74D2E8-6B82-8148-A74A-3F62BFBB12DB}" type="presOf" srcId="{ADD6F1E2-4AED-DA41-AAFA-764AE518E54B}" destId="{8B060894-FBAD-1F41-8BA9-F5F6766DB2BC}" srcOrd="1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852FF218-C5D4-2C41-AD68-25F2265878A0}" type="presParOf" srcId="{D149F625-27C1-C249-9006-1B94950F545B}" destId="{98078C35-9E76-D44E-BBCC-BAA7EA6B9879}" srcOrd="0" destOrd="0" presId="urn:microsoft.com/office/officeart/2005/8/layout/hierarchy3"/>
    <dgm:cxn modelId="{C8434F94-EF20-8446-8A76-53E947134A80}" type="presParOf" srcId="{98078C35-9E76-D44E-BBCC-BAA7EA6B9879}" destId="{F9945A69-3910-CC4F-A166-62AADABD0E2C}" srcOrd="0" destOrd="0" presId="urn:microsoft.com/office/officeart/2005/8/layout/hierarchy3"/>
    <dgm:cxn modelId="{39F0FAE8-5026-A846-87D9-FE4762DC41D1}" type="presParOf" srcId="{F9945A69-3910-CC4F-A166-62AADABD0E2C}" destId="{E351E411-AEE8-DF4C-A81F-AB0B3F420FCE}" srcOrd="0" destOrd="0" presId="urn:microsoft.com/office/officeart/2005/8/layout/hierarchy3"/>
    <dgm:cxn modelId="{112424D5-A440-9A44-B44B-72BA1343B7A8}" type="presParOf" srcId="{F9945A69-3910-CC4F-A166-62AADABD0E2C}" destId="{6D8FF543-8109-3844-AC58-9648356DFABE}" srcOrd="1" destOrd="0" presId="urn:microsoft.com/office/officeart/2005/8/layout/hierarchy3"/>
    <dgm:cxn modelId="{302D5B6B-8808-DE48-9F78-00DB11EF68FE}" type="presParOf" srcId="{98078C35-9E76-D44E-BBCC-BAA7EA6B9879}" destId="{38746585-CA23-E540-AFFA-2A2C30CC7C96}" srcOrd="1" destOrd="0" presId="urn:microsoft.com/office/officeart/2005/8/layout/hierarchy3"/>
    <dgm:cxn modelId="{AA9AD5CF-4627-F44F-A862-E9928F0DCAA3}" type="presParOf" srcId="{38746585-CA23-E540-AFFA-2A2C30CC7C96}" destId="{F69676B8-3372-6245-86C7-29A51072DC86}" srcOrd="0" destOrd="0" presId="urn:microsoft.com/office/officeart/2005/8/layout/hierarchy3"/>
    <dgm:cxn modelId="{4FB156B4-1EC3-6C46-ADE2-EF896A177FF9}" type="presParOf" srcId="{38746585-CA23-E540-AFFA-2A2C30CC7C96}" destId="{2BBEB849-55BA-F34A-8292-240D96C65C68}" srcOrd="1" destOrd="0" presId="urn:microsoft.com/office/officeart/2005/8/layout/hierarchy3"/>
    <dgm:cxn modelId="{99AB6C82-A435-4748-A2AF-6E5E1A1622F5}" type="presParOf" srcId="{D149F625-27C1-C249-9006-1B94950F545B}" destId="{89629A06-2E39-554C-8581-8C91C1517FB4}" srcOrd="1" destOrd="0" presId="urn:microsoft.com/office/officeart/2005/8/layout/hierarchy3"/>
    <dgm:cxn modelId="{92DBC117-F3B1-3943-B1D1-BB866C5228F2}" type="presParOf" srcId="{89629A06-2E39-554C-8581-8C91C1517FB4}" destId="{F1064274-549B-EE43-A5FF-0D6CA6CFCF86}" srcOrd="0" destOrd="0" presId="urn:microsoft.com/office/officeart/2005/8/layout/hierarchy3"/>
    <dgm:cxn modelId="{62262103-D688-064C-A939-A2801F5952AF}" type="presParOf" srcId="{F1064274-549B-EE43-A5FF-0D6CA6CFCF86}" destId="{B61973B9-0B44-E644-B71B-647A7C96CC5B}" srcOrd="0" destOrd="0" presId="urn:microsoft.com/office/officeart/2005/8/layout/hierarchy3"/>
    <dgm:cxn modelId="{EC064C9F-477A-FC42-8A0A-62E5DA7998C2}" type="presParOf" srcId="{F1064274-549B-EE43-A5FF-0D6CA6CFCF86}" destId="{AFE3FB7F-5633-F344-A200-9B3B3BC45949}" srcOrd="1" destOrd="0" presId="urn:microsoft.com/office/officeart/2005/8/layout/hierarchy3"/>
    <dgm:cxn modelId="{045C9770-18DB-0E4D-A3D6-73936F3D344D}" type="presParOf" srcId="{89629A06-2E39-554C-8581-8C91C1517FB4}" destId="{1D96A90C-13D4-AA4D-9EE6-2E788BA5390A}" srcOrd="1" destOrd="0" presId="urn:microsoft.com/office/officeart/2005/8/layout/hierarchy3"/>
    <dgm:cxn modelId="{20DA2BFA-46D6-8746-8E04-E9F56A9764B3}" type="presParOf" srcId="{1D96A90C-13D4-AA4D-9EE6-2E788BA5390A}" destId="{ABA4313E-725F-1742-92C7-6C0A930B71CD}" srcOrd="0" destOrd="0" presId="urn:microsoft.com/office/officeart/2005/8/layout/hierarchy3"/>
    <dgm:cxn modelId="{975D9EC6-3A4A-6F40-9771-DBC9E96F883E}" type="presParOf" srcId="{1D96A90C-13D4-AA4D-9EE6-2E788BA5390A}" destId="{A774F160-A9DB-DD4F-80EA-A6DEEBEB081E}" srcOrd="1" destOrd="0" presId="urn:microsoft.com/office/officeart/2005/8/layout/hierarchy3"/>
    <dgm:cxn modelId="{117232C5-331B-C841-A647-980313D92163}" type="presParOf" srcId="{D149F625-27C1-C249-9006-1B94950F545B}" destId="{42116AAB-CE9F-BC4A-8546-DC4047F963DA}" srcOrd="2" destOrd="0" presId="urn:microsoft.com/office/officeart/2005/8/layout/hierarchy3"/>
    <dgm:cxn modelId="{A7045826-7EB2-9544-9361-4556CDD3050E}" type="presParOf" srcId="{42116AAB-CE9F-BC4A-8546-DC4047F963DA}" destId="{2DAC033D-2939-AE46-96FE-6363D5258E81}" srcOrd="0" destOrd="0" presId="urn:microsoft.com/office/officeart/2005/8/layout/hierarchy3"/>
    <dgm:cxn modelId="{3C49052C-C9F2-C44D-A262-26997C084EA7}" type="presParOf" srcId="{2DAC033D-2939-AE46-96FE-6363D5258E81}" destId="{4E7912FB-C25D-7E41-93DF-5E632CB92593}" srcOrd="0" destOrd="0" presId="urn:microsoft.com/office/officeart/2005/8/layout/hierarchy3"/>
    <dgm:cxn modelId="{FA5F0616-3FEF-6A4E-A186-23055D67E5CD}" type="presParOf" srcId="{2DAC033D-2939-AE46-96FE-6363D5258E81}" destId="{8B060894-FBAD-1F41-8BA9-F5F6766DB2BC}" srcOrd="1" destOrd="0" presId="urn:microsoft.com/office/officeart/2005/8/layout/hierarchy3"/>
    <dgm:cxn modelId="{D1ECD08C-2F72-E34D-9BE7-B7D1DD94ACFA}" type="presParOf" srcId="{42116AAB-CE9F-BC4A-8546-DC4047F963DA}" destId="{78A332D9-4372-954C-961D-8483F0DE6FD8}" srcOrd="1" destOrd="0" presId="urn:microsoft.com/office/officeart/2005/8/layout/hierarchy3"/>
    <dgm:cxn modelId="{6AC172BD-0F80-ED41-BE3E-B5C2D59360E2}" type="presParOf" srcId="{78A332D9-4372-954C-961D-8483F0DE6FD8}" destId="{89071331-5488-1A49-8856-F4512BB3542F}" srcOrd="0" destOrd="0" presId="urn:microsoft.com/office/officeart/2005/8/layout/hierarchy3"/>
    <dgm:cxn modelId="{0BBD192C-AE18-8C46-AD8F-7FF38C15E1A7}" type="presParOf" srcId="{78A332D9-4372-954C-961D-8483F0DE6FD8}" destId="{BCF9E977-DC9C-8B43-90ED-AE7D771A3165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8661B47-BBFF-5F48-A1E8-AA4C422A0094}" type="doc">
      <dgm:prSet loTypeId="urn:microsoft.com/office/officeart/2009/3/layout/StepUp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3BC3E75-51AB-4145-B4D7-AC2B73EE136F}">
      <dgm:prSet phldrT="[Text]" custT="1"/>
      <dgm:spPr/>
      <dgm:t>
        <a:bodyPr/>
        <a:lstStyle/>
        <a:p>
          <a:pPr algn="ctr" rtl="1">
            <a:buSzPts val="1000"/>
            <a:buFont typeface="Wingdings" pitchFamily="2" charset="2"/>
            <a:buChar char=""/>
          </a:pPr>
          <a:r>
            <a:rPr lang="ar-SA" sz="2800" dirty="0"/>
            <a:t>تقليل التركيز على القنوات ذات الأداء الضعيف</a:t>
          </a:r>
          <a:r>
            <a:rPr lang="en-GB" sz="2800" dirty="0"/>
            <a:t>.</a:t>
          </a:r>
        </a:p>
      </dgm:t>
    </dgm:pt>
    <dgm:pt modelId="{E3A82E7F-2D97-7140-856A-1F94B82BFDCE}" type="parTrans" cxnId="{08721D83-5C58-124E-8038-EEDE2F2FDD02}">
      <dgm:prSet/>
      <dgm:spPr/>
      <dgm:t>
        <a:bodyPr/>
        <a:lstStyle/>
        <a:p>
          <a:pPr rtl="1"/>
          <a:endParaRPr lang="en-GB" sz="2000"/>
        </a:p>
      </dgm:t>
    </dgm:pt>
    <dgm:pt modelId="{7D44034A-7E0C-3644-8434-636C59A667A6}" type="sibTrans" cxnId="{08721D83-5C58-124E-8038-EEDE2F2FDD02}">
      <dgm:prSet/>
      <dgm:spPr/>
      <dgm:t>
        <a:bodyPr/>
        <a:lstStyle/>
        <a:p>
          <a:pPr rtl="1"/>
          <a:endParaRPr lang="en-GB" sz="2000"/>
        </a:p>
      </dgm:t>
    </dgm:pt>
    <dgm:pt modelId="{6DE442A2-51E0-1447-8EE8-9FD8FCDD46C2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dirty="0"/>
            <a:t>زيادة الاستثمار في الإعلانات التي تحقق عائدًا مرتفعًا</a:t>
          </a:r>
          <a:r>
            <a:rPr lang="en-GB" sz="2800" dirty="0"/>
            <a:t>.</a:t>
          </a:r>
        </a:p>
      </dgm:t>
    </dgm:pt>
    <dgm:pt modelId="{ACCF8CBC-2462-B34F-BB76-158EA2D20E19}" type="parTrans" cxnId="{55DF288F-56ED-5E41-806E-24AFB83BEF57}">
      <dgm:prSet/>
      <dgm:spPr/>
      <dgm:t>
        <a:bodyPr/>
        <a:lstStyle/>
        <a:p>
          <a:pPr rtl="1"/>
          <a:endParaRPr lang="en-GB" sz="2000"/>
        </a:p>
      </dgm:t>
    </dgm:pt>
    <dgm:pt modelId="{040C3F03-DCA3-F341-808E-AF03B406BB9C}" type="sibTrans" cxnId="{55DF288F-56ED-5E41-806E-24AFB83BEF57}">
      <dgm:prSet/>
      <dgm:spPr/>
      <dgm:t>
        <a:bodyPr/>
        <a:lstStyle/>
        <a:p>
          <a:pPr rtl="1"/>
          <a:endParaRPr lang="en-GB" sz="2000"/>
        </a:p>
      </dgm:t>
    </dgm:pt>
    <dgm:pt modelId="{BBBC6AAA-97B2-7745-B13E-E2C6707E642E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dirty="0"/>
            <a:t>التركيز على القنوات الأكثر أداءً</a:t>
          </a:r>
          <a:r>
            <a:rPr lang="en-GB" sz="2800" dirty="0"/>
            <a:t>.</a:t>
          </a:r>
        </a:p>
      </dgm:t>
    </dgm:pt>
    <dgm:pt modelId="{C82FADE5-FA27-C145-BC24-C243A55CB355}" type="parTrans" cxnId="{E52A093E-6079-534C-BAEB-9AF46ADE411C}">
      <dgm:prSet/>
      <dgm:spPr/>
      <dgm:t>
        <a:bodyPr/>
        <a:lstStyle/>
        <a:p>
          <a:pPr rtl="1"/>
          <a:endParaRPr lang="en-GB" sz="2000"/>
        </a:p>
      </dgm:t>
    </dgm:pt>
    <dgm:pt modelId="{B182BFE1-BECC-6F45-8210-1443F173A886}" type="sibTrans" cxnId="{E52A093E-6079-534C-BAEB-9AF46ADE411C}">
      <dgm:prSet/>
      <dgm:spPr/>
      <dgm:t>
        <a:bodyPr/>
        <a:lstStyle/>
        <a:p>
          <a:pPr rtl="1"/>
          <a:endParaRPr lang="en-GB" sz="2000"/>
        </a:p>
      </dgm:t>
    </dgm:pt>
    <dgm:pt modelId="{A988D923-5CF7-5946-A9B7-D57046CD05D5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dirty="0"/>
            <a:t>تحسين استراتيجيات استهداف الجمهور</a:t>
          </a:r>
          <a:r>
            <a:rPr lang="en-GB" sz="2800" dirty="0"/>
            <a:t>.</a:t>
          </a:r>
        </a:p>
      </dgm:t>
    </dgm:pt>
    <dgm:pt modelId="{D71625D0-B1AA-9444-B78A-56BEF1C92E72}" type="parTrans" cxnId="{54A4C1E4-815F-0944-8B6C-90616B9DB380}">
      <dgm:prSet/>
      <dgm:spPr/>
      <dgm:t>
        <a:bodyPr/>
        <a:lstStyle/>
        <a:p>
          <a:pPr rtl="1"/>
          <a:endParaRPr lang="en-GB" sz="2000"/>
        </a:p>
      </dgm:t>
    </dgm:pt>
    <dgm:pt modelId="{9E4B8BFB-EC31-2948-A901-F5313A0B0266}" type="sibTrans" cxnId="{54A4C1E4-815F-0944-8B6C-90616B9DB380}">
      <dgm:prSet/>
      <dgm:spPr/>
      <dgm:t>
        <a:bodyPr/>
        <a:lstStyle/>
        <a:p>
          <a:pPr rtl="1"/>
          <a:endParaRPr lang="en-GB" sz="2000"/>
        </a:p>
      </dgm:t>
    </dgm:pt>
    <dgm:pt modelId="{E7A10B85-713F-9542-B282-CDF06DBFBB5A}" type="pres">
      <dgm:prSet presAssocID="{88661B47-BBFF-5F48-A1E8-AA4C422A0094}" presName="rootnode" presStyleCnt="0">
        <dgm:presLayoutVars>
          <dgm:chMax/>
          <dgm:chPref/>
          <dgm:dir/>
          <dgm:animLvl val="lvl"/>
        </dgm:presLayoutVars>
      </dgm:prSet>
      <dgm:spPr/>
    </dgm:pt>
    <dgm:pt modelId="{FB80E074-10E0-5A42-B1A4-B43D4FBD8715}" type="pres">
      <dgm:prSet presAssocID="{D3BC3E75-51AB-4145-B4D7-AC2B73EE136F}" presName="composite" presStyleCnt="0"/>
      <dgm:spPr/>
    </dgm:pt>
    <dgm:pt modelId="{79FD1DA2-E33A-2D48-987A-4CA29903B0F8}" type="pres">
      <dgm:prSet presAssocID="{D3BC3E75-51AB-4145-B4D7-AC2B73EE136F}" presName="LShape" presStyleLbl="alignNode1" presStyleIdx="0" presStyleCnt="7"/>
      <dgm:spPr/>
    </dgm:pt>
    <dgm:pt modelId="{32DBB1F8-90DF-7C47-B9C6-FA8E88ABFCCB}" type="pres">
      <dgm:prSet presAssocID="{D3BC3E75-51AB-4145-B4D7-AC2B73EE136F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13D0416A-4F11-7841-8CFD-07F6072E8E3A}" type="pres">
      <dgm:prSet presAssocID="{D3BC3E75-51AB-4145-B4D7-AC2B73EE136F}" presName="Triangle" presStyleLbl="alignNode1" presStyleIdx="1" presStyleCnt="7"/>
      <dgm:spPr/>
    </dgm:pt>
    <dgm:pt modelId="{100A1AB5-A45D-684F-819B-FFCFEC62DA49}" type="pres">
      <dgm:prSet presAssocID="{7D44034A-7E0C-3644-8434-636C59A667A6}" presName="sibTrans" presStyleCnt="0"/>
      <dgm:spPr/>
    </dgm:pt>
    <dgm:pt modelId="{516A3B7B-3E8D-4946-9E68-92FCB08D4C55}" type="pres">
      <dgm:prSet presAssocID="{7D44034A-7E0C-3644-8434-636C59A667A6}" presName="space" presStyleCnt="0"/>
      <dgm:spPr/>
    </dgm:pt>
    <dgm:pt modelId="{CDB59A8B-927F-B44E-89CF-9C8C9558E3C6}" type="pres">
      <dgm:prSet presAssocID="{6DE442A2-51E0-1447-8EE8-9FD8FCDD46C2}" presName="composite" presStyleCnt="0"/>
      <dgm:spPr/>
    </dgm:pt>
    <dgm:pt modelId="{666220D3-1899-984E-BE9D-20FF74A09423}" type="pres">
      <dgm:prSet presAssocID="{6DE442A2-51E0-1447-8EE8-9FD8FCDD46C2}" presName="LShape" presStyleLbl="alignNode1" presStyleIdx="2" presStyleCnt="7"/>
      <dgm:spPr/>
    </dgm:pt>
    <dgm:pt modelId="{31EC0CE8-54D8-9E4A-A4AB-E414A481670C}" type="pres">
      <dgm:prSet presAssocID="{6DE442A2-51E0-1447-8EE8-9FD8FCDD46C2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29E6F2BE-3F3C-8A44-8953-AD24B84751DD}" type="pres">
      <dgm:prSet presAssocID="{6DE442A2-51E0-1447-8EE8-9FD8FCDD46C2}" presName="Triangle" presStyleLbl="alignNode1" presStyleIdx="3" presStyleCnt="7"/>
      <dgm:spPr/>
    </dgm:pt>
    <dgm:pt modelId="{7FC90B90-D49E-CA43-84AC-E4B46DA59BE0}" type="pres">
      <dgm:prSet presAssocID="{040C3F03-DCA3-F341-808E-AF03B406BB9C}" presName="sibTrans" presStyleCnt="0"/>
      <dgm:spPr/>
    </dgm:pt>
    <dgm:pt modelId="{C6F80BF8-FB0A-9F46-9A01-DE779B13A4E6}" type="pres">
      <dgm:prSet presAssocID="{040C3F03-DCA3-F341-808E-AF03B406BB9C}" presName="space" presStyleCnt="0"/>
      <dgm:spPr/>
    </dgm:pt>
    <dgm:pt modelId="{0B533C9C-9676-B24F-BC40-13F3E60AA790}" type="pres">
      <dgm:prSet presAssocID="{BBBC6AAA-97B2-7745-B13E-E2C6707E642E}" presName="composite" presStyleCnt="0"/>
      <dgm:spPr/>
    </dgm:pt>
    <dgm:pt modelId="{47D49C54-C35A-264D-A4C7-190071D69AD1}" type="pres">
      <dgm:prSet presAssocID="{BBBC6AAA-97B2-7745-B13E-E2C6707E642E}" presName="LShape" presStyleLbl="alignNode1" presStyleIdx="4" presStyleCnt="7"/>
      <dgm:spPr/>
    </dgm:pt>
    <dgm:pt modelId="{C5A969FD-6340-0347-A402-F5018310D776}" type="pres">
      <dgm:prSet presAssocID="{BBBC6AAA-97B2-7745-B13E-E2C6707E642E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6B767686-728B-204D-BA31-C96B469FBAFD}" type="pres">
      <dgm:prSet presAssocID="{BBBC6AAA-97B2-7745-B13E-E2C6707E642E}" presName="Triangle" presStyleLbl="alignNode1" presStyleIdx="5" presStyleCnt="7"/>
      <dgm:spPr/>
    </dgm:pt>
    <dgm:pt modelId="{C599C5BC-0908-A44D-96BD-B436BD913B72}" type="pres">
      <dgm:prSet presAssocID="{B182BFE1-BECC-6F45-8210-1443F173A886}" presName="sibTrans" presStyleCnt="0"/>
      <dgm:spPr/>
    </dgm:pt>
    <dgm:pt modelId="{BAF85F6C-7EFE-7D4B-A5C6-F2436A211D48}" type="pres">
      <dgm:prSet presAssocID="{B182BFE1-BECC-6F45-8210-1443F173A886}" presName="space" presStyleCnt="0"/>
      <dgm:spPr/>
    </dgm:pt>
    <dgm:pt modelId="{8F63CFA3-6105-3D46-B99F-1976C95719D7}" type="pres">
      <dgm:prSet presAssocID="{A988D923-5CF7-5946-A9B7-D57046CD05D5}" presName="composite" presStyleCnt="0"/>
      <dgm:spPr/>
    </dgm:pt>
    <dgm:pt modelId="{C0E397E1-7BCC-5440-88A1-82111842AD53}" type="pres">
      <dgm:prSet presAssocID="{A988D923-5CF7-5946-A9B7-D57046CD05D5}" presName="LShape" presStyleLbl="alignNode1" presStyleIdx="6" presStyleCnt="7"/>
      <dgm:spPr/>
    </dgm:pt>
    <dgm:pt modelId="{3CBF0AFD-220B-4B46-BCC7-A239FC8FE2DD}" type="pres">
      <dgm:prSet presAssocID="{A988D923-5CF7-5946-A9B7-D57046CD05D5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52A093E-6079-534C-BAEB-9AF46ADE411C}" srcId="{88661B47-BBFF-5F48-A1E8-AA4C422A0094}" destId="{BBBC6AAA-97B2-7745-B13E-E2C6707E642E}" srcOrd="2" destOrd="0" parTransId="{C82FADE5-FA27-C145-BC24-C243A55CB355}" sibTransId="{B182BFE1-BECC-6F45-8210-1443F173A886}"/>
    <dgm:cxn modelId="{62CF8062-6B08-BC46-AD96-8A603E516604}" type="presOf" srcId="{6DE442A2-51E0-1447-8EE8-9FD8FCDD46C2}" destId="{31EC0CE8-54D8-9E4A-A4AB-E414A481670C}" srcOrd="0" destOrd="0" presId="urn:microsoft.com/office/officeart/2009/3/layout/StepUpProcess"/>
    <dgm:cxn modelId="{08721D83-5C58-124E-8038-EEDE2F2FDD02}" srcId="{88661B47-BBFF-5F48-A1E8-AA4C422A0094}" destId="{D3BC3E75-51AB-4145-B4D7-AC2B73EE136F}" srcOrd="0" destOrd="0" parTransId="{E3A82E7F-2D97-7140-856A-1F94B82BFDCE}" sibTransId="{7D44034A-7E0C-3644-8434-636C59A667A6}"/>
    <dgm:cxn modelId="{55DF288F-56ED-5E41-806E-24AFB83BEF57}" srcId="{88661B47-BBFF-5F48-A1E8-AA4C422A0094}" destId="{6DE442A2-51E0-1447-8EE8-9FD8FCDD46C2}" srcOrd="1" destOrd="0" parTransId="{ACCF8CBC-2462-B34F-BB76-158EA2D20E19}" sibTransId="{040C3F03-DCA3-F341-808E-AF03B406BB9C}"/>
    <dgm:cxn modelId="{F4EE69AE-E17E-E74E-9A33-67F29FADB8FD}" type="presOf" srcId="{D3BC3E75-51AB-4145-B4D7-AC2B73EE136F}" destId="{32DBB1F8-90DF-7C47-B9C6-FA8E88ABFCCB}" srcOrd="0" destOrd="0" presId="urn:microsoft.com/office/officeart/2009/3/layout/StepUpProcess"/>
    <dgm:cxn modelId="{3CD5B0C8-3BDF-F24C-B470-D5624A05335E}" type="presOf" srcId="{BBBC6AAA-97B2-7745-B13E-E2C6707E642E}" destId="{C5A969FD-6340-0347-A402-F5018310D776}" srcOrd="0" destOrd="0" presId="urn:microsoft.com/office/officeart/2009/3/layout/StepUpProcess"/>
    <dgm:cxn modelId="{8F78BDCE-C480-9141-A144-4AFEB610AC39}" type="presOf" srcId="{88661B47-BBFF-5F48-A1E8-AA4C422A0094}" destId="{E7A10B85-713F-9542-B282-CDF06DBFBB5A}" srcOrd="0" destOrd="0" presId="urn:microsoft.com/office/officeart/2009/3/layout/StepUpProcess"/>
    <dgm:cxn modelId="{54A4C1E4-815F-0944-8B6C-90616B9DB380}" srcId="{88661B47-BBFF-5F48-A1E8-AA4C422A0094}" destId="{A988D923-5CF7-5946-A9B7-D57046CD05D5}" srcOrd="3" destOrd="0" parTransId="{D71625D0-B1AA-9444-B78A-56BEF1C92E72}" sibTransId="{9E4B8BFB-EC31-2948-A901-F5313A0B0266}"/>
    <dgm:cxn modelId="{F6925FE9-A1C6-EB41-A446-98843D340F4F}" type="presOf" srcId="{A988D923-5CF7-5946-A9B7-D57046CD05D5}" destId="{3CBF0AFD-220B-4B46-BCC7-A239FC8FE2DD}" srcOrd="0" destOrd="0" presId="urn:microsoft.com/office/officeart/2009/3/layout/StepUpProcess"/>
    <dgm:cxn modelId="{7212909E-38AF-E449-B9AD-7D0FEFE4D2D4}" type="presParOf" srcId="{E7A10B85-713F-9542-B282-CDF06DBFBB5A}" destId="{FB80E074-10E0-5A42-B1A4-B43D4FBD8715}" srcOrd="0" destOrd="0" presId="urn:microsoft.com/office/officeart/2009/3/layout/StepUpProcess"/>
    <dgm:cxn modelId="{A2E24109-DB99-8B4E-877C-92290210F8A0}" type="presParOf" srcId="{FB80E074-10E0-5A42-B1A4-B43D4FBD8715}" destId="{79FD1DA2-E33A-2D48-987A-4CA29903B0F8}" srcOrd="0" destOrd="0" presId="urn:microsoft.com/office/officeart/2009/3/layout/StepUpProcess"/>
    <dgm:cxn modelId="{841F853F-5A9A-C94E-8DB9-C9E574C578FF}" type="presParOf" srcId="{FB80E074-10E0-5A42-B1A4-B43D4FBD8715}" destId="{32DBB1F8-90DF-7C47-B9C6-FA8E88ABFCCB}" srcOrd="1" destOrd="0" presId="urn:microsoft.com/office/officeart/2009/3/layout/StepUpProcess"/>
    <dgm:cxn modelId="{01CDE179-D0E5-8A4F-87F5-1963F8133D0C}" type="presParOf" srcId="{FB80E074-10E0-5A42-B1A4-B43D4FBD8715}" destId="{13D0416A-4F11-7841-8CFD-07F6072E8E3A}" srcOrd="2" destOrd="0" presId="urn:microsoft.com/office/officeart/2009/3/layout/StepUpProcess"/>
    <dgm:cxn modelId="{24B2C931-EA13-D346-A369-BE1B973A9466}" type="presParOf" srcId="{E7A10B85-713F-9542-B282-CDF06DBFBB5A}" destId="{100A1AB5-A45D-684F-819B-FFCFEC62DA49}" srcOrd="1" destOrd="0" presId="urn:microsoft.com/office/officeart/2009/3/layout/StepUpProcess"/>
    <dgm:cxn modelId="{E1D3E935-7056-D342-8B54-1EC3A4601DC1}" type="presParOf" srcId="{100A1AB5-A45D-684F-819B-FFCFEC62DA49}" destId="{516A3B7B-3E8D-4946-9E68-92FCB08D4C55}" srcOrd="0" destOrd="0" presId="urn:microsoft.com/office/officeart/2009/3/layout/StepUpProcess"/>
    <dgm:cxn modelId="{6E3FBBD5-4463-3944-BA13-B33E6B452A28}" type="presParOf" srcId="{E7A10B85-713F-9542-B282-CDF06DBFBB5A}" destId="{CDB59A8B-927F-B44E-89CF-9C8C9558E3C6}" srcOrd="2" destOrd="0" presId="urn:microsoft.com/office/officeart/2009/3/layout/StepUpProcess"/>
    <dgm:cxn modelId="{E59AFC2A-4DF4-7D49-A9E8-C1D6A1443B30}" type="presParOf" srcId="{CDB59A8B-927F-B44E-89CF-9C8C9558E3C6}" destId="{666220D3-1899-984E-BE9D-20FF74A09423}" srcOrd="0" destOrd="0" presId="urn:microsoft.com/office/officeart/2009/3/layout/StepUpProcess"/>
    <dgm:cxn modelId="{CE6EAABD-4774-304B-B1D6-EF2D8CDB1884}" type="presParOf" srcId="{CDB59A8B-927F-B44E-89CF-9C8C9558E3C6}" destId="{31EC0CE8-54D8-9E4A-A4AB-E414A481670C}" srcOrd="1" destOrd="0" presId="urn:microsoft.com/office/officeart/2009/3/layout/StepUpProcess"/>
    <dgm:cxn modelId="{F8630C6E-CB08-B04F-A445-1DA680D501E1}" type="presParOf" srcId="{CDB59A8B-927F-B44E-89CF-9C8C9558E3C6}" destId="{29E6F2BE-3F3C-8A44-8953-AD24B84751DD}" srcOrd="2" destOrd="0" presId="urn:microsoft.com/office/officeart/2009/3/layout/StepUpProcess"/>
    <dgm:cxn modelId="{9C81AA43-3182-9D49-8224-B550D433AD32}" type="presParOf" srcId="{E7A10B85-713F-9542-B282-CDF06DBFBB5A}" destId="{7FC90B90-D49E-CA43-84AC-E4B46DA59BE0}" srcOrd="3" destOrd="0" presId="urn:microsoft.com/office/officeart/2009/3/layout/StepUpProcess"/>
    <dgm:cxn modelId="{210F4BF7-389F-AD48-A2BE-9AB361A16812}" type="presParOf" srcId="{7FC90B90-D49E-CA43-84AC-E4B46DA59BE0}" destId="{C6F80BF8-FB0A-9F46-9A01-DE779B13A4E6}" srcOrd="0" destOrd="0" presId="urn:microsoft.com/office/officeart/2009/3/layout/StepUpProcess"/>
    <dgm:cxn modelId="{86F432E4-944D-F146-BE34-61CE82E73F03}" type="presParOf" srcId="{E7A10B85-713F-9542-B282-CDF06DBFBB5A}" destId="{0B533C9C-9676-B24F-BC40-13F3E60AA790}" srcOrd="4" destOrd="0" presId="urn:microsoft.com/office/officeart/2009/3/layout/StepUpProcess"/>
    <dgm:cxn modelId="{E1EA1B18-624A-9949-B94C-C10EF4FCCBDA}" type="presParOf" srcId="{0B533C9C-9676-B24F-BC40-13F3E60AA790}" destId="{47D49C54-C35A-264D-A4C7-190071D69AD1}" srcOrd="0" destOrd="0" presId="urn:microsoft.com/office/officeart/2009/3/layout/StepUpProcess"/>
    <dgm:cxn modelId="{CDB3FDD9-6887-D846-9FBB-3F366126E432}" type="presParOf" srcId="{0B533C9C-9676-B24F-BC40-13F3E60AA790}" destId="{C5A969FD-6340-0347-A402-F5018310D776}" srcOrd="1" destOrd="0" presId="urn:microsoft.com/office/officeart/2009/3/layout/StepUpProcess"/>
    <dgm:cxn modelId="{85C513E6-AABE-B04C-97F1-90B2CBF9C54C}" type="presParOf" srcId="{0B533C9C-9676-B24F-BC40-13F3E60AA790}" destId="{6B767686-728B-204D-BA31-C96B469FBAFD}" srcOrd="2" destOrd="0" presId="urn:microsoft.com/office/officeart/2009/3/layout/StepUpProcess"/>
    <dgm:cxn modelId="{F393FED5-CFD4-4D4D-AD0A-40875FA0C668}" type="presParOf" srcId="{E7A10B85-713F-9542-B282-CDF06DBFBB5A}" destId="{C599C5BC-0908-A44D-96BD-B436BD913B72}" srcOrd="5" destOrd="0" presId="urn:microsoft.com/office/officeart/2009/3/layout/StepUpProcess"/>
    <dgm:cxn modelId="{9B5324B4-46FB-2B44-95EE-60BAB1F23B13}" type="presParOf" srcId="{C599C5BC-0908-A44D-96BD-B436BD913B72}" destId="{BAF85F6C-7EFE-7D4B-A5C6-F2436A211D48}" srcOrd="0" destOrd="0" presId="urn:microsoft.com/office/officeart/2009/3/layout/StepUpProcess"/>
    <dgm:cxn modelId="{DC9779D1-AF2F-7643-9F98-3E56E35B2CFD}" type="presParOf" srcId="{E7A10B85-713F-9542-B282-CDF06DBFBB5A}" destId="{8F63CFA3-6105-3D46-B99F-1976C95719D7}" srcOrd="6" destOrd="0" presId="urn:microsoft.com/office/officeart/2009/3/layout/StepUpProcess"/>
    <dgm:cxn modelId="{EB6C4A09-C45A-D04C-BB63-F3B5222F1FEF}" type="presParOf" srcId="{8F63CFA3-6105-3D46-B99F-1976C95719D7}" destId="{C0E397E1-7BCC-5440-88A1-82111842AD53}" srcOrd="0" destOrd="0" presId="urn:microsoft.com/office/officeart/2009/3/layout/StepUpProcess"/>
    <dgm:cxn modelId="{0F014DF1-8187-2F45-8960-F378A2E710F6}" type="presParOf" srcId="{8F63CFA3-6105-3D46-B99F-1976C95719D7}" destId="{3CBF0AFD-220B-4B46-BCC7-A239FC8FE2DD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88661B47-BBFF-5F48-A1E8-AA4C422A0094}" type="doc">
      <dgm:prSet loTypeId="urn:microsoft.com/office/officeart/2005/8/layout/process1" loCatId="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3BC3E75-51AB-4145-B4D7-AC2B73EE136F}">
      <dgm:prSet phldrT="[Text]" custT="1"/>
      <dgm:spPr/>
      <dgm:t>
        <a:bodyPr/>
        <a:lstStyle/>
        <a:p>
          <a:pPr algn="ctr" rtl="1">
            <a:buSzPts val="1000"/>
            <a:buFont typeface="Wingdings" pitchFamily="2" charset="2"/>
            <a:buChar char=""/>
          </a:pPr>
          <a:r>
            <a:rPr lang="ar-SA" sz="2800" dirty="0"/>
            <a:t>تقييم العلاقة مع الجمهور بعد الحملة</a:t>
          </a:r>
          <a:r>
            <a:rPr lang="en-GB" sz="2800" dirty="0"/>
            <a:t>.</a:t>
          </a:r>
        </a:p>
      </dgm:t>
    </dgm:pt>
    <dgm:pt modelId="{E3A82E7F-2D97-7140-856A-1F94B82BFDCE}" type="parTrans" cxnId="{08721D83-5C58-124E-8038-EEDE2F2FDD02}">
      <dgm:prSet/>
      <dgm:spPr/>
      <dgm:t>
        <a:bodyPr/>
        <a:lstStyle/>
        <a:p>
          <a:pPr rtl="1"/>
          <a:endParaRPr lang="en-GB" sz="2000"/>
        </a:p>
      </dgm:t>
    </dgm:pt>
    <dgm:pt modelId="{7D44034A-7E0C-3644-8434-636C59A667A6}" type="sibTrans" cxnId="{08721D83-5C58-124E-8038-EEDE2F2FDD02}">
      <dgm:prSet/>
      <dgm:spPr/>
      <dgm:t>
        <a:bodyPr/>
        <a:lstStyle/>
        <a:p>
          <a:pPr rtl="1"/>
          <a:endParaRPr lang="en-GB" sz="2000"/>
        </a:p>
      </dgm:t>
    </dgm:pt>
    <dgm:pt modelId="{6DE442A2-51E0-1447-8EE8-9FD8FCDD46C2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dirty="0"/>
            <a:t>مراجعة الميزانية والتأكد من الاستخدام الأمثل</a:t>
          </a:r>
          <a:r>
            <a:rPr lang="en-GB" sz="2800" dirty="0"/>
            <a:t>.</a:t>
          </a:r>
        </a:p>
      </dgm:t>
    </dgm:pt>
    <dgm:pt modelId="{ACCF8CBC-2462-B34F-BB76-158EA2D20E19}" type="parTrans" cxnId="{55DF288F-56ED-5E41-806E-24AFB83BEF57}">
      <dgm:prSet/>
      <dgm:spPr/>
      <dgm:t>
        <a:bodyPr/>
        <a:lstStyle/>
        <a:p>
          <a:pPr rtl="1"/>
          <a:endParaRPr lang="en-GB" sz="2000"/>
        </a:p>
      </dgm:t>
    </dgm:pt>
    <dgm:pt modelId="{040C3F03-DCA3-F341-808E-AF03B406BB9C}" type="sibTrans" cxnId="{55DF288F-56ED-5E41-806E-24AFB83BEF57}">
      <dgm:prSet/>
      <dgm:spPr/>
      <dgm:t>
        <a:bodyPr/>
        <a:lstStyle/>
        <a:p>
          <a:pPr rtl="1"/>
          <a:endParaRPr lang="en-GB" sz="2000"/>
        </a:p>
      </dgm:t>
    </dgm:pt>
    <dgm:pt modelId="{BBBC6AAA-97B2-7745-B13E-E2C6707E642E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dirty="0"/>
            <a:t>إعداد تقارير نهائية وتقديمها للجهات المعنية</a:t>
          </a:r>
          <a:r>
            <a:rPr lang="en-GB" sz="2800" dirty="0"/>
            <a:t>.</a:t>
          </a:r>
        </a:p>
      </dgm:t>
    </dgm:pt>
    <dgm:pt modelId="{C82FADE5-FA27-C145-BC24-C243A55CB355}" type="parTrans" cxnId="{E52A093E-6079-534C-BAEB-9AF46ADE411C}">
      <dgm:prSet/>
      <dgm:spPr/>
      <dgm:t>
        <a:bodyPr/>
        <a:lstStyle/>
        <a:p>
          <a:pPr rtl="1"/>
          <a:endParaRPr lang="en-GB" sz="2000"/>
        </a:p>
      </dgm:t>
    </dgm:pt>
    <dgm:pt modelId="{B182BFE1-BECC-6F45-8210-1443F173A886}" type="sibTrans" cxnId="{E52A093E-6079-534C-BAEB-9AF46ADE411C}">
      <dgm:prSet/>
      <dgm:spPr/>
      <dgm:t>
        <a:bodyPr/>
        <a:lstStyle/>
        <a:p>
          <a:pPr rtl="1"/>
          <a:endParaRPr lang="en-GB" sz="2000"/>
        </a:p>
      </dgm:t>
    </dgm:pt>
    <dgm:pt modelId="{A988D923-5CF7-5946-A9B7-D57046CD05D5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dirty="0"/>
            <a:t>وقف الإعلانات النشطة على جميع القنوات</a:t>
          </a:r>
          <a:r>
            <a:rPr lang="en-GB" sz="2800" dirty="0"/>
            <a:t>.</a:t>
          </a:r>
        </a:p>
      </dgm:t>
    </dgm:pt>
    <dgm:pt modelId="{D71625D0-B1AA-9444-B78A-56BEF1C92E72}" type="parTrans" cxnId="{54A4C1E4-815F-0944-8B6C-90616B9DB380}">
      <dgm:prSet/>
      <dgm:spPr/>
      <dgm:t>
        <a:bodyPr/>
        <a:lstStyle/>
        <a:p>
          <a:pPr rtl="1"/>
          <a:endParaRPr lang="en-GB" sz="2000"/>
        </a:p>
      </dgm:t>
    </dgm:pt>
    <dgm:pt modelId="{9E4B8BFB-EC31-2948-A901-F5313A0B0266}" type="sibTrans" cxnId="{54A4C1E4-815F-0944-8B6C-90616B9DB380}">
      <dgm:prSet/>
      <dgm:spPr/>
      <dgm:t>
        <a:bodyPr/>
        <a:lstStyle/>
        <a:p>
          <a:pPr rtl="1"/>
          <a:endParaRPr lang="en-GB" sz="2000"/>
        </a:p>
      </dgm:t>
    </dgm:pt>
    <dgm:pt modelId="{4E743630-FAA3-7544-895E-F1A9F7544AEE}" type="pres">
      <dgm:prSet presAssocID="{88661B47-BBFF-5F48-A1E8-AA4C422A0094}" presName="Name0" presStyleCnt="0">
        <dgm:presLayoutVars>
          <dgm:dir val="rev"/>
          <dgm:resizeHandles val="exact"/>
        </dgm:presLayoutVars>
      </dgm:prSet>
      <dgm:spPr/>
    </dgm:pt>
    <dgm:pt modelId="{E8EF0D66-CDA4-024E-8638-EBBBA23B0480}" type="pres">
      <dgm:prSet presAssocID="{D3BC3E75-51AB-4145-B4D7-AC2B73EE136F}" presName="node" presStyleLbl="node1" presStyleIdx="0" presStyleCnt="4">
        <dgm:presLayoutVars>
          <dgm:bulletEnabled val="1"/>
        </dgm:presLayoutVars>
      </dgm:prSet>
      <dgm:spPr/>
    </dgm:pt>
    <dgm:pt modelId="{52832659-7A20-5348-A284-45505EC08986}" type="pres">
      <dgm:prSet presAssocID="{7D44034A-7E0C-3644-8434-636C59A667A6}" presName="sibTrans" presStyleLbl="sibTrans2D1" presStyleIdx="0" presStyleCnt="3"/>
      <dgm:spPr/>
    </dgm:pt>
    <dgm:pt modelId="{FFE7DABB-14DA-4B4C-B63D-FDFFE6D736A6}" type="pres">
      <dgm:prSet presAssocID="{7D44034A-7E0C-3644-8434-636C59A667A6}" presName="connectorText" presStyleLbl="sibTrans2D1" presStyleIdx="0" presStyleCnt="3"/>
      <dgm:spPr/>
    </dgm:pt>
    <dgm:pt modelId="{5A2B081D-21EB-B047-B6E7-135B7FFF68E4}" type="pres">
      <dgm:prSet presAssocID="{6DE442A2-51E0-1447-8EE8-9FD8FCDD46C2}" presName="node" presStyleLbl="node1" presStyleIdx="1" presStyleCnt="4">
        <dgm:presLayoutVars>
          <dgm:bulletEnabled val="1"/>
        </dgm:presLayoutVars>
      </dgm:prSet>
      <dgm:spPr/>
    </dgm:pt>
    <dgm:pt modelId="{53497910-FD2A-E84D-90CE-08C33512EB09}" type="pres">
      <dgm:prSet presAssocID="{040C3F03-DCA3-F341-808E-AF03B406BB9C}" presName="sibTrans" presStyleLbl="sibTrans2D1" presStyleIdx="1" presStyleCnt="3"/>
      <dgm:spPr/>
    </dgm:pt>
    <dgm:pt modelId="{0E71CC0A-D0A7-DB4A-B317-42E9678BF616}" type="pres">
      <dgm:prSet presAssocID="{040C3F03-DCA3-F341-808E-AF03B406BB9C}" presName="connectorText" presStyleLbl="sibTrans2D1" presStyleIdx="1" presStyleCnt="3"/>
      <dgm:spPr/>
    </dgm:pt>
    <dgm:pt modelId="{B70724C5-4CF0-2644-A906-018F97C2B94E}" type="pres">
      <dgm:prSet presAssocID="{BBBC6AAA-97B2-7745-B13E-E2C6707E642E}" presName="node" presStyleLbl="node1" presStyleIdx="2" presStyleCnt="4">
        <dgm:presLayoutVars>
          <dgm:bulletEnabled val="1"/>
        </dgm:presLayoutVars>
      </dgm:prSet>
      <dgm:spPr/>
    </dgm:pt>
    <dgm:pt modelId="{068DAF37-E540-0B46-B80F-AFF932BF6C8E}" type="pres">
      <dgm:prSet presAssocID="{B182BFE1-BECC-6F45-8210-1443F173A886}" presName="sibTrans" presStyleLbl="sibTrans2D1" presStyleIdx="2" presStyleCnt="3"/>
      <dgm:spPr/>
    </dgm:pt>
    <dgm:pt modelId="{6D6B787C-586A-0547-986A-42BE95F7666A}" type="pres">
      <dgm:prSet presAssocID="{B182BFE1-BECC-6F45-8210-1443F173A886}" presName="connectorText" presStyleLbl="sibTrans2D1" presStyleIdx="2" presStyleCnt="3"/>
      <dgm:spPr/>
    </dgm:pt>
    <dgm:pt modelId="{EFE7A7B4-F5DE-DF4B-A374-D1109C9045E8}" type="pres">
      <dgm:prSet presAssocID="{A988D923-5CF7-5946-A9B7-D57046CD05D5}" presName="node" presStyleLbl="node1" presStyleIdx="3" presStyleCnt="4">
        <dgm:presLayoutVars>
          <dgm:bulletEnabled val="1"/>
        </dgm:presLayoutVars>
      </dgm:prSet>
      <dgm:spPr/>
    </dgm:pt>
  </dgm:ptLst>
  <dgm:cxnLst>
    <dgm:cxn modelId="{3B2A8806-D272-7E47-A166-C038BC1F2D5F}" type="presOf" srcId="{7D44034A-7E0C-3644-8434-636C59A667A6}" destId="{FFE7DABB-14DA-4B4C-B63D-FDFFE6D736A6}" srcOrd="1" destOrd="0" presId="urn:microsoft.com/office/officeart/2005/8/layout/process1"/>
    <dgm:cxn modelId="{EED9860D-44C0-7F47-9EB5-F69BE1978A75}" type="presOf" srcId="{B182BFE1-BECC-6F45-8210-1443F173A886}" destId="{068DAF37-E540-0B46-B80F-AFF932BF6C8E}" srcOrd="0" destOrd="0" presId="urn:microsoft.com/office/officeart/2005/8/layout/process1"/>
    <dgm:cxn modelId="{E7E8A916-B4C7-8F4A-AB63-37D83DAA045A}" type="presOf" srcId="{040C3F03-DCA3-F341-808E-AF03B406BB9C}" destId="{0E71CC0A-D0A7-DB4A-B317-42E9678BF616}" srcOrd="1" destOrd="0" presId="urn:microsoft.com/office/officeart/2005/8/layout/process1"/>
    <dgm:cxn modelId="{E52A093E-6079-534C-BAEB-9AF46ADE411C}" srcId="{88661B47-BBFF-5F48-A1E8-AA4C422A0094}" destId="{BBBC6AAA-97B2-7745-B13E-E2C6707E642E}" srcOrd="2" destOrd="0" parTransId="{C82FADE5-FA27-C145-BC24-C243A55CB355}" sibTransId="{B182BFE1-BECC-6F45-8210-1443F173A886}"/>
    <dgm:cxn modelId="{A7A26046-3E6B-344F-9A6C-BA0F1D49DE6A}" type="presOf" srcId="{7D44034A-7E0C-3644-8434-636C59A667A6}" destId="{52832659-7A20-5348-A284-45505EC08986}" srcOrd="0" destOrd="0" presId="urn:microsoft.com/office/officeart/2005/8/layout/process1"/>
    <dgm:cxn modelId="{58029C4B-5B7A-2A4B-AF5A-C09F6492CF4F}" type="presOf" srcId="{B182BFE1-BECC-6F45-8210-1443F173A886}" destId="{6D6B787C-586A-0547-986A-42BE95F7666A}" srcOrd="1" destOrd="0" presId="urn:microsoft.com/office/officeart/2005/8/layout/process1"/>
    <dgm:cxn modelId="{BC14125D-BC33-4947-88FC-946C344096FB}" type="presOf" srcId="{BBBC6AAA-97B2-7745-B13E-E2C6707E642E}" destId="{B70724C5-4CF0-2644-A906-018F97C2B94E}" srcOrd="0" destOrd="0" presId="urn:microsoft.com/office/officeart/2005/8/layout/process1"/>
    <dgm:cxn modelId="{0E627361-D454-EB4A-8F52-0C852DCF8A28}" type="presOf" srcId="{D3BC3E75-51AB-4145-B4D7-AC2B73EE136F}" destId="{E8EF0D66-CDA4-024E-8638-EBBBA23B0480}" srcOrd="0" destOrd="0" presId="urn:microsoft.com/office/officeart/2005/8/layout/process1"/>
    <dgm:cxn modelId="{08721D83-5C58-124E-8038-EEDE2F2FDD02}" srcId="{88661B47-BBFF-5F48-A1E8-AA4C422A0094}" destId="{D3BC3E75-51AB-4145-B4D7-AC2B73EE136F}" srcOrd="0" destOrd="0" parTransId="{E3A82E7F-2D97-7140-856A-1F94B82BFDCE}" sibTransId="{7D44034A-7E0C-3644-8434-636C59A667A6}"/>
    <dgm:cxn modelId="{55DF288F-56ED-5E41-806E-24AFB83BEF57}" srcId="{88661B47-BBFF-5F48-A1E8-AA4C422A0094}" destId="{6DE442A2-51E0-1447-8EE8-9FD8FCDD46C2}" srcOrd="1" destOrd="0" parTransId="{ACCF8CBC-2462-B34F-BB76-158EA2D20E19}" sibTransId="{040C3F03-DCA3-F341-808E-AF03B406BB9C}"/>
    <dgm:cxn modelId="{E3D247A4-A6E1-E040-87E4-ED3BE3A24A87}" type="presOf" srcId="{040C3F03-DCA3-F341-808E-AF03B406BB9C}" destId="{53497910-FD2A-E84D-90CE-08C33512EB09}" srcOrd="0" destOrd="0" presId="urn:microsoft.com/office/officeart/2005/8/layout/process1"/>
    <dgm:cxn modelId="{DDF604A8-A84A-254B-9A53-F2D28CC7E354}" type="presOf" srcId="{88661B47-BBFF-5F48-A1E8-AA4C422A0094}" destId="{4E743630-FAA3-7544-895E-F1A9F7544AEE}" srcOrd="0" destOrd="0" presId="urn:microsoft.com/office/officeart/2005/8/layout/process1"/>
    <dgm:cxn modelId="{DAA7B2BC-FB3B-D44C-93E5-D5BCECDD171A}" type="presOf" srcId="{6DE442A2-51E0-1447-8EE8-9FD8FCDD46C2}" destId="{5A2B081D-21EB-B047-B6E7-135B7FFF68E4}" srcOrd="0" destOrd="0" presId="urn:microsoft.com/office/officeart/2005/8/layout/process1"/>
    <dgm:cxn modelId="{E72C9BCA-2176-3E42-8AB8-1D6AB2DF0CE4}" type="presOf" srcId="{A988D923-5CF7-5946-A9B7-D57046CD05D5}" destId="{EFE7A7B4-F5DE-DF4B-A374-D1109C9045E8}" srcOrd="0" destOrd="0" presId="urn:microsoft.com/office/officeart/2005/8/layout/process1"/>
    <dgm:cxn modelId="{54A4C1E4-815F-0944-8B6C-90616B9DB380}" srcId="{88661B47-BBFF-5F48-A1E8-AA4C422A0094}" destId="{A988D923-5CF7-5946-A9B7-D57046CD05D5}" srcOrd="3" destOrd="0" parTransId="{D71625D0-B1AA-9444-B78A-56BEF1C92E72}" sibTransId="{9E4B8BFB-EC31-2948-A901-F5313A0B0266}"/>
    <dgm:cxn modelId="{F584B4C3-F31D-154C-8D81-6D2A1DB218A4}" type="presParOf" srcId="{4E743630-FAA3-7544-895E-F1A9F7544AEE}" destId="{E8EF0D66-CDA4-024E-8638-EBBBA23B0480}" srcOrd="0" destOrd="0" presId="urn:microsoft.com/office/officeart/2005/8/layout/process1"/>
    <dgm:cxn modelId="{28EFF39C-02F4-9E46-B3D6-7311B5686DCC}" type="presParOf" srcId="{4E743630-FAA3-7544-895E-F1A9F7544AEE}" destId="{52832659-7A20-5348-A284-45505EC08986}" srcOrd="1" destOrd="0" presId="urn:microsoft.com/office/officeart/2005/8/layout/process1"/>
    <dgm:cxn modelId="{E27E89AD-0C36-B749-BBE2-478066BA8BA7}" type="presParOf" srcId="{52832659-7A20-5348-A284-45505EC08986}" destId="{FFE7DABB-14DA-4B4C-B63D-FDFFE6D736A6}" srcOrd="0" destOrd="0" presId="urn:microsoft.com/office/officeart/2005/8/layout/process1"/>
    <dgm:cxn modelId="{67AD7DA8-3597-E14D-86E0-A8E130DF8799}" type="presParOf" srcId="{4E743630-FAA3-7544-895E-F1A9F7544AEE}" destId="{5A2B081D-21EB-B047-B6E7-135B7FFF68E4}" srcOrd="2" destOrd="0" presId="urn:microsoft.com/office/officeart/2005/8/layout/process1"/>
    <dgm:cxn modelId="{66261394-B00C-CD41-BE8E-EAFBA925F490}" type="presParOf" srcId="{4E743630-FAA3-7544-895E-F1A9F7544AEE}" destId="{53497910-FD2A-E84D-90CE-08C33512EB09}" srcOrd="3" destOrd="0" presId="urn:microsoft.com/office/officeart/2005/8/layout/process1"/>
    <dgm:cxn modelId="{89A15491-D0F1-224C-A810-9EB76952F227}" type="presParOf" srcId="{53497910-FD2A-E84D-90CE-08C33512EB09}" destId="{0E71CC0A-D0A7-DB4A-B317-42E9678BF616}" srcOrd="0" destOrd="0" presId="urn:microsoft.com/office/officeart/2005/8/layout/process1"/>
    <dgm:cxn modelId="{E59263B7-BA61-FD47-8E2F-4BFAA1D7A66A}" type="presParOf" srcId="{4E743630-FAA3-7544-895E-F1A9F7544AEE}" destId="{B70724C5-4CF0-2644-A906-018F97C2B94E}" srcOrd="4" destOrd="0" presId="urn:microsoft.com/office/officeart/2005/8/layout/process1"/>
    <dgm:cxn modelId="{60B6DF40-6475-FB44-943F-C5EB9E203D73}" type="presParOf" srcId="{4E743630-FAA3-7544-895E-F1A9F7544AEE}" destId="{068DAF37-E540-0B46-B80F-AFF932BF6C8E}" srcOrd="5" destOrd="0" presId="urn:microsoft.com/office/officeart/2005/8/layout/process1"/>
    <dgm:cxn modelId="{B63810B5-A95E-2348-82FA-FEC9213F218B}" type="presParOf" srcId="{068DAF37-E540-0B46-B80F-AFF932BF6C8E}" destId="{6D6B787C-586A-0547-986A-42BE95F7666A}" srcOrd="0" destOrd="0" presId="urn:microsoft.com/office/officeart/2005/8/layout/process1"/>
    <dgm:cxn modelId="{ECA8AB9C-439D-D945-B552-8FE50C45B473}" type="presParOf" srcId="{4E743630-FAA3-7544-895E-F1A9F7544AEE}" destId="{EFE7A7B4-F5DE-DF4B-A374-D1109C9045E8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88661B47-BBFF-5F48-A1E8-AA4C422A0094}" type="doc">
      <dgm:prSet loTypeId="urn:microsoft.com/office/officeart/2005/8/layout/process4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3BC3E75-51AB-4145-B4D7-AC2B73EE136F}">
      <dgm:prSet phldrT="[Text]" custT="1"/>
      <dgm:spPr/>
      <dgm:t>
        <a:bodyPr/>
        <a:lstStyle/>
        <a:p>
          <a:pPr algn="ctr" rtl="1">
            <a:buSzPts val="1000"/>
            <a:buFont typeface="Wingdings" pitchFamily="2" charset="2"/>
            <a:buChar char=""/>
          </a:pPr>
          <a:r>
            <a:rPr lang="ar-SA" sz="2800" dirty="0"/>
            <a:t>تحديد أهداف قابلة للقياس ومحددة بزمن</a:t>
          </a:r>
          <a:r>
            <a:rPr lang="en-GB" sz="2800" dirty="0"/>
            <a:t>.</a:t>
          </a:r>
        </a:p>
      </dgm:t>
    </dgm:pt>
    <dgm:pt modelId="{E3A82E7F-2D97-7140-856A-1F94B82BFDCE}" type="parTrans" cxnId="{08721D83-5C58-124E-8038-EEDE2F2FDD02}">
      <dgm:prSet/>
      <dgm:spPr/>
      <dgm:t>
        <a:bodyPr/>
        <a:lstStyle/>
        <a:p>
          <a:pPr rtl="1"/>
          <a:endParaRPr lang="en-GB" sz="2000"/>
        </a:p>
      </dgm:t>
    </dgm:pt>
    <dgm:pt modelId="{7D44034A-7E0C-3644-8434-636C59A667A6}" type="sibTrans" cxnId="{08721D83-5C58-124E-8038-EEDE2F2FDD02}">
      <dgm:prSet/>
      <dgm:spPr/>
      <dgm:t>
        <a:bodyPr/>
        <a:lstStyle/>
        <a:p>
          <a:pPr rtl="1"/>
          <a:endParaRPr lang="en-GB" sz="2000"/>
        </a:p>
      </dgm:t>
    </dgm:pt>
    <dgm:pt modelId="{6DE442A2-51E0-1447-8EE8-9FD8FCDD46C2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dirty="0"/>
            <a:t>استخدام البيانات لتحسين الأداء باستمرار</a:t>
          </a:r>
          <a:r>
            <a:rPr lang="en-GB" sz="2800" dirty="0"/>
            <a:t>.</a:t>
          </a:r>
        </a:p>
      </dgm:t>
    </dgm:pt>
    <dgm:pt modelId="{ACCF8CBC-2462-B34F-BB76-158EA2D20E19}" type="parTrans" cxnId="{55DF288F-56ED-5E41-806E-24AFB83BEF57}">
      <dgm:prSet/>
      <dgm:spPr/>
      <dgm:t>
        <a:bodyPr/>
        <a:lstStyle/>
        <a:p>
          <a:pPr rtl="1"/>
          <a:endParaRPr lang="en-GB" sz="2000"/>
        </a:p>
      </dgm:t>
    </dgm:pt>
    <dgm:pt modelId="{040C3F03-DCA3-F341-808E-AF03B406BB9C}" type="sibTrans" cxnId="{55DF288F-56ED-5E41-806E-24AFB83BEF57}">
      <dgm:prSet/>
      <dgm:spPr/>
      <dgm:t>
        <a:bodyPr/>
        <a:lstStyle/>
        <a:p>
          <a:pPr rtl="1"/>
          <a:endParaRPr lang="en-GB" sz="2000"/>
        </a:p>
      </dgm:t>
    </dgm:pt>
    <dgm:pt modelId="{BBBC6AAA-97B2-7745-B13E-E2C6707E642E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dirty="0"/>
            <a:t>اختبار استراتيجيات مختلفة خلال التنفيذ</a:t>
          </a:r>
          <a:r>
            <a:rPr lang="en-GB" sz="2800" dirty="0"/>
            <a:t>.</a:t>
          </a:r>
        </a:p>
      </dgm:t>
    </dgm:pt>
    <dgm:pt modelId="{C82FADE5-FA27-C145-BC24-C243A55CB355}" type="parTrans" cxnId="{E52A093E-6079-534C-BAEB-9AF46ADE411C}">
      <dgm:prSet/>
      <dgm:spPr/>
      <dgm:t>
        <a:bodyPr/>
        <a:lstStyle/>
        <a:p>
          <a:pPr rtl="1"/>
          <a:endParaRPr lang="en-GB" sz="2000"/>
        </a:p>
      </dgm:t>
    </dgm:pt>
    <dgm:pt modelId="{B182BFE1-BECC-6F45-8210-1443F173A886}" type="sibTrans" cxnId="{E52A093E-6079-534C-BAEB-9AF46ADE411C}">
      <dgm:prSet/>
      <dgm:spPr/>
      <dgm:t>
        <a:bodyPr/>
        <a:lstStyle/>
        <a:p>
          <a:pPr rtl="1"/>
          <a:endParaRPr lang="en-GB" sz="2000"/>
        </a:p>
      </dgm:t>
    </dgm:pt>
    <dgm:pt modelId="{A988D923-5CF7-5946-A9B7-D57046CD05D5}">
      <dgm:prSet phldrT="[Text]" custT="1"/>
      <dgm:spPr/>
      <dgm:t>
        <a:bodyPr/>
        <a:lstStyle/>
        <a:p>
          <a:pPr rtl="1">
            <a:buSzPts val="1000"/>
            <a:buFont typeface="Wingdings" pitchFamily="2" charset="2"/>
            <a:buChar char=""/>
          </a:pPr>
          <a:r>
            <a:rPr lang="ar-SA" sz="2800" dirty="0"/>
            <a:t>التركيز على التفاعل مع الجمهور لتحسين سمعة العلامة التجارية</a:t>
          </a:r>
          <a:r>
            <a:rPr lang="en-GB" sz="2800" dirty="0"/>
            <a:t>.</a:t>
          </a:r>
        </a:p>
      </dgm:t>
    </dgm:pt>
    <dgm:pt modelId="{D71625D0-B1AA-9444-B78A-56BEF1C92E72}" type="parTrans" cxnId="{54A4C1E4-815F-0944-8B6C-90616B9DB380}">
      <dgm:prSet/>
      <dgm:spPr/>
      <dgm:t>
        <a:bodyPr/>
        <a:lstStyle/>
        <a:p>
          <a:pPr rtl="1"/>
          <a:endParaRPr lang="en-GB" sz="2000"/>
        </a:p>
      </dgm:t>
    </dgm:pt>
    <dgm:pt modelId="{9E4B8BFB-EC31-2948-A901-F5313A0B0266}" type="sibTrans" cxnId="{54A4C1E4-815F-0944-8B6C-90616B9DB380}">
      <dgm:prSet/>
      <dgm:spPr/>
      <dgm:t>
        <a:bodyPr/>
        <a:lstStyle/>
        <a:p>
          <a:pPr rtl="1"/>
          <a:endParaRPr lang="en-GB" sz="2000"/>
        </a:p>
      </dgm:t>
    </dgm:pt>
    <dgm:pt modelId="{A85E764F-AFDF-164F-A61D-533EF2F13872}" type="pres">
      <dgm:prSet presAssocID="{88661B47-BBFF-5F48-A1E8-AA4C422A0094}" presName="Name0" presStyleCnt="0">
        <dgm:presLayoutVars>
          <dgm:dir/>
          <dgm:animLvl val="lvl"/>
          <dgm:resizeHandles val="exact"/>
        </dgm:presLayoutVars>
      </dgm:prSet>
      <dgm:spPr/>
    </dgm:pt>
    <dgm:pt modelId="{301F5535-948D-124A-84E1-E52D63DEB9AD}" type="pres">
      <dgm:prSet presAssocID="{A988D923-5CF7-5946-A9B7-D57046CD05D5}" presName="boxAndChildren" presStyleCnt="0"/>
      <dgm:spPr/>
    </dgm:pt>
    <dgm:pt modelId="{617D73BE-BC33-BA4C-9455-05ADE22670C0}" type="pres">
      <dgm:prSet presAssocID="{A988D923-5CF7-5946-A9B7-D57046CD05D5}" presName="parentTextBox" presStyleLbl="node1" presStyleIdx="0" presStyleCnt="4"/>
      <dgm:spPr/>
    </dgm:pt>
    <dgm:pt modelId="{DE5E34C6-2A59-2F45-9347-16D7288140C1}" type="pres">
      <dgm:prSet presAssocID="{B182BFE1-BECC-6F45-8210-1443F173A886}" presName="sp" presStyleCnt="0"/>
      <dgm:spPr/>
    </dgm:pt>
    <dgm:pt modelId="{302C6A45-7A31-6E4D-8302-8C41D33AFB6C}" type="pres">
      <dgm:prSet presAssocID="{BBBC6AAA-97B2-7745-B13E-E2C6707E642E}" presName="arrowAndChildren" presStyleCnt="0"/>
      <dgm:spPr/>
    </dgm:pt>
    <dgm:pt modelId="{21D609A8-A78C-5448-9230-DE2EC7494FD2}" type="pres">
      <dgm:prSet presAssocID="{BBBC6AAA-97B2-7745-B13E-E2C6707E642E}" presName="parentTextArrow" presStyleLbl="node1" presStyleIdx="1" presStyleCnt="4"/>
      <dgm:spPr/>
    </dgm:pt>
    <dgm:pt modelId="{9D5F8BFE-F25A-1045-88BC-3079F287D551}" type="pres">
      <dgm:prSet presAssocID="{040C3F03-DCA3-F341-808E-AF03B406BB9C}" presName="sp" presStyleCnt="0"/>
      <dgm:spPr/>
    </dgm:pt>
    <dgm:pt modelId="{B82DF090-77C4-144D-ADE1-1F135C8F4905}" type="pres">
      <dgm:prSet presAssocID="{6DE442A2-51E0-1447-8EE8-9FD8FCDD46C2}" presName="arrowAndChildren" presStyleCnt="0"/>
      <dgm:spPr/>
    </dgm:pt>
    <dgm:pt modelId="{A1BCF5A2-4472-DA40-8BA6-E321E7B780F7}" type="pres">
      <dgm:prSet presAssocID="{6DE442A2-51E0-1447-8EE8-9FD8FCDD46C2}" presName="parentTextArrow" presStyleLbl="node1" presStyleIdx="2" presStyleCnt="4"/>
      <dgm:spPr/>
    </dgm:pt>
    <dgm:pt modelId="{E920AA0B-1764-FE4C-9222-DA559E9A65EB}" type="pres">
      <dgm:prSet presAssocID="{7D44034A-7E0C-3644-8434-636C59A667A6}" presName="sp" presStyleCnt="0"/>
      <dgm:spPr/>
    </dgm:pt>
    <dgm:pt modelId="{FBE6A2FE-F184-C14F-8EAC-1C8454063835}" type="pres">
      <dgm:prSet presAssocID="{D3BC3E75-51AB-4145-B4D7-AC2B73EE136F}" presName="arrowAndChildren" presStyleCnt="0"/>
      <dgm:spPr/>
    </dgm:pt>
    <dgm:pt modelId="{E88325E0-E554-7640-8CCC-A7A795B022B0}" type="pres">
      <dgm:prSet presAssocID="{D3BC3E75-51AB-4145-B4D7-AC2B73EE136F}" presName="parentTextArrow" presStyleLbl="node1" presStyleIdx="3" presStyleCnt="4"/>
      <dgm:spPr/>
    </dgm:pt>
  </dgm:ptLst>
  <dgm:cxnLst>
    <dgm:cxn modelId="{A8C8D501-82C2-294A-A30F-C5EA3A9563C7}" type="presOf" srcId="{6DE442A2-51E0-1447-8EE8-9FD8FCDD46C2}" destId="{A1BCF5A2-4472-DA40-8BA6-E321E7B780F7}" srcOrd="0" destOrd="0" presId="urn:microsoft.com/office/officeart/2005/8/layout/process4"/>
    <dgm:cxn modelId="{946EE320-C24E-EF4F-B7F3-B6F344284832}" type="presOf" srcId="{BBBC6AAA-97B2-7745-B13E-E2C6707E642E}" destId="{21D609A8-A78C-5448-9230-DE2EC7494FD2}" srcOrd="0" destOrd="0" presId="urn:microsoft.com/office/officeart/2005/8/layout/process4"/>
    <dgm:cxn modelId="{E52A093E-6079-534C-BAEB-9AF46ADE411C}" srcId="{88661B47-BBFF-5F48-A1E8-AA4C422A0094}" destId="{BBBC6AAA-97B2-7745-B13E-E2C6707E642E}" srcOrd="2" destOrd="0" parTransId="{C82FADE5-FA27-C145-BC24-C243A55CB355}" sibTransId="{B182BFE1-BECC-6F45-8210-1443F173A886}"/>
    <dgm:cxn modelId="{DA2A9064-8453-4349-9C9D-E3F1576F0CAE}" type="presOf" srcId="{88661B47-BBFF-5F48-A1E8-AA4C422A0094}" destId="{A85E764F-AFDF-164F-A61D-533EF2F13872}" srcOrd="0" destOrd="0" presId="urn:microsoft.com/office/officeart/2005/8/layout/process4"/>
    <dgm:cxn modelId="{99E35679-E39A-4140-B897-FFC8E7AEAB99}" type="presOf" srcId="{A988D923-5CF7-5946-A9B7-D57046CD05D5}" destId="{617D73BE-BC33-BA4C-9455-05ADE22670C0}" srcOrd="0" destOrd="0" presId="urn:microsoft.com/office/officeart/2005/8/layout/process4"/>
    <dgm:cxn modelId="{08721D83-5C58-124E-8038-EEDE2F2FDD02}" srcId="{88661B47-BBFF-5F48-A1E8-AA4C422A0094}" destId="{D3BC3E75-51AB-4145-B4D7-AC2B73EE136F}" srcOrd="0" destOrd="0" parTransId="{E3A82E7F-2D97-7140-856A-1F94B82BFDCE}" sibTransId="{7D44034A-7E0C-3644-8434-636C59A667A6}"/>
    <dgm:cxn modelId="{55DF288F-56ED-5E41-806E-24AFB83BEF57}" srcId="{88661B47-BBFF-5F48-A1E8-AA4C422A0094}" destId="{6DE442A2-51E0-1447-8EE8-9FD8FCDD46C2}" srcOrd="1" destOrd="0" parTransId="{ACCF8CBC-2462-B34F-BB76-158EA2D20E19}" sibTransId="{040C3F03-DCA3-F341-808E-AF03B406BB9C}"/>
    <dgm:cxn modelId="{0F2805E2-FBE8-5D4D-898A-E6C491CE2E2A}" type="presOf" srcId="{D3BC3E75-51AB-4145-B4D7-AC2B73EE136F}" destId="{E88325E0-E554-7640-8CCC-A7A795B022B0}" srcOrd="0" destOrd="0" presId="urn:microsoft.com/office/officeart/2005/8/layout/process4"/>
    <dgm:cxn modelId="{54A4C1E4-815F-0944-8B6C-90616B9DB380}" srcId="{88661B47-BBFF-5F48-A1E8-AA4C422A0094}" destId="{A988D923-5CF7-5946-A9B7-D57046CD05D5}" srcOrd="3" destOrd="0" parTransId="{D71625D0-B1AA-9444-B78A-56BEF1C92E72}" sibTransId="{9E4B8BFB-EC31-2948-A901-F5313A0B0266}"/>
    <dgm:cxn modelId="{5CFA8F7C-3490-7B4D-8B3E-C9633FA75BC4}" type="presParOf" srcId="{A85E764F-AFDF-164F-A61D-533EF2F13872}" destId="{301F5535-948D-124A-84E1-E52D63DEB9AD}" srcOrd="0" destOrd="0" presId="urn:microsoft.com/office/officeart/2005/8/layout/process4"/>
    <dgm:cxn modelId="{2881BB79-CC60-F448-BD69-548EEE44443C}" type="presParOf" srcId="{301F5535-948D-124A-84E1-E52D63DEB9AD}" destId="{617D73BE-BC33-BA4C-9455-05ADE22670C0}" srcOrd="0" destOrd="0" presId="urn:microsoft.com/office/officeart/2005/8/layout/process4"/>
    <dgm:cxn modelId="{2DBF56AF-190B-B64D-A4BC-FA154A879231}" type="presParOf" srcId="{A85E764F-AFDF-164F-A61D-533EF2F13872}" destId="{DE5E34C6-2A59-2F45-9347-16D7288140C1}" srcOrd="1" destOrd="0" presId="urn:microsoft.com/office/officeart/2005/8/layout/process4"/>
    <dgm:cxn modelId="{33B6403F-7D8A-A842-8199-40F5ACDA60A9}" type="presParOf" srcId="{A85E764F-AFDF-164F-A61D-533EF2F13872}" destId="{302C6A45-7A31-6E4D-8302-8C41D33AFB6C}" srcOrd="2" destOrd="0" presId="urn:microsoft.com/office/officeart/2005/8/layout/process4"/>
    <dgm:cxn modelId="{342F0376-1EC6-0545-AB38-29AF100416F3}" type="presParOf" srcId="{302C6A45-7A31-6E4D-8302-8C41D33AFB6C}" destId="{21D609A8-A78C-5448-9230-DE2EC7494FD2}" srcOrd="0" destOrd="0" presId="urn:microsoft.com/office/officeart/2005/8/layout/process4"/>
    <dgm:cxn modelId="{CF651463-CE41-DC4D-99A5-A647F5963DAA}" type="presParOf" srcId="{A85E764F-AFDF-164F-A61D-533EF2F13872}" destId="{9D5F8BFE-F25A-1045-88BC-3079F287D551}" srcOrd="3" destOrd="0" presId="urn:microsoft.com/office/officeart/2005/8/layout/process4"/>
    <dgm:cxn modelId="{E1176DC8-75EF-CE40-8F38-7BC77979E990}" type="presParOf" srcId="{A85E764F-AFDF-164F-A61D-533EF2F13872}" destId="{B82DF090-77C4-144D-ADE1-1F135C8F4905}" srcOrd="4" destOrd="0" presId="urn:microsoft.com/office/officeart/2005/8/layout/process4"/>
    <dgm:cxn modelId="{04357CA3-6C08-6842-A4F6-FD0D81A737B4}" type="presParOf" srcId="{B82DF090-77C4-144D-ADE1-1F135C8F4905}" destId="{A1BCF5A2-4472-DA40-8BA6-E321E7B780F7}" srcOrd="0" destOrd="0" presId="urn:microsoft.com/office/officeart/2005/8/layout/process4"/>
    <dgm:cxn modelId="{1DF366EE-7F56-8041-A5F2-EAE7F50DB22A}" type="presParOf" srcId="{A85E764F-AFDF-164F-A61D-533EF2F13872}" destId="{E920AA0B-1764-FE4C-9222-DA559E9A65EB}" srcOrd="5" destOrd="0" presId="urn:microsoft.com/office/officeart/2005/8/layout/process4"/>
    <dgm:cxn modelId="{E52B7EF3-EF1A-944E-9A3A-FAC0FE943EF3}" type="presParOf" srcId="{A85E764F-AFDF-164F-A61D-533EF2F13872}" destId="{FBE6A2FE-F184-C14F-8EAC-1C8454063835}" srcOrd="6" destOrd="0" presId="urn:microsoft.com/office/officeart/2005/8/layout/process4"/>
    <dgm:cxn modelId="{6BA1CB93-241D-584C-8DDC-303605C8577A}" type="presParOf" srcId="{FBE6A2FE-F184-C14F-8EAC-1C8454063835}" destId="{E88325E0-E554-7640-8CCC-A7A795B022B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C861E3-AF59-DC49-A702-89728A0BF011}">
      <dsp:nvSpPr>
        <dsp:cNvPr id="0" name=""/>
        <dsp:cNvSpPr/>
      </dsp:nvSpPr>
      <dsp:spPr>
        <a:xfrm>
          <a:off x="4698254" y="12791"/>
          <a:ext cx="4121237" cy="6374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العناصر الرئيسية</a:t>
          </a:r>
          <a:endParaRPr lang="en-GB" sz="2400" b="1" kern="1200" dirty="0"/>
        </a:p>
      </dsp:txBody>
      <dsp:txXfrm>
        <a:off x="4698254" y="12791"/>
        <a:ext cx="4121237" cy="637415"/>
      </dsp:txXfrm>
    </dsp:sp>
    <dsp:sp modelId="{E706C6B4-A2C9-A943-AF56-DC82FCEB1D31}">
      <dsp:nvSpPr>
        <dsp:cNvPr id="0" name=""/>
        <dsp:cNvSpPr/>
      </dsp:nvSpPr>
      <dsp:spPr>
        <a:xfrm>
          <a:off x="4698254" y="650207"/>
          <a:ext cx="4121237" cy="213286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800" kern="1200" dirty="0"/>
            <a:t>التخطيط</a:t>
          </a:r>
          <a:r>
            <a:rPr lang="en-GB" sz="2800" kern="1200" dirty="0"/>
            <a:t>.</a:t>
          </a:r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800" kern="1200" dirty="0"/>
            <a:t>التنفيذ</a:t>
          </a:r>
          <a:r>
            <a:rPr lang="en-GB" sz="2800" kern="1200" dirty="0"/>
            <a:t>.</a:t>
          </a:r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800" kern="1200" dirty="0"/>
            <a:t>التعديل أثناء الحملة</a:t>
          </a:r>
          <a:r>
            <a:rPr lang="en-GB" sz="2800" kern="1200" dirty="0"/>
            <a:t>.</a:t>
          </a:r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800" kern="1200" dirty="0"/>
            <a:t>التقييم والإغلاق</a:t>
          </a:r>
          <a:r>
            <a:rPr lang="en-GB" sz="2800" kern="1200" dirty="0"/>
            <a:t>.</a:t>
          </a:r>
        </a:p>
      </dsp:txBody>
      <dsp:txXfrm>
        <a:off x="4698254" y="650207"/>
        <a:ext cx="4121237" cy="2132865"/>
      </dsp:txXfrm>
    </dsp:sp>
    <dsp:sp modelId="{CDFC8918-E761-C243-9130-383C7C80CC12}">
      <dsp:nvSpPr>
        <dsp:cNvPr id="0" name=""/>
        <dsp:cNvSpPr/>
      </dsp:nvSpPr>
      <dsp:spPr>
        <a:xfrm>
          <a:off x="43" y="12791"/>
          <a:ext cx="4121237" cy="6374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الأهداف النهائية</a:t>
          </a:r>
          <a:endParaRPr lang="en-GB" sz="2800" b="1" kern="1200" dirty="0"/>
        </a:p>
      </dsp:txBody>
      <dsp:txXfrm>
        <a:off x="43" y="12791"/>
        <a:ext cx="4121237" cy="637415"/>
      </dsp:txXfrm>
    </dsp:sp>
    <dsp:sp modelId="{C54B19E5-C9A1-8745-95BC-2371C1CBF072}">
      <dsp:nvSpPr>
        <dsp:cNvPr id="0" name=""/>
        <dsp:cNvSpPr/>
      </dsp:nvSpPr>
      <dsp:spPr>
        <a:xfrm>
          <a:off x="43" y="650207"/>
          <a:ext cx="4121237" cy="213286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800" kern="1200" dirty="0"/>
            <a:t>تحقيق الأهداف التسويقية</a:t>
          </a:r>
          <a:endParaRPr lang="en-GB" sz="2800" kern="1200" dirty="0"/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800" kern="1200" dirty="0"/>
            <a:t>تحسين تجربة الجمهور المستهدف</a:t>
          </a:r>
          <a:endParaRPr lang="en-US" sz="2800" kern="1200" dirty="0"/>
        </a:p>
        <a:p>
          <a:pPr marL="285750" lvl="1" indent="-285750" algn="r" defTabSz="12446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800" kern="1200" dirty="0"/>
            <a:t>تحقيق عائد استثمار مرتفع</a:t>
          </a:r>
          <a:endParaRPr lang="en-US" sz="2800" kern="1200" dirty="0"/>
        </a:p>
      </dsp:txBody>
      <dsp:txXfrm>
        <a:off x="43" y="650207"/>
        <a:ext cx="4121237" cy="21328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1E411-AEE8-DF4C-A81F-AB0B3F420FCE}">
      <dsp:nvSpPr>
        <dsp:cNvPr id="0" name=""/>
        <dsp:cNvSpPr/>
      </dsp:nvSpPr>
      <dsp:spPr>
        <a:xfrm>
          <a:off x="7830414" y="1361"/>
          <a:ext cx="1918327" cy="7456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تحقيق الوضوح</a:t>
          </a:r>
          <a:endParaRPr lang="en-GB" sz="2400" kern="1200" dirty="0"/>
        </a:p>
      </dsp:txBody>
      <dsp:txXfrm>
        <a:off x="7852252" y="23199"/>
        <a:ext cx="1874651" cy="701926"/>
      </dsp:txXfrm>
    </dsp:sp>
    <dsp:sp modelId="{F69676B8-3372-6245-86C7-29A51072DC86}">
      <dsp:nvSpPr>
        <dsp:cNvPr id="0" name=""/>
        <dsp:cNvSpPr/>
      </dsp:nvSpPr>
      <dsp:spPr>
        <a:xfrm>
          <a:off x="9365076" y="746963"/>
          <a:ext cx="191832" cy="1285149"/>
        </a:xfrm>
        <a:custGeom>
          <a:avLst/>
          <a:gdLst/>
          <a:ahLst/>
          <a:cxnLst/>
          <a:rect l="0" t="0" r="0" b="0"/>
          <a:pathLst>
            <a:path>
              <a:moveTo>
                <a:pt x="191832" y="0"/>
              </a:moveTo>
              <a:lnTo>
                <a:pt x="191832" y="1285149"/>
              </a:lnTo>
              <a:lnTo>
                <a:pt x="0" y="128514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BEB849-55BA-F34A-8292-240D96C65C68}">
      <dsp:nvSpPr>
        <dsp:cNvPr id="0" name=""/>
        <dsp:cNvSpPr/>
      </dsp:nvSpPr>
      <dsp:spPr>
        <a:xfrm>
          <a:off x="7483432" y="1012416"/>
          <a:ext cx="1881644" cy="2039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تحديد مسار الحملة من البداية</a:t>
          </a:r>
          <a:endParaRPr lang="en-GB" sz="2400" kern="1200" dirty="0"/>
        </a:p>
      </dsp:txBody>
      <dsp:txXfrm>
        <a:off x="7538543" y="1067527"/>
        <a:ext cx="1771422" cy="1929173"/>
      </dsp:txXfrm>
    </dsp:sp>
    <dsp:sp modelId="{B61973B9-0B44-E644-B71B-647A7C96CC5B}">
      <dsp:nvSpPr>
        <dsp:cNvPr id="0" name=""/>
        <dsp:cNvSpPr/>
      </dsp:nvSpPr>
      <dsp:spPr>
        <a:xfrm>
          <a:off x="5381181" y="1361"/>
          <a:ext cx="1918327" cy="7456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تخصيص الموارد بكفاءة</a:t>
          </a:r>
          <a:endParaRPr lang="en-GB" sz="2400" kern="1200" dirty="0"/>
        </a:p>
      </dsp:txBody>
      <dsp:txXfrm>
        <a:off x="5403019" y="23199"/>
        <a:ext cx="1874651" cy="701926"/>
      </dsp:txXfrm>
    </dsp:sp>
    <dsp:sp modelId="{ABA4313E-725F-1742-92C7-6C0A930B71CD}">
      <dsp:nvSpPr>
        <dsp:cNvPr id="0" name=""/>
        <dsp:cNvSpPr/>
      </dsp:nvSpPr>
      <dsp:spPr>
        <a:xfrm>
          <a:off x="6915844" y="746963"/>
          <a:ext cx="191832" cy="1285149"/>
        </a:xfrm>
        <a:custGeom>
          <a:avLst/>
          <a:gdLst/>
          <a:ahLst/>
          <a:cxnLst/>
          <a:rect l="0" t="0" r="0" b="0"/>
          <a:pathLst>
            <a:path>
              <a:moveTo>
                <a:pt x="191832" y="0"/>
              </a:moveTo>
              <a:lnTo>
                <a:pt x="191832" y="1285149"/>
              </a:lnTo>
              <a:lnTo>
                <a:pt x="0" y="128514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74F160-A9DB-DD4F-80EA-A6DEEBEB081E}">
      <dsp:nvSpPr>
        <dsp:cNvPr id="0" name=""/>
        <dsp:cNvSpPr/>
      </dsp:nvSpPr>
      <dsp:spPr>
        <a:xfrm>
          <a:off x="5034199" y="1012416"/>
          <a:ext cx="1881644" cy="2039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تقليل الهدر المالي والزمني</a:t>
          </a:r>
          <a:endParaRPr lang="en-GB" sz="2400" kern="1200" dirty="0"/>
        </a:p>
      </dsp:txBody>
      <dsp:txXfrm>
        <a:off x="5089310" y="1067527"/>
        <a:ext cx="1771422" cy="1929173"/>
      </dsp:txXfrm>
    </dsp:sp>
    <dsp:sp modelId="{4E7912FB-C25D-7E41-93DF-5E632CB92593}">
      <dsp:nvSpPr>
        <dsp:cNvPr id="0" name=""/>
        <dsp:cNvSpPr/>
      </dsp:nvSpPr>
      <dsp:spPr>
        <a:xfrm>
          <a:off x="2931949" y="1361"/>
          <a:ext cx="1918327" cy="7456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التعامل مع التحديات المحتملة</a:t>
          </a:r>
          <a:endParaRPr lang="en-GB" sz="2400" kern="1200" dirty="0"/>
        </a:p>
      </dsp:txBody>
      <dsp:txXfrm>
        <a:off x="2953787" y="23199"/>
        <a:ext cx="1874651" cy="701926"/>
      </dsp:txXfrm>
    </dsp:sp>
    <dsp:sp modelId="{89071331-5488-1A49-8856-F4512BB3542F}">
      <dsp:nvSpPr>
        <dsp:cNvPr id="0" name=""/>
        <dsp:cNvSpPr/>
      </dsp:nvSpPr>
      <dsp:spPr>
        <a:xfrm>
          <a:off x="4466611" y="746963"/>
          <a:ext cx="191832" cy="1285149"/>
        </a:xfrm>
        <a:custGeom>
          <a:avLst/>
          <a:gdLst/>
          <a:ahLst/>
          <a:cxnLst/>
          <a:rect l="0" t="0" r="0" b="0"/>
          <a:pathLst>
            <a:path>
              <a:moveTo>
                <a:pt x="191832" y="0"/>
              </a:moveTo>
              <a:lnTo>
                <a:pt x="191832" y="1285149"/>
              </a:lnTo>
              <a:lnTo>
                <a:pt x="0" y="128514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9E977-DC9C-8B43-90ED-AE7D771A3165}">
      <dsp:nvSpPr>
        <dsp:cNvPr id="0" name=""/>
        <dsp:cNvSpPr/>
      </dsp:nvSpPr>
      <dsp:spPr>
        <a:xfrm>
          <a:off x="2584967" y="1012416"/>
          <a:ext cx="1881644" cy="2039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الاستعداد للمخاطر</a:t>
          </a:r>
          <a:endParaRPr lang="en-GB" sz="2400" kern="1200" dirty="0"/>
        </a:p>
      </dsp:txBody>
      <dsp:txXfrm>
        <a:off x="2640078" y="1067527"/>
        <a:ext cx="1771422" cy="1929173"/>
      </dsp:txXfrm>
    </dsp:sp>
    <dsp:sp modelId="{751F4EE2-34DC-6A42-9412-E5253820A6FF}">
      <dsp:nvSpPr>
        <dsp:cNvPr id="0" name=""/>
        <dsp:cNvSpPr/>
      </dsp:nvSpPr>
      <dsp:spPr>
        <a:xfrm>
          <a:off x="482716" y="1361"/>
          <a:ext cx="1918327" cy="7456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ضمان التوافق مع الأهداف</a:t>
          </a:r>
          <a:endParaRPr lang="en-GB" sz="2400" kern="1200" dirty="0"/>
        </a:p>
      </dsp:txBody>
      <dsp:txXfrm>
        <a:off x="504554" y="23199"/>
        <a:ext cx="1874651" cy="701926"/>
      </dsp:txXfrm>
    </dsp:sp>
    <dsp:sp modelId="{1B86DE42-4515-8347-8966-199C471BDC79}">
      <dsp:nvSpPr>
        <dsp:cNvPr id="0" name=""/>
        <dsp:cNvSpPr/>
      </dsp:nvSpPr>
      <dsp:spPr>
        <a:xfrm>
          <a:off x="2017379" y="746963"/>
          <a:ext cx="191832" cy="1285149"/>
        </a:xfrm>
        <a:custGeom>
          <a:avLst/>
          <a:gdLst/>
          <a:ahLst/>
          <a:cxnLst/>
          <a:rect l="0" t="0" r="0" b="0"/>
          <a:pathLst>
            <a:path>
              <a:moveTo>
                <a:pt x="191832" y="0"/>
              </a:moveTo>
              <a:lnTo>
                <a:pt x="191832" y="1285149"/>
              </a:lnTo>
              <a:lnTo>
                <a:pt x="0" y="128514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381337-7966-2F41-9000-71B6AA048087}">
      <dsp:nvSpPr>
        <dsp:cNvPr id="0" name=""/>
        <dsp:cNvSpPr/>
      </dsp:nvSpPr>
      <dsp:spPr>
        <a:xfrm>
          <a:off x="135734" y="1012416"/>
          <a:ext cx="1881644" cy="2039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ربط الخطط بالاستراتيجية العامة</a:t>
          </a:r>
          <a:endParaRPr lang="en-GB" sz="2400" kern="1200" dirty="0"/>
        </a:p>
      </dsp:txBody>
      <dsp:txXfrm>
        <a:off x="190845" y="1067527"/>
        <a:ext cx="1771422" cy="19291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72785-C72A-C34D-B3D0-C07EF15D6E46}">
      <dsp:nvSpPr>
        <dsp:cNvPr id="0" name=""/>
        <dsp:cNvSpPr/>
      </dsp:nvSpPr>
      <dsp:spPr>
        <a:xfrm rot="10800000">
          <a:off x="6734386" y="140"/>
          <a:ext cx="3012396" cy="63368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تحديد الأهداف</a:t>
          </a:r>
          <a:endParaRPr lang="en-GB" sz="2400" b="1" kern="1200" dirty="0"/>
        </a:p>
      </dsp:txBody>
      <dsp:txXfrm rot="10800000">
        <a:off x="7051228" y="140"/>
        <a:ext cx="2378711" cy="633685"/>
      </dsp:txXfrm>
    </dsp:sp>
    <dsp:sp modelId="{A2E48654-5CC7-EC4B-97FF-9F16C337B34F}">
      <dsp:nvSpPr>
        <dsp:cNvPr id="0" name=""/>
        <dsp:cNvSpPr/>
      </dsp:nvSpPr>
      <dsp:spPr>
        <a:xfrm rot="10800000">
          <a:off x="719242" y="54003"/>
          <a:ext cx="6221091" cy="52595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ربط الأهداف بمؤشرات الأداء</a:t>
          </a:r>
          <a:r>
            <a:rPr lang="en-GB" sz="2400" kern="1200" dirty="0"/>
            <a:t> (KPIs).</a:t>
          </a:r>
        </a:p>
      </dsp:txBody>
      <dsp:txXfrm rot="10800000">
        <a:off x="982221" y="54003"/>
        <a:ext cx="5695133" cy="525958"/>
      </dsp:txXfrm>
    </dsp:sp>
    <dsp:sp modelId="{AC206FE4-DF09-804D-AA0A-0A426B4D6A13}">
      <dsp:nvSpPr>
        <dsp:cNvPr id="0" name=""/>
        <dsp:cNvSpPr/>
      </dsp:nvSpPr>
      <dsp:spPr>
        <a:xfrm rot="10800000">
          <a:off x="6734386" y="722541"/>
          <a:ext cx="3012396" cy="63368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إعداد الخطة</a:t>
          </a:r>
          <a:endParaRPr lang="en-GB" sz="2400" b="1" kern="1200" dirty="0"/>
        </a:p>
      </dsp:txBody>
      <dsp:txXfrm rot="10800000">
        <a:off x="7051228" y="722541"/>
        <a:ext cx="2378711" cy="633685"/>
      </dsp:txXfrm>
    </dsp:sp>
    <dsp:sp modelId="{0E17B50D-5BE0-A541-978D-73F4205F8B52}">
      <dsp:nvSpPr>
        <dsp:cNvPr id="0" name=""/>
        <dsp:cNvSpPr/>
      </dsp:nvSpPr>
      <dsp:spPr>
        <a:xfrm rot="10800000">
          <a:off x="719242" y="776404"/>
          <a:ext cx="6221091" cy="52595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اختيار القنوات، تخصيص الموارد، وضع الجداول الزمنية</a:t>
          </a:r>
          <a:endParaRPr lang="en-GB" sz="2400" kern="1200" dirty="0"/>
        </a:p>
      </dsp:txBody>
      <dsp:txXfrm rot="10800000">
        <a:off x="982221" y="776404"/>
        <a:ext cx="5695133" cy="525958"/>
      </dsp:txXfrm>
    </dsp:sp>
    <dsp:sp modelId="{2AD92EC8-31FD-7B4A-A64A-C3C04F1C6341}">
      <dsp:nvSpPr>
        <dsp:cNvPr id="0" name=""/>
        <dsp:cNvSpPr/>
      </dsp:nvSpPr>
      <dsp:spPr>
        <a:xfrm rot="10800000">
          <a:off x="6734386" y="1444942"/>
          <a:ext cx="3012396" cy="63368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التنفيذ</a:t>
          </a:r>
          <a:endParaRPr lang="en-GB" sz="2400" kern="1200" dirty="0"/>
        </a:p>
      </dsp:txBody>
      <dsp:txXfrm rot="10800000">
        <a:off x="7051228" y="1444942"/>
        <a:ext cx="2378711" cy="633685"/>
      </dsp:txXfrm>
    </dsp:sp>
    <dsp:sp modelId="{01F82DBB-65B7-7645-9BBD-4A56AD7B73D3}">
      <dsp:nvSpPr>
        <dsp:cNvPr id="0" name=""/>
        <dsp:cNvSpPr/>
      </dsp:nvSpPr>
      <dsp:spPr>
        <a:xfrm rot="10800000">
          <a:off x="719242" y="1498805"/>
          <a:ext cx="6221091" cy="52595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متابعة الأنشطة اليومية وإطلاق الحملة</a:t>
          </a:r>
          <a:endParaRPr lang="en-GB" sz="2400" kern="1200" dirty="0"/>
        </a:p>
      </dsp:txBody>
      <dsp:txXfrm rot="10800000">
        <a:off x="982221" y="1498805"/>
        <a:ext cx="5695133" cy="525958"/>
      </dsp:txXfrm>
    </dsp:sp>
    <dsp:sp modelId="{B4DC8383-C643-A749-ACF7-F459277519C9}">
      <dsp:nvSpPr>
        <dsp:cNvPr id="0" name=""/>
        <dsp:cNvSpPr/>
      </dsp:nvSpPr>
      <dsp:spPr>
        <a:xfrm rot="10800000">
          <a:off x="6734386" y="2167343"/>
          <a:ext cx="3012396" cy="63368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المتابعة والتعديل</a:t>
          </a:r>
          <a:endParaRPr lang="en-GB" sz="2400" kern="1200" dirty="0"/>
        </a:p>
      </dsp:txBody>
      <dsp:txXfrm rot="10800000">
        <a:off x="7051228" y="2167343"/>
        <a:ext cx="2378711" cy="633685"/>
      </dsp:txXfrm>
    </dsp:sp>
    <dsp:sp modelId="{9BD6507E-4614-1A46-81E5-C429E02B7B39}">
      <dsp:nvSpPr>
        <dsp:cNvPr id="0" name=""/>
        <dsp:cNvSpPr/>
      </dsp:nvSpPr>
      <dsp:spPr>
        <a:xfrm rot="10800000">
          <a:off x="719242" y="2221206"/>
          <a:ext cx="6221091" cy="52595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مراقبة الأداء وإجراء التعديلات حسب الحاجة</a:t>
          </a:r>
          <a:endParaRPr lang="en-GB" sz="2400" kern="1200" dirty="0"/>
        </a:p>
      </dsp:txBody>
      <dsp:txXfrm rot="10800000">
        <a:off x="982221" y="2221206"/>
        <a:ext cx="5695133" cy="525958"/>
      </dsp:txXfrm>
    </dsp:sp>
    <dsp:sp modelId="{C2F5AFA0-6D53-C94E-A42B-FF5C28A84A02}">
      <dsp:nvSpPr>
        <dsp:cNvPr id="0" name=""/>
        <dsp:cNvSpPr/>
      </dsp:nvSpPr>
      <dsp:spPr>
        <a:xfrm rot="10800000">
          <a:off x="6734386" y="2889744"/>
          <a:ext cx="3012396" cy="633685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٥- التقييم والإغلاق</a:t>
          </a:r>
          <a:endParaRPr lang="en-GB" sz="2400" kern="1200" dirty="0"/>
        </a:p>
      </dsp:txBody>
      <dsp:txXfrm rot="10800000">
        <a:off x="7051228" y="2889744"/>
        <a:ext cx="2378711" cy="633685"/>
      </dsp:txXfrm>
    </dsp:sp>
    <dsp:sp modelId="{1A1E018C-774A-6F45-9B20-4F32C0299F4A}">
      <dsp:nvSpPr>
        <dsp:cNvPr id="0" name=""/>
        <dsp:cNvSpPr/>
      </dsp:nvSpPr>
      <dsp:spPr>
        <a:xfrm rot="10800000">
          <a:off x="719242" y="2943607"/>
          <a:ext cx="6221091" cy="52595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تحليل النتائج وإعداد التقارير النهائية</a:t>
          </a:r>
          <a:endParaRPr lang="en-GB" sz="2400" kern="1200" dirty="0"/>
        </a:p>
      </dsp:txBody>
      <dsp:txXfrm rot="10800000">
        <a:off x="982221" y="2943607"/>
        <a:ext cx="5695133" cy="5259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63200C-A9A8-8D4D-BD21-7E752CE0E627}">
      <dsp:nvSpPr>
        <dsp:cNvPr id="0" name=""/>
        <dsp:cNvSpPr/>
      </dsp:nvSpPr>
      <dsp:spPr>
        <a:xfrm rot="10800000">
          <a:off x="0" y="0"/>
          <a:ext cx="6101344" cy="81895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10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ar-SA" sz="2400" kern="1200" dirty="0"/>
            <a:t>استخدام مؤشرات الأداء</a:t>
          </a:r>
          <a:r>
            <a:rPr lang="en-GB" sz="2400" kern="1200" dirty="0"/>
            <a:t> (KPIs) </a:t>
          </a:r>
          <a:r>
            <a:rPr lang="ar-SA" sz="2400" kern="1200" dirty="0"/>
            <a:t>لقياس النجاح</a:t>
          </a:r>
          <a:endParaRPr lang="en-GB" sz="2400" kern="1200" dirty="0"/>
        </a:p>
      </dsp:txBody>
      <dsp:txXfrm rot="10800000">
        <a:off x="307108" y="102369"/>
        <a:ext cx="5794236" cy="614216"/>
      </dsp:txXfrm>
    </dsp:sp>
    <dsp:sp modelId="{AD906EDE-5E1C-8347-AB7D-26A3A88306CC}">
      <dsp:nvSpPr>
        <dsp:cNvPr id="0" name=""/>
        <dsp:cNvSpPr/>
      </dsp:nvSpPr>
      <dsp:spPr>
        <a:xfrm>
          <a:off x="6101344" y="1032"/>
          <a:ext cx="4067562" cy="8189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قابلة للقياس</a:t>
          </a:r>
          <a:endParaRPr lang="en-GB" sz="2400" b="1" kern="1200" dirty="0"/>
        </a:p>
      </dsp:txBody>
      <dsp:txXfrm>
        <a:off x="6141322" y="41010"/>
        <a:ext cx="3987606" cy="738998"/>
      </dsp:txXfrm>
    </dsp:sp>
    <dsp:sp modelId="{DB032B1A-F59C-D44D-83B5-4D43C31C33D6}">
      <dsp:nvSpPr>
        <dsp:cNvPr id="0" name=""/>
        <dsp:cNvSpPr/>
      </dsp:nvSpPr>
      <dsp:spPr>
        <a:xfrm rot="10800000">
          <a:off x="0" y="901882"/>
          <a:ext cx="6101344" cy="81895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تحديد جدول زمني لتحقيق الأهداف</a:t>
          </a:r>
          <a:endParaRPr lang="en-GB" sz="2400" kern="1200" dirty="0"/>
        </a:p>
      </dsp:txBody>
      <dsp:txXfrm rot="10800000">
        <a:off x="307108" y="1004251"/>
        <a:ext cx="5794236" cy="614216"/>
      </dsp:txXfrm>
    </dsp:sp>
    <dsp:sp modelId="{A32129A8-334A-4A44-BB4B-B77150B28F65}">
      <dsp:nvSpPr>
        <dsp:cNvPr id="0" name=""/>
        <dsp:cNvSpPr/>
      </dsp:nvSpPr>
      <dsp:spPr>
        <a:xfrm>
          <a:off x="6101344" y="901882"/>
          <a:ext cx="4067562" cy="8189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مرتبطة بالوقت</a:t>
          </a:r>
          <a:endParaRPr lang="en-GB" sz="2400" b="1" kern="1200" dirty="0"/>
        </a:p>
      </dsp:txBody>
      <dsp:txXfrm>
        <a:off x="6141322" y="941860"/>
        <a:ext cx="3987606" cy="738998"/>
      </dsp:txXfrm>
    </dsp:sp>
    <dsp:sp modelId="{237A7679-8B80-F847-AD09-3C53E82F172D}">
      <dsp:nvSpPr>
        <dsp:cNvPr id="0" name=""/>
        <dsp:cNvSpPr/>
      </dsp:nvSpPr>
      <dsp:spPr>
        <a:xfrm rot="10800000">
          <a:off x="0" y="1802732"/>
          <a:ext cx="6101344" cy="81895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مراعاة احتياجات الجمهور واهتماماته</a:t>
          </a:r>
          <a:endParaRPr lang="en-GB" sz="2400" kern="1200" dirty="0"/>
        </a:p>
      </dsp:txBody>
      <dsp:txXfrm rot="10800000">
        <a:off x="307108" y="1905101"/>
        <a:ext cx="5794236" cy="614216"/>
      </dsp:txXfrm>
    </dsp:sp>
    <dsp:sp modelId="{FDD169A4-6104-A54F-81FC-DA78D45A5FC8}">
      <dsp:nvSpPr>
        <dsp:cNvPr id="0" name=""/>
        <dsp:cNvSpPr/>
      </dsp:nvSpPr>
      <dsp:spPr>
        <a:xfrm>
          <a:off x="6101344" y="1802732"/>
          <a:ext cx="4067562" cy="8189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ذات صلة بالجمهور المستهدف</a:t>
          </a:r>
          <a:endParaRPr lang="en-GB" sz="2400" kern="1200" dirty="0"/>
        </a:p>
      </dsp:txBody>
      <dsp:txXfrm>
        <a:off x="6141322" y="1842710"/>
        <a:ext cx="3987606" cy="738998"/>
      </dsp:txXfrm>
    </dsp:sp>
    <dsp:sp modelId="{692D3057-6864-F54B-9482-5F3AD5F3DCAD}">
      <dsp:nvSpPr>
        <dsp:cNvPr id="0" name=""/>
        <dsp:cNvSpPr/>
      </dsp:nvSpPr>
      <dsp:spPr>
        <a:xfrm rot="10800000">
          <a:off x="0" y="2703582"/>
          <a:ext cx="6101344" cy="81895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التأكد من أن الأهداف ليست مفرطة الطموح</a:t>
          </a:r>
          <a:endParaRPr lang="en-GB" sz="2400" kern="1200" dirty="0"/>
        </a:p>
      </dsp:txBody>
      <dsp:txXfrm rot="10800000">
        <a:off x="307108" y="2805951"/>
        <a:ext cx="5794236" cy="614216"/>
      </dsp:txXfrm>
    </dsp:sp>
    <dsp:sp modelId="{44035F86-77B1-6B40-B0EE-DBF5BFA2BAC8}">
      <dsp:nvSpPr>
        <dsp:cNvPr id="0" name=""/>
        <dsp:cNvSpPr/>
      </dsp:nvSpPr>
      <dsp:spPr>
        <a:xfrm>
          <a:off x="6101344" y="2703582"/>
          <a:ext cx="4067562" cy="8189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يمكن تحقيقها</a:t>
          </a:r>
          <a:endParaRPr lang="en-GB" sz="2400" kern="1200" dirty="0"/>
        </a:p>
      </dsp:txBody>
      <dsp:txXfrm>
        <a:off x="6141322" y="2743560"/>
        <a:ext cx="3987606" cy="7389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1E411-AEE8-DF4C-A81F-AB0B3F420FCE}">
      <dsp:nvSpPr>
        <dsp:cNvPr id="0" name=""/>
        <dsp:cNvSpPr/>
      </dsp:nvSpPr>
      <dsp:spPr>
        <a:xfrm>
          <a:off x="7830414" y="1361"/>
          <a:ext cx="1918327" cy="7456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الشبكات الاجتماعية</a:t>
          </a:r>
          <a:endParaRPr lang="en-GB" sz="2400" kern="1200" dirty="0"/>
        </a:p>
      </dsp:txBody>
      <dsp:txXfrm>
        <a:off x="7852252" y="23199"/>
        <a:ext cx="1874651" cy="701926"/>
      </dsp:txXfrm>
    </dsp:sp>
    <dsp:sp modelId="{F69676B8-3372-6245-86C7-29A51072DC86}">
      <dsp:nvSpPr>
        <dsp:cNvPr id="0" name=""/>
        <dsp:cNvSpPr/>
      </dsp:nvSpPr>
      <dsp:spPr>
        <a:xfrm>
          <a:off x="9365076" y="746963"/>
          <a:ext cx="191832" cy="1285149"/>
        </a:xfrm>
        <a:custGeom>
          <a:avLst/>
          <a:gdLst/>
          <a:ahLst/>
          <a:cxnLst/>
          <a:rect l="0" t="0" r="0" b="0"/>
          <a:pathLst>
            <a:path>
              <a:moveTo>
                <a:pt x="191832" y="0"/>
              </a:moveTo>
              <a:lnTo>
                <a:pt x="191832" y="1285149"/>
              </a:lnTo>
              <a:lnTo>
                <a:pt x="0" y="128514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BEB849-55BA-F34A-8292-240D96C65C68}">
      <dsp:nvSpPr>
        <dsp:cNvPr id="0" name=""/>
        <dsp:cNvSpPr/>
      </dsp:nvSpPr>
      <dsp:spPr>
        <a:xfrm>
          <a:off x="7483432" y="1012416"/>
          <a:ext cx="1881644" cy="2039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مناسبة للتفاعل المباشر مع الجمهور</a:t>
          </a:r>
          <a:endParaRPr lang="en-GB" sz="2400" kern="1200" dirty="0"/>
        </a:p>
      </dsp:txBody>
      <dsp:txXfrm>
        <a:off x="7538543" y="1067527"/>
        <a:ext cx="1771422" cy="1929173"/>
      </dsp:txXfrm>
    </dsp:sp>
    <dsp:sp modelId="{B61973B9-0B44-E644-B71B-647A7C96CC5B}">
      <dsp:nvSpPr>
        <dsp:cNvPr id="0" name=""/>
        <dsp:cNvSpPr/>
      </dsp:nvSpPr>
      <dsp:spPr>
        <a:xfrm>
          <a:off x="5381181" y="1361"/>
          <a:ext cx="1918327" cy="7456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محركات البحث</a:t>
          </a:r>
          <a:endParaRPr lang="en-GB" sz="2400" kern="1200" dirty="0"/>
        </a:p>
      </dsp:txBody>
      <dsp:txXfrm>
        <a:off x="5403019" y="23199"/>
        <a:ext cx="1874651" cy="701926"/>
      </dsp:txXfrm>
    </dsp:sp>
    <dsp:sp modelId="{ABA4313E-725F-1742-92C7-6C0A930B71CD}">
      <dsp:nvSpPr>
        <dsp:cNvPr id="0" name=""/>
        <dsp:cNvSpPr/>
      </dsp:nvSpPr>
      <dsp:spPr>
        <a:xfrm>
          <a:off x="6915844" y="746963"/>
          <a:ext cx="191832" cy="1285149"/>
        </a:xfrm>
        <a:custGeom>
          <a:avLst/>
          <a:gdLst/>
          <a:ahLst/>
          <a:cxnLst/>
          <a:rect l="0" t="0" r="0" b="0"/>
          <a:pathLst>
            <a:path>
              <a:moveTo>
                <a:pt x="191832" y="0"/>
              </a:moveTo>
              <a:lnTo>
                <a:pt x="191832" y="1285149"/>
              </a:lnTo>
              <a:lnTo>
                <a:pt x="0" y="128514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74F160-A9DB-DD4F-80EA-A6DEEBEB081E}">
      <dsp:nvSpPr>
        <dsp:cNvPr id="0" name=""/>
        <dsp:cNvSpPr/>
      </dsp:nvSpPr>
      <dsp:spPr>
        <a:xfrm>
          <a:off x="5034199" y="1012416"/>
          <a:ext cx="1881644" cy="2039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مناسبة للتفاعل المباشر مع الجمهور</a:t>
          </a:r>
          <a:endParaRPr lang="en-GB" sz="2400" kern="1200" dirty="0"/>
        </a:p>
      </dsp:txBody>
      <dsp:txXfrm>
        <a:off x="5089310" y="1067527"/>
        <a:ext cx="1771422" cy="1929173"/>
      </dsp:txXfrm>
    </dsp:sp>
    <dsp:sp modelId="{4E7912FB-C25D-7E41-93DF-5E632CB92593}">
      <dsp:nvSpPr>
        <dsp:cNvPr id="0" name=""/>
        <dsp:cNvSpPr/>
      </dsp:nvSpPr>
      <dsp:spPr>
        <a:xfrm>
          <a:off x="2931949" y="1361"/>
          <a:ext cx="1918327" cy="7456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البريد الإلكتروني</a:t>
          </a:r>
          <a:endParaRPr lang="en-GB" sz="2400" kern="1200" dirty="0"/>
        </a:p>
      </dsp:txBody>
      <dsp:txXfrm>
        <a:off x="2953787" y="23199"/>
        <a:ext cx="1874651" cy="701926"/>
      </dsp:txXfrm>
    </dsp:sp>
    <dsp:sp modelId="{89071331-5488-1A49-8856-F4512BB3542F}">
      <dsp:nvSpPr>
        <dsp:cNvPr id="0" name=""/>
        <dsp:cNvSpPr/>
      </dsp:nvSpPr>
      <dsp:spPr>
        <a:xfrm>
          <a:off x="4466611" y="746963"/>
          <a:ext cx="191832" cy="1285149"/>
        </a:xfrm>
        <a:custGeom>
          <a:avLst/>
          <a:gdLst/>
          <a:ahLst/>
          <a:cxnLst/>
          <a:rect l="0" t="0" r="0" b="0"/>
          <a:pathLst>
            <a:path>
              <a:moveTo>
                <a:pt x="191832" y="0"/>
              </a:moveTo>
              <a:lnTo>
                <a:pt x="191832" y="1285149"/>
              </a:lnTo>
              <a:lnTo>
                <a:pt x="0" y="128514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9E977-DC9C-8B43-90ED-AE7D771A3165}">
      <dsp:nvSpPr>
        <dsp:cNvPr id="0" name=""/>
        <dsp:cNvSpPr/>
      </dsp:nvSpPr>
      <dsp:spPr>
        <a:xfrm>
          <a:off x="2584967" y="1012416"/>
          <a:ext cx="1881644" cy="2039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للتواصل الشخصي مع العملاء</a:t>
          </a:r>
          <a:endParaRPr lang="en-GB" sz="2400" kern="1200" dirty="0"/>
        </a:p>
      </dsp:txBody>
      <dsp:txXfrm>
        <a:off x="2640078" y="1067527"/>
        <a:ext cx="1771422" cy="1929173"/>
      </dsp:txXfrm>
    </dsp:sp>
    <dsp:sp modelId="{751F4EE2-34DC-6A42-9412-E5253820A6FF}">
      <dsp:nvSpPr>
        <dsp:cNvPr id="0" name=""/>
        <dsp:cNvSpPr/>
      </dsp:nvSpPr>
      <dsp:spPr>
        <a:xfrm>
          <a:off x="482716" y="1361"/>
          <a:ext cx="1918327" cy="7456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الإعلانات المدفوعة</a:t>
          </a:r>
          <a:endParaRPr lang="en-GB" sz="2400" kern="1200" dirty="0"/>
        </a:p>
      </dsp:txBody>
      <dsp:txXfrm>
        <a:off x="504554" y="23199"/>
        <a:ext cx="1874651" cy="701926"/>
      </dsp:txXfrm>
    </dsp:sp>
    <dsp:sp modelId="{1B86DE42-4515-8347-8966-199C471BDC79}">
      <dsp:nvSpPr>
        <dsp:cNvPr id="0" name=""/>
        <dsp:cNvSpPr/>
      </dsp:nvSpPr>
      <dsp:spPr>
        <a:xfrm>
          <a:off x="2017379" y="746963"/>
          <a:ext cx="191832" cy="1285149"/>
        </a:xfrm>
        <a:custGeom>
          <a:avLst/>
          <a:gdLst/>
          <a:ahLst/>
          <a:cxnLst/>
          <a:rect l="0" t="0" r="0" b="0"/>
          <a:pathLst>
            <a:path>
              <a:moveTo>
                <a:pt x="191832" y="0"/>
              </a:moveTo>
              <a:lnTo>
                <a:pt x="191832" y="1285149"/>
              </a:lnTo>
              <a:lnTo>
                <a:pt x="0" y="128514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381337-7966-2F41-9000-71B6AA048087}">
      <dsp:nvSpPr>
        <dsp:cNvPr id="0" name=""/>
        <dsp:cNvSpPr/>
      </dsp:nvSpPr>
      <dsp:spPr>
        <a:xfrm>
          <a:off x="135734" y="1012416"/>
          <a:ext cx="1881644" cy="20393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للوصول إلى جمهور واسع بسرعة</a:t>
          </a:r>
          <a:endParaRPr lang="en-GB" sz="2400" kern="1200" dirty="0"/>
        </a:p>
      </dsp:txBody>
      <dsp:txXfrm>
        <a:off x="190845" y="1067527"/>
        <a:ext cx="1771422" cy="19291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0DF4E-2F45-E147-ADA0-8329A12752AF}">
      <dsp:nvSpPr>
        <dsp:cNvPr id="0" name=""/>
        <dsp:cNvSpPr/>
      </dsp:nvSpPr>
      <dsp:spPr>
        <a:xfrm>
          <a:off x="6757238" y="33909"/>
          <a:ext cx="3275201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١- مدير الحملة</a:t>
          </a:r>
          <a:endParaRPr lang="en-GB" sz="2800" b="1" kern="1200" dirty="0"/>
        </a:p>
      </dsp:txBody>
      <dsp:txXfrm>
        <a:off x="6790022" y="66693"/>
        <a:ext cx="3209633" cy="606012"/>
      </dsp:txXfrm>
    </dsp:sp>
    <dsp:sp modelId="{12658176-126A-7A4E-8EB2-748CD692BC35}">
      <dsp:nvSpPr>
        <dsp:cNvPr id="0" name=""/>
        <dsp:cNvSpPr/>
      </dsp:nvSpPr>
      <dsp:spPr>
        <a:xfrm>
          <a:off x="0" y="712198"/>
          <a:ext cx="10168907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2863" tIns="30480" rIns="170688" bIns="3048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None/>
          </a:pPr>
          <a:r>
            <a:rPr lang="ar-SA" sz="2400" kern="1200" dirty="0"/>
            <a:t>مسؤول عن التخطيط والتنظيم العام</a:t>
          </a:r>
          <a:endParaRPr lang="en-GB" sz="2400" kern="1200" dirty="0"/>
        </a:p>
      </dsp:txBody>
      <dsp:txXfrm>
        <a:off x="0" y="712198"/>
        <a:ext cx="10168907" cy="463680"/>
      </dsp:txXfrm>
    </dsp:sp>
    <dsp:sp modelId="{ED2D2328-FCDE-824F-97BC-06C3DAC7EF93}">
      <dsp:nvSpPr>
        <dsp:cNvPr id="0" name=""/>
        <dsp:cNvSpPr/>
      </dsp:nvSpPr>
      <dsp:spPr>
        <a:xfrm>
          <a:off x="6757238" y="1169169"/>
          <a:ext cx="3275201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٢- مصمم المحتوى</a:t>
          </a:r>
          <a:endParaRPr lang="en-GB" sz="2800" b="1" kern="1200" dirty="0"/>
        </a:p>
      </dsp:txBody>
      <dsp:txXfrm>
        <a:off x="6790022" y="1201953"/>
        <a:ext cx="3209633" cy="606012"/>
      </dsp:txXfrm>
    </dsp:sp>
    <dsp:sp modelId="{3645A9AE-6782-0242-8513-64ED99B80FB7}">
      <dsp:nvSpPr>
        <dsp:cNvPr id="0" name=""/>
        <dsp:cNvSpPr/>
      </dsp:nvSpPr>
      <dsp:spPr>
        <a:xfrm>
          <a:off x="0" y="1847458"/>
          <a:ext cx="10168907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2863" tIns="30480" rIns="170688" bIns="3048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ar-SA" sz="2400" kern="1200" dirty="0"/>
            <a:t>مسؤول عن إنشاء محتوى جذاب وملائم</a:t>
          </a:r>
          <a:endParaRPr lang="en-GB" sz="2400" kern="1200" dirty="0"/>
        </a:p>
      </dsp:txBody>
      <dsp:txXfrm>
        <a:off x="0" y="1847458"/>
        <a:ext cx="10168907" cy="463680"/>
      </dsp:txXfrm>
    </dsp:sp>
    <dsp:sp modelId="{424304C4-2F16-AE4B-8A7E-2321C28F21FD}">
      <dsp:nvSpPr>
        <dsp:cNvPr id="0" name=""/>
        <dsp:cNvSpPr/>
      </dsp:nvSpPr>
      <dsp:spPr>
        <a:xfrm>
          <a:off x="6757238" y="2304429"/>
          <a:ext cx="3275201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٣- محلل البيانات</a:t>
          </a:r>
          <a:endParaRPr lang="en-GB" sz="2800" kern="1200" dirty="0"/>
        </a:p>
      </dsp:txBody>
      <dsp:txXfrm>
        <a:off x="6790022" y="2337213"/>
        <a:ext cx="3209633" cy="606012"/>
      </dsp:txXfrm>
    </dsp:sp>
    <dsp:sp modelId="{826762F2-2EA7-1A46-B3EF-EFE4A81BB4E4}">
      <dsp:nvSpPr>
        <dsp:cNvPr id="0" name=""/>
        <dsp:cNvSpPr/>
      </dsp:nvSpPr>
      <dsp:spPr>
        <a:xfrm>
          <a:off x="0" y="2982718"/>
          <a:ext cx="10168907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2863" tIns="30480" rIns="170688" bIns="3048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ar-SA" sz="2400" kern="1200" dirty="0"/>
            <a:t>يتابع الأداء ويقدم تقارير مفصلة</a:t>
          </a:r>
          <a:endParaRPr lang="en-GB" sz="2400" kern="1200" dirty="0"/>
        </a:p>
      </dsp:txBody>
      <dsp:txXfrm>
        <a:off x="0" y="2982718"/>
        <a:ext cx="10168907" cy="463680"/>
      </dsp:txXfrm>
    </dsp:sp>
    <dsp:sp modelId="{77A150B4-857B-534B-AEBC-2EBE55919EB9}">
      <dsp:nvSpPr>
        <dsp:cNvPr id="0" name=""/>
        <dsp:cNvSpPr/>
      </dsp:nvSpPr>
      <dsp:spPr>
        <a:xfrm>
          <a:off x="6757238" y="3439689"/>
          <a:ext cx="3275201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٤- خبير الإعلانات</a:t>
          </a:r>
          <a:endParaRPr lang="en-GB" sz="2800" kern="1200" dirty="0"/>
        </a:p>
      </dsp:txBody>
      <dsp:txXfrm>
        <a:off x="6790022" y="3472473"/>
        <a:ext cx="3209633" cy="606012"/>
      </dsp:txXfrm>
    </dsp:sp>
    <dsp:sp modelId="{248D4796-ED1C-C749-A7FB-A20F97F3C660}">
      <dsp:nvSpPr>
        <dsp:cNvPr id="0" name=""/>
        <dsp:cNvSpPr/>
      </dsp:nvSpPr>
      <dsp:spPr>
        <a:xfrm>
          <a:off x="0" y="4117978"/>
          <a:ext cx="10168907" cy="463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2863" tIns="30480" rIns="170688" bIns="3048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ar-SA" sz="2400" kern="1200" dirty="0"/>
            <a:t>يدير الإعلانات المدفوعة لتحقيق الأهداف</a:t>
          </a:r>
          <a:endParaRPr lang="en-GB" sz="2400" kern="1200" dirty="0"/>
        </a:p>
      </dsp:txBody>
      <dsp:txXfrm>
        <a:off x="0" y="4117978"/>
        <a:ext cx="10168907" cy="4636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35E47D-E2AC-5046-9612-57F75C7D64E5}">
      <dsp:nvSpPr>
        <dsp:cNvPr id="0" name=""/>
        <dsp:cNvSpPr/>
      </dsp:nvSpPr>
      <dsp:spPr>
        <a:xfrm>
          <a:off x="8578582" y="562893"/>
          <a:ext cx="1702197" cy="9840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إطلاق الحملة</a:t>
          </a:r>
          <a:endParaRPr lang="en-GB" sz="2000" b="1" kern="1200" dirty="0"/>
        </a:p>
      </dsp:txBody>
      <dsp:txXfrm>
        <a:off x="8619599" y="562893"/>
        <a:ext cx="1702197" cy="656020"/>
      </dsp:txXfrm>
    </dsp:sp>
    <dsp:sp modelId="{3ED7D022-B21B-F441-820E-E1034F994405}">
      <dsp:nvSpPr>
        <dsp:cNvPr id="0" name=""/>
        <dsp:cNvSpPr/>
      </dsp:nvSpPr>
      <dsp:spPr>
        <a:xfrm>
          <a:off x="8309170" y="1254592"/>
          <a:ext cx="1702197" cy="22531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ar-SA" sz="2400" kern="1200" dirty="0"/>
            <a:t>بدء الأنشطة التسويقية وفقًا للخطة</a:t>
          </a:r>
          <a:endParaRPr lang="en-GB" sz="2400" kern="1200" dirty="0"/>
        </a:p>
      </dsp:txBody>
      <dsp:txXfrm>
        <a:off x="8359026" y="1304448"/>
        <a:ext cx="1602485" cy="2153461"/>
      </dsp:txXfrm>
    </dsp:sp>
    <dsp:sp modelId="{E148BFD0-BF84-FF4C-81E8-6AA835B2F6E1}">
      <dsp:nvSpPr>
        <dsp:cNvPr id="0" name=""/>
        <dsp:cNvSpPr/>
      </dsp:nvSpPr>
      <dsp:spPr>
        <a:xfrm rot="10800000">
          <a:off x="7814492" y="679004"/>
          <a:ext cx="547059" cy="42379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7941631" y="763763"/>
        <a:ext cx="419920" cy="254279"/>
      </dsp:txXfrm>
    </dsp:sp>
    <dsp:sp modelId="{E05C5946-9A24-A54F-9025-92897A9F00C9}">
      <dsp:nvSpPr>
        <dsp:cNvPr id="0" name=""/>
        <dsp:cNvSpPr/>
      </dsp:nvSpPr>
      <dsp:spPr>
        <a:xfrm>
          <a:off x="5844197" y="562893"/>
          <a:ext cx="1702197" cy="9840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تنظيم الجداول الزمنية</a:t>
          </a:r>
          <a:endParaRPr lang="en-GB" sz="2000" b="1" kern="1200" dirty="0"/>
        </a:p>
      </dsp:txBody>
      <dsp:txXfrm>
        <a:off x="5885214" y="562893"/>
        <a:ext cx="1702197" cy="656020"/>
      </dsp:txXfrm>
    </dsp:sp>
    <dsp:sp modelId="{5817B184-2D8B-D841-8D2B-B5BD6F091C1B}">
      <dsp:nvSpPr>
        <dsp:cNvPr id="0" name=""/>
        <dsp:cNvSpPr/>
      </dsp:nvSpPr>
      <dsp:spPr>
        <a:xfrm>
          <a:off x="5574785" y="1254592"/>
          <a:ext cx="1702197" cy="22531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تحديد مواعيد دقيقة للنشر والتواصل</a:t>
          </a:r>
          <a:endParaRPr lang="en-GB" sz="2400" kern="1200" dirty="0"/>
        </a:p>
      </dsp:txBody>
      <dsp:txXfrm>
        <a:off x="5624641" y="1304448"/>
        <a:ext cx="1602485" cy="2153461"/>
      </dsp:txXfrm>
    </dsp:sp>
    <dsp:sp modelId="{1BDA6CF6-D010-B546-B32E-49E9CBB6E115}">
      <dsp:nvSpPr>
        <dsp:cNvPr id="0" name=""/>
        <dsp:cNvSpPr/>
      </dsp:nvSpPr>
      <dsp:spPr>
        <a:xfrm rot="10800000">
          <a:off x="5080107" y="679004"/>
          <a:ext cx="547059" cy="42379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5207246" y="763763"/>
        <a:ext cx="419920" cy="254279"/>
      </dsp:txXfrm>
    </dsp:sp>
    <dsp:sp modelId="{B5F201ED-81EC-1D48-80E2-A73D1543C8E1}">
      <dsp:nvSpPr>
        <dsp:cNvPr id="0" name=""/>
        <dsp:cNvSpPr/>
      </dsp:nvSpPr>
      <dsp:spPr>
        <a:xfrm>
          <a:off x="3109811" y="562893"/>
          <a:ext cx="1702197" cy="9840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التنسيق بين الفريق</a:t>
          </a:r>
          <a:endParaRPr lang="en-GB" sz="2000" kern="1200" dirty="0"/>
        </a:p>
      </dsp:txBody>
      <dsp:txXfrm>
        <a:off x="3150828" y="562893"/>
        <a:ext cx="1702197" cy="656020"/>
      </dsp:txXfrm>
    </dsp:sp>
    <dsp:sp modelId="{81CD847E-74F6-AC48-8A9E-D5749A09132F}">
      <dsp:nvSpPr>
        <dsp:cNvPr id="0" name=""/>
        <dsp:cNvSpPr/>
      </dsp:nvSpPr>
      <dsp:spPr>
        <a:xfrm>
          <a:off x="2840400" y="1254592"/>
          <a:ext cx="1702197" cy="22531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ضمان التعاون بين مختلف الأدوار</a:t>
          </a:r>
          <a:endParaRPr lang="en-GB" sz="2400" kern="1200" dirty="0"/>
        </a:p>
      </dsp:txBody>
      <dsp:txXfrm>
        <a:off x="2890256" y="1304448"/>
        <a:ext cx="1602485" cy="2153461"/>
      </dsp:txXfrm>
    </dsp:sp>
    <dsp:sp modelId="{34990DE8-CAAD-4A4A-8B68-DD6E6F6E87DB}">
      <dsp:nvSpPr>
        <dsp:cNvPr id="0" name=""/>
        <dsp:cNvSpPr/>
      </dsp:nvSpPr>
      <dsp:spPr>
        <a:xfrm rot="10800000">
          <a:off x="2345722" y="679004"/>
          <a:ext cx="547059" cy="42379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2472861" y="763763"/>
        <a:ext cx="419920" cy="254279"/>
      </dsp:txXfrm>
    </dsp:sp>
    <dsp:sp modelId="{E3B94EDC-5FBC-404B-9B2D-2ABD1300E54E}">
      <dsp:nvSpPr>
        <dsp:cNvPr id="0" name=""/>
        <dsp:cNvSpPr/>
      </dsp:nvSpPr>
      <dsp:spPr>
        <a:xfrm>
          <a:off x="375426" y="562893"/>
          <a:ext cx="1702197" cy="9840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مراقبة البداية</a:t>
          </a:r>
          <a:endParaRPr lang="en-GB" sz="2000" kern="1200" dirty="0"/>
        </a:p>
      </dsp:txBody>
      <dsp:txXfrm>
        <a:off x="416443" y="562893"/>
        <a:ext cx="1702197" cy="656020"/>
      </dsp:txXfrm>
    </dsp:sp>
    <dsp:sp modelId="{87D938F6-78CE-2D4E-9C89-65D546C61C82}">
      <dsp:nvSpPr>
        <dsp:cNvPr id="0" name=""/>
        <dsp:cNvSpPr/>
      </dsp:nvSpPr>
      <dsp:spPr>
        <a:xfrm>
          <a:off x="106014" y="1254592"/>
          <a:ext cx="1702197" cy="22531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متابعة النتائج الأولية لتحديد أي أخطاء أو تحسينات</a:t>
          </a:r>
          <a:endParaRPr lang="en-GB" sz="2400" kern="1200" dirty="0"/>
        </a:p>
      </dsp:txBody>
      <dsp:txXfrm>
        <a:off x="155870" y="1304448"/>
        <a:ext cx="1602485" cy="215346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63200C-A9A8-8D4D-BD21-7E752CE0E627}">
      <dsp:nvSpPr>
        <dsp:cNvPr id="0" name=""/>
        <dsp:cNvSpPr/>
      </dsp:nvSpPr>
      <dsp:spPr>
        <a:xfrm rot="10800000">
          <a:off x="0" y="1032"/>
          <a:ext cx="6101344" cy="81895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ar-SA" sz="2400" kern="1200" dirty="0"/>
            <a:t>تقييم أداء الإعلانات والمنشورات</a:t>
          </a:r>
          <a:endParaRPr lang="en-GB" sz="2400" kern="1200" dirty="0"/>
        </a:p>
      </dsp:txBody>
      <dsp:txXfrm rot="10800000">
        <a:off x="307108" y="103401"/>
        <a:ext cx="5794236" cy="614216"/>
      </dsp:txXfrm>
    </dsp:sp>
    <dsp:sp modelId="{AD906EDE-5E1C-8347-AB7D-26A3A88306CC}">
      <dsp:nvSpPr>
        <dsp:cNvPr id="0" name=""/>
        <dsp:cNvSpPr/>
      </dsp:nvSpPr>
      <dsp:spPr>
        <a:xfrm>
          <a:off x="6101344" y="1032"/>
          <a:ext cx="4067562" cy="8189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تحليل البيانات في الوقت الحقيقي</a:t>
          </a:r>
          <a:endParaRPr lang="en-GB" sz="2400" b="1" kern="1200" dirty="0"/>
        </a:p>
      </dsp:txBody>
      <dsp:txXfrm>
        <a:off x="6141322" y="41010"/>
        <a:ext cx="3987606" cy="738998"/>
      </dsp:txXfrm>
    </dsp:sp>
    <dsp:sp modelId="{DB032B1A-F59C-D44D-83B5-4D43C31C33D6}">
      <dsp:nvSpPr>
        <dsp:cNvPr id="0" name=""/>
        <dsp:cNvSpPr/>
      </dsp:nvSpPr>
      <dsp:spPr>
        <a:xfrm rot="10800000">
          <a:off x="0" y="901882"/>
          <a:ext cx="6101344" cy="81895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التفاعل مع الجمهور والرد على تعليقاتهم</a:t>
          </a:r>
          <a:endParaRPr lang="en-GB" sz="2400" kern="1200" dirty="0"/>
        </a:p>
      </dsp:txBody>
      <dsp:txXfrm rot="10800000">
        <a:off x="307108" y="1004251"/>
        <a:ext cx="5794236" cy="614216"/>
      </dsp:txXfrm>
    </dsp:sp>
    <dsp:sp modelId="{A32129A8-334A-4A44-BB4B-B77150B28F65}">
      <dsp:nvSpPr>
        <dsp:cNvPr id="0" name=""/>
        <dsp:cNvSpPr/>
      </dsp:nvSpPr>
      <dsp:spPr>
        <a:xfrm>
          <a:off x="6101344" y="901882"/>
          <a:ext cx="4067562" cy="8189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مراجعة معدلات التفاعل</a:t>
          </a:r>
          <a:endParaRPr lang="en-GB" sz="2400" b="1" kern="1200" dirty="0"/>
        </a:p>
      </dsp:txBody>
      <dsp:txXfrm>
        <a:off x="6141322" y="941860"/>
        <a:ext cx="3987606" cy="738998"/>
      </dsp:txXfrm>
    </dsp:sp>
    <dsp:sp modelId="{237A7679-8B80-F847-AD09-3C53E82F172D}">
      <dsp:nvSpPr>
        <dsp:cNvPr id="0" name=""/>
        <dsp:cNvSpPr/>
      </dsp:nvSpPr>
      <dsp:spPr>
        <a:xfrm rot="10800000">
          <a:off x="0" y="1802732"/>
          <a:ext cx="6101344" cy="81895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التحكم في المصاريف والتأكد من الالتزام بها</a:t>
          </a:r>
          <a:endParaRPr lang="en-GB" sz="2400" kern="1200" dirty="0"/>
        </a:p>
      </dsp:txBody>
      <dsp:txXfrm rot="10800000">
        <a:off x="307108" y="1905101"/>
        <a:ext cx="5794236" cy="614216"/>
      </dsp:txXfrm>
    </dsp:sp>
    <dsp:sp modelId="{FDD169A4-6104-A54F-81FC-DA78D45A5FC8}">
      <dsp:nvSpPr>
        <dsp:cNvPr id="0" name=""/>
        <dsp:cNvSpPr/>
      </dsp:nvSpPr>
      <dsp:spPr>
        <a:xfrm>
          <a:off x="6101344" y="1802732"/>
          <a:ext cx="4067562" cy="8189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مراقبة ميزانية الحملة</a:t>
          </a:r>
          <a:endParaRPr lang="en-GB" sz="2400" kern="1200" dirty="0"/>
        </a:p>
      </dsp:txBody>
      <dsp:txXfrm>
        <a:off x="6141322" y="1842710"/>
        <a:ext cx="3987606" cy="738998"/>
      </dsp:txXfrm>
    </dsp:sp>
    <dsp:sp modelId="{692D3057-6864-F54B-9482-5F3AD5F3DCAD}">
      <dsp:nvSpPr>
        <dsp:cNvPr id="0" name=""/>
        <dsp:cNvSpPr/>
      </dsp:nvSpPr>
      <dsp:spPr>
        <a:xfrm rot="10800000">
          <a:off x="0" y="2703582"/>
          <a:ext cx="6101344" cy="81895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معالجة أي تحديات فورية تظهر أثناء الحملة</a:t>
          </a:r>
          <a:endParaRPr lang="en-GB" sz="2400" kern="1200" dirty="0"/>
        </a:p>
      </dsp:txBody>
      <dsp:txXfrm rot="10800000">
        <a:off x="307108" y="2805951"/>
        <a:ext cx="5794236" cy="614216"/>
      </dsp:txXfrm>
    </dsp:sp>
    <dsp:sp modelId="{44035F86-77B1-6B40-B0EE-DBF5BFA2BAC8}">
      <dsp:nvSpPr>
        <dsp:cNvPr id="0" name=""/>
        <dsp:cNvSpPr/>
      </dsp:nvSpPr>
      <dsp:spPr>
        <a:xfrm>
          <a:off x="6101344" y="2703582"/>
          <a:ext cx="4067562" cy="8189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تحديد المشكلات وحلها</a:t>
          </a:r>
          <a:endParaRPr lang="en-GB" sz="2400" kern="1200" dirty="0"/>
        </a:p>
      </dsp:txBody>
      <dsp:txXfrm>
        <a:off x="6141322" y="2743560"/>
        <a:ext cx="3987606" cy="73899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572BF-A9D9-F745-B601-5080335AE422}">
      <dsp:nvSpPr>
        <dsp:cNvPr id="0" name=""/>
        <dsp:cNvSpPr/>
      </dsp:nvSpPr>
      <dsp:spPr>
        <a:xfrm rot="10800000">
          <a:off x="5798950" y="1297"/>
          <a:ext cx="3361380" cy="69017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اجتماعات دورية</a:t>
          </a:r>
          <a:endParaRPr lang="en-GB" sz="2400" kern="1200" dirty="0"/>
        </a:p>
      </dsp:txBody>
      <dsp:txXfrm rot="10800000">
        <a:off x="6144037" y="1297"/>
        <a:ext cx="2671205" cy="690175"/>
      </dsp:txXfrm>
    </dsp:sp>
    <dsp:sp modelId="{78AEF69D-27B4-4946-801A-8E2C84872F36}">
      <dsp:nvSpPr>
        <dsp:cNvPr id="0" name=""/>
        <dsp:cNvSpPr/>
      </dsp:nvSpPr>
      <dsp:spPr>
        <a:xfrm rot="10800000">
          <a:off x="724145" y="59962"/>
          <a:ext cx="5299111" cy="572845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مناقشة الأداء ومراجعة التحديات</a:t>
          </a:r>
          <a:endParaRPr lang="en-GB" sz="2400" kern="1200" dirty="0"/>
        </a:p>
      </dsp:txBody>
      <dsp:txXfrm rot="10800000">
        <a:off x="1010567" y="59962"/>
        <a:ext cx="4726266" cy="572845"/>
      </dsp:txXfrm>
    </dsp:sp>
    <dsp:sp modelId="{76F3AE21-AA34-7C40-AE5C-BEF724463C37}">
      <dsp:nvSpPr>
        <dsp:cNvPr id="0" name=""/>
        <dsp:cNvSpPr/>
      </dsp:nvSpPr>
      <dsp:spPr>
        <a:xfrm rot="10800000">
          <a:off x="5798950" y="788098"/>
          <a:ext cx="3361380" cy="69017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تقارير موجزة</a:t>
          </a:r>
          <a:endParaRPr lang="en-GB" sz="2400" kern="1200" dirty="0"/>
        </a:p>
      </dsp:txBody>
      <dsp:txXfrm rot="10800000">
        <a:off x="6144037" y="788098"/>
        <a:ext cx="2671205" cy="690175"/>
      </dsp:txXfrm>
    </dsp:sp>
    <dsp:sp modelId="{B0B34A13-FFC4-AC46-AE5F-CF88E4F9BB9E}">
      <dsp:nvSpPr>
        <dsp:cNvPr id="0" name=""/>
        <dsp:cNvSpPr/>
      </dsp:nvSpPr>
      <dsp:spPr>
        <a:xfrm rot="10800000">
          <a:off x="724145" y="846763"/>
          <a:ext cx="5299111" cy="572845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400" kern="1200" dirty="0"/>
            <a:t>تقديم تحديثات سريعة لأصحاب المصلحة</a:t>
          </a:r>
          <a:endParaRPr lang="en-GB" sz="2400" kern="1200" dirty="0"/>
        </a:p>
      </dsp:txBody>
      <dsp:txXfrm rot="10800000">
        <a:off x="1010567" y="846763"/>
        <a:ext cx="4726266" cy="572845"/>
      </dsp:txXfrm>
    </dsp:sp>
    <dsp:sp modelId="{7E6FC182-5BAB-554C-B67D-62774C7FDC7A}">
      <dsp:nvSpPr>
        <dsp:cNvPr id="0" name=""/>
        <dsp:cNvSpPr/>
      </dsp:nvSpPr>
      <dsp:spPr>
        <a:xfrm rot="10800000">
          <a:off x="5798950" y="1574898"/>
          <a:ext cx="3361380" cy="69017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التنسيق بين الأدوار</a:t>
          </a:r>
          <a:endParaRPr lang="en-GB" sz="2400" kern="1200" dirty="0"/>
        </a:p>
      </dsp:txBody>
      <dsp:txXfrm rot="10800000">
        <a:off x="6144037" y="1574898"/>
        <a:ext cx="2671205" cy="690175"/>
      </dsp:txXfrm>
    </dsp:sp>
    <dsp:sp modelId="{5BBA912C-827C-034F-947B-13D6F736D5BC}">
      <dsp:nvSpPr>
        <dsp:cNvPr id="0" name=""/>
        <dsp:cNvSpPr/>
      </dsp:nvSpPr>
      <dsp:spPr>
        <a:xfrm rot="10800000">
          <a:off x="724145" y="1633563"/>
          <a:ext cx="5299111" cy="572845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ضمان التعاون بين الأقسام المختلفة</a:t>
          </a:r>
          <a:endParaRPr lang="en-GB" sz="2400" kern="1200" dirty="0"/>
        </a:p>
      </dsp:txBody>
      <dsp:txXfrm rot="10800000">
        <a:off x="1010567" y="1633563"/>
        <a:ext cx="4726266" cy="572845"/>
      </dsp:txXfrm>
    </dsp:sp>
    <dsp:sp modelId="{D55DF21A-BF48-4744-B55D-1520A1E91050}">
      <dsp:nvSpPr>
        <dsp:cNvPr id="0" name=""/>
        <dsp:cNvSpPr/>
      </dsp:nvSpPr>
      <dsp:spPr>
        <a:xfrm rot="10800000">
          <a:off x="5798950" y="2361699"/>
          <a:ext cx="3361380" cy="69017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7145" rIns="34290" bIns="17145" numCol="1" spcCol="1270" anchor="ctr" anchorCtr="0">
          <a:noAutofit/>
        </a:bodyPr>
        <a:lstStyle/>
        <a:p>
          <a:pPr marL="0" lvl="0" indent="0" algn="ctr" defTabSz="120015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700" b="1" kern="1200" dirty="0"/>
            <a:t>حل المشكلات المشتركة</a:t>
          </a:r>
          <a:endParaRPr lang="en-GB" sz="2700" kern="1200" dirty="0"/>
        </a:p>
      </dsp:txBody>
      <dsp:txXfrm rot="10800000">
        <a:off x="6144037" y="2361699"/>
        <a:ext cx="2671205" cy="690175"/>
      </dsp:txXfrm>
    </dsp:sp>
    <dsp:sp modelId="{81E22B9C-7663-3048-AE60-6C8192197720}">
      <dsp:nvSpPr>
        <dsp:cNvPr id="0" name=""/>
        <dsp:cNvSpPr/>
      </dsp:nvSpPr>
      <dsp:spPr>
        <a:xfrm rot="10800000">
          <a:off x="724145" y="2420364"/>
          <a:ext cx="5299111" cy="572845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مشاركة الأفكار لتجاوز العقبات</a:t>
          </a:r>
          <a:endParaRPr lang="en-GB" sz="2400" kern="1200" dirty="0"/>
        </a:p>
      </dsp:txBody>
      <dsp:txXfrm rot="10800000">
        <a:off x="1010567" y="2420364"/>
        <a:ext cx="4726266" cy="57284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1E411-AEE8-DF4C-A81F-AB0B3F420FCE}">
      <dsp:nvSpPr>
        <dsp:cNvPr id="0" name=""/>
        <dsp:cNvSpPr/>
      </dsp:nvSpPr>
      <dsp:spPr>
        <a:xfrm>
          <a:off x="7821688" y="157573"/>
          <a:ext cx="2060006" cy="1076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أتمتة المهام الروتينية</a:t>
          </a:r>
          <a:endParaRPr lang="en-GB" sz="2400" kern="1200" dirty="0"/>
        </a:p>
      </dsp:txBody>
      <dsp:txXfrm>
        <a:off x="7853222" y="189107"/>
        <a:ext cx="1996938" cy="1013574"/>
      </dsp:txXfrm>
    </dsp:sp>
    <dsp:sp modelId="{F69676B8-3372-6245-86C7-29A51072DC86}">
      <dsp:nvSpPr>
        <dsp:cNvPr id="0" name=""/>
        <dsp:cNvSpPr/>
      </dsp:nvSpPr>
      <dsp:spPr>
        <a:xfrm>
          <a:off x="9469693" y="1234216"/>
          <a:ext cx="206000" cy="940793"/>
        </a:xfrm>
        <a:custGeom>
          <a:avLst/>
          <a:gdLst/>
          <a:ahLst/>
          <a:cxnLst/>
          <a:rect l="0" t="0" r="0" b="0"/>
          <a:pathLst>
            <a:path>
              <a:moveTo>
                <a:pt x="206000" y="0"/>
              </a:moveTo>
              <a:lnTo>
                <a:pt x="206000" y="940793"/>
              </a:lnTo>
              <a:lnTo>
                <a:pt x="0" y="9407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BEB849-55BA-F34A-8292-240D96C65C68}">
      <dsp:nvSpPr>
        <dsp:cNvPr id="0" name=""/>
        <dsp:cNvSpPr/>
      </dsp:nvSpPr>
      <dsp:spPr>
        <a:xfrm>
          <a:off x="7504029" y="1454421"/>
          <a:ext cx="1965663" cy="14411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مثل جدولة المنشورات باستخدام</a:t>
          </a:r>
          <a:r>
            <a:rPr lang="en-GB" sz="2400" kern="1200" dirty="0"/>
            <a:t> Hootsuite.</a:t>
          </a:r>
        </a:p>
      </dsp:txBody>
      <dsp:txXfrm>
        <a:off x="7546240" y="1496632"/>
        <a:ext cx="1881241" cy="1356756"/>
      </dsp:txXfrm>
    </dsp:sp>
    <dsp:sp modelId="{B61973B9-0B44-E644-B71B-647A7C96CC5B}">
      <dsp:nvSpPr>
        <dsp:cNvPr id="0" name=""/>
        <dsp:cNvSpPr/>
      </dsp:nvSpPr>
      <dsp:spPr>
        <a:xfrm>
          <a:off x="5321272" y="157573"/>
          <a:ext cx="2060006" cy="1076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تحليل البيانات في الوقت الحقيقي</a:t>
          </a:r>
          <a:endParaRPr lang="en-GB" sz="2400" kern="1200" dirty="0"/>
        </a:p>
      </dsp:txBody>
      <dsp:txXfrm>
        <a:off x="5352806" y="189107"/>
        <a:ext cx="1996938" cy="1013574"/>
      </dsp:txXfrm>
    </dsp:sp>
    <dsp:sp modelId="{ABA4313E-725F-1742-92C7-6C0A930B71CD}">
      <dsp:nvSpPr>
        <dsp:cNvPr id="0" name=""/>
        <dsp:cNvSpPr/>
      </dsp:nvSpPr>
      <dsp:spPr>
        <a:xfrm>
          <a:off x="6969277" y="1234216"/>
          <a:ext cx="206000" cy="940793"/>
        </a:xfrm>
        <a:custGeom>
          <a:avLst/>
          <a:gdLst/>
          <a:ahLst/>
          <a:cxnLst/>
          <a:rect l="0" t="0" r="0" b="0"/>
          <a:pathLst>
            <a:path>
              <a:moveTo>
                <a:pt x="206000" y="0"/>
              </a:moveTo>
              <a:lnTo>
                <a:pt x="206000" y="940793"/>
              </a:lnTo>
              <a:lnTo>
                <a:pt x="0" y="9407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74F160-A9DB-DD4F-80EA-A6DEEBEB081E}">
      <dsp:nvSpPr>
        <dsp:cNvPr id="0" name=""/>
        <dsp:cNvSpPr/>
      </dsp:nvSpPr>
      <dsp:spPr>
        <a:xfrm>
          <a:off x="5003613" y="1454421"/>
          <a:ext cx="1965663" cy="14411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استخدام أدوات مثل</a:t>
          </a:r>
          <a:r>
            <a:rPr lang="en-GB" sz="2400" kern="1200" dirty="0"/>
            <a:t> Google Analytics.</a:t>
          </a:r>
        </a:p>
      </dsp:txBody>
      <dsp:txXfrm>
        <a:off x="5045824" y="1496632"/>
        <a:ext cx="1881241" cy="1356756"/>
      </dsp:txXfrm>
    </dsp:sp>
    <dsp:sp modelId="{4E7912FB-C25D-7E41-93DF-5E632CB92593}">
      <dsp:nvSpPr>
        <dsp:cNvPr id="0" name=""/>
        <dsp:cNvSpPr/>
      </dsp:nvSpPr>
      <dsp:spPr>
        <a:xfrm>
          <a:off x="2820856" y="157573"/>
          <a:ext cx="2060006" cy="1076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إدارة القنوات المتعددة</a:t>
          </a:r>
          <a:endParaRPr lang="en-GB" sz="2400" kern="1200" dirty="0"/>
        </a:p>
      </dsp:txBody>
      <dsp:txXfrm>
        <a:off x="2852390" y="189107"/>
        <a:ext cx="1996938" cy="1013574"/>
      </dsp:txXfrm>
    </dsp:sp>
    <dsp:sp modelId="{89071331-5488-1A49-8856-F4512BB3542F}">
      <dsp:nvSpPr>
        <dsp:cNvPr id="0" name=""/>
        <dsp:cNvSpPr/>
      </dsp:nvSpPr>
      <dsp:spPr>
        <a:xfrm>
          <a:off x="4468861" y="1234216"/>
          <a:ext cx="206000" cy="940793"/>
        </a:xfrm>
        <a:custGeom>
          <a:avLst/>
          <a:gdLst/>
          <a:ahLst/>
          <a:cxnLst/>
          <a:rect l="0" t="0" r="0" b="0"/>
          <a:pathLst>
            <a:path>
              <a:moveTo>
                <a:pt x="206000" y="0"/>
              </a:moveTo>
              <a:lnTo>
                <a:pt x="206000" y="940793"/>
              </a:lnTo>
              <a:lnTo>
                <a:pt x="0" y="9407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9E977-DC9C-8B43-90ED-AE7D771A3165}">
      <dsp:nvSpPr>
        <dsp:cNvPr id="0" name=""/>
        <dsp:cNvSpPr/>
      </dsp:nvSpPr>
      <dsp:spPr>
        <a:xfrm>
          <a:off x="2503198" y="1454421"/>
          <a:ext cx="1965663" cy="14411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مثل</a:t>
          </a:r>
          <a:r>
            <a:rPr lang="en-GB" sz="2400" kern="1200" dirty="0"/>
            <a:t> Meta Ads Manager.</a:t>
          </a:r>
        </a:p>
      </dsp:txBody>
      <dsp:txXfrm>
        <a:off x="2545409" y="1496632"/>
        <a:ext cx="1881241" cy="1356756"/>
      </dsp:txXfrm>
    </dsp:sp>
    <dsp:sp modelId="{DEC7E674-C0FE-4847-A414-99972E450449}">
      <dsp:nvSpPr>
        <dsp:cNvPr id="0" name=""/>
        <dsp:cNvSpPr/>
      </dsp:nvSpPr>
      <dsp:spPr>
        <a:xfrm>
          <a:off x="320440" y="157573"/>
          <a:ext cx="2060006" cy="1076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التقارير الذكية</a:t>
          </a:r>
          <a:endParaRPr lang="en-GB" sz="2400" kern="1200" dirty="0"/>
        </a:p>
      </dsp:txBody>
      <dsp:txXfrm>
        <a:off x="351974" y="189107"/>
        <a:ext cx="1996938" cy="1013574"/>
      </dsp:txXfrm>
    </dsp:sp>
    <dsp:sp modelId="{CB60F122-C706-4E4D-B40D-61FF7EDAAEC9}">
      <dsp:nvSpPr>
        <dsp:cNvPr id="0" name=""/>
        <dsp:cNvSpPr/>
      </dsp:nvSpPr>
      <dsp:spPr>
        <a:xfrm>
          <a:off x="1968446" y="1234216"/>
          <a:ext cx="206000" cy="940793"/>
        </a:xfrm>
        <a:custGeom>
          <a:avLst/>
          <a:gdLst/>
          <a:ahLst/>
          <a:cxnLst/>
          <a:rect l="0" t="0" r="0" b="0"/>
          <a:pathLst>
            <a:path>
              <a:moveTo>
                <a:pt x="206000" y="0"/>
              </a:moveTo>
              <a:lnTo>
                <a:pt x="206000" y="940793"/>
              </a:lnTo>
              <a:lnTo>
                <a:pt x="0" y="9407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FF6197-D082-0A46-9B35-CED87785103A}">
      <dsp:nvSpPr>
        <dsp:cNvPr id="0" name=""/>
        <dsp:cNvSpPr/>
      </dsp:nvSpPr>
      <dsp:spPr>
        <a:xfrm>
          <a:off x="2782" y="1454421"/>
          <a:ext cx="1965663" cy="14411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800" kern="1200" dirty="0"/>
            <a:t>إنشاء تقارير تلقائية توضح الأداء</a:t>
          </a:r>
          <a:endParaRPr lang="en-GB" sz="2800" kern="1200" dirty="0"/>
        </a:p>
      </dsp:txBody>
      <dsp:txXfrm>
        <a:off x="44993" y="1496632"/>
        <a:ext cx="1881241" cy="135675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FD1DA2-E33A-2D48-987A-4CA29903B0F8}">
      <dsp:nvSpPr>
        <dsp:cNvPr id="0" name=""/>
        <dsp:cNvSpPr/>
      </dsp:nvSpPr>
      <dsp:spPr>
        <a:xfrm rot="5400000">
          <a:off x="426894" y="1422647"/>
          <a:ext cx="1271665" cy="211602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DBB1F8-90DF-7C47-B9C6-FA8E88ABFCCB}">
      <dsp:nvSpPr>
        <dsp:cNvPr id="0" name=""/>
        <dsp:cNvSpPr/>
      </dsp:nvSpPr>
      <dsp:spPr>
        <a:xfrm>
          <a:off x="214622" y="2054882"/>
          <a:ext cx="1910357" cy="16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b="1" kern="1200" dirty="0"/>
            <a:t>التعامل مع تعليقات الجمهور السلبية</a:t>
          </a:r>
          <a:endParaRPr lang="en-GB" sz="2800" kern="1200" dirty="0"/>
        </a:p>
      </dsp:txBody>
      <dsp:txXfrm>
        <a:off x="214622" y="2054882"/>
        <a:ext cx="1910357" cy="1674540"/>
      </dsp:txXfrm>
    </dsp:sp>
    <dsp:sp modelId="{13D0416A-4F11-7841-8CFD-07F6072E8E3A}">
      <dsp:nvSpPr>
        <dsp:cNvPr id="0" name=""/>
        <dsp:cNvSpPr/>
      </dsp:nvSpPr>
      <dsp:spPr>
        <a:xfrm>
          <a:off x="1764535" y="1266863"/>
          <a:ext cx="360444" cy="360444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6220D3-1899-984E-BE9D-20FF74A09423}">
      <dsp:nvSpPr>
        <dsp:cNvPr id="0" name=""/>
        <dsp:cNvSpPr/>
      </dsp:nvSpPr>
      <dsp:spPr>
        <a:xfrm rot="5400000">
          <a:off x="2765546" y="843945"/>
          <a:ext cx="1271665" cy="211602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C0CE8-54D8-9E4A-A4AB-E414A481670C}">
      <dsp:nvSpPr>
        <dsp:cNvPr id="0" name=""/>
        <dsp:cNvSpPr/>
      </dsp:nvSpPr>
      <dsp:spPr>
        <a:xfrm>
          <a:off x="2553273" y="1476181"/>
          <a:ext cx="1910357" cy="16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b="1" kern="1200" dirty="0"/>
            <a:t>مشاكل تقنية في الأدوات المستخدمة</a:t>
          </a:r>
          <a:endParaRPr lang="en-GB" sz="2800" kern="1200" dirty="0"/>
        </a:p>
      </dsp:txBody>
      <dsp:txXfrm>
        <a:off x="2553273" y="1476181"/>
        <a:ext cx="1910357" cy="1674540"/>
      </dsp:txXfrm>
    </dsp:sp>
    <dsp:sp modelId="{29E6F2BE-3F3C-8A44-8953-AD24B84751DD}">
      <dsp:nvSpPr>
        <dsp:cNvPr id="0" name=""/>
        <dsp:cNvSpPr/>
      </dsp:nvSpPr>
      <dsp:spPr>
        <a:xfrm>
          <a:off x="4103186" y="688161"/>
          <a:ext cx="360444" cy="360444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49C54-C35A-264D-A4C7-190071D69AD1}">
      <dsp:nvSpPr>
        <dsp:cNvPr id="0" name=""/>
        <dsp:cNvSpPr/>
      </dsp:nvSpPr>
      <dsp:spPr>
        <a:xfrm rot="5400000">
          <a:off x="5104197" y="265244"/>
          <a:ext cx="1271665" cy="211602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969FD-6340-0347-A402-F5018310D776}">
      <dsp:nvSpPr>
        <dsp:cNvPr id="0" name=""/>
        <dsp:cNvSpPr/>
      </dsp:nvSpPr>
      <dsp:spPr>
        <a:xfrm>
          <a:off x="4891924" y="897479"/>
          <a:ext cx="1910357" cy="16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b="1" kern="1200" dirty="0"/>
            <a:t>زيادة تكاليف الحملة عن المخطط</a:t>
          </a:r>
          <a:endParaRPr lang="en-GB" sz="2800" kern="1200" dirty="0"/>
        </a:p>
      </dsp:txBody>
      <dsp:txXfrm>
        <a:off x="4891924" y="897479"/>
        <a:ext cx="1910357" cy="1674540"/>
      </dsp:txXfrm>
    </dsp:sp>
    <dsp:sp modelId="{6B767686-728B-204D-BA31-C96B469FBAFD}">
      <dsp:nvSpPr>
        <dsp:cNvPr id="0" name=""/>
        <dsp:cNvSpPr/>
      </dsp:nvSpPr>
      <dsp:spPr>
        <a:xfrm>
          <a:off x="6441837" y="109460"/>
          <a:ext cx="360444" cy="360444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E397E1-7BCC-5440-88A1-82111842AD53}">
      <dsp:nvSpPr>
        <dsp:cNvPr id="0" name=""/>
        <dsp:cNvSpPr/>
      </dsp:nvSpPr>
      <dsp:spPr>
        <a:xfrm rot="5400000">
          <a:off x="7442848" y="-313457"/>
          <a:ext cx="1271665" cy="211602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F0AFD-220B-4B46-BCC7-A239FC8FE2DD}">
      <dsp:nvSpPr>
        <dsp:cNvPr id="0" name=""/>
        <dsp:cNvSpPr/>
      </dsp:nvSpPr>
      <dsp:spPr>
        <a:xfrm>
          <a:off x="7230575" y="318777"/>
          <a:ext cx="1910357" cy="16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b="1" kern="1200" dirty="0"/>
            <a:t>ضعف التفاعل مع الإعلانات</a:t>
          </a:r>
          <a:endParaRPr lang="en-GB" sz="2800" kern="1200" dirty="0"/>
        </a:p>
      </dsp:txBody>
      <dsp:txXfrm>
        <a:off x="7230575" y="318777"/>
        <a:ext cx="1910357" cy="167454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DE2B7-E3BD-6046-9C9C-C8F222E83E6D}">
      <dsp:nvSpPr>
        <dsp:cNvPr id="0" name=""/>
        <dsp:cNvSpPr/>
      </dsp:nvSpPr>
      <dsp:spPr>
        <a:xfrm>
          <a:off x="0" y="375423"/>
          <a:ext cx="6915291" cy="6425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6703" tIns="124968" rIns="536703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ar-SA" sz="2400" kern="1200" dirty="0"/>
            <a:t>فهم الأنشطة التي تجذب انتباههم</a:t>
          </a:r>
          <a:endParaRPr lang="en-GB" sz="2400" kern="1200" dirty="0"/>
        </a:p>
      </dsp:txBody>
      <dsp:txXfrm>
        <a:off x="0" y="375423"/>
        <a:ext cx="6915291" cy="642599"/>
      </dsp:txXfrm>
    </dsp:sp>
    <dsp:sp modelId="{A4675A07-0AD0-CB42-A1C5-99FC9402680C}">
      <dsp:nvSpPr>
        <dsp:cNvPr id="0" name=""/>
        <dsp:cNvSpPr/>
      </dsp:nvSpPr>
      <dsp:spPr>
        <a:xfrm>
          <a:off x="1805943" y="53184"/>
          <a:ext cx="4763920" cy="410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967" tIns="0" rIns="182967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تحليل سلوك الجمهور</a:t>
          </a:r>
          <a:endParaRPr lang="en-GB" sz="2400" b="1" kern="1200" dirty="0"/>
        </a:p>
      </dsp:txBody>
      <dsp:txXfrm>
        <a:off x="1825997" y="73238"/>
        <a:ext cx="4723812" cy="370691"/>
      </dsp:txXfrm>
    </dsp:sp>
    <dsp:sp modelId="{8997A7B2-DED0-F743-A321-3C8DE4597F1A}">
      <dsp:nvSpPr>
        <dsp:cNvPr id="0" name=""/>
        <dsp:cNvSpPr/>
      </dsp:nvSpPr>
      <dsp:spPr>
        <a:xfrm>
          <a:off x="0" y="1372663"/>
          <a:ext cx="6915291" cy="5480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6703" tIns="124968" rIns="536703" bIns="14224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استخدام لغة أكثر جذبًا وتناسبًا</a:t>
          </a:r>
          <a:endParaRPr lang="en-GB" sz="2000" kern="1200" dirty="0"/>
        </a:p>
      </dsp:txBody>
      <dsp:txXfrm>
        <a:off x="0" y="1372663"/>
        <a:ext cx="6915291" cy="548099"/>
      </dsp:txXfrm>
    </dsp:sp>
    <dsp:sp modelId="{A94B0D22-5562-7A40-91D5-3F4B6CE3697C}">
      <dsp:nvSpPr>
        <dsp:cNvPr id="0" name=""/>
        <dsp:cNvSpPr/>
      </dsp:nvSpPr>
      <dsp:spPr>
        <a:xfrm>
          <a:off x="1805943" y="1050423"/>
          <a:ext cx="4763920" cy="410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967" tIns="0" rIns="182967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تعديل الرسائل الإعلانية</a:t>
          </a:r>
          <a:endParaRPr lang="en-GB" sz="2400" b="1" kern="1200" dirty="0"/>
        </a:p>
      </dsp:txBody>
      <dsp:txXfrm>
        <a:off x="1825997" y="1070477"/>
        <a:ext cx="4723812" cy="370691"/>
      </dsp:txXfrm>
    </dsp:sp>
    <dsp:sp modelId="{FF14E604-F5B9-244A-A063-63EA9D90A842}">
      <dsp:nvSpPr>
        <dsp:cNvPr id="0" name=""/>
        <dsp:cNvSpPr/>
      </dsp:nvSpPr>
      <dsp:spPr>
        <a:xfrm>
          <a:off x="0" y="2275403"/>
          <a:ext cx="6915291" cy="6425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6703" tIns="124968" rIns="536703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400" kern="1200" dirty="0"/>
            <a:t>جعلها أكثر تفاعلاً وجودة</a:t>
          </a:r>
          <a:endParaRPr lang="en-GB" sz="2400" kern="1200" dirty="0"/>
        </a:p>
      </dsp:txBody>
      <dsp:txXfrm>
        <a:off x="0" y="2275403"/>
        <a:ext cx="6915291" cy="642599"/>
      </dsp:txXfrm>
    </dsp:sp>
    <dsp:sp modelId="{ACD9AC6B-D51D-354C-B27F-3821FA901799}">
      <dsp:nvSpPr>
        <dsp:cNvPr id="0" name=""/>
        <dsp:cNvSpPr/>
      </dsp:nvSpPr>
      <dsp:spPr>
        <a:xfrm>
          <a:off x="1805943" y="1953163"/>
          <a:ext cx="4763920" cy="410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967" tIns="0" rIns="182967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تحسين الصور والفيديوهات</a:t>
          </a:r>
          <a:endParaRPr lang="en-GB" sz="2400" kern="1200" dirty="0"/>
        </a:p>
      </dsp:txBody>
      <dsp:txXfrm>
        <a:off x="1825997" y="1973217"/>
        <a:ext cx="4723812" cy="370691"/>
      </dsp:txXfrm>
    </dsp:sp>
    <dsp:sp modelId="{C25FE2E4-DE76-3B4F-9045-5FFA13F36BBD}">
      <dsp:nvSpPr>
        <dsp:cNvPr id="0" name=""/>
        <dsp:cNvSpPr/>
      </dsp:nvSpPr>
      <dsp:spPr>
        <a:xfrm>
          <a:off x="0" y="3272642"/>
          <a:ext cx="6915291" cy="6425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6703" tIns="124968" rIns="536703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400" kern="1200" dirty="0"/>
            <a:t>مثل القصص أو الفيديوهات القصيرة</a:t>
          </a:r>
          <a:endParaRPr lang="en-GB" sz="2400" kern="1200" dirty="0"/>
        </a:p>
      </dsp:txBody>
      <dsp:txXfrm>
        <a:off x="0" y="3272642"/>
        <a:ext cx="6915291" cy="642599"/>
      </dsp:txXfrm>
    </dsp:sp>
    <dsp:sp modelId="{28667CC4-BBEB-6547-989A-837815838C72}">
      <dsp:nvSpPr>
        <dsp:cNvPr id="0" name=""/>
        <dsp:cNvSpPr/>
      </dsp:nvSpPr>
      <dsp:spPr>
        <a:xfrm>
          <a:off x="1805943" y="2950403"/>
          <a:ext cx="4763920" cy="410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967" tIns="0" rIns="182967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تجربة أنواع جديدة من المحتوى</a:t>
          </a:r>
          <a:endParaRPr lang="en-GB" sz="2400" kern="1200" dirty="0"/>
        </a:p>
      </dsp:txBody>
      <dsp:txXfrm>
        <a:off x="1825997" y="2970457"/>
        <a:ext cx="4723812" cy="37069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35E47D-E2AC-5046-9612-57F75C7D64E5}">
      <dsp:nvSpPr>
        <dsp:cNvPr id="0" name=""/>
        <dsp:cNvSpPr/>
      </dsp:nvSpPr>
      <dsp:spPr>
        <a:xfrm>
          <a:off x="8616796" y="17840"/>
          <a:ext cx="1702197" cy="2548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تحديد القنوات ذات الأداء العالي</a:t>
          </a:r>
          <a:endParaRPr lang="en-GB" sz="2000" b="1" kern="1200" dirty="0"/>
        </a:p>
      </dsp:txBody>
      <dsp:txXfrm>
        <a:off x="8657813" y="17840"/>
        <a:ext cx="1702197" cy="680878"/>
      </dsp:txXfrm>
    </dsp:sp>
    <dsp:sp modelId="{3ED7D022-B21B-F441-820E-E1034F994405}">
      <dsp:nvSpPr>
        <dsp:cNvPr id="0" name=""/>
        <dsp:cNvSpPr/>
      </dsp:nvSpPr>
      <dsp:spPr>
        <a:xfrm>
          <a:off x="8309170" y="1290108"/>
          <a:ext cx="1702197" cy="22156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ar-SA" sz="2400" kern="1200" dirty="0"/>
            <a:t>تحويل المزيد من الموارد إليها</a:t>
          </a:r>
          <a:endParaRPr lang="en-GB" sz="2400" kern="1200" dirty="0"/>
        </a:p>
      </dsp:txBody>
      <dsp:txXfrm>
        <a:off x="8359026" y="1339964"/>
        <a:ext cx="1602485" cy="2115908"/>
      </dsp:txXfrm>
    </dsp:sp>
    <dsp:sp modelId="{E148BFD0-BF84-FF4C-81E8-6AA835B2F6E1}">
      <dsp:nvSpPr>
        <dsp:cNvPr id="0" name=""/>
        <dsp:cNvSpPr/>
      </dsp:nvSpPr>
      <dsp:spPr>
        <a:xfrm rot="10800000">
          <a:off x="7852707" y="146380"/>
          <a:ext cx="547059" cy="42379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7979846" y="231139"/>
        <a:ext cx="419920" cy="254279"/>
      </dsp:txXfrm>
    </dsp:sp>
    <dsp:sp modelId="{E05C5946-9A24-A54F-9025-92897A9F00C9}">
      <dsp:nvSpPr>
        <dsp:cNvPr id="0" name=""/>
        <dsp:cNvSpPr/>
      </dsp:nvSpPr>
      <dsp:spPr>
        <a:xfrm>
          <a:off x="5882411" y="17840"/>
          <a:ext cx="1702197" cy="2548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تقليل الإنفاق على القنوات الضعيفة</a:t>
          </a:r>
          <a:endParaRPr lang="en-GB" sz="2000" b="1" kern="1200" dirty="0"/>
        </a:p>
      </dsp:txBody>
      <dsp:txXfrm>
        <a:off x="5923428" y="17840"/>
        <a:ext cx="1702197" cy="680878"/>
      </dsp:txXfrm>
    </dsp:sp>
    <dsp:sp modelId="{5817B184-2D8B-D841-8D2B-B5BD6F091C1B}">
      <dsp:nvSpPr>
        <dsp:cNvPr id="0" name=""/>
        <dsp:cNvSpPr/>
      </dsp:nvSpPr>
      <dsp:spPr>
        <a:xfrm>
          <a:off x="5574785" y="1290108"/>
          <a:ext cx="1702197" cy="22156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هي تلك القنوات التي لا تُظهر نتائج مرضية</a:t>
          </a:r>
          <a:endParaRPr lang="en-GB" sz="2400" kern="1200" dirty="0"/>
        </a:p>
      </dsp:txBody>
      <dsp:txXfrm>
        <a:off x="5624641" y="1339964"/>
        <a:ext cx="1602485" cy="2115908"/>
      </dsp:txXfrm>
    </dsp:sp>
    <dsp:sp modelId="{1BDA6CF6-D010-B546-B32E-49E9CBB6E115}">
      <dsp:nvSpPr>
        <dsp:cNvPr id="0" name=""/>
        <dsp:cNvSpPr/>
      </dsp:nvSpPr>
      <dsp:spPr>
        <a:xfrm rot="10800000">
          <a:off x="5118321" y="146380"/>
          <a:ext cx="547059" cy="42379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5245460" y="231139"/>
        <a:ext cx="419920" cy="254279"/>
      </dsp:txXfrm>
    </dsp:sp>
    <dsp:sp modelId="{B5F201ED-81EC-1D48-80E2-A73D1543C8E1}">
      <dsp:nvSpPr>
        <dsp:cNvPr id="0" name=""/>
        <dsp:cNvSpPr/>
      </dsp:nvSpPr>
      <dsp:spPr>
        <a:xfrm>
          <a:off x="3148026" y="17840"/>
          <a:ext cx="1702197" cy="2548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زيادة الاستثمار في الإعلانات الناجحة</a:t>
          </a:r>
          <a:endParaRPr lang="en-GB" sz="2000" kern="1200" dirty="0"/>
        </a:p>
      </dsp:txBody>
      <dsp:txXfrm>
        <a:off x="3189043" y="17840"/>
        <a:ext cx="1702197" cy="680878"/>
      </dsp:txXfrm>
    </dsp:sp>
    <dsp:sp modelId="{81CD847E-74F6-AC48-8A9E-D5749A09132F}">
      <dsp:nvSpPr>
        <dsp:cNvPr id="0" name=""/>
        <dsp:cNvSpPr/>
      </dsp:nvSpPr>
      <dsp:spPr>
        <a:xfrm>
          <a:off x="2840400" y="1290108"/>
          <a:ext cx="1702197" cy="22156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b="0" kern="1200" dirty="0"/>
            <a:t>زيادة الاستثمار فيها لتعظيم العائد على الاستثمار</a:t>
          </a:r>
          <a:endParaRPr lang="en-GB" sz="2400" b="0" kern="1200" dirty="0"/>
        </a:p>
      </dsp:txBody>
      <dsp:txXfrm>
        <a:off x="2890256" y="1339964"/>
        <a:ext cx="1602485" cy="2115908"/>
      </dsp:txXfrm>
    </dsp:sp>
    <dsp:sp modelId="{34990DE8-CAAD-4A4A-8B68-DD6E6F6E87DB}">
      <dsp:nvSpPr>
        <dsp:cNvPr id="0" name=""/>
        <dsp:cNvSpPr/>
      </dsp:nvSpPr>
      <dsp:spPr>
        <a:xfrm rot="10800000">
          <a:off x="2383936" y="146380"/>
          <a:ext cx="547059" cy="42379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2511075" y="231139"/>
        <a:ext cx="419920" cy="254279"/>
      </dsp:txXfrm>
    </dsp:sp>
    <dsp:sp modelId="{E3B94EDC-5FBC-404B-9B2D-2ABD1300E54E}">
      <dsp:nvSpPr>
        <dsp:cNvPr id="0" name=""/>
        <dsp:cNvSpPr/>
      </dsp:nvSpPr>
      <dsp:spPr>
        <a:xfrm>
          <a:off x="413640" y="17840"/>
          <a:ext cx="1702197" cy="2548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مراجعة الميزانية باستمرار</a:t>
          </a:r>
          <a:endParaRPr lang="en-GB" sz="2000" kern="1200" dirty="0"/>
        </a:p>
      </dsp:txBody>
      <dsp:txXfrm>
        <a:off x="454657" y="17840"/>
        <a:ext cx="1702197" cy="680878"/>
      </dsp:txXfrm>
    </dsp:sp>
    <dsp:sp modelId="{87D938F6-78CE-2D4E-9C89-65D546C61C82}">
      <dsp:nvSpPr>
        <dsp:cNvPr id="0" name=""/>
        <dsp:cNvSpPr/>
      </dsp:nvSpPr>
      <dsp:spPr>
        <a:xfrm>
          <a:off x="106014" y="1290108"/>
          <a:ext cx="1702197" cy="22156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لضمان أن كل جنيه يُنفق يُحقق أقصى قيمة ممكنة</a:t>
          </a:r>
          <a:endParaRPr lang="en-GB" sz="2400" kern="1200" dirty="0"/>
        </a:p>
      </dsp:txBody>
      <dsp:txXfrm>
        <a:off x="155870" y="1339964"/>
        <a:ext cx="1602485" cy="211590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C1E6DA-4959-274C-8825-F7ADA791A463}">
      <dsp:nvSpPr>
        <dsp:cNvPr id="0" name=""/>
        <dsp:cNvSpPr/>
      </dsp:nvSpPr>
      <dsp:spPr>
        <a:xfrm>
          <a:off x="7833723" y="428858"/>
          <a:ext cx="1905328" cy="21900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معرفة ما إذا كانت الرسائل تحقق التفاعل المطلوب</a:t>
          </a:r>
          <a:endParaRPr lang="en-GB" sz="2000" kern="1200" dirty="0"/>
        </a:p>
      </dsp:txBody>
      <dsp:txXfrm>
        <a:off x="7884123" y="479258"/>
        <a:ext cx="1804528" cy="1619969"/>
      </dsp:txXfrm>
    </dsp:sp>
    <dsp:sp modelId="{D6F401E5-6CB4-EA40-99BA-C9266D5D9798}">
      <dsp:nvSpPr>
        <dsp:cNvPr id="0" name=""/>
        <dsp:cNvSpPr/>
      </dsp:nvSpPr>
      <dsp:spPr>
        <a:xfrm>
          <a:off x="6636895" y="1614410"/>
          <a:ext cx="2034220" cy="2034220"/>
        </a:xfrm>
        <a:prstGeom prst="circularArrow">
          <a:avLst>
            <a:gd name="adj1" fmla="val 4401"/>
            <a:gd name="adj2" fmla="val 558106"/>
            <a:gd name="adj3" fmla="val 8250201"/>
            <a:gd name="adj4" fmla="val 1559329"/>
            <a:gd name="adj5" fmla="val 513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D216C3-0485-5141-A2F8-2D8A95F4C244}">
      <dsp:nvSpPr>
        <dsp:cNvPr id="0" name=""/>
        <dsp:cNvSpPr/>
      </dsp:nvSpPr>
      <dsp:spPr>
        <a:xfrm>
          <a:off x="7634271" y="2059979"/>
          <a:ext cx="1693625" cy="9747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تحليل استجابة الجمهور</a:t>
          </a:r>
          <a:endParaRPr lang="en-GB" sz="2000" b="1" kern="1200" dirty="0"/>
        </a:p>
      </dsp:txBody>
      <dsp:txXfrm>
        <a:off x="7662820" y="2088528"/>
        <a:ext cx="1636527" cy="917636"/>
      </dsp:txXfrm>
    </dsp:sp>
    <dsp:sp modelId="{DE676CA2-FA31-C94F-958F-E054370A68CB}">
      <dsp:nvSpPr>
        <dsp:cNvPr id="0" name=""/>
        <dsp:cNvSpPr/>
      </dsp:nvSpPr>
      <dsp:spPr>
        <a:xfrm>
          <a:off x="5285678" y="1060270"/>
          <a:ext cx="1905328" cy="19003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مثل عروض خاصة أو لغة مشوقة</a:t>
          </a:r>
          <a:endParaRPr lang="en-GB" sz="2000" kern="1200" dirty="0"/>
        </a:p>
      </dsp:txBody>
      <dsp:txXfrm>
        <a:off x="5329410" y="1511213"/>
        <a:ext cx="1817864" cy="1405642"/>
      </dsp:txXfrm>
    </dsp:sp>
    <dsp:sp modelId="{0C6801D5-FA8B-DA43-8A46-F9E2E4B29066}">
      <dsp:nvSpPr>
        <dsp:cNvPr id="0" name=""/>
        <dsp:cNvSpPr/>
      </dsp:nvSpPr>
      <dsp:spPr>
        <a:xfrm>
          <a:off x="3687291" y="-43818"/>
          <a:ext cx="2498021" cy="2498021"/>
        </a:xfrm>
        <a:prstGeom prst="leftCircularArrow">
          <a:avLst>
            <a:gd name="adj1" fmla="val 3584"/>
            <a:gd name="adj2" fmla="val 445582"/>
            <a:gd name="adj3" fmla="val 13019078"/>
            <a:gd name="adj4" fmla="val 19822474"/>
            <a:gd name="adj5" fmla="val 41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95BE0-DEC8-C84B-888D-12E5B0A2B785}">
      <dsp:nvSpPr>
        <dsp:cNvPr id="0" name=""/>
        <dsp:cNvSpPr/>
      </dsp:nvSpPr>
      <dsp:spPr>
        <a:xfrm>
          <a:off x="5090913" y="635716"/>
          <a:ext cx="1693625" cy="9747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إضافة عناصر جذب جديدة</a:t>
          </a:r>
          <a:endParaRPr lang="en-GB" sz="2000" kern="1200" dirty="0"/>
        </a:p>
      </dsp:txBody>
      <dsp:txXfrm>
        <a:off x="5119462" y="664265"/>
        <a:ext cx="1636527" cy="917636"/>
      </dsp:txXfrm>
    </dsp:sp>
    <dsp:sp modelId="{670A4B9B-4579-CF4A-AFF4-2A2C0B04EE2D}">
      <dsp:nvSpPr>
        <dsp:cNvPr id="0" name=""/>
        <dsp:cNvSpPr/>
      </dsp:nvSpPr>
      <dsp:spPr>
        <a:xfrm>
          <a:off x="2759258" y="973639"/>
          <a:ext cx="1905328" cy="15714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جعل الرسائل أكثر وضوحًا وسهولة في الفهم</a:t>
          </a:r>
          <a:endParaRPr lang="en-GB" sz="2000" kern="1200" dirty="0"/>
        </a:p>
      </dsp:txBody>
      <dsp:txXfrm>
        <a:off x="2795423" y="1009804"/>
        <a:ext cx="1832998" cy="1162417"/>
      </dsp:txXfrm>
    </dsp:sp>
    <dsp:sp modelId="{0FD3FBA4-13BF-AC46-ACB1-208B5B4B7D33}">
      <dsp:nvSpPr>
        <dsp:cNvPr id="0" name=""/>
        <dsp:cNvSpPr/>
      </dsp:nvSpPr>
      <dsp:spPr>
        <a:xfrm>
          <a:off x="1598761" y="1578287"/>
          <a:ext cx="2011103" cy="2011103"/>
        </a:xfrm>
        <a:prstGeom prst="circularArrow">
          <a:avLst>
            <a:gd name="adj1" fmla="val 4452"/>
            <a:gd name="adj2" fmla="val 565222"/>
            <a:gd name="adj3" fmla="val 8459267"/>
            <a:gd name="adj4" fmla="val 1775511"/>
            <a:gd name="adj5" fmla="val 519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6E551C-7BDF-A041-9BD9-7730513B6408}">
      <dsp:nvSpPr>
        <dsp:cNvPr id="0" name=""/>
        <dsp:cNvSpPr/>
      </dsp:nvSpPr>
      <dsp:spPr>
        <a:xfrm>
          <a:off x="2547555" y="2057769"/>
          <a:ext cx="1693625" cy="9747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توضيح الرسالة</a:t>
          </a:r>
          <a:endParaRPr lang="en-GB" sz="2000" kern="1200" dirty="0"/>
        </a:p>
      </dsp:txBody>
      <dsp:txXfrm>
        <a:off x="2576104" y="2086318"/>
        <a:ext cx="1636527" cy="917636"/>
      </dsp:txXfrm>
    </dsp:sp>
    <dsp:sp modelId="{A3FA0F8D-E75C-AA42-8CAD-B4FB3F65343A}">
      <dsp:nvSpPr>
        <dsp:cNvPr id="0" name=""/>
        <dsp:cNvSpPr/>
      </dsp:nvSpPr>
      <dsp:spPr>
        <a:xfrm>
          <a:off x="215900" y="1124257"/>
          <a:ext cx="1905328" cy="15714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استخدام</a:t>
          </a:r>
          <a:r>
            <a:rPr lang="en-GB" sz="2000" kern="1200" dirty="0"/>
            <a:t> A/B Testing </a:t>
          </a:r>
          <a:r>
            <a:rPr lang="ar-SA" sz="2000" kern="1200" dirty="0"/>
            <a:t>لاختيار الأنسب</a:t>
          </a:r>
          <a:endParaRPr lang="en-GB" sz="2000" kern="1200" dirty="0"/>
        </a:p>
      </dsp:txBody>
      <dsp:txXfrm>
        <a:off x="252065" y="1497172"/>
        <a:ext cx="1832998" cy="1162417"/>
      </dsp:txXfrm>
    </dsp:sp>
    <dsp:sp modelId="{66252E58-F9CC-7044-9BFB-F2CFD6B7B323}">
      <dsp:nvSpPr>
        <dsp:cNvPr id="0" name=""/>
        <dsp:cNvSpPr/>
      </dsp:nvSpPr>
      <dsp:spPr>
        <a:xfrm>
          <a:off x="4197" y="636890"/>
          <a:ext cx="1693625" cy="9747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اختبار الرسائل المختلفة</a:t>
          </a:r>
          <a:endParaRPr lang="en-GB" sz="2000" kern="1200" dirty="0"/>
        </a:p>
      </dsp:txBody>
      <dsp:txXfrm>
        <a:off x="32746" y="665439"/>
        <a:ext cx="1636527" cy="91763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DE2B7-E3BD-6046-9C9C-C8F222E83E6D}">
      <dsp:nvSpPr>
        <dsp:cNvPr id="0" name=""/>
        <dsp:cNvSpPr/>
      </dsp:nvSpPr>
      <dsp:spPr>
        <a:xfrm>
          <a:off x="0" y="428519"/>
          <a:ext cx="9398885" cy="6523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9458" tIns="104140" rIns="72945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ar-SA" sz="2400" kern="1200" dirty="0"/>
            <a:t>التحقق من توافق الرسائل مع اهتماماتهم</a:t>
          </a:r>
          <a:endParaRPr lang="en-GB" sz="2400" kern="1200" dirty="0"/>
        </a:p>
      </dsp:txBody>
      <dsp:txXfrm>
        <a:off x="0" y="428519"/>
        <a:ext cx="9398885" cy="652382"/>
      </dsp:txXfrm>
    </dsp:sp>
    <dsp:sp modelId="{A4675A07-0AD0-CB42-A1C5-99FC9402680C}">
      <dsp:nvSpPr>
        <dsp:cNvPr id="0" name=""/>
        <dsp:cNvSpPr/>
      </dsp:nvSpPr>
      <dsp:spPr>
        <a:xfrm>
          <a:off x="2454539" y="159986"/>
          <a:ext cx="6474859" cy="3423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679" tIns="0" rIns="248679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0" kern="1200" dirty="0"/>
            <a:t>١- إعادة تقييم الجمهور المستهدف</a:t>
          </a:r>
          <a:endParaRPr lang="en-GB" sz="2400" b="0" kern="1200" dirty="0"/>
        </a:p>
      </dsp:txBody>
      <dsp:txXfrm>
        <a:off x="2471250" y="176697"/>
        <a:ext cx="6441437" cy="308911"/>
      </dsp:txXfrm>
    </dsp:sp>
    <dsp:sp modelId="{8997A7B2-DED0-F743-A321-3C8DE4597F1A}">
      <dsp:nvSpPr>
        <dsp:cNvPr id="0" name=""/>
        <dsp:cNvSpPr/>
      </dsp:nvSpPr>
      <dsp:spPr>
        <a:xfrm>
          <a:off x="0" y="1376435"/>
          <a:ext cx="9398885" cy="11994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9458" tIns="104140" rIns="729458" bIns="14224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استخدام </a:t>
          </a:r>
          <a:r>
            <a:rPr lang="ar-SA" sz="2000" b="1" kern="1200" dirty="0"/>
            <a:t>بيانات دقيقة</a:t>
          </a:r>
          <a:r>
            <a:rPr lang="ar-SA" sz="2000" kern="1200" dirty="0"/>
            <a:t> من أدوات التحليل يساعد في تحديد أفضل فئة مستهدفة بناءً على أدائهم السابق</a:t>
          </a:r>
          <a:endParaRPr lang="en-GB" sz="2000" kern="1200" dirty="0"/>
        </a:p>
      </dsp:txBody>
      <dsp:txXfrm>
        <a:off x="0" y="1376435"/>
        <a:ext cx="9398885" cy="1199404"/>
      </dsp:txXfrm>
    </dsp:sp>
    <dsp:sp modelId="{A94B0D22-5562-7A40-91D5-3F4B6CE3697C}">
      <dsp:nvSpPr>
        <dsp:cNvPr id="0" name=""/>
        <dsp:cNvSpPr/>
      </dsp:nvSpPr>
      <dsp:spPr>
        <a:xfrm>
          <a:off x="2454539" y="1107901"/>
          <a:ext cx="6474859" cy="3423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679" tIns="0" rIns="248679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0" kern="1200" dirty="0"/>
            <a:t>٢- استخدام بيانات دقيقة</a:t>
          </a:r>
          <a:endParaRPr lang="en-GB" sz="2400" b="0" kern="1200" dirty="0"/>
        </a:p>
      </dsp:txBody>
      <dsp:txXfrm>
        <a:off x="2471250" y="1124612"/>
        <a:ext cx="6441437" cy="308911"/>
      </dsp:txXfrm>
    </dsp:sp>
    <dsp:sp modelId="{FF14E604-F5B9-244A-A063-63EA9D90A842}">
      <dsp:nvSpPr>
        <dsp:cNvPr id="0" name=""/>
        <dsp:cNvSpPr/>
      </dsp:nvSpPr>
      <dsp:spPr>
        <a:xfrm>
          <a:off x="0" y="2871372"/>
          <a:ext cx="9398885" cy="507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9458" tIns="104140" rIns="72945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400" kern="1200" dirty="0"/>
            <a:t>تخصيص الرسائل لكل مجموعة مستهدفة يجعل المحتوى أكثر جذبًا</a:t>
          </a:r>
          <a:endParaRPr lang="en-GB" sz="2400" kern="1200" dirty="0"/>
        </a:p>
      </dsp:txBody>
      <dsp:txXfrm>
        <a:off x="0" y="2871372"/>
        <a:ext cx="9398885" cy="507063"/>
      </dsp:txXfrm>
    </dsp:sp>
    <dsp:sp modelId="{ACD9AC6B-D51D-354C-B27F-3821FA901799}">
      <dsp:nvSpPr>
        <dsp:cNvPr id="0" name=""/>
        <dsp:cNvSpPr/>
      </dsp:nvSpPr>
      <dsp:spPr>
        <a:xfrm>
          <a:off x="2454539" y="2602839"/>
          <a:ext cx="6474859" cy="3423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679" tIns="0" rIns="248679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0" kern="1200" dirty="0"/>
            <a:t>٣- تخصيص الرسائل</a:t>
          </a:r>
          <a:endParaRPr lang="en-GB" sz="2400" b="0" kern="1200" dirty="0"/>
        </a:p>
      </dsp:txBody>
      <dsp:txXfrm>
        <a:off x="2471250" y="2619550"/>
        <a:ext cx="6441437" cy="308911"/>
      </dsp:txXfrm>
    </dsp:sp>
    <dsp:sp modelId="{C25FE2E4-DE76-3B4F-9045-5FFA13F36BBD}">
      <dsp:nvSpPr>
        <dsp:cNvPr id="0" name=""/>
        <dsp:cNvSpPr/>
      </dsp:nvSpPr>
      <dsp:spPr>
        <a:xfrm>
          <a:off x="0" y="3673969"/>
          <a:ext cx="9398885" cy="507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9458" tIns="104140" rIns="729458" bIns="170688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400" b="1" kern="1200" dirty="0"/>
            <a:t>توسيع النطاق</a:t>
          </a:r>
          <a:r>
            <a:rPr lang="ar-SA" sz="2400" kern="1200" dirty="0"/>
            <a:t> لاستهداف جمهور أوسع، أو </a:t>
          </a:r>
          <a:r>
            <a:rPr lang="ar-SA" sz="2400" b="1" kern="1200" dirty="0"/>
            <a:t>تضييقه</a:t>
          </a:r>
          <a:r>
            <a:rPr lang="ar-SA" sz="2400" kern="1200" dirty="0"/>
            <a:t> للتركيز على فئة معينة </a:t>
          </a:r>
          <a:endParaRPr lang="en-GB" sz="2400" kern="1200" dirty="0"/>
        </a:p>
      </dsp:txBody>
      <dsp:txXfrm>
        <a:off x="0" y="3673969"/>
        <a:ext cx="9398885" cy="507063"/>
      </dsp:txXfrm>
    </dsp:sp>
    <dsp:sp modelId="{28667CC4-BBEB-6547-989A-837815838C72}">
      <dsp:nvSpPr>
        <dsp:cNvPr id="0" name=""/>
        <dsp:cNvSpPr/>
      </dsp:nvSpPr>
      <dsp:spPr>
        <a:xfrm>
          <a:off x="2454539" y="3405436"/>
          <a:ext cx="6474859" cy="3423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679" tIns="0" rIns="248679" bIns="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0" kern="1200" dirty="0"/>
            <a:t>٤- توسيع النطاق أو تضييقه</a:t>
          </a:r>
          <a:endParaRPr lang="en-GB" sz="2400" b="0" kern="1200" dirty="0"/>
        </a:p>
      </dsp:txBody>
      <dsp:txXfrm>
        <a:off x="2471250" y="3422147"/>
        <a:ext cx="6441437" cy="30891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1E411-AEE8-DF4C-A81F-AB0B3F420FCE}">
      <dsp:nvSpPr>
        <dsp:cNvPr id="0" name=""/>
        <dsp:cNvSpPr/>
      </dsp:nvSpPr>
      <dsp:spPr>
        <a:xfrm>
          <a:off x="7872522" y="653736"/>
          <a:ext cx="2009884" cy="7811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1" kern="1200" dirty="0"/>
            <a:t>المشكلة</a:t>
          </a:r>
          <a:endParaRPr lang="en-GB" sz="2200" kern="1200" dirty="0"/>
        </a:p>
      </dsp:txBody>
      <dsp:txXfrm>
        <a:off x="7895402" y="676616"/>
        <a:ext cx="1964124" cy="735427"/>
      </dsp:txXfrm>
    </dsp:sp>
    <dsp:sp modelId="{F69676B8-3372-6245-86C7-29A51072DC86}">
      <dsp:nvSpPr>
        <dsp:cNvPr id="0" name=""/>
        <dsp:cNvSpPr/>
      </dsp:nvSpPr>
      <dsp:spPr>
        <a:xfrm>
          <a:off x="9480430" y="1434923"/>
          <a:ext cx="200988" cy="1042811"/>
        </a:xfrm>
        <a:custGeom>
          <a:avLst/>
          <a:gdLst/>
          <a:ahLst/>
          <a:cxnLst/>
          <a:rect l="0" t="0" r="0" b="0"/>
          <a:pathLst>
            <a:path>
              <a:moveTo>
                <a:pt x="200988" y="0"/>
              </a:moveTo>
              <a:lnTo>
                <a:pt x="200988" y="1042811"/>
              </a:lnTo>
              <a:lnTo>
                <a:pt x="0" y="104281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BEB849-55BA-F34A-8292-240D96C65C68}">
      <dsp:nvSpPr>
        <dsp:cNvPr id="0" name=""/>
        <dsp:cNvSpPr/>
      </dsp:nvSpPr>
      <dsp:spPr>
        <a:xfrm>
          <a:off x="7700452" y="1713045"/>
          <a:ext cx="1779978" cy="15293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انخفاض معدل التحويل بنسبة 30</a:t>
          </a:r>
          <a:r>
            <a:rPr lang="en-GB" sz="2200" kern="1200" dirty="0"/>
            <a:t>%.</a:t>
          </a:r>
          <a:endParaRPr lang="en-GB" sz="22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/>
            <a:ea typeface="+mn-ea"/>
            <a:cs typeface="Arial" panose="020B0604020202020204" pitchFamily="34" charset="0"/>
          </a:endParaRPr>
        </a:p>
      </dsp:txBody>
      <dsp:txXfrm>
        <a:off x="7745246" y="1757839"/>
        <a:ext cx="1690390" cy="1439791"/>
      </dsp:txXfrm>
    </dsp:sp>
    <dsp:sp modelId="{B61973B9-0B44-E644-B71B-647A7C96CC5B}">
      <dsp:nvSpPr>
        <dsp:cNvPr id="0" name=""/>
        <dsp:cNvSpPr/>
      </dsp:nvSpPr>
      <dsp:spPr>
        <a:xfrm>
          <a:off x="5306395" y="653736"/>
          <a:ext cx="2009884" cy="7811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1" kern="1200" dirty="0"/>
            <a:t>التحليل</a:t>
          </a:r>
          <a:endParaRPr lang="en-GB" sz="2200" kern="1200" dirty="0"/>
        </a:p>
      </dsp:txBody>
      <dsp:txXfrm>
        <a:off x="5329275" y="676616"/>
        <a:ext cx="1964124" cy="735427"/>
      </dsp:txXfrm>
    </dsp:sp>
    <dsp:sp modelId="{ABA4313E-725F-1742-92C7-6C0A930B71CD}">
      <dsp:nvSpPr>
        <dsp:cNvPr id="0" name=""/>
        <dsp:cNvSpPr/>
      </dsp:nvSpPr>
      <dsp:spPr>
        <a:xfrm>
          <a:off x="6914302" y="1434923"/>
          <a:ext cx="200988" cy="1042811"/>
        </a:xfrm>
        <a:custGeom>
          <a:avLst/>
          <a:gdLst/>
          <a:ahLst/>
          <a:cxnLst/>
          <a:rect l="0" t="0" r="0" b="0"/>
          <a:pathLst>
            <a:path>
              <a:moveTo>
                <a:pt x="200988" y="0"/>
              </a:moveTo>
              <a:lnTo>
                <a:pt x="200988" y="1042811"/>
              </a:lnTo>
              <a:lnTo>
                <a:pt x="0" y="104281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74F160-A9DB-DD4F-80EA-A6DEEBEB081E}">
      <dsp:nvSpPr>
        <dsp:cNvPr id="0" name=""/>
        <dsp:cNvSpPr/>
      </dsp:nvSpPr>
      <dsp:spPr>
        <a:xfrm>
          <a:off x="5134324" y="1713045"/>
          <a:ext cx="1779978" cy="15293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تبين أن الرسالة الإعلانية غير واضحة للجمهور</a:t>
          </a:r>
          <a:endParaRPr lang="en-GB" sz="2200" kern="1200" dirty="0"/>
        </a:p>
      </dsp:txBody>
      <dsp:txXfrm>
        <a:off x="5179118" y="1757839"/>
        <a:ext cx="1690390" cy="1439791"/>
      </dsp:txXfrm>
    </dsp:sp>
    <dsp:sp modelId="{4E7912FB-C25D-7E41-93DF-5E632CB92593}">
      <dsp:nvSpPr>
        <dsp:cNvPr id="0" name=""/>
        <dsp:cNvSpPr/>
      </dsp:nvSpPr>
      <dsp:spPr>
        <a:xfrm>
          <a:off x="2740267" y="653736"/>
          <a:ext cx="2009884" cy="7811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1" kern="1200" dirty="0"/>
            <a:t>التعديل</a:t>
          </a:r>
          <a:endParaRPr lang="en-GB" sz="2200" kern="1200" dirty="0"/>
        </a:p>
      </dsp:txBody>
      <dsp:txXfrm>
        <a:off x="2763147" y="676616"/>
        <a:ext cx="1964124" cy="735427"/>
      </dsp:txXfrm>
    </dsp:sp>
    <dsp:sp modelId="{89071331-5488-1A49-8856-F4512BB3542F}">
      <dsp:nvSpPr>
        <dsp:cNvPr id="0" name=""/>
        <dsp:cNvSpPr/>
      </dsp:nvSpPr>
      <dsp:spPr>
        <a:xfrm>
          <a:off x="4348175" y="1434923"/>
          <a:ext cx="200988" cy="1042811"/>
        </a:xfrm>
        <a:custGeom>
          <a:avLst/>
          <a:gdLst/>
          <a:ahLst/>
          <a:cxnLst/>
          <a:rect l="0" t="0" r="0" b="0"/>
          <a:pathLst>
            <a:path>
              <a:moveTo>
                <a:pt x="200988" y="0"/>
              </a:moveTo>
              <a:lnTo>
                <a:pt x="200988" y="1042811"/>
              </a:lnTo>
              <a:lnTo>
                <a:pt x="0" y="104281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9E977-DC9C-8B43-90ED-AE7D771A3165}">
      <dsp:nvSpPr>
        <dsp:cNvPr id="0" name=""/>
        <dsp:cNvSpPr/>
      </dsp:nvSpPr>
      <dsp:spPr>
        <a:xfrm>
          <a:off x="2568197" y="1713045"/>
          <a:ext cx="1779978" cy="15293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تحسين تصميم الإعلان وإضافة عناصر جذب جديدة</a:t>
          </a:r>
          <a:endParaRPr lang="en-GB" sz="2200" kern="1200" dirty="0"/>
        </a:p>
      </dsp:txBody>
      <dsp:txXfrm>
        <a:off x="2612991" y="1757839"/>
        <a:ext cx="1690390" cy="1439791"/>
      </dsp:txXfrm>
    </dsp:sp>
    <dsp:sp modelId="{4BC7BF7C-CDC2-414C-96CD-1685708BE826}">
      <dsp:nvSpPr>
        <dsp:cNvPr id="0" name=""/>
        <dsp:cNvSpPr/>
      </dsp:nvSpPr>
      <dsp:spPr>
        <a:xfrm>
          <a:off x="174140" y="653736"/>
          <a:ext cx="2009884" cy="7811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1" kern="1200" dirty="0"/>
            <a:t>النتيجة</a:t>
          </a:r>
          <a:endParaRPr lang="en-GB" sz="2200" kern="1200" dirty="0"/>
        </a:p>
      </dsp:txBody>
      <dsp:txXfrm>
        <a:off x="197020" y="676616"/>
        <a:ext cx="1964124" cy="735427"/>
      </dsp:txXfrm>
    </dsp:sp>
    <dsp:sp modelId="{F16A49AA-EAE7-8B4B-B7CB-448371C761DA}">
      <dsp:nvSpPr>
        <dsp:cNvPr id="0" name=""/>
        <dsp:cNvSpPr/>
      </dsp:nvSpPr>
      <dsp:spPr>
        <a:xfrm>
          <a:off x="1782047" y="1434923"/>
          <a:ext cx="200988" cy="1042811"/>
        </a:xfrm>
        <a:custGeom>
          <a:avLst/>
          <a:gdLst/>
          <a:ahLst/>
          <a:cxnLst/>
          <a:rect l="0" t="0" r="0" b="0"/>
          <a:pathLst>
            <a:path>
              <a:moveTo>
                <a:pt x="200988" y="0"/>
              </a:moveTo>
              <a:lnTo>
                <a:pt x="200988" y="1042811"/>
              </a:lnTo>
              <a:lnTo>
                <a:pt x="0" y="104281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0D84BD-5DB1-534B-96D6-09E7D0FE82A1}">
      <dsp:nvSpPr>
        <dsp:cNvPr id="0" name=""/>
        <dsp:cNvSpPr/>
      </dsp:nvSpPr>
      <dsp:spPr>
        <a:xfrm>
          <a:off x="2069" y="1713045"/>
          <a:ext cx="1779978" cy="15293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زيادة معدل التحويل بنسبة 40% خلال أسبوعين</a:t>
          </a:r>
          <a:endParaRPr lang="en-GB" sz="2200" kern="1200" dirty="0"/>
        </a:p>
      </dsp:txBody>
      <dsp:txXfrm>
        <a:off x="46863" y="1757839"/>
        <a:ext cx="1690390" cy="143979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572BF-A9D9-F745-B601-5080335AE422}">
      <dsp:nvSpPr>
        <dsp:cNvPr id="0" name=""/>
        <dsp:cNvSpPr/>
      </dsp:nvSpPr>
      <dsp:spPr>
        <a:xfrm rot="10800000">
          <a:off x="5570355" y="1297"/>
          <a:ext cx="3818570" cy="69017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ملخص الحملة</a:t>
          </a:r>
          <a:endParaRPr lang="en-GB" sz="2400" kern="1200" dirty="0"/>
        </a:p>
      </dsp:txBody>
      <dsp:txXfrm rot="10800000">
        <a:off x="5915442" y="1297"/>
        <a:ext cx="3128395" cy="690175"/>
      </dsp:txXfrm>
    </dsp:sp>
    <dsp:sp modelId="{78AEF69D-27B4-4946-801A-8E2C84872F36}">
      <dsp:nvSpPr>
        <dsp:cNvPr id="0" name=""/>
        <dsp:cNvSpPr/>
      </dsp:nvSpPr>
      <dsp:spPr>
        <a:xfrm rot="10800000">
          <a:off x="495550" y="59962"/>
          <a:ext cx="5299111" cy="572845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تقديم لمحة عن الأهداف والأنشطة</a:t>
          </a:r>
          <a:endParaRPr lang="en-GB" sz="2400" kern="1200" dirty="0"/>
        </a:p>
      </dsp:txBody>
      <dsp:txXfrm rot="10800000">
        <a:off x="781972" y="59962"/>
        <a:ext cx="4726266" cy="572845"/>
      </dsp:txXfrm>
    </dsp:sp>
    <dsp:sp modelId="{76F3AE21-AA34-7C40-AE5C-BEF724463C37}">
      <dsp:nvSpPr>
        <dsp:cNvPr id="0" name=""/>
        <dsp:cNvSpPr/>
      </dsp:nvSpPr>
      <dsp:spPr>
        <a:xfrm rot="10800000">
          <a:off x="5570355" y="788098"/>
          <a:ext cx="3818570" cy="69017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النتائج الرئيسية</a:t>
          </a:r>
          <a:endParaRPr lang="en-GB" sz="2400" kern="1200" dirty="0"/>
        </a:p>
      </dsp:txBody>
      <dsp:txXfrm rot="10800000">
        <a:off x="5915442" y="788098"/>
        <a:ext cx="3128395" cy="690175"/>
      </dsp:txXfrm>
    </dsp:sp>
    <dsp:sp modelId="{B0B34A13-FFC4-AC46-AE5F-CF88E4F9BB9E}">
      <dsp:nvSpPr>
        <dsp:cNvPr id="0" name=""/>
        <dsp:cNvSpPr/>
      </dsp:nvSpPr>
      <dsp:spPr>
        <a:xfrm rot="10800000">
          <a:off x="495550" y="846763"/>
          <a:ext cx="5299111" cy="572845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400" kern="1200" dirty="0"/>
            <a:t>عرض المؤشرات الأكثر أهمية</a:t>
          </a:r>
          <a:endParaRPr lang="en-GB" sz="2400" kern="1200" dirty="0"/>
        </a:p>
      </dsp:txBody>
      <dsp:txXfrm rot="10800000">
        <a:off x="781972" y="846763"/>
        <a:ext cx="4726266" cy="572845"/>
      </dsp:txXfrm>
    </dsp:sp>
    <dsp:sp modelId="{7E6FC182-5BAB-554C-B67D-62774C7FDC7A}">
      <dsp:nvSpPr>
        <dsp:cNvPr id="0" name=""/>
        <dsp:cNvSpPr/>
      </dsp:nvSpPr>
      <dsp:spPr>
        <a:xfrm rot="10800000">
          <a:off x="5570355" y="1574898"/>
          <a:ext cx="3818570" cy="69017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تحليل النجاحات والإخفاقات</a:t>
          </a:r>
          <a:endParaRPr lang="en-GB" sz="2400" kern="1200" dirty="0"/>
        </a:p>
      </dsp:txBody>
      <dsp:txXfrm rot="10800000">
        <a:off x="5915442" y="1574898"/>
        <a:ext cx="3128395" cy="690175"/>
      </dsp:txXfrm>
    </dsp:sp>
    <dsp:sp modelId="{5BBA912C-827C-034F-947B-13D6F736D5BC}">
      <dsp:nvSpPr>
        <dsp:cNvPr id="0" name=""/>
        <dsp:cNvSpPr/>
      </dsp:nvSpPr>
      <dsp:spPr>
        <a:xfrm rot="10800000">
          <a:off x="485522" y="1646120"/>
          <a:ext cx="5299111" cy="572845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توضيح ما عمل جيدًا وما يحتاج إلى تحسين</a:t>
          </a:r>
          <a:endParaRPr lang="en-GB" sz="2400" kern="1200" dirty="0"/>
        </a:p>
      </dsp:txBody>
      <dsp:txXfrm rot="10800000">
        <a:off x="771944" y="1646120"/>
        <a:ext cx="4726266" cy="572845"/>
      </dsp:txXfrm>
    </dsp:sp>
    <dsp:sp modelId="{B899D44E-30A5-E44E-9196-81DDB74F9700}">
      <dsp:nvSpPr>
        <dsp:cNvPr id="0" name=""/>
        <dsp:cNvSpPr/>
      </dsp:nvSpPr>
      <dsp:spPr>
        <a:xfrm rot="10800000">
          <a:off x="5570355" y="2361699"/>
          <a:ext cx="3818570" cy="69017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30480" bIns="152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النتائج الرئيسية</a:t>
          </a:r>
          <a:endParaRPr lang="en-GB" sz="2400" kern="1200" dirty="0"/>
        </a:p>
      </dsp:txBody>
      <dsp:txXfrm rot="10800000">
        <a:off x="5915442" y="2361699"/>
        <a:ext cx="3128395" cy="690175"/>
      </dsp:txXfrm>
    </dsp:sp>
    <dsp:sp modelId="{1B509846-FCBD-5449-A217-CCCBD2E3B896}">
      <dsp:nvSpPr>
        <dsp:cNvPr id="0" name=""/>
        <dsp:cNvSpPr/>
      </dsp:nvSpPr>
      <dsp:spPr>
        <a:xfrm rot="10800000">
          <a:off x="495550" y="2420364"/>
          <a:ext cx="5299111" cy="572845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970" rIns="27940" bIns="1397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200" kern="1200" dirty="0"/>
            <a:t>تقديم استراتيجيات لتحسين الأداء في الحملات القادمة</a:t>
          </a:r>
          <a:endParaRPr lang="en-GB" sz="2200" kern="1200" dirty="0"/>
        </a:p>
      </dsp:txBody>
      <dsp:txXfrm rot="10800000">
        <a:off x="781972" y="2420364"/>
        <a:ext cx="4726266" cy="572845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1E411-AEE8-DF4C-A81F-AB0B3F420FCE}">
      <dsp:nvSpPr>
        <dsp:cNvPr id="0" name=""/>
        <dsp:cNvSpPr/>
      </dsp:nvSpPr>
      <dsp:spPr>
        <a:xfrm>
          <a:off x="7623761" y="1286"/>
          <a:ext cx="2090541" cy="8125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النجاحات</a:t>
          </a:r>
          <a:endParaRPr lang="en-GB" sz="2400" kern="1200" dirty="0"/>
        </a:p>
      </dsp:txBody>
      <dsp:txXfrm>
        <a:off x="7647559" y="25084"/>
        <a:ext cx="2042945" cy="764941"/>
      </dsp:txXfrm>
    </dsp:sp>
    <dsp:sp modelId="{F69676B8-3372-6245-86C7-29A51072DC86}">
      <dsp:nvSpPr>
        <dsp:cNvPr id="0" name=""/>
        <dsp:cNvSpPr/>
      </dsp:nvSpPr>
      <dsp:spPr>
        <a:xfrm>
          <a:off x="9296194" y="813823"/>
          <a:ext cx="209054" cy="1400521"/>
        </a:xfrm>
        <a:custGeom>
          <a:avLst/>
          <a:gdLst/>
          <a:ahLst/>
          <a:cxnLst/>
          <a:rect l="0" t="0" r="0" b="0"/>
          <a:pathLst>
            <a:path>
              <a:moveTo>
                <a:pt x="209054" y="0"/>
              </a:moveTo>
              <a:lnTo>
                <a:pt x="209054" y="1400521"/>
              </a:lnTo>
              <a:lnTo>
                <a:pt x="0" y="140052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BEB849-55BA-F34A-8292-240D96C65C68}">
      <dsp:nvSpPr>
        <dsp:cNvPr id="0" name=""/>
        <dsp:cNvSpPr/>
      </dsp:nvSpPr>
      <dsp:spPr>
        <a:xfrm>
          <a:off x="6713904" y="1103106"/>
          <a:ext cx="2582289" cy="22224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* زيادة معدلات التحويل عن الهدف المحدد</a:t>
          </a:r>
          <a:r>
            <a:rPr lang="en-GB" sz="2400" kern="1200" dirty="0"/>
            <a:t>.</a:t>
          </a:r>
        </a:p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* تحقيق تفاعل إيجابي من الجمهور على الشبكات الاجتماعية</a:t>
          </a:r>
          <a:endParaRPr lang="en-GB" sz="2400" kern="1200" dirty="0"/>
        </a:p>
      </dsp:txBody>
      <dsp:txXfrm>
        <a:off x="6778998" y="1168200"/>
        <a:ext cx="2452101" cy="2092289"/>
      </dsp:txXfrm>
    </dsp:sp>
    <dsp:sp modelId="{B61973B9-0B44-E644-B71B-647A7C96CC5B}">
      <dsp:nvSpPr>
        <dsp:cNvPr id="0" name=""/>
        <dsp:cNvSpPr/>
      </dsp:nvSpPr>
      <dsp:spPr>
        <a:xfrm>
          <a:off x="4462906" y="1286"/>
          <a:ext cx="2090541" cy="8125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الإخفاقات</a:t>
          </a:r>
          <a:endParaRPr lang="en-GB" sz="2400" kern="1200" dirty="0"/>
        </a:p>
      </dsp:txBody>
      <dsp:txXfrm>
        <a:off x="4486704" y="25084"/>
        <a:ext cx="2042945" cy="764941"/>
      </dsp:txXfrm>
    </dsp:sp>
    <dsp:sp modelId="{ABA4313E-725F-1742-92C7-6C0A930B71CD}">
      <dsp:nvSpPr>
        <dsp:cNvPr id="0" name=""/>
        <dsp:cNvSpPr/>
      </dsp:nvSpPr>
      <dsp:spPr>
        <a:xfrm>
          <a:off x="6135339" y="813823"/>
          <a:ext cx="209054" cy="1400521"/>
        </a:xfrm>
        <a:custGeom>
          <a:avLst/>
          <a:gdLst/>
          <a:ahLst/>
          <a:cxnLst/>
          <a:rect l="0" t="0" r="0" b="0"/>
          <a:pathLst>
            <a:path>
              <a:moveTo>
                <a:pt x="209054" y="0"/>
              </a:moveTo>
              <a:lnTo>
                <a:pt x="209054" y="1400521"/>
              </a:lnTo>
              <a:lnTo>
                <a:pt x="0" y="140052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74F160-A9DB-DD4F-80EA-A6DEEBEB081E}">
      <dsp:nvSpPr>
        <dsp:cNvPr id="0" name=""/>
        <dsp:cNvSpPr/>
      </dsp:nvSpPr>
      <dsp:spPr>
        <a:xfrm>
          <a:off x="3331029" y="1103106"/>
          <a:ext cx="2804310" cy="22224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* ضعف أداء البريد الإلكتروني مقارنة بالقنوات الأخرى</a:t>
          </a:r>
          <a:r>
            <a:rPr lang="en-GB" sz="2400" kern="1200" dirty="0"/>
            <a:t>.</a:t>
          </a:r>
        </a:p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* تجاوز التكلفة المستهدفة لبعض الإعلانات</a:t>
          </a:r>
          <a:r>
            <a:rPr lang="en-GB" sz="2400" kern="1200" dirty="0"/>
            <a:t>.</a:t>
          </a:r>
        </a:p>
      </dsp:txBody>
      <dsp:txXfrm>
        <a:off x="3396123" y="1168200"/>
        <a:ext cx="2674122" cy="2092289"/>
      </dsp:txXfrm>
    </dsp:sp>
    <dsp:sp modelId="{4E7912FB-C25D-7E41-93DF-5E632CB92593}">
      <dsp:nvSpPr>
        <dsp:cNvPr id="0" name=""/>
        <dsp:cNvSpPr/>
      </dsp:nvSpPr>
      <dsp:spPr>
        <a:xfrm>
          <a:off x="1080030" y="1286"/>
          <a:ext cx="2090541" cy="8125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الدروس المستفادة</a:t>
          </a:r>
          <a:endParaRPr lang="en-GB" sz="2400" kern="1200" dirty="0"/>
        </a:p>
      </dsp:txBody>
      <dsp:txXfrm>
        <a:off x="1103828" y="25084"/>
        <a:ext cx="2042945" cy="764941"/>
      </dsp:txXfrm>
    </dsp:sp>
    <dsp:sp modelId="{89071331-5488-1A49-8856-F4512BB3542F}">
      <dsp:nvSpPr>
        <dsp:cNvPr id="0" name=""/>
        <dsp:cNvSpPr/>
      </dsp:nvSpPr>
      <dsp:spPr>
        <a:xfrm>
          <a:off x="2752463" y="813823"/>
          <a:ext cx="209054" cy="1400521"/>
        </a:xfrm>
        <a:custGeom>
          <a:avLst/>
          <a:gdLst/>
          <a:ahLst/>
          <a:cxnLst/>
          <a:rect l="0" t="0" r="0" b="0"/>
          <a:pathLst>
            <a:path>
              <a:moveTo>
                <a:pt x="209054" y="0"/>
              </a:moveTo>
              <a:lnTo>
                <a:pt x="209054" y="1400521"/>
              </a:lnTo>
              <a:lnTo>
                <a:pt x="0" y="140052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9E977-DC9C-8B43-90ED-AE7D771A3165}">
      <dsp:nvSpPr>
        <dsp:cNvPr id="0" name=""/>
        <dsp:cNvSpPr/>
      </dsp:nvSpPr>
      <dsp:spPr>
        <a:xfrm>
          <a:off x="170174" y="1103106"/>
          <a:ext cx="2582289" cy="22224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* تحسين استراتيجيات القنوات الضعيفة</a:t>
          </a:r>
          <a:r>
            <a:rPr lang="en-GB" sz="2400" kern="1200" dirty="0"/>
            <a:t>.</a:t>
          </a:r>
        </a:p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* تحسين إدارة الميزانية للحد من الهدر</a:t>
          </a:r>
          <a:r>
            <a:rPr lang="en-GB" sz="2400" kern="1200" dirty="0"/>
            <a:t>.</a:t>
          </a:r>
        </a:p>
      </dsp:txBody>
      <dsp:txXfrm>
        <a:off x="235268" y="1168200"/>
        <a:ext cx="2452101" cy="209228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FD1DA2-E33A-2D48-987A-4CA29903B0F8}">
      <dsp:nvSpPr>
        <dsp:cNvPr id="0" name=""/>
        <dsp:cNvSpPr/>
      </dsp:nvSpPr>
      <dsp:spPr>
        <a:xfrm rot="5400000">
          <a:off x="426894" y="1422647"/>
          <a:ext cx="1271665" cy="211602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DBB1F8-90DF-7C47-B9C6-FA8E88ABFCCB}">
      <dsp:nvSpPr>
        <dsp:cNvPr id="0" name=""/>
        <dsp:cNvSpPr/>
      </dsp:nvSpPr>
      <dsp:spPr>
        <a:xfrm>
          <a:off x="214622" y="2054882"/>
          <a:ext cx="1910357" cy="16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تقليل التركيز على القنوات ذات الأداء الضعيف</a:t>
          </a:r>
          <a:r>
            <a:rPr lang="en-GB" sz="2800" kern="1200" dirty="0"/>
            <a:t>.</a:t>
          </a:r>
        </a:p>
      </dsp:txBody>
      <dsp:txXfrm>
        <a:off x="214622" y="2054882"/>
        <a:ext cx="1910357" cy="1674540"/>
      </dsp:txXfrm>
    </dsp:sp>
    <dsp:sp modelId="{13D0416A-4F11-7841-8CFD-07F6072E8E3A}">
      <dsp:nvSpPr>
        <dsp:cNvPr id="0" name=""/>
        <dsp:cNvSpPr/>
      </dsp:nvSpPr>
      <dsp:spPr>
        <a:xfrm>
          <a:off x="1764535" y="1266863"/>
          <a:ext cx="360444" cy="360444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6220D3-1899-984E-BE9D-20FF74A09423}">
      <dsp:nvSpPr>
        <dsp:cNvPr id="0" name=""/>
        <dsp:cNvSpPr/>
      </dsp:nvSpPr>
      <dsp:spPr>
        <a:xfrm rot="5400000">
          <a:off x="2765546" y="843945"/>
          <a:ext cx="1271665" cy="211602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C0CE8-54D8-9E4A-A4AB-E414A481670C}">
      <dsp:nvSpPr>
        <dsp:cNvPr id="0" name=""/>
        <dsp:cNvSpPr/>
      </dsp:nvSpPr>
      <dsp:spPr>
        <a:xfrm>
          <a:off x="2553273" y="1476181"/>
          <a:ext cx="1910357" cy="16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زيادة الاستثمار في الإعلانات التي تحقق عائدًا مرتفعًا</a:t>
          </a:r>
          <a:r>
            <a:rPr lang="en-GB" sz="2800" kern="1200" dirty="0"/>
            <a:t>.</a:t>
          </a:r>
        </a:p>
      </dsp:txBody>
      <dsp:txXfrm>
        <a:off x="2553273" y="1476181"/>
        <a:ext cx="1910357" cy="1674540"/>
      </dsp:txXfrm>
    </dsp:sp>
    <dsp:sp modelId="{29E6F2BE-3F3C-8A44-8953-AD24B84751DD}">
      <dsp:nvSpPr>
        <dsp:cNvPr id="0" name=""/>
        <dsp:cNvSpPr/>
      </dsp:nvSpPr>
      <dsp:spPr>
        <a:xfrm>
          <a:off x="4103186" y="688161"/>
          <a:ext cx="360444" cy="360444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49C54-C35A-264D-A4C7-190071D69AD1}">
      <dsp:nvSpPr>
        <dsp:cNvPr id="0" name=""/>
        <dsp:cNvSpPr/>
      </dsp:nvSpPr>
      <dsp:spPr>
        <a:xfrm rot="5400000">
          <a:off x="5104197" y="265244"/>
          <a:ext cx="1271665" cy="211602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969FD-6340-0347-A402-F5018310D776}">
      <dsp:nvSpPr>
        <dsp:cNvPr id="0" name=""/>
        <dsp:cNvSpPr/>
      </dsp:nvSpPr>
      <dsp:spPr>
        <a:xfrm>
          <a:off x="4891924" y="897479"/>
          <a:ext cx="1910357" cy="16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التركيز على القنوات الأكثر أداءً</a:t>
          </a:r>
          <a:r>
            <a:rPr lang="en-GB" sz="2800" kern="1200" dirty="0"/>
            <a:t>.</a:t>
          </a:r>
        </a:p>
      </dsp:txBody>
      <dsp:txXfrm>
        <a:off x="4891924" y="897479"/>
        <a:ext cx="1910357" cy="1674540"/>
      </dsp:txXfrm>
    </dsp:sp>
    <dsp:sp modelId="{6B767686-728B-204D-BA31-C96B469FBAFD}">
      <dsp:nvSpPr>
        <dsp:cNvPr id="0" name=""/>
        <dsp:cNvSpPr/>
      </dsp:nvSpPr>
      <dsp:spPr>
        <a:xfrm>
          <a:off x="6441837" y="109460"/>
          <a:ext cx="360444" cy="360444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E397E1-7BCC-5440-88A1-82111842AD53}">
      <dsp:nvSpPr>
        <dsp:cNvPr id="0" name=""/>
        <dsp:cNvSpPr/>
      </dsp:nvSpPr>
      <dsp:spPr>
        <a:xfrm rot="5400000">
          <a:off x="7442848" y="-313457"/>
          <a:ext cx="1271665" cy="211602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F0AFD-220B-4B46-BCC7-A239FC8FE2DD}">
      <dsp:nvSpPr>
        <dsp:cNvPr id="0" name=""/>
        <dsp:cNvSpPr/>
      </dsp:nvSpPr>
      <dsp:spPr>
        <a:xfrm>
          <a:off x="7230575" y="318777"/>
          <a:ext cx="1910357" cy="1674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تحسين استراتيجيات استهداف الجمهور</a:t>
          </a:r>
          <a:r>
            <a:rPr lang="en-GB" sz="2800" kern="1200" dirty="0"/>
            <a:t>.</a:t>
          </a:r>
        </a:p>
      </dsp:txBody>
      <dsp:txXfrm>
        <a:off x="7230575" y="318777"/>
        <a:ext cx="1910357" cy="167454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EF0D66-CDA4-024E-8638-EBBBA23B0480}">
      <dsp:nvSpPr>
        <dsp:cNvPr id="0" name=""/>
        <dsp:cNvSpPr/>
      </dsp:nvSpPr>
      <dsp:spPr>
        <a:xfrm>
          <a:off x="7384397" y="823547"/>
          <a:ext cx="1757233" cy="21910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تقييم العلاقة مع الجمهور بعد الحملة</a:t>
          </a:r>
          <a:r>
            <a:rPr lang="en-GB" sz="2800" kern="1200" dirty="0"/>
            <a:t>.</a:t>
          </a:r>
        </a:p>
      </dsp:txBody>
      <dsp:txXfrm>
        <a:off x="7435865" y="875015"/>
        <a:ext cx="1654297" cy="2088113"/>
      </dsp:txXfrm>
    </dsp:sp>
    <dsp:sp modelId="{52832659-7A20-5348-A284-45505EC08986}">
      <dsp:nvSpPr>
        <dsp:cNvPr id="0" name=""/>
        <dsp:cNvSpPr/>
      </dsp:nvSpPr>
      <dsp:spPr>
        <a:xfrm rot="10800000">
          <a:off x="6836141" y="1701175"/>
          <a:ext cx="372533" cy="4357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6947901" y="1788334"/>
        <a:ext cx="260773" cy="261475"/>
      </dsp:txXfrm>
    </dsp:sp>
    <dsp:sp modelId="{5A2B081D-21EB-B047-B6E7-135B7FFF68E4}">
      <dsp:nvSpPr>
        <dsp:cNvPr id="0" name=""/>
        <dsp:cNvSpPr/>
      </dsp:nvSpPr>
      <dsp:spPr>
        <a:xfrm>
          <a:off x="4924271" y="823547"/>
          <a:ext cx="1757233" cy="21910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مراجعة الميزانية والتأكد من الاستخدام الأمثل</a:t>
          </a:r>
          <a:r>
            <a:rPr lang="en-GB" sz="2800" kern="1200" dirty="0"/>
            <a:t>.</a:t>
          </a:r>
        </a:p>
      </dsp:txBody>
      <dsp:txXfrm>
        <a:off x="4975739" y="875015"/>
        <a:ext cx="1654297" cy="2088113"/>
      </dsp:txXfrm>
    </dsp:sp>
    <dsp:sp modelId="{53497910-FD2A-E84D-90CE-08C33512EB09}">
      <dsp:nvSpPr>
        <dsp:cNvPr id="0" name=""/>
        <dsp:cNvSpPr/>
      </dsp:nvSpPr>
      <dsp:spPr>
        <a:xfrm rot="10800000">
          <a:off x="4376014" y="1701175"/>
          <a:ext cx="372533" cy="4357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4487774" y="1788334"/>
        <a:ext cx="260773" cy="261475"/>
      </dsp:txXfrm>
    </dsp:sp>
    <dsp:sp modelId="{B70724C5-4CF0-2644-A906-018F97C2B94E}">
      <dsp:nvSpPr>
        <dsp:cNvPr id="0" name=""/>
        <dsp:cNvSpPr/>
      </dsp:nvSpPr>
      <dsp:spPr>
        <a:xfrm>
          <a:off x="2464145" y="823547"/>
          <a:ext cx="1757233" cy="21910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إعداد تقارير نهائية وتقديمها للجهات المعنية</a:t>
          </a:r>
          <a:r>
            <a:rPr lang="en-GB" sz="2800" kern="1200" dirty="0"/>
            <a:t>.</a:t>
          </a:r>
        </a:p>
      </dsp:txBody>
      <dsp:txXfrm>
        <a:off x="2515613" y="875015"/>
        <a:ext cx="1654297" cy="2088113"/>
      </dsp:txXfrm>
    </dsp:sp>
    <dsp:sp modelId="{068DAF37-E540-0B46-B80F-AFF932BF6C8E}">
      <dsp:nvSpPr>
        <dsp:cNvPr id="0" name=""/>
        <dsp:cNvSpPr/>
      </dsp:nvSpPr>
      <dsp:spPr>
        <a:xfrm rot="10800000">
          <a:off x="1915888" y="1701175"/>
          <a:ext cx="372533" cy="4357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2027648" y="1788334"/>
        <a:ext cx="260773" cy="261475"/>
      </dsp:txXfrm>
    </dsp:sp>
    <dsp:sp modelId="{EFE7A7B4-F5DE-DF4B-A374-D1109C9045E8}">
      <dsp:nvSpPr>
        <dsp:cNvPr id="0" name=""/>
        <dsp:cNvSpPr/>
      </dsp:nvSpPr>
      <dsp:spPr>
        <a:xfrm>
          <a:off x="4019" y="823547"/>
          <a:ext cx="1757233" cy="21910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وقف الإعلانات النشطة على جميع القنوات</a:t>
          </a:r>
          <a:r>
            <a:rPr lang="en-GB" sz="2800" kern="1200" dirty="0"/>
            <a:t>.</a:t>
          </a:r>
        </a:p>
      </dsp:txBody>
      <dsp:txXfrm>
        <a:off x="55487" y="875015"/>
        <a:ext cx="1654297" cy="2088113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7D73BE-BC33-BA4C-9455-05ADE22670C0}">
      <dsp:nvSpPr>
        <dsp:cNvPr id="0" name=""/>
        <dsp:cNvSpPr/>
      </dsp:nvSpPr>
      <dsp:spPr>
        <a:xfrm>
          <a:off x="0" y="3148110"/>
          <a:ext cx="9145650" cy="68872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التركيز على التفاعل مع الجمهور لتحسين سمعة العلامة التجارية</a:t>
          </a:r>
          <a:r>
            <a:rPr lang="en-GB" sz="2800" kern="1200" dirty="0"/>
            <a:t>.</a:t>
          </a:r>
        </a:p>
      </dsp:txBody>
      <dsp:txXfrm>
        <a:off x="0" y="3148110"/>
        <a:ext cx="9145650" cy="688729"/>
      </dsp:txXfrm>
    </dsp:sp>
    <dsp:sp modelId="{21D609A8-A78C-5448-9230-DE2EC7494FD2}">
      <dsp:nvSpPr>
        <dsp:cNvPr id="0" name=""/>
        <dsp:cNvSpPr/>
      </dsp:nvSpPr>
      <dsp:spPr>
        <a:xfrm rot="10800000">
          <a:off x="0" y="2099175"/>
          <a:ext cx="9145650" cy="1059266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اختبار استراتيجيات مختلفة خلال التنفيذ</a:t>
          </a:r>
          <a:r>
            <a:rPr lang="en-GB" sz="2800" kern="1200" dirty="0"/>
            <a:t>.</a:t>
          </a:r>
        </a:p>
      </dsp:txBody>
      <dsp:txXfrm rot="10800000">
        <a:off x="0" y="2099175"/>
        <a:ext cx="9145650" cy="688279"/>
      </dsp:txXfrm>
    </dsp:sp>
    <dsp:sp modelId="{A1BCF5A2-4472-DA40-8BA6-E321E7B780F7}">
      <dsp:nvSpPr>
        <dsp:cNvPr id="0" name=""/>
        <dsp:cNvSpPr/>
      </dsp:nvSpPr>
      <dsp:spPr>
        <a:xfrm rot="10800000">
          <a:off x="0" y="1050240"/>
          <a:ext cx="9145650" cy="1059266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استخدام البيانات لتحسين الأداء باستمرار</a:t>
          </a:r>
          <a:r>
            <a:rPr lang="en-GB" sz="2800" kern="1200" dirty="0"/>
            <a:t>.</a:t>
          </a:r>
        </a:p>
      </dsp:txBody>
      <dsp:txXfrm rot="10800000">
        <a:off x="0" y="1050240"/>
        <a:ext cx="9145650" cy="688279"/>
      </dsp:txXfrm>
    </dsp:sp>
    <dsp:sp modelId="{E88325E0-E554-7640-8CCC-A7A795B022B0}">
      <dsp:nvSpPr>
        <dsp:cNvPr id="0" name=""/>
        <dsp:cNvSpPr/>
      </dsp:nvSpPr>
      <dsp:spPr>
        <a:xfrm rot="10800000">
          <a:off x="0" y="1304"/>
          <a:ext cx="9145650" cy="1059266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800" kern="1200" dirty="0"/>
            <a:t>تحديد أهداف قابلة للقياس ومحددة بزمن</a:t>
          </a:r>
          <a:r>
            <a:rPr lang="en-GB" sz="2800" kern="1200" dirty="0"/>
            <a:t>.</a:t>
          </a:r>
        </a:p>
      </dsp:txBody>
      <dsp:txXfrm rot="10800000">
        <a:off x="0" y="1304"/>
        <a:ext cx="9145650" cy="6882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6DB35-9C47-CDEA-BC9C-34CBD7630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B6BB58-85CE-6471-C530-5491EDD765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122003-7FF4-1458-B969-FF22C4AA4A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7EFA3-29BA-2961-B195-CD9DBC8586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684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rtl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2024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20D85C-97AA-3B51-AB85-5A2DF8E39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8B92CB-114F-D48C-B29C-3AE9E1FF7B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6C1911-C502-E44D-B9CC-77DB75D049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defTabSz="914400" rtl="1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42DCB2-486E-1841-3BE6-DD17B363F2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252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defTabSz="914400" rtl="1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6713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E1BFD3-69F8-9B5A-0C05-4F2D8613E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36FB8E-8D3B-63F3-60E5-31C4343063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2CF314-5FDF-0394-C452-3FEE3221E3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10D34C-DEBD-7DBF-CAF7-AD9FF83778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7429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D6BDBE-2B60-6861-FAFC-8C6E6AC240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E17700-AA94-8ABB-B895-71DEE8269D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4863B8-C49E-9F0C-020C-1FE499FA43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62D9EF-81E3-5428-EDF1-9CBCE0AC4E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126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A98216-4036-258A-C336-6053780A4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1AF305-7BFB-8439-C6B0-1F2B985206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AED731-DA70-DD0A-EFBE-3B11B2DC69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rtl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2D2894-4F60-96A9-A3C3-A86C52E43E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0750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4890EE-981D-E472-24C2-B2BDA2FC9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865F4F-2E05-0035-81F6-EFE1B83312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1110A5-D506-B166-008F-FADA59822E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162A94-08DC-64DA-C7EF-9FA620D7C6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4506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313AE4-C5D4-6303-529B-1A26DD591E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16BA3A-23B3-02F5-49D3-BE717DB88B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4F8939-6113-DDB1-7919-52A34143D8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E7B6C4-6144-D9FE-B1A1-D6A3DC5B65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599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EE74E1-F5D4-5079-919F-67BD58F22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144E62-FE7B-ECC5-6733-4CD1C01931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E93191-9989-D5AE-ECA5-D0594392B0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121AC8-C1B0-E59E-B835-2D88297A47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9089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F2642F-4DAC-A65D-3227-E9CDD89971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FE9182-B21B-15C7-6D68-0712668BC6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50CDD7-4CA3-A6DE-B0F4-9C9C4539CB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ar-S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BD8C42-B9F2-5CCF-7E06-6FDBF9175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2358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1BB5D0-14EF-1516-FC4C-BDB5D996FD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6D42CB-ED88-FAFF-8D61-B4C3CC5E5B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677805-25CB-A963-ADEC-34F1ACF29A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defTabSz="914400" rtl="1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E5160-13DB-A9B9-1E71-4025A4487C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6754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F6084-F05B-E944-8A07-9C72AD5AD3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4FFF3C-2B12-FE8F-4724-AAA39E4AA6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03CB5C-A016-CBED-1886-1DBACEC529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l" defTabSz="914400" rtl="0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7C99EE-9C94-8D61-4B13-EE54583E56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0531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E7AB89-5CAA-A04D-66FF-68495FF49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5B45F1-B2FB-7FC3-FC24-142B054448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108046-1781-78B2-63A0-60CFAAAD66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ar-S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851998-3ACD-6BEB-244F-B030673AB9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5818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27E801-2059-E8F7-9EC7-47AAB0112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71D20C-EA43-7C26-384A-CAFCD8B4F9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27D6E6-71E4-B89F-6ADA-864ED36869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l" defTabSz="914400" rtl="0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AE1B9A-7DBD-1B63-2F75-49CC2769AE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0092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D59E9B-578D-7FB2-434E-70F6CC585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414D35-CA88-EF09-0DA4-7EE9E1290F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0B31E1-A73B-212F-C25A-D3E9421809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30070B-9267-2734-7ABE-3A33F16335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1160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954933-9BF7-1787-79DA-5E448FBBC3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0B8981-E34F-4A14-78C8-0099A3C686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FF9355-4529-343A-9247-FF7608B79E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3BE834-9FCE-5535-3F5F-0FEF7C26EF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7339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A443FD-64B5-B9AC-9BF6-2916822DBE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FEC943-C2D4-893F-91FB-FA299967F0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08E4CF-7C32-0AB6-49C0-190B9CBECD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rtl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1CE7C3-42A5-FF2B-6237-A3244E80C0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2965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98C0B-8A38-B857-EB81-F5F3BCA186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514DF6-2F0C-E607-4AC3-E67AD7789E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EE3967-D823-93BC-0780-366D6943D2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753712-9A44-E0FE-91FE-51764BA277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0596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A84A39-13AB-2FF4-8FF3-343F004DE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ECD597-0B7C-316B-5A98-2D9013E006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77F384-5D46-E143-83F5-6FCA796246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4C6B5-5B84-1CD3-1EC8-2D9D8EDC56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47210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A67BF7-E074-E0F5-9C26-21C0509BB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C8F153-9874-59B9-2E8E-8BA71B4930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EE85BB-D2D7-0B00-71FD-A7AD4B9D8C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l" defTabSz="914400" rtl="0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22C3EF-0560-9A0B-B021-E0DEFD9240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46891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EF2631-E322-BDC7-7A23-9691E1852B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5307F4-B6C5-EB7E-8403-63D0DFC1D5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595737-DBEA-2518-45BF-DDC1384BDD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rtl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0CEDD-A50D-89AB-A442-0026B1A967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647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7FA10D-EDCB-C009-2005-A3639291E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4829CD-C86B-D23F-C41A-70263DF6B8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F03FA4-B3E5-7220-405E-1BE0F017F2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61355-32D7-7933-7377-C30A5DADDE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35591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ED6BB-1C38-377A-4CE2-8E22E6AA31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814EE9-14D9-41B6-A758-59184BBCDD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EF3EA4-3D8D-123F-3C64-726FAA0077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defTabSz="914400" rtl="1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E1EEFF-D48B-218F-7F3F-4EC1FDC39E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1648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7C4AD3-040B-0B64-109A-06B833DAD1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AACDDF-55A7-F1B5-9DD4-AC91356EA6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2A1F15-EA40-4946-D570-83DD0373F0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defTabSz="914400" rtl="1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A4189E-83C2-8236-C48B-E8F01AE2DD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08410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18BFDE-FDFF-CF58-8E55-E118497A93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F84B01-8021-1C04-734D-5DCAB77777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C611FC-4938-29A0-869A-F9A6A3685C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rtl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D6428-E531-C22F-70D3-3CA12A3D3D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44796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147C86-2D16-71C2-0567-A46139F35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B7E650-0606-9C07-D736-16F4DEBC09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818A67-D65C-CAF1-AA15-A08DF878C7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defTabSz="914400" rtl="1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803FEF-0EE1-C7F9-F8D1-5F0D246DBF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48885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76BB7-409B-87FD-25B9-6C31576406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FEC308-DAA2-8F21-0571-18DDE415EB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EE02F0-CC6F-DFFC-1D10-70C317FD35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r" defTabSz="914400" rtl="1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0BEC2A-8591-E8A7-346A-11D125F081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7413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5968F-002C-F9B3-D166-7038447CCD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A0A72D-24A2-A35C-5114-155AF77472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2A5DBE-2B0B-29EE-F334-D69C34A798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4AF34B-36EE-2CEC-33EF-4CDAEEB21E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23471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CC43F-B93D-4E6E-8225-453698158F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22EA75-AA3D-10D9-CAFC-C91F262639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ACE8A7-C660-3A93-05CA-701525902B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E0B322-536B-40A4-3052-D84AC0546E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2120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6FAC2D-EE45-6D43-793A-D33A806CC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30F710-ED7F-3C0F-CC63-7FF1139F74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46D96C-8F68-E4B0-74C4-FB335CDFA3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A70DEA-9EC9-8BF8-3AAE-CC58A30AA2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3488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3EEF76-AE95-7637-165D-C7AEAFA59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5196AB-D400-C9A4-36D4-E0635C8007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E5BD44-F11D-81B2-BD08-BC5362CBC0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B2E1B1-1DD4-6D84-9A3E-2C4627E6C7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16115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A4E404-44FA-4D69-6E2F-F564E6E718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312DBB-48E8-2447-6098-990B4D246E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3C1C50-A78A-44E7-CDED-958B1BC6C5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D33EA3-2C3C-CA01-9DA2-1305FAF1B9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96762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9251DA-14B4-22C5-5208-01025D097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2AB7EF-CCCE-5A2C-2E6D-C7D0F02C9F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D4D58D-B8ED-6826-BFC1-069CCBDE2D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765059-46DC-D107-7DD1-584CFCEF5E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29692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933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sproutsocial.com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canva.com/" TargetMode="External"/><Relationship Id="rId5" Type="http://schemas.openxmlformats.org/officeDocument/2006/relationships/hyperlink" Target="https://www.hotjar.com/" TargetMode="External"/><Relationship Id="rId4" Type="http://schemas.openxmlformats.org/officeDocument/2006/relationships/hyperlink" Target="https://ads.google.com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g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4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5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6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7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8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9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0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1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504892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ID"/>
          </a:p>
        </p:txBody>
      </p:sp>
      <p:sp>
        <p:nvSpPr>
          <p:cNvPr id="9" name="TextBox 8"/>
          <p:cNvSpPr txBox="1"/>
          <p:nvPr/>
        </p:nvSpPr>
        <p:spPr>
          <a:xfrm>
            <a:off x="7516696" y="1911120"/>
            <a:ext cx="4644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000" b="1" dirty="0">
                <a:solidFill>
                  <a:schemeClr val="accent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الحملات التسويقية الرقمية </a:t>
            </a:r>
            <a:endParaRPr lang="en-US" sz="8000" b="1" dirty="0">
              <a:solidFill>
                <a:schemeClr val="accent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4245430" y="3121967"/>
            <a:ext cx="7475130" cy="1926902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1"/>
            <a:r>
              <a:rPr lang="ar-SA" sz="2800" b="1" dirty="0">
                <a:solidFill>
                  <a:srgbClr val="0070C0"/>
                </a:solidFill>
                <a:latin typeface="Alexandria" charset="0"/>
                <a:cs typeface="Alexandria" charset="0"/>
              </a:rPr>
              <a:t>الأسبوع ٩</a:t>
            </a:r>
          </a:p>
          <a:p>
            <a:pPr algn="ctr" rtl="1"/>
            <a:r>
              <a:rPr lang="ar-SA" sz="44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 </a:t>
            </a:r>
            <a:r>
              <a:rPr lang="ar-SA" sz="4400" b="1" dirty="0">
                <a:solidFill>
                  <a:schemeClr val="tx1"/>
                </a:solidFill>
              </a:rPr>
              <a:t>إدارة الحملات التسويقية الرقمية وتعديلها</a:t>
            </a:r>
            <a:endParaRPr lang="ar-SA" sz="4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390224" y="2504563"/>
            <a:ext cx="11095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MKT 224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78633" y="5978412"/>
            <a:ext cx="59921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د. محمد عادل عبدالرازق</a:t>
            </a:r>
          </a:p>
          <a:p>
            <a:pPr algn="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دكتوراة إدارة الأعمال، جامعة اكستر، إنجلترا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805797" y="5538054"/>
            <a:ext cx="726509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A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اعداد</a:t>
            </a:r>
            <a:endParaRPr lang="en-US" sz="2400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pic>
        <p:nvPicPr>
          <p:cNvPr id="23" name="Picture Placeholder 22" descr="A magnifying glass over papers and calculator&#10;&#10;Description automatically generated">
            <a:extLst>
              <a:ext uri="{FF2B5EF4-FFF2-40B4-BE49-F238E27FC236}">
                <a16:creationId xmlns:a16="http://schemas.microsoft.com/office/drawing/2014/main" id="{AB7FC1FF-8604-6ABA-F1DC-554858E656C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94" b="19394"/>
          <a:stretch>
            <a:fillRect/>
          </a:stretch>
        </p:blipFill>
        <p:spPr>
          <a:xfrm>
            <a:off x="1" y="0"/>
            <a:ext cx="7442383" cy="4555671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F2B08-DF15-B5BC-7046-3B272C2FB6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5EFADBE-039F-88B7-7A03-0BB0351DF81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F52CD0-998C-E8D0-E2B1-D4AC443967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4054A2-6C47-A280-138F-0DB8948C339C}"/>
              </a:ext>
            </a:extLst>
          </p:cNvPr>
          <p:cNvSpPr txBox="1"/>
          <p:nvPr/>
        </p:nvSpPr>
        <p:spPr>
          <a:xfrm>
            <a:off x="4351437" y="694191"/>
            <a:ext cx="5397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3600" b="1" dirty="0">
                <a:solidFill>
                  <a:srgbClr val="00B0F0"/>
                </a:solidFill>
                <a:latin typeface="Alexandria" charset="0"/>
              </a:rPr>
              <a:t>الأهداف التعليمية للمحاضرة </a:t>
            </a:r>
            <a:endParaRPr lang="en-US" sz="36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3EA99B-B0D9-25CD-D599-55AE32A87924}"/>
              </a:ext>
            </a:extLst>
          </p:cNvPr>
          <p:cNvSpPr txBox="1"/>
          <p:nvPr/>
        </p:nvSpPr>
        <p:spPr>
          <a:xfrm>
            <a:off x="3094496" y="1095662"/>
            <a:ext cx="8701948" cy="5129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400" rtl="1" eaLnBrk="1" latinLnBrk="0" hangingPunct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في نهاية هذه المحاضرة، سيكون الطلاب قادرين على:</a:t>
            </a:r>
            <a:r>
              <a:rPr lang="ar-SA" sz="2800" dirty="0"/>
              <a:t>:</a:t>
            </a:r>
            <a:endParaRPr lang="ar-SA" sz="2800" b="1" dirty="0"/>
          </a:p>
          <a:p>
            <a:pPr algn="r" rtl="1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ar-SA" sz="2800" dirty="0"/>
              <a:t>فهم عملية إدارة الحملات الرقمية ككل.</a:t>
            </a:r>
          </a:p>
          <a:p>
            <a:pPr algn="r" rtl="1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ar-SA" sz="2800" dirty="0"/>
              <a:t>التعرف على كيفية تعديل الحملات أثناء تنفيذها لتحقيق أفضل النتائج.</a:t>
            </a:r>
          </a:p>
          <a:p>
            <a:pPr algn="r" rtl="1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ar-SA" sz="2800" dirty="0"/>
              <a:t>استيعاب العلاقة بين التخطيط، التنفيذ، والتحليل في إدارة الحملات.</a:t>
            </a:r>
          </a:p>
          <a:p>
            <a:pPr algn="r" rtl="1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ar-SA" sz="2800" dirty="0"/>
              <a:t>التعرف على استراتيجيات الإغلاق الاحترافي للحملات الرقمية.</a:t>
            </a:r>
          </a:p>
          <a:p>
            <a:pPr algn="r" rtl="1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ar-SA" sz="2800" dirty="0"/>
              <a:t>ربط المفاهيم النظرية بالممارسات العملية لتطبيقها في حملات واقعية.</a:t>
            </a:r>
          </a:p>
        </p:txBody>
      </p:sp>
      <p:pic>
        <p:nvPicPr>
          <p:cNvPr id="3" name="Picture Placeholder 4">
            <a:extLst>
              <a:ext uri="{FF2B5EF4-FFF2-40B4-BE49-F238E27FC236}">
                <a16:creationId xmlns:a16="http://schemas.microsoft.com/office/drawing/2014/main" id="{16A716AB-0779-42DB-4BC4-8830E03EF58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9" y="0"/>
            <a:ext cx="5138818" cy="6858000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8938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1781DFC-285D-351D-2CE2-3F5C28293260}"/>
              </a:ext>
            </a:extLst>
          </p:cNvPr>
          <p:cNvSpPr txBox="1"/>
          <p:nvPr/>
        </p:nvSpPr>
        <p:spPr>
          <a:xfrm>
            <a:off x="6408412" y="1160640"/>
            <a:ext cx="5397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3600" b="1" dirty="0">
                <a:solidFill>
                  <a:srgbClr val="00B0F0"/>
                </a:solidFill>
                <a:latin typeface="Alexandria" charset="0"/>
              </a:rPr>
              <a:t>مكونات المحاضرة</a:t>
            </a:r>
            <a:endParaRPr lang="en-US" sz="36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1E49D2-1018-3ADF-328A-B0BDCB58B5A8}"/>
              </a:ext>
            </a:extLst>
          </p:cNvPr>
          <p:cNvSpPr txBox="1"/>
          <p:nvPr/>
        </p:nvSpPr>
        <p:spPr>
          <a:xfrm>
            <a:off x="2651261" y="1726339"/>
            <a:ext cx="8798228" cy="4269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الجزء الأول: </a:t>
            </a:r>
            <a:r>
              <a:rPr lang="ar-SA" sz="2800" dirty="0"/>
              <a:t>إدارة الحملة الرقمية كعملية متكاملة.</a:t>
            </a:r>
          </a:p>
          <a:p>
            <a:pPr algn="r" rtl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الجزء الثاني: </a:t>
            </a:r>
            <a:r>
              <a:rPr lang="ar-SA" sz="2800" dirty="0"/>
              <a:t>الخطوات العملية لإدارة الحملات الرقمية.</a:t>
            </a:r>
          </a:p>
          <a:p>
            <a:pPr algn="r" rtl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الجزء الثالث</a:t>
            </a: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ar-SA" sz="2800" dirty="0"/>
              <a:t>التعديل أثناء الحملة لتحقيق الأهداف.</a:t>
            </a:r>
          </a:p>
          <a:p>
            <a:pPr algn="r" rtl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الجزء الرابع</a:t>
            </a: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ar-SA" sz="2800" dirty="0"/>
              <a:t>التقييم وإغلاق الحملة الرقمية.</a:t>
            </a:r>
          </a:p>
          <a:p>
            <a:pPr algn="r" rtl="1">
              <a:lnSpc>
                <a:spcPct val="200000"/>
              </a:lnSpc>
            </a:pP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الجزء</a:t>
            </a: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الخامس</a:t>
            </a:r>
            <a:r>
              <a:rPr lang="ar-SA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ar-SA" sz="2800" dirty="0"/>
              <a:t>ملخص واستنتاجات المنهج</a:t>
            </a:r>
            <a:endParaRPr lang="ar-SA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Placeholder 4">
            <a:extLst>
              <a:ext uri="{FF2B5EF4-FFF2-40B4-BE49-F238E27FC236}">
                <a16:creationId xmlns:a16="http://schemas.microsoft.com/office/drawing/2014/main" id="{973F7132-F346-7E8D-27EC-54EA7884539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9" y="0"/>
            <a:ext cx="5138818" cy="6858000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E731E4-A2D5-36BC-DDA5-FA760C887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8BF1E3B-DF01-360B-675E-44AA8E1D203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18FBA9-E0C0-EB3D-214D-B65635F3C2D8}"/>
              </a:ext>
            </a:extLst>
          </p:cNvPr>
          <p:cNvSpPr txBox="1"/>
          <p:nvPr/>
        </p:nvSpPr>
        <p:spPr>
          <a:xfrm>
            <a:off x="2059941" y="975974"/>
            <a:ext cx="7509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4400" b="1" dirty="0"/>
              <a:t> </a:t>
            </a:r>
            <a:r>
              <a:rPr lang="ar-SA" sz="4400" b="1" dirty="0"/>
              <a:t>ما هي إدارة الحملة الرقمية؟</a:t>
            </a:r>
            <a:endParaRPr lang="ar-SA" sz="44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DC85EE9-8BBD-A4A5-43BA-76D7B1BA890D}"/>
              </a:ext>
            </a:extLst>
          </p:cNvPr>
          <p:cNvSpPr/>
          <p:nvPr/>
        </p:nvSpPr>
        <p:spPr>
          <a:xfrm>
            <a:off x="9678850" y="102924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CB78ED-46FD-2E6E-4D1A-CF3A3746F2E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05C8E1-AD15-4BEE-8AE3-93527461A5A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6D78DA6-0CFA-DEDC-C1F8-2B29EA75CA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12762F7-A6E9-67E9-503D-7EFEA0342D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2913360"/>
              </p:ext>
            </p:extLst>
          </p:nvPr>
        </p:nvGraphicFramePr>
        <p:xfrm>
          <a:off x="1514406" y="3007312"/>
          <a:ext cx="8819535" cy="2795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F265F97-047A-80EA-56EE-D5524FFF9E2E}"/>
              </a:ext>
            </a:extLst>
          </p:cNvPr>
          <p:cNvSpPr txBox="1"/>
          <p:nvPr/>
        </p:nvSpPr>
        <p:spPr>
          <a:xfrm>
            <a:off x="1708392" y="2132056"/>
            <a:ext cx="975549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r" rtl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تعريف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عملية تنظيم وتنسيق جميع الأنشطة المتعلقة بالحملة التسويقية الرقمية لتحقيق أهدافها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9293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577C7-C7B3-712F-7554-270F252FF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386D57A-3D55-A735-400B-66536218BE54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87B0B1-1CBE-5090-4508-0093555EEC53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أهمية إدارة الحملات الرقمية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AD9354-2ED2-24A1-2961-90004546B42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0FF577-4F81-F59C-1710-F626AE91727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08DD02-4964-7782-D5C0-19F3D330F22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2B8C4B1-1FA9-8528-B659-7304A0173B0D}"/>
              </a:ext>
            </a:extLst>
          </p:cNvPr>
          <p:cNvSpPr txBox="1"/>
          <p:nvPr/>
        </p:nvSpPr>
        <p:spPr>
          <a:xfrm>
            <a:off x="1108693" y="2393901"/>
            <a:ext cx="9998020" cy="34057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</a:rPr>
              <a:t>تحقيق الأهداف الاستراتيجية</a:t>
            </a:r>
            <a:r>
              <a:rPr lang="ar-SA" sz="2800" b="1" dirty="0"/>
              <a:t>:</a:t>
            </a:r>
            <a:r>
              <a:rPr lang="ar-SA" sz="2800" dirty="0"/>
              <a:t> ضمان أن الأنشطة تتماشى مع رؤية الشركة.</a:t>
            </a:r>
          </a:p>
          <a:p>
            <a:pPr marL="514350" indent="-51435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</a:rPr>
              <a:t>استخدام الموارد بكفاءة</a:t>
            </a:r>
            <a:r>
              <a:rPr lang="ar-SA" sz="2800" b="1" dirty="0"/>
              <a:t>:</a:t>
            </a:r>
            <a:r>
              <a:rPr lang="ar-SA" sz="2800" dirty="0"/>
              <a:t> تجنب الهدر المالي والزمني.</a:t>
            </a:r>
          </a:p>
          <a:p>
            <a:pPr marL="514350" indent="-51435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</a:rPr>
              <a:t>التكيف مع التغيرات</a:t>
            </a:r>
            <a:r>
              <a:rPr lang="ar-SA" sz="2800" b="1" dirty="0"/>
              <a:t>:</a:t>
            </a:r>
            <a:r>
              <a:rPr lang="ar-SA" sz="2800" dirty="0"/>
              <a:t> القدرة على تعديل الاستراتيجيات أثناء التنفيذ.</a:t>
            </a:r>
          </a:p>
          <a:p>
            <a:pPr marL="514350" indent="-51435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</a:rPr>
              <a:t>قياس الأداء</a:t>
            </a:r>
            <a:r>
              <a:rPr lang="ar-SA" sz="2800" b="1" dirty="0"/>
              <a:t>:</a:t>
            </a:r>
            <a:r>
              <a:rPr lang="ar-SA" sz="2800" dirty="0"/>
              <a:t> تقديم رؤية دقيقة لنجاح الحملة.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212FE4E-F5A3-A199-E428-F11C3751D4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375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EAE7F-808D-1DDD-FC48-92E3A86F63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552F5DA-4F37-9F21-6C1F-8CB3A471F61E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F64241-4720-9BBE-9BB0-D3DFD402F8CE}"/>
              </a:ext>
            </a:extLst>
          </p:cNvPr>
          <p:cNvSpPr txBox="1"/>
          <p:nvPr/>
        </p:nvSpPr>
        <p:spPr>
          <a:xfrm>
            <a:off x="4033382" y="1163525"/>
            <a:ext cx="5645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الفرق بين إدارة الحملة وتخطيطها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8C15CE-9C5C-CD94-874F-B493886417B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BCAAB5-9876-4A5E-3763-3F393343AD9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3B1D7C-2671-1F3D-1C13-AEE70EB8491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6D67CA8-0487-39C4-71F9-9FE9D4E112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86C7988-5B43-2456-F96E-097DD04CDD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4156431"/>
              </p:ext>
            </p:extLst>
          </p:nvPr>
        </p:nvGraphicFramePr>
        <p:xfrm>
          <a:off x="963388" y="2494028"/>
          <a:ext cx="10143324" cy="3890440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125998">
                  <a:extLst>
                    <a:ext uri="{9D8B030D-6E8A-4147-A177-3AD203B41FA5}">
                      <a16:colId xmlns:a16="http://schemas.microsoft.com/office/drawing/2014/main" val="3274667619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994073659"/>
                    </a:ext>
                  </a:extLst>
                </a:gridCol>
                <a:gridCol w="4359726">
                  <a:extLst>
                    <a:ext uri="{9D8B030D-6E8A-4147-A177-3AD203B41FA5}">
                      <a16:colId xmlns:a16="http://schemas.microsoft.com/office/drawing/2014/main" val="2558324728"/>
                    </a:ext>
                  </a:extLst>
                </a:gridCol>
              </a:tblGrid>
              <a:tr h="778088"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العنصر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التخطيط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الإدارة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82453045"/>
                  </a:ext>
                </a:extLst>
              </a:tr>
              <a:tr h="778088"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التوقيت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قبل بدء الحملة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أثناء وبعد الحملة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82623302"/>
                  </a:ext>
                </a:extLst>
              </a:tr>
              <a:tr h="778088"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الأهداف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وضع الخطط والأهداف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تنفيذ الخطط وضمان تحقيق الأهداف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5994458"/>
                  </a:ext>
                </a:extLst>
              </a:tr>
              <a:tr h="778088"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المهام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تحديد الجمهور، إعداد الميزانية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مراقبة الأداء، تعديل الأنشطة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29090399"/>
                  </a:ext>
                </a:extLst>
              </a:tr>
              <a:tr h="778088"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المسؤولية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>
                          <a:effectLst/>
                        </a:rPr>
                        <a:t>فريق التسويق الاستراتيجي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800" kern="100" dirty="0">
                          <a:effectLst/>
                        </a:rPr>
                        <a:t>فريق التنفيذ والتحليل</a:t>
                      </a:r>
                      <a:endParaRPr lang="en-GB" sz="28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181347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1728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DE26BF-80B7-BF8B-CFCA-F8AAB595B3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62EE38D-3A60-19CC-4F3E-3E4095CC8203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D266A9-EE1A-C314-0362-EDCBB11C45A4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الخطوات العملية لتخطيط الحملات الرقمية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02291C-48E6-709B-3CAB-D5669308A6F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D0CFD2-3D28-A27C-E672-696883BAE67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5E3140-05AD-DB25-2103-23FE41B21ED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CBA0089-F7A0-6608-7890-F81C8851468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2957232-9B1C-8DE2-141D-D335815B8E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6073667"/>
              </p:ext>
            </p:extLst>
          </p:nvPr>
        </p:nvGraphicFramePr>
        <p:xfrm>
          <a:off x="979715" y="2436567"/>
          <a:ext cx="9884477" cy="3053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62599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56AFC3-D634-1E88-5FBA-5646567EF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AB4E8DA-1161-6402-52D0-06F09AB923E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EBEC33-6F1D-E74D-DB2E-61C662498EB7}"/>
              </a:ext>
            </a:extLst>
          </p:cNvPr>
          <p:cNvSpPr txBox="1"/>
          <p:nvPr/>
        </p:nvSpPr>
        <p:spPr>
          <a:xfrm>
            <a:off x="2169498" y="1163525"/>
            <a:ext cx="7509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مراحل إدارة الحملة التسويقية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FF113CA-146C-E3E4-C3ED-B45981AA744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5583F1-47C3-6EA5-539B-32F851ABB39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5EA93C-2F4F-74C8-D700-3A777EEB07F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F7B9527-565D-5592-5932-F48A917AF9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C51433A-756B-9022-DA5F-42D6A7F4CB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4071983"/>
              </p:ext>
            </p:extLst>
          </p:nvPr>
        </p:nvGraphicFramePr>
        <p:xfrm>
          <a:off x="736160" y="2307601"/>
          <a:ext cx="10466026" cy="3523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88140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12CE74-1205-18E6-DF55-2F3F1630B6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6D36E98-609F-E7FF-8296-1B4B68709D7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C0B461-385F-D7FE-47F5-81DC96EB5425}"/>
              </a:ext>
            </a:extLst>
          </p:cNvPr>
          <p:cNvSpPr txBox="1"/>
          <p:nvPr/>
        </p:nvSpPr>
        <p:spPr>
          <a:xfrm>
            <a:off x="2169498" y="1163525"/>
            <a:ext cx="7509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تحديد الأهداف الواقعية للحملة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96260FA-8E33-CD87-5C32-6906A740C15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AA6D1C-7F64-13C4-3028-852CA99B806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AF5802-8CB2-B363-3830-EE91017EF1B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672D51E-BEA1-79B1-E5BC-3352E1A211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0AC6EBE-4689-6CB3-B114-6804798098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5189898"/>
              </p:ext>
            </p:extLst>
          </p:nvPr>
        </p:nvGraphicFramePr>
        <p:xfrm>
          <a:off x="914400" y="2239867"/>
          <a:ext cx="10168907" cy="3523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69675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4AAB86-6AD9-145C-2AAC-1073DACC8D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5007DF0-9FF3-641F-CC21-8CEBF2313CA8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4C530E-61C0-2D87-1C9E-999CFC8F812D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إعداد الميزانية والموارد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69502D-B15E-621B-3199-E740AA2E5CD8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ABA860-7178-C0DB-6535-319D1384110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346703-C42E-A944-ED0C-8203FE9853A3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96F7A4D-49D5-DAE6-3B45-7AA82397414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8B7CABA-0330-46D5-6669-41080164DD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6476907"/>
              </p:ext>
            </p:extLst>
          </p:nvPr>
        </p:nvGraphicFramePr>
        <p:xfrm>
          <a:off x="762000" y="2392331"/>
          <a:ext cx="10591800" cy="3975815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536371">
                  <a:extLst>
                    <a:ext uri="{9D8B030D-6E8A-4147-A177-3AD203B41FA5}">
                      <a16:colId xmlns:a16="http://schemas.microsoft.com/office/drawing/2014/main" val="3916629121"/>
                    </a:ext>
                  </a:extLst>
                </a:gridCol>
                <a:gridCol w="4049486">
                  <a:extLst>
                    <a:ext uri="{9D8B030D-6E8A-4147-A177-3AD203B41FA5}">
                      <a16:colId xmlns:a16="http://schemas.microsoft.com/office/drawing/2014/main" val="3601876758"/>
                    </a:ext>
                  </a:extLst>
                </a:gridCol>
                <a:gridCol w="4005943">
                  <a:extLst>
                    <a:ext uri="{9D8B030D-6E8A-4147-A177-3AD203B41FA5}">
                      <a16:colId xmlns:a16="http://schemas.microsoft.com/office/drawing/2014/main" val="3424216623"/>
                    </a:ext>
                  </a:extLst>
                </a:gridCol>
              </a:tblGrid>
              <a:tr h="795163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العنصر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التفاصيل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 dirty="0">
                          <a:effectLst/>
                        </a:rPr>
                        <a:t>الأمثلة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67192439"/>
                  </a:ext>
                </a:extLst>
              </a:tr>
              <a:tr h="795163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إجمالي الميزانية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المبلغ الإجمالي المخصص للحملة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 dirty="0">
                          <a:effectLst/>
                        </a:rPr>
                        <a:t>100,000 </a:t>
                      </a:r>
                      <a:r>
                        <a:rPr lang="ar-SA" sz="2400" kern="100" dirty="0">
                          <a:effectLst/>
                        </a:rPr>
                        <a:t>جنيه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15965559"/>
                  </a:ext>
                </a:extLst>
              </a:tr>
              <a:tr h="795163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توزيع الميزانية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تقسيم المبلغ بين القنوات المختلفة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40% </a:t>
                      </a:r>
                      <a:r>
                        <a:rPr lang="ar-SA" sz="2400" kern="100">
                          <a:effectLst/>
                        </a:rPr>
                        <a:t>إعلانات، 30% محتوى، 30% تحليل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80763425"/>
                  </a:ext>
                </a:extLst>
              </a:tr>
              <a:tr h="795163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الموارد البشرية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الفريق المسؤول عن التنفيذ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مصمم، محلل بيانات، مدير حملة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30227642"/>
                  </a:ext>
                </a:extLst>
              </a:tr>
              <a:tr h="795163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الأدوات التقنية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الأدوات المستخدمة لتحليل الأداء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 dirty="0">
                          <a:effectLst/>
                        </a:rPr>
                        <a:t>Google Analytics</a:t>
                      </a:r>
                      <a:r>
                        <a:rPr lang="ar-SA" sz="2400" kern="100" dirty="0">
                          <a:effectLst/>
                        </a:rPr>
                        <a:t>، </a:t>
                      </a:r>
                      <a:r>
                        <a:rPr lang="en-GB" sz="2400" kern="100" dirty="0">
                          <a:effectLst/>
                        </a:rPr>
                        <a:t>SEMrush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254153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7852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1B0704-BA30-BA3D-64C6-47D62ABF52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E785E84-FCB2-A18F-21B5-5BF6B05CEF57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D8742E-36D2-166A-5E33-E8790C233427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اختيار القنوات والمنصات المناسبة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9DC169-8A48-707C-BC6E-37C75BE7693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76EEBE-2AB2-5D55-10AB-683B4BD3D4D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4AC4C1-BAB5-FDC0-CC96-64EA40933A5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CACC3D4-E9DE-1E2E-9DA0-418FC93404D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FB973E9-A80A-BB4D-1DD7-7FBF136836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1286842"/>
              </p:ext>
            </p:extLst>
          </p:nvPr>
        </p:nvGraphicFramePr>
        <p:xfrm>
          <a:off x="979715" y="2436567"/>
          <a:ext cx="9884477" cy="3053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50315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EBC2E2-2978-326A-2F7E-CB9304ACF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FDB224B-0C5B-9BA3-0EF6-E15F91513EA3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9FBC0F-DEB9-2A44-9829-4EADF4983727}"/>
              </a:ext>
            </a:extLst>
          </p:cNvPr>
          <p:cNvSpPr txBox="1"/>
          <p:nvPr/>
        </p:nvSpPr>
        <p:spPr>
          <a:xfrm>
            <a:off x="2169498" y="1163525"/>
            <a:ext cx="7509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تخصيص الفريق والأدوار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D66BBB-E1DD-B3C5-97B7-1439D7C088C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ECDD4-4A28-DF73-A613-1524384117C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24FA87-DC8A-B238-E288-B924C1B32A00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EFBF303-9A20-A7ED-D365-20E97C977D2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E58C96D-A1E9-F094-5693-E88FD0DB2D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6300563"/>
              </p:ext>
            </p:extLst>
          </p:nvPr>
        </p:nvGraphicFramePr>
        <p:xfrm>
          <a:off x="914400" y="2088488"/>
          <a:ext cx="10168907" cy="4622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Picture 7" descr="A group of people standing on gears&#10;&#10;Description automatically generated">
            <a:extLst>
              <a:ext uri="{FF2B5EF4-FFF2-40B4-BE49-F238E27FC236}">
                <a16:creationId xmlns:a16="http://schemas.microsoft.com/office/drawing/2014/main" id="{4A1A7BFE-6F4B-EF3F-C531-D3628AF1940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565" y="2642862"/>
            <a:ext cx="5261609" cy="3430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572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229478-BC7A-FDF5-2AAE-6FC6879F8B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FF56536-97A8-E93A-E19E-AFA26E166083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665E7F-0A01-511A-8373-5FA943B9C103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أدوات إدارة الحملات الرقمية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5E7C925-BB67-63BA-32BA-00CBB4D545B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695C68-385B-7285-1492-10A7C36CAC3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DA0BB19-BD9B-7E8F-6ADC-81B2A27E015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6C81ABE-30DD-3271-D590-9FC279AAE2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1FB584B-6882-9430-CA85-E40EC2C645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8594903"/>
              </p:ext>
            </p:extLst>
          </p:nvPr>
        </p:nvGraphicFramePr>
        <p:xfrm>
          <a:off x="761999" y="2329526"/>
          <a:ext cx="10321308" cy="3907990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440436">
                  <a:extLst>
                    <a:ext uri="{9D8B030D-6E8A-4147-A177-3AD203B41FA5}">
                      <a16:colId xmlns:a16="http://schemas.microsoft.com/office/drawing/2014/main" val="683594202"/>
                    </a:ext>
                  </a:extLst>
                </a:gridCol>
                <a:gridCol w="3440436">
                  <a:extLst>
                    <a:ext uri="{9D8B030D-6E8A-4147-A177-3AD203B41FA5}">
                      <a16:colId xmlns:a16="http://schemas.microsoft.com/office/drawing/2014/main" val="1022560677"/>
                    </a:ext>
                  </a:extLst>
                </a:gridCol>
                <a:gridCol w="3440436">
                  <a:extLst>
                    <a:ext uri="{9D8B030D-6E8A-4147-A177-3AD203B41FA5}">
                      <a16:colId xmlns:a16="http://schemas.microsoft.com/office/drawing/2014/main" val="3914814905"/>
                    </a:ext>
                  </a:extLst>
                </a:gridCol>
              </a:tblGrid>
              <a:tr h="781598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الأداة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الاستخدام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المميزات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30226893"/>
                  </a:ext>
                </a:extLst>
              </a:tr>
              <a:tr h="781598"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Google Analytics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تحليل أداء الموقع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تقارير تفصيلية وسهولة الاستخدام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21547766"/>
                  </a:ext>
                </a:extLst>
              </a:tr>
              <a:tr h="781598"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Meta Ads Manager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إدارة الإعلانات على الشبكات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استهداف دقيق وتحليل الأداء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10354808"/>
                  </a:ext>
                </a:extLst>
              </a:tr>
              <a:tr h="781598"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Hootsuite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إدارة الشبكات الاجتماعية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جدولة المنشورات وتحليل التفاعل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71422122"/>
                  </a:ext>
                </a:extLst>
              </a:tr>
              <a:tr h="781598"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Mailchimp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إدارة حملات البريد الإلكتروني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 dirty="0">
                          <a:effectLst/>
                        </a:rPr>
                        <a:t>تخصيص الرسائل وتحليل الأداء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458019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9930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5FD244-5D4D-DCE9-33C4-8890A0786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37CFB17-4BB3-96A9-70BA-6F1C45E6A00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D7444B-7B6E-EBED-56A6-4F98E7F705EC}"/>
              </a:ext>
            </a:extLst>
          </p:cNvPr>
          <p:cNvSpPr txBox="1"/>
          <p:nvPr/>
        </p:nvSpPr>
        <p:spPr>
          <a:xfrm>
            <a:off x="2169498" y="1163525"/>
            <a:ext cx="7509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تنفيذ الحملة وتنظيم العمل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F3044E-34D9-458C-79C0-68D055335FD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A78E7E-FC92-48C4-C785-BF64CBD97A6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A95885-5430-E187-FC8E-A3730A8ED916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1F2C72D-0FB0-9E34-00BF-38FF41FD397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41997A8-3E89-4538-FFCF-9D5C8F6AD3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32638125"/>
              </p:ext>
            </p:extLst>
          </p:nvPr>
        </p:nvGraphicFramePr>
        <p:xfrm>
          <a:off x="762000" y="1981765"/>
          <a:ext cx="10466026" cy="3523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67028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14645-EB79-4F5E-C362-26E863B18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26FCDE9-601E-74B0-4C05-24205BFF6541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73C31D-170D-7C93-806F-95B15EFD5628}"/>
              </a:ext>
            </a:extLst>
          </p:cNvPr>
          <p:cNvSpPr txBox="1"/>
          <p:nvPr/>
        </p:nvSpPr>
        <p:spPr>
          <a:xfrm>
            <a:off x="2169498" y="1163525"/>
            <a:ext cx="7509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المتابعة اليومية للأداء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B7DC613-4336-9377-00CE-AE28693904F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9303B4-E5B7-9C1B-D7E0-E78EBB0897D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AA2936-E728-8809-2F1D-619692CD366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E035A60-3420-26ED-1B84-8E72F8CCF2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9FE80D1-7856-51B6-D591-6AF69E34AE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8494416"/>
              </p:ext>
            </p:extLst>
          </p:nvPr>
        </p:nvGraphicFramePr>
        <p:xfrm>
          <a:off x="914400" y="2239867"/>
          <a:ext cx="10168907" cy="3523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09344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2DD85-DCD7-CEBD-3060-4CEAADEB93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1BF4A39-5E3D-34EA-1F2A-43202A30405B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CB193B-A359-E208-8F50-84882FDD2FF5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الحفاظ على التوافق مع الأهداف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3BB1A19-DADA-EF5B-81A4-53B742AC8DC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3103F5-D258-A8E5-35B0-270A49572F3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06B0C2-FF2A-2D5E-F270-C70F860D2B3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E0CCA5D-D49B-C177-E955-18FA9E615CE5}"/>
              </a:ext>
            </a:extLst>
          </p:cNvPr>
          <p:cNvSpPr txBox="1"/>
          <p:nvPr/>
        </p:nvSpPr>
        <p:spPr>
          <a:xfrm>
            <a:off x="2955471" y="2402436"/>
            <a:ext cx="8229594" cy="3407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90525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مراجعة مستمرة للأهداف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التأكد من أن الأنشطة تسير نحو تحقيقها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390525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ضبط الأولويات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التركيز على الأنشطة التي تحقق أكبر تأثير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390525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التكيف مع التغيرات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تعديل الاستراتيجيات وفقًا للبيانات الجديدة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390525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تقييم النتائج المرحلية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مقارنة الأداء الحالي بالأهداف الموضوعة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5308B52-BD29-7CBF-CACE-87290B42B70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A person writing on a notebook&#10;&#10;Description automatically generated">
            <a:extLst>
              <a:ext uri="{FF2B5EF4-FFF2-40B4-BE49-F238E27FC236}">
                <a16:creationId xmlns:a16="http://schemas.microsoft.com/office/drawing/2014/main" id="{7CC59B7A-0880-9EF2-5CFE-1CFEAC3FC9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3457" y="3314700"/>
            <a:ext cx="3590002" cy="179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143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E549B2-19C4-1E03-D74E-AA8CEF8BC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50AC5CB-D2AC-03D1-9C83-A2A4AE39E6D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A2B731-756C-58E2-E9B9-BF7A658D06B0}"/>
              </a:ext>
            </a:extLst>
          </p:cNvPr>
          <p:cNvSpPr txBox="1"/>
          <p:nvPr/>
        </p:nvSpPr>
        <p:spPr>
          <a:xfrm>
            <a:off x="617279" y="900766"/>
            <a:ext cx="9061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600" b="1" dirty="0">
                <a:latin typeface="Alexandria" charset="0"/>
                <a:cs typeface="Alexandria" charset="0"/>
              </a:rPr>
              <a:t> </a:t>
            </a:r>
            <a:r>
              <a:rPr lang="ar-SA" sz="3600" b="1" dirty="0">
                <a:latin typeface="Alexandria" charset="0"/>
                <a:cs typeface="Alexandria" charset="0"/>
              </a:rPr>
              <a:t>التواصل مع الفريق وأصحاب المصلحة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4DFEAB9-1303-AC3B-16F2-0DA72E05457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E8C451-98AB-B9EA-FE75-5B0F50DFBB0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DF3E53-9D4B-DDE1-88E9-F65C3C2DD535}"/>
              </a:ext>
            </a:extLst>
          </p:cNvPr>
          <p:cNvSpPr txBox="1"/>
          <p:nvPr/>
        </p:nvSpPr>
        <p:spPr>
          <a:xfrm>
            <a:off x="9897964" y="1328028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83C6011-FE49-7EBE-D3B1-0538A90E923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F2F4E94-C391-637F-CDE6-057F6E1716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9956636"/>
              </p:ext>
            </p:extLst>
          </p:nvPr>
        </p:nvGraphicFramePr>
        <p:xfrm>
          <a:off x="979715" y="2436567"/>
          <a:ext cx="9884477" cy="3053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887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8D54F-F894-CF70-7CB9-E98E2941A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2F0663E-BA63-2D75-4C26-5F2BD4BDCB5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37E9EE-E734-D99B-61E8-7B6495C8448B}"/>
              </a:ext>
            </a:extLst>
          </p:cNvPr>
          <p:cNvSpPr txBox="1"/>
          <p:nvPr/>
        </p:nvSpPr>
        <p:spPr>
          <a:xfrm>
            <a:off x="617279" y="900766"/>
            <a:ext cx="9061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600" b="1" dirty="0">
                <a:latin typeface="Alexandria" charset="0"/>
                <a:cs typeface="Alexandria" charset="0"/>
              </a:rPr>
              <a:t> </a:t>
            </a:r>
            <a:r>
              <a:rPr lang="ar-SA" sz="3600" b="1" dirty="0">
                <a:latin typeface="Alexandria" charset="0"/>
                <a:cs typeface="Alexandria" charset="0"/>
              </a:rPr>
              <a:t>استخدام التكنولوجيا في إدارة الحملات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0CB3F6-4436-0753-D203-8FC571BEAD5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8EB4B3-375E-1898-6CB9-2969B3728D3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3F3AB9-4747-311F-8F2E-0C9EF6FB9BA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1EF7C40-5F8B-64B1-277F-D33B6F03AA1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243BFED-95E0-AB9D-D7A3-852B4B37FD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4823237"/>
              </p:ext>
            </p:extLst>
          </p:nvPr>
        </p:nvGraphicFramePr>
        <p:xfrm>
          <a:off x="979715" y="2436567"/>
          <a:ext cx="9884477" cy="3053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64206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FFA47-E5A3-456D-3339-6B4525C465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0C1A570-0538-B349-6BCE-7881FDDE002E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005E3A-27DE-4DD8-1936-09EC3BE5FA99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أبرز التحديات أثناء تنفيذ الحملة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A19595-BCBA-3D0D-7645-6DCDD6B832B8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4F3A38-9E69-E3BA-3143-14AD4124DC4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2F8560-C2F7-DF40-6F30-89D0ED84CF9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E59185B-4DAA-8C9E-137D-F0236C0196E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DB72EBE-BACF-FE44-2976-BFE753112F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1405490"/>
              </p:ext>
            </p:extLst>
          </p:nvPr>
        </p:nvGraphicFramePr>
        <p:xfrm>
          <a:off x="1108693" y="2300188"/>
          <a:ext cx="9145650" cy="38381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66749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C3ED62-DFCC-101D-86A8-B61940AC1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F4C3CFB-6140-BF00-AD17-E8595C02DD5E}"/>
              </a:ext>
            </a:extLst>
          </p:cNvPr>
          <p:cNvSpPr/>
          <p:nvPr/>
        </p:nvSpPr>
        <p:spPr>
          <a:xfrm>
            <a:off x="617280" y="1685495"/>
            <a:ext cx="10812720" cy="4731348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D461AB-A6AA-30B6-EAB3-C928C192CFC4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لماذا يجب تعديل الحملات أثناء التنفيذ؟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6650C6-E0C0-A2E3-0466-685FFC5C912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0E2607-1AD2-63BE-DADB-2E89D49E415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C988E7-A334-C345-1F1B-7A66E4BB08A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163E7CD-A09F-8595-18B5-FEDCF5DB8624}"/>
              </a:ext>
            </a:extLst>
          </p:cNvPr>
          <p:cNvSpPr txBox="1"/>
          <p:nvPr/>
        </p:nvSpPr>
        <p:spPr>
          <a:xfrm>
            <a:off x="1108693" y="2260563"/>
            <a:ext cx="10076372" cy="3407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التفاعل مع البيانات الفورية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اتخاذ قرارات بناءً على أداء الحملة الفعلي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تحقيق الأهداف بفعالية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تحسين الأنشطة التي تسهم في تحقيق النتائج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التكيف مع السوق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مواكبة التغيرات المفاجئة في سلوك الجمهور أو التوجهات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معالجة الأخطاء بسرعة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تقليل الأضرار الناتجة عن الخطط غير الفعّالة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660273B-0A47-66A2-0118-58586C12C4D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91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CCF63E-B816-ED5F-29CE-D798F5028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AE28099-F81C-3E7F-22BA-E685F38479A2}"/>
              </a:ext>
            </a:extLst>
          </p:cNvPr>
          <p:cNvSpPr/>
          <p:nvPr/>
        </p:nvSpPr>
        <p:spPr>
          <a:xfrm>
            <a:off x="617280" y="1685495"/>
            <a:ext cx="10812720" cy="4731348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8B623B-C9C0-03B7-913C-9CCCE5086F77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إشارات تدل على الحاجة للتعديل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FEFAF33-EEDB-58C3-0824-D77C2907F05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EA9807-AC4A-1B48-1624-B322A789F94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ED75B3-9D78-3853-D8C7-155A9C29C84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95A39F8-156C-29AB-5200-4D9731C9FB7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F7D4969-C097-80EC-6269-EC079857F0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765575"/>
              </p:ext>
            </p:extLst>
          </p:nvPr>
        </p:nvGraphicFramePr>
        <p:xfrm>
          <a:off x="762000" y="2329844"/>
          <a:ext cx="10423065" cy="3632448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474355">
                  <a:extLst>
                    <a:ext uri="{9D8B030D-6E8A-4147-A177-3AD203B41FA5}">
                      <a16:colId xmlns:a16="http://schemas.microsoft.com/office/drawing/2014/main" val="3396812823"/>
                    </a:ext>
                  </a:extLst>
                </a:gridCol>
                <a:gridCol w="3474355">
                  <a:extLst>
                    <a:ext uri="{9D8B030D-6E8A-4147-A177-3AD203B41FA5}">
                      <a16:colId xmlns:a16="http://schemas.microsoft.com/office/drawing/2014/main" val="4144560316"/>
                    </a:ext>
                  </a:extLst>
                </a:gridCol>
                <a:gridCol w="3474355">
                  <a:extLst>
                    <a:ext uri="{9D8B030D-6E8A-4147-A177-3AD203B41FA5}">
                      <a16:colId xmlns:a16="http://schemas.microsoft.com/office/drawing/2014/main" val="3606711906"/>
                    </a:ext>
                  </a:extLst>
                </a:gridCol>
              </a:tblGrid>
              <a:tr h="710436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الإشارة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الوصف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الحل المقترح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94047837"/>
                  </a:ext>
                </a:extLst>
              </a:tr>
              <a:tr h="710436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انخفاض التفاعل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عدد الإعجابات أو النقرات أقل من المتوقع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تحسين تصميم الإعلان أو الرسالة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00666641"/>
                  </a:ext>
                </a:extLst>
              </a:tr>
              <a:tr h="710436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ارتفاع التكلفة لكل نقرة</a:t>
                      </a:r>
                      <a:r>
                        <a:rPr lang="en-GB" sz="2400" kern="100">
                          <a:effectLst/>
                        </a:rPr>
                        <a:t> (CPC)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زيادة الإنفاق دون عائد مناسب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مراجعة استراتيجيات الاستهداف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22947122"/>
                  </a:ext>
                </a:extLst>
              </a:tr>
              <a:tr h="710436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تعليقات سلبية متكررة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انتقادات متكررة من الجمهور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تعديل الرسائل والاستجابة للشكاوى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8163430"/>
                  </a:ext>
                </a:extLst>
              </a:tr>
              <a:tr h="710436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انخفاض معدل التحويل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عدد التحويلات أقل من المتوقع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 dirty="0">
                          <a:effectLst/>
                        </a:rPr>
                        <a:t>تحسين تجربة الصفحة المستهدفة</a:t>
                      </a:r>
                      <a:r>
                        <a:rPr lang="en-GB" sz="2400" kern="100" dirty="0">
                          <a:effectLst/>
                        </a:rPr>
                        <a:t> (Landing Page)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599386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3431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E9BDD0-7B11-1EB2-B35E-ABEF41BAF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8975B71-37DA-C49B-97CF-49E4B4EF2DAF}"/>
              </a:ext>
            </a:extLst>
          </p:cNvPr>
          <p:cNvSpPr/>
          <p:nvPr/>
        </p:nvSpPr>
        <p:spPr>
          <a:xfrm>
            <a:off x="617280" y="1685494"/>
            <a:ext cx="10812720" cy="4731347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CA1321-6FCA-2727-AC14-DCCC6D01F22C}"/>
              </a:ext>
            </a:extLst>
          </p:cNvPr>
          <p:cNvSpPr txBox="1"/>
          <p:nvPr/>
        </p:nvSpPr>
        <p:spPr>
          <a:xfrm>
            <a:off x="2169498" y="1163525"/>
            <a:ext cx="7509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تحسين المحتوى بناءً على التحليل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5EB684-6BB8-B9DE-476D-819E7E30024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F0FB89-E27A-494C-EC16-1E648C2C55B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DD460C-054F-CC52-6E1B-46FB4958555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293811B-FF46-FCAA-CD7A-F40F31B6A5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2AEBE85-E6AA-453E-86B8-5647C061CA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7576286"/>
              </p:ext>
            </p:extLst>
          </p:nvPr>
        </p:nvGraphicFramePr>
        <p:xfrm>
          <a:off x="3592286" y="2239867"/>
          <a:ext cx="6915291" cy="39684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Picture 7" descr="A group of people working on a white paper&#10;&#10;Description automatically generated">
            <a:extLst>
              <a:ext uri="{FF2B5EF4-FFF2-40B4-BE49-F238E27FC236}">
                <a16:creationId xmlns:a16="http://schemas.microsoft.com/office/drawing/2014/main" id="{3C35E0CA-DE6B-8351-7B12-5B33590B9D4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90" y="2830413"/>
            <a:ext cx="4577420" cy="3051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854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DE5BD2-BF3A-24C7-E910-158126FD38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94D29E6-D29C-089C-3B82-4BD196CBA38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E3EA03-C5F7-9160-6E97-654A4B836D56}"/>
              </a:ext>
            </a:extLst>
          </p:cNvPr>
          <p:cNvSpPr txBox="1"/>
          <p:nvPr/>
        </p:nvSpPr>
        <p:spPr>
          <a:xfrm>
            <a:off x="2169498" y="1163525"/>
            <a:ext cx="7509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إعادة تخصيص الميزانية حسب الأداء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05907C-D194-4223-F33B-7F406BA3B82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E953D8-3AE9-A03E-BF00-2BB3DC302F9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C1879B-48FA-7275-F06C-AC87500E500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206D858-165E-2656-96C8-4805F364A10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D300733-BE94-D9B2-7BC3-6458101BBE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8940296"/>
              </p:ext>
            </p:extLst>
          </p:nvPr>
        </p:nvGraphicFramePr>
        <p:xfrm>
          <a:off x="736160" y="2307601"/>
          <a:ext cx="10466026" cy="3523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69690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59F28D-E228-CE2F-C31D-67B378C13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34477A9-72EF-7F42-80AA-A7F7A07F2A2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09D6F7-84B2-0FB7-8103-3E962FE76D70}"/>
              </a:ext>
            </a:extLst>
          </p:cNvPr>
          <p:cNvSpPr txBox="1"/>
          <p:nvPr/>
        </p:nvSpPr>
        <p:spPr>
          <a:xfrm>
            <a:off x="617279" y="900766"/>
            <a:ext cx="90615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4400" b="1" dirty="0">
                <a:latin typeface="Alexandria" charset="0"/>
                <a:cs typeface="Alexandria" charset="0"/>
              </a:rPr>
              <a:t> أدوات تعديل الحملات الرقمية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C41D3A-1FF9-8B56-DBBA-5CF66E3E226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1A3C68-1EEE-0449-BBB1-7DDD36B36D0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DF063B-AE55-A043-F937-B10DBD64349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46AB4E3-C70E-2CAB-C2ED-EB05432461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0B160BE-9D4C-C05F-D3B7-ED15B406EB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409456"/>
              </p:ext>
            </p:extLst>
          </p:nvPr>
        </p:nvGraphicFramePr>
        <p:xfrm>
          <a:off x="898069" y="2329843"/>
          <a:ext cx="9966124" cy="3688999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491531">
                  <a:extLst>
                    <a:ext uri="{9D8B030D-6E8A-4147-A177-3AD203B41FA5}">
                      <a16:colId xmlns:a16="http://schemas.microsoft.com/office/drawing/2014/main" val="1900068464"/>
                    </a:ext>
                  </a:extLst>
                </a:gridCol>
                <a:gridCol w="2491531">
                  <a:extLst>
                    <a:ext uri="{9D8B030D-6E8A-4147-A177-3AD203B41FA5}">
                      <a16:colId xmlns:a16="http://schemas.microsoft.com/office/drawing/2014/main" val="539477364"/>
                    </a:ext>
                  </a:extLst>
                </a:gridCol>
                <a:gridCol w="2491531">
                  <a:extLst>
                    <a:ext uri="{9D8B030D-6E8A-4147-A177-3AD203B41FA5}">
                      <a16:colId xmlns:a16="http://schemas.microsoft.com/office/drawing/2014/main" val="3950613533"/>
                    </a:ext>
                  </a:extLst>
                </a:gridCol>
                <a:gridCol w="2491531">
                  <a:extLst>
                    <a:ext uri="{9D8B030D-6E8A-4147-A177-3AD203B41FA5}">
                      <a16:colId xmlns:a16="http://schemas.microsoft.com/office/drawing/2014/main" val="964750913"/>
                    </a:ext>
                  </a:extLst>
                </a:gridCol>
              </a:tblGrid>
              <a:tr h="686719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الأداة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الاستخدام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 dirty="0">
                          <a:effectLst/>
                        </a:rPr>
                        <a:t>الميزات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ar-SA" sz="20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لينك الأداة</a:t>
                      </a:r>
                      <a:endParaRPr lang="en-GB" sz="2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363688"/>
                  </a:ext>
                </a:extLst>
              </a:tr>
              <a:tr h="686719"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 dirty="0">
                          <a:effectLst/>
                        </a:rPr>
                        <a:t>Google Ads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تحسين أداء الإعلانات المدفوعة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تخصيص الجمهور ومراقبة الأداء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hlinkClick r:id="rId4"/>
                        </a:rPr>
                        <a:t>https://ads.google.com/</a:t>
                      </a: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41913920"/>
                  </a:ext>
                </a:extLst>
              </a:tr>
              <a:tr h="686719"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 dirty="0">
                          <a:effectLst/>
                        </a:rPr>
                        <a:t>Hotjar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تحليل سلوك المستخدمين على الموقع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الخرائط الحرارية وتحليل النقرات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hlinkClick r:id="rId5"/>
                        </a:rPr>
                        <a:t>https://www.hotjar.com/</a:t>
                      </a: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64022281"/>
                  </a:ext>
                </a:extLst>
              </a:tr>
              <a:tr h="686719"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 dirty="0">
                          <a:effectLst/>
                        </a:rPr>
                        <a:t>Canva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تعديل الصور والفيديوهات بسهولة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قوالب جاهزة وسهلة الاستخدام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hlinkClick r:id="rId6"/>
                        </a:rPr>
                        <a:t>https://www.canva.com/</a:t>
                      </a: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16730180"/>
                  </a:ext>
                </a:extLst>
              </a:tr>
              <a:tr h="686719"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 dirty="0">
                          <a:effectLst/>
                        </a:rPr>
                        <a:t>Sprout Social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إدارة وتحليل وسائل التواصل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 dirty="0">
                          <a:effectLst/>
                        </a:rPr>
                        <a:t>جدولة المنشورات وتحليل التفاعل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hlinkClick r:id="rId7"/>
                        </a:rPr>
                        <a:t>https://sproutsocial.com/</a:t>
                      </a: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71404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6431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E129D4-C3E6-D21D-8935-934BA8B828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A48E3F1-780D-80B3-184F-414A313F328B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62728-DC9A-BBA9-1BE5-2A6FA375EBA2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التفاعل مع تعليقات الجمهور أثناء الحملة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1537FB-6069-8BE9-DAB8-9E8478D385E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03D2FD-7C93-D50D-2CB9-9067AE21221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C6B935-B50B-DFF7-4976-7CFB8C6997D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3378EDF-09F8-5D90-97EA-651056548552}"/>
              </a:ext>
            </a:extLst>
          </p:cNvPr>
          <p:cNvSpPr txBox="1"/>
          <p:nvPr/>
        </p:nvSpPr>
        <p:spPr>
          <a:xfrm>
            <a:off x="2530929" y="2405261"/>
            <a:ext cx="8552378" cy="2934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4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أهمية الاستماع إلى الجمهور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فهم توقعاتهم واحتياجاتهم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4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الرد السريع على التعليقات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تعزيز ثقة الجمهور في العلامة التجارية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4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تحليل النقد البناء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استخدام التعليقات لتحسين الأداء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4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إدارة التعليقات السلبية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التفاعل بإيجابية ومعالجة المشكلات بفعالية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65FABE7-311C-38D4-84DA-43534FA6781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Silhouettes of people standing and talking&#10;&#10;Description automatically generated">
            <a:extLst>
              <a:ext uri="{FF2B5EF4-FFF2-40B4-BE49-F238E27FC236}">
                <a16:creationId xmlns:a16="http://schemas.microsoft.com/office/drawing/2014/main" id="{AEA28C77-8FCB-B661-4908-6CF80281B4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7952"/>
            <a:ext cx="3849969" cy="255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34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B0B248-9D37-7EEA-E68D-DAC03DD15D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872AD69-D61B-1E5B-8109-DB65B870313D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2D7C89-865B-C7AF-CA44-FA48F073F7DB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ضبط الرسائل الإعلانية لتحقيق الأهداف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2A00C24-6DCE-9BC9-B0D1-8F07F6C2472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0B6931-5B7A-387D-B2F1-4D3EAC79A58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C93B00-8D6B-BA1F-EAC7-FD55F622EDF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C460E7C-D46D-C14E-B455-60C8DA5819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D690DCA-D361-EA47-D0A3-33F2CC11FD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7145049"/>
              </p:ext>
            </p:extLst>
          </p:nvPr>
        </p:nvGraphicFramePr>
        <p:xfrm>
          <a:off x="1111584" y="2490772"/>
          <a:ext cx="9755500" cy="3669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22253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460BB4-488E-F731-B494-B1E1D36BAB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E17357E-AF9F-C37E-42B1-EA1CABE587AD}"/>
              </a:ext>
            </a:extLst>
          </p:cNvPr>
          <p:cNvSpPr/>
          <p:nvPr/>
        </p:nvSpPr>
        <p:spPr>
          <a:xfrm>
            <a:off x="617280" y="1685494"/>
            <a:ext cx="10812720" cy="4731347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0ED40C-46D8-96B2-B96F-2AC163026D85}"/>
              </a:ext>
            </a:extLst>
          </p:cNvPr>
          <p:cNvSpPr txBox="1"/>
          <p:nvPr/>
        </p:nvSpPr>
        <p:spPr>
          <a:xfrm>
            <a:off x="2169498" y="1163525"/>
            <a:ext cx="7509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تحسين استراتيجيات الاستهداف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AA21F5-D0B2-80C9-9F34-49C659D26C67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1BAA80-88CD-5CA5-DAB0-7CE438B2E75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A3F2D8-5506-97E0-2882-C4BDF2BACF8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8B2B6D6-0E22-E8E3-D1D1-AADC1208AC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B60377B-AF8A-B11C-4150-BAB6AD2C15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5049485"/>
              </p:ext>
            </p:extLst>
          </p:nvPr>
        </p:nvGraphicFramePr>
        <p:xfrm>
          <a:off x="1108693" y="1867275"/>
          <a:ext cx="9398885" cy="43410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9825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6C2F3C-42E8-7EE6-B9FF-642C6268E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30E408D-38CA-13A8-E72C-634EE13DA026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DBCD75-1779-D4F0-79FF-B2EB091D0CC6}"/>
              </a:ext>
            </a:extLst>
          </p:cNvPr>
          <p:cNvSpPr txBox="1"/>
          <p:nvPr/>
        </p:nvSpPr>
        <p:spPr>
          <a:xfrm>
            <a:off x="1327808" y="1163525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مثال: دراسة حالة عن تعديل حملة ناجحة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B9F7109-210C-A903-DFB5-9940025AFF7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DFD91F-871B-E29B-7069-C2D88FDA798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0C3128-67D7-F7CE-B281-356B9A014A73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6C860F5-948E-97FD-4F27-595F72A8BA3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87836F2-4F94-B059-6343-F485FC15D8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4053451"/>
              </p:ext>
            </p:extLst>
          </p:nvPr>
        </p:nvGraphicFramePr>
        <p:xfrm>
          <a:off x="1049787" y="1867276"/>
          <a:ext cx="9884477" cy="38961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9002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AE1267-776A-F60F-B810-66EC5FF1F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3AF5762-38B0-6787-E5E5-0F06196D4380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ABB771-C178-ACD4-1503-ED60F1DEA367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ما هو التقييم النهائي للحملة؟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546251D-E9B8-E7F6-1DB8-1797FD80C93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C835F7-E54E-4A07-4EA1-D849CC33608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69AB8D-369E-5EDF-6B1E-A80F3C0329D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CB9FF17-37D6-EFC8-B5CE-C603B297E982}"/>
              </a:ext>
            </a:extLst>
          </p:cNvPr>
          <p:cNvSpPr txBox="1"/>
          <p:nvPr/>
        </p:nvSpPr>
        <p:spPr>
          <a:xfrm>
            <a:off x="1108693" y="2405261"/>
            <a:ext cx="9974614" cy="3407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تحليل الأداء العام</a:t>
            </a:r>
            <a:r>
              <a:rPr lang="en-GB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مقارنة النتائج مع الأهداف المحددة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فهم العوامل المؤثرة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تحديد ما نجح وما يحتاج إلى تحسين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إعداد تقارير شاملة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توثيق البيانات والملاحظات لتوجيه الحملات المستقبلية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571500" indent="-342900" algn="r" rtl="1">
              <a:lnSpc>
                <a:spcPct val="200000"/>
              </a:lnSpc>
              <a:buFont typeface="+mj-lt"/>
              <a:buAutoNum type="arabicPeriod"/>
            </a:pPr>
            <a:r>
              <a:rPr lang="ar-SA" sz="28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تحديد الدروس المستفادة</a:t>
            </a: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استثمار التجارب لتعزيز الأداء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F00EA77-9905-E7AB-AD9F-68E608B692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939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A991F6-BE05-396F-05C1-EED97ACA41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9EC47B9-FFE9-8E31-4D6C-E3E8118B19BA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895F44-81EA-4C56-BAB3-E5F0CF26AA6F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مقارنة الأداء بالأهداف المحددة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AA0297-9E26-1180-0CBE-BF7168BAD54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C231FD-622E-3DB4-8CBE-F9DAF51EE65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6DE08F-7947-F5AB-7550-03970D4C8DDB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8602E96-0B9B-48D8-C51A-AFFD852F40D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2259305-65CA-A459-9527-9202F7E662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2614544"/>
              </p:ext>
            </p:extLst>
          </p:nvPr>
        </p:nvGraphicFramePr>
        <p:xfrm>
          <a:off x="930727" y="2329525"/>
          <a:ext cx="10152580" cy="3826345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538145">
                  <a:extLst>
                    <a:ext uri="{9D8B030D-6E8A-4147-A177-3AD203B41FA5}">
                      <a16:colId xmlns:a16="http://schemas.microsoft.com/office/drawing/2014/main" val="2648537411"/>
                    </a:ext>
                  </a:extLst>
                </a:gridCol>
                <a:gridCol w="2538145">
                  <a:extLst>
                    <a:ext uri="{9D8B030D-6E8A-4147-A177-3AD203B41FA5}">
                      <a16:colId xmlns:a16="http://schemas.microsoft.com/office/drawing/2014/main" val="2313281050"/>
                    </a:ext>
                  </a:extLst>
                </a:gridCol>
                <a:gridCol w="2538145">
                  <a:extLst>
                    <a:ext uri="{9D8B030D-6E8A-4147-A177-3AD203B41FA5}">
                      <a16:colId xmlns:a16="http://schemas.microsoft.com/office/drawing/2014/main" val="1387344917"/>
                    </a:ext>
                  </a:extLst>
                </a:gridCol>
                <a:gridCol w="2538145">
                  <a:extLst>
                    <a:ext uri="{9D8B030D-6E8A-4147-A177-3AD203B41FA5}">
                      <a16:colId xmlns:a16="http://schemas.microsoft.com/office/drawing/2014/main" val="4117490476"/>
                    </a:ext>
                  </a:extLst>
                </a:gridCol>
              </a:tblGrid>
              <a:tr h="765269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المؤشر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الهدف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النتيجة الفعلية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الحالة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51741657"/>
                  </a:ext>
                </a:extLst>
              </a:tr>
              <a:tr h="765269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معدل التحويل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15%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18%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تجاوز الهدف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907611"/>
                  </a:ext>
                </a:extLst>
              </a:tr>
              <a:tr h="765269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 dirty="0">
                          <a:effectLst/>
                        </a:rPr>
                        <a:t>معدل النقر </a:t>
                      </a:r>
                      <a:r>
                        <a:rPr lang="en-GB" sz="2400" kern="100" dirty="0">
                          <a:effectLst/>
                        </a:rPr>
                        <a:t> (CTR)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5%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4.5%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أقل من الهدف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96873091"/>
                  </a:ext>
                </a:extLst>
              </a:tr>
              <a:tr h="765269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عدد الزيارات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10,000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12,000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تجاوز الهدف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25850588"/>
                  </a:ext>
                </a:extLst>
              </a:tr>
              <a:tr h="765269"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>
                          <a:effectLst/>
                        </a:rPr>
                        <a:t>تكلفة الإعلان لكل نقرة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2 </a:t>
                      </a:r>
                      <a:r>
                        <a:rPr lang="ar-SA" sz="2400" kern="100">
                          <a:effectLst/>
                        </a:rPr>
                        <a:t>جنيه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en-GB" sz="2400" kern="100">
                          <a:effectLst/>
                        </a:rPr>
                        <a:t>2.5 </a:t>
                      </a:r>
                      <a:r>
                        <a:rPr lang="ar-SA" sz="2400" kern="100">
                          <a:effectLst/>
                        </a:rPr>
                        <a:t>جنيه</a:t>
                      </a:r>
                      <a:endParaRPr lang="en-GB" sz="2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/>
                      <a:r>
                        <a:rPr lang="ar-SA" sz="2400" kern="100" dirty="0">
                          <a:effectLst/>
                        </a:rPr>
                        <a:t>يحتاج لتحسين</a:t>
                      </a:r>
                      <a:endParaRPr lang="en-GB" sz="2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58823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1495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3CD0CA-EA4E-675C-ED0D-F3D6323188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A6B5901-FE5D-8BF5-7454-F95AE55B1AD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5D93C3-613E-1DDE-A903-B70D1A8386FC}"/>
              </a:ext>
            </a:extLst>
          </p:cNvPr>
          <p:cNvSpPr txBox="1"/>
          <p:nvPr/>
        </p:nvSpPr>
        <p:spPr>
          <a:xfrm>
            <a:off x="617279" y="900766"/>
            <a:ext cx="9061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600" b="1" dirty="0">
                <a:latin typeface="Alexandria" charset="0"/>
                <a:cs typeface="Alexandria" charset="0"/>
              </a:rPr>
              <a:t> إعداد تقارير الأداء النهائية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6E85D9E-D121-7B7E-5172-71AE9166E4E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62269F-533F-B56A-3DBE-9AE1C9CF4FD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74A26F-D89A-E78E-1D16-CC9247905D3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4A2CFB0-155E-6F20-FB0C-2EA37E90E4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6CF053F-6576-B825-3D06-5AB6603592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3565039"/>
              </p:ext>
            </p:extLst>
          </p:nvPr>
        </p:nvGraphicFramePr>
        <p:xfrm>
          <a:off x="979715" y="2436567"/>
          <a:ext cx="9884477" cy="3053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45099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D3968-FD66-8706-5C45-F716019B8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68BA7C0-1AE3-4060-013E-2DE9A5E3DA6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D19CF7-90EC-7940-1C77-307345094A57}"/>
              </a:ext>
            </a:extLst>
          </p:cNvPr>
          <p:cNvSpPr txBox="1"/>
          <p:nvPr/>
        </p:nvSpPr>
        <p:spPr>
          <a:xfrm>
            <a:off x="398165" y="1063899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تحليل النجاحات والإخفاقات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6D97405-DD01-88F0-BA60-DED95C741618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98D173-DC4D-6231-C041-91621457E99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DA4072-B44B-E61D-2485-E558E3AE470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6E0B67F-3EF6-76F7-DBCA-94405E5995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A7E8B20-2594-439A-EEC2-6E30CF1C0A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8621604"/>
              </p:ext>
            </p:extLst>
          </p:nvPr>
        </p:nvGraphicFramePr>
        <p:xfrm>
          <a:off x="979715" y="2436567"/>
          <a:ext cx="9884477" cy="33268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50614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6DE2A3-1ADE-F15F-FA90-9BC4316ED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33AFFFF-0C86-5222-CE90-522DFF732B7B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F4A756-49A2-1EA2-1361-56C0AAFE3C1D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تقديم التوصيات للحملات المستقبلية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403F47-BB52-B540-0142-5116109F0C1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16392F-0AD4-078E-FC99-CB3B4ECBD2A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8C5911-AE61-98D1-BB15-53C0F3D4D69B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625160A-34CF-5EC3-59E8-F5548AC031E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AEDCF29-5521-4433-AEC3-73CF2EECB7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9310109"/>
              </p:ext>
            </p:extLst>
          </p:nvPr>
        </p:nvGraphicFramePr>
        <p:xfrm>
          <a:off x="1108693" y="2300188"/>
          <a:ext cx="9145650" cy="38381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65659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8D20D4-05A7-E790-52CF-391CF7C4A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E733880-6B43-DA96-B29A-ECB901E41EA4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941963-D797-318C-DC32-F87737229920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إجراءات إنهاء الحملة الرقمية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1228183-77B8-7C38-7149-88EF75119DD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C5BC03-5853-6CB6-035F-DE4BBDEC2C3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030012-ABD6-0F32-8BAB-9CEB35D2C4C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4012944-0337-4D07-A727-8D31FE5721C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86617F2-5B45-CE17-B3BB-6DE86DD98B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3891313"/>
              </p:ext>
            </p:extLst>
          </p:nvPr>
        </p:nvGraphicFramePr>
        <p:xfrm>
          <a:off x="1108693" y="2300188"/>
          <a:ext cx="9145650" cy="38381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8876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3E083-0B19-DBD4-AB4E-7699E024E7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D9BB724-7B64-172E-6414-F5039D17D8BE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4FA73D-E5B1-6096-2DB2-099B49B1FBA4}"/>
              </a:ext>
            </a:extLst>
          </p:cNvPr>
          <p:cNvSpPr txBox="1"/>
          <p:nvPr/>
        </p:nvSpPr>
        <p:spPr>
          <a:xfrm>
            <a:off x="1600200" y="1163525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 نصائح لإدارة الحملات المستقبلية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EF4DA7A-81F0-A42D-9627-8B768689650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3C8A5E-3F4F-3AD0-459E-42B65E725DF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45F446-0816-B3AB-12B2-308AF084ABA6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50DFB71-E877-475F-84FD-CA5862368C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13774E8-171A-1863-7BF8-D2D7987A40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0690342"/>
              </p:ext>
            </p:extLst>
          </p:nvPr>
        </p:nvGraphicFramePr>
        <p:xfrm>
          <a:off x="1108693" y="2300188"/>
          <a:ext cx="9145650" cy="38381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13974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69378573D04C4981F1C0E645EFE562" ma:contentTypeVersion="15" ma:contentTypeDescription="Create a new document." ma:contentTypeScope="" ma:versionID="2e1979ed7a40a032d8738234fb7d5638">
  <xsd:schema xmlns:xsd="http://www.w3.org/2001/XMLSchema" xmlns:xs="http://www.w3.org/2001/XMLSchema" xmlns:p="http://schemas.microsoft.com/office/2006/metadata/properties" xmlns:ns2="aca13214-df29-4e3c-a050-857c0bf7bd8e" xmlns:ns3="688354b5-287c-4cda-825e-1d7935aea40e" targetNamespace="http://schemas.microsoft.com/office/2006/metadata/properties" ma:root="true" ma:fieldsID="c2fc5af8d57f54d914d942766a1048b8" ns2:_="" ns3:_="">
    <xsd:import namespace="aca13214-df29-4e3c-a050-857c0bf7bd8e"/>
    <xsd:import namespace="688354b5-287c-4cda-825e-1d7935aea40e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SearchProperties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a13214-df29-4e3c-a050-857c0bf7bd8e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8354b5-287c-4cda-825e-1d7935aea40e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72eb0a4-9da0-4036-9770-4dcdef9fdc33}" ma:internalName="TaxCatchAll" ma:showField="CatchAllData" ma:web="688354b5-287c-4cda-825e-1d7935aea4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ca13214-df29-4e3c-a050-857c0bf7bd8e">
      <Terms xmlns="http://schemas.microsoft.com/office/infopath/2007/PartnerControls"/>
    </lcf76f155ced4ddcb4097134ff3c332f>
    <TaxCatchAll xmlns="688354b5-287c-4cda-825e-1d7935aea40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1F37DF6-44CB-4806-BC5F-3CBF13C386BC}">
  <ds:schemaRefs>
    <ds:schemaRef ds:uri="688354b5-287c-4cda-825e-1d7935aea40e"/>
    <ds:schemaRef ds:uri="aca13214-df29-4e3c-a050-857c0bf7bd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8780</TotalTime>
  <Words>1691</Words>
  <Application>Microsoft Macintosh PowerPoint</Application>
  <PresentationFormat>Widescreen</PresentationFormat>
  <Paragraphs>432</Paragraphs>
  <Slides>36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7" baseType="lpstr">
      <vt:lpstr>Alexandria</vt:lpstr>
      <vt:lpstr>Aptos</vt:lpstr>
      <vt:lpstr>Arial</vt:lpstr>
      <vt:lpstr>Calibri</vt:lpstr>
      <vt:lpstr>Calibri Light</vt:lpstr>
      <vt:lpstr>Courier New</vt:lpstr>
      <vt:lpstr>Roboto Light</vt:lpstr>
      <vt:lpstr>Symbol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m adel</cp:lastModifiedBy>
  <cp:revision>53</cp:revision>
  <dcterms:created xsi:type="dcterms:W3CDTF">2023-04-29T09:08:00Z</dcterms:created>
  <dcterms:modified xsi:type="dcterms:W3CDTF">2024-11-27T00:36:31Z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0x010100DC69378573D04C4981F1C0E645EFE562</vt:lpwstr>
  </property>
  <property fmtid="{D5CDD505-2E9C-101B-9397-08002B2CF9AE}" pid="5" name="MediaServiceImageTags">
    <vt:lpwstr/>
  </property>
</Properties>
</file>