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1"/>
    <p:sldMasterId id="2147483722" r:id="rId2"/>
    <p:sldMasterId id="2147483738" r:id="rId3"/>
  </p:sldMasterIdLst>
  <p:notesMasterIdLst>
    <p:notesMasterId r:id="rId60"/>
  </p:notesMasterIdLst>
  <p:sldIdLst>
    <p:sldId id="494" r:id="rId4"/>
    <p:sldId id="787" r:id="rId5"/>
    <p:sldId id="1053" r:id="rId6"/>
    <p:sldId id="1112" r:id="rId7"/>
    <p:sldId id="1054" r:id="rId8"/>
    <p:sldId id="1113" r:id="rId9"/>
    <p:sldId id="1114" r:id="rId10"/>
    <p:sldId id="1115" r:id="rId11"/>
    <p:sldId id="1116" r:id="rId12"/>
    <p:sldId id="489" r:id="rId13"/>
    <p:sldId id="490" r:id="rId14"/>
    <p:sldId id="491" r:id="rId15"/>
    <p:sldId id="492" r:id="rId16"/>
    <p:sldId id="493" r:id="rId17"/>
    <p:sldId id="1055" r:id="rId18"/>
    <p:sldId id="495" r:id="rId19"/>
    <p:sldId id="496" r:id="rId20"/>
    <p:sldId id="497" r:id="rId21"/>
    <p:sldId id="498" r:id="rId22"/>
    <p:sldId id="499" r:id="rId23"/>
    <p:sldId id="503" r:id="rId24"/>
    <p:sldId id="500" r:id="rId25"/>
    <p:sldId id="1056" r:id="rId26"/>
    <p:sldId id="501" r:id="rId27"/>
    <p:sldId id="502" r:id="rId28"/>
    <p:sldId id="506" r:id="rId29"/>
    <p:sldId id="1057" r:id="rId30"/>
    <p:sldId id="507" r:id="rId31"/>
    <p:sldId id="509" r:id="rId32"/>
    <p:sldId id="1058" r:id="rId33"/>
    <p:sldId id="1059" r:id="rId34"/>
    <p:sldId id="560" r:id="rId35"/>
    <p:sldId id="561" r:id="rId36"/>
    <p:sldId id="562" r:id="rId37"/>
    <p:sldId id="563" r:id="rId38"/>
    <p:sldId id="564" r:id="rId39"/>
    <p:sldId id="565" r:id="rId40"/>
    <p:sldId id="566" r:id="rId41"/>
    <p:sldId id="567" r:id="rId42"/>
    <p:sldId id="568" r:id="rId43"/>
    <p:sldId id="1060" r:id="rId44"/>
    <p:sldId id="571" r:id="rId45"/>
    <p:sldId id="569" r:id="rId46"/>
    <p:sldId id="570" r:id="rId47"/>
    <p:sldId id="572" r:id="rId48"/>
    <p:sldId id="1061" r:id="rId49"/>
    <p:sldId id="573" r:id="rId50"/>
    <p:sldId id="574" r:id="rId51"/>
    <p:sldId id="575" r:id="rId52"/>
    <p:sldId id="576" r:id="rId53"/>
    <p:sldId id="1062" r:id="rId54"/>
    <p:sldId id="578" r:id="rId55"/>
    <p:sldId id="579" r:id="rId56"/>
    <p:sldId id="580" r:id="rId57"/>
    <p:sldId id="581" r:id="rId58"/>
    <p:sldId id="680" r:id="rId5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94"/>
            <p14:sldId id="787"/>
            <p14:sldId id="1053"/>
            <p14:sldId id="1112"/>
            <p14:sldId id="1054"/>
            <p14:sldId id="1113"/>
            <p14:sldId id="1114"/>
            <p14:sldId id="1115"/>
            <p14:sldId id="1116"/>
            <p14:sldId id="489"/>
            <p14:sldId id="490"/>
            <p14:sldId id="491"/>
            <p14:sldId id="492"/>
            <p14:sldId id="493"/>
            <p14:sldId id="1055"/>
            <p14:sldId id="495"/>
            <p14:sldId id="496"/>
            <p14:sldId id="497"/>
            <p14:sldId id="498"/>
            <p14:sldId id="499"/>
            <p14:sldId id="503"/>
            <p14:sldId id="500"/>
            <p14:sldId id="1056"/>
            <p14:sldId id="501"/>
            <p14:sldId id="502"/>
            <p14:sldId id="506"/>
            <p14:sldId id="1057"/>
            <p14:sldId id="507"/>
            <p14:sldId id="509"/>
            <p14:sldId id="1058"/>
            <p14:sldId id="1059"/>
            <p14:sldId id="560"/>
            <p14:sldId id="561"/>
            <p14:sldId id="562"/>
            <p14:sldId id="563"/>
            <p14:sldId id="564"/>
            <p14:sldId id="565"/>
            <p14:sldId id="566"/>
            <p14:sldId id="567"/>
            <p14:sldId id="568"/>
            <p14:sldId id="1060"/>
            <p14:sldId id="571"/>
            <p14:sldId id="569"/>
            <p14:sldId id="570"/>
            <p14:sldId id="572"/>
            <p14:sldId id="1061"/>
            <p14:sldId id="573"/>
            <p14:sldId id="574"/>
            <p14:sldId id="575"/>
            <p14:sldId id="576"/>
            <p14:sldId id="1062"/>
            <p14:sldId id="578"/>
            <p14:sldId id="579"/>
            <p14:sldId id="580"/>
            <p14:sldId id="581"/>
            <p14:sldId id="680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9BBC"/>
    <a:srgbClr val="2D3956"/>
    <a:srgbClr val="8E5A6D"/>
    <a:srgbClr val="FAC748"/>
    <a:srgbClr val="852F4A"/>
    <a:srgbClr val="000000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291" autoAdjust="0"/>
  </p:normalViewPr>
  <p:slideViewPr>
    <p:cSldViewPr snapToGrid="0">
      <p:cViewPr varScale="1">
        <p:scale>
          <a:sx n="72" d="100"/>
          <a:sy n="72" d="100"/>
        </p:scale>
        <p:origin x="63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5" d="100"/>
          <a:sy n="55" d="100"/>
        </p:scale>
        <p:origin x="288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theme" Target="theme/theme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tableStyles" Target="tableStyle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30659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0405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27933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37799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5809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0081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38102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42667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03904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51955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9642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82304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08567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39727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66884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264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60325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1458AD6-49ED-4523-A735-8E0832FEDAC0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www.midocean.ae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ACDC65A-E90B-4BC1-BB87-D95B2CC39FB0}"/>
              </a:ext>
            </a:extLst>
          </p:cNvPr>
          <p:cNvSpPr/>
          <p:nvPr userDrawn="1"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ysClr val="windowText" lastClr="0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6F966104-E3ED-4694-B2E0-B36071EA592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56364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A6327DB-85C9-482D-B9B3-18E3131B492B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www.midocean.ae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07AE3CF-95B5-43E1-8E53-299CB8398C3D}"/>
              </a:ext>
            </a:extLst>
          </p:cNvPr>
          <p:cNvSpPr/>
          <p:nvPr userDrawn="1"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ysClr val="windowText" lastClr="0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0E1B55C0-9D39-4ECB-BD13-FE931C6E41A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41875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F32B2B6-27DF-4C22-9C72-8AA1A5B56C9F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www.midocean.ae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FB7E688-E0DC-4832-8D1B-613A3CD9A5F7}"/>
              </a:ext>
            </a:extLst>
          </p:cNvPr>
          <p:cNvSpPr/>
          <p:nvPr userDrawn="1"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ysClr val="windowText" lastClr="0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E0B606B5-B8E9-4277-84FE-A9DDDA921DF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06764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26ED9F7-9631-4E40-AADF-F6A79F70A314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378036F-A639-42C7-ABA8-1219188B17C8}"/>
              </a:ext>
            </a:extLst>
          </p:cNvPr>
          <p:cNvSpPr/>
          <p:nvPr userDrawn="1"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ysClr val="windowText" lastClr="0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9CF80BBA-BD13-41D0-94B3-98C70EB7197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22347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E8FFA33-A216-434C-9584-88BC054EB81E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www.midocean.ae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A07852A-A308-4B9D-ACE1-C588C0DD523F}"/>
              </a:ext>
            </a:extLst>
          </p:cNvPr>
          <p:cNvSpPr/>
          <p:nvPr userDrawn="1"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ysClr val="windowText" lastClr="0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3676B8C1-27E0-49EA-A97C-F1D6BE3DFC6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37941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92716FC-2341-4947-8A37-DA5ECD45B9C3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www.midocean.ae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A63364F-6942-49A4-9001-2F7BB1F3A868}"/>
              </a:ext>
            </a:extLst>
          </p:cNvPr>
          <p:cNvSpPr/>
          <p:nvPr userDrawn="1"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ysClr val="windowText" lastClr="0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C903D978-3A87-42FC-8F53-0F05733C9AA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5260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3B3E887-9702-4563-A92B-4FBE33C736F4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www.midocean.ae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D993E0-F704-452D-971B-7A2A633F69C9}"/>
              </a:ext>
            </a:extLst>
          </p:cNvPr>
          <p:cNvSpPr/>
          <p:nvPr userDrawn="1"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ysClr val="windowText" lastClr="0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C06F866-B04F-4796-A1F3-BD9CF958729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851992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064585C-7A58-4EF7-8FC7-DDEA88A0713D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32F6741-84B8-4455-9AFE-8A4972E52E4F}"/>
              </a:ext>
            </a:extLst>
          </p:cNvPr>
          <p:cNvSpPr/>
          <p:nvPr userDrawn="1"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ysClr val="windowText" lastClr="0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265EB10C-1B2A-4A70-9BE5-472D8D7EB95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01341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5193BC-975F-4697-AE56-4C2B10F61407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061232-08B7-447B-AD98-1D6A32C64B70}"/>
              </a:ext>
            </a:extLst>
          </p:cNvPr>
          <p:cNvSpPr/>
          <p:nvPr userDrawn="1"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ysClr val="windowText" lastClr="0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96E2F862-84C9-47FC-9278-029C9E7141A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72504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483372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079052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E455906-A1F3-4DF8-A355-3659B73FD6D6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www.midocean.ae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7B1C3B8-7B03-4D24-AFD6-C503E622CDF5}"/>
              </a:ext>
            </a:extLst>
          </p:cNvPr>
          <p:cNvSpPr/>
          <p:nvPr userDrawn="1"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ysClr val="windowText" lastClr="0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16CCDD55-CE85-4B1E-AECE-30C2E5FDA8E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01CF336-AF32-47D3-975B-0062DC61C562}"/>
              </a:ext>
            </a:extLst>
          </p:cNvPr>
          <p:cNvSpPr txBox="1"/>
          <p:nvPr userDrawn="1"/>
        </p:nvSpPr>
        <p:spPr>
          <a:xfrm>
            <a:off x="4940300" y="65531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www.midocean.ae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6B2105F-08F3-419C-A227-894B3DAC176A}"/>
              </a:ext>
            </a:extLst>
          </p:cNvPr>
          <p:cNvSpPr/>
          <p:nvPr userDrawn="1"/>
        </p:nvSpPr>
        <p:spPr>
          <a:xfrm>
            <a:off x="3303223" y="735847"/>
            <a:ext cx="6516914" cy="45719"/>
          </a:xfrm>
          <a:prstGeom prst="rect">
            <a:avLst/>
          </a:prstGeom>
          <a:solidFill>
            <a:sysClr val="windowText" lastClr="0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66A274B3-007A-4A63-85DB-10F12A12092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35399" y="2121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200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41CA9DD-91A9-4F51-B669-FD129DD2D970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1116C25-3018-4606-B993-656EE6161AB4}"/>
              </a:ext>
            </a:extLst>
          </p:cNvPr>
          <p:cNvSpPr/>
          <p:nvPr userDrawn="1"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ysClr val="windowText" lastClr="0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33A31FF-8D88-4265-B76B-8766E8542D8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583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681EEA-42D1-4057-AEF8-3DCA14392FD1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F66254D-46E3-425A-8D89-C9A21FABF97F}"/>
              </a:ext>
            </a:extLst>
          </p:cNvPr>
          <p:cNvSpPr/>
          <p:nvPr userDrawn="1"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ysClr val="windowText" lastClr="0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B02CC51-788F-428C-BEAE-DC381EDD13C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147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+ 1 column" type="tx">
  <p:cSld name="Title + 1 column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5"/>
          <p:cNvSpPr txBox="1">
            <a:spLocks noGrp="1"/>
          </p:cNvSpPr>
          <p:nvPr>
            <p:ph type="title"/>
          </p:nvPr>
        </p:nvSpPr>
        <p:spPr>
          <a:xfrm>
            <a:off x="1085700" y="523433"/>
            <a:ext cx="7323200" cy="1021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5"/>
          <p:cNvSpPr txBox="1">
            <a:spLocks noGrp="1"/>
          </p:cNvSpPr>
          <p:nvPr>
            <p:ph type="body" idx="1"/>
          </p:nvPr>
        </p:nvSpPr>
        <p:spPr>
          <a:xfrm>
            <a:off x="1085700" y="1769800"/>
            <a:ext cx="8176800" cy="419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609585" lvl="0" indent="-507987">
              <a:spcBef>
                <a:spcPts val="800"/>
              </a:spcBef>
              <a:spcAft>
                <a:spcPts val="0"/>
              </a:spcAft>
              <a:buSzPts val="2400"/>
              <a:buChar char="▰"/>
              <a:defRPr/>
            </a:lvl1pPr>
            <a:lvl2pPr marL="1219170" lvl="1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2pPr>
            <a:lvl3pPr marL="1828754" lvl="2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3pPr>
            <a:lvl4pPr marL="2438339" lvl="3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4pPr>
            <a:lvl5pPr marL="3047924" lvl="4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5pPr>
            <a:lvl6pPr marL="3657509" lvl="5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6pPr>
            <a:lvl7pPr marL="4267093" lvl="6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7pPr>
            <a:lvl8pPr marL="4876678" lvl="7" indent="-507987">
              <a:spcBef>
                <a:spcPts val="1333"/>
              </a:spcBef>
              <a:spcAft>
                <a:spcPts val="0"/>
              </a:spcAft>
              <a:buSzPts val="2400"/>
              <a:buChar char="▻"/>
              <a:defRPr/>
            </a:lvl8pPr>
            <a:lvl9pPr marL="5486263" lvl="8" indent="-507987">
              <a:spcBef>
                <a:spcPts val="1333"/>
              </a:spcBef>
              <a:spcAft>
                <a:spcPts val="1333"/>
              </a:spcAft>
              <a:buSzPts val="2400"/>
              <a:buChar char="▻"/>
              <a:defRPr/>
            </a:lvl9pPr>
          </a:lstStyle>
          <a:p>
            <a:endParaRPr/>
          </a:p>
        </p:txBody>
      </p:sp>
      <p:sp>
        <p:nvSpPr>
          <p:cNvPr id="80" name="Google Shape;80;p5"/>
          <p:cNvSpPr txBox="1">
            <a:spLocks noGrp="1"/>
          </p:cNvSpPr>
          <p:nvPr>
            <p:ph type="sldNum" idx="12"/>
          </p:nvPr>
        </p:nvSpPr>
        <p:spPr>
          <a:xfrm>
            <a:off x="10157333" y="6182000"/>
            <a:ext cx="1983200" cy="42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B490868-8D24-492B-B167-C0D54B62B613}"/>
              </a:ext>
            </a:extLst>
          </p:cNvPr>
          <p:cNvSpPr txBox="1"/>
          <p:nvPr userDrawn="1"/>
        </p:nvSpPr>
        <p:spPr>
          <a:xfrm>
            <a:off x="4840293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582E84A-AC3B-4CEF-94A3-0FD0D5309A9C}"/>
              </a:ext>
            </a:extLst>
          </p:cNvPr>
          <p:cNvSpPr/>
          <p:nvPr userDrawn="1"/>
        </p:nvSpPr>
        <p:spPr>
          <a:xfrm>
            <a:off x="3203216" y="640571"/>
            <a:ext cx="6516914" cy="45719"/>
          </a:xfrm>
          <a:prstGeom prst="rect">
            <a:avLst/>
          </a:prstGeom>
          <a:solidFill>
            <a:sysClr val="windowText" lastClr="0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3" name="Graphic 21">
            <a:extLst>
              <a:ext uri="{FF2B5EF4-FFF2-40B4-BE49-F238E27FC236}">
                <a16:creationId xmlns:a16="http://schemas.microsoft.com/office/drawing/2014/main" id="{67628599-562C-43B4-B6A9-2732D0511BC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35392" y="11691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1967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AF59B95-240C-4E96-B968-0296B1006264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91AF27D-F29B-4861-BE79-F9928FC92352}"/>
              </a:ext>
            </a:extLst>
          </p:cNvPr>
          <p:cNvSpPr/>
          <p:nvPr userDrawn="1"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23B69105-2EF5-4B6A-B66B-5958944099B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25233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B51BBBA-1CC1-4DFB-A641-71A7A3436811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68E07E8-88D0-4299-A04F-4FDB60F037CD}"/>
              </a:ext>
            </a:extLst>
          </p:cNvPr>
          <p:cNvSpPr/>
          <p:nvPr userDrawn="1"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C212C76F-D110-45BA-918D-B319ABB2D14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26197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AD62639-5A22-42F6-A046-455F4B7D3043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577E316-5038-432A-A263-4C17B1AB2768}"/>
              </a:ext>
            </a:extLst>
          </p:cNvPr>
          <p:cNvSpPr/>
          <p:nvPr userDrawn="1"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ECE1BF3A-D439-4E19-98AA-606CD40D85E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71871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388937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208150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767123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02757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810972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55326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173215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325068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29916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48732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89799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07686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83219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19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.xml"/><Relationship Id="rId13" Type="http://schemas.openxmlformats.org/officeDocument/2006/relationships/slideLayout" Target="../slideLayouts/slideLayout45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5.xml"/><Relationship Id="rId7" Type="http://schemas.openxmlformats.org/officeDocument/2006/relationships/slideLayout" Target="../slideLayouts/slideLayout39.xml"/><Relationship Id="rId12" Type="http://schemas.openxmlformats.org/officeDocument/2006/relationships/slideLayout" Target="../slideLayouts/slideLayout44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34.xml"/><Relationship Id="rId16" Type="http://schemas.openxmlformats.org/officeDocument/2006/relationships/slideLayout" Target="../slideLayouts/slideLayout48.xml"/><Relationship Id="rId1" Type="http://schemas.openxmlformats.org/officeDocument/2006/relationships/slideLayout" Target="../slideLayouts/slideLayout33.xml"/><Relationship Id="rId6" Type="http://schemas.openxmlformats.org/officeDocument/2006/relationships/slideLayout" Target="../slideLayouts/slideLayout38.xml"/><Relationship Id="rId11" Type="http://schemas.openxmlformats.org/officeDocument/2006/relationships/slideLayout" Target="../slideLayouts/slideLayout43.xml"/><Relationship Id="rId5" Type="http://schemas.openxmlformats.org/officeDocument/2006/relationships/slideLayout" Target="../slideLayouts/slideLayout37.xml"/><Relationship Id="rId15" Type="http://schemas.openxmlformats.org/officeDocument/2006/relationships/slideLayout" Target="../slideLayouts/slideLayout47.xml"/><Relationship Id="rId10" Type="http://schemas.openxmlformats.org/officeDocument/2006/relationships/slideLayout" Target="../slideLayouts/slideLayout42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36.xml"/><Relationship Id="rId9" Type="http://schemas.openxmlformats.org/officeDocument/2006/relationships/slideLayout" Target="../slideLayouts/slideLayout41.xml"/><Relationship Id="rId14" Type="http://schemas.openxmlformats.org/officeDocument/2006/relationships/slideLayout" Target="../slideLayouts/slideLayout4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43282E6-3CB4-4250-BF34-08633B561998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5FEBC79-63EF-452C-BE2D-853BFCA1944D}"/>
              </a:ext>
            </a:extLst>
          </p:cNvPr>
          <p:cNvSpPr/>
          <p:nvPr userDrawn="1"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41379C46-DF7F-45FB-A671-8C5F2C39624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EFC425C-46B1-445B-879B-38839786BC3D}"/>
              </a:ext>
            </a:extLst>
          </p:cNvPr>
          <p:cNvSpPr txBox="1"/>
          <p:nvPr userDrawn="1"/>
        </p:nvSpPr>
        <p:spPr>
          <a:xfrm>
            <a:off x="4940300" y="65531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625410B-6A25-4292-BB5C-F654B69FE5D9}"/>
              </a:ext>
            </a:extLst>
          </p:cNvPr>
          <p:cNvSpPr/>
          <p:nvPr userDrawn="1"/>
        </p:nvSpPr>
        <p:spPr>
          <a:xfrm>
            <a:off x="3303223" y="7358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E791A132-B76D-4EDE-A3AD-D783D922864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935399" y="2121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3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700" r:id="rId13"/>
    <p:sldLayoutId id="2147483701" r:id="rId14"/>
    <p:sldLayoutId id="2147483702" r:id="rId15"/>
    <p:sldLayoutId id="2147483703" r:id="rId16"/>
    <p:sldLayoutId id="2147483704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9089C39-E23E-4CC9-9FB2-4F2BBCA49B2A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www.midocean.ae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B5AC280-68DA-4787-A0B2-39429CE9BE41}"/>
              </a:ext>
            </a:extLst>
          </p:cNvPr>
          <p:cNvSpPr/>
          <p:nvPr userDrawn="1"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ysClr val="windowText" lastClr="0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A4E63995-2B32-4198-83C6-A308F7A2A3C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112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  <p:sldLayoutId id="2147483734" r:id="rId12"/>
    <p:sldLayoutId id="2147483735" r:id="rId13"/>
    <p:sldLayoutId id="2147483736" r:id="rId14"/>
    <p:sldLayoutId id="2147483737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alphaModFix amt="9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FA3E318-7490-48F4-9B84-BBE09D5C20CA}"/>
              </a:ext>
            </a:extLst>
          </p:cNvPr>
          <p:cNvSpPr txBox="1"/>
          <p:nvPr userDrawn="1"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14D3D2F-E5C0-4D82-84F9-6F80CE0EFF6D}"/>
              </a:ext>
            </a:extLst>
          </p:cNvPr>
          <p:cNvSpPr/>
          <p:nvPr userDrawn="1"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5A0F495F-C73A-46FF-8D6F-0966E646510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9308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  <p:sldLayoutId id="2147483750" r:id="rId12"/>
    <p:sldLayoutId id="2147483751" r:id="rId13"/>
    <p:sldLayoutId id="2147483752" r:id="rId14"/>
    <p:sldLayoutId id="2147483753" r:id="rId15"/>
    <p:sldLayoutId id="2147483754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3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2.png"/><Relationship Id="rId4" Type="http://schemas.openxmlformats.org/officeDocument/2006/relationships/image" Target="../media/image12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3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3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2.png"/><Relationship Id="rId4" Type="http://schemas.openxmlformats.org/officeDocument/2006/relationships/image" Target="../media/image25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3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3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3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3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3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3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9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2.png"/><Relationship Id="rId4" Type="http://schemas.openxmlformats.org/officeDocument/2006/relationships/image" Target="../media/image34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3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9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39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9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9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39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9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39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2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9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39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39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39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39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9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39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39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39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2.pn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9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39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39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39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39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.png"/><Relationship Id="rId4" Type="http://schemas.openxmlformats.org/officeDocument/2006/relationships/image" Target="../media/image6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1"/>
            <a:ext cx="54270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Final Project-2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</a:t>
            </a:r>
            <a:r>
              <a:rPr lang="ar-EG" sz="2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4923692" y="4903313"/>
            <a:ext cx="69571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ar-EG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Statistical Analysis- P</a:t>
            </a:r>
            <a:r>
              <a:rPr lang="ar-EG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20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5962455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Dr. Mona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Moustafa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Elashry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67188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8F38F11-CFCA-499D-9A5C-E51B88F70189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20" name="Graphic 21">
            <a:extLst>
              <a:ext uri="{FF2B5EF4-FFF2-40B4-BE49-F238E27FC236}">
                <a16:creationId xmlns:a16="http://schemas.microsoft.com/office/drawing/2014/main" id="{207121F5-9D35-4F92-97EA-4E576C00314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0" y="0"/>
            <a:ext cx="5546725" cy="5573713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5669101" y="1323922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Session Outline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5760642" y="2088770"/>
            <a:ext cx="643135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Descriptive Statistic Analysis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endParaRPr lang="en-US" sz="2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7AF509-73C7-48FF-842D-555D6AC7431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1A3ED1D-A289-4B5E-9814-E4F63CEBA7D5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DD9F06C0-C10A-4ACB-B18E-44389389B4C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262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7229475" y="1397000"/>
            <a:ext cx="4962525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444435" y="2916499"/>
            <a:ext cx="4222539" cy="1081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20000"/>
              </a:lnSpc>
              <a:defRPr/>
            </a:pP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Descriptive Statistic Analysis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Roboto Light" panose="02000000000000000000" pitchFamily="2" charset="0"/>
                <a:cs typeface="+mn-cs"/>
              </a:rPr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A6D8068-247A-4409-BD9D-16DDE30AAE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5344" y="31031"/>
            <a:ext cx="8937511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1290119"/>
      </p:ext>
    </p:extLst>
  </p:cSld>
  <p:clrMapOvr>
    <a:masterClrMapping/>
  </p:clrMapOvr>
  <p:transition spd="slow">
    <p:comb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/>
          <p:cNvSpPr/>
          <p:nvPr/>
        </p:nvSpPr>
        <p:spPr>
          <a:xfrm>
            <a:off x="1161910" y="1124048"/>
            <a:ext cx="9677937" cy="51685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181061" y="1669836"/>
            <a:ext cx="965878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Concerning the sample classification, descriptive statistics is calculated to describe the sample.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endParaRPr lang="en-US" sz="28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represents percentages and frequencies of the sample who participated in the current study and responded to the questionnaire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endParaRPr lang="en-US" sz="28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Also get descriptive to variables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endParaRPr lang="en-US" sz="28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descriptive analysis, there are 3 ways to be calculated </a:t>
            </a:r>
          </a:p>
        </p:txBody>
      </p:sp>
    </p:spTree>
    <p:extLst>
      <p:ext uri="{BB962C8B-B14F-4D97-AF65-F5344CB8AC3E}">
        <p14:creationId xmlns:p14="http://schemas.microsoft.com/office/powerpoint/2010/main" val="4194343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70CB270-AC19-4F8F-98F1-D13C8C276DF9}"/>
              </a:ext>
            </a:extLst>
          </p:cNvPr>
          <p:cNvSpPr/>
          <p:nvPr/>
        </p:nvSpPr>
        <p:spPr>
          <a:xfrm>
            <a:off x="1563757" y="2647628"/>
            <a:ext cx="97668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6400" dirty="0">
                <a:solidFill>
                  <a:srgbClr val="0070C0"/>
                </a:solidFill>
                <a:latin typeface="Calibri Light" panose="020F0302020204030204"/>
                <a:ea typeface="+mj-ea"/>
                <a:cs typeface="+mj-cs"/>
              </a:rPr>
              <a:t>1</a:t>
            </a:r>
            <a:r>
              <a:rPr lang="en-US" sz="6400" baseline="30000" dirty="0">
                <a:solidFill>
                  <a:srgbClr val="0070C0"/>
                </a:solidFill>
                <a:latin typeface="Calibri Light" panose="020F0302020204030204"/>
                <a:ea typeface="+mj-ea"/>
                <a:cs typeface="+mj-cs"/>
              </a:rPr>
              <a:t>st</a:t>
            </a:r>
            <a:r>
              <a:rPr lang="en-US" sz="6400" dirty="0">
                <a:solidFill>
                  <a:srgbClr val="0070C0"/>
                </a:solidFill>
                <a:latin typeface="Calibri Light" panose="020F0302020204030204"/>
                <a:ea typeface="+mj-ea"/>
                <a:cs typeface="+mj-cs"/>
              </a:rPr>
              <a:t> in way descriptive analysis</a:t>
            </a: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B9450E6-4DF0-47E9-AEE6-D0D10712E2EF}"/>
              </a:ext>
            </a:extLst>
          </p:cNvPr>
          <p:cNvSpPr txBox="1"/>
          <p:nvPr/>
        </p:nvSpPr>
        <p:spPr>
          <a:xfrm>
            <a:off x="4787900" y="641401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0342527-D040-4353-B614-ACCB25682DA6}"/>
              </a:ext>
            </a:extLst>
          </p:cNvPr>
          <p:cNvSpPr/>
          <p:nvPr/>
        </p:nvSpPr>
        <p:spPr>
          <a:xfrm>
            <a:off x="3150823" y="596699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CD366B7-F119-40BB-83EB-2A34170B793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7304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9470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/>
          <p:cNvSpPr/>
          <p:nvPr/>
        </p:nvSpPr>
        <p:spPr>
          <a:xfrm>
            <a:off x="1181061" y="1908313"/>
            <a:ext cx="9658786" cy="30214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266607" y="2279436"/>
            <a:ext cx="965878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Define descriptive statistics</a:t>
            </a:r>
          </a:p>
          <a:p>
            <a:pPr lvl="0" algn="just"/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Identify the purposes of descriptive statistics</a:t>
            </a:r>
          </a:p>
          <a:p>
            <a:pPr lvl="0" algn="just"/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Represent data graphically using SPSS</a:t>
            </a:r>
          </a:p>
          <a:p>
            <a:pPr lvl="0" algn="just"/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Compute the Descriptive analysis using SPSS</a:t>
            </a:r>
          </a:p>
        </p:txBody>
      </p:sp>
    </p:spTree>
    <p:extLst>
      <p:ext uri="{BB962C8B-B14F-4D97-AF65-F5344CB8AC3E}">
        <p14:creationId xmlns:p14="http://schemas.microsoft.com/office/powerpoint/2010/main" val="11202699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/>
          <p:cNvSpPr/>
          <p:nvPr/>
        </p:nvSpPr>
        <p:spPr>
          <a:xfrm>
            <a:off x="1181061" y="1908313"/>
            <a:ext cx="9658786" cy="30214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181061" y="2080233"/>
            <a:ext cx="965878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Statistics is concerned with the scientific method by which information is collected, organized, analyzed and interpreted for the purpose of description and decision making.</a:t>
            </a:r>
          </a:p>
          <a:p>
            <a:pPr marL="457200" lvl="0" indent="-457200" algn="just">
              <a:buFont typeface="Arial" panose="020B0604020202020204" pitchFamily="34" charset="0"/>
              <a:buChar char="•"/>
            </a:pPr>
            <a:endParaRPr lang="en-US" sz="28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Descriptive statistics one of the statistics types which describe the basic features of the data in a study. </a:t>
            </a:r>
          </a:p>
        </p:txBody>
      </p:sp>
    </p:spTree>
    <p:extLst>
      <p:ext uri="{BB962C8B-B14F-4D97-AF65-F5344CB8AC3E}">
        <p14:creationId xmlns:p14="http://schemas.microsoft.com/office/powerpoint/2010/main" val="12331493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/>
          <p:cNvSpPr/>
          <p:nvPr/>
        </p:nvSpPr>
        <p:spPr>
          <a:xfrm>
            <a:off x="1181061" y="1908312"/>
            <a:ext cx="9658786" cy="39703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181061" y="2080233"/>
            <a:ext cx="965878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They provide simple summaries about the sample and the measures. </a:t>
            </a:r>
          </a:p>
          <a:p>
            <a:pPr marL="457200" lvl="0" indent="-457200" algn="just">
              <a:buFont typeface="Arial" panose="020B0604020202020204" pitchFamily="34" charset="0"/>
              <a:buChar char="•"/>
            </a:pPr>
            <a:endParaRPr lang="en-US" sz="28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Together with simple graphics analysis, they form the basis of virtually every quantitative analysis of data. </a:t>
            </a:r>
          </a:p>
          <a:p>
            <a:pPr marL="457200" lvl="0" indent="-457200" algn="just">
              <a:buFont typeface="Arial" panose="020B0604020202020204" pitchFamily="34" charset="0"/>
              <a:buChar char="•"/>
            </a:pPr>
            <a:endParaRPr lang="en-US" sz="28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Descriptive statistics you are simply describing what is or what the data shows. </a:t>
            </a:r>
          </a:p>
          <a:p>
            <a:pPr marL="457200" lvl="0" indent="-457200" algn="just">
              <a:buFont typeface="Arial" panose="020B0604020202020204" pitchFamily="34" charset="0"/>
              <a:buChar char="•"/>
            </a:pPr>
            <a:endParaRPr lang="en-US" sz="28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24026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/>
          <p:cNvSpPr/>
          <p:nvPr/>
        </p:nvSpPr>
        <p:spPr>
          <a:xfrm>
            <a:off x="1181061" y="1908312"/>
            <a:ext cx="9658786" cy="41744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181061" y="2080233"/>
            <a:ext cx="965878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Univariate analysis involves describing the distribution of a single variable, including its central tendency (including the mean, median, and mode) and dispersion (including the range and quantiles of the data-set, and measures of spread such as the variance and standard deviation).</a:t>
            </a:r>
          </a:p>
          <a:p>
            <a:pPr marL="457200" lvl="0" indent="-457200" algn="just">
              <a:buFont typeface="Arial" panose="020B0604020202020204" pitchFamily="34" charset="0"/>
              <a:buChar char="•"/>
            </a:pPr>
            <a:endParaRPr lang="en-US" sz="28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Here, we will show how to compute the descriptive statistics using SPSS Version 20.</a:t>
            </a:r>
          </a:p>
          <a:p>
            <a:pPr marL="457200" lvl="0" indent="-457200" algn="just">
              <a:buFont typeface="Arial" panose="020B0604020202020204" pitchFamily="34" charset="0"/>
              <a:buChar char="•"/>
            </a:pPr>
            <a:endParaRPr lang="en-US" sz="28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68560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A92EEC9-3E94-43B6-A551-60EF5F9DC7AA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10</a:t>
            </a:fld>
            <a:endParaRPr lang="e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7704072-6FAE-4C03-8883-2B57785C75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435" y="1045007"/>
            <a:ext cx="10377994" cy="5311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5EE2151-D011-483E-A6CD-A11D901852D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EAFBC17-BA01-4544-9AA3-529AA13DC434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9DC2226-9F2B-41FE-AA97-76D4A1BACED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0355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8045E6D-980F-4DF5-9073-89C40A13797A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11</a:t>
            </a:fld>
            <a:endParaRPr lang="e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49F7987-6549-46A6-84F8-3723CB53FF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1975" y="801663"/>
            <a:ext cx="9463594" cy="233201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572DAF1-3CE4-4D47-8545-80226556F4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0283" y="3180296"/>
            <a:ext cx="10377994" cy="337814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B6888F2-52B7-4FD1-8B2D-C5CD3406BA2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2A9E23C-4799-415C-A3FF-E68FCC1D037B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D074B1BF-BE73-4B0C-A744-E9D4A49DB3A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7585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79A5C1D-71B8-462E-B527-8414E4482F65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12</a:t>
            </a:fld>
            <a:endParaRPr lang="e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B23BC8B-898D-4BEE-9DE2-A188D08CF8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860" y="895647"/>
            <a:ext cx="4359965" cy="550312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DD87FF5-967A-4B02-9A14-BCF67B1ACD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63825" y="838523"/>
            <a:ext cx="5724939" cy="311203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204DC8E-AB27-4208-B989-B78522BE83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99583" y="3852696"/>
            <a:ext cx="5592417" cy="300530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1BFC647-C49C-4234-B16F-BD9B24135C68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57ADE48-82E4-4746-97B1-489B23DCD10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91DD1C74-A1BD-472F-920C-44A014820F8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0060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AC98DA0-EB28-468A-B063-CEA429D385E6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13</a:t>
            </a:fld>
            <a:endParaRPr lang="e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71A93FC-754D-4A21-9258-BFB50FE683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835" y="662642"/>
            <a:ext cx="4744278" cy="608271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2415CB6-947A-4FB2-98CA-5AC1442D53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5026" y="773594"/>
            <a:ext cx="5936974" cy="608440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A29CFB3-C976-47E0-A408-D5B7E040A501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B6CE211-4BEB-463F-BB8A-53504B064C00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AD33A6D8-9E29-45C5-978F-279209B3183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9221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17FF35C-AB85-408C-9CDF-041E82F925E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14</a:t>
            </a:fld>
            <a:endParaRPr lang="e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19E1CBA-26FB-4D86-8B3F-4D7492772C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98713"/>
            <a:ext cx="12191999" cy="545989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E41FF0E-0F2C-4449-B02B-79E9FC494D9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408EA1-818E-47A4-A690-A0B2671D2293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F987F15-C418-4170-A397-E301244D1CD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6914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2F56B65-F76F-4858-A3A7-F0983DF6E267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15</a:t>
            </a:fld>
            <a:endParaRPr lang="e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4B63236-228B-47E4-81BC-8CB0F392FD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192697"/>
            <a:ext cx="5605670" cy="520807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7BAFDEA-1943-463E-BFB4-A34E23FE55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24355" y="1192696"/>
            <a:ext cx="6816177" cy="531412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8392558-3043-4FF7-B397-FD095AF598EF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23A7402-4667-4F77-8135-46BEDDA95574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BEE360E9-54E5-441E-B254-4CCBB82B779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4336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225BAD3-6D9A-49D7-91AB-5F41B963662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16</a:t>
            </a:fld>
            <a:endParaRPr lang="en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1CDAF17-036B-4888-A113-DB2F9B9DA1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139686"/>
            <a:ext cx="12140532" cy="503582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D578BDB-CD0B-403C-B32D-157DCCC34EDB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7A09F56-F7F9-40F5-8811-5F2B811F76C5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631F170-5E6C-4119-AA2F-93A7BEF6F81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6043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24535EC-27B1-422F-8321-8A032F2C809D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17</a:t>
            </a:fld>
            <a:endParaRPr lang="e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5C44738-E72E-4FD7-B7AA-0FFA7BB3F3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768626"/>
            <a:ext cx="5353877" cy="308136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740AB10-5FEF-42A5-9086-549F5B2550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3879" y="1298712"/>
            <a:ext cx="6786654" cy="473102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CE64600-5D78-49C9-B80C-D60E5310E33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9F38414-B1FD-4D42-A181-E8DB70A96723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BB221463-E19F-42CF-A3D6-7930D3AA60C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8452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5D6357-5396-465D-84D0-AE5C2B372E2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18</a:t>
            </a:fld>
            <a:endParaRPr lang="e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9B9EFBA-971C-4ABF-8BD8-2D642E16C4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219200"/>
            <a:ext cx="5539409" cy="466476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C3A3E73-6252-4176-9DE5-742D6BC7C5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39408" y="1219200"/>
            <a:ext cx="6652592" cy="466476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8CF4A89-0A33-44A1-8DDE-9B4EFA9A62D1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C4FEC4D-E668-4383-8644-F4473D1AE23A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5910EA36-D55B-4E42-9A96-D4B0280D84B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5384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BFD8C44-E72F-4C73-9BD3-B94B402BEF77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19</a:t>
            </a:fld>
            <a:endParaRPr lang="e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E7EF03E-B0A2-4D9F-9E72-31414C1C7D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2713" y="530907"/>
            <a:ext cx="5685183" cy="104610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4BC0A62-CF02-4F4A-A2DC-88D87E8B38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577" y="1577009"/>
            <a:ext cx="4547727" cy="406841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6AED481-ABD5-4EEE-BBB2-687E7CBEB7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31145" y="1714877"/>
            <a:ext cx="5444019" cy="354623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E3075EB-27C3-4173-BB25-023A922D738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71D73D6-0462-43AE-8809-193A712FE2EA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EB6993E5-4E6A-4F1A-82ED-863F1A3C0FD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04786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72F22F5-8045-4144-B397-7040E093517E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20</a:t>
            </a:fld>
            <a:endParaRPr lang="e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E9F34FE-A288-4AD2-A756-C4C96ADBB1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1983" y="1595673"/>
            <a:ext cx="6758608" cy="366665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10D0EAC-833F-4C52-99F4-B1418AFEC57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8718884-6024-4BAD-952C-A438F5D2D5FD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5DE59C3-1077-4EB7-82B8-E88F248DFED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9031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5AE1ABA-2F17-4D27-B38D-B0864E599CC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21</a:t>
            </a:fld>
            <a:endParaRPr lang="e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54B99B4-F597-454D-A22A-96AC804654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67" y="1039630"/>
            <a:ext cx="11941749" cy="523492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3556C45-3215-4AFA-A866-BC50E6C2B9E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0FCC8B4-263B-41E0-82E6-998F12DFF71E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0CB6AC7-B09A-4CDF-8708-FE814CDC48E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2166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E4DFA18-28EE-446A-8A6A-9A1893024F3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22</a:t>
            </a:fld>
            <a:endParaRPr lang="e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CED1CB1-A2F1-4237-A23E-527D997298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027" y="1246601"/>
            <a:ext cx="10813773" cy="529231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88E348C-3C9F-4683-B56C-A79380064F95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9C3A45E-C2D8-458F-B935-A51565BDDFAD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52155C6-EDA2-4AC5-8B34-333269008B9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588569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95A8291-9E31-4E38-BBCB-ACF7B226B851}"/>
              </a:ext>
            </a:extLst>
          </p:cNvPr>
          <p:cNvSpPr/>
          <p:nvPr/>
        </p:nvSpPr>
        <p:spPr>
          <a:xfrm>
            <a:off x="2096217" y="2890391"/>
            <a:ext cx="1170167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6400" dirty="0">
                <a:solidFill>
                  <a:srgbClr val="0070C0"/>
                </a:solidFill>
                <a:latin typeface="Calibri Light" panose="020F0302020204030204"/>
                <a:ea typeface="+mj-ea"/>
                <a:cs typeface="+mj-cs"/>
              </a:rPr>
              <a:t>2</a:t>
            </a:r>
            <a:r>
              <a:rPr lang="en-US" sz="6400" baseline="30000" dirty="0">
                <a:solidFill>
                  <a:srgbClr val="0070C0"/>
                </a:solidFill>
                <a:latin typeface="Calibri Light" panose="020F0302020204030204"/>
                <a:ea typeface="+mj-ea"/>
                <a:cs typeface="+mj-cs"/>
              </a:rPr>
              <a:t>nd</a:t>
            </a:r>
            <a:r>
              <a:rPr lang="en-US" sz="6400" dirty="0">
                <a:solidFill>
                  <a:srgbClr val="0070C0"/>
                </a:solidFill>
                <a:latin typeface="Calibri Light" panose="020F0302020204030204"/>
                <a:ea typeface="+mj-ea"/>
                <a:cs typeface="+mj-cs"/>
              </a:rPr>
              <a:t> way of descriptive analysis</a:t>
            </a: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F5B638E-E54F-44B6-8D3B-9F3704F194DC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3FBBC8F-4D74-48B0-9754-2512176B2768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DA14E57-2D69-4650-97BB-6928E4D9D9A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89502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06A2DAA-9BBF-40BD-B615-A6A4582B6A99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24</a:t>
            </a:fld>
            <a:endParaRPr lang="e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A597A42-F87A-4401-A7F3-64E78D7260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053" y="902049"/>
            <a:ext cx="10429461" cy="537250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A553B43-15B9-45F5-BC02-34C9D95894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610A9AD-49DE-48D8-AD12-1F5163801CC3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5409363-4F35-4C66-8317-7E6597E04F0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10902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B8BDA3E-29DD-45F4-9932-F5D8CA22304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25</a:t>
            </a:fld>
            <a:endParaRPr lang="e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313E069-4482-4349-AA58-3EA7059276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435" y="1484242"/>
            <a:ext cx="10827026" cy="479031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351129D-BBA2-4433-B3AC-37D764A84B27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7ED8B62-E94D-4729-93E3-D166788BEE25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E2CDA71-53AD-474C-9F22-BB25A9B4A0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61760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32830B0-03D1-4FBC-BB7B-F97FE150950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26</a:t>
            </a:fld>
            <a:endParaRPr lang="e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41E4F5B-5BA5-484C-81A0-06E86C35A6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1512" y="1311166"/>
            <a:ext cx="10827027" cy="48701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46E7495-A31A-4168-9DF3-D9DBA56F834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A4D0EC5-A943-4B3B-83B8-62A7E40D947A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4C9B09F-4CC9-4228-BC50-E750A8EB699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11229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BFB2ACC-A496-4DF5-BDF2-7A2C52AEE82C}"/>
              </a:ext>
            </a:extLst>
          </p:cNvPr>
          <p:cNvSpPr/>
          <p:nvPr/>
        </p:nvSpPr>
        <p:spPr>
          <a:xfrm>
            <a:off x="822030" y="2351782"/>
            <a:ext cx="1199321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6400" dirty="0">
                <a:solidFill>
                  <a:srgbClr val="0070C0"/>
                </a:solidFill>
                <a:latin typeface="Calibri Light" panose="020F0302020204030204"/>
                <a:ea typeface="+mj-ea"/>
                <a:cs typeface="+mj-cs"/>
              </a:rPr>
              <a:t>3</a:t>
            </a:r>
            <a:r>
              <a:rPr lang="en-US" sz="6400" baseline="30000" dirty="0">
                <a:solidFill>
                  <a:srgbClr val="0070C0"/>
                </a:solidFill>
                <a:latin typeface="Calibri Light" panose="020F0302020204030204"/>
                <a:ea typeface="+mj-ea"/>
                <a:cs typeface="+mj-cs"/>
              </a:rPr>
              <a:t>rd</a:t>
            </a:r>
            <a:r>
              <a:rPr lang="en-US" sz="6400" dirty="0">
                <a:solidFill>
                  <a:srgbClr val="0070C0"/>
                </a:solidFill>
                <a:latin typeface="Calibri Light" panose="020F0302020204030204"/>
                <a:ea typeface="+mj-ea"/>
                <a:cs typeface="+mj-cs"/>
              </a:rPr>
              <a:t> way to find descriptive analysis</a:t>
            </a: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5BA393-CE08-4EF4-B4C0-80F6BEEFDE61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EF101B-97E3-40A4-A742-662861A8CDF3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6CD3D71-9546-473A-841D-7D3D7FB6CFC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683657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5D2B4D5-8AB7-4492-9D03-255686FE3E8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28</a:t>
            </a:fld>
            <a:endParaRPr lang="e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B5BD409-DC59-4A5F-921F-33BE0EC06E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3182"/>
            <a:ext cx="5102087" cy="283868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6CE9D6E-1EB2-4068-BA55-B90BC5506F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9809" y="1113182"/>
            <a:ext cx="7262191" cy="283868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4610B15-397C-42C8-BFF2-CD63A60595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12670" y="3918243"/>
            <a:ext cx="9162566" cy="248252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5C85D45-5E6F-481F-9214-A8FA8FAD6C56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575CBC6-3A30-40A0-ABC5-1B9C3F67A15B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28DC173C-9EAD-463D-9D27-1A166ABD562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25661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96331D8-5B46-41B4-AB6B-0C2D9B760A3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29</a:t>
            </a:fld>
            <a:endParaRPr lang="e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F57ED30-B2E4-473E-83AE-9538597499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913" y="1026692"/>
            <a:ext cx="11728174" cy="524786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7B868D1-F3CA-45E5-A829-DE33A6531928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0562D8F-7B05-43C7-85D9-B757BC251483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A610433-6EE3-4EA7-95B0-42A708AAF93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31982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5F76EEF-1EAC-417D-AAF5-2C8A983FC493}"/>
              </a:ext>
            </a:extLst>
          </p:cNvPr>
          <p:cNvSpPr/>
          <p:nvPr/>
        </p:nvSpPr>
        <p:spPr>
          <a:xfrm>
            <a:off x="4363795" y="2890391"/>
            <a:ext cx="3464410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400" dirty="0">
                <a:solidFill>
                  <a:srgbClr val="0070C0"/>
                </a:solidFill>
                <a:latin typeface="Calibri Light" panose="020F0302020204030204"/>
                <a:ea typeface="+mj-ea"/>
                <a:cs typeface="+mj-cs"/>
              </a:rPr>
              <a:t>Examples </a:t>
            </a: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82E01A2-52D9-473C-900D-9CBEA7DF4C38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03219DD-6AB6-44CA-A6BF-0CCDA7F68076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C6E90AD-E208-42AB-B639-7FFF7FA5C58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23796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95A8291-9E31-4E38-BBCB-ACF7B226B851}"/>
              </a:ext>
            </a:extLst>
          </p:cNvPr>
          <p:cNvSpPr/>
          <p:nvPr/>
        </p:nvSpPr>
        <p:spPr>
          <a:xfrm>
            <a:off x="1553265" y="2837382"/>
            <a:ext cx="1170167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5400" dirty="0">
                <a:solidFill>
                  <a:srgbClr val="0070C0"/>
                </a:solidFill>
                <a:latin typeface="Calibri Light" panose="020F0302020204030204"/>
                <a:ea typeface="+mj-ea"/>
                <a:cs typeface="+mj-cs"/>
              </a:rPr>
              <a:t>1</a:t>
            </a:r>
            <a:r>
              <a:rPr lang="en-US" sz="5400" baseline="30000" dirty="0">
                <a:solidFill>
                  <a:srgbClr val="0070C0"/>
                </a:solidFill>
                <a:latin typeface="Calibri Light" panose="020F0302020204030204"/>
                <a:ea typeface="+mj-ea"/>
                <a:cs typeface="+mj-cs"/>
              </a:rPr>
              <a:t>st</a:t>
            </a:r>
            <a:r>
              <a:rPr lang="en-US" sz="5400" dirty="0">
                <a:solidFill>
                  <a:srgbClr val="0070C0"/>
                </a:solidFill>
                <a:latin typeface="Calibri Light" panose="020F0302020204030204"/>
                <a:ea typeface="+mj-ea"/>
                <a:cs typeface="+mj-cs"/>
              </a:rPr>
              <a:t> method of descriptive analysis</a:t>
            </a:r>
            <a:endParaRPr lang="en-US" sz="1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F5B638E-E54F-44B6-8D3B-9F3704F194DC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3FBBC8F-4D74-48B0-9754-2512176B2768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DA14E57-2D69-4650-97BB-6928E4D9D9A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8484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EA07459-D2D9-4B55-93D2-1850F0A9DBE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32</a:t>
            </a:fld>
            <a:endParaRPr lang="e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27E20A-CF00-4A08-907C-CD9432DFB9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269" y="1271858"/>
            <a:ext cx="12192000" cy="500269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CD06B47-968F-4AC2-B14F-3E0EF2FC378B}"/>
              </a:ext>
            </a:extLst>
          </p:cNvPr>
          <p:cNvSpPr txBox="1"/>
          <p:nvPr/>
        </p:nvSpPr>
        <p:spPr>
          <a:xfrm>
            <a:off x="9568070" y="3299791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B0AA4D2-652A-45B8-B3B9-BB43D04D17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49DE433-FA37-4DFF-820C-5EB93C153A4D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985E073-997A-4B08-B4BA-BFBA136FC5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10192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B44FA6A-7B75-4936-A105-1389F3BF97F7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33</a:t>
            </a:fld>
            <a:endParaRPr lang="e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E40E85-E5E7-4C42-837D-DF56E4A4D9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67" y="1172784"/>
            <a:ext cx="12140533" cy="522798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692BEEE-D3B1-418C-9DA3-113938395BD7}"/>
              </a:ext>
            </a:extLst>
          </p:cNvPr>
          <p:cNvSpPr txBox="1"/>
          <p:nvPr/>
        </p:nvSpPr>
        <p:spPr>
          <a:xfrm>
            <a:off x="11039061" y="2319130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5460569-E2DB-4869-AB65-3479674FCBC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22D4EA2-0052-419B-9F1C-762BDC832D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480230E-8386-438B-B625-FCE5C2B067A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50838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323D93D-AEEF-4942-B297-14F308A7A1FE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34</a:t>
            </a:fld>
            <a:endParaRPr lang="e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D62517-09A8-4633-A5BB-096E002C69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2297"/>
            <a:ext cx="12192000" cy="514846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A35BDBB-C59E-4544-B3F3-2039F269CD1A}"/>
              </a:ext>
            </a:extLst>
          </p:cNvPr>
          <p:cNvSpPr txBox="1"/>
          <p:nvPr/>
        </p:nvSpPr>
        <p:spPr>
          <a:xfrm>
            <a:off x="10389705" y="2644169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98348F8-14E9-4263-9127-F9C2F5FB482B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F7019BB-5B27-4E65-82C1-8D19A159F7ED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F7B916E-7E1A-40F5-A3D2-CB7DFAF50B9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94360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D8D50F5-CF6D-4180-868F-693A9288051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35</a:t>
            </a:fld>
            <a:endParaRPr lang="e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FE76E1-4D4C-4F85-A119-9FCB1A1D28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62237"/>
            <a:ext cx="12192000" cy="520147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5CD3B68-A3CD-4A15-BD31-E4CF91AFE27B}"/>
              </a:ext>
            </a:extLst>
          </p:cNvPr>
          <p:cNvSpPr txBox="1"/>
          <p:nvPr/>
        </p:nvSpPr>
        <p:spPr>
          <a:xfrm>
            <a:off x="10747513" y="3525078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9B832B2-A722-442D-8359-F1A2C9505826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EE67E01-0B28-458E-82B9-F048B040330C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8BFA0A5-D4AF-4445-94D0-4C488E4464A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75257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91BA814-241E-40AC-B22F-1088271E018B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36</a:t>
            </a:fld>
            <a:endParaRPr lang="e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89E7EE-87FA-496B-9011-EA98485815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7409"/>
            <a:ext cx="12192000" cy="538894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E7D04AA-F059-40CA-AB82-FAEC36D5B9B9}"/>
              </a:ext>
            </a:extLst>
          </p:cNvPr>
          <p:cNvSpPr txBox="1"/>
          <p:nvPr/>
        </p:nvSpPr>
        <p:spPr>
          <a:xfrm>
            <a:off x="10747513" y="3048000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C3F6D05-0A99-4F21-B24B-A5004BBDBE99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F9E1D3C-47CC-4841-BDFF-8547CE5C5469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58B11AB-D7A7-4DA0-BB52-E306DA5F221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157597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3211FE8-787D-4987-BC1A-2EB3C374943B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37</a:t>
            </a:fld>
            <a:endParaRPr lang="e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EA8771-4D8E-409E-9EA9-43FFBFC06F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205949"/>
            <a:ext cx="12140533" cy="519022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81EBF24-9748-408D-90D3-855CB7E68320}"/>
              </a:ext>
            </a:extLst>
          </p:cNvPr>
          <p:cNvSpPr txBox="1"/>
          <p:nvPr/>
        </p:nvSpPr>
        <p:spPr>
          <a:xfrm>
            <a:off x="11251096" y="2822713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dirty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D69611C-A971-4901-BC49-7F6BBB9877D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E412763-19B0-4849-85F8-06CCDDAFACAA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623D10D-3E85-49A7-9238-F099DC7E122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6211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09C8CEC-5CC7-4433-BC2F-B2A03BF322F6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38</a:t>
            </a:fld>
            <a:endParaRPr lang="e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72D49D-73B5-4D44-849B-94AF09C49A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530" y="989456"/>
            <a:ext cx="11820940" cy="5466667"/>
          </a:xfrm>
          <a:prstGeom prst="rect">
            <a:avLst/>
          </a:prstGeom>
        </p:spPr>
      </p:pic>
      <p:sp>
        <p:nvSpPr>
          <p:cNvPr id="4" name="Arrow: Right 3">
            <a:extLst>
              <a:ext uri="{FF2B5EF4-FFF2-40B4-BE49-F238E27FC236}">
                <a16:creationId xmlns:a16="http://schemas.microsoft.com/office/drawing/2014/main" id="{CD9ACDC4-7CB9-4D6C-9249-F067AFCF96B2}"/>
              </a:ext>
            </a:extLst>
          </p:cNvPr>
          <p:cNvSpPr/>
          <p:nvPr/>
        </p:nvSpPr>
        <p:spPr>
          <a:xfrm>
            <a:off x="3193774" y="5492886"/>
            <a:ext cx="978408" cy="484632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8B74B33-BE45-4FC5-93B5-65C0C5DB2DF5}"/>
              </a:ext>
            </a:extLst>
          </p:cNvPr>
          <p:cNvSpPr txBox="1"/>
          <p:nvPr/>
        </p:nvSpPr>
        <p:spPr>
          <a:xfrm>
            <a:off x="11148933" y="3429000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dirty="0">
                <a:solidFill>
                  <a:srgbClr val="FF0000"/>
                </a:solidFill>
              </a:rPr>
              <a:t>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D726FE0-2755-480E-A956-FE9101D93C7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EAD1A08-6A5B-43E3-95F7-AA0A8E8A22E3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E95D158-BE33-41AA-9248-5AC8ED781E5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959281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8C0F163-0E1D-4BFC-A64A-E976C3B4FA7E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39</a:t>
            </a:fld>
            <a:endParaRPr lang="e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B99291-841E-4A8D-B173-67FDC13829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58000" cy="385762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CD4B895-79D2-45B3-AE17-3C4B810299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4000" y="3000375"/>
            <a:ext cx="6858000" cy="385762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CEFF1D-5D44-4E28-8585-5D8372719CC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B9CE32E-A132-4A98-89A3-F572D36EF36E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FFC5560-47B3-485D-B55B-586D24FEF62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45382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BA66CFB-8BD1-4B76-99D7-7D2EBB6513A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40</a:t>
            </a:fld>
            <a:endParaRPr lang="e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2C6879-1FCB-4815-BD6E-426AD2B9CD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58000" cy="385762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EF7ABF1-9ACD-45B1-898E-EC24693DF4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9957" y="3103700"/>
            <a:ext cx="6858000" cy="385762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2349430-A022-4671-87F9-A8C8F765BE9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88157B1-691B-4AD8-8EC0-5DAD44BD9486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6F4A14F-EAF4-4D1E-B730-313E2338888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51704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95A8291-9E31-4E38-BBCB-ACF7B226B851}"/>
              </a:ext>
            </a:extLst>
          </p:cNvPr>
          <p:cNvSpPr/>
          <p:nvPr/>
        </p:nvSpPr>
        <p:spPr>
          <a:xfrm>
            <a:off x="386470" y="2744617"/>
            <a:ext cx="1170167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400" dirty="0">
                <a:solidFill>
                  <a:srgbClr val="0070C0"/>
                </a:solidFill>
                <a:latin typeface="Calibri Light" panose="020F0302020204030204"/>
                <a:ea typeface="+mj-ea"/>
                <a:cs typeface="+mj-cs"/>
              </a:rPr>
              <a:t>2</a:t>
            </a:r>
            <a:r>
              <a:rPr lang="en-US" sz="5400" baseline="30000" dirty="0">
                <a:solidFill>
                  <a:srgbClr val="0070C0"/>
                </a:solidFill>
                <a:latin typeface="Calibri Light" panose="020F0302020204030204"/>
                <a:ea typeface="+mj-ea"/>
                <a:cs typeface="+mj-cs"/>
              </a:rPr>
              <a:t>nd</a:t>
            </a:r>
            <a:r>
              <a:rPr lang="en-US" sz="5400" dirty="0">
                <a:solidFill>
                  <a:srgbClr val="0070C0"/>
                </a:solidFill>
                <a:latin typeface="Calibri Light" panose="020F0302020204030204"/>
                <a:ea typeface="+mj-ea"/>
                <a:cs typeface="+mj-cs"/>
              </a:rPr>
              <a:t> method of descriptive analysis</a:t>
            </a:r>
            <a:endParaRPr lang="en-US" sz="1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F5B638E-E54F-44B6-8D3B-9F3704F194DC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3FBBC8F-4D74-48B0-9754-2512176B2768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DA14E57-2D69-4650-97BB-6928E4D9D9A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97102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03F3B91-BB25-4049-B11B-22A4B6F2263B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42</a:t>
            </a:fld>
            <a:endParaRPr lang="e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1A727C-5C05-4041-81F1-CB9FE52D30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860" y="1000505"/>
            <a:ext cx="12184837" cy="54002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159E49A-F0BA-4A8B-ACAD-8A305A57E352}"/>
              </a:ext>
            </a:extLst>
          </p:cNvPr>
          <p:cNvSpPr txBox="1"/>
          <p:nvPr/>
        </p:nvSpPr>
        <p:spPr>
          <a:xfrm>
            <a:off x="10018643" y="2644170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94A8D11-82D6-4AFB-8DA0-73FDB5539F8F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DC7C52D-EE1F-4FD8-81A2-952504395E7F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650B8D0-2D10-4A7F-831F-2398E9F0760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157382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C543175-B988-4ACF-AB04-CA881A6476EF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43</a:t>
            </a:fld>
            <a:endParaRPr lang="en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7D56CED-6B98-47D5-80BB-C9533A7FF329}"/>
              </a:ext>
            </a:extLst>
          </p:cNvPr>
          <p:cNvSpPr txBox="1"/>
          <p:nvPr/>
        </p:nvSpPr>
        <p:spPr>
          <a:xfrm>
            <a:off x="10416209" y="2875722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dirty="0">
                <a:solidFill>
                  <a:srgbClr val="FF0000"/>
                </a:solidFill>
              </a:rPr>
              <a:t>2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4D39C65-E6FF-4CFA-9816-0EDB711DBC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3" y="1020056"/>
            <a:ext cx="12184837" cy="528099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DCFC6A5-B456-4176-9D59-90E6CBE91B7A}"/>
              </a:ext>
            </a:extLst>
          </p:cNvPr>
          <p:cNvSpPr txBox="1"/>
          <p:nvPr/>
        </p:nvSpPr>
        <p:spPr>
          <a:xfrm>
            <a:off x="10959548" y="3061252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AA4DDE1-6A41-402D-B754-BDCB8D0CCF7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770DB01-0B21-4638-B3C5-2354514E72F3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93EC653C-C934-4F83-89EB-A7C1DC7BEA3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08019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2A08A5A-8339-4F30-A73C-3F875252AFDE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44</a:t>
            </a:fld>
            <a:endParaRPr lang="e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4214BD-BE65-4FD0-A6B1-DBF4C29E5E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850" y="1419915"/>
            <a:ext cx="12184837" cy="4936435"/>
          </a:xfrm>
          <a:prstGeom prst="rect">
            <a:avLst/>
          </a:prstGeom>
        </p:spPr>
      </p:pic>
      <p:sp>
        <p:nvSpPr>
          <p:cNvPr id="4" name="Arrow: Right 3">
            <a:extLst>
              <a:ext uri="{FF2B5EF4-FFF2-40B4-BE49-F238E27FC236}">
                <a16:creationId xmlns:a16="http://schemas.microsoft.com/office/drawing/2014/main" id="{5FF1451C-00AF-4B79-A401-76CB43F21674}"/>
              </a:ext>
            </a:extLst>
          </p:cNvPr>
          <p:cNvSpPr/>
          <p:nvPr/>
        </p:nvSpPr>
        <p:spPr>
          <a:xfrm>
            <a:off x="3591340" y="5088835"/>
            <a:ext cx="978408" cy="484632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8BC5A6C-FEE9-4744-8CAE-AED692AFAA6E}"/>
              </a:ext>
            </a:extLst>
          </p:cNvPr>
          <p:cNvSpPr txBox="1"/>
          <p:nvPr/>
        </p:nvSpPr>
        <p:spPr>
          <a:xfrm>
            <a:off x="10707757" y="3578087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A7A0B34-C8DE-4BDE-A415-18BB3FC6BC9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5009A2C-8F66-4951-B987-A56D0C4679E8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165E9246-0665-4A4A-B99D-F47DC909ED9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00020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C12B442-4AC0-4D70-A277-C3B37FD17B8F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45</a:t>
            </a:fld>
            <a:endParaRPr lang="en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3A32340-6858-4B85-824E-14848BC3AEF8}"/>
              </a:ext>
            </a:extLst>
          </p:cNvPr>
          <p:cNvSpPr txBox="1"/>
          <p:nvPr/>
        </p:nvSpPr>
        <p:spPr>
          <a:xfrm>
            <a:off x="9157252" y="1351722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dirty="0">
                <a:solidFill>
                  <a:srgbClr val="FF0000"/>
                </a:solidFill>
              </a:rPr>
              <a:t>4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26BFFEC-F0C1-49F0-8A13-0AD35BEFDC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860" y="1126083"/>
            <a:ext cx="12184837" cy="51484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583C354-672D-42D5-8AC1-8700F100FE40}"/>
              </a:ext>
            </a:extLst>
          </p:cNvPr>
          <p:cNvSpPr txBox="1"/>
          <p:nvPr/>
        </p:nvSpPr>
        <p:spPr>
          <a:xfrm>
            <a:off x="9660835" y="1351722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4693A7A-98C9-4988-8B32-81B76EA87E0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C1FEB9A-6C7C-4386-BDD0-EEFAE75E7EF1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C81E6A23-71D4-4479-AB12-D356758CC25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77192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95A8291-9E31-4E38-BBCB-ACF7B226B851}"/>
              </a:ext>
            </a:extLst>
          </p:cNvPr>
          <p:cNvSpPr/>
          <p:nvPr/>
        </p:nvSpPr>
        <p:spPr>
          <a:xfrm>
            <a:off x="678234" y="2850634"/>
            <a:ext cx="1170167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400" dirty="0">
                <a:solidFill>
                  <a:srgbClr val="0070C0"/>
                </a:solidFill>
                <a:latin typeface="Calibri Light" panose="020F0302020204030204"/>
                <a:ea typeface="+mj-ea"/>
                <a:cs typeface="+mj-cs"/>
              </a:rPr>
              <a:t>3</a:t>
            </a:r>
            <a:r>
              <a:rPr lang="en-US" sz="5400" baseline="30000" dirty="0">
                <a:solidFill>
                  <a:srgbClr val="0070C0"/>
                </a:solidFill>
                <a:latin typeface="Calibri Light" panose="020F0302020204030204"/>
                <a:ea typeface="+mj-ea"/>
                <a:cs typeface="+mj-cs"/>
              </a:rPr>
              <a:t>rd</a:t>
            </a:r>
            <a:r>
              <a:rPr lang="en-US" sz="5400" dirty="0">
                <a:solidFill>
                  <a:srgbClr val="0070C0"/>
                </a:solidFill>
                <a:latin typeface="Calibri Light" panose="020F0302020204030204"/>
                <a:ea typeface="+mj-ea"/>
                <a:cs typeface="+mj-cs"/>
              </a:rPr>
              <a:t> method of descriptive analysis</a:t>
            </a:r>
            <a:endParaRPr lang="en-US" sz="1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F5B638E-E54F-44B6-8D3B-9F3704F194DC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3FBBC8F-4D74-48B0-9754-2512176B2768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DA14E57-2D69-4650-97BB-6928E4D9D9A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18723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878B0D8-5307-48CC-8DEE-AEBB7061764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47</a:t>
            </a:fld>
            <a:endParaRPr lang="e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788AF6-1AC0-4CC8-801C-869D7B1EF8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850" y="1451079"/>
            <a:ext cx="12184837" cy="494968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D73ED3F-311B-4F46-9A86-E099A6B03250}"/>
              </a:ext>
            </a:extLst>
          </p:cNvPr>
          <p:cNvSpPr txBox="1"/>
          <p:nvPr/>
        </p:nvSpPr>
        <p:spPr>
          <a:xfrm>
            <a:off x="10270435" y="2425148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9A76FA7-E058-4268-B4E3-20E7C5BCFAAC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72CF55A-3275-469A-A316-CF4411A4DA40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BA59B21-0968-4912-95BA-EA403754F2B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32743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C62DB8D-AC08-41D4-A638-A521B0D0F4CF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48</a:t>
            </a:fld>
            <a:endParaRPr lang="e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8CC5B7-BAFC-4454-8C42-288AE71333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3" y="1262235"/>
            <a:ext cx="12184837" cy="522798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64BB47D-29BD-42D7-A7B5-FE74CE69D780}"/>
              </a:ext>
            </a:extLst>
          </p:cNvPr>
          <p:cNvSpPr txBox="1"/>
          <p:nvPr/>
        </p:nvSpPr>
        <p:spPr>
          <a:xfrm>
            <a:off x="11184835" y="2637183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634CD69-DD62-4428-BBF8-D2E15DA5307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B1C1A71-0AFC-4FCA-8A86-A143E3D91A1E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7735403-5B36-42C8-99FF-DCADEF54DE8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83659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2FEE180-C26E-4870-8559-51C7468B6C0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49</a:t>
            </a:fld>
            <a:endParaRPr lang="e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BDDCE2-AFF0-4473-A89A-CD6E154349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3" y="1553714"/>
            <a:ext cx="12184837" cy="493643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8EB3676-C9E1-4D5B-B516-916FDA440BB5}"/>
              </a:ext>
            </a:extLst>
          </p:cNvPr>
          <p:cNvSpPr txBox="1"/>
          <p:nvPr/>
        </p:nvSpPr>
        <p:spPr>
          <a:xfrm>
            <a:off x="11148933" y="2644170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A261D54-1358-4240-A244-59C40E2FEBC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E0B269F-EA12-4DAF-8571-44ACC4603C7D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85A1213-402A-4916-A644-6018A776412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81190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DB83BEE-F988-4A66-82AD-A69D581E52A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50</a:t>
            </a:fld>
            <a:endParaRPr lang="e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B33A42-B12D-494E-BDFB-79768D00BE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" y="1046922"/>
            <a:ext cx="7099583" cy="33130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007B391-BB21-404B-8A75-F333E096C8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97216" y="2650435"/>
            <a:ext cx="6291201" cy="370591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A8E65AF-EFEE-48D0-803A-FA6B7C0F23D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60781DA-78A4-4223-B885-557AF581A9E8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EBA560A-B674-4C8B-9334-251598CD044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09398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95A8291-9E31-4E38-BBCB-ACF7B226B851}"/>
              </a:ext>
            </a:extLst>
          </p:cNvPr>
          <p:cNvSpPr/>
          <p:nvPr/>
        </p:nvSpPr>
        <p:spPr>
          <a:xfrm>
            <a:off x="558445" y="2850635"/>
            <a:ext cx="1170167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400" dirty="0">
                <a:solidFill>
                  <a:srgbClr val="0070C0"/>
                </a:solidFill>
                <a:latin typeface="Calibri Light" panose="020F0302020204030204"/>
                <a:ea typeface="+mj-ea"/>
                <a:cs typeface="+mj-cs"/>
              </a:rPr>
              <a:t>4</a:t>
            </a:r>
            <a:r>
              <a:rPr lang="en-US" sz="5400" baseline="30000" dirty="0">
                <a:solidFill>
                  <a:srgbClr val="0070C0"/>
                </a:solidFill>
                <a:latin typeface="Calibri Light" panose="020F0302020204030204"/>
                <a:ea typeface="+mj-ea"/>
                <a:cs typeface="+mj-cs"/>
              </a:rPr>
              <a:t>th</a:t>
            </a:r>
            <a:r>
              <a:rPr lang="en-US" sz="5400" dirty="0">
                <a:solidFill>
                  <a:srgbClr val="0070C0"/>
                </a:solidFill>
                <a:latin typeface="Calibri Light" panose="020F0302020204030204"/>
                <a:ea typeface="+mj-ea"/>
                <a:cs typeface="+mj-cs"/>
              </a:rPr>
              <a:t> method of descriptive analysis</a:t>
            </a:r>
            <a:endParaRPr lang="en-US" sz="1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F5B638E-E54F-44B6-8D3B-9F3704F194DC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3FBBC8F-4D74-48B0-9754-2512176B2768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DA14E57-2D69-4650-97BB-6928E4D9D9A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17763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43A7EFC-822D-435A-95FD-3128EBDE6CC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52</a:t>
            </a:fld>
            <a:endParaRPr lang="e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D72288-2E31-432E-9512-B21A033288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" y="1136132"/>
            <a:ext cx="12184837" cy="513842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AD7096A-173B-4B84-9B80-C1DACB0D8ED3}"/>
              </a:ext>
            </a:extLst>
          </p:cNvPr>
          <p:cNvSpPr txBox="1"/>
          <p:nvPr/>
        </p:nvSpPr>
        <p:spPr>
          <a:xfrm>
            <a:off x="10031896" y="2875722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25DBCB8-7472-490F-9F6C-AD8066822BFC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A030D69-D3DF-47B6-AE66-1FE7E9DAA6D7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E29743B-0582-4B7E-AF93-7B93BEF0379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59281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C5ED326-F847-491A-B5B0-F801910FD6E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53</a:t>
            </a:fld>
            <a:endParaRPr lang="e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F4159D-E62C-4BE2-83FA-DA096838D8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860" y="1118998"/>
            <a:ext cx="12184837" cy="525448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9E4B041-0FBA-4357-98DB-63E1E0DBC34E}"/>
              </a:ext>
            </a:extLst>
          </p:cNvPr>
          <p:cNvSpPr txBox="1"/>
          <p:nvPr/>
        </p:nvSpPr>
        <p:spPr>
          <a:xfrm>
            <a:off x="10270435" y="2385391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B882F9D-F51C-4E0D-9E77-DEAC8EE99DEF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177C6B4-572B-465E-B775-D119D3C39093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9C0D08D-4B0F-4891-BB7D-C918A5AF39C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67715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F701075-60D5-4F29-BFA4-EEE03744095F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54</a:t>
            </a:fld>
            <a:endParaRPr lang="e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79F07E-302B-4E79-911A-10B52F8810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6129"/>
            <a:ext cx="12184837" cy="553278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1005A2C-8BE4-4328-871E-16BADE0E829F}"/>
              </a:ext>
            </a:extLst>
          </p:cNvPr>
          <p:cNvSpPr txBox="1"/>
          <p:nvPr/>
        </p:nvSpPr>
        <p:spPr>
          <a:xfrm>
            <a:off x="10508974" y="2478157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5" name="Arrow: Right 4">
            <a:extLst>
              <a:ext uri="{FF2B5EF4-FFF2-40B4-BE49-F238E27FC236}">
                <a16:creationId xmlns:a16="http://schemas.microsoft.com/office/drawing/2014/main" id="{8666EF51-CC36-443B-8EDF-DF1500F6723A}"/>
              </a:ext>
            </a:extLst>
          </p:cNvPr>
          <p:cNvSpPr/>
          <p:nvPr/>
        </p:nvSpPr>
        <p:spPr>
          <a:xfrm>
            <a:off x="2978455" y="6054280"/>
            <a:ext cx="978408" cy="484632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D009A1-4420-401B-87E7-8A8106A1B191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658ACF2-72FC-4E0E-A804-B34D058C59EB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81C5EEB4-7699-4BFF-A45C-740003148CC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297438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8A51411-7537-4411-B105-EF7D1C41F2A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55</a:t>
            </a:fld>
            <a:endParaRPr lang="en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5E593B-5F39-4FB2-B0FD-00A00975E8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0193" y="1096812"/>
            <a:ext cx="12184837" cy="529885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F497978-DDBC-4E89-85CD-E4FAE561BE0B}"/>
              </a:ext>
            </a:extLst>
          </p:cNvPr>
          <p:cNvSpPr txBox="1"/>
          <p:nvPr/>
        </p:nvSpPr>
        <p:spPr>
          <a:xfrm>
            <a:off x="10614991" y="1285461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753A24F-2AF1-43F7-99A9-92434ACF22C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DF04A7F-2A3D-476B-A01C-0C8F36F67A04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5678FB3-79DD-49A4-953E-4A752097461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42914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00B0F0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813025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2354</TotalTime>
  <Words>608</Words>
  <Application>Microsoft Office PowerPoint</Application>
  <PresentationFormat>Widescreen</PresentationFormat>
  <Paragraphs>152</Paragraphs>
  <Slides>56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56</vt:i4>
      </vt:variant>
    </vt:vector>
  </HeadingPairs>
  <TitlesOfParts>
    <vt:vector size="64" baseType="lpstr">
      <vt:lpstr>Arial</vt:lpstr>
      <vt:lpstr>Calibri</vt:lpstr>
      <vt:lpstr>Calibri Light</vt:lpstr>
      <vt:lpstr>Roboto Light</vt:lpstr>
      <vt:lpstr>Times New Roman</vt:lpstr>
      <vt:lpstr>2_Office Theme</vt:lpstr>
      <vt:lpstr>3_Office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Mona Elashry</cp:lastModifiedBy>
  <cp:revision>270</cp:revision>
  <dcterms:created xsi:type="dcterms:W3CDTF">2023-04-29T09:08:23Z</dcterms:created>
  <dcterms:modified xsi:type="dcterms:W3CDTF">2024-05-28T14:34:16Z</dcterms:modified>
</cp:coreProperties>
</file>