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2A745-ABBA-4FA4-8500-2043F38DCCAB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1EA32-638B-401A-BD93-6BF9049BE9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84402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D2A745-ABBA-4FA4-8500-2043F38DCCAB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A1EA32-638B-401A-BD93-6BF9049BE9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0303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9630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160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3094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6286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52958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709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8127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5396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5672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1119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69842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0067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3840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1763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5128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7156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4072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6463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9408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31825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0101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24736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67884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2581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43555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54476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82938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44796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26605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02099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5392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74975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64688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42537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98060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438256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2600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93220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895675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074102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661766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05314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27026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8704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GoogleEltaweel</dc:creator>
  <cp:lastModifiedBy>GoogleEltaweel</cp:lastModifiedBy>
  <cp:revision>1</cp:revision>
  <dcterms:created xsi:type="dcterms:W3CDTF">2024-09-23T19:12:02Z</dcterms:created>
  <dcterms:modified xsi:type="dcterms:W3CDTF">2024-09-23T19:12:03Z</dcterms:modified>
</cp:coreProperties>
</file>