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ppt/tags/tag28.xml" ContentType="application/vnd.openxmlformats-officedocument.presentationml.tags+xml"/>
  <Override PartName="/ppt/notesSlides/notesSlide29.xml" ContentType="application/vnd.openxmlformats-officedocument.presentationml.notesSlide+xml"/>
  <Override PartName="/ppt/tags/tag29.xml" ContentType="application/vnd.openxmlformats-officedocument.presentationml.tags+xml"/>
  <Override PartName="/ppt/notesSlides/notesSlide30.xml" ContentType="application/vnd.openxmlformats-officedocument.presentationml.notesSlide+xml"/>
  <Override PartName="/ppt/tags/tag30.xml" ContentType="application/vnd.openxmlformats-officedocument.presentationml.tags+xml"/>
  <Override PartName="/ppt/notesSlides/notesSlide31.xml" ContentType="application/vnd.openxmlformats-officedocument.presentationml.notesSlide+xml"/>
  <Override PartName="/ppt/tags/tag31.xml" ContentType="application/vnd.openxmlformats-officedocument.presentationml.tags+xml"/>
  <Override PartName="/ppt/notesSlides/notesSlide32.xml" ContentType="application/vnd.openxmlformats-officedocument.presentationml.notesSlide+xml"/>
  <Override PartName="/ppt/tags/tag32.xml" ContentType="application/vnd.openxmlformats-officedocument.presentationml.tags+xml"/>
  <Override PartName="/ppt/notesSlides/notesSlide33.xml" ContentType="application/vnd.openxmlformats-officedocument.presentationml.notesSlide+xml"/>
  <Override PartName="/ppt/tags/tag33.xml" ContentType="application/vnd.openxmlformats-officedocument.presentationml.tags+xml"/>
  <Override PartName="/ppt/notesSlides/notesSlide34.xml" ContentType="application/vnd.openxmlformats-officedocument.presentationml.notesSlide+xml"/>
  <Override PartName="/ppt/tags/tag34.xml" ContentType="application/vnd.openxmlformats-officedocument.presentationml.tags+xml"/>
  <Override PartName="/ppt/notesSlides/notesSlide35.xml" ContentType="application/vnd.openxmlformats-officedocument.presentationml.notesSlide+xml"/>
  <Override PartName="/ppt/tags/tag35.xml" ContentType="application/vnd.openxmlformats-officedocument.presentationml.tags+xml"/>
  <Override PartName="/ppt/notesSlides/notesSlide36.xml" ContentType="application/vnd.openxmlformats-officedocument.presentationml.notesSlide+xml"/>
  <Override PartName="/ppt/tags/tag36.xml" ContentType="application/vnd.openxmlformats-officedocument.presentationml.tags+xml"/>
  <Override PartName="/ppt/notesSlides/notesSlide37.xml" ContentType="application/vnd.openxmlformats-officedocument.presentationml.notesSlide+xml"/>
  <Override PartName="/ppt/tags/tag37.xml" ContentType="application/vnd.openxmlformats-officedocument.presentationml.tags+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276" r:id="rId6"/>
    <p:sldId id="552" r:id="rId7"/>
    <p:sldId id="664" r:id="rId8"/>
    <p:sldId id="553" r:id="rId9"/>
    <p:sldId id="554" r:id="rId10"/>
    <p:sldId id="636" r:id="rId11"/>
    <p:sldId id="637" r:id="rId12"/>
    <p:sldId id="638" r:id="rId13"/>
    <p:sldId id="639" r:id="rId14"/>
    <p:sldId id="640" r:id="rId15"/>
    <p:sldId id="641" r:id="rId16"/>
    <p:sldId id="642" r:id="rId17"/>
    <p:sldId id="643" r:id="rId18"/>
    <p:sldId id="644" r:id="rId19"/>
    <p:sldId id="645" r:id="rId20"/>
    <p:sldId id="646" r:id="rId21"/>
    <p:sldId id="647" r:id="rId22"/>
    <p:sldId id="594" r:id="rId23"/>
    <p:sldId id="598" r:id="rId24"/>
    <p:sldId id="648" r:id="rId25"/>
    <p:sldId id="649" r:id="rId26"/>
    <p:sldId id="650" r:id="rId27"/>
    <p:sldId id="651" r:id="rId28"/>
    <p:sldId id="652" r:id="rId29"/>
    <p:sldId id="653" r:id="rId30"/>
    <p:sldId id="654" r:id="rId31"/>
    <p:sldId id="655" r:id="rId32"/>
    <p:sldId id="656" r:id="rId33"/>
    <p:sldId id="657" r:id="rId34"/>
    <p:sldId id="658" r:id="rId35"/>
    <p:sldId id="634" r:id="rId36"/>
    <p:sldId id="600" r:id="rId37"/>
    <p:sldId id="660" r:id="rId38"/>
    <p:sldId id="661" r:id="rId39"/>
    <p:sldId id="663" r:id="rId40"/>
    <p:sldId id="313" r:id="rId41"/>
    <p:sldId id="580"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6"/>
            <p14:sldId id="552"/>
            <p14:sldId id="664"/>
            <p14:sldId id="553"/>
            <p14:sldId id="554"/>
            <p14:sldId id="636"/>
            <p14:sldId id="637"/>
            <p14:sldId id="638"/>
            <p14:sldId id="639"/>
            <p14:sldId id="640"/>
            <p14:sldId id="641"/>
            <p14:sldId id="642"/>
            <p14:sldId id="643"/>
            <p14:sldId id="644"/>
            <p14:sldId id="645"/>
            <p14:sldId id="646"/>
            <p14:sldId id="647"/>
            <p14:sldId id="594"/>
            <p14:sldId id="598"/>
            <p14:sldId id="648"/>
            <p14:sldId id="649"/>
            <p14:sldId id="650"/>
            <p14:sldId id="651"/>
            <p14:sldId id="652"/>
            <p14:sldId id="653"/>
            <p14:sldId id="654"/>
            <p14:sldId id="655"/>
            <p14:sldId id="656"/>
            <p14:sldId id="657"/>
            <p14:sldId id="658"/>
            <p14:sldId id="634"/>
            <p14:sldId id="600"/>
            <p14:sldId id="660"/>
            <p14:sldId id="661"/>
            <p14:sldId id="663"/>
            <p14:sldId id="313"/>
            <p14:sldId id="58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FFD200"/>
    <a:srgbClr val="203E5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86015" autoAdjust="0"/>
  </p:normalViewPr>
  <p:slideViewPr>
    <p:cSldViewPr snapToGrid="0">
      <p:cViewPr varScale="1">
        <p:scale>
          <a:sx n="60" d="100"/>
          <a:sy n="60" d="100"/>
        </p:scale>
        <p:origin x="115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742479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552988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6D6D7-4D72-6A22-C631-CE8083B8C7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78CB8E-5CB6-27FA-E114-FA0250185F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C8605-9B38-7DEA-9BCF-F0844B95A7D6}"/>
              </a:ext>
            </a:extLst>
          </p:cNvPr>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047AF4D-E088-ABA8-1514-4B645A8499EF}"/>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597360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FB616-535F-FD3B-93C6-EF66CC7AF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C7A59-0C15-18A9-5117-A3612F1D43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712866-E10F-FF9E-846A-717DB8345C00}"/>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356A124F-EFA3-5DCB-09E1-665F247624EC}"/>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150001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97649-B543-6F19-3576-93AA8AD216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48CFE-6E88-1A82-EC5A-E9A4ACA5B0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6B52B6-2487-7A02-D33A-F62EE0383850}"/>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7E760AFF-CEB0-E9CA-EB47-B3FFF4F8B29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97511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9302E-388D-B276-641C-7A9741AE24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B6B03D-8B2A-1DF3-3725-C8B4503535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26238-A835-D8BD-B197-A5997505A2F5}"/>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4F47DE5F-D3E6-24FC-57D2-959C1426082F}"/>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087136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F88B4-4AB9-C46F-297F-0E3D9A84E0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B6F58A-692B-CE3E-2634-759530935B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822C31-1A9D-883D-D5B8-6AEF59B7C08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9660B50B-DDDA-3DC0-A181-ED934B932851}"/>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634591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93C19-7E30-5044-8CD3-7BF8CB9D8F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9C32C-5D8B-66E3-9AA1-F06FB49DB8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56C785-F254-4194-E777-2BDB9F39E354}"/>
              </a:ext>
            </a:extLst>
          </p:cNvPr>
          <p:cNvSpPr>
            <a:spLocks noGrp="1"/>
          </p:cNvSpPr>
          <p:nvPr>
            <p:ph type="body" idx="1"/>
          </p:nvPr>
        </p:nvSpPr>
        <p:spPr/>
        <p:txBody>
          <a:bodyPr/>
          <a:lstStyle/>
          <a:p>
            <a:pPr marL="0" marR="0" algn="just">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CE74388-AECA-D528-7547-38B9BFCCA1A1}"/>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33266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7FC6B-9120-9336-6551-641732D76F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DBD9C4-EAA7-19AE-CA43-BF95D1D88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1C25B5-24C9-C9E3-8CD2-AC0650CD6642}"/>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9E764DB8-D85A-8B3C-1575-09B6AD8E95DF}"/>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89659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CD2D2-AD36-7093-8CDC-6DC151A17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3C98D6-80A8-9634-55FB-28C30DC784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0CB345-E9AE-1E45-DBFD-0E4EB8661A9C}"/>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D56CBD89-0819-69AF-4965-416F14DC8C72}"/>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733972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3A272-8B31-BF82-0129-8664CAFAEA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0B4E9-0D49-8142-57F2-292D4F723E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27E09A-3679-FD32-A6AD-9125DC87A826}"/>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85745C5F-C1D0-C713-8E30-B8D00E0D3D3A}"/>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064965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A22C87-F7BF-111B-F48B-117316C259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F02FB7-0A43-5DCD-17C6-713792A401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63F047-CF40-E5C2-5D49-E026A1B61E61}"/>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C50D1B3F-1A17-6780-2375-F8D18D540289}"/>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724131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35FFB-49E9-DF92-EEE0-10EAECC0F4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26E3C-1B31-5157-3EDF-A2C2BCA25B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9FFEE8-64F3-FDD9-A55F-16C71E1D1491}"/>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818403FE-9A0D-843F-A36B-E20D8A2FB3C8}"/>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979571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B92EE-D0A7-6D4D-50C9-AEBF4059CE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6CF135-1B63-3686-35AF-290DE3B74A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A1C91A-8EE9-9B35-AEDC-7BAA3FF32600}"/>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10573C0D-7EFA-7D41-F014-3CB05E35B48C}"/>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909739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9DF0C-4B98-9DB5-B237-760867DF4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6E75FB-83E1-158A-8F98-B3C9B98245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1064F-5AEA-70A2-98CC-5BC512BFDE48}"/>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E8E7AABE-A216-2E2F-02C7-3A4CB6CC5CD0}"/>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9325654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690CA-55C5-1D02-98B0-0005F2CAEE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4F92E9-0115-90EC-B1E3-A299CFC689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EE69F2-6274-58FE-3B30-32171BB49388}"/>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F1F2DA6D-E1B2-AA65-6462-17D251DD15D2}"/>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711665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C84DB1-127F-56A7-0759-260E36126F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896319-2587-F1EC-2AC7-13CA8D34C2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29AA1C-F571-A97C-20B5-4CF9294E10C9}"/>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B7F3C939-C0D2-DCF3-469A-62306499B286}"/>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366103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C3DD66-2379-968D-6815-C117EC4011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C16EBE-2304-1E70-CFDA-53F47B3796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076CFC-793C-469E-F610-1AB2AC92A4E9}"/>
              </a:ext>
            </a:extLst>
          </p:cNvPr>
          <p:cNvSpPr>
            <a:spLocks noGrp="1"/>
          </p:cNvSpPr>
          <p:nvPr>
            <p:ph type="body" idx="1"/>
          </p:nvPr>
        </p:nvSpPr>
        <p:spPr/>
        <p:txBody>
          <a:bodyPr/>
          <a:lstStyle/>
          <a:p>
            <a:pPr marL="0" marR="0" algn="just" rtl="1">
              <a:lnSpc>
                <a:spcPct val="150000"/>
              </a:lnSpc>
              <a:spcAft>
                <a:spcPts val="600"/>
              </a:spcAft>
            </a:pPr>
            <a:endParaRPr lang="en-US" sz="1800" b="1"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E5FA968-D385-6508-5B47-1CA5EDF6D1B8}"/>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734384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8B18A-E078-F434-1491-AAA0DB1F4C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8C221A-634E-BC0E-0B19-C5B32531C5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82EF1-59FF-25F7-2990-48681271A5CF}"/>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6BBB5914-DAD4-19C1-9D52-6F5D5D2EACC2}"/>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4757217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F8478-A985-1455-79BF-8E0BE0EB25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13C43E-7B41-5672-0A71-16B5B9EAC0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503500-09FB-9F5B-621B-3D358840FD83}"/>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055979C2-EE1B-DF68-89D2-2073BF3330A9}"/>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011538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C5449-6F9E-7A6D-5853-FAFF32F84C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6BE689-B16C-55B3-F2BE-BEE424D541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18ECD6-7BFD-E46A-D72B-911F1CBCF4AB}"/>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8E76FB68-4DE3-1F58-ACE2-50EB372A23DB}"/>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6982889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93273-477B-29B8-42B6-C3EF79A862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F465C7-4DF7-A859-E744-FAF90904F0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4E8921-721D-15C6-BA3E-B7AAD77597F7}"/>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47550DB0-C288-C4F3-EEB3-7439CC088309}"/>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7670588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F8444-CAA8-4259-7732-984C39D10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37324D-2F8E-54BC-D676-F345A7DF1D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212DF6-7A6E-E71C-991F-3AAB24ECEA40}"/>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F9BE9ACA-A5F7-17DA-D861-734AB36F0103}"/>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4723020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EE10C-0A7C-DDF9-163A-E0AAA1D2BD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F96FC-A796-1A81-D593-8FFC96D5E7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66F950-1DA1-830B-07B1-B36691AC4338}"/>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328F4B0D-43A8-20AF-4921-57F837BAD2E0}"/>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4287790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86BF8-EED7-44B9-1B88-C163124334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F38FB4-7584-3444-691E-B51A4B032B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8C5543-4FDC-7923-C9CE-3D8AB2655CB5}"/>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FCEFBE2F-C1AD-6E26-2C20-79724DD65CB8}"/>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42105578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2EAD0-8167-4C6B-3DB4-ED8896F88B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BF795B-E4B2-404C-9036-FE2A843462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2BE70F-AB32-612F-D0E4-4E9B2D25BEEE}"/>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B9177A3F-A48B-6DF4-8794-E8F78964D027}"/>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896125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48B07-97B8-D32B-5603-10C56C969F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6B067-DC49-BC54-100F-5AB6FEE421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C81BEF-41ED-B9CC-66AA-ECD830F79EEB}"/>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AE1263BC-51BF-A9D3-8C9C-B40A579C28A1}"/>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1678280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361B0-F2DF-AAB4-E269-B07914BE85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9F6824-8B24-06F5-C241-6157763D07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220951-A9DD-2285-E3D1-6F17AA107DA6}"/>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FCF16758-DE14-A2F0-BDA7-72A0EE01DC61}"/>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6120030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6BA31E-0886-4C60-AC50-83089020D6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23DFE-2542-170D-E748-72B7D3A2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C940ED-9FCA-D62F-AF6F-75C18B3197AE}"/>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5A566A9D-26D5-7E18-0F58-EBAD9EC4F19B}"/>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9453793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DA103-B2BC-DFFF-6090-848B438551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A0253D-17C0-D1AA-163D-041AECF0A3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7B7DFC-7CED-C00B-75FD-92AD401F0E45}"/>
              </a:ext>
            </a:extLst>
          </p:cNvPr>
          <p:cNvSpPr>
            <a:spLocks noGrp="1"/>
          </p:cNvSpPr>
          <p:nvPr>
            <p:ph type="body" idx="1"/>
          </p:nvPr>
        </p:nvSpPr>
        <p:spPr/>
        <p:txBody>
          <a:bodyPr/>
          <a:lstStyle/>
          <a:p>
            <a:pPr marL="0" marR="0" algn="just" rtl="1">
              <a:lnSpc>
                <a:spcPct val="150000"/>
              </a:lnSpc>
              <a:spcAft>
                <a:spcPts val="600"/>
              </a:spcAft>
              <a:buNone/>
            </a:pPr>
            <a:endParaRPr lang="en-US" dirty="0"/>
          </a:p>
        </p:txBody>
      </p:sp>
      <p:sp>
        <p:nvSpPr>
          <p:cNvPr id="4" name="Slide Number Placeholder 3">
            <a:extLst>
              <a:ext uri="{FF2B5EF4-FFF2-40B4-BE49-F238E27FC236}">
                <a16:creationId xmlns:a16="http://schemas.microsoft.com/office/drawing/2014/main" id="{2A518AAB-A6F4-6ED3-647D-ABFC5E5147F3}"/>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2340386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026A5-8C88-3067-3B10-3D4999C2A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0B894-F12C-9FDB-A654-B6E4D4B24A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54FFB-B862-C069-551D-826D830F70F7}"/>
              </a:ext>
            </a:extLst>
          </p:cNvPr>
          <p:cNvSpPr>
            <a:spLocks noGrp="1"/>
          </p:cNvSpPr>
          <p:nvPr>
            <p:ph type="body" idx="1"/>
          </p:nvPr>
        </p:nvSpPr>
        <p:spPr/>
        <p:txBody>
          <a:bodyPr/>
          <a:lstStyle/>
          <a:p>
            <a:pPr marL="0" marR="0" algn="just" rtl="1">
              <a:lnSpc>
                <a:spcPct val="150000"/>
              </a:lnSpc>
              <a:spcAft>
                <a:spcPts val="600"/>
              </a:spcAft>
            </a:pPr>
            <a:endParaRPr lang="en-US" sz="1800" b="1"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AF124FE-4482-33E1-B910-CE282667178E}"/>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961191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2022C-7DA6-EDB7-31E7-2299DCDE25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7DD9A2-14A8-2F28-93DF-1EA2A83CE1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52F5C-4FA0-6983-D0FD-C822DF7DDCD6}"/>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1E86FE4B-D3F6-666C-834D-15D9C70D2BDE}"/>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3908012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06F67-74C5-7F28-72E1-D5E900ED72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A8826C-F55A-BA08-FC23-3941B6CC7C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B41D82-7E34-5E34-E844-85A479C96E46}"/>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85800E3E-60D1-B617-DE3C-C4E7B7ADCA2B}"/>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7389457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F6CEF-3DA1-CECE-6C18-76BF809665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E1766-EA2F-9D10-59AB-BEE3F8A6FC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DDA539-6F88-B8F2-DAE7-F01B9ACF0D34}"/>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F6A25C88-2DB8-E783-DD35-5C58C09BF875}"/>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6107871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3F103-7A09-812D-5542-25FE40A0D3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32E6F-4947-94DA-E094-A283C6CBFD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495E2-C443-1D36-5D30-21A60AED2F14}"/>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B9C0558C-80B6-8B61-D909-478918BA61F6}"/>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1114636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01296-F71E-BE94-EABF-239A0B5D2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C974B0-14A6-E014-29EA-D05DD44432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70A887-F8A8-5557-DE11-7CCFC2F467CC}"/>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0F2ADE93-8495-A4C5-1024-5B21DE6C8C04}"/>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102649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4.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tags" Target="../tags/tag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4.xml"/><Relationship Id="rId1" Type="http://schemas.openxmlformats.org/officeDocument/2006/relationships/tags" Target="../tags/tag3.xml"/><Relationship Id="rId5" Type="http://schemas.openxmlformats.org/officeDocument/2006/relationships/image" Target="../media/image5.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ags" Target="../tags/tag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4.xml"/><Relationship Id="rId1" Type="http://schemas.openxmlformats.org/officeDocument/2006/relationships/tags" Target="../tags/tag5.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4.xml"/><Relationship Id="rId1" Type="http://schemas.openxmlformats.org/officeDocument/2006/relationships/tags" Target="../tags/tag6.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4.xml"/><Relationship Id="rId1" Type="http://schemas.openxmlformats.org/officeDocument/2006/relationships/tags" Target="../tags/tag7.xml"/><Relationship Id="rId5" Type="http://schemas.openxmlformats.org/officeDocument/2006/relationships/image" Target="../media/image6.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4.xml"/><Relationship Id="rId1" Type="http://schemas.openxmlformats.org/officeDocument/2006/relationships/tags" Target="../tags/tag8.xml"/><Relationship Id="rId5" Type="http://schemas.openxmlformats.org/officeDocument/2006/relationships/image" Target="../media/image7.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4.xml"/><Relationship Id="rId1" Type="http://schemas.openxmlformats.org/officeDocument/2006/relationships/tags" Target="../tags/tag9.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4.xml"/><Relationship Id="rId1" Type="http://schemas.openxmlformats.org/officeDocument/2006/relationships/tags" Target="../tags/tag10.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tags" Target="../tags/tag11.xml"/><Relationship Id="rId5" Type="http://schemas.openxmlformats.org/officeDocument/2006/relationships/image" Target="../media/image8.JP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4.xml"/><Relationship Id="rId1" Type="http://schemas.openxmlformats.org/officeDocument/2006/relationships/tags" Target="../tags/tag1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4.xml"/><Relationship Id="rId1" Type="http://schemas.openxmlformats.org/officeDocument/2006/relationships/tags" Target="../tags/tag13.xml"/><Relationship Id="rId5" Type="http://schemas.openxmlformats.org/officeDocument/2006/relationships/image" Target="../media/image9.JP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4.xml"/><Relationship Id="rId1" Type="http://schemas.openxmlformats.org/officeDocument/2006/relationships/tags" Target="../tags/tag14.xml"/><Relationship Id="rId5" Type="http://schemas.openxmlformats.org/officeDocument/2006/relationships/image" Target="../media/image10.JP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4.xml"/><Relationship Id="rId1" Type="http://schemas.openxmlformats.org/officeDocument/2006/relationships/tags" Target="../tags/tag15.xml"/><Relationship Id="rId5" Type="http://schemas.openxmlformats.org/officeDocument/2006/relationships/image" Target="../media/image11.JP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4.xml"/><Relationship Id="rId1" Type="http://schemas.openxmlformats.org/officeDocument/2006/relationships/tags" Target="../tags/tag16.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4.xml"/><Relationship Id="rId1" Type="http://schemas.openxmlformats.org/officeDocument/2006/relationships/tags" Target="../tags/tag17.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tags" Target="../tags/tag18.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4.xml"/><Relationship Id="rId1" Type="http://schemas.openxmlformats.org/officeDocument/2006/relationships/tags" Target="../tags/tag19.xml"/><Relationship Id="rId5" Type="http://schemas.openxmlformats.org/officeDocument/2006/relationships/image" Target="../media/image12.JP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4.xml"/><Relationship Id="rId1" Type="http://schemas.openxmlformats.org/officeDocument/2006/relationships/tags" Target="../tags/tag20.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4.xml"/><Relationship Id="rId1" Type="http://schemas.openxmlformats.org/officeDocument/2006/relationships/tags" Target="../tags/tag2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4.xml"/><Relationship Id="rId1" Type="http://schemas.openxmlformats.org/officeDocument/2006/relationships/tags" Target="../tags/tag2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4.xml"/><Relationship Id="rId1" Type="http://schemas.openxmlformats.org/officeDocument/2006/relationships/tags" Target="../tags/tag23.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tags" Target="../tags/tag2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4.xml"/><Relationship Id="rId1" Type="http://schemas.openxmlformats.org/officeDocument/2006/relationships/tags" Target="../tags/tag25.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4.xml"/><Relationship Id="rId1" Type="http://schemas.openxmlformats.org/officeDocument/2006/relationships/tags" Target="../tags/tag26.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4.xml"/><Relationship Id="rId1" Type="http://schemas.openxmlformats.org/officeDocument/2006/relationships/tags" Target="../tags/tag27.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4.xml"/><Relationship Id="rId1" Type="http://schemas.openxmlformats.org/officeDocument/2006/relationships/tags" Target="../tags/tag28.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4.xml"/><Relationship Id="rId1" Type="http://schemas.openxmlformats.org/officeDocument/2006/relationships/tags" Target="../tags/tag29.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4.xml"/><Relationship Id="rId1" Type="http://schemas.openxmlformats.org/officeDocument/2006/relationships/tags" Target="../tags/tag30.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tags" Target="../tags/tag31.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4.xml"/><Relationship Id="rId1" Type="http://schemas.openxmlformats.org/officeDocument/2006/relationships/tags" Target="../tags/tag32.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4.xml"/><Relationship Id="rId1" Type="http://schemas.openxmlformats.org/officeDocument/2006/relationships/tags" Target="../tags/tag33.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4.xml"/><Relationship Id="rId1" Type="http://schemas.openxmlformats.org/officeDocument/2006/relationships/tags" Target="../tags/tag34.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4.xml"/><Relationship Id="rId1" Type="http://schemas.openxmlformats.org/officeDocument/2006/relationships/tags" Target="../tags/tag35.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6.xml"/><Relationship Id="rId5" Type="http://schemas.openxmlformats.org/officeDocument/2006/relationships/image" Target="../media/image4.png"/><Relationship Id="rId4" Type="http://schemas.openxmlformats.org/officeDocument/2006/relationships/image" Target="../media/image13.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7.xml"/><Relationship Id="rId5" Type="http://schemas.openxmlformats.org/officeDocument/2006/relationships/image" Target="../media/image4.png"/><Relationship Id="rId4" Type="http://schemas.openxmlformats.org/officeDocument/2006/relationships/image" Target="../media/image13.jpeg"/></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5.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57825" y="3919752"/>
            <a:ext cx="5216525" cy="39878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Prepared by Dr. Hayat Farag</a:t>
            </a:r>
          </a:p>
        </p:txBody>
      </p:sp>
      <p:sp>
        <p:nvSpPr>
          <p:cNvPr id="31" name="TextBox 30"/>
          <p:cNvSpPr txBox="1"/>
          <p:nvPr/>
        </p:nvSpPr>
        <p:spPr>
          <a:xfrm>
            <a:off x="393358" y="2508440"/>
            <a:ext cx="5216524" cy="1261884"/>
          </a:xfrm>
          <a:prstGeom prst="rect">
            <a:avLst/>
          </a:prstGeom>
          <a:noFill/>
        </p:spPr>
        <p:txBody>
          <a:bodyPr wrap="square" rtlCol="0">
            <a:spAutoFit/>
          </a:bodyPr>
          <a:lstStyle/>
          <a:p>
            <a:pPr algn="ctr"/>
            <a:r>
              <a:rPr lang="en-US" sz="3800" b="1" dirty="0">
                <a:solidFill>
                  <a:srgbClr val="00B0F0"/>
                </a:solidFill>
                <a:latin typeface="Times New Roman" panose="02020603050405020304" pitchFamily="18" charset="0"/>
                <a:cs typeface="Times New Roman" panose="02020603050405020304" pitchFamily="18" charset="0"/>
              </a:rPr>
              <a:t>Processing an Insurance Claim</a:t>
            </a:r>
          </a:p>
        </p:txBody>
      </p:sp>
      <p:sp>
        <p:nvSpPr>
          <p:cNvPr id="34" name="Rectangle: Rounded Corners 33"/>
          <p:cNvSpPr/>
          <p:nvPr/>
        </p:nvSpPr>
        <p:spPr>
          <a:xfrm>
            <a:off x="158198" y="583908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3</a:t>
            </a:r>
          </a:p>
        </p:txBody>
      </p:sp>
      <p:sp>
        <p:nvSpPr>
          <p:cNvPr id="46" name="TextBox 45"/>
          <p:cNvSpPr txBox="1"/>
          <p:nvPr/>
        </p:nvSpPr>
        <p:spPr>
          <a:xfrm>
            <a:off x="329269" y="5104240"/>
            <a:ext cx="1949123"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MHA631</a:t>
            </a:r>
          </a:p>
          <a:p>
            <a:r>
              <a:rPr lang="en-US" sz="2000" dirty="0">
                <a:latin typeface="Times New Roman" panose="02020603050405020304" pitchFamily="18" charset="0"/>
                <a:cs typeface="Times New Roman" panose="02020603050405020304" pitchFamily="18" charset="0"/>
              </a:rPr>
              <a:t>Health Insurance</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301"/>
    </mc:Choice>
    <mc:Fallback xmlns="">
      <p:transition spd="slow" advTm="6130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802093"/>
            <a:ext cx="3902032" cy="646331"/>
          </a:xfrm>
          <a:prstGeom prst="rect">
            <a:avLst/>
          </a:prstGeom>
          <a:noFill/>
        </p:spPr>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Objectives </a:t>
            </a:r>
          </a:p>
        </p:txBody>
      </p:sp>
      <p:sp>
        <p:nvSpPr>
          <p:cNvPr id="48" name="TextBox 47"/>
          <p:cNvSpPr txBox="1"/>
          <p:nvPr/>
        </p:nvSpPr>
        <p:spPr>
          <a:xfrm>
            <a:off x="825500" y="1946480"/>
            <a:ext cx="10541000" cy="3998467"/>
          </a:xfrm>
          <a:prstGeom prst="rect">
            <a:avLst/>
          </a:prstGeom>
          <a:noFill/>
        </p:spPr>
        <p:txBody>
          <a:bodyPr wrap="square" rtlCol="0">
            <a:spAutoFit/>
          </a:bodyPr>
          <a:lstStyle/>
          <a:p>
            <a:pPr marL="342900" lvl="0" indent="-342900" algn="just">
              <a:lnSpc>
                <a:spcPct val="250000"/>
              </a:lnSpc>
              <a:buFont typeface="Symbol" panose="05050102010706020507" pitchFamily="18" charset="2"/>
              <a:buChar char=""/>
            </a:pPr>
            <a:r>
              <a:rPr lang="en-US" sz="2600" kern="100" dirty="0">
                <a:effectLst/>
                <a:latin typeface="Times New Roman" panose="02020603050405020304" pitchFamily="18" charset="0"/>
                <a:ea typeface="Aptos" panose="020B0004020202020204" pitchFamily="34" charset="0"/>
                <a:cs typeface="Arial" panose="020B0604020202020204" pitchFamily="34" charset="0"/>
              </a:rPr>
              <a:t>Understand the </a:t>
            </a:r>
            <a:r>
              <a:rPr lang="en-US" sz="2800" kern="100" dirty="0">
                <a:latin typeface="Times New Roman" panose="02020603050405020304" pitchFamily="18" charset="0"/>
                <a:ea typeface="Aptos" panose="020B0004020202020204" pitchFamily="34" charset="0"/>
                <a:cs typeface="Arial" panose="020B0604020202020204" pitchFamily="34" charset="0"/>
              </a:rPr>
              <a:t>Processing of an Insurance Claim. </a:t>
            </a:r>
            <a:endParaRPr lang="en-US" sz="2600" kern="100" dirty="0">
              <a:effectLst/>
              <a:latin typeface="Times New Roman" panose="02020603050405020304" pitchFamily="18" charset="0"/>
              <a:ea typeface="Aptos" panose="020B0004020202020204" pitchFamily="34" charset="0"/>
              <a:cs typeface="Arial" panose="020B0604020202020204" pitchFamily="34" charset="0"/>
            </a:endParaRPr>
          </a:p>
          <a:p>
            <a:pPr marL="342900" lvl="0" indent="-342900" algn="just">
              <a:lnSpc>
                <a:spcPct val="250000"/>
              </a:lnSpc>
              <a:buFont typeface="Symbol" panose="05050102010706020507" pitchFamily="18" charset="2"/>
              <a:buChar char=""/>
            </a:pPr>
            <a:r>
              <a:rPr lang="en-US" sz="2600" kern="100" dirty="0">
                <a:latin typeface="Times New Roman" panose="02020603050405020304" pitchFamily="18" charset="0"/>
                <a:ea typeface="Aptos" panose="020B0004020202020204" pitchFamily="34" charset="0"/>
                <a:cs typeface="Arial" panose="020B0604020202020204" pitchFamily="34" charset="0"/>
              </a:rPr>
              <a:t>Explore Managing New and Established Patients.</a:t>
            </a:r>
          </a:p>
          <a:p>
            <a:pPr marL="342900" lvl="0" indent="-342900" algn="just">
              <a:lnSpc>
                <a:spcPct val="250000"/>
              </a:lnSpc>
              <a:buFont typeface="Symbol" panose="05050102010706020507" pitchFamily="18" charset="2"/>
              <a:buChar char=""/>
            </a:pPr>
            <a:r>
              <a:rPr lang="en-US" sz="2600" kern="100" dirty="0">
                <a:latin typeface="Times New Roman" panose="02020603050405020304" pitchFamily="18" charset="0"/>
                <a:ea typeface="Aptos" panose="020B0004020202020204" pitchFamily="34" charset="0"/>
                <a:cs typeface="Arial" panose="020B0604020202020204" pitchFamily="34" charset="0"/>
              </a:rPr>
              <a:t>Discuss Insurance Claim Life Cycle.</a:t>
            </a:r>
          </a:p>
          <a:p>
            <a:pPr marL="342900" lvl="0" indent="-342900" algn="just">
              <a:lnSpc>
                <a:spcPct val="250000"/>
              </a:lnSpc>
              <a:buFont typeface="Symbol" panose="05050102010706020507" pitchFamily="18" charset="2"/>
              <a:buChar char=""/>
            </a:pPr>
            <a:r>
              <a:rPr lang="en-US" sz="2600" kern="100" dirty="0">
                <a:latin typeface="Times New Roman" panose="02020603050405020304" pitchFamily="18" charset="0"/>
                <a:ea typeface="Aptos" panose="020B0004020202020204" pitchFamily="34" charset="0"/>
                <a:cs typeface="Arial" panose="020B0604020202020204" pitchFamily="34" charset="0"/>
              </a:rPr>
              <a:t>Examine Claims Denials.</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p14:dur="10" advTm="120505"/>
    </mc:Choice>
    <mc:Fallback xmlns="">
      <p:transition advTm="12050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89596-9DC9-43C4-5D32-2FED9DD0353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4CF6653-FB3D-F869-E0A3-CECA4900E1C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9F3A5310-1DE6-F47B-0906-BA3A8B19722D}"/>
              </a:ext>
            </a:extLst>
          </p:cNvPr>
          <p:cNvSpPr txBox="1"/>
          <p:nvPr/>
        </p:nvSpPr>
        <p:spPr>
          <a:xfrm>
            <a:off x="2903621" y="935396"/>
            <a:ext cx="648101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Processing an Insurance Claim</a:t>
            </a:r>
            <a:endPar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FAA0A37B-D601-B2BC-7CA1-372CAF1435C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BC713D2-3039-DCEA-9727-9BDDF31010F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67CC43C-A38F-8F59-CF69-FED6D7B3703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3D732FC7-7226-90A6-A1E3-9C864B43B719}"/>
              </a:ext>
            </a:extLst>
          </p:cNvPr>
          <p:cNvSpPr txBox="1"/>
          <p:nvPr/>
        </p:nvSpPr>
        <p:spPr>
          <a:xfrm>
            <a:off x="919748" y="2121491"/>
            <a:ext cx="10084050" cy="389901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300" kern="100" dirty="0">
                <a:latin typeface="Times New Roman" panose="02020603050405020304" pitchFamily="18" charset="0"/>
                <a:ea typeface="Aptos" panose="020B0004020202020204" pitchFamily="34" charset="0"/>
                <a:cs typeface="Arial" panose="020B0604020202020204" pitchFamily="34" charset="0"/>
              </a:rPr>
              <a:t>The processing of an insurance claim is initiated when the patient contacts a healthcare provider’s office and schedules an appointment.</a:t>
            </a:r>
          </a:p>
          <a:p>
            <a:pPr marL="285750" marR="0" indent="-285750" algn="just">
              <a:lnSpc>
                <a:spcPct val="150000"/>
              </a:lnSpc>
              <a:spcAft>
                <a:spcPts val="600"/>
              </a:spcAft>
              <a:buFont typeface="Arial" panose="020B0604020202020204" pitchFamily="34" charset="0"/>
              <a:buChar char="•"/>
            </a:pPr>
            <a:r>
              <a:rPr lang="en-US" sz="2300" kern="100" dirty="0">
                <a:latin typeface="Times New Roman" panose="02020603050405020304" pitchFamily="18" charset="0"/>
                <a:ea typeface="Aptos" panose="020B0004020202020204" pitchFamily="34" charset="0"/>
                <a:cs typeface="Arial" panose="020B0604020202020204" pitchFamily="34" charset="0"/>
              </a:rPr>
              <a:t>The insurance claim used to report professional and technical services is known as the </a:t>
            </a:r>
            <a:r>
              <a:rPr lang="en-US" sz="23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CMS-1500 claim</a:t>
            </a:r>
            <a:r>
              <a:rPr lang="en-US" sz="2300" kern="100" dirty="0">
                <a:latin typeface="Times New Roman" panose="02020603050405020304" pitchFamily="18" charset="0"/>
                <a:ea typeface="Aptos" panose="020B0004020202020204" pitchFamily="34" charset="0"/>
                <a:cs typeface="Arial" panose="020B0604020202020204" pitchFamily="34" charset="0"/>
              </a:rPr>
              <a:t>.</a:t>
            </a:r>
            <a:endParaRPr lang="en-US" sz="2300" kern="100" dirty="0">
              <a:highlight>
                <a:srgbClr val="FFFF00"/>
              </a:highlight>
              <a:latin typeface="Times New Roman" panose="02020603050405020304" pitchFamily="18" charset="0"/>
              <a:ea typeface="Aptos" panose="020B0004020202020204" pitchFamily="34" charset="0"/>
              <a:cs typeface="Arial" panose="020B0604020202020204" pitchFamily="34" charset="0"/>
            </a:endParaRPr>
          </a:p>
          <a:p>
            <a:pPr marL="285750" marR="0" indent="-285750" algn="just">
              <a:lnSpc>
                <a:spcPct val="150000"/>
              </a:lnSpc>
              <a:spcAft>
                <a:spcPts val="600"/>
              </a:spcAft>
              <a:buFont typeface="Arial" panose="020B0604020202020204" pitchFamily="34" charset="0"/>
              <a:buChar char="•"/>
            </a:pPr>
            <a:r>
              <a:rPr lang="en-US" sz="2300" kern="100" dirty="0">
                <a:latin typeface="Times New Roman" panose="02020603050405020304" pitchFamily="18" charset="0"/>
                <a:ea typeface="Aptos" panose="020B0004020202020204" pitchFamily="34" charset="0"/>
                <a:cs typeface="Arial" panose="020B0604020202020204" pitchFamily="34" charset="0"/>
              </a:rPr>
              <a:t>Claim information includes patient and insurance policy identification, codes and charges for procedures and/or services, and codes for diagnoses treated and/or managed during the encounter.</a:t>
            </a:r>
            <a:endParaRPr lang="en-US" sz="2300" kern="100" dirty="0">
              <a:highlight>
                <a:srgbClr val="FFFF00"/>
              </a:highlight>
              <a:latin typeface="Times New Roman" panose="02020603050405020304" pitchFamily="18" charset="0"/>
              <a:ea typeface="Aptos" panose="020B0004020202020204" pitchFamily="34" charset="0"/>
              <a:cs typeface="Arial" panose="020B0604020202020204" pitchFamily="34" charset="0"/>
            </a:endParaRPr>
          </a:p>
        </p:txBody>
      </p:sp>
      <p:pic>
        <p:nvPicPr>
          <p:cNvPr id="7" name="Graphic 21">
            <a:extLst>
              <a:ext uri="{FF2B5EF4-FFF2-40B4-BE49-F238E27FC236}">
                <a16:creationId xmlns:a16="http://schemas.microsoft.com/office/drawing/2014/main" id="{A24A8651-5356-C8BF-6E6C-FB6F86067E8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22938883"/>
      </p:ext>
    </p:extLst>
  </p:cSld>
  <p:clrMapOvr>
    <a:masterClrMapping/>
  </p:clrMapOvr>
  <mc:AlternateContent xmlns:mc="http://schemas.openxmlformats.org/markup-compatibility/2006" xmlns:p14="http://schemas.microsoft.com/office/powerpoint/2010/main">
    <mc:Choice Requires="p14">
      <p:transition p14:dur="10" advTm="209464"/>
    </mc:Choice>
    <mc:Fallback xmlns="">
      <p:transition advTm="20946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ED89FB-F70F-EC7A-F179-96D67418C89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B943BE4-8126-8C71-2145-6BCCBD75AB3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1F45DB48-E2C4-0BEF-FDF9-D0CC6034D248}"/>
              </a:ext>
            </a:extLst>
          </p:cNvPr>
          <p:cNvSpPr txBox="1"/>
          <p:nvPr/>
        </p:nvSpPr>
        <p:spPr>
          <a:xfrm>
            <a:off x="2903621" y="935396"/>
            <a:ext cx="648101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CMS-1500 claim</a:t>
            </a:r>
            <a:endPar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28039EB-4D91-51A0-0E1B-8AC8620949E5}"/>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BF15D00-83B2-CB04-842C-0791F1DC591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8CB42E3E-D77E-54A6-5FB4-284D05672780}"/>
              </a:ext>
            </a:extLst>
          </p:cNvPr>
          <p:cNvSpPr txBox="1"/>
          <p:nvPr/>
        </p:nvSpPr>
        <p:spPr>
          <a:xfrm>
            <a:off x="919748" y="2121491"/>
            <a:ext cx="10084050" cy="784830"/>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endParaRPr kumimoji="0" lang="en-US" sz="1600" i="0" u="none" strike="noStrike" kern="1200" cap="none" spc="0" normalizeH="0" baseline="0" noProof="0" dirty="0">
              <a:ln>
                <a:noFill/>
              </a:ln>
              <a:solidFill>
                <a:prstClr val="black"/>
              </a:solidFill>
              <a:effectLst/>
              <a:uLnTx/>
              <a:uFillTx/>
              <a:latin typeface="Alexandria" charset="0"/>
              <a:cs typeface="Alexandria"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DAADCDDD-6538-93A3-FDEE-E9163EB1DF1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up of a form&#10;&#10;AI-generated content may be incorrect.">
            <a:extLst>
              <a:ext uri="{FF2B5EF4-FFF2-40B4-BE49-F238E27FC236}">
                <a16:creationId xmlns:a16="http://schemas.microsoft.com/office/drawing/2014/main" id="{C353E170-D3BD-3261-AA58-D50F6E18073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9621" y="1837542"/>
            <a:ext cx="9063789" cy="4218365"/>
          </a:xfrm>
          <a:prstGeom prst="rect">
            <a:avLst/>
          </a:prstGeom>
        </p:spPr>
      </p:pic>
    </p:spTree>
    <p:custDataLst>
      <p:tags r:id="rId1"/>
    </p:custDataLst>
    <p:extLst>
      <p:ext uri="{BB962C8B-B14F-4D97-AF65-F5344CB8AC3E}">
        <p14:creationId xmlns:p14="http://schemas.microsoft.com/office/powerpoint/2010/main" val="2694522407"/>
      </p:ext>
    </p:extLst>
  </p:cSld>
  <p:clrMapOvr>
    <a:masterClrMapping/>
  </p:clrMapOvr>
  <mc:AlternateContent xmlns:mc="http://schemas.openxmlformats.org/markup-compatibility/2006" xmlns:p14="http://schemas.microsoft.com/office/powerpoint/2010/main">
    <mc:Choice Requires="p14">
      <p:transition p14:dur="10" advTm="67847"/>
    </mc:Choice>
    <mc:Fallback xmlns="">
      <p:transition advTm="6784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028B8-F051-35F1-58CF-026A172EB64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AE5170A-A494-BEF8-D9F3-AAE41105725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2AC1CF8-30C9-F13F-9C83-47F6B030585C}"/>
              </a:ext>
            </a:extLst>
          </p:cNvPr>
          <p:cNvSpPr txBox="1"/>
          <p:nvPr/>
        </p:nvSpPr>
        <p:spPr>
          <a:xfrm>
            <a:off x="2871140" y="935396"/>
            <a:ext cx="697871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Aptos" panose="020B0004020202020204" pitchFamily="34" charset="0"/>
                <a:cs typeface="Arial" panose="020B0604020202020204" pitchFamily="34" charset="0"/>
              </a:rPr>
              <a:t>Accounts Receivable Management</a:t>
            </a:r>
            <a:r>
              <a:rPr lang="en-US" sz="3600" b="1" dirty="0">
                <a:effectLst/>
                <a:latin typeface="Times New Roman" panose="02020603050405020304" pitchFamily="18" charset="0"/>
                <a:ea typeface="Aptos" panose="020B0004020202020204" pitchFamily="34" charset="0"/>
                <a:cs typeface="Arial" panose="020B0604020202020204" pitchFamily="34" charset="0"/>
              </a:rPr>
              <a:t>  </a:t>
            </a:r>
            <a:endPar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71FA9FC2-A0A7-5802-57DB-D63C465CED8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D7892D8-B574-4CF3-AD9E-382113245472}"/>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4640830-5C50-C047-C544-DFACDF3ACA7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5B2A482B-E6A0-7035-54C4-F6D14C9630FA}"/>
              </a:ext>
            </a:extLst>
          </p:cNvPr>
          <p:cNvSpPr txBox="1"/>
          <p:nvPr/>
        </p:nvSpPr>
        <p:spPr>
          <a:xfrm>
            <a:off x="919748" y="2121491"/>
            <a:ext cx="10084050" cy="3941272"/>
          </a:xfrm>
          <a:prstGeom prst="rect">
            <a:avLst/>
          </a:prstGeom>
          <a:noFill/>
        </p:spPr>
        <p:txBody>
          <a:bodyPr wrap="square" rtlCol="0">
            <a:spAutoFit/>
          </a:bodyPr>
          <a:lstStyle/>
          <a:p>
            <a:pPr marL="342900" indent="-342900" algn="just">
              <a:lnSpc>
                <a:spcPct val="150000"/>
              </a:lnSpc>
              <a:spcAft>
                <a:spcPts val="600"/>
              </a:spcAft>
              <a:buFont typeface="Arial" panose="020B0604020202020204" pitchFamily="34" charset="0"/>
              <a:buChar char="•"/>
            </a:pPr>
            <a:r>
              <a:rPr lang="en-US" b="1" kern="100" dirty="0">
                <a:latin typeface="Times New Roman" panose="02020603050405020304" pitchFamily="18" charset="0"/>
                <a:cs typeface="Arial" panose="020B0604020202020204" pitchFamily="34" charset="0"/>
              </a:rPr>
              <a:t>Accounts receivable </a:t>
            </a:r>
            <a:r>
              <a:rPr lang="en-US" kern="100" dirty="0">
                <a:latin typeface="Times New Roman" panose="02020603050405020304" pitchFamily="18" charset="0"/>
                <a:cs typeface="Arial" panose="020B0604020202020204" pitchFamily="34" charset="0"/>
              </a:rPr>
              <a:t>are the amounts owed to a business for services or goods provided.</a:t>
            </a:r>
          </a:p>
          <a:p>
            <a:pPr marL="342900" indent="-342900" algn="just">
              <a:lnSpc>
                <a:spcPct val="150000"/>
              </a:lnSpc>
              <a:spcAft>
                <a:spcPts val="600"/>
              </a:spcAft>
              <a:buFont typeface="Arial" panose="020B0604020202020204" pitchFamily="34" charset="0"/>
              <a:buChar char="•"/>
            </a:pPr>
            <a:r>
              <a:rPr lang="en-US" kern="100" dirty="0">
                <a:latin typeface="Times New Roman" panose="02020603050405020304" pitchFamily="18" charset="0"/>
                <a:cs typeface="Arial" panose="020B0604020202020204" pitchFamily="34" charset="0"/>
              </a:rPr>
              <a:t>Accounts receivable management assists providers in the collection of appropriate reimbursement for services rendered.</a:t>
            </a:r>
          </a:p>
          <a:p>
            <a:pPr marL="342900" indent="-342900" algn="just">
              <a:lnSpc>
                <a:spcPct val="150000"/>
              </a:lnSpc>
              <a:spcAft>
                <a:spcPts val="600"/>
              </a:spcAft>
              <a:buFont typeface="Arial" panose="020B0604020202020204" pitchFamily="34" charset="0"/>
              <a:buChar char="•"/>
            </a:pPr>
            <a:r>
              <a:rPr lang="en-US" kern="100" dirty="0">
                <a:latin typeface="Times New Roman" panose="02020603050405020304" pitchFamily="18" charset="0"/>
                <a:cs typeface="Arial" panose="020B0604020202020204" pitchFamily="34" charset="0"/>
              </a:rPr>
              <a:t>Health insurance plans may include a </a:t>
            </a:r>
            <a:r>
              <a:rPr lang="en-US" kern="100" dirty="0">
                <a:solidFill>
                  <a:srgbClr val="0070C0"/>
                </a:solidFill>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pre-existing conditions</a:t>
            </a:r>
            <a:r>
              <a:rPr lang="en-US" kern="100" dirty="0">
                <a:solidFill>
                  <a:srgbClr val="0070C0"/>
                </a:solidFill>
                <a:latin typeface="Times New Roman" panose="02020603050405020304" pitchFamily="18" charset="0"/>
                <a:cs typeface="Arial" panose="020B0604020202020204" pitchFamily="34" charset="0"/>
              </a:rPr>
              <a:t> </a:t>
            </a:r>
            <a:r>
              <a:rPr lang="en-US" kern="100" dirty="0">
                <a:latin typeface="Times New Roman" panose="02020603050405020304" pitchFamily="18" charset="0"/>
                <a:cs typeface="Arial" panose="020B0604020202020204" pitchFamily="34" charset="0"/>
              </a:rPr>
              <a:t>clause, which is used to determine patient eligibility for coverage. If the patient was treated for a medical condition prior to the effective date of health insurance coverage, the health insurance plan will not pay benefits for that particular illness. Usually, the clause expires one year after the health insurance plan’s effective date. This means that the health care provided to the patient for a pre-existing condition is then covered by the health insurance plan.</a:t>
            </a:r>
            <a:endParaRPr kumimoji="0" lang="en-US"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1561388A-A042-F942-6CFC-33369F7677C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324170044"/>
      </p:ext>
    </p:extLst>
  </p:cSld>
  <p:clrMapOvr>
    <a:masterClrMapping/>
  </p:clrMapOvr>
  <mc:AlternateContent xmlns:mc="http://schemas.openxmlformats.org/markup-compatibility/2006" xmlns:p14="http://schemas.microsoft.com/office/powerpoint/2010/main">
    <mc:Choice Requires="p14">
      <p:transition p14:dur="10" advTm="298613"/>
    </mc:Choice>
    <mc:Fallback xmlns="">
      <p:transition advTm="29861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8513F-1813-09FE-8699-1B37F96AC95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0F4148F-0DB8-954F-9397-2306A1570FC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286FCB9C-1490-D3D0-622D-2794CE2B9876}"/>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15FE84F7-0149-1E88-BE84-F867687EE27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432993FA-8C48-64FC-7906-7AB7B785FE09}"/>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8F575A0-CC3D-CABE-6470-98A03754591F}"/>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BF9B10F4-2A37-CC31-3A8E-6B4FA06069AB}"/>
              </a:ext>
            </a:extLst>
          </p:cNvPr>
          <p:cNvSpPr txBox="1"/>
          <p:nvPr/>
        </p:nvSpPr>
        <p:spPr>
          <a:xfrm>
            <a:off x="762000" y="2069544"/>
            <a:ext cx="10084050" cy="3708066"/>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The interview and check-in procedure for a patient who is new to the provider’s practice is more extensive than for a returning patient. </a:t>
            </a:r>
          </a:p>
          <a:p>
            <a:pPr marL="285750" indent="-285750" algn="just">
              <a:lnSpc>
                <a:spcPct val="150000"/>
              </a:lnSpc>
              <a:spcAft>
                <a:spcPts val="600"/>
              </a:spcAft>
              <a:buFont typeface="Arial" panose="020B0604020202020204" pitchFamily="34" charset="0"/>
              <a:buChar char="•"/>
            </a:pPr>
            <a:r>
              <a:rPr lang="en-US" sz="1900" kern="100" dirty="0">
                <a:effectLst/>
                <a:latin typeface="Times New Roman" panose="02020603050405020304" pitchFamily="18" charset="0"/>
                <a:ea typeface="Aptos" panose="020B0004020202020204" pitchFamily="34" charset="0"/>
                <a:cs typeface="Arial" panose="020B0604020202020204" pitchFamily="34" charset="0"/>
              </a:rPr>
              <a:t>The purpose of the new patient interview and check-in procedure is to obtain information, schedule the patient for an appointment, and generate a patient record. Basic office policies and procedures (e.g., copayments must be paid at the time of visit) should also be explained to each new patient.</a:t>
            </a:r>
          </a:p>
          <a:p>
            <a:pPr marL="285750" indent="-285750" algn="just">
              <a:lnSpc>
                <a:spcPct val="150000"/>
              </a:lnSpc>
              <a:spcAft>
                <a:spcPts val="600"/>
              </a:spcAft>
              <a:buFont typeface="Arial" panose="020B0604020202020204" pitchFamily="34" charset="0"/>
              <a:buChar char="•"/>
            </a:pPr>
            <a:r>
              <a:rPr kumimoji="0" lang="en-US" sz="19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A participating provider (PAR)</a:t>
            </a:r>
            <a:r>
              <a:rPr kumimoji="0" lang="en-US" sz="1900" b="0"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 </a:t>
            </a:r>
            <a:r>
              <a:rPr kumimoji="0" lang="en-US" sz="19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contracts with a health insurance plan and accepts whatever the plan pays for procedures or services performed. PARs are not allowed to bill patients for the difference between the contracted rate and their normal fee.</a:t>
            </a:r>
            <a:endParaRPr kumimoji="0" lang="en-US" sz="1900" b="0" i="0" u="none" strike="noStrike" kern="1200" cap="none" spc="0" normalizeH="0" baseline="0" noProof="0" dirty="0">
              <a:ln>
                <a:noFill/>
              </a:ln>
              <a:solidFill>
                <a:prstClr val="black"/>
              </a:solidFill>
              <a:effectLst/>
              <a:uLnTx/>
              <a:uFillTx/>
              <a:latin typeface="Alexandria" charset="0"/>
              <a:cs typeface="Alexandria" charset="0"/>
            </a:endParaRPr>
          </a:p>
        </p:txBody>
      </p:sp>
      <p:pic>
        <p:nvPicPr>
          <p:cNvPr id="7" name="Graphic 21">
            <a:extLst>
              <a:ext uri="{FF2B5EF4-FFF2-40B4-BE49-F238E27FC236}">
                <a16:creationId xmlns:a16="http://schemas.microsoft.com/office/drawing/2014/main" id="{C367DF0E-17AD-35D4-7813-DA0B8405633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328567168"/>
      </p:ext>
    </p:extLst>
  </p:cSld>
  <p:clrMapOvr>
    <a:masterClrMapping/>
  </p:clrMapOvr>
  <mc:AlternateContent xmlns:mc="http://schemas.openxmlformats.org/markup-compatibility/2006" xmlns:p14="http://schemas.microsoft.com/office/powerpoint/2010/main">
    <mc:Choice Requires="p14">
      <p:transition p14:dur="10" advTm="281786"/>
    </mc:Choice>
    <mc:Fallback xmlns="">
      <p:transition advTm="28178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FCF09-F50B-A6E5-C7CE-BD074FA1E67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06F82EA-86E4-08A3-0BD4-516AE6090EB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09971C88-6734-6BE1-6172-417293657AE7}"/>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D6CDC67F-6A2D-4DEE-2582-4BDCD82DE1D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35B3CD67-474E-B82B-F3D7-B6F79DA078EB}"/>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952CD56-93AA-22A3-E799-1B72C6C9766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436AA534-D960-D171-959D-7680142C8B2D}"/>
              </a:ext>
            </a:extLst>
          </p:cNvPr>
          <p:cNvSpPr txBox="1"/>
          <p:nvPr/>
        </p:nvSpPr>
        <p:spPr>
          <a:xfrm>
            <a:off x="762000" y="2069544"/>
            <a:ext cx="10084050" cy="3822072"/>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b="1" dirty="0">
                <a:solidFill>
                  <a:srgbClr val="0070C0"/>
                </a:solidFill>
                <a:latin typeface="Times New Roman" panose="02020603050405020304" pitchFamily="18" charset="0"/>
                <a:cs typeface="Times New Roman" panose="02020603050405020304" pitchFamily="18" charset="0"/>
              </a:rPr>
              <a:t>A nonparticipating provider (</a:t>
            </a:r>
            <a:r>
              <a:rPr lang="en-US" sz="2300" b="1" dirty="0" err="1">
                <a:solidFill>
                  <a:srgbClr val="0070C0"/>
                </a:solidFill>
                <a:latin typeface="Times New Roman" panose="02020603050405020304" pitchFamily="18" charset="0"/>
                <a:cs typeface="Times New Roman" panose="02020603050405020304" pitchFamily="18" charset="0"/>
              </a:rPr>
              <a:t>nonPAR</a:t>
            </a:r>
            <a:r>
              <a:rPr lang="en-US" sz="2300" b="1" dirty="0">
                <a:solidFill>
                  <a:srgbClr val="0070C0"/>
                </a:solidFill>
                <a:latin typeface="Times New Roman" panose="02020603050405020304" pitchFamily="18" charset="0"/>
                <a:cs typeface="Times New Roman" panose="02020603050405020304" pitchFamily="18" charset="0"/>
              </a:rPr>
              <a:t>) </a:t>
            </a:r>
            <a:r>
              <a:rPr lang="en-US" sz="2300" kern="100" dirty="0">
                <a:latin typeface="Times New Roman" panose="02020603050405020304" pitchFamily="18" charset="0"/>
                <a:ea typeface="Aptos" panose="020B0004020202020204" pitchFamily="34" charset="0"/>
                <a:cs typeface="Arial" panose="020B0604020202020204" pitchFamily="34" charset="0"/>
              </a:rPr>
              <a:t>(or out-of-network provider) does not contract with the insurance plan, and patients who elect to receive care from non- PARs will incur higher out-of-pocket expenses. The patient is usually expected to pay the difference between the insurance payment and the provider’s fee.</a:t>
            </a:r>
          </a:p>
          <a:p>
            <a:pPr marL="285750" indent="-285750" algn="just">
              <a:lnSpc>
                <a:spcPct val="150000"/>
              </a:lnSpc>
              <a:spcAft>
                <a:spcPts val="600"/>
              </a:spcAft>
              <a:buFont typeface="Arial" panose="020B0604020202020204" pitchFamily="34" charset="0"/>
              <a:buChar char="•"/>
            </a:pPr>
            <a:r>
              <a:rPr lang="en-US" sz="2300" kern="100" dirty="0">
                <a:latin typeface="Times New Roman" panose="02020603050405020304" pitchFamily="18" charset="0"/>
                <a:ea typeface="Aptos" panose="020B0004020202020204" pitchFamily="34" charset="0"/>
                <a:cs typeface="Arial" panose="020B0604020202020204" pitchFamily="34" charset="0"/>
              </a:rPr>
              <a:t>The patient registration form is used to create the patient’s financial and medical records. Be sure to carefully review the completed form for identification, financial and medical history information.</a:t>
            </a:r>
          </a:p>
        </p:txBody>
      </p:sp>
      <p:pic>
        <p:nvPicPr>
          <p:cNvPr id="7" name="Graphic 21">
            <a:extLst>
              <a:ext uri="{FF2B5EF4-FFF2-40B4-BE49-F238E27FC236}">
                <a16:creationId xmlns:a16="http://schemas.microsoft.com/office/drawing/2014/main" id="{B04B1547-6D5F-1067-F73C-94827C3C14D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574947930"/>
      </p:ext>
    </p:extLst>
  </p:cSld>
  <p:clrMapOvr>
    <a:masterClrMapping/>
  </p:clrMapOvr>
  <mc:AlternateContent xmlns:mc="http://schemas.openxmlformats.org/markup-compatibility/2006" xmlns:p14="http://schemas.microsoft.com/office/powerpoint/2010/main">
    <mc:Choice Requires="p14">
      <p:transition p14:dur="10" advTm="136445"/>
    </mc:Choice>
    <mc:Fallback xmlns="">
      <p:transition advTm="13644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C7A11-31A8-4A6E-3DEF-DBA3511089A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83D3826-56BC-A4F1-1278-A9C7707D6FE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A578B5C-79BE-7A20-D22E-0AF961F4ED11}"/>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6" name="TextBox 5">
            <a:extLst>
              <a:ext uri="{FF2B5EF4-FFF2-40B4-BE49-F238E27FC236}">
                <a16:creationId xmlns:a16="http://schemas.microsoft.com/office/drawing/2014/main" id="{EB156369-1BCF-3D0F-5470-DEA41A4E01CF}"/>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38A2C0DD-7804-773C-595B-F3E9EE160DC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up of a document&#10;&#10;AI-generated content may be incorrect.">
            <a:extLst>
              <a:ext uri="{FF2B5EF4-FFF2-40B4-BE49-F238E27FC236}">
                <a16:creationId xmlns:a16="http://schemas.microsoft.com/office/drawing/2014/main" id="{22C9E6B3-9D93-C43D-7A89-FCBEECDE9BF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14179" y="1831206"/>
            <a:ext cx="9582158" cy="4194795"/>
          </a:xfrm>
          <a:prstGeom prst="rect">
            <a:avLst/>
          </a:prstGeom>
        </p:spPr>
      </p:pic>
    </p:spTree>
    <p:custDataLst>
      <p:tags r:id="rId1"/>
    </p:custDataLst>
    <p:extLst>
      <p:ext uri="{BB962C8B-B14F-4D97-AF65-F5344CB8AC3E}">
        <p14:creationId xmlns:p14="http://schemas.microsoft.com/office/powerpoint/2010/main" val="2519389364"/>
      </p:ext>
    </p:extLst>
  </p:cSld>
  <p:clrMapOvr>
    <a:masterClrMapping/>
  </p:clrMapOvr>
  <mc:AlternateContent xmlns:mc="http://schemas.openxmlformats.org/markup-compatibility/2006" xmlns:p14="http://schemas.microsoft.com/office/powerpoint/2010/main">
    <mc:Choice Requires="p14">
      <p:transition p14:dur="10" advTm="253665"/>
    </mc:Choice>
    <mc:Fallback xmlns="">
      <p:transition advTm="253665"/>
    </mc:Fallback>
  </mc:AlternateContent>
  <p:extLst>
    <p:ext uri="{3A86A75C-4F4B-4683-9AE1-C65F6400EC91}">
      <p14:laserTraceLst xmlns:p14="http://schemas.microsoft.com/office/powerpoint/2010/main">
        <p14:tracePtLst>
          <p14:tracePt t="211585" x="4322763" y="6170613"/>
          <p14:tracePt t="211602" x="6788150" y="5930900"/>
          <p14:tracePt t="211606" x="7788275" y="5384800"/>
          <p14:tracePt t="211610" x="8134350" y="5165725"/>
          <p14:tracePt t="211644" x="8970963" y="4711700"/>
          <p14:tracePt t="211653" x="9007475" y="4675188"/>
          <p14:tracePt t="211656" x="9024938" y="4675188"/>
          <p14:tracePt t="211665" x="9043988" y="4656138"/>
          <p14:tracePt t="211687" x="9043988" y="4638675"/>
          <p14:tracePt t="211696" x="9043988" y="4621213"/>
          <p14:tracePt t="211720" x="9043988" y="4602163"/>
          <p14:tracePt t="211735" x="9061450" y="4565650"/>
          <p14:tracePt t="211751" x="9080500" y="4548188"/>
          <p14:tracePt t="211767" x="9080500" y="4529138"/>
          <p14:tracePt t="211779" x="9097963" y="4511675"/>
          <p14:tracePt t="211795" x="9117013" y="4475163"/>
          <p14:tracePt t="211811" x="9153525" y="4456113"/>
          <p14:tracePt t="211828" x="9170988" y="4421188"/>
          <p14:tracePt t="211846" x="9207500" y="4402138"/>
          <p14:tracePt t="211848" x="9244013" y="4402138"/>
          <p14:tracePt t="211861" x="9297988" y="4384675"/>
          <p14:tracePt t="211878" x="9407525" y="4311650"/>
          <p14:tracePt t="211880" x="9499600" y="4275138"/>
          <p14:tracePt t="211895" x="9553575" y="4256088"/>
          <p14:tracePt t="211897" x="9644063" y="4219575"/>
          <p14:tracePt t="211913" x="9736138" y="4165600"/>
          <p14:tracePt t="211929" x="9790113" y="4129088"/>
          <p14:tracePt t="212055" x="9771063" y="4129088"/>
          <p14:tracePt t="212071" x="9736138" y="4148138"/>
          <p14:tracePt t="212080" x="9717088" y="4148138"/>
          <p14:tracePt t="212095" x="9699625" y="4165600"/>
          <p14:tracePt t="212111" x="9663113" y="4184650"/>
          <p14:tracePt t="212129" x="9626600" y="4202113"/>
          <p14:tracePt t="212145" x="9590088" y="4202113"/>
          <p14:tracePt t="212161" x="9553575" y="4202113"/>
          <p14:tracePt t="212183" x="9534525" y="4202113"/>
          <p14:tracePt t="212327" x="9517063" y="4202113"/>
          <p14:tracePt t="212345" x="9499600" y="4202113"/>
          <p14:tracePt t="212424" x="9517063" y="4202113"/>
          <p14:tracePt t="212551" x="9499600" y="4202113"/>
          <p14:tracePt t="212576" x="9480550" y="4202113"/>
          <p14:tracePt t="212583" x="9426575" y="4202113"/>
          <p14:tracePt t="212595" x="9390063" y="4202113"/>
          <p14:tracePt t="212611" x="9353550" y="4202113"/>
          <p14:tracePt t="212627" x="9334500" y="4202113"/>
          <p14:tracePt t="212644" x="9297988" y="4202113"/>
          <p14:tracePt t="212662" x="9226550" y="4202113"/>
          <p14:tracePt t="212664" x="9207500" y="4202113"/>
          <p14:tracePt t="212679" x="9190038" y="4202113"/>
          <p14:tracePt t="212696" x="9153525" y="4202113"/>
          <p14:tracePt t="212784" x="9134475" y="4202113"/>
          <p14:tracePt t="212872" x="9134475" y="4219575"/>
          <p14:tracePt t="212887" x="9134475" y="4238625"/>
          <p14:tracePt t="212904" x="9170988" y="4238625"/>
          <p14:tracePt t="212920" x="9207500" y="4238625"/>
          <p14:tracePt t="212928" x="9244013" y="4238625"/>
          <p14:tracePt t="212945" x="9297988" y="4256088"/>
          <p14:tracePt t="212961" x="9317038" y="4256088"/>
          <p14:tracePt t="212977" x="9334500" y="4256088"/>
          <p14:tracePt t="213160" x="9334500" y="4275138"/>
          <p14:tracePt t="213183" x="9317038" y="4292600"/>
          <p14:tracePt t="213192" x="9263063" y="4311650"/>
          <p14:tracePt t="213202" x="9170988" y="4329113"/>
          <p14:tracePt t="213210" x="9097963" y="4365625"/>
          <p14:tracePt t="213228" x="9061450" y="4384675"/>
          <p14:tracePt t="213245" x="9043988" y="4384675"/>
          <p14:tracePt t="213367" x="9061450" y="4384675"/>
          <p14:tracePt t="213383" x="9080500" y="4384675"/>
          <p14:tracePt t="213393" x="9134475" y="4384675"/>
          <p14:tracePt t="213400" x="9190038" y="4384675"/>
          <p14:tracePt t="213411" x="9226550" y="4384675"/>
          <p14:tracePt t="213427" x="9353550" y="4384675"/>
          <p14:tracePt t="213444" x="9480550" y="4384675"/>
          <p14:tracePt t="213462" x="9590088" y="4348163"/>
          <p14:tracePt t="213464" x="9626600" y="4329113"/>
          <p14:tracePt t="213478" x="9680575" y="4329113"/>
          <p14:tracePt t="213481" x="9717088" y="4329113"/>
          <p14:tracePt t="213494" x="9736138" y="4311650"/>
          <p14:tracePt t="213497" x="9753600" y="4292600"/>
          <p14:tracePt t="213511" x="9753600" y="4275138"/>
          <p14:tracePt t="213514" x="9771063" y="4275138"/>
          <p14:tracePt t="213529" x="9807575" y="4256088"/>
          <p14:tracePt t="213546" x="9844088" y="4219575"/>
          <p14:tracePt t="213562" x="9880600" y="4165600"/>
          <p14:tracePt t="213579" x="9936163" y="4111625"/>
          <p14:tracePt t="213595" x="9990138" y="4056063"/>
          <p14:tracePt t="213611" x="10044113" y="3948113"/>
          <p14:tracePt t="213628" x="10063163" y="3856038"/>
          <p14:tracePt t="213644" x="10063163" y="3783013"/>
          <p14:tracePt t="213661" x="10063163" y="3675063"/>
          <p14:tracePt t="213678" x="10063163" y="3602038"/>
          <p14:tracePt t="213681" x="10063163" y="3582988"/>
          <p14:tracePt t="213694" x="10063163" y="3565525"/>
          <p14:tracePt t="213712" x="10044113" y="3511550"/>
          <p14:tracePt t="213728" x="10026650" y="3475038"/>
          <p14:tracePt t="213745" x="10007600" y="3455988"/>
          <p14:tracePt t="213762" x="9990138" y="3455988"/>
          <p14:tracePt t="213783" x="9990138" y="3438525"/>
          <p14:tracePt t="213879" x="9972675" y="3438525"/>
          <p14:tracePt t="213904" x="9972675" y="3492500"/>
          <p14:tracePt t="213912" x="9972675" y="3529013"/>
          <p14:tracePt t="213928" x="10044113" y="3638550"/>
          <p14:tracePt t="213945" x="10080625" y="3748088"/>
          <p14:tracePt t="213961" x="10080625" y="3819525"/>
          <p14:tracePt t="214055" x="10063163" y="3819525"/>
          <p14:tracePt t="214064" x="10044113" y="3802063"/>
          <p14:tracePt t="214078" x="10007600" y="3802063"/>
          <p14:tracePt t="214080" x="10007600" y="3783013"/>
          <p14:tracePt t="214096" x="9990138" y="3783013"/>
          <p14:tracePt t="214111" x="9990138" y="3765550"/>
          <p14:tracePt t="214128" x="9990138" y="3748088"/>
          <p14:tracePt t="214175" x="9953625" y="3729038"/>
          <p14:tracePt t="214288" x="9972675" y="3783013"/>
          <p14:tracePt t="214296" x="9990138" y="3856038"/>
          <p14:tracePt t="214313" x="10063163" y="3983038"/>
          <p14:tracePt t="214328" x="10136188" y="4129088"/>
          <p14:tracePt t="214345" x="10153650" y="4202113"/>
          <p14:tracePt t="214616" x="10172700" y="4219575"/>
          <p14:tracePt t="214663" x="10190163" y="4219575"/>
          <p14:tracePt t="214671" x="10209213" y="4219575"/>
          <p14:tracePt t="214680" x="10226675" y="4219575"/>
          <p14:tracePt t="214695" x="10263188" y="4256088"/>
          <p14:tracePt t="214699" x="10336213" y="4329113"/>
          <p14:tracePt t="214712" x="10590213" y="4638675"/>
          <p14:tracePt t="214728" x="10826750" y="5092700"/>
          <p14:tracePt t="214745" x="10990263" y="5621338"/>
          <p14:tracePt t="214761" x="11045825" y="6075363"/>
          <p14:tracePt t="214779" x="10955338" y="6494463"/>
          <p14:tracePt t="215876" x="0" y="0"/>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D455B-9E64-78C0-A8F5-7F916A9ADD2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7413B24-E68C-9C1B-0470-95B5C522A8D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B620F3E-CF29-33DD-7F93-D6ED8E77ACD5}"/>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6" name="TextBox 5">
            <a:extLst>
              <a:ext uri="{FF2B5EF4-FFF2-40B4-BE49-F238E27FC236}">
                <a16:creationId xmlns:a16="http://schemas.microsoft.com/office/drawing/2014/main" id="{A9B0A9BD-A2B0-6418-6889-E8AE532F99E2}"/>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4A41839-C45F-4C1E-673D-E921C6BDC9E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BE62575-6ABC-B552-20CE-69AEE43D0FE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23C5A606-697B-D49B-11BE-2649A13606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3829" y="1915290"/>
            <a:ext cx="8999621" cy="4013650"/>
          </a:xfrm>
          <a:prstGeom prst="rect">
            <a:avLst/>
          </a:prstGeom>
        </p:spPr>
      </p:pic>
    </p:spTree>
    <p:custDataLst>
      <p:tags r:id="rId1"/>
    </p:custDataLst>
    <p:extLst>
      <p:ext uri="{BB962C8B-B14F-4D97-AF65-F5344CB8AC3E}">
        <p14:creationId xmlns:p14="http://schemas.microsoft.com/office/powerpoint/2010/main" val="2294128884"/>
      </p:ext>
    </p:extLst>
  </p:cSld>
  <p:clrMapOvr>
    <a:masterClrMapping/>
  </p:clrMapOvr>
  <mc:AlternateContent xmlns:mc="http://schemas.openxmlformats.org/markup-compatibility/2006" xmlns:p14="http://schemas.microsoft.com/office/powerpoint/2010/main">
    <mc:Choice Requires="p14">
      <p:transition p14:dur="10" advTm="320984"/>
    </mc:Choice>
    <mc:Fallback xmlns="">
      <p:transition advTm="320984"/>
    </mc:Fallback>
  </mc:AlternateContent>
  <p:extLst>
    <p:ext uri="{3A86A75C-4F4B-4683-9AE1-C65F6400EC91}">
      <p14:laserTraceLst xmlns:p14="http://schemas.microsoft.com/office/powerpoint/2010/main">
        <p14:tracePtLst>
          <p14:tracePt t="199420" x="4251325" y="6276975"/>
          <p14:tracePt t="200047" x="5605463" y="6604000"/>
          <p14:tracePt t="200060" x="6059488" y="6348413"/>
          <p14:tracePt t="200076" x="6369050" y="6167438"/>
          <p14:tracePt t="200093" x="6642100" y="6002338"/>
          <p14:tracePt t="200113" x="6859588" y="5875338"/>
          <p14:tracePt t="200116" x="6915150" y="5802313"/>
          <p14:tracePt t="200127" x="7005638" y="5694363"/>
          <p14:tracePt t="200143" x="7132638" y="5494338"/>
          <p14:tracePt t="200161" x="7261225" y="5257800"/>
          <p14:tracePt t="200163" x="7315200" y="5129213"/>
          <p14:tracePt t="200177" x="7332663" y="5002213"/>
          <p14:tracePt t="200180" x="7351713" y="4875213"/>
          <p14:tracePt t="200194" x="7388225" y="4748213"/>
          <p14:tracePt t="200196" x="7405688" y="4565650"/>
          <p14:tracePt t="200211" x="7405688" y="4148138"/>
          <p14:tracePt t="200227" x="7261225" y="3729038"/>
          <p14:tracePt t="200244" x="7132638" y="3402013"/>
          <p14:tracePt t="200260" x="7061200" y="3255963"/>
          <p14:tracePt t="200276" x="7005638" y="3146425"/>
          <p14:tracePt t="200293" x="6988175" y="3128963"/>
          <p14:tracePt t="200310" x="6969125" y="3109913"/>
          <p14:tracePt t="200355" x="6951663" y="3109913"/>
          <p14:tracePt t="200362" x="6859588" y="3109913"/>
          <p14:tracePt t="200376" x="6824663" y="3109913"/>
          <p14:tracePt t="200379" x="6788150" y="3109913"/>
          <p14:tracePt t="200394" x="6732588" y="3109913"/>
          <p14:tracePt t="200396" x="6678613" y="3109913"/>
          <p14:tracePt t="200410" x="6569075" y="3109913"/>
          <p14:tracePt t="200427" x="6459538" y="3109913"/>
          <p14:tracePt t="200443" x="6386513" y="3092450"/>
          <p14:tracePt t="200460" x="6315075" y="3055938"/>
          <p14:tracePt t="200477" x="6259513" y="3019425"/>
          <p14:tracePt t="200492" x="6205538" y="2946400"/>
          <p14:tracePt t="200509" x="6169025" y="2892425"/>
          <p14:tracePt t="200526" x="6132513" y="2855913"/>
          <p14:tracePt t="200542" x="6096000" y="2838450"/>
          <p14:tracePt t="200560" x="6042025" y="2838450"/>
          <p14:tracePt t="200576" x="6022975" y="2838450"/>
          <p14:tracePt t="200593" x="6005513" y="2838450"/>
          <p14:tracePt t="200596" x="5986463" y="2838450"/>
          <p14:tracePt t="200634" x="5969000" y="2838450"/>
          <p14:tracePt t="200762" x="5949950" y="2838450"/>
          <p14:tracePt t="200803" x="5969000" y="2838450"/>
          <p14:tracePt t="200850" x="5986463" y="2838450"/>
          <p14:tracePt t="200859" x="6005513" y="2838450"/>
          <p14:tracePt t="200882" x="6042025" y="2838450"/>
          <p14:tracePt t="200898" x="6059488" y="2838450"/>
          <p14:tracePt t="200914" x="6096000" y="2838450"/>
          <p14:tracePt t="200955" x="6113463" y="2838450"/>
          <p14:tracePt t="201074" x="6096000" y="2838450"/>
          <p14:tracePt t="201082" x="6005513" y="2838450"/>
          <p14:tracePt t="201093" x="5932488" y="2855913"/>
          <p14:tracePt t="201109" x="5749925" y="2874963"/>
          <p14:tracePt t="201127" x="5459413" y="2909888"/>
          <p14:tracePt t="201143" x="5040313" y="2909888"/>
          <p14:tracePt t="201160" x="4676775" y="2909888"/>
          <p14:tracePt t="201177" x="4403725" y="2909888"/>
          <p14:tracePt t="201179" x="4313238" y="2892425"/>
          <p14:tracePt t="201193" x="4257675" y="2892425"/>
          <p14:tracePt t="201195" x="4221163" y="2874963"/>
          <p14:tracePt t="201346" x="4203700" y="2874963"/>
          <p14:tracePt t="201354" x="4184650" y="2874963"/>
          <p14:tracePt t="201362" x="4167188" y="2874963"/>
          <p14:tracePt t="201378" x="4003675" y="2874963"/>
          <p14:tracePt t="201393" x="3948113" y="2855913"/>
          <p14:tracePt t="201395" x="3876675" y="2855913"/>
          <p14:tracePt t="201411" x="3767138" y="2855913"/>
          <p14:tracePt t="201426" x="3694113" y="2838450"/>
          <p14:tracePt t="201443" x="3640138" y="2819400"/>
          <p14:tracePt t="201460" x="3621088" y="2819400"/>
          <p14:tracePt t="201531" x="3603625" y="2819400"/>
          <p14:tracePt t="201610" x="3584575" y="2819400"/>
          <p14:tracePt t="201634" x="3621088" y="2819400"/>
          <p14:tracePt t="201643" x="3711575" y="2819400"/>
          <p14:tracePt t="201650" x="3821113" y="2819400"/>
          <p14:tracePt t="201661" x="4003675" y="2819400"/>
          <p14:tracePt t="201676" x="4313238" y="2819400"/>
          <p14:tracePt t="201693" x="4586288" y="2838450"/>
          <p14:tracePt t="201709" x="4767263" y="2838450"/>
          <p14:tracePt t="201726" x="4894263" y="2838450"/>
          <p14:tracePt t="201743" x="4949825" y="2819400"/>
          <p14:tracePt t="201759" x="5003800" y="2819400"/>
          <p14:tracePt t="201776" x="5040313" y="2819400"/>
          <p14:tracePt t="201793" x="5113338" y="2801938"/>
          <p14:tracePt t="201795" x="5130800" y="2782888"/>
          <p14:tracePt t="201813" x="5203825" y="2782888"/>
          <p14:tracePt t="201827" x="5276850" y="2782888"/>
          <p14:tracePt t="201843" x="5386388" y="2765425"/>
          <p14:tracePt t="201861" x="5422900" y="2765425"/>
          <p14:tracePt t="201877" x="5440363" y="2765425"/>
          <p14:tracePt t="201894" x="5495925" y="2765425"/>
          <p14:tracePt t="201909" x="5568950" y="2765425"/>
          <p14:tracePt t="201926" x="5676900" y="2765425"/>
          <p14:tracePt t="201943" x="5768975" y="2782888"/>
          <p14:tracePt t="201959" x="5842000" y="2782888"/>
          <p14:tracePt t="201976" x="5876925" y="2801938"/>
          <p14:tracePt t="201993" x="5932488" y="2801938"/>
          <p14:tracePt t="201995" x="5949950" y="2801938"/>
          <p14:tracePt t="202010" x="5986463" y="2801938"/>
          <p14:tracePt t="202012" x="6022975" y="2801938"/>
          <p14:tracePt t="202027" x="6113463" y="2819400"/>
          <p14:tracePt t="202043" x="6223000" y="2819400"/>
          <p14:tracePt t="202060" x="6315075" y="2819400"/>
          <p14:tracePt t="202076" x="6350000" y="2838450"/>
          <p14:tracePt t="202093" x="6369050" y="2838450"/>
          <p14:tracePt t="202109" x="6386513" y="2838450"/>
          <p14:tracePt t="202126" x="6423025" y="2838450"/>
          <p14:tracePt t="202143" x="6478588" y="2838450"/>
          <p14:tracePt t="202160" x="6532563" y="2855913"/>
          <p14:tracePt t="202176" x="6551613" y="2855913"/>
          <p14:tracePt t="202179" x="6569075" y="2855913"/>
          <p14:tracePt t="202192" x="6605588" y="2855913"/>
          <p14:tracePt t="202212" x="6678613" y="2855913"/>
          <p14:tracePt t="202228" x="6769100" y="2874963"/>
          <p14:tracePt t="202243" x="6824663" y="2874963"/>
          <p14:tracePt t="202260" x="6878638" y="2874963"/>
          <p14:tracePt t="202277" x="6915150" y="2874963"/>
          <p14:tracePt t="202293" x="6932613" y="2874963"/>
          <p14:tracePt t="202310" x="6969125" y="2874963"/>
          <p14:tracePt t="202330" x="7005638" y="2892425"/>
          <p14:tracePt t="202346" x="7024688" y="2892425"/>
          <p14:tracePt t="202378" x="7042150" y="2892425"/>
          <p14:tracePt t="202386" x="7061200" y="2892425"/>
          <p14:tracePt t="202395" x="7096125" y="2892425"/>
          <p14:tracePt t="202411" x="7151688" y="2909888"/>
          <p14:tracePt t="202426" x="7188200" y="2909888"/>
          <p14:tracePt t="202443" x="7205663" y="2909888"/>
          <p14:tracePt t="202466" x="7224713" y="2909888"/>
          <p14:tracePt t="202618" x="7205663" y="2909888"/>
          <p14:tracePt t="202626" x="7188200" y="2909888"/>
          <p14:tracePt t="202643" x="7151688" y="2909888"/>
          <p14:tracePt t="202661" x="7042150" y="2909888"/>
          <p14:tracePt t="202677" x="7024688" y="2909888"/>
          <p14:tracePt t="202692" x="6988175" y="2909888"/>
          <p14:tracePt t="202709" x="6951663" y="2909888"/>
          <p14:tracePt t="202726" x="6932613" y="2909888"/>
          <p14:tracePt t="202770" x="6896100" y="2909888"/>
          <p14:tracePt t="202786" x="6878638" y="2909888"/>
          <p14:tracePt t="202803" x="6859588" y="2909888"/>
          <p14:tracePt t="202818" x="6842125" y="2909888"/>
          <p14:tracePt t="202834" x="6824663" y="2909888"/>
          <p14:tracePt t="202850" x="6805613" y="2909888"/>
          <p14:tracePt t="202898" x="6788150" y="2909888"/>
          <p14:tracePt t="203003" x="6788150" y="2928938"/>
          <p14:tracePt t="203027" x="6805613" y="2928938"/>
          <p14:tracePt t="203034" x="6824663" y="2928938"/>
          <p14:tracePt t="203043" x="6859588" y="2928938"/>
          <p14:tracePt t="203060" x="6896100" y="2928938"/>
          <p14:tracePt t="203130" x="6932613" y="2928938"/>
          <p14:tracePt t="203218" x="6915150" y="2928938"/>
          <p14:tracePt t="203226" x="6859588" y="2928938"/>
          <p14:tracePt t="203243" x="6715125" y="2928938"/>
          <p14:tracePt t="203260" x="6623050" y="2928938"/>
          <p14:tracePt t="203276" x="6551613" y="2928938"/>
          <p14:tracePt t="203650" x="6551613" y="2946400"/>
          <p14:tracePt t="203659" x="6569075" y="2946400"/>
          <p14:tracePt t="203666" x="6623050" y="2965450"/>
          <p14:tracePt t="203677" x="6696075" y="2982913"/>
          <p14:tracePt t="203693" x="6915150" y="3019425"/>
          <p14:tracePt t="203710" x="7315200" y="3055938"/>
          <p14:tracePt t="203726" x="7697788" y="3109913"/>
          <p14:tracePt t="203743" x="8115300" y="3146425"/>
          <p14:tracePt t="203760" x="8407400" y="3165475"/>
          <p14:tracePt t="203763" x="8516938" y="3165475"/>
          <p14:tracePt t="203777" x="8570913" y="3165475"/>
          <p14:tracePt t="203780" x="8624888" y="3165475"/>
          <p14:tracePt t="203793" x="8661400" y="3165475"/>
          <p14:tracePt t="203795" x="8680450" y="3165475"/>
          <p14:tracePt t="203810" x="8716963" y="3165475"/>
          <p14:tracePt t="203813" x="8734425" y="3165475"/>
          <p14:tracePt t="203827" x="8807450" y="3165475"/>
          <p14:tracePt t="203844" x="8897938" y="3165475"/>
          <p14:tracePt t="203860" x="9043988" y="3182938"/>
          <p14:tracePt t="203877" x="9244013" y="3201988"/>
          <p14:tracePt t="203894" x="9499600" y="3219450"/>
          <p14:tracePt t="203911" x="9699625" y="3255963"/>
          <p14:tracePt t="203927" x="9880600" y="3255963"/>
          <p14:tracePt t="203943" x="10026650" y="3238500"/>
          <p14:tracePt t="203960" x="10099675" y="3238500"/>
          <p14:tracePt t="203962" x="10153650" y="3219450"/>
          <p14:tracePt t="203976" x="10190163" y="3219450"/>
          <p14:tracePt t="204114" x="10190163" y="3201988"/>
          <p14:tracePt t="204130" x="10190163" y="3182938"/>
          <p14:tracePt t="204170" x="10153650" y="3165475"/>
          <p14:tracePt t="204179" x="10136188" y="3165475"/>
          <p14:tracePt t="204193" x="10117138" y="3165475"/>
          <p14:tracePt t="204195" x="10080625" y="3165475"/>
          <p14:tracePt t="204210" x="10063163" y="3146425"/>
          <p14:tracePt t="204227" x="10007600" y="3128963"/>
          <p14:tracePt t="204244" x="9953625" y="3109913"/>
          <p14:tracePt t="204260" x="9880600" y="3092450"/>
          <p14:tracePt t="204276" x="9844088" y="3092450"/>
          <p14:tracePt t="204293" x="9807575" y="3074988"/>
          <p14:tracePt t="204309" x="9771063" y="3074988"/>
          <p14:tracePt t="204326" x="9736138" y="3055938"/>
          <p14:tracePt t="204343" x="9699625" y="3038475"/>
          <p14:tracePt t="204360" x="9644063" y="3038475"/>
          <p14:tracePt t="204377" x="9607550" y="3019425"/>
          <p14:tracePt t="204379" x="9571038" y="3001963"/>
          <p14:tracePt t="204393" x="9553575" y="3001963"/>
          <p14:tracePt t="204395" x="9517063" y="3001963"/>
          <p14:tracePt t="204411" x="9444038" y="2965450"/>
          <p14:tracePt t="204428" x="9390063" y="2946400"/>
          <p14:tracePt t="204443" x="9334500" y="2946400"/>
          <p14:tracePt t="204460" x="9280525" y="2928938"/>
          <p14:tracePt t="204477" x="9170988" y="2909888"/>
          <p14:tracePt t="204493" x="9061450" y="2892425"/>
          <p14:tracePt t="204510" x="8916988" y="2874963"/>
          <p14:tracePt t="204526" x="8788400" y="2874963"/>
          <p14:tracePt t="204543" x="8661400" y="2874963"/>
          <p14:tracePt t="204560" x="8588375" y="2892425"/>
          <p14:tracePt t="204576" x="8551863" y="2892425"/>
          <p14:tracePt t="204594" x="8516938" y="2909888"/>
          <p14:tracePt t="204612" x="8480425" y="2946400"/>
          <p14:tracePt t="204627" x="8443913" y="2965450"/>
          <p14:tracePt t="204643" x="8424863" y="2982913"/>
          <p14:tracePt t="204659" x="8424863" y="3001963"/>
          <p14:tracePt t="204677" x="8388350" y="3038475"/>
          <p14:tracePt t="204692" x="8388350" y="3055938"/>
          <p14:tracePt t="204710" x="8388350" y="3074988"/>
          <p14:tracePt t="204726" x="8370888" y="3109913"/>
          <p14:tracePt t="204743" x="8370888" y="3128963"/>
          <p14:tracePt t="204760" x="8351838" y="3182938"/>
          <p14:tracePt t="204776" x="8351838" y="3219450"/>
          <p14:tracePt t="204794" x="8351838" y="3238500"/>
          <p14:tracePt t="204796" x="8351838" y="3275013"/>
          <p14:tracePt t="204814" x="8351838" y="3365500"/>
          <p14:tracePt t="204827" x="8370888" y="3382963"/>
          <p14:tracePt t="204844" x="8370888" y="3438525"/>
          <p14:tracePt t="204861" x="8407400" y="3475038"/>
          <p14:tracePt t="204877" x="8443913" y="3511550"/>
          <p14:tracePt t="204893" x="8461375" y="3529013"/>
          <p14:tracePt t="204910" x="8480425" y="3565525"/>
          <p14:tracePt t="204926" x="8534400" y="3582988"/>
          <p14:tracePt t="204943" x="8551863" y="3602038"/>
          <p14:tracePt t="204960" x="8570913" y="3619500"/>
          <p14:tracePt t="204963" x="8570913" y="3638550"/>
          <p14:tracePt t="204978" x="8607425" y="3638550"/>
          <p14:tracePt t="204993" x="8624888" y="3638550"/>
          <p14:tracePt t="205010" x="8643938" y="3656013"/>
          <p14:tracePt t="205027" x="8680450" y="3675063"/>
          <p14:tracePt t="205043" x="8716963" y="3692525"/>
          <p14:tracePt t="205060" x="8770938" y="3692525"/>
          <p14:tracePt t="205077" x="8861425" y="3711575"/>
          <p14:tracePt t="205093" x="8953500" y="3711575"/>
          <p14:tracePt t="205110" x="9024938" y="3729038"/>
          <p14:tracePt t="205127" x="9080500" y="3729038"/>
          <p14:tracePt t="205143" x="9097963" y="3748088"/>
          <p14:tracePt t="205160" x="9117013" y="3748088"/>
          <p14:tracePt t="205176" x="9134475" y="3748088"/>
          <p14:tracePt t="205193" x="9170988" y="3748088"/>
          <p14:tracePt t="205211" x="9207500" y="3748088"/>
          <p14:tracePt t="205227" x="9226550" y="3748088"/>
          <p14:tracePt t="205243" x="9263063" y="3748088"/>
          <p14:tracePt t="205260" x="9280525" y="3748088"/>
          <p14:tracePt t="205277" x="9317038" y="3748088"/>
          <p14:tracePt t="205293" x="9371013" y="3729038"/>
          <p14:tracePt t="205309" x="9426575" y="3711575"/>
          <p14:tracePt t="205330" x="9444038" y="3711575"/>
          <p14:tracePt t="205343" x="9463088" y="3692525"/>
          <p14:tracePt t="205361" x="9480550" y="3675063"/>
          <p14:tracePt t="205377" x="9517063" y="3675063"/>
          <p14:tracePt t="205379" x="9517063" y="3638550"/>
          <p14:tracePt t="205394" x="9553575" y="3602038"/>
          <p14:tracePt t="205410" x="9571038" y="3565525"/>
          <p14:tracePt t="205426" x="9590088" y="3511550"/>
          <p14:tracePt t="205444" x="9590088" y="3492500"/>
          <p14:tracePt t="205460" x="9590088" y="3455988"/>
          <p14:tracePt t="205476" x="9607550" y="3419475"/>
          <p14:tracePt t="205493" x="9607550" y="3402013"/>
          <p14:tracePt t="205509" x="9607550" y="3346450"/>
          <p14:tracePt t="205527" x="9607550" y="3311525"/>
          <p14:tracePt t="205543" x="9607550" y="3275013"/>
          <p14:tracePt t="205560" x="9607550" y="3219450"/>
          <p14:tracePt t="205578" x="9607550" y="3182938"/>
          <p14:tracePt t="205594" x="9607550" y="3165475"/>
          <p14:tracePt t="205618" x="9590088" y="3146425"/>
          <p14:tracePt t="205643" x="9553575" y="3146425"/>
          <p14:tracePt t="205659" x="9553575" y="3128963"/>
          <p14:tracePt t="205667" x="9534525" y="3128963"/>
          <p14:tracePt t="205676" x="9534525" y="3109913"/>
          <p14:tracePt t="205693" x="9463088" y="3074988"/>
          <p14:tracePt t="205709" x="9371013" y="3019425"/>
          <p14:tracePt t="205727" x="9244013" y="2965450"/>
          <p14:tracePt t="205743" x="9117013" y="2946400"/>
          <p14:tracePt t="205760" x="9007475" y="2892425"/>
          <p14:tracePt t="205776" x="8934450" y="2892425"/>
          <p14:tracePt t="205793" x="8916988" y="2892425"/>
          <p14:tracePt t="205795" x="8897938" y="2892425"/>
          <p14:tracePt t="205813" x="8880475" y="2892425"/>
          <p14:tracePt t="205834" x="8843963" y="2892425"/>
          <p14:tracePt t="205843" x="8824913" y="2892425"/>
          <p14:tracePt t="205866" x="8824913" y="2909888"/>
          <p14:tracePt t="205882" x="8807450" y="2909888"/>
          <p14:tracePt t="205894" x="8788400" y="2928938"/>
          <p14:tracePt t="205910" x="8770938" y="2928938"/>
          <p14:tracePt t="205926" x="8770938" y="2965450"/>
          <p14:tracePt t="205943" x="8734425" y="2982913"/>
          <p14:tracePt t="205960" x="8716963" y="2982913"/>
          <p14:tracePt t="205963" x="8697913" y="3019425"/>
          <p14:tracePt t="205978" x="8697913" y="3038475"/>
          <p14:tracePt t="205994" x="8680450" y="3074988"/>
          <p14:tracePt t="206010" x="8680450" y="3092450"/>
          <p14:tracePt t="206013" x="8661400" y="3092450"/>
          <p14:tracePt t="206027" x="8661400" y="3128963"/>
          <p14:tracePt t="206043" x="8661400" y="3146425"/>
          <p14:tracePt t="206060" x="8643938" y="3182938"/>
          <p14:tracePt t="206077" x="8643938" y="3275013"/>
          <p14:tracePt t="206098" x="8643938" y="3292475"/>
          <p14:tracePt t="206110" x="8643938" y="3311525"/>
          <p14:tracePt t="206127" x="8643938" y="3346450"/>
          <p14:tracePt t="206143" x="8643938" y="3382963"/>
          <p14:tracePt t="206160" x="8643938" y="3402013"/>
          <p14:tracePt t="206177" x="8643938" y="3455988"/>
          <p14:tracePt t="206194" x="8643938" y="3475038"/>
          <p14:tracePt t="206196" x="8661400" y="3492500"/>
          <p14:tracePt t="206210" x="8661400" y="3529013"/>
          <p14:tracePt t="206227" x="8680450" y="3546475"/>
          <p14:tracePt t="206243" x="8716963" y="3565525"/>
          <p14:tracePt t="206260" x="8716963" y="3582988"/>
          <p14:tracePt t="206276" x="8734425" y="3582988"/>
          <p14:tracePt t="206293" x="8753475" y="3602038"/>
          <p14:tracePt t="206309" x="8807450" y="3619500"/>
          <p14:tracePt t="206326" x="8824913" y="3619500"/>
          <p14:tracePt t="206343" x="8934450" y="3656013"/>
          <p14:tracePt t="206360" x="9043988" y="3675063"/>
          <p14:tracePt t="206377" x="9170988" y="3729038"/>
          <p14:tracePt t="206379" x="9226550" y="3729038"/>
          <p14:tracePt t="206393" x="9280525" y="3729038"/>
          <p14:tracePt t="206395" x="9297988" y="3729038"/>
          <p14:tracePt t="206411" x="9353550" y="3729038"/>
          <p14:tracePt t="206426" x="9371013" y="3729038"/>
          <p14:tracePt t="206443" x="9407525" y="3692525"/>
          <p14:tracePt t="206461" x="9444038" y="3656013"/>
          <p14:tracePt t="206476" x="9480550" y="3638550"/>
          <p14:tracePt t="206493" x="9499600" y="3602038"/>
          <p14:tracePt t="206509" x="9534525" y="3546475"/>
          <p14:tracePt t="206526" x="9553575" y="3529013"/>
          <p14:tracePt t="206544" x="9553575" y="3492500"/>
          <p14:tracePt t="206559" x="9571038" y="3455988"/>
          <p14:tracePt t="206576" x="9571038" y="3419475"/>
          <p14:tracePt t="206579" x="9571038" y="3402013"/>
          <p14:tracePt t="206593" x="9571038" y="3382963"/>
          <p14:tracePt t="206596" x="9571038" y="3365500"/>
          <p14:tracePt t="206611" x="9571038" y="3346450"/>
          <p14:tracePt t="206628" x="9571038" y="3311525"/>
          <p14:tracePt t="206643" x="9571038" y="3238500"/>
          <p14:tracePt t="206661" x="9553575" y="3219450"/>
          <p14:tracePt t="206676" x="9534525" y="3201988"/>
          <p14:tracePt t="206692" x="9534525" y="3182938"/>
          <p14:tracePt t="206710" x="9517063" y="3182938"/>
          <p14:tracePt t="206726" x="9499600" y="3165475"/>
          <p14:tracePt t="206743" x="9480550" y="3146425"/>
          <p14:tracePt t="206759" x="9444038" y="3128963"/>
          <p14:tracePt t="206776" x="9407525" y="3109913"/>
          <p14:tracePt t="206779" x="9390063" y="3109913"/>
          <p14:tracePt t="207018" x="9371013" y="3109913"/>
          <p14:tracePt t="207026" x="9353550" y="3109913"/>
          <p14:tracePt t="207044" x="9407525" y="3182938"/>
          <p14:tracePt t="207060" x="9590088" y="3455988"/>
          <p14:tracePt t="207077" x="9771063" y="3838575"/>
          <p14:tracePt t="207093" x="9899650" y="4056063"/>
          <p14:tracePt t="207111" x="9936163" y="4129088"/>
          <p14:tracePt t="207251" x="9953625" y="4129088"/>
          <p14:tracePt t="207266" x="9953625" y="4111625"/>
          <p14:tracePt t="207276" x="9936163" y="4111625"/>
          <p14:tracePt t="207293" x="9917113" y="4075113"/>
          <p14:tracePt t="207310" x="9917113" y="4056063"/>
          <p14:tracePt t="207326" x="9863138" y="4019550"/>
          <p14:tracePt t="207343" x="9807575" y="3983038"/>
          <p14:tracePt t="207360" x="9771063" y="3965575"/>
          <p14:tracePt t="207363" x="9753600" y="3929063"/>
          <p14:tracePt t="207378" x="9736138" y="3911600"/>
          <p14:tracePt t="207396" x="9699625" y="3892550"/>
          <p14:tracePt t="207412" x="9680575" y="3892550"/>
          <p14:tracePt t="207427" x="9680575" y="3875088"/>
          <p14:tracePt t="207466" x="9663113" y="3875088"/>
          <p14:tracePt t="207490" x="9644063" y="3856038"/>
          <p14:tracePt t="207507" x="9626600" y="3838575"/>
          <p14:tracePt t="207517" x="9626600" y="3819525"/>
          <p14:tracePt t="207526" x="9590088" y="3802063"/>
          <p14:tracePt t="207543" x="9571038" y="3783013"/>
          <p14:tracePt t="207560" x="9571038" y="3748088"/>
          <p14:tracePt t="207576" x="9534525" y="3748088"/>
          <p14:tracePt t="207593" x="9499600" y="3711575"/>
          <p14:tracePt t="207596" x="9499600" y="3692525"/>
          <p14:tracePt t="207611" x="9463088" y="3675063"/>
          <p14:tracePt t="207626" x="9444038" y="3656013"/>
          <p14:tracePt t="207643" x="9426575" y="3638550"/>
          <p14:tracePt t="207660" x="9407525" y="3619500"/>
          <p14:tracePt t="207698" x="9390063" y="3602038"/>
          <p14:tracePt t="207714" x="9371013" y="3602038"/>
          <p14:tracePt t="207762" x="9353550" y="3582988"/>
          <p14:tracePt t="207818" x="9317038" y="3565525"/>
          <p14:tracePt t="207826" x="9297988" y="3546475"/>
          <p14:tracePt t="207844" x="9263063" y="3529013"/>
          <p14:tracePt t="207866" x="9244013" y="3529013"/>
          <p14:tracePt t="207882" x="9207500" y="3529013"/>
          <p14:tracePt t="207893" x="9153525" y="3511550"/>
          <p14:tracePt t="207910" x="9134475" y="3511550"/>
          <p14:tracePt t="207927" x="9117013" y="3511550"/>
          <p14:tracePt t="207943" x="9080500" y="3511550"/>
          <p14:tracePt t="207959" x="9061450" y="3511550"/>
          <p14:tracePt t="207977" x="9024938" y="3511550"/>
          <p14:tracePt t="207994" x="9007475" y="3511550"/>
          <p14:tracePt t="208010" x="8970963" y="3511550"/>
          <p14:tracePt t="208012" x="8934450" y="3511550"/>
          <p14:tracePt t="208027" x="8897938" y="3511550"/>
          <p14:tracePt t="208043" x="8880475" y="3529013"/>
          <p14:tracePt t="208060" x="8843963" y="3529013"/>
          <p14:tracePt t="208076" x="8824913" y="3529013"/>
          <p14:tracePt t="208093" x="8770938" y="3565525"/>
          <p14:tracePt t="208110" x="8734425" y="3582988"/>
          <p14:tracePt t="208128" x="8697913" y="3619500"/>
          <p14:tracePt t="208144" x="8680450" y="3638550"/>
          <p14:tracePt t="208170" x="8680450" y="3656013"/>
          <p14:tracePt t="208180" x="8680450" y="3675063"/>
          <p14:tracePt t="208202" x="8680450" y="3692525"/>
          <p14:tracePt t="208218" x="8680450" y="3711575"/>
          <p14:tracePt t="208244" x="8680450" y="3729038"/>
          <p14:tracePt t="208251" x="8680450" y="3748088"/>
          <p14:tracePt t="208260" x="8680450" y="3765550"/>
          <p14:tracePt t="208292" x="8680450" y="3802063"/>
          <p14:tracePt t="208307" x="8680450" y="3838575"/>
          <p14:tracePt t="208322" x="8697913" y="3838575"/>
          <p14:tracePt t="208338" x="8697913" y="3856038"/>
          <p14:tracePt t="208346" x="8734425" y="3875088"/>
          <p14:tracePt t="208370" x="8753475" y="3892550"/>
          <p14:tracePt t="208394" x="8770938" y="3892550"/>
          <p14:tracePt t="208402" x="8788400" y="3911600"/>
          <p14:tracePt t="208427" x="8788400" y="3929063"/>
          <p14:tracePt t="208443" x="8824913" y="3929063"/>
          <p14:tracePt t="208450" x="8843963" y="3948113"/>
          <p14:tracePt t="208466" x="8861425" y="3948113"/>
          <p14:tracePt t="208476" x="8880475" y="3965575"/>
          <p14:tracePt t="208494" x="8916988" y="3983038"/>
          <p14:tracePt t="208514" x="8953500" y="4002088"/>
          <p14:tracePt t="208526" x="8970963" y="4002088"/>
          <p14:tracePt t="208543" x="8970963" y="4019550"/>
          <p14:tracePt t="208563" x="8990013" y="4019550"/>
          <p14:tracePt t="208577" x="9007475" y="4019550"/>
          <p14:tracePt t="208580" x="9024938" y="4038600"/>
          <p14:tracePt t="208602" x="9043988" y="4038600"/>
          <p14:tracePt t="208613" x="9080500" y="4056063"/>
          <p14:tracePt t="208628" x="9134475" y="4056063"/>
          <p14:tracePt t="208643" x="9170988" y="4056063"/>
          <p14:tracePt t="208660" x="9190038" y="4075113"/>
          <p14:tracePt t="208677" x="9207500" y="4075113"/>
          <p14:tracePt t="208694" x="9244013" y="4075113"/>
          <p14:tracePt t="208714" x="9263063" y="4075113"/>
          <p14:tracePt t="208738" x="9297988" y="4075113"/>
          <p14:tracePt t="208754" x="9334500" y="4075113"/>
          <p14:tracePt t="208778" x="9371013" y="4056063"/>
          <p14:tracePt t="208794" x="9371013" y="4038600"/>
          <p14:tracePt t="208826" x="9407525" y="4038600"/>
          <p14:tracePt t="208850" x="9426575" y="4019550"/>
          <p14:tracePt t="208874" x="9426575" y="4002088"/>
          <p14:tracePt t="208882" x="9444038" y="3965575"/>
          <p14:tracePt t="208898" x="9463088" y="3948113"/>
          <p14:tracePt t="208910" x="9480550" y="3929063"/>
          <p14:tracePt t="208927" x="9499600" y="3892550"/>
          <p14:tracePt t="208944" x="9499600" y="3838575"/>
          <p14:tracePt t="208962" x="9499600" y="3819525"/>
          <p14:tracePt t="208994" x="9499600" y="3802063"/>
          <p14:tracePt t="209018" x="9499600" y="3783013"/>
          <p14:tracePt t="209034" x="9499600" y="3765550"/>
          <p14:tracePt t="209074" x="9499600" y="3729038"/>
          <p14:tracePt t="209122" x="9480550" y="3692525"/>
          <p14:tracePt t="209170" x="9463088" y="3675063"/>
          <p14:tracePt t="209194" x="9463088" y="3656013"/>
          <p14:tracePt t="209202" x="9426575" y="3656013"/>
          <p14:tracePt t="209211" x="9407525" y="3638550"/>
          <p14:tracePt t="209227" x="9353550" y="3619500"/>
          <p14:tracePt t="209243" x="9280525" y="3565525"/>
          <p14:tracePt t="209260" x="9207500" y="3546475"/>
          <p14:tracePt t="209276" x="9153525" y="3529013"/>
          <p14:tracePt t="209293" x="9134475" y="3511550"/>
          <p14:tracePt t="209309" x="9080500" y="3492500"/>
          <p14:tracePt t="209346" x="9061450" y="3492500"/>
          <p14:tracePt t="209354" x="9043988" y="3492500"/>
          <p14:tracePt t="209378" x="9024938" y="3492500"/>
          <p14:tracePt t="209386" x="8990013" y="3492500"/>
          <p14:tracePt t="209434" x="8953500" y="3492500"/>
          <p14:tracePt t="209443" x="8934450" y="3492500"/>
          <p14:tracePt t="209474" x="8934450" y="3511550"/>
          <p14:tracePt t="209482" x="8916988" y="3511550"/>
          <p14:tracePt t="209498" x="8880475" y="3529013"/>
          <p14:tracePt t="209510" x="8880475" y="3546475"/>
          <p14:tracePt t="209526" x="8843963" y="3565525"/>
          <p14:tracePt t="209546" x="8824913" y="3565525"/>
          <p14:tracePt t="209570" x="8807450" y="3602038"/>
          <p14:tracePt t="209611" x="8788400" y="3638550"/>
          <p14:tracePt t="209634" x="8770938" y="3656013"/>
          <p14:tracePt t="209650" x="8770938" y="3675063"/>
          <p14:tracePt t="209682" x="8770938" y="3692525"/>
          <p14:tracePt t="209692" x="8753475" y="3711575"/>
          <p14:tracePt t="209714" x="8753475" y="3729038"/>
          <p14:tracePt t="209730" x="8753475" y="3748088"/>
          <p14:tracePt t="209738" x="8753475" y="3765550"/>
          <p14:tracePt t="209746" x="8753475" y="3783013"/>
          <p14:tracePt t="209762" x="8753475" y="3802063"/>
          <p14:tracePt t="209778" x="8753475" y="3838575"/>
          <p14:tracePt t="209802" x="8753475" y="3856038"/>
          <p14:tracePt t="209834" x="8753475" y="3911600"/>
          <p14:tracePt t="209866" x="8788400" y="3911600"/>
          <p14:tracePt t="209882" x="8788400" y="3929063"/>
          <p14:tracePt t="209907" x="8824913" y="3948113"/>
          <p14:tracePt t="209922" x="8824913" y="3965575"/>
          <p14:tracePt t="209938" x="8843963" y="3965575"/>
          <p14:tracePt t="209946" x="8861425" y="3965575"/>
          <p14:tracePt t="209962" x="8880475" y="3965575"/>
          <p14:tracePt t="209976" x="8916988" y="3983038"/>
          <p14:tracePt t="209995" x="8934450" y="4002088"/>
          <p14:tracePt t="210010" x="8953500" y="4002088"/>
          <p14:tracePt t="210027" x="8970963" y="4002088"/>
          <p14:tracePt t="210043" x="9007475" y="4002088"/>
          <p14:tracePt t="210060" x="9043988" y="4019550"/>
          <p14:tracePt t="210077" x="9080500" y="4019550"/>
          <p14:tracePt t="210093" x="9134475" y="4019550"/>
          <p14:tracePt t="210110" x="9190038" y="4038600"/>
          <p14:tracePt t="210127" x="9207500" y="4038600"/>
          <p14:tracePt t="210143" x="9226550" y="4038600"/>
          <p14:tracePt t="210160" x="9263063" y="4038600"/>
          <p14:tracePt t="210163" x="9280525" y="4038600"/>
          <p14:tracePt t="210178" x="9297988" y="4038600"/>
          <p14:tracePt t="210194" x="9334500" y="4038600"/>
          <p14:tracePt t="210211" x="9353550" y="4038600"/>
          <p14:tracePt t="210227" x="9390063" y="4019550"/>
          <p14:tracePt t="210243" x="9426575" y="4002088"/>
          <p14:tracePt t="210260" x="9444038" y="3983038"/>
          <p14:tracePt t="210277" x="9463088" y="3948113"/>
          <p14:tracePt t="210307" x="9463088" y="3911600"/>
          <p14:tracePt t="210338" x="9463088" y="3892550"/>
          <p14:tracePt t="210370" x="9463088" y="3856038"/>
          <p14:tracePt t="210394" x="9463088" y="3838575"/>
          <p14:tracePt t="210434" x="9463088" y="3802063"/>
          <p14:tracePt t="210466" x="9444038" y="3783013"/>
          <p14:tracePt t="210498" x="9426575" y="3765550"/>
          <p14:tracePt t="210666" x="9426575" y="3748088"/>
          <p14:tracePt t="210682" x="9444038" y="3729038"/>
          <p14:tracePt t="210691" x="9444038" y="3711575"/>
          <p14:tracePt t="210699" x="9463088" y="3692525"/>
          <p14:tracePt t="210710" x="9480550" y="3656013"/>
          <p14:tracePt t="210727" x="9517063" y="3619500"/>
          <p14:tracePt t="210754" x="9534525" y="3582988"/>
          <p14:tracePt t="210770" x="9534525" y="3565525"/>
          <p14:tracePt t="210842" x="9534525" y="3546475"/>
          <p14:tracePt t="210890" x="9534525" y="3529013"/>
          <p14:tracePt t="210907" x="9534525" y="3511550"/>
          <p14:tracePt t="210930" x="9534525" y="3492500"/>
          <p14:tracePt t="210946" x="9534525" y="3475038"/>
          <p14:tracePt t="210970" x="9534525" y="3455988"/>
          <p14:tracePt t="211034" x="9534525" y="3438525"/>
          <p14:tracePt t="211066" x="9534525" y="3419475"/>
          <p14:tracePt t="211178" x="9534525" y="3402013"/>
          <p14:tracePt t="211202" x="9571038" y="3402013"/>
          <p14:tracePt t="211227" x="9590088" y="3402013"/>
          <p14:tracePt t="211243" x="9607550" y="3419475"/>
          <p14:tracePt t="211266" x="9626600" y="3438525"/>
          <p14:tracePt t="211282" x="9644063" y="3438525"/>
          <p14:tracePt t="211291" x="9663113" y="3475038"/>
          <p14:tracePt t="211307" x="9680575" y="3492500"/>
          <p14:tracePt t="211330" x="9680575" y="3529013"/>
          <p14:tracePt t="211362" x="9699625" y="3546475"/>
          <p14:tracePt t="211378" x="9699625" y="3565525"/>
          <p14:tracePt t="211386" x="9717088" y="3602038"/>
          <p14:tracePt t="211402" x="9717088" y="3619500"/>
          <p14:tracePt t="211412" x="9717088" y="3656013"/>
          <p14:tracePt t="211434" x="9717088" y="3692525"/>
          <p14:tracePt t="211450" x="9717088" y="3711575"/>
          <p14:tracePt t="211475" x="9717088" y="3729038"/>
          <p14:tracePt t="211482" x="9717088" y="3748088"/>
          <p14:tracePt t="211514" x="9717088" y="3765550"/>
          <p14:tracePt t="211530" x="9699625" y="3783013"/>
          <p14:tracePt t="211539" x="9680575" y="3783013"/>
          <p14:tracePt t="211549" x="9663113" y="3802063"/>
          <p14:tracePt t="211562" x="9663113" y="3819525"/>
          <p14:tracePt t="211579" x="9626600" y="3819525"/>
          <p14:tracePt t="211593" x="9607550" y="3838575"/>
          <p14:tracePt t="211596" x="9590088" y="3856038"/>
          <p14:tracePt t="211611" x="9553575" y="3875088"/>
          <p14:tracePt t="211628" x="9517063" y="3892550"/>
          <p14:tracePt t="211644" x="9480550" y="3911600"/>
          <p14:tracePt t="211661" x="9444038" y="3948113"/>
          <p14:tracePt t="211677" x="9426575" y="3965575"/>
          <p14:tracePt t="211693" x="9390063" y="3965575"/>
          <p14:tracePt t="211739" x="9371013" y="3965575"/>
          <p14:tracePt t="211778" x="9371013" y="3983038"/>
          <p14:tracePt t="211898" x="9390063" y="3983038"/>
          <p14:tracePt t="211914" x="9407525" y="3983038"/>
          <p14:tracePt t="211922" x="9444038" y="3983038"/>
          <p14:tracePt t="211931" x="9480550" y="3965575"/>
          <p14:tracePt t="211943" x="9499600" y="3965575"/>
          <p14:tracePt t="211960" x="9553575" y="3929063"/>
          <p14:tracePt t="211977" x="9590088" y="3892550"/>
          <p14:tracePt t="211979" x="9607550" y="3892550"/>
          <p14:tracePt t="211994" x="9607550" y="3875088"/>
          <p14:tracePt t="212010" x="9626600" y="3875088"/>
          <p14:tracePt t="212013" x="9626600" y="3838575"/>
          <p14:tracePt t="212027" x="9663113" y="3819525"/>
          <p14:tracePt t="212043" x="9680575" y="3783013"/>
          <p14:tracePt t="212060" x="9680575" y="3765550"/>
          <p14:tracePt t="212076" x="9680575" y="3692525"/>
          <p14:tracePt t="212093" x="9680575" y="3582988"/>
          <p14:tracePt t="212110" x="9680575" y="3511550"/>
          <p14:tracePt t="212127" x="9680575" y="3438525"/>
          <p14:tracePt t="212143" x="9663113" y="3365500"/>
          <p14:tracePt t="212160" x="9626600" y="3328988"/>
          <p14:tracePt t="212177" x="9590088" y="3292475"/>
          <p14:tracePt t="212179" x="9571038" y="3275013"/>
          <p14:tracePt t="212194" x="9534525" y="3275013"/>
          <p14:tracePt t="212330" x="9517063" y="3275013"/>
          <p14:tracePt t="212378" x="9499600" y="3275013"/>
          <p14:tracePt t="212410" x="9480550" y="3275013"/>
          <p14:tracePt t="212427" x="9480550" y="3292475"/>
          <p14:tracePt t="212443" x="9499600" y="3311525"/>
          <p14:tracePt t="212459" x="9517063" y="3346450"/>
          <p14:tracePt t="212469" x="9553575" y="3365500"/>
          <p14:tracePt t="212479" x="9590088" y="3382963"/>
          <p14:tracePt t="212493" x="9663113" y="3438525"/>
          <p14:tracePt t="212510" x="9717088" y="3492500"/>
          <p14:tracePt t="212526" x="9771063" y="3546475"/>
          <p14:tracePt t="212543" x="9826625" y="3602038"/>
          <p14:tracePt t="212561" x="9844088" y="3638550"/>
          <p14:tracePt t="212586" x="9844088" y="3656013"/>
          <p14:tracePt t="212611" x="9844088" y="3675063"/>
          <p14:tracePt t="212627" x="9844088" y="3711575"/>
          <p14:tracePt t="212643" x="9844088" y="3729038"/>
          <p14:tracePt t="212666" x="9844088" y="3765550"/>
          <p14:tracePt t="212682" x="9826625" y="3783013"/>
          <p14:tracePt t="212698" x="9807575" y="3802063"/>
          <p14:tracePt t="212707" x="9807575" y="3819525"/>
          <p14:tracePt t="212716" x="9790113" y="3819525"/>
          <p14:tracePt t="212727" x="9771063" y="3819525"/>
          <p14:tracePt t="212743" x="9753600" y="3838575"/>
          <p14:tracePt t="212760" x="9717088" y="3856038"/>
          <p14:tracePt t="212763" x="9699625" y="3875088"/>
          <p14:tracePt t="212776" x="9644063" y="3892550"/>
          <p14:tracePt t="212793" x="9607550" y="3911600"/>
          <p14:tracePt t="212796" x="9590088" y="3911600"/>
          <p14:tracePt t="212813" x="9571038" y="3929063"/>
          <p14:tracePt t="212844" x="9534525" y="3948113"/>
          <p14:tracePt t="212906" x="9517063" y="3948113"/>
          <p14:tracePt t="213026" x="9499600" y="3965575"/>
          <p14:tracePt t="213066" x="9534525" y="3965575"/>
          <p14:tracePt t="213075" x="9553575" y="3965575"/>
          <p14:tracePt t="213083" x="9590088" y="3965575"/>
          <p14:tracePt t="213093" x="9644063" y="3965575"/>
          <p14:tracePt t="213110" x="9844088" y="3892550"/>
          <p14:tracePt t="213128" x="9917113" y="3856038"/>
          <p14:tracePt t="213143" x="9972675" y="3819525"/>
          <p14:tracePt t="213160" x="9990138" y="3783013"/>
          <p14:tracePt t="213194" x="9990138" y="3765550"/>
          <p14:tracePt t="213218" x="9990138" y="3748088"/>
          <p14:tracePt t="213227" x="9990138" y="3729038"/>
          <p14:tracePt t="213242" x="9990138" y="3692525"/>
          <p14:tracePt t="213251" x="9990138" y="3656013"/>
          <p14:tracePt t="213260" x="9972675" y="3638550"/>
          <p14:tracePt t="213277" x="9917113" y="3565525"/>
          <p14:tracePt t="213294" x="9826625" y="3455988"/>
          <p14:tracePt t="213310" x="9644063" y="3328988"/>
          <p14:tracePt t="213328" x="9553575" y="3275013"/>
          <p14:tracePt t="213343" x="9480550" y="3219450"/>
          <p14:tracePt t="213360" x="9463088" y="3201988"/>
          <p14:tracePt t="213514" x="9444038" y="3201988"/>
          <p14:tracePt t="213522" x="9444038" y="3219450"/>
          <p14:tracePt t="213530" x="9444038" y="3238500"/>
          <p14:tracePt t="213543" x="9463088" y="3238500"/>
          <p14:tracePt t="213560" x="9517063" y="3292475"/>
          <p14:tracePt t="213564" x="9553575" y="3311525"/>
          <p14:tracePt t="213577" x="9590088" y="3328988"/>
          <p14:tracePt t="213580" x="9626600" y="3365500"/>
          <p14:tracePt t="213593" x="9663113" y="3382963"/>
          <p14:tracePt t="213596" x="9680575" y="3402013"/>
          <p14:tracePt t="213612" x="9736138" y="3455988"/>
          <p14:tracePt t="213628" x="9771063" y="3492500"/>
          <p14:tracePt t="213644" x="9790113" y="3492500"/>
          <p14:tracePt t="213661" x="9807575" y="3529013"/>
          <p14:tracePt t="213677" x="9826625" y="3546475"/>
          <p14:tracePt t="213693" x="9826625" y="3565525"/>
          <p14:tracePt t="213711" x="9826625" y="3602038"/>
          <p14:tracePt t="213727" x="9826625" y="3619500"/>
          <p14:tracePt t="213744" x="9826625" y="3638550"/>
          <p14:tracePt t="213760" x="9826625" y="3656013"/>
          <p14:tracePt t="213763" x="9826625" y="3675063"/>
          <p14:tracePt t="213776" x="9826625" y="3692525"/>
          <p14:tracePt t="213779" x="9826625" y="3729038"/>
          <p14:tracePt t="213793" x="9807575" y="3783013"/>
          <p14:tracePt t="213810" x="9790113" y="3802063"/>
          <p14:tracePt t="213812" x="9790113" y="3838575"/>
          <p14:tracePt t="213828" x="9753600" y="3838575"/>
          <p14:tracePt t="213844" x="9753600" y="3856038"/>
          <p14:tracePt t="213861" x="9717088" y="3856038"/>
          <p14:tracePt t="213878" x="9680575" y="3875088"/>
          <p14:tracePt t="213893" x="9644063" y="3911600"/>
          <p14:tracePt t="213910" x="9571038" y="3948113"/>
          <p14:tracePt t="213927" x="9534525" y="3983038"/>
          <p14:tracePt t="213944" x="9499600" y="3983038"/>
          <p14:tracePt t="213947" x="9480550" y="4002088"/>
          <p14:tracePt t="213994" x="9463088" y="4019550"/>
          <p14:tracePt t="214106" x="9463088" y="4038600"/>
          <p14:tracePt t="214130" x="9480550" y="4038600"/>
          <p14:tracePt t="214139" x="9534525" y="4038600"/>
          <p14:tracePt t="214148" x="9590088" y="4002088"/>
          <p14:tracePt t="214161" x="9699625" y="3929063"/>
          <p14:tracePt t="214163" x="9790113" y="3783013"/>
          <p14:tracePt t="214177" x="9863138" y="3656013"/>
          <p14:tracePt t="214179" x="9917113" y="3565525"/>
          <p14:tracePt t="214193" x="9972675" y="3455988"/>
          <p14:tracePt t="214196" x="9972675" y="3419475"/>
          <p14:tracePt t="214211" x="9972675" y="3346450"/>
          <p14:tracePt t="214227" x="9972675" y="3311525"/>
          <p14:tracePt t="214963" x="9953625" y="3311525"/>
          <p14:tracePt t="221362" x="9936163" y="3311525"/>
          <p14:tracePt t="221370" x="9899650" y="3346450"/>
          <p14:tracePt t="221379" x="9880600" y="3382963"/>
          <p14:tracePt t="221395" x="9880600" y="3475038"/>
          <p14:tracePt t="221411" x="9844088" y="3529013"/>
          <p14:tracePt t="221427" x="9826625" y="3602038"/>
          <p14:tracePt t="221443" x="9826625" y="3619500"/>
          <p14:tracePt t="221658" x="9826625" y="3602038"/>
          <p14:tracePt t="221682" x="9826625" y="3582988"/>
          <p14:tracePt t="221691" x="9826625" y="3565525"/>
          <p14:tracePt t="221698" x="9826625" y="3546475"/>
          <p14:tracePt t="221714" x="9826625" y="3529013"/>
          <p14:tracePt t="221727" x="9826625" y="3511550"/>
          <p14:tracePt t="221743" x="9826625" y="3492500"/>
          <p14:tracePt t="221761" x="9826625" y="3455988"/>
          <p14:tracePt t="221763" x="9826625" y="3438525"/>
          <p14:tracePt t="221786" x="9826625" y="3419475"/>
          <p14:tracePt t="221804" x="9826625" y="3402013"/>
          <p14:tracePt t="221818" x="9807575" y="3365500"/>
          <p14:tracePt t="235970" x="9790113" y="3365500"/>
          <p14:tracePt t="241050" x="9771063" y="3402013"/>
          <p14:tracePt t="241060" x="9680575" y="3475038"/>
          <p14:tracePt t="241069" x="9644063" y="3529013"/>
          <p14:tracePt t="241080" x="9607550" y="3619500"/>
          <p14:tracePt t="241083" x="9571038" y="3675063"/>
          <p14:tracePt t="241095" x="9571038" y="3711575"/>
          <p14:tracePt t="241112" x="9499600" y="3802063"/>
          <p14:tracePt t="241128" x="9444038" y="3856038"/>
          <p14:tracePt t="241162" x="9444038" y="3875088"/>
          <p14:tracePt t="241322" x="9444038" y="3892550"/>
          <p14:tracePt t="241386" x="9463088" y="3892550"/>
          <p14:tracePt t="241402" x="9480550" y="3892550"/>
          <p14:tracePt t="241411" x="9499600" y="3892550"/>
          <p14:tracePt t="241442" x="9517063" y="3875088"/>
          <p14:tracePt t="241460" x="9534525" y="3875088"/>
          <p14:tracePt t="241475" x="9534525" y="3856038"/>
          <p14:tracePt t="241490" x="9534525" y="3838575"/>
          <p14:tracePt t="241499" x="9534525" y="3819525"/>
          <p14:tracePt t="241511" x="9534525" y="3802063"/>
          <p14:tracePt t="241527" x="9517063" y="3765550"/>
          <p14:tracePt t="241530" x="9517063" y="3748088"/>
          <p14:tracePt t="241544" x="9517063" y="3729038"/>
          <p14:tracePt t="241561" x="9499600" y="3692525"/>
          <p14:tracePt t="241564" x="9480550" y="3675063"/>
          <p14:tracePt t="241579" x="9480550" y="3656013"/>
          <p14:tracePt t="241595" x="9463088" y="3619500"/>
          <p14:tracePt t="241627" x="9444038" y="3582988"/>
          <p14:tracePt t="241659" x="9444038" y="3565525"/>
          <p14:tracePt t="241675" x="9426575" y="3546475"/>
          <p14:tracePt t="241714" x="9426575" y="3529013"/>
          <p14:tracePt t="241754" x="9426575" y="3511550"/>
          <p14:tracePt t="241858" x="9407525" y="3492500"/>
          <p14:tracePt t="241906" x="9407525" y="3475038"/>
          <p14:tracePt t="241938" x="9407525" y="3455988"/>
          <p14:tracePt t="241963" x="9426575" y="3455988"/>
          <p14:tracePt t="242019" x="9444038" y="3455988"/>
          <p14:tracePt t="242028" x="9463088" y="3455988"/>
          <p14:tracePt t="242036" x="9480550" y="3455988"/>
          <p14:tracePt t="242050" x="9517063" y="3475038"/>
          <p14:tracePt t="242061" x="9534525" y="3492500"/>
          <p14:tracePt t="242079" x="9571038" y="3565525"/>
          <p14:tracePt t="242095" x="9590088" y="3602038"/>
          <p14:tracePt t="242112" x="9590088" y="3638550"/>
          <p14:tracePt t="242162" x="9590088" y="3656013"/>
          <p14:tracePt t="242170" x="9590088" y="3675063"/>
          <p14:tracePt t="242187" x="9590088" y="3711575"/>
          <p14:tracePt t="242202" x="9590088" y="3748088"/>
          <p14:tracePt t="242211" x="9571038" y="3748088"/>
          <p14:tracePt t="242229" x="9571038" y="3765550"/>
          <p14:tracePt t="242244" x="9534525" y="3783013"/>
          <p14:tracePt t="242261" x="9517063" y="3802063"/>
          <p14:tracePt t="242278" x="9499600" y="3819525"/>
          <p14:tracePt t="242307" x="9480550" y="3838575"/>
          <p14:tracePt t="242402" x="9463088" y="3838575"/>
          <p14:tracePt t="242514" x="9463088" y="3856038"/>
          <p14:tracePt t="242546" x="9499600" y="3856038"/>
          <p14:tracePt t="242554" x="9499600" y="3838575"/>
          <p14:tracePt t="242563" x="9534525" y="3819525"/>
          <p14:tracePt t="242578" x="9553575" y="3783013"/>
          <p14:tracePt t="242580" x="9571038" y="3765550"/>
          <p14:tracePt t="242596" x="9590088" y="3711575"/>
          <p14:tracePt t="242613" x="9590088" y="3675063"/>
          <p14:tracePt t="242628" x="9590088" y="3656013"/>
          <p14:tracePt t="242644" x="9590088" y="3602038"/>
          <p14:tracePt t="242675" x="9571038" y="3565525"/>
          <p14:tracePt t="242698" x="9534525" y="3529013"/>
          <p14:tracePt t="242714" x="9517063" y="3511550"/>
          <p14:tracePt t="242722" x="9499600" y="3492500"/>
          <p14:tracePt t="242731" x="9480550" y="3492500"/>
          <p14:tracePt t="242744" x="9463088" y="3475038"/>
          <p14:tracePt t="242818" x="9426575" y="3475038"/>
          <p14:tracePt t="242978" x="9407525" y="3475038"/>
          <p14:tracePt t="242986" x="9407525" y="3492500"/>
          <p14:tracePt t="242995" x="9426575" y="3529013"/>
          <p14:tracePt t="243011" x="9553575" y="3692525"/>
          <p14:tracePt t="243028" x="9717088" y="3911600"/>
          <p14:tracePt t="243045" x="9826625" y="4111625"/>
          <p14:tracePt t="243061" x="9917113" y="4275138"/>
          <p14:tracePt t="243078" x="9953625" y="4384675"/>
          <p14:tracePt t="243095" x="9953625" y="4438650"/>
          <p14:tracePt t="243111" x="9953625" y="4475163"/>
          <p14:tracePt t="243128" x="9953625" y="4492625"/>
          <p14:tracePt t="243146" x="9953625" y="4565650"/>
          <p14:tracePt t="243149" x="9936163" y="4638675"/>
          <p14:tracePt t="243162" x="9936163" y="4656138"/>
          <p14:tracePt t="243165" x="9936163" y="4675188"/>
          <p14:tracePt t="243180" x="9917113" y="4784725"/>
          <p14:tracePt t="243196" x="9917113" y="4857750"/>
          <p14:tracePt t="243212" x="9899650" y="4892675"/>
          <p14:tracePt t="243229" x="9863138" y="4929188"/>
          <p14:tracePt t="243246" x="9790113" y="5002213"/>
          <p14:tracePt t="243261" x="9771063" y="5038725"/>
          <p14:tracePt t="243278" x="9753600" y="5057775"/>
          <p14:tracePt t="243295" x="9717088" y="5111750"/>
          <p14:tracePt t="243312" x="9699625" y="5111750"/>
          <p14:tracePt t="243328" x="9680575" y="5148263"/>
          <p14:tracePt t="243363" x="9663113" y="5165725"/>
          <p14:tracePt t="243499" x="9644063" y="5165725"/>
          <p14:tracePt t="243514" x="9644063" y="5129213"/>
          <p14:tracePt t="243522" x="9626600" y="5075238"/>
          <p14:tracePt t="243534" x="9607550" y="5038725"/>
          <p14:tracePt t="243546" x="9607550" y="5002213"/>
          <p14:tracePt t="243549" x="9590088" y="4984750"/>
          <p14:tracePt t="243563" x="9553575" y="4948238"/>
          <p14:tracePt t="243579" x="9534525" y="4911725"/>
          <p14:tracePt t="243582" x="9499600" y="4892675"/>
          <p14:tracePt t="243597" x="9463088" y="4838700"/>
          <p14:tracePt t="243614" x="9444038" y="4821238"/>
          <p14:tracePt t="243651" x="9407525" y="4821238"/>
          <p14:tracePt t="243699" x="9390063" y="4821238"/>
          <p14:tracePt t="243715" x="9371013" y="4821238"/>
          <p14:tracePt t="243731" x="9353550" y="4821238"/>
          <p14:tracePt t="243741" x="9334500" y="4821238"/>
          <p14:tracePt t="243755" x="9317038" y="4821238"/>
          <p14:tracePt t="243766" x="9297988" y="4821238"/>
          <p14:tracePt t="243780" x="9280525" y="4821238"/>
          <p14:tracePt t="243797" x="9244013" y="4821238"/>
          <p14:tracePt t="243817" x="9226550" y="4821238"/>
          <p14:tracePt t="243831" x="9190038" y="4821238"/>
          <p14:tracePt t="243846" x="9170988" y="4821238"/>
          <p14:tracePt t="243864" x="9117013" y="4821238"/>
          <p14:tracePt t="243880" x="9007475" y="4821238"/>
          <p14:tracePt t="243897" x="8970963" y="4857750"/>
          <p14:tracePt t="243900" x="8953500" y="4857750"/>
          <p14:tracePt t="243915" x="8934450" y="4875213"/>
          <p14:tracePt t="243939" x="8916988" y="4911725"/>
          <p14:tracePt t="243952" x="8897938" y="4929188"/>
          <p14:tracePt t="243964" x="8880475" y="4965700"/>
          <p14:tracePt t="243979" x="8861425" y="4984750"/>
          <p14:tracePt t="243982" x="8843963" y="5057775"/>
          <p14:tracePt t="243995" x="8843963" y="5092700"/>
          <p14:tracePt t="244012" x="8824913" y="5111750"/>
          <p14:tracePt t="244029" x="8824913" y="5148263"/>
          <p14:tracePt t="244045" x="8824913" y="5165725"/>
          <p14:tracePt t="244062" x="8824913" y="5221288"/>
          <p14:tracePt t="244079" x="8843963" y="5238750"/>
          <p14:tracePt t="244096" x="8880475" y="5275263"/>
          <p14:tracePt t="244114" x="8897938" y="5294313"/>
          <p14:tracePt t="244116" x="8897938" y="5311775"/>
          <p14:tracePt t="244129" x="8916988" y="5329238"/>
          <p14:tracePt t="244131" x="8934450" y="5329238"/>
          <p14:tracePt t="244146" x="8953500" y="5329238"/>
          <p14:tracePt t="244163" x="8970963" y="5329238"/>
          <p14:tracePt t="244180" x="8990013" y="5329238"/>
          <p14:tracePt t="244197" x="9043988" y="5348288"/>
          <p14:tracePt t="244219" x="9061450" y="5348288"/>
          <p14:tracePt t="244232" x="9080500" y="5348288"/>
          <p14:tracePt t="244248" x="9097963" y="5348288"/>
          <p14:tracePt t="244262" x="9153525" y="5348288"/>
          <p14:tracePt t="244279" x="9170988" y="5348288"/>
          <p14:tracePt t="244295" x="9207500" y="5311775"/>
          <p14:tracePt t="244313" x="9244013" y="5275263"/>
          <p14:tracePt t="244315" x="9280525" y="5238750"/>
          <p14:tracePt t="244328" x="9297988" y="5221288"/>
          <p14:tracePt t="244345" x="9353550" y="5148263"/>
          <p14:tracePt t="244347" x="9371013" y="5111750"/>
          <p14:tracePt t="244362" x="9426575" y="5038725"/>
          <p14:tracePt t="244379" x="9444038" y="4984750"/>
          <p14:tracePt t="244396" x="9480550" y="4965700"/>
          <p14:tracePt t="244411" x="9480550" y="4911725"/>
          <p14:tracePt t="244428" x="9480550" y="4875213"/>
          <p14:tracePt t="244445" x="9480550" y="4838700"/>
          <p14:tracePt t="244461" x="9480550" y="4765675"/>
          <p14:tracePt t="244480" x="9444038" y="4711700"/>
          <p14:tracePt t="244495" x="9426575" y="4675188"/>
          <p14:tracePt t="244513" x="9371013" y="4638675"/>
          <p14:tracePt t="244517" x="9371013" y="4621213"/>
          <p14:tracePt t="244528" x="9353550" y="4621213"/>
          <p14:tracePt t="244531" x="9317038" y="4621213"/>
          <p14:tracePt t="244544" x="9280525" y="4621213"/>
          <p14:tracePt t="244547" x="9263063" y="4621213"/>
          <p14:tracePt t="244562" x="9170988" y="4621213"/>
          <p14:tracePt t="244564" x="9153525" y="4621213"/>
          <p14:tracePt t="244578" x="9007475" y="4638675"/>
          <p14:tracePt t="244596" x="8916988" y="4692650"/>
          <p14:tracePt t="244614" x="8770938" y="4784725"/>
          <p14:tracePt t="244629" x="8643938" y="4911725"/>
          <p14:tracePt t="244646" x="8551863" y="4984750"/>
          <p14:tracePt t="244662" x="8534400" y="4984750"/>
          <p14:tracePt t="244698" x="8516938" y="5002213"/>
          <p14:tracePt t="244762" x="8516938" y="5021263"/>
          <p14:tracePt t="244770" x="8516938" y="5038725"/>
          <p14:tracePt t="244786" x="8480425" y="5038725"/>
          <p14:tracePt t="244795" x="8388350" y="5075238"/>
          <p14:tracePt t="244811" x="8024813" y="5257800"/>
          <p14:tracePt t="244829" x="7461250" y="5565775"/>
          <p14:tracePt t="244846" x="6478588" y="6038850"/>
          <p14:tracePt t="244862" x="5130800" y="6511925"/>
          <p14:tracePt t="244878" x="3821113" y="6767513"/>
          <p14:tracePt t="244941" x="1855788" y="6821488"/>
          <p14:tracePt t="244949" x="1819275" y="6804025"/>
          <p14:tracePt t="244961" x="1765300" y="6804025"/>
          <p14:tracePt t="244964" x="1746250" y="6784975"/>
          <p14:tracePt t="244979" x="1692275" y="6748463"/>
          <p14:tracePt t="244995" x="1619250" y="6711950"/>
          <p14:tracePt t="245011" x="1565275" y="6675438"/>
          <p14:tracePt t="245028" x="1528763" y="6657975"/>
          <p14:tracePt t="245045" x="1509713" y="6621463"/>
          <p14:tracePt t="245062" x="1492250" y="6584950"/>
          <p14:tracePt t="245079" x="1492250" y="6548438"/>
          <p14:tracePt t="245095" x="1473200" y="6475413"/>
          <p14:tracePt t="245112" x="1473200" y="6384925"/>
          <p14:tracePt t="245129" x="1473200" y="6294438"/>
          <p14:tracePt t="245131" x="1492250" y="6257925"/>
          <p14:tracePt t="245145" x="1492250" y="6202363"/>
          <p14:tracePt t="245147" x="1528763" y="6167438"/>
          <p14:tracePt t="245161" x="1546225" y="6148388"/>
          <p14:tracePt t="245164" x="1582738" y="6111875"/>
          <p14:tracePt t="245178" x="1601788" y="6094413"/>
          <p14:tracePt t="245195" x="1638300" y="6038850"/>
          <p14:tracePt t="245212" x="1638300" y="6021388"/>
          <p14:tracePt t="245228" x="1674813" y="6002338"/>
          <p14:tracePt t="245245" x="1709738" y="5984875"/>
          <p14:tracePt t="245261" x="1765300" y="5948363"/>
          <p14:tracePt t="245278" x="1801813" y="5930900"/>
          <p14:tracePt t="245295" x="1874838" y="5930900"/>
          <p14:tracePt t="245312" x="1928813" y="5894388"/>
          <p14:tracePt t="245328" x="1982788" y="5857875"/>
          <p14:tracePt t="245331" x="2001838" y="5838825"/>
          <p14:tracePt t="245345" x="2055813" y="5802313"/>
          <p14:tracePt t="245347" x="2055813" y="5784850"/>
          <p14:tracePt t="245363" x="2074863" y="5765800"/>
          <p14:tracePt t="245378" x="2092325" y="5748338"/>
          <p14:tracePt t="245418" x="2092325" y="5730875"/>
          <p14:tracePt t="245427" x="2092325" y="5711825"/>
          <p14:tracePt t="245434" x="2111375" y="5711825"/>
          <p14:tracePt t="245445" x="2111375" y="5694363"/>
          <p14:tracePt t="245461" x="2111375" y="5657850"/>
          <p14:tracePt t="245478" x="2111375" y="5638800"/>
          <p14:tracePt t="245495" x="2128838" y="5584825"/>
          <p14:tracePt t="245511" x="2128838" y="5565775"/>
          <p14:tracePt t="245528" x="2147888" y="5565775"/>
          <p14:tracePt t="245779" x="2165350" y="5548313"/>
          <p14:tracePt t="245810" x="2184400" y="5548313"/>
          <p14:tracePt t="245820" x="2201863" y="5548313"/>
          <p14:tracePt t="245829" x="2255838" y="5548313"/>
          <p14:tracePt t="245845" x="2328863" y="5548313"/>
          <p14:tracePt t="245862" x="2438400" y="5565775"/>
          <p14:tracePt t="245878" x="2528888" y="5584825"/>
          <p14:tracePt t="245894" x="2638425" y="5602288"/>
          <p14:tracePt t="245912" x="2711450" y="5602288"/>
          <p14:tracePt t="245927" x="2765425" y="5602288"/>
          <p14:tracePt t="245945" x="2801938" y="5602288"/>
          <p14:tracePt t="245963" x="2820988" y="5602288"/>
          <p14:tracePt t="245966" x="2838450" y="5602288"/>
          <p14:tracePt t="245980" x="2857500" y="5602288"/>
          <p14:tracePt t="245983" x="2857500" y="5584825"/>
          <p14:tracePt t="245997" x="2874963" y="5584825"/>
          <p14:tracePt t="246035" x="2894013" y="5584825"/>
          <p14:tracePt t="246059" x="2894013" y="5565775"/>
          <p14:tracePt t="246083" x="2911475" y="5565775"/>
          <p14:tracePt t="246092" x="2928938" y="5548313"/>
          <p14:tracePt t="246107" x="2947988" y="5548313"/>
          <p14:tracePt t="246123" x="2965450" y="5548313"/>
          <p14:tracePt t="246132" x="2984500" y="5548313"/>
          <p14:tracePt t="246148" x="3001963" y="5548313"/>
          <p14:tracePt t="246162" x="3038475" y="5548313"/>
          <p14:tracePt t="246180" x="3074988" y="5548313"/>
          <p14:tracePt t="246197" x="3094038" y="5548313"/>
          <p14:tracePt t="246214" x="3167063" y="5530850"/>
          <p14:tracePt t="246229" x="3201988" y="5511800"/>
          <p14:tracePt t="246252" x="3275013" y="5494338"/>
          <p14:tracePt t="246264" x="3294063" y="5494338"/>
          <p14:tracePt t="246284" x="3311525" y="5475288"/>
          <p14:tracePt t="246299" x="3348038" y="5475288"/>
          <p14:tracePt t="246313" x="3367088" y="5475288"/>
          <p14:tracePt t="246316" x="3384550" y="5475288"/>
          <p14:tracePt t="246329" x="3421063" y="5475288"/>
          <p14:tracePt t="246333" x="3438525" y="5475288"/>
          <p14:tracePt t="246347" x="3457575" y="5475288"/>
          <p14:tracePt t="246351" x="3475038" y="5475288"/>
          <p14:tracePt t="246364" x="3567113" y="5438775"/>
          <p14:tracePt t="246396" x="3584575" y="5438775"/>
          <p14:tracePt t="246407" x="3603625" y="5438775"/>
          <p14:tracePt t="246429" x="3621088" y="5438775"/>
          <p14:tracePt t="246440" x="3640138" y="5438775"/>
          <p14:tracePt t="246450" x="3657600" y="5421313"/>
          <p14:tracePt t="246463" x="3675063" y="5421313"/>
          <p14:tracePt t="246480" x="3711575" y="5402263"/>
          <p14:tracePt t="246571" x="3730625" y="5402263"/>
          <p14:tracePt t="246597" x="3748088" y="5402263"/>
          <p14:tracePt t="246619" x="3767138" y="5402263"/>
          <p14:tracePt t="246645" x="3784600" y="5402263"/>
          <p14:tracePt t="246661" x="3803650" y="5402263"/>
          <p14:tracePt t="246675" x="3821113" y="5402263"/>
          <p14:tracePt t="246707" x="3840163" y="5402263"/>
          <p14:tracePt t="246740" x="3857625" y="5402263"/>
          <p14:tracePt t="246771" x="3876675" y="5402263"/>
          <p14:tracePt t="246812" x="3894138" y="5402263"/>
          <p14:tracePt t="246821" x="3911600" y="5402263"/>
          <p14:tracePt t="246835" x="3930650" y="5402263"/>
          <p14:tracePt t="246860" x="3948113" y="5402263"/>
          <p14:tracePt t="246876" x="3967163" y="5402263"/>
          <p14:tracePt t="246891" x="3984625" y="5402263"/>
          <p14:tracePt t="246901" x="4003675" y="5402263"/>
          <p14:tracePt t="246913" x="4040188" y="5402263"/>
          <p14:tracePt t="246930" x="4057650" y="5402263"/>
          <p14:tracePt t="246933" x="4094163" y="5402263"/>
          <p14:tracePt t="246948" x="4113213" y="5402263"/>
          <p14:tracePt t="246963" x="4130675" y="5402263"/>
          <p14:tracePt t="246979" x="4148138" y="5402263"/>
          <p14:tracePt t="247036" x="4148138" y="5421313"/>
          <p14:tracePt t="247060" x="4130675" y="5421313"/>
          <p14:tracePt t="247069" x="4094163" y="5438775"/>
          <p14:tracePt t="247080" x="4076700" y="5457825"/>
          <p14:tracePt t="247096" x="3911600" y="5530850"/>
          <p14:tracePt t="247099" x="3857625" y="5548313"/>
          <p14:tracePt t="247112" x="3803650" y="5565775"/>
          <p14:tracePt t="247115" x="3748088" y="5584825"/>
          <p14:tracePt t="247129" x="3694113" y="5602288"/>
          <p14:tracePt t="247132" x="3657600" y="5602288"/>
          <p14:tracePt t="247145" x="3621088" y="5621338"/>
          <p14:tracePt t="247162" x="3603625" y="5621338"/>
          <p14:tracePt t="247165" x="3567113" y="5621338"/>
          <p14:tracePt t="247227" x="3548063" y="5621338"/>
          <p14:tracePt t="247370" x="3567113" y="5621338"/>
          <p14:tracePt t="247379" x="3657600" y="5621338"/>
          <p14:tracePt t="247396" x="3984625" y="5602288"/>
          <p14:tracePt t="247412" x="4386263" y="5494338"/>
          <p14:tracePt t="247429" x="4676775" y="5384800"/>
          <p14:tracePt t="247446" x="4840288" y="5329238"/>
          <p14:tracePt t="247463" x="4876800" y="5311775"/>
          <p14:tracePt t="247627" x="4859338" y="5311775"/>
          <p14:tracePt t="247635" x="4840288" y="5329238"/>
          <p14:tracePt t="247645" x="4803775" y="5329238"/>
          <p14:tracePt t="247663" x="4749800" y="5365750"/>
          <p14:tracePt t="247679" x="4622800" y="5457825"/>
          <p14:tracePt t="247695" x="4457700" y="5475288"/>
          <p14:tracePt t="247718" x="4167188" y="5530850"/>
          <p14:tracePt t="247732" x="3894138" y="5530850"/>
          <p14:tracePt t="247746" x="3784600" y="5530850"/>
          <p14:tracePt t="247749" x="3640138" y="5530850"/>
          <p14:tracePt t="247761" x="3548063" y="5530850"/>
          <p14:tracePt t="247764" x="3438525" y="5530850"/>
          <p14:tracePt t="247779" x="3348038" y="5511800"/>
          <p14:tracePt t="247795" x="3311525" y="5511800"/>
          <p14:tracePt t="248306" x="3330575" y="5511800"/>
          <p14:tracePt t="248322" x="3348038" y="5511800"/>
          <p14:tracePt t="248346" x="3384550" y="5511800"/>
          <p14:tracePt t="248363" x="3403600" y="5511800"/>
          <p14:tracePt t="248379" x="3421063" y="5511800"/>
          <p14:tracePt t="248386" x="3438525" y="5511800"/>
          <p14:tracePt t="248395" x="3457575" y="5511800"/>
          <p14:tracePt t="248412" x="3530600" y="5511800"/>
          <p14:tracePt t="248428" x="3603625" y="5511800"/>
          <p14:tracePt t="248445" x="3711575" y="5511800"/>
          <p14:tracePt t="248461" x="3821113" y="5511800"/>
          <p14:tracePt t="248479" x="3967163" y="5511800"/>
          <p14:tracePt t="248496" x="4148138" y="5511800"/>
          <p14:tracePt t="248511" x="4403725" y="5511800"/>
          <p14:tracePt t="248528" x="4694238" y="5511800"/>
          <p14:tracePt t="248544" x="5040313" y="5511800"/>
          <p14:tracePt t="248547" x="5186363" y="5511800"/>
          <p14:tracePt t="248562" x="5313363" y="5511800"/>
          <p14:tracePt t="248565" x="5403850" y="5511800"/>
          <p14:tracePt t="248579" x="5495925" y="5511800"/>
          <p14:tracePt t="248595" x="5532438" y="5511800"/>
          <p14:tracePt t="248738" x="5513388" y="5511800"/>
          <p14:tracePt t="248754" x="5495925" y="5511800"/>
          <p14:tracePt t="248770" x="5422900" y="5511800"/>
          <p14:tracePt t="248779" x="5367338" y="5511800"/>
          <p14:tracePt t="248795" x="5203825" y="5511800"/>
          <p14:tracePt t="248816" x="4876800" y="5511800"/>
          <p14:tracePt t="248820" x="4676775" y="5511800"/>
          <p14:tracePt t="248829" x="4457700" y="5511800"/>
          <p14:tracePt t="248845" x="4021138" y="5530850"/>
          <p14:tracePt t="248861" x="3584575" y="5530850"/>
          <p14:tracePt t="248878" x="3348038" y="5530850"/>
          <p14:tracePt t="248894" x="3294063" y="5548313"/>
          <p14:tracePt t="249107" x="3311525" y="5548313"/>
          <p14:tracePt t="249116" x="3330575" y="5548313"/>
          <p14:tracePt t="249131" x="3348038" y="5548313"/>
          <p14:tracePt t="249145" x="3384550" y="5548313"/>
          <p14:tracePt t="249148" x="3403600" y="5548313"/>
          <p14:tracePt t="249161" x="3438525" y="5548313"/>
          <p14:tracePt t="249164" x="3494088" y="5548313"/>
          <p14:tracePt t="249180" x="3584575" y="5548313"/>
          <p14:tracePt t="249195" x="3694113" y="5548313"/>
          <p14:tracePt t="249211" x="3784600" y="5548313"/>
          <p14:tracePt t="249228" x="3840163" y="5548313"/>
          <p14:tracePt t="249245" x="3911600" y="5548313"/>
          <p14:tracePt t="249262" x="3984625" y="5548313"/>
          <p14:tracePt t="249278" x="4040188" y="5548313"/>
          <p14:tracePt t="249295" x="4113213" y="5584825"/>
          <p14:tracePt t="249311" x="4167188" y="5584825"/>
          <p14:tracePt t="249328" x="4257675" y="5621338"/>
          <p14:tracePt t="249345" x="4349750" y="5638800"/>
          <p14:tracePt t="249347" x="4386263" y="5657850"/>
          <p14:tracePt t="249362" x="4494213" y="5657850"/>
          <p14:tracePt t="249379" x="4603750" y="5675313"/>
          <p14:tracePt t="249395" x="4730750" y="5694363"/>
          <p14:tracePt t="249411" x="4840288" y="5694363"/>
          <p14:tracePt t="249428" x="4913313" y="5711825"/>
          <p14:tracePt t="249445" x="4930775" y="5711825"/>
          <p14:tracePt t="249462" x="4949825" y="5711825"/>
          <p14:tracePt t="249478" x="4986338" y="5711825"/>
          <p14:tracePt t="249495" x="5003800" y="5711825"/>
          <p14:tracePt t="249511" x="5040313" y="5711825"/>
          <p14:tracePt t="249528" x="5113338" y="5694363"/>
          <p14:tracePt t="249545" x="5149850" y="5657850"/>
          <p14:tracePt t="249547" x="5167313" y="5657850"/>
          <p14:tracePt t="249563" x="5240338" y="5657850"/>
          <p14:tracePt t="249579" x="5276850" y="5657850"/>
          <p14:tracePt t="249581" x="5295900" y="5657850"/>
          <p14:tracePt t="249596" x="5332413" y="5638800"/>
          <p14:tracePt t="249613" x="5386388" y="5621338"/>
          <p14:tracePt t="249628" x="5403850" y="5621338"/>
          <p14:tracePt t="249646" x="5440363" y="5584825"/>
          <p14:tracePt t="249662" x="5495925" y="5548313"/>
          <p14:tracePt t="249679" x="5549900" y="5511800"/>
          <p14:tracePt t="249694" x="5640388" y="5457825"/>
          <p14:tracePt t="249712" x="5676900" y="5421313"/>
          <p14:tracePt t="249715" x="5695950" y="5384800"/>
          <p14:tracePt t="249728" x="5695950" y="5365750"/>
          <p14:tracePt t="249746" x="5732463" y="5329238"/>
          <p14:tracePt t="249748" x="5732463" y="5311775"/>
          <p14:tracePt t="249761" x="5732463" y="5294313"/>
          <p14:tracePt t="249779" x="5749925" y="5257800"/>
          <p14:tracePt t="249795" x="5768975" y="5221288"/>
          <p14:tracePt t="249818" x="5768975" y="5184775"/>
          <p14:tracePt t="249844" x="5768975" y="5165725"/>
          <p14:tracePt t="249859" x="5768975" y="5129213"/>
          <p14:tracePt t="249875" x="5768975" y="5111750"/>
          <p14:tracePt t="249890" x="5768975" y="5075238"/>
          <p14:tracePt t="249898" x="5768975" y="5057775"/>
          <p14:tracePt t="249912" x="5768975" y="5038725"/>
          <p14:tracePt t="249928" x="5749925" y="5002213"/>
          <p14:tracePt t="249946" x="5732463" y="4948238"/>
          <p14:tracePt t="249949" x="5732463" y="4929188"/>
          <p14:tracePt t="249963" x="5695950" y="4875213"/>
          <p14:tracePt t="249978" x="5640388" y="4821238"/>
          <p14:tracePt t="249995" x="5568950" y="4765675"/>
          <p14:tracePt t="250012" x="5513388" y="4729163"/>
          <p14:tracePt t="250028" x="5440363" y="4692650"/>
          <p14:tracePt t="250045" x="5349875" y="4675188"/>
          <p14:tracePt t="250061" x="5276850" y="4656138"/>
          <p14:tracePt t="250078" x="5203825" y="4621213"/>
          <p14:tracePt t="250095" x="5113338" y="4621213"/>
          <p14:tracePt t="250112" x="5076825" y="4621213"/>
          <p14:tracePt t="250115" x="5059363" y="4621213"/>
          <p14:tracePt t="250130" x="5022850" y="4621213"/>
          <p14:tracePt t="250145" x="5003800" y="4621213"/>
          <p14:tracePt t="250147" x="4894263" y="4621213"/>
          <p14:tracePt t="250163" x="4803775" y="4638675"/>
          <p14:tracePt t="250178" x="4694238" y="4675188"/>
          <p14:tracePt t="250196" x="4657725" y="4675188"/>
          <p14:tracePt t="250211" x="4567238" y="4711700"/>
          <p14:tracePt t="250228" x="4530725" y="4711700"/>
          <p14:tracePt t="250245" x="4403725" y="4784725"/>
          <p14:tracePt t="250261" x="4294188" y="4821238"/>
          <p14:tracePt t="250278" x="4221163" y="4892675"/>
          <p14:tracePt t="250294" x="4130675" y="4965700"/>
          <p14:tracePt t="250312" x="4094163" y="5002213"/>
          <p14:tracePt t="250315" x="4076700" y="5002213"/>
          <p14:tracePt t="250328" x="4040188" y="5075238"/>
          <p14:tracePt t="250346" x="3984625" y="5111750"/>
          <p14:tracePt t="250348" x="3984625" y="5129213"/>
          <p14:tracePt t="250362" x="3930650" y="5221288"/>
          <p14:tracePt t="250379" x="3911600" y="5294313"/>
          <p14:tracePt t="250396" x="3894138" y="5311775"/>
          <p14:tracePt t="250412" x="3894138" y="5365750"/>
          <p14:tracePt t="250428" x="3894138" y="5421313"/>
          <p14:tracePt t="250444" x="3894138" y="5438775"/>
          <p14:tracePt t="250461" x="3894138" y="5494338"/>
          <p14:tracePt t="250479" x="3894138" y="5584825"/>
          <p14:tracePt t="250494" x="3967163" y="5675313"/>
          <p14:tracePt t="250511" x="4021138" y="5730875"/>
          <p14:tracePt t="250529" x="4057650" y="5784850"/>
          <p14:tracePt t="250531" x="4094163" y="5784850"/>
          <p14:tracePt t="250544" x="4094163" y="5821363"/>
          <p14:tracePt t="250547" x="4148138" y="5821363"/>
          <p14:tracePt t="250562" x="4167188" y="5821363"/>
          <p14:tracePt t="250565" x="4203700" y="5838825"/>
          <p14:tracePt t="250579" x="4294188" y="5875338"/>
          <p14:tracePt t="250595" x="4367213" y="5875338"/>
          <p14:tracePt t="250612" x="4457700" y="5875338"/>
          <p14:tracePt t="250629" x="4586288" y="5875338"/>
          <p14:tracePt t="250646" x="4694238" y="5857875"/>
          <p14:tracePt t="250661" x="4749800" y="5838825"/>
          <p14:tracePt t="250678" x="4767263" y="5784850"/>
          <p14:tracePt t="250694" x="4803775" y="5711825"/>
          <p14:tracePt t="250713" x="4803775" y="5657850"/>
          <p14:tracePt t="250715" x="4803775" y="5638800"/>
          <p14:tracePt t="250728" x="4767263" y="5602288"/>
          <p14:tracePt t="250744" x="4730750" y="5584825"/>
          <p14:tracePt t="250747" x="4657725" y="5548313"/>
          <p14:tracePt t="250762" x="4603750" y="5548313"/>
          <p14:tracePt t="250765" x="4513263" y="5530850"/>
          <p14:tracePt t="250779" x="4367213" y="5530850"/>
          <p14:tracePt t="250796" x="4221163" y="5530850"/>
          <p14:tracePt t="250812" x="4148138" y="5530850"/>
          <p14:tracePt t="250830" x="4057650" y="5530850"/>
          <p14:tracePt t="250846" x="4003675" y="5530850"/>
          <p14:tracePt t="250866" x="3984625" y="5530850"/>
          <p14:tracePt t="250882" x="3967163" y="5530850"/>
          <p14:tracePt t="250895" x="3948113" y="5530850"/>
          <p14:tracePt t="251058" x="4003675" y="5530850"/>
          <p14:tracePt t="251066" x="4076700" y="5530850"/>
          <p14:tracePt t="251078" x="4221163" y="5511800"/>
          <p14:tracePt t="251095" x="4530725" y="5494338"/>
          <p14:tracePt t="251112" x="4949825" y="5475288"/>
          <p14:tracePt t="251129" x="5332413" y="5494338"/>
          <p14:tracePt t="251132" x="5532438" y="5511800"/>
          <p14:tracePt t="251145" x="5676900" y="5511800"/>
          <p14:tracePt t="251147" x="5805488" y="5530850"/>
          <p14:tracePt t="251162" x="5876925" y="5548313"/>
          <p14:tracePt t="251164" x="5932488" y="5548313"/>
          <p14:tracePt t="251179" x="6005513" y="5548313"/>
          <p14:tracePt t="251194" x="6022975" y="5548313"/>
          <p14:tracePt t="251213" x="6042025" y="5548313"/>
          <p14:tracePt t="251330" x="6022975" y="5548313"/>
          <p14:tracePt t="251338" x="5986463" y="5530850"/>
          <p14:tracePt t="251347" x="5932488" y="5530850"/>
          <p14:tracePt t="251362" x="5859463" y="5530850"/>
          <p14:tracePt t="251364" x="5768975" y="5511800"/>
          <p14:tracePt t="251379" x="5495925" y="5530850"/>
          <p14:tracePt t="251395" x="5203825" y="5548313"/>
          <p14:tracePt t="251412" x="4913313" y="5602288"/>
          <p14:tracePt t="251428" x="4586288" y="5621338"/>
          <p14:tracePt t="251445" x="4257675" y="5621338"/>
          <p14:tracePt t="251462" x="4040188" y="5621338"/>
          <p14:tracePt t="251478" x="3948113" y="5621338"/>
          <p14:tracePt t="251691" x="3948113" y="5657850"/>
          <p14:tracePt t="251698" x="3984625" y="5657850"/>
          <p14:tracePt t="251711" x="4021138" y="5657850"/>
          <p14:tracePt t="251728" x="4294188" y="5621338"/>
          <p14:tracePt t="251745" x="4676775" y="5530850"/>
          <p14:tracePt t="251747" x="4894263" y="5511800"/>
          <p14:tracePt t="251762" x="5240338" y="5475288"/>
          <p14:tracePt t="251780" x="5403850" y="5475288"/>
          <p14:tracePt t="251795" x="5440363" y="5475288"/>
          <p14:tracePt t="251866" x="5422900" y="5475288"/>
          <p14:tracePt t="251875" x="5367338" y="5475288"/>
          <p14:tracePt t="251882" x="5332413" y="5475288"/>
          <p14:tracePt t="251894" x="5240338" y="5475288"/>
          <p14:tracePt t="251911" x="5059363" y="5530850"/>
          <p14:tracePt t="251928" x="4786313" y="5584825"/>
          <p14:tracePt t="251931" x="4640263" y="5602288"/>
          <p14:tracePt t="251945" x="4440238" y="5621338"/>
          <p14:tracePt t="251948" x="4240213" y="5657850"/>
          <p14:tracePt t="251962" x="4057650" y="5675313"/>
          <p14:tracePt t="251964" x="3911600" y="5675313"/>
          <p14:tracePt t="251979" x="3657600" y="5675313"/>
          <p14:tracePt t="251995" x="3494088" y="5675313"/>
          <p14:tracePt t="252011" x="3403600" y="5675313"/>
          <p14:tracePt t="252028" x="3367088" y="5675313"/>
          <p14:tracePt t="252045" x="3330575" y="5675313"/>
          <p14:tracePt t="252061" x="3257550" y="5675313"/>
          <p14:tracePt t="252079" x="3148013" y="5675313"/>
          <p14:tracePt t="252095" x="3001963" y="5675313"/>
          <p14:tracePt t="252112" x="2838450" y="5675313"/>
          <p14:tracePt t="252128" x="2747963" y="5675313"/>
          <p14:tracePt t="252145" x="2728913" y="5675313"/>
          <p14:tracePt t="252162" x="2657475" y="5675313"/>
          <p14:tracePt t="252179" x="2620963" y="5675313"/>
          <p14:tracePt t="252195" x="2528888" y="5657850"/>
          <p14:tracePt t="252212" x="2455863" y="5657850"/>
          <p14:tracePt t="252229" x="2401888" y="5657850"/>
          <p14:tracePt t="252245" x="2328863" y="5638800"/>
          <p14:tracePt t="252262" x="2311400" y="5638800"/>
          <p14:tracePt t="252278" x="2255838" y="5621338"/>
          <p14:tracePt t="252314" x="2238375" y="5621338"/>
          <p14:tracePt t="252330" x="2219325" y="5621338"/>
          <p14:tracePt t="252338" x="2201863" y="5621338"/>
          <p14:tracePt t="252362" x="2184400" y="5621338"/>
          <p14:tracePt t="252395" x="2165350" y="5621338"/>
          <p14:tracePt t="252443" x="2128838" y="5602288"/>
          <p14:tracePt t="252466" x="2128838" y="5584825"/>
          <p14:tracePt t="252491" x="2111375" y="5584825"/>
          <p14:tracePt t="252514" x="2092325" y="5565775"/>
          <p14:tracePt t="252610" x="2074863" y="5548313"/>
          <p14:tracePt t="252698" x="2092325" y="5548313"/>
          <p14:tracePt t="252714" x="2165350" y="5530850"/>
          <p14:tracePt t="252722" x="2219325" y="5530850"/>
          <p14:tracePt t="252730" x="2311400" y="5530850"/>
          <p14:tracePt t="252745" x="2384425" y="5530850"/>
          <p14:tracePt t="252748" x="2455863" y="5530850"/>
          <p14:tracePt t="252761" x="2528888" y="5530850"/>
          <p14:tracePt t="252763" x="2638425" y="5530850"/>
          <p14:tracePt t="252782" x="2765425" y="5530850"/>
          <p14:tracePt t="252795" x="2857500" y="5530850"/>
          <p14:tracePt t="252811" x="2874963" y="5530850"/>
          <p14:tracePt t="252850" x="2894013" y="5530850"/>
          <p14:tracePt t="252875" x="2911475" y="5530850"/>
          <p14:tracePt t="252882" x="2928938" y="5530850"/>
          <p14:tracePt t="252895" x="2947988" y="5530850"/>
          <p14:tracePt t="252912" x="3001963" y="5530850"/>
          <p14:tracePt t="252928" x="3074988" y="5530850"/>
          <p14:tracePt t="252946" x="3167063" y="5494338"/>
          <p14:tracePt t="252948" x="3201988" y="5475288"/>
          <p14:tracePt t="252963" x="3221038" y="5475288"/>
          <p14:tracePt t="252979" x="3257550" y="5475288"/>
          <p14:tracePt t="252995" x="3275013" y="5475288"/>
          <p14:tracePt t="253018" x="3257550" y="5457825"/>
          <p14:tracePt t="253044" x="3184525" y="5457825"/>
          <p14:tracePt t="253052" x="3111500" y="5438775"/>
          <p14:tracePt t="253061" x="3001963" y="5421313"/>
          <p14:tracePt t="253078" x="2747963" y="5457825"/>
          <p14:tracePt t="253095" x="2474913" y="5548313"/>
          <p14:tracePt t="253111" x="2365375" y="5565775"/>
          <p14:tracePt t="253128" x="2328863" y="5584825"/>
          <p14:tracePt t="253178" x="2311400" y="5602288"/>
          <p14:tracePt t="253195" x="2311400" y="5621338"/>
          <p14:tracePt t="253203" x="2347913" y="5621338"/>
          <p14:tracePt t="253212" x="2401888" y="5638800"/>
          <p14:tracePt t="253228" x="2657475" y="5657850"/>
          <p14:tracePt t="253246" x="3074988" y="5675313"/>
          <p14:tracePt t="253262" x="3548063" y="5675313"/>
          <p14:tracePt t="253278" x="4040188" y="5675313"/>
          <p14:tracePt t="253295" x="4440238" y="5675313"/>
          <p14:tracePt t="253311" x="4657725" y="5657850"/>
          <p14:tracePt t="253329" x="4749800" y="5638800"/>
          <p14:tracePt t="253331" x="4767263" y="5638800"/>
          <p14:tracePt t="253354" x="4786313" y="5638800"/>
          <p14:tracePt t="253370" x="4786313" y="5621338"/>
          <p14:tracePt t="253402" x="4803775" y="5621338"/>
          <p14:tracePt t="253411" x="4822825" y="5621338"/>
          <p14:tracePt t="253418" x="4840288" y="5602288"/>
          <p14:tracePt t="253429" x="4840288" y="5584825"/>
          <p14:tracePt t="253450" x="4876800" y="5584825"/>
          <p14:tracePt t="253462" x="4894263" y="5565775"/>
          <p14:tracePt t="253478" x="4913313" y="5530850"/>
          <p14:tracePt t="253494" x="4967288" y="5530850"/>
          <p14:tracePt t="253511" x="5059363" y="5475288"/>
          <p14:tracePt t="253528" x="5130800" y="5438775"/>
          <p14:tracePt t="253531" x="5186363" y="5438775"/>
          <p14:tracePt t="253544" x="5222875" y="5438775"/>
          <p14:tracePt t="253547" x="5240338" y="5421313"/>
          <p14:tracePt t="253562" x="5259388" y="5421313"/>
          <p14:tracePt t="253565" x="5276850" y="5402263"/>
          <p14:tracePt t="253586" x="5295900" y="5402263"/>
          <p14:tracePt t="253597" x="5313363" y="5402263"/>
          <p14:tracePt t="253613" x="5332413" y="5402263"/>
          <p14:tracePt t="253628" x="5367338" y="5402263"/>
          <p14:tracePt t="253645" x="5422900" y="5402263"/>
          <p14:tracePt t="253661" x="5549900" y="5402263"/>
          <p14:tracePt t="253678" x="5622925" y="5402263"/>
          <p14:tracePt t="253696" x="5659438" y="5402263"/>
          <p14:tracePt t="253700" x="5695950" y="5402263"/>
          <p14:tracePt t="253754" x="5713413" y="5402263"/>
          <p14:tracePt t="253914" x="5676900" y="5402263"/>
          <p14:tracePt t="253922" x="5605463" y="5402263"/>
          <p14:tracePt t="253931" x="5568950" y="5402263"/>
          <p14:tracePt t="253945" x="5513388" y="5402263"/>
          <p14:tracePt t="253947" x="5495925" y="5402263"/>
          <p14:tracePt t="253962" x="5476875" y="5402263"/>
          <p14:tracePt t="253964" x="5459413" y="5402263"/>
          <p14:tracePt t="253979" x="5332413" y="5421313"/>
          <p14:tracePt t="253995" x="5222875" y="5438775"/>
          <p14:tracePt t="254011" x="5113338" y="5438775"/>
          <p14:tracePt t="254029" x="5040313" y="5438775"/>
          <p14:tracePt t="254045" x="4913313" y="5475288"/>
          <p14:tracePt t="254061" x="4822825" y="5494338"/>
          <p14:tracePt t="254079" x="4694238" y="5494338"/>
          <p14:tracePt t="254095" x="4567238" y="5494338"/>
          <p14:tracePt t="254112" x="4476750" y="5494338"/>
          <p14:tracePt t="254128" x="4440238" y="5494338"/>
          <p14:tracePt t="254154" x="4421188" y="5494338"/>
          <p14:tracePt t="254170" x="4403725" y="5494338"/>
          <p14:tracePt t="254179" x="4386263" y="5494338"/>
          <p14:tracePt t="254195" x="4367213" y="5494338"/>
          <p14:tracePt t="254212" x="4330700" y="5511800"/>
          <p14:tracePt t="254290" x="4330700" y="5530850"/>
          <p14:tracePt t="254306" x="4367213" y="5530850"/>
          <p14:tracePt t="254315" x="4421188" y="5530850"/>
          <p14:tracePt t="254329" x="4530725" y="5530850"/>
          <p14:tracePt t="254331" x="4640263" y="5548313"/>
          <p14:tracePt t="254345" x="4767263" y="5548313"/>
          <p14:tracePt t="254348" x="4930775" y="5548313"/>
          <p14:tracePt t="254364" x="5332413" y="5511800"/>
          <p14:tracePt t="254379" x="5659438" y="5494338"/>
          <p14:tracePt t="254396" x="5876925" y="5457825"/>
          <p14:tracePt t="254412" x="6005513" y="5438775"/>
          <p14:tracePt t="254428" x="6059488" y="5421313"/>
          <p14:tracePt t="254554" x="6042025" y="5421313"/>
          <p14:tracePt t="254562" x="6022975" y="5421313"/>
          <p14:tracePt t="254579" x="5986463" y="5421313"/>
          <p14:tracePt t="254596" x="5876925" y="5421313"/>
          <p14:tracePt t="254613" x="5768975" y="5421313"/>
          <p14:tracePt t="254628" x="5568950" y="5421313"/>
          <p14:tracePt t="254645" x="5295900" y="5438775"/>
          <p14:tracePt t="254662" x="4930775" y="5475288"/>
          <p14:tracePt t="254678" x="4694238" y="5475288"/>
          <p14:tracePt t="254695" x="4603750" y="5475288"/>
          <p14:tracePt t="254827" x="4586288" y="5475288"/>
          <p14:tracePt t="254850" x="4603750" y="5475288"/>
          <p14:tracePt t="254866" x="4622800" y="5494338"/>
          <p14:tracePt t="254876" x="4640263" y="5494338"/>
          <p14:tracePt t="254885" x="4676775" y="5494338"/>
          <p14:tracePt t="254895" x="4730750" y="5494338"/>
          <p14:tracePt t="254913" x="4876800" y="5494338"/>
          <p14:tracePt t="254915" x="4949825" y="5494338"/>
          <p14:tracePt t="254928" x="5076825" y="5494338"/>
          <p14:tracePt t="254931" x="5186363" y="5494338"/>
          <p14:tracePt t="254945" x="5332413" y="5494338"/>
          <p14:tracePt t="254948" x="5459413" y="5494338"/>
          <p14:tracePt t="254963" x="5640388" y="5494338"/>
          <p14:tracePt t="254979" x="5713413" y="5494338"/>
          <p14:tracePt t="254995" x="5732463" y="5494338"/>
          <p14:tracePt t="255090" x="5676900" y="5511800"/>
          <p14:tracePt t="255098" x="5640388" y="5530850"/>
          <p14:tracePt t="255111" x="5586413" y="5548313"/>
          <p14:tracePt t="255129" x="5476875" y="5565775"/>
          <p14:tracePt t="255131" x="5422900" y="5565775"/>
          <p14:tracePt t="255145" x="5386388" y="5602288"/>
          <p14:tracePt t="255147" x="5332413" y="5621338"/>
          <p14:tracePt t="255162" x="5222875" y="5638800"/>
          <p14:tracePt t="255226" x="5222875" y="5657850"/>
          <p14:tracePt t="255235" x="5240338" y="5657850"/>
          <p14:tracePt t="255245" x="5313363" y="5657850"/>
          <p14:tracePt t="255261" x="5713413" y="5657850"/>
          <p14:tracePt t="255279" x="6442075" y="5657850"/>
          <p14:tracePt t="255295" x="7242175" y="5657850"/>
          <p14:tracePt t="255312" x="7897813" y="5657850"/>
          <p14:tracePt t="255315" x="8115300" y="5657850"/>
          <p14:tracePt t="255330" x="8280400" y="5657850"/>
          <p14:tracePt t="255332" x="8407400" y="5657850"/>
          <p14:tracePt t="255346" x="8534400" y="5657850"/>
          <p14:tracePt t="255362" x="8588375" y="5657850"/>
          <p14:tracePt t="255379" x="8661400" y="5638800"/>
          <p14:tracePt t="255396" x="8697913" y="5621338"/>
          <p14:tracePt t="255412" x="8788400" y="5602288"/>
          <p14:tracePt t="255428" x="8880475" y="5584825"/>
          <p14:tracePt t="255445" x="8990013" y="5548313"/>
          <p14:tracePt t="255461" x="9080500" y="5511800"/>
          <p14:tracePt t="255479" x="9226550" y="5475288"/>
          <p14:tracePt t="255495" x="9334500" y="5438775"/>
          <p14:tracePt t="255512" x="9463088" y="5438775"/>
          <p14:tracePt t="255515" x="9517063" y="5438775"/>
          <p14:tracePt t="255529" x="9571038" y="5438775"/>
          <p14:tracePt t="255532" x="9644063" y="5438775"/>
          <p14:tracePt t="255545" x="9680575" y="5438775"/>
          <p14:tracePt t="255547" x="9699625" y="5438775"/>
          <p14:tracePt t="255562" x="9717088" y="5421313"/>
          <p14:tracePt t="255658" x="9736138" y="5402263"/>
          <p14:tracePt t="255730" x="9717088" y="5402263"/>
          <p14:tracePt t="255738" x="9590088" y="5402263"/>
          <p14:tracePt t="255747" x="9553575" y="5421313"/>
          <p14:tracePt t="255761" x="9499600" y="5438775"/>
          <p14:tracePt t="255764" x="9444038" y="5457825"/>
          <p14:tracePt t="255779" x="9244013" y="5494338"/>
          <p14:tracePt t="255795" x="9080500" y="5511800"/>
          <p14:tracePt t="255813" x="8934450" y="5530850"/>
          <p14:tracePt t="255830" x="8807450" y="5530850"/>
          <p14:tracePt t="255845" x="8753475" y="5530850"/>
          <p14:tracePt t="255862" x="8734425" y="5548313"/>
          <p14:tracePt t="255879" x="8716963" y="5548313"/>
          <p14:tracePt t="255894" x="8661400" y="5565775"/>
          <p14:tracePt t="255912" x="8624888" y="5565775"/>
          <p14:tracePt t="255929" x="8607425" y="5565775"/>
          <p14:tracePt t="256026" x="8624888" y="5565775"/>
          <p14:tracePt t="256034" x="8661400" y="5565775"/>
          <p14:tracePt t="256045" x="8753475" y="5565775"/>
          <p14:tracePt t="256062" x="8953500" y="5548313"/>
          <p14:tracePt t="256078" x="9170988" y="5530850"/>
          <p14:tracePt t="256095" x="9207500" y="5511800"/>
          <p14:tracePt t="256113" x="9226550" y="5494338"/>
          <p14:tracePt t="256203" x="9244013" y="5494338"/>
          <p14:tracePt t="256346" x="9226550" y="5494338"/>
          <p14:tracePt t="256363" x="9190038" y="5494338"/>
          <p14:tracePt t="256370" x="9117013" y="5494338"/>
          <p14:tracePt t="256380" x="9080500" y="5494338"/>
          <p14:tracePt t="256396" x="9007475" y="5494338"/>
          <p14:tracePt t="256412" x="8970963" y="5494338"/>
          <p14:tracePt t="256428" x="8953500" y="5494338"/>
          <p14:tracePt t="256445" x="8916988" y="5494338"/>
          <p14:tracePt t="256462" x="8897938" y="5494338"/>
          <p14:tracePt t="256478" x="8861425" y="5494338"/>
          <p14:tracePt t="256659" x="8880475" y="5494338"/>
          <p14:tracePt t="256691" x="8897938" y="5494338"/>
          <p14:tracePt t="256698" x="8916988" y="5494338"/>
          <p14:tracePt t="256714" x="8953500" y="5494338"/>
          <p14:tracePt t="256728" x="9007475" y="5494338"/>
          <p14:tracePt t="256731" x="9043988" y="5494338"/>
          <p14:tracePt t="256745" x="9117013" y="5494338"/>
          <p14:tracePt t="256748" x="9190038" y="5494338"/>
          <p14:tracePt t="256762" x="9280525" y="5494338"/>
          <p14:tracePt t="256764" x="9353550" y="5494338"/>
          <p14:tracePt t="256779" x="9571038" y="5457825"/>
          <p14:tracePt t="256795" x="9590088" y="5457825"/>
          <p14:tracePt t="256874" x="9571038" y="5457825"/>
          <p14:tracePt t="256890" x="9553575" y="5457825"/>
          <p14:tracePt t="256898" x="9534525" y="5457825"/>
          <p14:tracePt t="256914" x="9517063" y="5457825"/>
          <p14:tracePt t="256962" x="9499600" y="5457825"/>
          <p14:tracePt t="256994" x="9480550" y="5457825"/>
          <p14:tracePt t="257170" x="9499600" y="5457825"/>
          <p14:tracePt t="257178" x="9534525" y="5402263"/>
          <p14:tracePt t="257186" x="9607550" y="5348288"/>
          <p14:tracePt t="257196" x="9626600" y="5275263"/>
          <p14:tracePt t="257212" x="9680575" y="5221288"/>
          <p14:tracePt t="257229" x="9736138" y="5165725"/>
          <p14:tracePt t="257245" x="9736138" y="5148263"/>
          <p14:tracePt t="257261" x="9753600" y="5129213"/>
          <p14:tracePt t="257278" x="9753600" y="5111750"/>
          <p14:tracePt t="257354" x="9753600" y="5092700"/>
          <p14:tracePt t="257370" x="9753600" y="5057775"/>
          <p14:tracePt t="257410" x="9736138" y="5038725"/>
          <p14:tracePt t="257428" x="9717088" y="5021263"/>
          <p14:tracePt t="257444" x="9699625" y="5002213"/>
          <p14:tracePt t="257452" x="9699625" y="4984750"/>
          <p14:tracePt t="257461" x="9680575" y="4948238"/>
          <p14:tracePt t="257478" x="9626600" y="4911725"/>
          <p14:tracePt t="257495" x="9534525" y="4838700"/>
          <p14:tracePt t="257513" x="9463088" y="4802188"/>
          <p14:tracePt t="257515" x="9407525" y="4784725"/>
          <p14:tracePt t="257528" x="9390063" y="4748213"/>
          <p14:tracePt t="257530" x="9334500" y="4748213"/>
          <p14:tracePt t="257545" x="9317038" y="4748213"/>
          <p14:tracePt t="257547" x="9297988" y="4729163"/>
          <p14:tracePt t="257561" x="9297988" y="4711700"/>
          <p14:tracePt t="257579" x="9263063" y="4711700"/>
          <p14:tracePt t="257596" x="9244013" y="4711700"/>
          <p14:tracePt t="257612" x="9190038" y="4711700"/>
          <p14:tracePt t="257629" x="9153525" y="4711700"/>
          <p14:tracePt t="257645" x="9134475" y="4711700"/>
          <p14:tracePt t="257662" x="9024938" y="4711700"/>
          <p14:tracePt t="257679" x="8934450" y="4711700"/>
          <p14:tracePt t="257695" x="8861425" y="4711700"/>
          <p14:tracePt t="257711" x="8788400" y="4711700"/>
          <p14:tracePt t="257728" x="8716963" y="4711700"/>
          <p14:tracePt t="257745" x="8661400" y="4729163"/>
          <p14:tracePt t="257747" x="8570913" y="4748213"/>
          <p14:tracePt t="257762" x="8534400" y="4802188"/>
          <p14:tracePt t="257765" x="8497888" y="4821238"/>
          <p14:tracePt t="257779" x="8461375" y="4838700"/>
          <p14:tracePt t="257795" x="8424863" y="4875213"/>
          <p14:tracePt t="257812" x="8351838" y="4965700"/>
          <p14:tracePt t="257830" x="8315325" y="5002213"/>
          <p14:tracePt t="257845" x="8297863" y="5057775"/>
          <p14:tracePt t="257863" x="8261350" y="5092700"/>
          <p14:tracePt t="257879" x="8261350" y="5111750"/>
          <p14:tracePt t="257895" x="8261350" y="5148263"/>
          <p14:tracePt t="257912" x="8261350" y="5221288"/>
          <p14:tracePt t="257915" x="8280400" y="5238750"/>
          <p14:tracePt t="257928" x="8297863" y="5294313"/>
          <p14:tracePt t="257931" x="8297863" y="5311775"/>
          <p14:tracePt t="257945" x="8315325" y="5348288"/>
          <p14:tracePt t="257947" x="8334375" y="5384800"/>
          <p14:tracePt t="257962" x="8334375" y="5402263"/>
          <p14:tracePt t="257965" x="8388350" y="5457825"/>
          <p14:tracePt t="257978" x="8480425" y="5548313"/>
          <p14:tracePt t="257995" x="8551863" y="5621338"/>
          <p14:tracePt t="258012" x="8661400" y="5711825"/>
          <p14:tracePt t="258028" x="8770938" y="5784850"/>
          <p14:tracePt t="258045" x="8843963" y="5802313"/>
          <p14:tracePt t="258061" x="8880475" y="5802313"/>
          <p14:tracePt t="258079" x="8916988" y="5802313"/>
          <p14:tracePt t="258095" x="8934450" y="5802313"/>
          <p14:tracePt t="258112" x="8990013" y="5802313"/>
          <p14:tracePt t="258128" x="9190038" y="5857875"/>
          <p14:tracePt t="258145" x="9407525" y="5875338"/>
          <p14:tracePt t="258147" x="9480550" y="5875338"/>
          <p14:tracePt t="258163" x="9571038" y="5875338"/>
          <p14:tracePt t="258180" x="9607550" y="5875338"/>
          <p14:tracePt t="258195" x="9626600" y="5875338"/>
          <p14:tracePt t="258212" x="9663113" y="5857875"/>
          <p14:tracePt t="258228" x="9699625" y="5765800"/>
          <p14:tracePt t="258245" x="9753600" y="5694363"/>
          <p14:tracePt t="258261" x="9771063" y="5584825"/>
          <p14:tracePt t="258278" x="9790113" y="5475288"/>
          <p14:tracePt t="258295" x="9790113" y="5365750"/>
          <p14:tracePt t="258311" x="9790113" y="5294313"/>
          <p14:tracePt t="258329" x="9790113" y="5257800"/>
          <p14:tracePt t="258331" x="9790113" y="5221288"/>
          <p14:tracePt t="258345" x="9790113" y="5202238"/>
          <p14:tracePt t="258348" x="9790113" y="5184775"/>
          <p14:tracePt t="258362" x="9771063" y="5129213"/>
          <p14:tracePt t="258379" x="9753600" y="5111750"/>
          <p14:tracePt t="258395" x="9717088" y="5057775"/>
          <p14:tracePt t="258413" x="9699625" y="5057775"/>
          <p14:tracePt t="258563" x="9699625" y="5038725"/>
          <p14:tracePt t="258571" x="9717088" y="5038725"/>
          <p14:tracePt t="258580" x="9717088" y="5021263"/>
          <p14:tracePt t="258596" x="9807575" y="4929188"/>
          <p14:tracePt t="258613" x="9936163" y="4821238"/>
          <p14:tracePt t="258628" x="9990138" y="4692650"/>
          <p14:tracePt t="258645" x="10044113" y="4584700"/>
          <p14:tracePt t="258662" x="10044113" y="4475163"/>
          <p14:tracePt t="258678" x="10026650" y="4402138"/>
          <p14:tracePt t="258696" x="10026650" y="4329113"/>
          <p14:tracePt t="258699" x="10007600" y="4311650"/>
          <p14:tracePt t="258714" x="10007600" y="4292600"/>
          <p14:tracePt t="258728" x="10007600" y="4275138"/>
          <p14:tracePt t="258745" x="10007600" y="4256088"/>
          <p14:tracePt t="258762" x="10007600" y="4238625"/>
          <p14:tracePt t="258764" x="10007600" y="4202113"/>
          <p14:tracePt t="258779" x="9972675" y="4184650"/>
          <p14:tracePt t="258795" x="9953625" y="4165600"/>
          <p14:tracePt t="258812" x="9936163" y="4129088"/>
          <p14:tracePt t="258830" x="9917113" y="4111625"/>
          <p14:tracePt t="258846" x="9880600" y="4092575"/>
          <p14:tracePt t="258862" x="9790113" y="4056063"/>
          <p14:tracePt t="258878" x="9680575" y="4002088"/>
          <p14:tracePt t="258895" x="9607550" y="3965575"/>
          <p14:tracePt t="258913" x="9571038" y="3948113"/>
          <p14:tracePt t="258915" x="9517063" y="3948113"/>
          <p14:tracePt t="258930" x="9480550" y="3929063"/>
          <p14:tracePt t="258945" x="9463088" y="3929063"/>
          <p14:tracePt t="258947" x="9444038" y="3929063"/>
          <p14:tracePt t="258962" x="9407525" y="3929063"/>
          <p14:tracePt t="258964" x="9390063" y="3929063"/>
          <p14:tracePt t="258980" x="9371013" y="3929063"/>
          <p14:tracePt t="258996" x="9353550" y="3929063"/>
          <p14:tracePt t="259019" x="9334500" y="3929063"/>
          <p14:tracePt t="259066" x="9317038" y="3929063"/>
          <p14:tracePt t="259235" x="9297988" y="3929063"/>
          <p14:tracePt t="259244" x="9297988" y="3948113"/>
          <p14:tracePt t="259275" x="9297988" y="3965575"/>
          <p14:tracePt t="259290" x="9280525" y="4002088"/>
          <p14:tracePt t="259299" x="9280525" y="4019550"/>
          <p14:tracePt t="259314" x="9280525" y="4056063"/>
          <p14:tracePt t="259330" x="9280525" y="4075113"/>
          <p14:tracePt t="259363" x="9280525" y="4111625"/>
          <p14:tracePt t="259386" x="9280525" y="4129088"/>
          <p14:tracePt t="259403" x="9280525" y="4165600"/>
          <p14:tracePt t="259411" x="9280525" y="4184650"/>
          <p14:tracePt t="259418" x="9297988" y="4202113"/>
          <p14:tracePt t="259429" x="9297988" y="4219575"/>
          <p14:tracePt t="259444" x="9334500" y="4256088"/>
          <p14:tracePt t="259461" x="9390063" y="4292600"/>
          <p14:tracePt t="259478" x="9463088" y="4292600"/>
          <p14:tracePt t="259495" x="9553575" y="4311650"/>
          <p14:tracePt t="259512" x="9644063" y="4348163"/>
          <p14:tracePt t="259528" x="9680575" y="4348163"/>
          <p14:tracePt t="259563" x="9699625" y="4348163"/>
          <p14:tracePt t="259602" x="9717088" y="4348163"/>
          <p14:tracePt t="259650" x="9717088" y="4329113"/>
          <p14:tracePt t="259660" x="9717088" y="4292600"/>
          <p14:tracePt t="259675" x="9699625" y="4275138"/>
          <p14:tracePt t="259684" x="9699625" y="4256088"/>
          <p14:tracePt t="259695" x="9663113" y="4238625"/>
          <p14:tracePt t="259713" x="9644063" y="4219575"/>
          <p14:tracePt t="259728" x="9590088" y="4202113"/>
          <p14:tracePt t="259745" x="9553575" y="4184650"/>
          <p14:tracePt t="259763" x="9534525" y="4184650"/>
          <p14:tracePt t="259786" x="9517063" y="4184650"/>
          <p14:tracePt t="259796" x="9499600" y="4184650"/>
          <p14:tracePt t="259811" x="9480550" y="4184650"/>
          <p14:tracePt t="259834" x="9463088" y="4184650"/>
          <p14:tracePt t="260363" x="9444038" y="4184650"/>
          <p14:tracePt t="262762" x="9463088" y="4184650"/>
          <p14:tracePt t="262810" x="9480550" y="4184650"/>
          <p14:tracePt t="262827" x="9499600" y="4202113"/>
          <p14:tracePt t="262835" x="9517063" y="4202113"/>
          <p14:tracePt t="262845" x="9553575" y="4219575"/>
          <p14:tracePt t="262866" x="9571038" y="4238625"/>
          <p14:tracePt t="262882" x="9571038" y="4256088"/>
          <p14:tracePt t="262898" x="9590088" y="4256088"/>
          <p14:tracePt t="262912" x="9607550" y="4275138"/>
          <p14:tracePt t="262930" x="9607550" y="4292600"/>
          <p14:tracePt t="262954" x="9626600" y="4311650"/>
          <p14:tracePt t="262970" x="9644063" y="4365625"/>
          <p14:tracePt t="262986" x="9644063" y="4384675"/>
          <p14:tracePt t="262995" x="9663113" y="4402138"/>
          <p14:tracePt t="263012" x="9663113" y="4438650"/>
          <p14:tracePt t="263029" x="9680575" y="4475163"/>
          <p14:tracePt t="263045" x="9699625" y="4511675"/>
          <p14:tracePt t="263063" x="9717088" y="4529138"/>
          <p14:tracePt t="263079" x="9736138" y="4565650"/>
          <p14:tracePt t="263096" x="9736138" y="4584700"/>
          <p14:tracePt t="263114" x="9753600" y="4711700"/>
          <p14:tracePt t="263130" x="9753600" y="4729163"/>
          <p14:tracePt t="263146" x="9753600" y="4748213"/>
          <p14:tracePt t="263163" x="9753600" y="4765675"/>
          <p14:tracePt t="263180" x="9753600" y="4784725"/>
          <p14:tracePt t="263195" x="9753600" y="4821238"/>
          <p14:tracePt t="263212" x="9753600" y="4892675"/>
          <p14:tracePt t="263229" x="9753600" y="4929188"/>
          <p14:tracePt t="263245" x="9753600" y="4948238"/>
          <p14:tracePt t="263262" x="9753600" y="5002213"/>
          <p14:tracePt t="263278" x="9753600" y="5021263"/>
          <p14:tracePt t="263295" x="9753600" y="5057775"/>
          <p14:tracePt t="263313" x="9753600" y="5075238"/>
          <p14:tracePt t="263315" x="9753600" y="5111750"/>
          <p14:tracePt t="263329" x="9736138" y="5129213"/>
          <p14:tracePt t="263345" x="9736138" y="5148263"/>
          <p14:tracePt t="263348" x="9736138" y="5165725"/>
          <p14:tracePt t="263362" x="9717088" y="5184775"/>
          <p14:tracePt t="263379" x="9699625" y="5221288"/>
          <p14:tracePt t="263395" x="9663113" y="5221288"/>
          <p14:tracePt t="263412" x="9663113" y="5238750"/>
          <p14:tracePt t="263429" x="9626600" y="5257800"/>
          <p14:tracePt t="263482" x="9607550" y="5275263"/>
          <p14:tracePt t="263643" x="9607550" y="5294313"/>
          <p14:tracePt t="263659" x="9626600" y="5294313"/>
          <p14:tracePt t="263675" x="9663113" y="5294313"/>
          <p14:tracePt t="263683" x="9717088" y="5294313"/>
          <p14:tracePt t="263695" x="9753600" y="5257800"/>
          <p14:tracePt t="263712" x="9826625" y="5238750"/>
          <p14:tracePt t="263715" x="9844088" y="5221288"/>
          <p14:tracePt t="263730" x="9844088" y="5184775"/>
          <p14:tracePt t="263732" x="9863138" y="5165725"/>
          <p14:tracePt t="263745" x="9863138" y="5129213"/>
          <p14:tracePt t="263748" x="9863138" y="5092700"/>
          <p14:tracePt t="263763" x="9863138" y="5002213"/>
          <p14:tracePt t="263779" x="9863138" y="4911725"/>
          <p14:tracePt t="263796" x="9826625" y="4838700"/>
          <p14:tracePt t="263812" x="9771063" y="4748213"/>
          <p14:tracePt t="263830" x="9736138" y="4675188"/>
          <p14:tracePt t="263846" x="9717088" y="4638675"/>
          <p14:tracePt t="263862" x="9663113" y="4565650"/>
          <p14:tracePt t="263879" x="9590088" y="4492625"/>
          <p14:tracePt t="263897" x="9553575" y="4421188"/>
          <p14:tracePt t="263899" x="9517063" y="4384675"/>
          <p14:tracePt t="263915" x="9499600" y="4348163"/>
          <p14:tracePt t="263917" x="9463088" y="4311650"/>
          <p14:tracePt t="263932" x="9444038" y="4292600"/>
          <p14:tracePt t="263946" x="9444038" y="4275138"/>
          <p14:tracePt t="264066" x="9407525" y="4275138"/>
          <p14:tracePt t="264090" x="9390063" y="4256088"/>
          <p14:tracePt t="264370" x="9390063" y="4275138"/>
          <p14:tracePt t="264379" x="9426575" y="4292600"/>
          <p14:tracePt t="264387" x="9463088" y="4329113"/>
          <p14:tracePt t="264397" x="9499600" y="4348163"/>
          <p14:tracePt t="264413" x="9534525" y="4365625"/>
          <p14:tracePt t="264428" x="9571038" y="4421188"/>
          <p14:tracePt t="264445" x="9607550" y="4438650"/>
          <p14:tracePt t="264474" x="9607550" y="4475163"/>
          <p14:tracePt t="264482" x="9626600" y="4492625"/>
          <p14:tracePt t="264506" x="9644063" y="4529138"/>
          <p14:tracePt t="264518" x="9644063" y="4548188"/>
          <p14:tracePt t="264528" x="9644063" y="4584700"/>
          <p14:tracePt t="264532" x="9663113" y="4602163"/>
          <p14:tracePt t="264546" x="9663113" y="4621213"/>
          <p14:tracePt t="264563" x="9663113" y="4638675"/>
          <p14:tracePt t="264586" x="9663113" y="4656138"/>
          <p14:tracePt t="264596" x="9663113" y="4675188"/>
          <p14:tracePt t="264613" x="9663113" y="4692650"/>
          <p14:tracePt t="264628" x="9663113" y="4711700"/>
          <p14:tracePt t="264645" x="9663113" y="4765675"/>
          <p14:tracePt t="264662" x="9644063" y="4857750"/>
          <p14:tracePt t="264679" x="9626600" y="4892675"/>
          <p14:tracePt t="264696" x="9607550" y="4948238"/>
          <p14:tracePt t="264712" x="9571038" y="4984750"/>
          <p14:tracePt t="264728" x="9553575" y="5021263"/>
          <p14:tracePt t="264731" x="9553575" y="5038725"/>
          <p14:tracePt t="264745" x="9553575" y="5057775"/>
          <p14:tracePt t="264748" x="9534525" y="5075238"/>
          <p14:tracePt t="264762" x="9517063" y="5075238"/>
          <p14:tracePt t="264780" x="9517063" y="5111750"/>
          <p14:tracePt t="264795" x="9499600" y="5129213"/>
          <p14:tracePt t="265170" x="9499600" y="5148263"/>
          <p14:tracePt t="265186" x="9499600" y="5184775"/>
          <p14:tracePt t="265195" x="9517063" y="5221288"/>
          <p14:tracePt t="265212" x="9534525" y="5257800"/>
          <p14:tracePt t="265229" x="9590088" y="5348288"/>
          <p14:tracePt t="265245" x="9644063" y="5475288"/>
          <p14:tracePt t="265262" x="9680575" y="5548313"/>
          <p14:tracePt t="265278" x="9699625" y="5621338"/>
          <p14:tracePt t="265427" x="9717088" y="5638800"/>
          <p14:tracePt t="266010" x="9717088" y="5657850"/>
          <p14:tracePt t="266018" x="9680575" y="5694363"/>
          <p14:tracePt t="266028" x="9553575" y="5821363"/>
          <p14:tracePt t="266046" x="8990013" y="6294438"/>
          <p14:tracePt t="266062" x="8315325" y="6804025"/>
          <p14:tracePt t="267818" x="0" y="0"/>
        </p14:tracePtLst>
        <p14:tracePtLst>
          <p14:tracePt t="277456" x="4295775" y="6188075"/>
          <p14:tracePt t="277557" x="5532438" y="6167438"/>
          <p14:tracePt t="277566" x="6223000" y="5748338"/>
          <p14:tracePt t="277580" x="7297738" y="5129213"/>
          <p14:tracePt t="277597" x="8061325" y="4692650"/>
          <p14:tracePt t="277615" x="8570913" y="4402138"/>
          <p14:tracePt t="277629" x="8697913" y="4292600"/>
          <p14:tracePt t="277646" x="8753475" y="4238625"/>
          <p14:tracePt t="277663" x="8753475" y="4202113"/>
          <p14:tracePt t="277812" x="8753475" y="4238625"/>
          <p14:tracePt t="277819" x="8770938" y="4275138"/>
          <p14:tracePt t="277843" x="8788400" y="4292600"/>
          <p14:tracePt t="277852" x="8788400" y="4311650"/>
          <p14:tracePt t="277862" x="8807450" y="4329113"/>
          <p14:tracePt t="277879" x="8824913" y="4348163"/>
          <p14:tracePt t="277896" x="8843963" y="4438650"/>
          <p14:tracePt t="277899" x="8880475" y="4456113"/>
          <p14:tracePt t="278010" x="8861425" y="4456113"/>
          <p14:tracePt t="278043" x="8843963" y="4456113"/>
          <p14:tracePt t="278050" x="8824913" y="4456113"/>
          <p14:tracePt t="278063" x="8807450" y="4456113"/>
          <p14:tracePt t="278080" x="8753475" y="4456113"/>
          <p14:tracePt t="278098" x="8734425" y="4456113"/>
          <p14:tracePt t="278113" x="8716963" y="4456113"/>
          <p14:tracePt t="278234" x="8716963" y="4475163"/>
          <p14:tracePt t="278259" x="8734425" y="4475163"/>
          <p14:tracePt t="278266" x="8770938" y="4475163"/>
          <p14:tracePt t="278278" x="8788400" y="4475163"/>
          <p14:tracePt t="278296" x="8824913" y="4475163"/>
          <p14:tracePt t="278312" x="8861425" y="4475163"/>
          <p14:tracePt t="278315" x="8897938" y="4475163"/>
          <p14:tracePt t="278330" x="8934450" y="4475163"/>
          <p14:tracePt t="278347" x="9007475" y="4475163"/>
          <p14:tracePt t="278363" x="9097963" y="4475163"/>
          <p14:tracePt t="278379" x="9153525" y="4475163"/>
          <p14:tracePt t="278396" x="9207500" y="4475163"/>
          <p14:tracePt t="278413" x="9244013" y="4475163"/>
          <p14:tracePt t="278443" x="9263063" y="4475163"/>
          <p14:tracePt t="278459" x="9297988" y="4475163"/>
          <p14:tracePt t="278474" x="9317038" y="4475163"/>
          <p14:tracePt t="278490" x="9353550" y="4456113"/>
          <p14:tracePt t="278522" x="9371013" y="4438650"/>
          <p14:tracePt t="278532" x="9390063" y="4438650"/>
          <p14:tracePt t="278547" x="9407525" y="4421188"/>
          <p14:tracePt t="278564" x="9426575" y="4384675"/>
          <p14:tracePt t="278580" x="9444038" y="4348163"/>
          <p14:tracePt t="278596" x="9463088" y="4329113"/>
          <p14:tracePt t="278613" x="9463088" y="4292600"/>
          <p14:tracePt t="278629" x="9463088" y="4275138"/>
          <p14:tracePt t="278646" x="9463088" y="4238625"/>
          <p14:tracePt t="278664" x="9444038" y="4202113"/>
          <p14:tracePt t="278680" x="9444038" y="4165600"/>
          <p14:tracePt t="278695" x="9390063" y="4148138"/>
          <p14:tracePt t="278713" x="9353550" y="4111625"/>
          <p14:tracePt t="278716" x="9317038" y="4111625"/>
          <p14:tracePt t="278729" x="9297988" y="4092575"/>
          <p14:tracePt t="278731" x="9280525" y="4075113"/>
          <p14:tracePt t="278754" x="9263063" y="4056063"/>
          <p14:tracePt t="278770" x="9226550" y="4056063"/>
          <p14:tracePt t="278786" x="9207500" y="4038600"/>
          <p14:tracePt t="278803" x="9170988" y="4038600"/>
          <p14:tracePt t="278818" x="9153525" y="4038600"/>
          <p14:tracePt t="278830" x="9117013" y="4019550"/>
          <p14:tracePt t="278846" x="9097963" y="4019550"/>
          <p14:tracePt t="278863" x="9080500" y="4002088"/>
          <p14:tracePt t="278882" x="9061450" y="4002088"/>
          <p14:tracePt t="278906" x="9043988" y="4002088"/>
          <p14:tracePt t="278922" x="9007475" y="4002088"/>
          <p14:tracePt t="278938" x="8990013" y="4002088"/>
          <p14:tracePt t="278947" x="8934450" y="4019550"/>
          <p14:tracePt t="278963" x="8916988" y="4019550"/>
          <p14:tracePt t="278979" x="8861425" y="4019550"/>
          <p14:tracePt t="278996" x="8807450" y="4056063"/>
          <p14:tracePt t="279013" x="8788400" y="4075113"/>
          <p14:tracePt t="279029" x="8770938" y="4092575"/>
          <p14:tracePt t="279046" x="8734425" y="4148138"/>
          <p14:tracePt t="279062" x="8697913" y="4184650"/>
          <p14:tracePt t="279080" x="8680450" y="4219575"/>
          <p14:tracePt t="279096" x="8661400" y="4238625"/>
          <p14:tracePt t="279099" x="8661400" y="4256088"/>
          <p14:tracePt t="279114" x="8661400" y="4292600"/>
          <p14:tracePt t="279147" x="8661400" y="4311650"/>
          <p14:tracePt t="279170" x="8661400" y="4329113"/>
          <p14:tracePt t="279179" x="8661400" y="4348163"/>
          <p14:tracePt t="279186" x="8680450" y="4384675"/>
          <p14:tracePt t="279202" x="8697913" y="4402138"/>
          <p14:tracePt t="279213" x="8716963" y="4402138"/>
          <p14:tracePt t="279229" x="8753475" y="4421188"/>
          <p14:tracePt t="279246" x="8770938" y="4421188"/>
          <p14:tracePt t="279354" x="8753475" y="4421188"/>
          <p14:tracePt t="279364" x="8661400" y="4421188"/>
          <p14:tracePt t="279380" x="8388350" y="4456113"/>
          <p14:tracePt t="279396" x="7861300" y="4511675"/>
          <p14:tracePt t="279412" x="7096125" y="4548188"/>
          <p14:tracePt t="279429" x="6532563" y="4548188"/>
          <p14:tracePt t="279445" x="5969000" y="4492625"/>
          <p14:tracePt t="279462" x="5695950" y="4475163"/>
          <p14:tracePt t="279480" x="5568950" y="4475163"/>
          <p14:tracePt t="279483" x="5513388" y="4475163"/>
          <p14:tracePt t="279496" x="5495925" y="4475163"/>
          <p14:tracePt t="279513" x="5476875" y="4475163"/>
          <p14:tracePt t="279515" x="5459413" y="4475163"/>
          <p14:tracePt t="279531" x="5440363" y="4475163"/>
          <p14:tracePt t="279546" x="5422900" y="4475163"/>
          <p14:tracePt t="279564" x="5386388" y="4475163"/>
          <p14:tracePt t="279580" x="5367338" y="4475163"/>
          <p14:tracePt t="279597" x="5332413" y="4475163"/>
          <p14:tracePt t="279615" x="5149850" y="4475163"/>
          <p14:tracePt t="279630" x="4913313" y="4492625"/>
          <p14:tracePt t="279646" x="4749800" y="4492625"/>
          <p14:tracePt t="279663" x="4586288" y="4492625"/>
          <p14:tracePt t="279680" x="4494213" y="4492625"/>
          <p14:tracePt t="279697" x="4403725" y="4492625"/>
          <p14:tracePt t="279700" x="4386263" y="4492625"/>
          <p14:tracePt t="279713" x="4349750" y="4492625"/>
          <p14:tracePt t="279716" x="4294188" y="4492625"/>
          <p14:tracePt t="279730" x="4257675" y="4492625"/>
          <p14:tracePt t="279733" x="4221163" y="4475163"/>
          <p14:tracePt t="279748" x="4076700" y="4438650"/>
          <p14:tracePt t="279764" x="3930650" y="4421188"/>
          <p14:tracePt t="279780" x="3748088" y="4421188"/>
          <p14:tracePt t="279796" x="3603625" y="4402138"/>
          <p14:tracePt t="279814" x="3494088" y="4365625"/>
          <p14:tracePt t="279831" x="3403600" y="4365625"/>
          <p14:tracePt t="279847" x="3384550" y="4365625"/>
          <p14:tracePt t="279954" x="3403600" y="4365625"/>
          <p14:tracePt t="279963" x="3438525" y="4365625"/>
          <p14:tracePt t="279970" x="3511550" y="4365625"/>
          <p14:tracePt t="279979" x="3584575" y="4365625"/>
          <p14:tracePt t="279996" x="3803650" y="4329113"/>
          <p14:tracePt t="280014" x="3948113" y="4329113"/>
          <p14:tracePt t="280029" x="4130675" y="4329113"/>
          <p14:tracePt t="280046" x="4184650" y="4329113"/>
          <p14:tracePt t="280466" x="4203700" y="4329113"/>
          <p14:tracePt t="280490" x="4221163" y="4329113"/>
          <p14:tracePt t="282234" x="4257675" y="4329113"/>
          <p14:tracePt t="282252" x="4276725" y="4329113"/>
          <p14:tracePt t="282259" x="4294188" y="4329113"/>
          <p14:tracePt t="282291" x="4313238" y="4329113"/>
          <p14:tracePt t="282306" x="4349750" y="4348163"/>
          <p14:tracePt t="282330" x="4386263" y="4348163"/>
          <p14:tracePt t="282354" x="4403725" y="4348163"/>
          <p14:tracePt t="282386" x="4421188" y="4348163"/>
          <p14:tracePt t="282410" x="4440238" y="4348163"/>
          <p14:tracePt t="282442" x="4457700" y="4348163"/>
          <p14:tracePt t="284898" x="4476750" y="4348163"/>
          <p14:tracePt t="284906" x="4549775" y="4348163"/>
          <p14:tracePt t="284915" x="4657725" y="4365625"/>
          <p14:tracePt t="284931" x="5040313" y="4421188"/>
          <p14:tracePt t="284947" x="5549900" y="4565650"/>
          <p14:tracePt t="284964" x="6149975" y="4748213"/>
          <p14:tracePt t="284980" x="6478588" y="4875213"/>
          <p14:tracePt t="284996" x="6586538" y="4929188"/>
          <p14:tracePt t="285013" x="6605588" y="4948238"/>
          <p14:tracePt t="285030" x="6605588" y="4965700"/>
          <p14:tracePt t="285046" x="6586538" y="4984750"/>
          <p14:tracePt t="285063" x="6569075" y="5021263"/>
          <p14:tracePt t="285080" x="6532563" y="5038725"/>
          <p14:tracePt t="285097" x="6532563" y="5075238"/>
          <p14:tracePt t="285099" x="6459538" y="5111750"/>
          <p14:tracePt t="285114" x="6423025" y="5184775"/>
          <p14:tracePt t="285116" x="6350000" y="5221288"/>
          <p14:tracePt t="285130" x="6278563" y="5275263"/>
          <p14:tracePt t="285132" x="6186488" y="5348288"/>
          <p14:tracePt t="285147" x="6149975" y="5348288"/>
          <p14:tracePt t="285151" x="6078538" y="5438775"/>
          <p14:tracePt t="285164" x="5749925" y="5565775"/>
          <p14:tracePt t="285179" x="5513388" y="5638800"/>
          <p14:tracePt t="285196" x="5295900" y="5694363"/>
          <p14:tracePt t="285213" x="5149850" y="5730875"/>
          <p14:tracePt t="285232" x="5113338" y="5748338"/>
          <p14:tracePt t="285246" x="5095875" y="5748338"/>
          <p14:tracePt t="285275" x="5076825" y="5748338"/>
          <p14:tracePt t="285285" x="5059363" y="5748338"/>
          <p14:tracePt t="285394" x="5059363" y="5765800"/>
          <p14:tracePt t="285427" x="5059363" y="5802313"/>
          <p14:tracePt t="285459" x="5076825" y="5838825"/>
          <p14:tracePt t="285469" x="5095875" y="5857875"/>
          <p14:tracePt t="285483" x="5113338" y="5875338"/>
          <p14:tracePt t="285496" x="5149850" y="5894388"/>
          <p14:tracePt t="285513" x="5203825" y="5930900"/>
          <p14:tracePt t="285516" x="5276850" y="5930900"/>
          <p14:tracePt t="287245" x="6459538" y="3455988"/>
          <p14:tracePt t="287251" x="6386513" y="3511550"/>
          <p14:tracePt t="287268" x="6078538" y="3675063"/>
          <p14:tracePt t="287282" x="5859463" y="3802063"/>
          <p14:tracePt t="287288" x="5532438" y="4002088"/>
          <p14:tracePt t="287292" x="5186363" y="4202113"/>
          <p14:tracePt t="287315" x="4367213" y="4656138"/>
          <p14:tracePt t="287318" x="4003675" y="4929188"/>
          <p14:tracePt t="287333" x="3403600" y="5475288"/>
          <p14:tracePt t="287349" x="3184525" y="5857875"/>
          <p14:tracePt t="287356" x="3130550" y="6021388"/>
          <p14:tracePt t="287370" x="3130550" y="6348413"/>
          <p14:tracePt t="287384" x="3167063" y="6511925"/>
          <p14:tracePt t="287397" x="3330575" y="6840538"/>
          <p14:tracePt t="287714" x="6350000" y="6475413"/>
          <p14:tracePt t="287717" x="7042150" y="6238875"/>
          <p14:tracePt t="287725" x="7642225" y="6094413"/>
          <p14:tracePt t="287734" x="8207375" y="5875338"/>
          <p14:tracePt t="287748" x="8880475" y="5565775"/>
          <p14:tracePt t="287764" x="9263063" y="5384800"/>
          <p14:tracePt t="287780" x="9407525" y="5294313"/>
          <p14:tracePt t="287798" x="9463088" y="5257800"/>
          <p14:tracePt t="287828" x="9480550" y="5257800"/>
          <p14:tracePt t="287898" x="9480550" y="5238750"/>
          <p14:tracePt t="287906" x="9517063" y="5221288"/>
          <p14:tracePt t="287916" x="9517063" y="5184775"/>
          <p14:tracePt t="287930" x="9534525" y="5184775"/>
          <p14:tracePt t="287933" x="9571038" y="5184775"/>
          <p14:tracePt t="287947" x="9626600" y="5148263"/>
          <p14:tracePt t="287965" x="9680575" y="5129213"/>
          <p14:tracePt t="288019" x="9663113" y="5129213"/>
          <p14:tracePt t="288027" x="9607550" y="5148263"/>
          <p14:tracePt t="288036" x="9534525" y="5184775"/>
          <p14:tracePt t="288050" x="9480550" y="5202238"/>
          <p14:tracePt t="288052" x="9390063" y="5257800"/>
          <p14:tracePt t="288064" x="9334500" y="5275263"/>
          <p14:tracePt t="288081" x="9226550" y="5311775"/>
          <p14:tracePt t="288084" x="9170988" y="5329238"/>
          <p14:tracePt t="288098" x="9080500" y="5348288"/>
          <p14:tracePt t="288101" x="9007475" y="5348288"/>
          <p14:tracePt t="288115" x="8916988" y="5348288"/>
          <p14:tracePt t="288131" x="8916988" y="5365750"/>
          <p14:tracePt t="288148" x="8897938" y="5365750"/>
          <p14:tracePt t="288187" x="8880475" y="5365750"/>
          <p14:tracePt t="288251" x="8880475" y="5384800"/>
          <p14:tracePt t="288259" x="8897938" y="5384800"/>
          <p14:tracePt t="288274" x="8934450" y="5384800"/>
          <p14:tracePt t="288282" x="8953500" y="5384800"/>
          <p14:tracePt t="288296" x="8990013" y="5402263"/>
          <p14:tracePt t="288314" x="9097963" y="5438775"/>
          <p14:tracePt t="288330" x="9170988" y="5475288"/>
          <p14:tracePt t="288333" x="9207500" y="5494338"/>
          <p14:tracePt t="288348" x="9317038" y="5548313"/>
          <p14:tracePt t="288364" x="9407525" y="5565775"/>
          <p14:tracePt t="288380" x="9463088" y="5565775"/>
          <p14:tracePt t="288397" x="9571038" y="5565775"/>
          <p14:tracePt t="288414" x="9680575" y="5494338"/>
          <p14:tracePt t="288429" x="9880600" y="5348288"/>
          <p14:tracePt t="288447" x="10117138" y="5165725"/>
          <p14:tracePt t="288463" x="10299700" y="4929188"/>
          <p14:tracePt t="288480" x="10463213" y="4656138"/>
          <p14:tracePt t="288496" x="10517188" y="4329113"/>
          <p14:tracePt t="288500" x="10517188" y="4111625"/>
          <p14:tracePt t="288513" x="10499725" y="3929063"/>
          <p14:tracePt t="288515" x="10463213" y="3802063"/>
          <p14:tracePt t="288530" x="10426700" y="3729038"/>
          <p14:tracePt t="288533" x="10390188" y="3638550"/>
          <p14:tracePt t="288548" x="10299700" y="3529013"/>
          <p14:tracePt t="288565" x="10244138" y="3492500"/>
          <p14:tracePt t="288581" x="10209213" y="3475038"/>
          <p14:tracePt t="288598" x="10190163" y="3455988"/>
          <p14:tracePt t="288614" x="10172700" y="3455988"/>
          <p14:tracePt t="288630" x="10153650" y="3438525"/>
          <p14:tracePt t="288648" x="10117138" y="3419475"/>
          <p14:tracePt t="288664" x="10099675" y="3402013"/>
          <p14:tracePt t="288666" x="10080625" y="3402013"/>
          <p14:tracePt t="288679" x="10044113" y="3382963"/>
          <p14:tracePt t="288697" x="9990138" y="3365500"/>
          <p14:tracePt t="288700" x="9972675" y="3346450"/>
          <p14:tracePt t="288713" x="9936163" y="3328988"/>
          <p14:tracePt t="288715" x="9899650" y="3328988"/>
          <p14:tracePt t="288730" x="9880600" y="3292475"/>
          <p14:tracePt t="288732" x="9826625" y="3292475"/>
          <p14:tracePt t="288747" x="9717088" y="3238500"/>
          <p14:tracePt t="288763" x="9680575" y="3238500"/>
          <p14:tracePt t="288781" x="9644063" y="3238500"/>
          <p14:tracePt t="288812" x="9626600" y="3238500"/>
          <p14:tracePt t="288828" x="9607550" y="3238500"/>
          <p14:tracePt t="288875" x="9590088" y="3238500"/>
          <p14:tracePt t="288882" x="9571038" y="3238500"/>
          <p14:tracePt t="288898" x="9553575" y="3238500"/>
          <p14:tracePt t="288915" x="9534525" y="3255963"/>
          <p14:tracePt t="289042" x="9534525" y="3275013"/>
          <p14:tracePt t="289050" x="9534525" y="3292475"/>
          <p14:tracePt t="289074" x="9534525" y="3311525"/>
          <p14:tracePt t="289234" x="9534525" y="3328988"/>
          <p14:tracePt t="289283" x="9571038" y="3346450"/>
          <p14:tracePt t="289290" x="9571038" y="3365500"/>
          <p14:tracePt t="289299" x="9626600" y="3382963"/>
          <p14:tracePt t="289315" x="9663113" y="3382963"/>
          <p14:tracePt t="289331" x="9699625" y="3382963"/>
          <p14:tracePt t="289347" x="9717088" y="3382963"/>
          <p14:tracePt t="289364" x="9753600" y="3382963"/>
          <p14:tracePt t="289402" x="9771063" y="3382963"/>
          <p14:tracePt t="289419" x="9790113" y="3382963"/>
          <p14:tracePt t="289466" x="9790113" y="3365500"/>
          <p14:tracePt t="289482" x="9790113" y="3346450"/>
          <p14:tracePt t="289506" x="9790113" y="3311525"/>
          <p14:tracePt t="289516" x="9790113" y="3292475"/>
          <p14:tracePt t="289529" x="9771063" y="3275013"/>
          <p14:tracePt t="289548" x="9753600" y="3238500"/>
          <p14:tracePt t="289564" x="9717088" y="3219450"/>
          <p14:tracePt t="289582" x="9699625" y="3219450"/>
          <p14:tracePt t="289597" x="9680575" y="3182938"/>
          <p14:tracePt t="289614" x="9644063" y="3165475"/>
          <p14:tracePt t="289630" x="9626600" y="3165475"/>
          <p14:tracePt t="289646" x="9607550" y="3146425"/>
          <p14:tracePt t="289663" x="9607550" y="3128963"/>
          <p14:tracePt t="289680" x="9571038" y="3128963"/>
          <p14:tracePt t="289698" x="9553575" y="3109913"/>
          <p14:tracePt t="289731" x="9534525" y="3109913"/>
          <p14:tracePt t="289739" x="9499600" y="3092450"/>
          <p14:tracePt t="289747" x="9463088" y="3074988"/>
          <p14:tracePt t="289764" x="9426575" y="3055938"/>
          <p14:tracePt t="289780" x="9390063" y="3038475"/>
          <p14:tracePt t="289798" x="9334500" y="3019425"/>
          <p14:tracePt t="289813" x="9280525" y="2982913"/>
          <p14:tracePt t="289834" x="9244013" y="2982913"/>
          <p14:tracePt t="289849" x="9226550" y="2965450"/>
          <p14:tracePt t="289853" x="9170988" y="2946400"/>
          <p14:tracePt t="289866" x="9153525" y="2946400"/>
          <p14:tracePt t="289882" x="9080500" y="2946400"/>
          <p14:tracePt t="289896" x="9024938" y="2946400"/>
          <p14:tracePt t="289913" x="8934450" y="2946400"/>
          <p14:tracePt t="289915" x="8861425" y="2946400"/>
          <p14:tracePt t="289932" x="8788400" y="2946400"/>
          <p14:tracePt t="289935" x="8680450" y="2946400"/>
          <p14:tracePt t="289950" x="8607425" y="2965450"/>
          <p14:tracePt t="289964" x="8516938" y="2982913"/>
          <p14:tracePt t="289981" x="8480425" y="2982913"/>
          <p14:tracePt t="289998" x="8407400" y="3038475"/>
          <p14:tracePt t="290014" x="8370888" y="3055938"/>
          <p14:tracePt t="290030" x="8351838" y="3092450"/>
          <p14:tracePt t="290047" x="8315325" y="3146425"/>
          <p14:tracePt t="290063" x="8261350" y="3219450"/>
          <p14:tracePt t="290081" x="8261350" y="3255963"/>
          <p14:tracePt t="290083" x="8261350" y="3275013"/>
          <p14:tracePt t="290098" x="8261350" y="3292475"/>
          <p14:tracePt t="290113" x="8261350" y="3311525"/>
          <p14:tracePt t="290116" x="8280400" y="3365500"/>
          <p14:tracePt t="290131" x="8297863" y="3419475"/>
          <p14:tracePt t="290147" x="8388350" y="3475038"/>
          <p14:tracePt t="290164" x="8480425" y="3546475"/>
          <p14:tracePt t="290180" x="8588375" y="3619500"/>
          <p14:tracePt t="290196" x="8753475" y="3656013"/>
          <p14:tracePt t="290213" x="8916988" y="3711575"/>
          <p14:tracePt t="290232" x="9080500" y="3729038"/>
          <p14:tracePt t="290248" x="9244013" y="3748088"/>
          <p14:tracePt t="290265" x="9407525" y="3729038"/>
          <p14:tracePt t="290268" x="9480550" y="3729038"/>
          <p14:tracePt t="290281" x="9571038" y="3711575"/>
          <p14:tracePt t="290283" x="9680575" y="3656013"/>
          <p14:tracePt t="290297" x="9790113" y="3619500"/>
          <p14:tracePt t="290300" x="9880600" y="3582988"/>
          <p14:tracePt t="290315" x="9972675" y="3546475"/>
          <p14:tracePt t="290333" x="10063163" y="3492500"/>
          <p14:tracePt t="290348" x="10136188" y="3438525"/>
          <p14:tracePt t="290364" x="10190163" y="3346450"/>
          <p14:tracePt t="290381" x="10226675" y="3292475"/>
          <p14:tracePt t="290397" x="10244138" y="3238500"/>
          <p14:tracePt t="290415" x="10263188" y="3219450"/>
          <p14:tracePt t="290430" x="10263188" y="3182938"/>
          <p14:tracePt t="290446" x="10263188" y="3165475"/>
          <p14:tracePt t="290464" x="10244138" y="3109913"/>
          <p14:tracePt t="290467" x="10244138" y="3092450"/>
          <p14:tracePt t="290481" x="10209213" y="3074988"/>
          <p14:tracePt t="290483" x="10209213" y="3055938"/>
          <p14:tracePt t="290499" x="10172700" y="3038475"/>
          <p14:tracePt t="290514" x="10153650" y="3019425"/>
          <p14:tracePt t="290516" x="10136188" y="3019425"/>
          <p14:tracePt t="290530" x="10099675" y="3001963"/>
          <p14:tracePt t="290533" x="10080625" y="2982913"/>
          <p14:tracePt t="290548" x="9972675" y="2965450"/>
          <p14:tracePt t="290564" x="9790113" y="2909888"/>
          <p14:tracePt t="290581" x="9553575" y="2855913"/>
          <p14:tracePt t="290599" x="9353550" y="2819400"/>
          <p14:tracePt t="290615" x="9190038" y="2765425"/>
          <p14:tracePt t="290631" x="9007475" y="2746375"/>
          <p14:tracePt t="290647" x="8953500" y="2746375"/>
          <p14:tracePt t="290663" x="8934450" y="2746375"/>
          <p14:tracePt t="290680" x="8897938" y="2746375"/>
          <p14:tracePt t="290684" x="8880475" y="2746375"/>
          <p14:tracePt t="290697" x="8861425" y="2746375"/>
          <p14:tracePt t="290700" x="8770938" y="2782888"/>
          <p14:tracePt t="290713" x="8753475" y="2801938"/>
          <p14:tracePt t="290716" x="8716963" y="2801938"/>
          <p14:tracePt t="290731" x="8624888" y="2874963"/>
          <p14:tracePt t="290748" x="8570913" y="2892425"/>
          <p14:tracePt t="290764" x="8551863" y="2928938"/>
          <p14:tracePt t="290780" x="8461375" y="3001963"/>
          <p14:tracePt t="290797" x="8443913" y="3019425"/>
          <p14:tracePt t="290814" x="8443913" y="3055938"/>
          <p14:tracePt t="290830" x="8424863" y="3165475"/>
          <p14:tracePt t="290849" x="8388350" y="3201988"/>
          <p14:tracePt t="290851" x="8388350" y="3255963"/>
          <p14:tracePt t="290864" x="8388350" y="3275013"/>
          <p14:tracePt t="290880" x="8407400" y="3328988"/>
          <p14:tracePt t="290883" x="8407400" y="3346450"/>
          <p14:tracePt t="290897" x="8424863" y="3365500"/>
          <p14:tracePt t="290899" x="8443913" y="3402013"/>
          <p14:tracePt t="290914" x="8480425" y="3438525"/>
          <p14:tracePt t="290916" x="8516938" y="3455988"/>
          <p14:tracePt t="290931" x="8607425" y="3511550"/>
          <p14:tracePt t="290947" x="8716963" y="3565525"/>
          <p14:tracePt t="290964" x="8861425" y="3619500"/>
          <p14:tracePt t="290980" x="8970963" y="3692525"/>
          <p14:tracePt t="290997" x="9097963" y="3711575"/>
          <p14:tracePt t="291013" x="9226550" y="3729038"/>
          <p14:tracePt t="291030" x="9317038" y="3748088"/>
          <p14:tracePt t="291047" x="9444038" y="3748088"/>
          <p14:tracePt t="291064" x="9571038" y="3748088"/>
          <p14:tracePt t="291067" x="9644063" y="3748088"/>
          <p14:tracePt t="291080" x="9699625" y="3729038"/>
          <p14:tracePt t="291083" x="9790113" y="3692525"/>
          <p14:tracePt t="291097" x="9880600" y="3675063"/>
          <p14:tracePt t="291100" x="9972675" y="3675063"/>
          <p14:tracePt t="291115" x="10026650" y="3638550"/>
          <p14:tracePt t="291118" x="10063163" y="3602038"/>
          <p14:tracePt t="291132" x="10172700" y="3565525"/>
          <p14:tracePt t="291147" x="10209213" y="3511550"/>
          <p14:tracePt t="291163" x="10226675" y="3455988"/>
          <p14:tracePt t="291180" x="10244138" y="3419475"/>
          <p14:tracePt t="291196" x="10263188" y="3365500"/>
          <p14:tracePt t="291213" x="10263188" y="3346450"/>
          <p14:tracePt t="291236" x="10244138" y="3255963"/>
          <p14:tracePt t="291247" x="10209213" y="3201988"/>
          <p14:tracePt t="291263" x="10153650" y="3128963"/>
          <p14:tracePt t="291280" x="10099675" y="3092450"/>
          <p14:tracePt t="291297" x="10026650" y="3038475"/>
          <p14:tracePt t="291300" x="10007600" y="3019425"/>
          <p14:tracePt t="291315" x="9880600" y="2982913"/>
          <p14:tracePt t="291331" x="9844088" y="2946400"/>
          <p14:tracePt t="291347" x="9753600" y="2946400"/>
          <p14:tracePt t="291364" x="9644063" y="2946400"/>
          <p14:tracePt t="291381" x="9499600" y="2909888"/>
          <p14:tracePt t="291398" x="9371013" y="2909888"/>
          <p14:tracePt t="291413" x="9226550" y="2874963"/>
          <p14:tracePt t="291430" x="9134475" y="2874963"/>
          <p14:tracePt t="291446" x="9061450" y="2874963"/>
          <p14:tracePt t="291463" x="9024938" y="2874963"/>
          <p14:tracePt t="291480" x="8990013" y="2874963"/>
          <p14:tracePt t="291497" x="8934450" y="2874963"/>
          <p14:tracePt t="291501" x="8880475" y="2892425"/>
          <p14:tracePt t="291513" x="8861425" y="2909888"/>
          <p14:tracePt t="291531" x="8824913" y="2928938"/>
          <p14:tracePt t="291548" x="8824913" y="2946400"/>
          <p14:tracePt t="291565" x="8824913" y="2965450"/>
          <p14:tracePt t="291603" x="8807450" y="2982913"/>
          <p14:tracePt t="292010" x="8807450" y="3019425"/>
          <p14:tracePt t="292018" x="8807450" y="3055938"/>
          <p14:tracePt t="292029" x="8824913" y="3074988"/>
          <p14:tracePt t="292048" x="8880475" y="3146425"/>
          <p14:tracePt t="292064" x="9024938" y="3238500"/>
          <p14:tracePt t="292067" x="9134475" y="3275013"/>
          <p14:tracePt t="292080" x="9244013" y="3328988"/>
          <p14:tracePt t="292083" x="9390063" y="3346450"/>
          <p14:tracePt t="292097" x="9499600" y="3365500"/>
          <p14:tracePt t="292100" x="9590088" y="3365500"/>
          <p14:tracePt t="292114" x="9771063" y="3311525"/>
          <p14:tracePt t="292130" x="9880600" y="3255963"/>
          <p14:tracePt t="292133" x="9953625" y="3219450"/>
          <p14:tracePt t="292148" x="10007600" y="3146425"/>
          <p14:tracePt t="292164" x="10026650" y="3128963"/>
          <p14:tracePt t="292323" x="10044113" y="3109913"/>
          <p14:tracePt t="292348" x="10063163" y="3109913"/>
          <p14:tracePt t="292355" x="10080625" y="3109913"/>
          <p14:tracePt t="292370" x="10099675" y="3109913"/>
          <p14:tracePt t="292387" x="10136188" y="3128963"/>
          <p14:tracePt t="292397" x="10153650" y="3128963"/>
          <p14:tracePt t="292414" x="10172700" y="3182938"/>
          <p14:tracePt t="292430" x="10209213" y="3238500"/>
          <p14:tracePt t="292446" x="10209213" y="3275013"/>
          <p14:tracePt t="292464" x="10209213" y="3292475"/>
          <p14:tracePt t="292480" x="10209213" y="3328988"/>
          <p14:tracePt t="292497" x="10190163" y="3346450"/>
          <p14:tracePt t="292501" x="10172700" y="3402013"/>
          <p14:tracePt t="292515" x="10153650" y="3419475"/>
          <p14:tracePt t="292531" x="10117138" y="3438525"/>
          <p14:tracePt t="292547" x="10044113" y="3455988"/>
          <p14:tracePt t="292564" x="9990138" y="3475038"/>
          <p14:tracePt t="292581" x="9936163" y="3475038"/>
          <p14:tracePt t="292598" x="9844088" y="3475038"/>
          <p14:tracePt t="292613" x="9826625" y="3475038"/>
          <p14:tracePt t="292630" x="9807575" y="3475038"/>
          <p14:tracePt t="292646" x="9753600" y="3475038"/>
          <p14:tracePt t="292665" x="9736138" y="3475038"/>
          <p14:tracePt t="292667" x="9717088" y="3475038"/>
          <p14:tracePt t="292682" x="9699625" y="3475038"/>
          <p14:tracePt t="292707" x="9680575" y="3475038"/>
          <p14:tracePt t="292715" x="9644063" y="3475038"/>
          <p14:tracePt t="292827" x="9663113" y="3475038"/>
          <p14:tracePt t="292843" x="9680575" y="3475038"/>
          <p14:tracePt t="292851" x="9699625" y="3475038"/>
          <p14:tracePt t="292867" x="9717088" y="3475038"/>
          <p14:tracePt t="292880" x="9736138" y="3475038"/>
          <p14:tracePt t="292897" x="9826625" y="3475038"/>
          <p14:tracePt t="292900" x="9863138" y="3475038"/>
          <p14:tracePt t="292914" x="9936163" y="3492500"/>
          <p14:tracePt t="292916" x="9953625" y="3492500"/>
          <p14:tracePt t="292930" x="9972675" y="3492500"/>
          <p14:tracePt t="292934" x="9990138" y="3529013"/>
          <p14:tracePt t="292948" x="10007600" y="3529013"/>
          <p14:tracePt t="292964" x="10026650" y="3529013"/>
          <p14:tracePt t="292980" x="10026650" y="3546475"/>
          <p14:tracePt t="292997" x="10026650" y="3565525"/>
          <p14:tracePt t="293014" x="10026650" y="3602038"/>
          <p14:tracePt t="293031" x="10026650" y="3619500"/>
          <p14:tracePt t="293046" x="10026650" y="3638550"/>
          <p14:tracePt t="293063" x="9990138" y="3692525"/>
          <p14:tracePt t="293080" x="9917113" y="3765550"/>
          <p14:tracePt t="293083" x="9863138" y="3783013"/>
          <p14:tracePt t="293097" x="9844088" y="3802063"/>
          <p14:tracePt t="293099" x="9826625" y="3819525"/>
          <p14:tracePt t="293115" x="9736138" y="3875088"/>
          <p14:tracePt t="293131" x="9663113" y="3892550"/>
          <p14:tracePt t="293147" x="9607550" y="3911600"/>
          <p14:tracePt t="293163" x="9553575" y="3911600"/>
          <p14:tracePt t="293181" x="9499600" y="3929063"/>
          <p14:tracePt t="293197" x="9390063" y="3965575"/>
          <p14:tracePt t="293213" x="9353550" y="3983038"/>
          <p14:tracePt t="293242" x="9334500" y="3983038"/>
          <p14:tracePt t="293386" x="9334500" y="3965575"/>
          <p14:tracePt t="293395" x="9371013" y="3892550"/>
          <p14:tracePt t="293404" x="9407525" y="3838575"/>
          <p14:tracePt t="293414" x="9444038" y="3783013"/>
          <p14:tracePt t="293430" x="9499600" y="3729038"/>
          <p14:tracePt t="293447" x="9517063" y="3711575"/>
          <p14:tracePt t="293612" x="9517063" y="3729038"/>
          <p14:tracePt t="293619" x="9517063" y="3765550"/>
          <p14:tracePt t="293634" x="9499600" y="3802063"/>
          <p14:tracePt t="293647" x="9499600" y="3819525"/>
          <p14:tracePt t="293664" x="9480550" y="3911600"/>
          <p14:tracePt t="293681" x="9444038" y="3948113"/>
          <p14:tracePt t="293684" x="9426575" y="3965575"/>
          <p14:tracePt t="293818" x="9444038" y="3965575"/>
          <p14:tracePt t="293826" x="9463088" y="3965575"/>
          <p14:tracePt t="293835" x="9534525" y="3965575"/>
          <p14:tracePt t="293848" x="9644063" y="3965575"/>
          <p14:tracePt t="293865" x="9826625" y="3911600"/>
          <p14:tracePt t="293868" x="9880600" y="3892550"/>
          <p14:tracePt t="293882" x="9936163" y="3892550"/>
          <p14:tracePt t="293885" x="9953625" y="3892550"/>
          <p14:tracePt t="293899" x="9990138" y="3875088"/>
          <p14:tracePt t="294012" x="9990138" y="3856038"/>
          <p14:tracePt t="294044" x="9972675" y="3856038"/>
          <p14:tracePt t="294067" x="9953625" y="3856038"/>
          <p14:tracePt t="294082" x="9917113" y="3856038"/>
          <p14:tracePt t="294091" x="9899650" y="3856038"/>
          <p14:tracePt t="294101" x="9844088" y="3838575"/>
          <p14:tracePt t="294116" x="9790113" y="3838575"/>
          <p14:tracePt t="294132" x="9771063" y="3802063"/>
          <p14:tracePt t="294147" x="9717088" y="3765550"/>
          <p14:tracePt t="294164" x="9680575" y="3765550"/>
          <p14:tracePt t="294180" x="9663113" y="3748088"/>
          <p14:tracePt t="294330" x="9680575" y="3748088"/>
          <p14:tracePt t="294348" x="9699625" y="3748088"/>
          <p14:tracePt t="294355" x="9717088" y="3765550"/>
          <p14:tracePt t="294366" x="9807575" y="3856038"/>
          <p14:tracePt t="294381" x="10044113" y="4165600"/>
          <p14:tracePt t="294398" x="10463213" y="4584700"/>
          <p14:tracePt t="294414" x="11099800" y="5002213"/>
          <p14:tracePt t="294430" x="11645900" y="5238750"/>
          <p14:tracePt t="294447" x="11972925" y="5311775"/>
          <p14:tracePt t="294465" x="12065000" y="5275263"/>
          <p14:tracePt t="294469" x="12101513" y="5257800"/>
          <p14:tracePt t="294481" x="12138025" y="5221288"/>
          <p14:tracePt t="294485" x="12174538" y="5129213"/>
          <p14:tracePt t="295623" x="12065000" y="4984750"/>
          <p14:tracePt t="295633" x="11901488" y="5311775"/>
          <p14:tracePt t="295636" x="11718925" y="5730875"/>
          <p14:tracePt t="295649" x="11518900" y="6111875"/>
          <p14:tracePt t="295651" x="11282363" y="6584950"/>
          <p14:tracePt t="319724" x="0" y="0"/>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D9817-DCD0-0BD8-FE47-FD1C82FD39B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03037BF-A2BD-4772-8176-6BF9EECB950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F50FD2F-9853-1BFC-7B3F-DADB7E2DFBE4}"/>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6E13566D-2097-D45B-8EB7-7C85363D024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4576A058-B0F6-03F9-B847-9B9F4043A1F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9C1695F-22D8-EB53-8F18-028D47DD8AC3}"/>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D04D41B2-1511-96A6-C5FE-32025A0FCA8D}"/>
              </a:ext>
            </a:extLst>
          </p:cNvPr>
          <p:cNvSpPr txBox="1"/>
          <p:nvPr/>
        </p:nvSpPr>
        <p:spPr>
          <a:xfrm>
            <a:off x="762000" y="2069544"/>
            <a:ext cx="10084050" cy="4019690"/>
          </a:xfrm>
          <a:prstGeom prst="rect">
            <a:avLst/>
          </a:prstGeom>
          <a:noFill/>
        </p:spPr>
        <p:txBody>
          <a:bodyPr wrap="square" rtlCol="0">
            <a:spAutoFit/>
          </a:bodyPr>
          <a:lstStyle/>
          <a:p>
            <a:pPr algn="just">
              <a:lnSpc>
                <a:spcPct val="150000"/>
              </a:lnSpc>
              <a:spcAft>
                <a:spcPts val="600"/>
              </a:spcAft>
            </a:pPr>
            <a:r>
              <a:rPr lang="en-US" sz="2400" b="1" dirty="0">
                <a:solidFill>
                  <a:srgbClr val="0070C0"/>
                </a:solidFill>
                <a:latin typeface="Times New Roman" panose="02020603050405020304" pitchFamily="18" charset="0"/>
                <a:cs typeface="Times New Roman" panose="02020603050405020304" pitchFamily="18" charset="0"/>
              </a:rPr>
              <a:t>MANAGED CARE ALERT!</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Prior to scheduling an appointment with a specialist, a managed care patient must obtain a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referral</a:t>
            </a:r>
            <a:r>
              <a:rPr lang="en-US" sz="2400" dirty="0">
                <a:latin typeface="Times New Roman" panose="02020603050405020304" pitchFamily="18" charset="0"/>
                <a:cs typeface="Times New Roman" panose="02020603050405020304" pitchFamily="18" charset="0"/>
              </a:rPr>
              <a:t> from the primary care provider or case manager (i.e., preauthorization number is required). </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 addition, depending on the managed care plan, certain procedures and services must be preauthorized before the patient undergoes treatment.</a:t>
            </a:r>
          </a:p>
          <a:p>
            <a:pPr marL="285750" indent="-285750" algn="just">
              <a:lnSpc>
                <a:spcPct val="150000"/>
              </a:lnSpc>
              <a:spcAft>
                <a:spcPts val="600"/>
              </a:spcAft>
              <a:buFont typeface="Arial" panose="020B0604020202020204" pitchFamily="34" charset="0"/>
              <a:buChar char="•"/>
            </a:pPr>
            <a:endParaRPr kumimoji="0" lang="en-US"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EC67515B-27BC-4141-E2DA-C49B4A4D429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145553933"/>
      </p:ext>
    </p:extLst>
  </p:cSld>
  <p:clrMapOvr>
    <a:masterClrMapping/>
  </p:clrMapOvr>
  <mc:AlternateContent xmlns:mc="http://schemas.openxmlformats.org/markup-compatibility/2006" xmlns:p14="http://schemas.microsoft.com/office/powerpoint/2010/main">
    <mc:Choice Requires="p14">
      <p:transition p14:dur="10" advTm="133576"/>
    </mc:Choice>
    <mc:Fallback xmlns="">
      <p:transition advTm="13357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1149-C855-3BD5-8861-9E7872E2514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744298C-113B-6932-D7A3-B5E78007467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2FEC6CCC-EEDA-8184-5168-04FE1CBDA727}"/>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4EBB9F60-847F-AB71-051D-2EF1DE187FE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0F87F1C-1DCB-C3FD-523C-64287DE63D48}"/>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117EB13-FDDC-368B-1BCE-9458E32DD75C}"/>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0541BD40-AE78-5D42-07E4-13EBD72F0ADB}"/>
              </a:ext>
            </a:extLst>
          </p:cNvPr>
          <p:cNvSpPr txBox="1"/>
          <p:nvPr/>
        </p:nvSpPr>
        <p:spPr>
          <a:xfrm>
            <a:off x="762000" y="2069544"/>
            <a:ext cx="10084050" cy="3995453"/>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When the patient has more than one policy, perform a </a:t>
            </a:r>
            <a:r>
              <a:rPr lang="en-US" sz="21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coordination of benefits (COB) </a:t>
            </a:r>
            <a:r>
              <a:rPr lang="en-US" sz="2100" dirty="0">
                <a:latin typeface="Times New Roman" panose="02020603050405020304" pitchFamily="18" charset="0"/>
                <a:cs typeface="Times New Roman" panose="02020603050405020304" pitchFamily="18" charset="0"/>
              </a:rPr>
              <a:t>to be sure the patient has correctly determined which policy is primary, secondary, and so on. The determination of primary or secondary status for patients with two or more commercial policies is different for adults than for children.</a:t>
            </a:r>
          </a:p>
          <a:p>
            <a:pPr marL="285750" indent="-285750" algn="just">
              <a:lnSpc>
                <a:spcPct val="150000"/>
              </a:lnSpc>
              <a:spcAft>
                <a:spcPts val="600"/>
              </a:spcAft>
              <a:buFont typeface="Arial" panose="020B0604020202020204" pitchFamily="34" charset="0"/>
              <a:buChar char="•"/>
            </a:pPr>
            <a:r>
              <a:rPr lang="en-US" sz="2100" b="1" dirty="0">
                <a:solidFill>
                  <a:srgbClr val="0070C0"/>
                </a:solidFill>
                <a:latin typeface="Times New Roman" panose="02020603050405020304" pitchFamily="18" charset="0"/>
                <a:cs typeface="Times New Roman" panose="02020603050405020304" pitchFamily="18" charset="0"/>
              </a:rPr>
              <a:t>Primary insurance </a:t>
            </a:r>
            <a:r>
              <a:rPr lang="en-US" sz="2100" dirty="0">
                <a:latin typeface="Times New Roman" panose="02020603050405020304" pitchFamily="18" charset="0"/>
                <a:cs typeface="Times New Roman" panose="02020603050405020304" pitchFamily="18" charset="0"/>
              </a:rPr>
              <a:t>is the insurance plan responsible for paying healthcare insurance claims first. Once the primary insurance is billed and pays the contracted amount, the secondary plan is billed for the remainder, and so on. Group health insurance reimbursement cannot exceed the total cost of services rendered.</a:t>
            </a:r>
            <a:endParaRPr kumimoji="0" lang="en-US" sz="2100" b="0"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pic>
        <p:nvPicPr>
          <p:cNvPr id="7" name="Graphic 21">
            <a:extLst>
              <a:ext uri="{FF2B5EF4-FFF2-40B4-BE49-F238E27FC236}">
                <a16:creationId xmlns:a16="http://schemas.microsoft.com/office/drawing/2014/main" id="{9BBFD06A-5AC4-6494-B0A2-987751FDEA2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762552498"/>
      </p:ext>
    </p:extLst>
  </p:cSld>
  <p:clrMapOvr>
    <a:masterClrMapping/>
  </p:clrMapOvr>
  <mc:AlternateContent xmlns:mc="http://schemas.openxmlformats.org/markup-compatibility/2006" xmlns:p14="http://schemas.microsoft.com/office/powerpoint/2010/main">
    <mc:Choice Requires="p14">
      <p:transition p14:dur="10" advTm="246006"/>
    </mc:Choice>
    <mc:Fallback xmlns="">
      <p:transition advTm="24600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FE68D-F44D-25B9-19E9-B9351EBC4F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94716AC-FFCD-654B-1A78-8228AF5BCD8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05C3D118-043F-D7EF-7700-018DB9BA7F81}"/>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6" name="TextBox 5">
            <a:extLst>
              <a:ext uri="{FF2B5EF4-FFF2-40B4-BE49-F238E27FC236}">
                <a16:creationId xmlns:a16="http://schemas.microsoft.com/office/drawing/2014/main" id="{C532C485-773E-B63C-36EE-145AE5C4B735}"/>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865AA2B-4C46-43EC-3E5D-C7A997D80FD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up of a health insurance policy&#10;&#10;AI-generated content may be incorrect.">
            <a:extLst>
              <a:ext uri="{FF2B5EF4-FFF2-40B4-BE49-F238E27FC236}">
                <a16:creationId xmlns:a16="http://schemas.microsoft.com/office/drawing/2014/main" id="{A30B796A-90F3-DC9B-5649-F171EBB625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0375" y="1915580"/>
            <a:ext cx="10544257" cy="4046359"/>
          </a:xfrm>
          <a:prstGeom prst="rect">
            <a:avLst/>
          </a:prstGeom>
        </p:spPr>
      </p:pic>
    </p:spTree>
    <p:custDataLst>
      <p:tags r:id="rId1"/>
    </p:custDataLst>
    <p:extLst>
      <p:ext uri="{BB962C8B-B14F-4D97-AF65-F5344CB8AC3E}">
        <p14:creationId xmlns:p14="http://schemas.microsoft.com/office/powerpoint/2010/main" val="297209128"/>
      </p:ext>
    </p:extLst>
  </p:cSld>
  <p:clrMapOvr>
    <a:masterClrMapping/>
  </p:clrMapOvr>
  <mc:AlternateContent xmlns:mc="http://schemas.openxmlformats.org/markup-compatibility/2006" xmlns:p14="http://schemas.microsoft.com/office/powerpoint/2010/main">
    <mc:Choice Requires="p14">
      <p:transition p14:dur="10" advTm="172258"/>
    </mc:Choice>
    <mc:Fallback xmlns="">
      <p:transition advTm="172258"/>
    </mc:Fallback>
  </mc:AlternateContent>
  <p:extLst>
    <p:ext uri="{3A86A75C-4F4B-4683-9AE1-C65F6400EC91}">
      <p14:laserTraceLst xmlns:p14="http://schemas.microsoft.com/office/powerpoint/2010/main">
        <p14:tracePtLst>
          <p14:tracePt t="1920" x="10299700" y="17463"/>
          <p14:tracePt t="2136" x="10299700" y="53975"/>
          <p14:tracePt t="2240" x="10299700" y="73025"/>
          <p14:tracePt t="2384" x="10299700" y="90488"/>
          <p14:tracePt t="2416" x="10299700" y="109538"/>
          <p14:tracePt t="2432" x="10299700" y="127000"/>
          <p14:tracePt t="2480" x="10317163" y="163513"/>
          <p14:tracePt t="2528" x="10317163" y="200025"/>
          <p14:tracePt t="2553" x="10336213" y="200025"/>
          <p14:tracePt t="2608" x="10336213" y="236538"/>
          <p14:tracePt t="2632" x="10336213" y="273050"/>
          <p14:tracePt t="2649" x="10336213" y="290513"/>
          <p14:tracePt t="2659" x="10336213" y="309563"/>
          <p14:tracePt t="2673" x="10336213" y="400050"/>
          <p14:tracePt t="2688" x="10336213" y="454025"/>
          <p14:tracePt t="2706" x="10317163" y="655638"/>
          <p14:tracePt t="2723" x="10317163" y="800100"/>
          <p14:tracePt t="2738" x="10317163" y="927100"/>
          <p14:tracePt t="2754" x="10372725" y="1092200"/>
          <p14:tracePt t="2772" x="10409238" y="1255713"/>
          <p14:tracePt t="2788" x="10463213" y="1327150"/>
          <p14:tracePt t="2806" x="10517188" y="1419225"/>
          <p14:tracePt t="2823" x="10553700" y="1455738"/>
          <p14:tracePt t="2826" x="10572750" y="1473200"/>
          <p14:tracePt t="2841" x="10590213" y="1492250"/>
          <p14:tracePt t="2854" x="10590213" y="1509713"/>
          <p14:tracePt t="2872" x="10609263" y="1509713"/>
          <p14:tracePt t="2876" x="10626725" y="1509713"/>
          <p14:tracePt t="2888" x="10645775" y="1528763"/>
          <p14:tracePt t="2953" x="10682288" y="1528763"/>
          <p14:tracePt t="3040" x="10699750" y="1528763"/>
          <p14:tracePt t="3128" x="10718800" y="1528763"/>
          <p14:tracePt t="3529" x="10736263" y="1563688"/>
          <p14:tracePt t="5488" x="10753725" y="1563688"/>
          <p14:tracePt t="5497" x="10790238" y="1582738"/>
          <p14:tracePt t="5507" x="10845800" y="1600200"/>
          <p14:tracePt t="5524" x="10972800" y="1636713"/>
          <p14:tracePt t="5539" x="11045825" y="1692275"/>
          <p14:tracePt t="5557" x="11136313" y="1728788"/>
          <p14:tracePt t="5573" x="11172825" y="1728788"/>
          <p14:tracePt t="5601" x="11209338" y="1765300"/>
          <p14:tracePt t="5612" x="11226800" y="1765300"/>
          <p14:tracePt t="5633" x="11245850" y="1782763"/>
          <p14:tracePt t="5649" x="11263313" y="1800225"/>
          <p14:tracePt t="5673" x="11263313" y="1819275"/>
          <p14:tracePt t="5685" x="11282363" y="1819275"/>
          <p14:tracePt t="5706" x="11299825" y="1836738"/>
          <p14:tracePt t="5721" x="11299825" y="1855788"/>
          <p14:tracePt t="5738" x="11299825" y="1892300"/>
          <p14:tracePt t="5749" x="11318875" y="1909763"/>
          <p14:tracePt t="5760" x="11336338" y="1928813"/>
          <p14:tracePt t="5775" x="11336338" y="1946275"/>
          <p14:tracePt t="5788" x="11355388" y="1946275"/>
          <p14:tracePt t="5806" x="11355388" y="1982788"/>
          <p14:tracePt t="5822" x="11372850" y="2000250"/>
          <p14:tracePt t="5826" x="11391900" y="2019300"/>
          <p14:tracePt t="5839" x="11391900" y="2036763"/>
          <p14:tracePt t="5855" x="11391900" y="2055813"/>
          <p14:tracePt t="5872" x="11409363" y="2073275"/>
          <p14:tracePt t="5912" x="11409363" y="2092325"/>
          <p14:tracePt t="5929" x="11428413" y="2128838"/>
          <p14:tracePt t="5944" x="11445875" y="2128838"/>
          <p14:tracePt t="5955" x="11445875" y="2146300"/>
          <p14:tracePt t="5973" x="11463338" y="2182813"/>
          <p14:tracePt t="5977" x="11463338" y="2219325"/>
          <p14:tracePt t="5990" x="11463338" y="2236788"/>
          <p14:tracePt t="5994" x="11482388" y="2273300"/>
          <p14:tracePt t="6007" x="11499850" y="2292350"/>
          <p14:tracePt t="6023" x="11518900" y="2346325"/>
          <p14:tracePt t="6026" x="11536363" y="2365375"/>
          <p14:tracePt t="6040" x="11555413" y="2401888"/>
          <p14:tracePt t="6057" x="11591925" y="2455863"/>
          <p14:tracePt t="6073" x="11609388" y="2528888"/>
          <p14:tracePt t="6094" x="11609388" y="2546350"/>
          <p14:tracePt t="6107" x="11609388" y="2582863"/>
          <p14:tracePt t="6128" x="11609388" y="2601913"/>
          <p14:tracePt t="6160" x="11609388" y="2638425"/>
          <p14:tracePt t="6171" x="11609388" y="2655888"/>
          <p14:tracePt t="6384" x="11609388" y="2673350"/>
          <p14:tracePt t="6432" x="11645900" y="2673350"/>
          <p14:tracePt t="6449" x="11645900" y="2655888"/>
          <p14:tracePt t="6460" x="11664950" y="2638425"/>
          <p14:tracePt t="6504" x="11664950" y="2619375"/>
          <p14:tracePt t="6544" x="11664950" y="2601913"/>
          <p14:tracePt t="6561" x="11664950" y="2565400"/>
          <p14:tracePt t="6585" x="11645900" y="2546350"/>
          <p14:tracePt t="6596" x="11628438" y="2546350"/>
          <p14:tracePt t="6608" x="11628438" y="2528888"/>
          <p14:tracePt t="6621" x="11609388" y="2509838"/>
          <p14:tracePt t="6639" x="11572875" y="2509838"/>
          <p14:tracePt t="6643" x="11555413" y="2509838"/>
          <p14:tracePt t="6654" x="11536363" y="2492375"/>
          <p14:tracePt t="6658" x="11518900" y="2473325"/>
          <p14:tracePt t="6675" x="11445875" y="2455863"/>
          <p14:tracePt t="6689" x="11409363" y="2436813"/>
          <p14:tracePt t="6705" x="11372850" y="2419350"/>
          <p14:tracePt t="6708" x="11355388" y="2419350"/>
          <p14:tracePt t="6723" x="11282363" y="2382838"/>
          <p14:tracePt t="6739" x="11245850" y="2346325"/>
          <p14:tracePt t="6755" x="11082338" y="2309813"/>
          <p14:tracePt t="6773" x="10845800" y="2255838"/>
          <p14:tracePt t="6789" x="10663238" y="2182813"/>
          <p14:tracePt t="6806" x="10482263" y="2146300"/>
          <p14:tracePt t="6809" x="10426700" y="2146300"/>
          <p14:tracePt t="6824" x="10299700" y="2128838"/>
          <p14:tracePt t="6839" x="10244138" y="2128838"/>
          <p14:tracePt t="6842" x="10172700" y="2128838"/>
          <p14:tracePt t="6856" x="10063163" y="2128838"/>
          <p14:tracePt t="6859" x="9972675" y="2128838"/>
          <p14:tracePt t="6873" x="9826625" y="2128838"/>
          <p14:tracePt t="6876" x="9680575" y="2146300"/>
          <p14:tracePt t="6889" x="9244013" y="2182813"/>
          <p14:tracePt t="6906" x="9007475" y="2219325"/>
          <p14:tracePt t="6909" x="8770938" y="2255838"/>
          <p14:tracePt t="6926" x="8280400" y="2328863"/>
          <p14:tracePt t="6930" x="8024813" y="2346325"/>
          <p14:tracePt t="6946" x="7461250" y="2419350"/>
          <p14:tracePt t="6959" x="6878638" y="2492375"/>
          <p14:tracePt t="6972" x="6623050" y="2528888"/>
          <p14:tracePt t="6989" x="6132513" y="2619375"/>
          <p14:tracePt t="7006" x="5768975" y="2692400"/>
          <p14:tracePt t="7009" x="5568950" y="2782888"/>
          <p14:tracePt t="7022" x="5386388" y="2801938"/>
          <p14:tracePt t="7025" x="5186363" y="2838450"/>
          <p14:tracePt t="7041" x="4894263" y="2874963"/>
          <p14:tracePt t="7057" x="4567238" y="2909888"/>
          <p14:tracePt t="7072" x="4476750" y="2928938"/>
          <p14:tracePt t="7076" x="4349750" y="2946400"/>
          <p14:tracePt t="7091" x="4076700" y="2965450"/>
          <p14:tracePt t="7110" x="3803650" y="3001963"/>
          <p14:tracePt t="7113" x="3675063" y="3019425"/>
          <p14:tracePt t="7128" x="3403600" y="3055938"/>
          <p14:tracePt t="7146" x="3184525" y="3055938"/>
          <p14:tracePt t="7160" x="2928938" y="3055938"/>
          <p14:tracePt t="7171" x="2838450" y="3055938"/>
          <p14:tracePt t="7190" x="2657475" y="3055938"/>
          <p14:tracePt t="7193" x="2584450" y="3055938"/>
          <p14:tracePt t="7206" x="2528888" y="3038475"/>
          <p14:tracePt t="7209" x="2474913" y="3038475"/>
          <p14:tracePt t="7222" x="2438400" y="3038475"/>
          <p14:tracePt t="7239" x="2420938" y="3038475"/>
          <p14:tracePt t="7377" x="2384425" y="3019425"/>
          <p14:tracePt t="7389" x="2384425" y="3001963"/>
          <p14:tracePt t="7406" x="2438400" y="2892425"/>
          <p14:tracePt t="7409" x="2492375" y="2838450"/>
          <p14:tracePt t="7422" x="2511425" y="2782888"/>
          <p14:tracePt t="7425" x="2547938" y="2765425"/>
          <p14:tracePt t="7441" x="2620963" y="2728913"/>
          <p14:tracePt t="7457" x="2674938" y="2692400"/>
          <p14:tracePt t="7472" x="2692400" y="2692400"/>
          <p14:tracePt t="7475" x="2711450" y="2673350"/>
          <p14:tracePt t="7489" x="2747963" y="2655888"/>
          <p14:tracePt t="7513" x="2765425" y="2655888"/>
          <p14:tracePt t="7544" x="2784475" y="2655888"/>
          <p14:tracePt t="7555" x="2801938" y="2655888"/>
          <p14:tracePt t="7566" x="2820988" y="2655888"/>
          <p14:tracePt t="7576" x="2838450" y="2655888"/>
          <p14:tracePt t="7588" x="2857500" y="2655888"/>
          <p14:tracePt t="7606" x="2874963" y="2655888"/>
          <p14:tracePt t="7623" x="2894013" y="2655888"/>
          <p14:tracePt t="7639" x="2928938" y="2655888"/>
          <p14:tracePt t="7674" x="2947988" y="2655888"/>
          <p14:tracePt t="7712" x="2965450" y="2655888"/>
          <p14:tracePt t="7721" x="2984500" y="2655888"/>
          <p14:tracePt t="7739" x="3001963" y="2655888"/>
          <p14:tracePt t="7755" x="3038475" y="2673350"/>
          <p14:tracePt t="7771" x="3057525" y="2673350"/>
          <p14:tracePt t="7789" x="3111500" y="2673350"/>
          <p14:tracePt t="7806" x="3130550" y="2673350"/>
          <p14:tracePt t="7809" x="3148013" y="2692400"/>
          <p14:tracePt t="7840" x="3167063" y="2692400"/>
          <p14:tracePt t="7857" x="3184525" y="2709863"/>
          <p14:tracePt t="7874" x="3201988" y="2709863"/>
          <p14:tracePt t="7888" x="3221038" y="2728913"/>
          <p14:tracePt t="7906" x="3257550" y="2746375"/>
          <p14:tracePt t="7920" x="3275013" y="2746375"/>
          <p14:tracePt t="7937" x="3294063" y="2746375"/>
          <p14:tracePt t="7954" x="3311525" y="2746375"/>
          <p14:tracePt t="7965" x="3330575" y="2746375"/>
          <p14:tracePt t="7984" x="3348038" y="2746375"/>
          <p14:tracePt t="7995" x="3367088" y="2746375"/>
          <p14:tracePt t="8006" x="3384550" y="2746375"/>
          <p14:tracePt t="8233" x="3403600" y="2746375"/>
          <p14:tracePt t="8243" x="3421063" y="2746375"/>
          <p14:tracePt t="8256" x="3457575" y="2746375"/>
          <p14:tracePt t="8272" x="3530600" y="2746375"/>
          <p14:tracePt t="8290" x="3603625" y="2746375"/>
          <p14:tracePt t="8306" x="3675063" y="2728913"/>
          <p14:tracePt t="8310" x="3711575" y="2728913"/>
          <p14:tracePt t="8313" x="3748088" y="2728913"/>
          <p14:tracePt t="8325" x="3784600" y="2728913"/>
          <p14:tracePt t="8338" x="3857625" y="2728913"/>
          <p14:tracePt t="8357" x="3894138" y="2728913"/>
          <p14:tracePt t="8372" x="3948113" y="2728913"/>
          <p14:tracePt t="8389" x="3967163" y="2728913"/>
          <p14:tracePt t="8406" x="4003675" y="2728913"/>
          <p14:tracePt t="8409" x="4040188" y="2728913"/>
          <p14:tracePt t="8422" x="4057650" y="2728913"/>
          <p14:tracePt t="8426" x="4076700" y="2728913"/>
          <p14:tracePt t="8440" x="4113213" y="2728913"/>
          <p14:tracePt t="8444" x="4130675" y="2728913"/>
          <p14:tracePt t="8457" x="4167188" y="2728913"/>
          <p14:tracePt t="8474" x="4184650" y="2728913"/>
          <p14:tracePt t="8489" x="4203700" y="2728913"/>
          <p14:tracePt t="8506" x="4240213" y="2728913"/>
          <p14:tracePt t="8524" x="4276725" y="2728913"/>
          <p14:tracePt t="8539" x="4294188" y="2728913"/>
          <p14:tracePt t="8556" x="4330700" y="2728913"/>
          <p14:tracePt t="8573" x="4386263" y="2728913"/>
          <p14:tracePt t="8588" x="4403725" y="2728913"/>
          <p14:tracePt t="8605" x="4440238" y="2728913"/>
          <p14:tracePt t="8622" x="4457700" y="2728913"/>
          <p14:tracePt t="8626" x="4476750" y="2728913"/>
          <p14:tracePt t="8639" x="4494213" y="2728913"/>
          <p14:tracePt t="8656" x="4513263" y="2728913"/>
          <p14:tracePt t="8683" x="4549775" y="2709863"/>
          <p14:tracePt t="8707" x="4567238" y="2709863"/>
          <p14:tracePt t="8793" x="4603750" y="2692400"/>
          <p14:tracePt t="9065" x="4622800" y="2673350"/>
          <p14:tracePt t="9080" x="4694238" y="2673350"/>
          <p14:tracePt t="9095" x="4767263" y="2673350"/>
          <p14:tracePt t="9098" x="4930775" y="2673350"/>
          <p14:tracePt t="9114" x="5240338" y="2692400"/>
          <p14:tracePt t="9128" x="5532438" y="2692400"/>
          <p14:tracePt t="9142" x="5622925" y="2692400"/>
          <p14:tracePt t="9146" x="5732463" y="2692400"/>
          <p14:tracePt t="9157" x="5786438" y="2692400"/>
          <p14:tracePt t="9161" x="5842000" y="2692400"/>
          <p14:tracePt t="9174" x="5876925" y="2709863"/>
          <p14:tracePt t="9177" x="5895975" y="2709863"/>
          <p14:tracePt t="9191" x="5932488" y="2709863"/>
          <p14:tracePt t="12960" x="5949950" y="2709863"/>
          <p14:tracePt t="13041" x="5949950" y="2728913"/>
          <p14:tracePt t="13051" x="5986463" y="2728913"/>
          <p14:tracePt t="13063" x="6005513" y="2728913"/>
          <p14:tracePt t="13067" x="6059488" y="2728913"/>
          <p14:tracePt t="13073" x="6113463" y="2728913"/>
          <p14:tracePt t="13083" x="6186488" y="2728913"/>
          <p14:tracePt t="13096" x="6332538" y="2728913"/>
          <p14:tracePt t="13113" x="6459538" y="2709863"/>
          <p14:tracePt t="13126" x="6515100" y="2709863"/>
          <p14:tracePt t="13129" x="6532563" y="2709863"/>
          <p14:tracePt t="13141" x="6551613" y="2709863"/>
          <p14:tracePt t="13304" x="6569075" y="2709863"/>
          <p14:tracePt t="13313" x="6586538" y="2709863"/>
          <p14:tracePt t="13329" x="6605588" y="2709863"/>
          <p14:tracePt t="13339" x="6623050" y="2709863"/>
          <p14:tracePt t="13356" x="6642100" y="2709863"/>
          <p14:tracePt t="13374" x="6678613" y="2709863"/>
          <p14:tracePt t="13388" x="6696075" y="2709863"/>
          <p14:tracePt t="13406" x="6732588" y="2692400"/>
          <p14:tracePt t="13408" x="6769100" y="2692400"/>
          <p14:tracePt t="13433" x="6788150" y="2692400"/>
          <p14:tracePt t="13444" x="6805613" y="2692400"/>
          <p14:tracePt t="13455" x="6824663" y="2692400"/>
          <p14:tracePt t="13459" x="6842125" y="2673350"/>
          <p14:tracePt t="13472" x="6859588" y="2673350"/>
          <p14:tracePt t="13488" x="6878638" y="2673350"/>
          <p14:tracePt t="13512" x="6896100" y="2673350"/>
          <p14:tracePt t="13560" x="6915150" y="2673350"/>
          <p14:tracePt t="13600" x="6932613" y="2673350"/>
          <p14:tracePt t="13640" x="6951663" y="2655888"/>
          <p14:tracePt t="13657" x="6988175" y="2655888"/>
          <p14:tracePt t="13696" x="7005638" y="2655888"/>
          <p14:tracePt t="13706" x="7024688" y="2655888"/>
          <p14:tracePt t="13724" x="7042150" y="2655888"/>
          <p14:tracePt t="13754" x="7061200" y="2655888"/>
          <p14:tracePt t="13784" x="7078663" y="2655888"/>
          <p14:tracePt t="13816" x="7096125" y="2655888"/>
          <p14:tracePt t="13904" x="7115175" y="2655888"/>
          <p14:tracePt t="13969" x="7061200" y="2655888"/>
          <p14:tracePt t="13978" x="7042150" y="2655888"/>
          <p14:tracePt t="13990" x="6951663" y="2655888"/>
          <p14:tracePt t="13993" x="6859588" y="2673350"/>
          <p14:tracePt t="14006" x="6732588" y="2692400"/>
          <p14:tracePt t="14022" x="6478588" y="2709863"/>
          <p14:tracePt t="14039" x="6315075" y="2728913"/>
          <p14:tracePt t="14042" x="6259513" y="2746375"/>
          <p14:tracePt t="14056" x="6242050" y="2746375"/>
          <p14:tracePt t="14248" x="6223000" y="2765425"/>
          <p14:tracePt t="14273" x="6242050" y="2765425"/>
          <p14:tracePt t="14283" x="6315075" y="2765425"/>
          <p14:tracePt t="14294" x="6386513" y="2765425"/>
          <p14:tracePt t="14297" x="6478588" y="2746375"/>
          <p14:tracePt t="14309" x="6551613" y="2728913"/>
          <p14:tracePt t="14322" x="6623050" y="2728913"/>
          <p14:tracePt t="14325" x="6678613" y="2728913"/>
          <p14:tracePt t="14339" x="6769100" y="2728913"/>
          <p14:tracePt t="14355" x="6842125" y="2728913"/>
          <p14:tracePt t="14373" x="6878638" y="2692400"/>
          <p14:tracePt t="14389" x="6915150" y="2692400"/>
          <p14:tracePt t="14404" x="6932613" y="2692400"/>
          <p14:tracePt t="14408" x="6951663" y="2692400"/>
          <p14:tracePt t="14424" x="6969125" y="2692400"/>
          <p14:tracePt t="14448" x="6988175" y="2692400"/>
          <p14:tracePt t="14464" x="7005638" y="2692400"/>
          <p14:tracePt t="14475" x="7024688" y="2692400"/>
          <p14:tracePt t="14489" x="7042150" y="2673350"/>
          <p14:tracePt t="14506" x="7078663" y="2673350"/>
          <p14:tracePt t="14524" x="7096125" y="2673350"/>
          <p14:tracePt t="14538" x="7151688" y="2655888"/>
          <p14:tracePt t="14555" x="7188200" y="2655888"/>
          <p14:tracePt t="14572" x="7205663" y="2655888"/>
          <p14:tracePt t="14589" x="7261225" y="2655888"/>
          <p14:tracePt t="14605" x="7315200" y="2638425"/>
          <p14:tracePt t="14609" x="7332663" y="2638425"/>
          <p14:tracePt t="14622" x="7351713" y="2638425"/>
          <p14:tracePt t="14639" x="7369175" y="2638425"/>
          <p14:tracePt t="14642" x="7388225" y="2638425"/>
          <p14:tracePt t="14657" x="7405688" y="2638425"/>
          <p14:tracePt t="14673" x="7424738" y="2638425"/>
          <p14:tracePt t="14677" x="7461250" y="2619375"/>
          <p14:tracePt t="14690" x="7515225" y="2619375"/>
          <p14:tracePt t="14705" x="7569200" y="2619375"/>
          <p14:tracePt t="14709" x="7605713" y="2619375"/>
          <p14:tracePt t="14723" x="7697788" y="2619375"/>
          <p14:tracePt t="14740" x="7715250" y="2619375"/>
          <p14:tracePt t="14755" x="7788275" y="2619375"/>
          <p14:tracePt t="14773" x="7842250" y="2638425"/>
          <p14:tracePt t="14790" x="7897813" y="2655888"/>
          <p14:tracePt t="14793" x="7970838" y="2655888"/>
          <p14:tracePt t="14806" x="8007350" y="2673350"/>
          <p14:tracePt t="14810" x="8043863" y="2692400"/>
          <p14:tracePt t="14824" x="8115300" y="2692400"/>
          <p14:tracePt t="14839" x="8170863" y="2692400"/>
          <p14:tracePt t="14856" x="8188325" y="2692400"/>
          <p14:tracePt t="14872" x="8207375" y="2692400"/>
          <p14:tracePt t="14896" x="8224838" y="2692400"/>
          <p14:tracePt t="14928" x="8243888" y="2692400"/>
          <p14:tracePt t="14952" x="8261350" y="2692400"/>
          <p14:tracePt t="14969" x="8297863" y="2692400"/>
          <p14:tracePt t="15032" x="8315325" y="2673350"/>
          <p14:tracePt t="15042" x="8351838" y="2673350"/>
          <p14:tracePt t="15056" x="8370888" y="2655888"/>
          <p14:tracePt t="15073" x="8407400" y="2655888"/>
          <p14:tracePt t="15095" x="8443913" y="2638425"/>
          <p14:tracePt t="15099" x="8461375" y="2638425"/>
          <p14:tracePt t="15112" x="8497888" y="2619375"/>
          <p14:tracePt t="15127" x="8516938" y="2619375"/>
          <p14:tracePt t="15130" x="8534400" y="2619375"/>
          <p14:tracePt t="15142" x="8551863" y="2619375"/>
          <p14:tracePt t="15155" x="8570913" y="2619375"/>
          <p14:tracePt t="15173" x="8607425" y="2619375"/>
          <p14:tracePt t="15189" x="8624888" y="2619375"/>
          <p14:tracePt t="15206" x="8661400" y="2619375"/>
          <p14:tracePt t="15209" x="8680450" y="2619375"/>
          <p14:tracePt t="15232" x="8697913" y="2619375"/>
          <p14:tracePt t="15257" x="8734425" y="2619375"/>
          <p14:tracePt t="15280" x="8753475" y="2619375"/>
          <p14:tracePt t="15306" x="8788400" y="2619375"/>
          <p14:tracePt t="15324" x="8807450" y="2619375"/>
          <p14:tracePt t="15337" x="8824913" y="2619375"/>
          <p14:tracePt t="15347" x="8843963" y="2619375"/>
          <p14:tracePt t="15371" x="8861425" y="2601913"/>
          <p14:tracePt t="15408" x="8880475" y="2601913"/>
          <p14:tracePt t="15641" x="8897938" y="2601913"/>
          <p14:tracePt t="15872" x="8897938" y="2582863"/>
          <p14:tracePt t="15889" x="8843963" y="2582863"/>
          <p14:tracePt t="15904" x="8734425" y="2582863"/>
          <p14:tracePt t="15907" x="8588375" y="2582863"/>
          <p14:tracePt t="15919" x="8407400" y="2582863"/>
          <p14:tracePt t="15924" x="8134350" y="2582863"/>
          <p14:tracePt t="15932" x="7824788" y="2601913"/>
          <p14:tracePt t="15945" x="7205663" y="2655888"/>
          <p14:tracePt t="15958" x="6896100" y="2673350"/>
          <p14:tracePt t="15961" x="6569075" y="2728913"/>
          <p14:tracePt t="15974" x="6315075" y="2746375"/>
          <p14:tracePt t="15978" x="6132513" y="2765425"/>
          <p14:tracePt t="15993" x="5822950" y="2819400"/>
          <p14:tracePt t="16008" x="5695950" y="2838450"/>
          <p14:tracePt t="16023" x="5640388" y="2838450"/>
          <p14:tracePt t="16026" x="5622925" y="2838450"/>
          <p14:tracePt t="16040" x="5586413" y="2855913"/>
          <p14:tracePt t="16056" x="5549900" y="2874963"/>
          <p14:tracePt t="16073" x="5459413" y="2928938"/>
          <p14:tracePt t="16090" x="5332413" y="3038475"/>
          <p14:tracePt t="16098" x="5276850" y="3055938"/>
          <p14:tracePt t="16113" x="5130800" y="3092450"/>
          <p14:tracePt t="16129" x="5040313" y="3146425"/>
          <p14:tracePt t="16144" x="4913313" y="3201988"/>
          <p14:tracePt t="16158" x="4876800" y="3201988"/>
          <p14:tracePt t="16161" x="4840288" y="3201988"/>
          <p14:tracePt t="16175" x="4786313" y="3201988"/>
          <p14:tracePt t="16178" x="4713288" y="3201988"/>
          <p14:tracePt t="16189" x="4640263" y="3201988"/>
          <p14:tracePt t="16206" x="4513263" y="3201988"/>
          <p14:tracePt t="16222" x="4367213" y="3201988"/>
          <p14:tracePt t="16240" x="4113213" y="3201988"/>
          <p14:tracePt t="16255" x="4057650" y="3201988"/>
          <p14:tracePt t="16259" x="4021138" y="3201988"/>
          <p14:tracePt t="16272" x="3984625" y="3201988"/>
          <p14:tracePt t="16275" x="3948113" y="3201988"/>
          <p14:tracePt t="16290" x="3857625" y="3201988"/>
          <p14:tracePt t="16307" x="3767138" y="3182938"/>
          <p14:tracePt t="16322" x="3657600" y="3182938"/>
          <p14:tracePt t="16339" x="3584575" y="3165475"/>
          <p14:tracePt t="16356" x="3494088" y="3165475"/>
          <p14:tracePt t="16373" x="3457575" y="3165475"/>
          <p14:tracePt t="16389" x="3421063" y="3146425"/>
          <p14:tracePt t="16504" x="3403600" y="3146425"/>
          <p14:tracePt t="16529" x="3367088" y="3128963"/>
          <p14:tracePt t="16540" x="3348038" y="3128963"/>
          <p14:tracePt t="16576" x="3330575" y="3128963"/>
          <p14:tracePt t="16585" x="3294063" y="3109913"/>
          <p14:tracePt t="16601" x="3257550" y="3092450"/>
          <p14:tracePt t="16613" x="3221038" y="3092450"/>
          <p14:tracePt t="16617" x="3201988" y="3074988"/>
          <p14:tracePt t="16631" x="3148013" y="3038475"/>
          <p14:tracePt t="16635" x="3094038" y="3038475"/>
          <p14:tracePt t="16649" x="2965450" y="3001963"/>
          <p14:tracePt t="16663" x="2874963" y="2965450"/>
          <p14:tracePt t="16677" x="2711450" y="2909888"/>
          <p14:tracePt t="16693" x="2528888" y="2874963"/>
          <p14:tracePt t="16697" x="2474913" y="2855913"/>
          <p14:tracePt t="16713" x="2347913" y="2838450"/>
          <p14:tracePt t="16729" x="2255838" y="2819400"/>
          <p14:tracePt t="16743" x="2219325" y="2819400"/>
          <p14:tracePt t="16745" x="2184400" y="2819400"/>
          <p14:tracePt t="16760" x="2165350" y="2819400"/>
          <p14:tracePt t="16772" x="2147888" y="2819400"/>
          <p14:tracePt t="16788" x="2128838" y="2819400"/>
          <p14:tracePt t="16805" x="2111375" y="2819400"/>
          <p14:tracePt t="16824" x="2092325" y="2819400"/>
          <p14:tracePt t="16839" x="2074863" y="2819400"/>
          <p14:tracePt t="16855" x="2055813" y="2838450"/>
          <p14:tracePt t="16859" x="2038350" y="2838450"/>
          <p14:tracePt t="16873" x="2019300" y="2838450"/>
          <p14:tracePt t="16889" x="1965325" y="2855913"/>
          <p14:tracePt t="16906" x="1947863" y="2874963"/>
          <p14:tracePt t="16924" x="1928813" y="2892425"/>
          <p14:tracePt t="16944" x="1911350" y="2892425"/>
          <p14:tracePt t="16960" x="1892300" y="2892425"/>
          <p14:tracePt t="16973" x="1874838" y="2892425"/>
          <p14:tracePt t="16989" x="1855788" y="2909888"/>
          <p14:tracePt t="17006" x="1838325" y="2928938"/>
          <p14:tracePt t="17022" x="1782763" y="2946400"/>
          <p14:tracePt t="17039" x="1746250" y="2965450"/>
          <p14:tracePt t="17064" x="1709738" y="2965450"/>
          <p14:tracePt t="17185" x="1709738" y="2982913"/>
          <p14:tracePt t="17201" x="1709738" y="3001963"/>
          <p14:tracePt t="17212" x="1728788" y="3001963"/>
          <p14:tracePt t="17224" x="1947863" y="3001963"/>
          <p14:tracePt t="17238" x="2147888" y="3001963"/>
          <p14:tracePt t="17242" x="2365375" y="3001963"/>
          <p14:tracePt t="17256" x="2547938" y="2982913"/>
          <p14:tracePt t="17272" x="2894013" y="2946400"/>
          <p14:tracePt t="17275" x="3001963" y="2946400"/>
          <p14:tracePt t="17288" x="3094038" y="2946400"/>
          <p14:tracePt t="17291" x="3130550" y="2928938"/>
          <p14:tracePt t="17312" x="3148013" y="2928938"/>
          <p14:tracePt t="17432" x="3167063" y="2928938"/>
          <p14:tracePt t="17457" x="3184525" y="2928938"/>
          <p14:tracePt t="17474" x="3201988" y="2909888"/>
          <p14:tracePt t="17496" x="3238500" y="2909888"/>
          <p14:tracePt t="17528" x="3257550" y="2909888"/>
          <p14:tracePt t="17539" x="3275013" y="2909888"/>
          <p14:tracePt t="17549" x="3294063" y="2892425"/>
          <p14:tracePt t="17561" x="3330575" y="2874963"/>
          <p14:tracePt t="17574" x="3367088" y="2874963"/>
          <p14:tracePt t="17577" x="3384550" y="2855913"/>
          <p14:tracePt t="17590" x="3384550" y="2838450"/>
          <p14:tracePt t="17593" x="3403600" y="2801938"/>
          <p14:tracePt t="17606" x="3421063" y="2782888"/>
          <p14:tracePt t="17609" x="3421063" y="2746375"/>
          <p14:tracePt t="17622" x="3421063" y="2728913"/>
          <p14:tracePt t="17626" x="3421063" y="2709863"/>
          <p14:tracePt t="17640" x="3421063" y="2673350"/>
          <p14:tracePt t="17655" x="3421063" y="2638425"/>
          <p14:tracePt t="17675" x="3403600" y="2619375"/>
          <p14:tracePt t="17693" x="3330575" y="2565400"/>
          <p14:tracePt t="17706" x="3275013" y="2509838"/>
          <p14:tracePt t="17723" x="3184525" y="2492375"/>
          <p14:tracePt t="17739" x="3130550" y="2455863"/>
          <p14:tracePt t="17756" x="3074988" y="2419350"/>
          <p14:tracePt t="17760" x="3057525" y="2419350"/>
          <p14:tracePt t="17776" x="3038475" y="2419350"/>
          <p14:tracePt t="17792" x="3021013" y="2419350"/>
          <p14:tracePt t="17804" x="2928938" y="2419350"/>
          <p14:tracePt t="17823" x="2894013" y="2419350"/>
          <p14:tracePt t="17826" x="2820988" y="2436813"/>
          <p14:tracePt t="17839" x="2765425" y="2455863"/>
          <p14:tracePt t="17842" x="2728913" y="2492375"/>
          <p14:tracePt t="17855" x="2692400" y="2509838"/>
          <p14:tracePt t="17858" x="2657475" y="2565400"/>
          <p14:tracePt t="17874" x="2620963" y="2582863"/>
          <p14:tracePt t="17877" x="2620963" y="2601913"/>
          <p14:tracePt t="17892" x="2601913" y="2692400"/>
          <p14:tracePt t="17905" x="2601913" y="2709863"/>
          <p14:tracePt t="17909" x="2601913" y="2728913"/>
          <p14:tracePt t="17924" x="2601913" y="2782888"/>
          <p14:tracePt t="17939" x="2620963" y="2819400"/>
          <p14:tracePt t="17955" x="2674938" y="2874963"/>
          <p14:tracePt t="17972" x="2747963" y="2928938"/>
          <p14:tracePt t="17989" x="2894013" y="3019425"/>
          <p14:tracePt t="18006" x="3001963" y="3055938"/>
          <p14:tracePt t="18010" x="3074988" y="3092450"/>
          <p14:tracePt t="18025" x="3184525" y="3092450"/>
          <p14:tracePt t="18039" x="3238500" y="3092450"/>
          <p14:tracePt t="18043" x="3275013" y="3092450"/>
          <p14:tracePt t="18056" x="3311525" y="3092450"/>
          <p14:tracePt t="18059" x="3348038" y="3092450"/>
          <p14:tracePt t="18073" x="3403600" y="3092450"/>
          <p14:tracePt t="18136" x="3421063" y="3092450"/>
          <p14:tracePt t="18145" x="3438525" y="3092450"/>
          <p14:tracePt t="18156" x="3457575" y="3092450"/>
          <p14:tracePt t="18173" x="3530600" y="3074988"/>
          <p14:tracePt t="18190" x="3621088" y="3038475"/>
          <p14:tracePt t="18193" x="3675063" y="3038475"/>
          <p14:tracePt t="18206" x="3730625" y="3001963"/>
          <p14:tracePt t="18209" x="3821113" y="2982913"/>
          <p14:tracePt t="18225" x="3948113" y="2965450"/>
          <p14:tracePt t="18239" x="4021138" y="2965450"/>
          <p14:tracePt t="18242" x="4130675" y="2946400"/>
          <p14:tracePt t="18257" x="4240213" y="2928938"/>
          <p14:tracePt t="18273" x="4349750" y="2928938"/>
          <p14:tracePt t="18289" x="4386263" y="2928938"/>
          <p14:tracePt t="18306" x="4476750" y="2928938"/>
          <p14:tracePt t="18322" x="4494213" y="2928938"/>
          <p14:tracePt t="18326" x="4530725" y="2928938"/>
          <p14:tracePt t="18329" x="4567238" y="2928938"/>
          <p14:tracePt t="18341" x="4586288" y="2928938"/>
          <p14:tracePt t="18344" x="4622800" y="2909888"/>
          <p14:tracePt t="18356" x="4640263" y="2909888"/>
          <p14:tracePt t="18372" x="4713288" y="2909888"/>
          <p14:tracePt t="18389" x="4786313" y="2909888"/>
          <p14:tracePt t="18405" x="4859338" y="2909888"/>
          <p14:tracePt t="18422" x="4949825" y="2892425"/>
          <p14:tracePt t="18440" x="4986338" y="2874963"/>
          <p14:tracePt t="18456" x="5040313" y="2874963"/>
          <p14:tracePt t="18459" x="5059363" y="2874963"/>
          <p14:tracePt t="18473" x="5076825" y="2874963"/>
          <p14:tracePt t="18506" x="5095875" y="2874963"/>
          <p14:tracePt t="18584" x="5113338" y="2874963"/>
          <p14:tracePt t="18593" x="5130800" y="2874963"/>
          <p14:tracePt t="18616" x="5149850" y="2874963"/>
          <p14:tracePt t="18627" x="5167313" y="2874963"/>
          <p14:tracePt t="18638" x="5186363" y="2874963"/>
          <p14:tracePt t="18642" x="5203825" y="2874963"/>
          <p14:tracePt t="18656" x="5222875" y="2874963"/>
          <p14:tracePt t="18673" x="5276850" y="2909888"/>
          <p14:tracePt t="18690" x="5313363" y="2928938"/>
          <p14:tracePt t="18694" x="5349875" y="2946400"/>
          <p14:tracePt t="18697" x="5386388" y="2946400"/>
          <p14:tracePt t="18713" x="5459413" y="2982913"/>
          <p14:tracePt t="18728" x="5513388" y="3019425"/>
          <p14:tracePt t="18741" x="5532438" y="3019425"/>
          <p14:tracePt t="18755" x="5586413" y="3019425"/>
          <p14:tracePt t="18773" x="5640388" y="3038475"/>
          <p14:tracePt t="18789" x="5659438" y="3038475"/>
          <p14:tracePt t="18805" x="5695950" y="3038475"/>
          <p14:tracePt t="18822" x="5713413" y="3038475"/>
          <p14:tracePt t="18826" x="5732463" y="3038475"/>
          <p14:tracePt t="18839" x="5749925" y="3038475"/>
          <p14:tracePt t="18857" x="5786438" y="3038475"/>
          <p14:tracePt t="18873" x="5786438" y="3019425"/>
          <p14:tracePt t="18890" x="5805488" y="3019425"/>
          <p14:tracePt t="18892" x="5822950" y="3019425"/>
          <p14:tracePt t="18905" x="5842000" y="3001963"/>
          <p14:tracePt t="18923" x="5859463" y="2982913"/>
          <p14:tracePt t="18945" x="5876925" y="2982913"/>
          <p14:tracePt t="18992" x="5895975" y="2982913"/>
          <p14:tracePt t="19008" x="5913438" y="2965450"/>
          <p14:tracePt t="19024" x="5949950" y="2946400"/>
          <p14:tracePt t="19040" x="5969000" y="2928938"/>
          <p14:tracePt t="19128" x="5969000" y="2909888"/>
          <p14:tracePt t="19153" x="5969000" y="2892425"/>
          <p14:tracePt t="19170" x="5969000" y="2874963"/>
          <p14:tracePt t="19180" x="5969000" y="2855913"/>
          <p14:tracePt t="19191" x="5932488" y="2838450"/>
          <p14:tracePt t="19205" x="5932488" y="2819400"/>
          <p14:tracePt t="19222" x="5895975" y="2801938"/>
          <p14:tracePt t="19239" x="5805488" y="2746375"/>
          <p14:tracePt t="19243" x="5786438" y="2728913"/>
          <p14:tracePt t="19256" x="5749925" y="2709863"/>
          <p14:tracePt t="19260" x="5732463" y="2673350"/>
          <p14:tracePt t="19274" x="5695950" y="2655888"/>
          <p14:tracePt t="19290" x="5659438" y="2638425"/>
          <p14:tracePt t="19306" x="5640388" y="2638425"/>
          <p14:tracePt t="19322" x="5622925" y="2619375"/>
          <p14:tracePt t="19339" x="5549900" y="2601913"/>
          <p14:tracePt t="19356" x="5476875" y="2582863"/>
          <p14:tracePt t="19372" x="5386388" y="2582863"/>
          <p14:tracePt t="19389" x="5313363" y="2565400"/>
          <p14:tracePt t="19406" x="5203825" y="2546350"/>
          <p14:tracePt t="19409" x="5149850" y="2546350"/>
          <p14:tracePt t="19423" x="5113338" y="2546350"/>
          <p14:tracePt t="19426" x="5059363" y="2528888"/>
          <p14:tracePt t="19441" x="4930775" y="2509838"/>
          <p14:tracePt t="19457" x="4840288" y="2509838"/>
          <p14:tracePt t="19474" x="4749800" y="2492375"/>
          <p14:tracePt t="19489" x="4713288" y="2492375"/>
          <p14:tracePt t="19492" x="4657725" y="2492375"/>
          <p14:tracePt t="19506" x="4603750" y="2473325"/>
          <p14:tracePt t="19523" x="4567238" y="2473325"/>
          <p14:tracePt t="19539" x="4530725" y="2492375"/>
          <p14:tracePt t="19555" x="4513263" y="2492375"/>
          <p14:tracePt t="19573" x="4440238" y="2528888"/>
          <p14:tracePt t="19589" x="4440238" y="2565400"/>
          <p14:tracePt t="19606" x="4386263" y="2619375"/>
          <p14:tracePt t="19609" x="4367213" y="2638425"/>
          <p14:tracePt t="19622" x="4367213" y="2673350"/>
          <p14:tracePt t="19626" x="4349750" y="2692400"/>
          <p14:tracePt t="19649" x="4349750" y="2709863"/>
          <p14:tracePt t="19662" x="4349750" y="2765425"/>
          <p14:tracePt t="19666" x="4367213" y="2819400"/>
          <p14:tracePt t="19681" x="4386263" y="2838450"/>
          <p14:tracePt t="19685" x="4421188" y="2855913"/>
          <p14:tracePt t="19702" x="4457700" y="2892425"/>
          <p14:tracePt t="19706" x="4476750" y="2946400"/>
          <p14:tracePt t="19721" x="4494213" y="2946400"/>
          <p14:tracePt t="19734" x="4567238" y="3001963"/>
          <p14:tracePt t="19745" x="4676775" y="3055938"/>
          <p14:tracePt t="19758" x="4749800" y="3074988"/>
          <p14:tracePt t="19772" x="4840288" y="3109913"/>
          <p14:tracePt t="19789" x="4949825" y="3128963"/>
          <p14:tracePt t="19806" x="5113338" y="3128963"/>
          <p14:tracePt t="19809" x="5186363" y="3128963"/>
          <p14:tracePt t="19822" x="5259388" y="3128963"/>
          <p14:tracePt t="19826" x="5332413" y="3128963"/>
          <p14:tracePt t="19839" x="5403850" y="3128963"/>
          <p14:tracePt t="19842" x="5476875" y="3128963"/>
          <p14:tracePt t="19857" x="5640388" y="3128963"/>
          <p14:tracePt t="19872" x="5713413" y="3128963"/>
          <p14:tracePt t="19876" x="5786438" y="3128963"/>
          <p14:tracePt t="19890" x="5842000" y="3128963"/>
          <p14:tracePt t="19893" x="5895975" y="3128963"/>
          <p14:tracePt t="19905" x="5969000" y="3128963"/>
          <p14:tracePt t="19923" x="6042025" y="3128963"/>
          <p14:tracePt t="19939" x="6096000" y="3128963"/>
          <p14:tracePt t="19957" x="6149975" y="3128963"/>
          <p14:tracePt t="19972" x="6223000" y="3128963"/>
          <p14:tracePt t="19990" x="6278563" y="3128963"/>
          <p14:tracePt t="19994" x="6315075" y="3128963"/>
          <p14:tracePt t="20006" x="6332538" y="3128963"/>
          <p14:tracePt t="20022" x="6369050" y="3109913"/>
          <p14:tracePt t="20026" x="6386513" y="3092450"/>
          <p14:tracePt t="20049" x="6405563" y="3092450"/>
          <p14:tracePt t="20062" x="6423025" y="3055938"/>
          <p14:tracePt t="20066" x="6442075" y="3055938"/>
          <p14:tracePt t="20080" x="6442075" y="3038475"/>
          <p14:tracePt t="20093" x="6459538" y="3001963"/>
          <p14:tracePt t="20122" x="6459538" y="2965450"/>
          <p14:tracePt t="20138" x="6459538" y="2946400"/>
          <p14:tracePt t="20154" x="6405563" y="2928938"/>
          <p14:tracePt t="20165" x="6405563" y="2909888"/>
          <p14:tracePt t="20177" x="6296025" y="2874963"/>
          <p14:tracePt t="20189" x="6242050" y="2874963"/>
          <p14:tracePt t="20206" x="6113463" y="2855913"/>
          <p14:tracePt t="20209" x="5986463" y="2819400"/>
          <p14:tracePt t="20223" x="5842000" y="2819400"/>
          <p14:tracePt t="20226" x="5713413" y="2819400"/>
          <p14:tracePt t="20240" x="5605463" y="2819400"/>
          <p14:tracePt t="20243" x="5513388" y="2819400"/>
          <p14:tracePt t="20256" x="5476875" y="2819400"/>
          <p14:tracePt t="20260" x="5422900" y="2819400"/>
          <p14:tracePt t="20275" x="5349875" y="2819400"/>
          <p14:tracePt t="20289" x="5332413" y="2819400"/>
          <p14:tracePt t="20306" x="5313363" y="2838450"/>
          <p14:tracePt t="20322" x="5295900" y="2855913"/>
          <p14:tracePt t="20326" x="5276850" y="2874963"/>
          <p14:tracePt t="20329" x="5240338" y="2892425"/>
          <p14:tracePt t="20347" x="5222875" y="2909888"/>
          <p14:tracePt t="20361" x="5186363" y="2928938"/>
          <p14:tracePt t="20373" x="5186363" y="2946400"/>
          <p14:tracePt t="20389" x="5149850" y="2946400"/>
          <p14:tracePt t="20408" x="5130800" y="2946400"/>
          <p14:tracePt t="20433" x="5113338" y="2946400"/>
          <p14:tracePt t="20576" x="5113338" y="2965450"/>
          <p14:tracePt t="20592" x="5113338" y="2982913"/>
          <p14:tracePt t="20601" x="5130800" y="2982913"/>
          <p14:tracePt t="20612" x="5167313" y="3001963"/>
          <p14:tracePt t="20624" x="5313363" y="3019425"/>
          <p14:tracePt t="20638" x="5386388" y="3019425"/>
          <p14:tracePt t="20642" x="5440363" y="3019425"/>
          <p14:tracePt t="20656" x="5513388" y="3019425"/>
          <p14:tracePt t="20673" x="5659438" y="3019425"/>
          <p14:tracePt t="20676" x="5713413" y="3019425"/>
          <p14:tracePt t="20690" x="5822950" y="3019425"/>
          <p14:tracePt t="20706" x="5876925" y="3019425"/>
          <p14:tracePt t="20710" x="5932488" y="3019425"/>
          <p14:tracePt t="20714" x="5969000" y="3019425"/>
          <p14:tracePt t="20725" x="6005513" y="3019425"/>
          <p14:tracePt t="20739" x="6113463" y="3019425"/>
          <p14:tracePt t="20757" x="6205538" y="3019425"/>
          <p14:tracePt t="20773" x="6296025" y="3019425"/>
          <p14:tracePt t="20789" x="6369050" y="3019425"/>
          <p14:tracePt t="20805" x="6442075" y="3019425"/>
          <p14:tracePt t="20823" x="6496050" y="3019425"/>
          <p14:tracePt t="20827" x="6515100" y="3019425"/>
          <p14:tracePt t="20839" x="6551613" y="3019425"/>
          <p14:tracePt t="20842" x="6569075" y="3019425"/>
          <p14:tracePt t="20856" x="6605588" y="3019425"/>
          <p14:tracePt t="20859" x="6642100" y="3019425"/>
          <p14:tracePt t="20874" x="6696075" y="3019425"/>
          <p14:tracePt t="20889" x="6769100" y="3019425"/>
          <p14:tracePt t="20906" x="6805613" y="3019425"/>
          <p14:tracePt t="20924" x="6842125" y="3038475"/>
          <p14:tracePt t="20955" x="6896100" y="3038475"/>
          <p14:tracePt t="21009" x="6915150" y="3038475"/>
          <p14:tracePt t="21032" x="6932613" y="3038475"/>
          <p14:tracePt t="21048" x="6951663" y="3038475"/>
          <p14:tracePt t="21065" x="6969125" y="3038475"/>
          <p14:tracePt t="21265" x="6951663" y="3038475"/>
          <p14:tracePt t="21274" x="6932613" y="3038475"/>
          <p14:tracePt t="21290" x="6878638" y="3038475"/>
          <p14:tracePt t="21306" x="6788150" y="3038475"/>
          <p14:tracePt t="21322" x="6551613" y="3055938"/>
          <p14:tracePt t="21339" x="6386513" y="3055938"/>
          <p14:tracePt t="21343" x="6205538" y="3055938"/>
          <p14:tracePt t="21347" x="6059488" y="3055938"/>
          <p14:tracePt t="21360" x="5732463" y="3055938"/>
          <p14:tracePt t="21372" x="5605463" y="3055938"/>
          <p14:tracePt t="21388" x="5422900" y="3055938"/>
          <p14:tracePt t="21406" x="5349875" y="3055938"/>
          <p14:tracePt t="21552" x="5349875" y="3074988"/>
          <p14:tracePt t="21561" x="5386388" y="3074988"/>
          <p14:tracePt t="21572" x="5422900" y="3074988"/>
          <p14:tracePt t="21589" x="5568950" y="3074988"/>
          <p14:tracePt t="21606" x="5732463" y="3055938"/>
          <p14:tracePt t="21609" x="5859463" y="3038475"/>
          <p14:tracePt t="21623" x="5949950" y="3038475"/>
          <p14:tracePt t="21626" x="6078538" y="3019425"/>
          <p14:tracePt t="21641" x="6259513" y="3019425"/>
          <p14:tracePt t="21656" x="6350000" y="3019425"/>
          <p14:tracePt t="21659" x="6478588" y="3001963"/>
          <p14:tracePt t="21673" x="6551613" y="2982913"/>
          <p14:tracePt t="21676" x="6605588" y="2965450"/>
          <p14:tracePt t="21691" x="6623050" y="2965450"/>
          <p14:tracePt t="21694" x="6659563" y="2965450"/>
          <p14:tracePt t="21697" x="6678613" y="2965450"/>
          <p14:tracePt t="21711" x="6696075" y="2965450"/>
          <p14:tracePt t="21714" x="6732588" y="2946400"/>
          <p14:tracePt t="21726" x="6751638" y="2946400"/>
          <p14:tracePt t="21739" x="6805613" y="2928938"/>
          <p14:tracePt t="21756" x="6842125" y="2928938"/>
          <p14:tracePt t="21773" x="6896100" y="2928938"/>
          <p14:tracePt t="21790" x="6932613" y="2928938"/>
          <p14:tracePt t="21805" x="6969125" y="2928938"/>
          <p14:tracePt t="21822" x="6988175" y="2928938"/>
          <p14:tracePt t="21826" x="7005638" y="2928938"/>
          <p14:tracePt t="21838" x="7042150" y="2928938"/>
          <p14:tracePt t="21864" x="7061200" y="2928938"/>
          <p14:tracePt t="21920" x="7096125" y="2928938"/>
          <p14:tracePt t="21930" x="7115175" y="2909888"/>
          <p14:tracePt t="21969" x="7132638" y="2909888"/>
          <p14:tracePt t="21979" x="7151688" y="2909888"/>
          <p14:tracePt t="21992" x="7169150" y="2909888"/>
          <p14:tracePt t="21995" x="7188200" y="2909888"/>
          <p14:tracePt t="22007" x="7205663" y="2909888"/>
          <p14:tracePt t="22023" x="7224713" y="2909888"/>
          <p14:tracePt t="22026" x="7242175" y="2909888"/>
          <p14:tracePt t="22049" x="7261225" y="2909888"/>
          <p14:tracePt t="22073" x="7278688" y="2909888"/>
          <p14:tracePt t="22090" x="7297738" y="2909888"/>
          <p14:tracePt t="22099" x="7315200" y="2909888"/>
          <p14:tracePt t="22233" x="7332663" y="2909888"/>
          <p14:tracePt t="22449" x="7351713" y="2909888"/>
          <p14:tracePt t="22592" x="7332663" y="2909888"/>
          <p14:tracePt t="22609" x="7297738" y="2909888"/>
          <p14:tracePt t="22618" x="7278688" y="2909888"/>
          <p14:tracePt t="22629" x="7242175" y="2909888"/>
          <p14:tracePt t="22641" x="7061200" y="2928938"/>
          <p14:tracePt t="22656" x="6932613" y="2928938"/>
          <p14:tracePt t="22659" x="6751638" y="2928938"/>
          <p14:tracePt t="22673" x="6515100" y="2928938"/>
          <p14:tracePt t="22690" x="5986463" y="2928938"/>
          <p14:tracePt t="22693" x="5713413" y="2928938"/>
          <p14:tracePt t="22706" x="5295900" y="2928938"/>
          <p14:tracePt t="22723" x="5022850" y="2928938"/>
          <p14:tracePt t="22739" x="4859338" y="2909888"/>
          <p14:tracePt t="22756" x="4822825" y="2909888"/>
          <p14:tracePt t="22976" x="4840288" y="2909888"/>
          <p14:tracePt t="22986" x="4859338" y="2909888"/>
          <p14:tracePt t="22997" x="4876800" y="2909888"/>
          <p14:tracePt t="23010" x="4894263" y="2909888"/>
          <p14:tracePt t="23023" x="4930775" y="2909888"/>
          <p14:tracePt t="23026" x="4967288" y="2909888"/>
          <p14:tracePt t="23039" x="5003800" y="2909888"/>
          <p14:tracePt t="23056" x="5203825" y="2892425"/>
          <p14:tracePt t="23072" x="5240338" y="2892425"/>
          <p14:tracePt t="23076" x="5313363" y="2892425"/>
          <p14:tracePt t="23090" x="5459413" y="2892425"/>
          <p14:tracePt t="23098" x="5532438" y="2874963"/>
          <p14:tracePt t="23112" x="5676900" y="2874963"/>
          <p14:tracePt t="23126" x="5713413" y="2874963"/>
          <p14:tracePt t="23129" x="5768975" y="2874963"/>
          <p14:tracePt t="23141" x="5822950" y="2874963"/>
          <p14:tracePt t="23156" x="5895975" y="2874963"/>
          <p14:tracePt t="23173" x="5932488" y="2874963"/>
          <p14:tracePt t="23191" x="6005513" y="2874963"/>
          <p14:tracePt t="23194" x="6022975" y="2874963"/>
          <p14:tracePt t="23206" x="6042025" y="2874963"/>
          <p14:tracePt t="23223" x="6096000" y="2892425"/>
          <p14:tracePt t="23226" x="6113463" y="2892425"/>
          <p14:tracePt t="23241" x="6169025" y="2892425"/>
          <p14:tracePt t="23273" x="6205538" y="2909888"/>
          <p14:tracePt t="23456" x="6186488" y="2946400"/>
          <p14:tracePt t="23470" x="6149975" y="2946400"/>
          <p14:tracePt t="23481" x="6042025" y="2965450"/>
          <p14:tracePt t="23494" x="6022975" y="2965450"/>
          <p14:tracePt t="23498" x="6005513" y="2965450"/>
          <p14:tracePt t="23509" x="5913438" y="2965450"/>
          <p14:tracePt t="23523" x="5876925" y="2965450"/>
          <p14:tracePt t="23527" x="5822950" y="2965450"/>
          <p14:tracePt t="23530" x="5768975" y="2965450"/>
          <p14:tracePt t="23540" x="5732463" y="2982913"/>
          <p14:tracePt t="23556" x="5622925" y="3001963"/>
          <p14:tracePt t="23571" x="5549900" y="3001963"/>
          <p14:tracePt t="23589" x="5459413" y="3001963"/>
          <p14:tracePt t="23593" x="5440363" y="3001963"/>
          <p14:tracePt t="23606" x="5403850" y="3001963"/>
          <p14:tracePt t="23624" x="5386388" y="3001963"/>
          <p14:tracePt t="23641" x="5367338" y="3001963"/>
          <p14:tracePt t="24232" x="5386388" y="3001963"/>
          <p14:tracePt t="24952" x="5403850" y="3001963"/>
          <p14:tracePt t="25496" x="5422900" y="3001963"/>
          <p14:tracePt t="25609" x="5440363" y="3001963"/>
          <p14:tracePt t="26161" x="5459413" y="3001963"/>
          <p14:tracePt t="26177" x="5476875" y="3001963"/>
          <p14:tracePt t="26192" x="5513388" y="3001963"/>
          <p14:tracePt t="26209" x="5568950" y="3001963"/>
          <p14:tracePt t="26218" x="5659438" y="3001963"/>
          <p14:tracePt t="26229" x="5786438" y="3001963"/>
          <p14:tracePt t="26240" x="5949950" y="3001963"/>
          <p14:tracePt t="26243" x="6113463" y="3001963"/>
          <p14:tracePt t="26256" x="6315075" y="3001963"/>
          <p14:tracePt t="26260" x="6551613" y="3001963"/>
          <p14:tracePt t="26272" x="6769100" y="3038475"/>
          <p14:tracePt t="26276" x="6969125" y="3038475"/>
          <p14:tracePt t="26290" x="7169150" y="3019425"/>
          <p14:tracePt t="26307" x="7588250" y="2982913"/>
          <p14:tracePt t="26323" x="7751763" y="2982913"/>
          <p14:tracePt t="26339" x="7788275" y="2965450"/>
          <p14:tracePt t="26343" x="7805738" y="2965450"/>
          <p14:tracePt t="26346" x="7824788" y="2946400"/>
          <p14:tracePt t="26369" x="7842250" y="2946400"/>
          <p14:tracePt t="26472" x="7861300" y="2946400"/>
          <p14:tracePt t="26504" x="7878763" y="2946400"/>
          <p14:tracePt t="26528" x="7897813" y="2946400"/>
          <p14:tracePt t="26569" x="7915275" y="2946400"/>
          <p14:tracePt t="26577" x="7915275" y="2928938"/>
          <p14:tracePt t="26592" x="7951788" y="2928938"/>
          <p14:tracePt t="26617" x="7970838" y="2928938"/>
          <p14:tracePt t="26648" x="8007350" y="2928938"/>
          <p14:tracePt t="26665" x="8024813" y="2928938"/>
          <p14:tracePt t="26680" x="8061325" y="2928938"/>
          <p14:tracePt t="26693" x="8078788" y="2928938"/>
          <p14:tracePt t="26706" x="8151813" y="2928938"/>
          <p14:tracePt t="26723" x="8224838" y="2928938"/>
          <p14:tracePt t="26740" x="8261350" y="2928938"/>
          <p14:tracePt t="26757" x="8297863" y="2928938"/>
          <p14:tracePt t="26773" x="8334375" y="2928938"/>
          <p14:tracePt t="26790" x="8351838" y="2928938"/>
          <p14:tracePt t="26793" x="8370888" y="2928938"/>
          <p14:tracePt t="26806" x="8388350" y="2928938"/>
          <p14:tracePt t="26823" x="8407400" y="2928938"/>
          <p14:tracePt t="26841" x="8424863" y="2928938"/>
          <p14:tracePt t="26844" x="8443913" y="2928938"/>
          <p14:tracePt t="26855" x="8461375" y="2928938"/>
          <p14:tracePt t="26873" x="8480425" y="2928938"/>
          <p14:tracePt t="26889" x="8516938" y="2928938"/>
          <p14:tracePt t="26906" x="8534400" y="2928938"/>
          <p14:tracePt t="27313" x="8497888" y="2928938"/>
          <p14:tracePt t="27329" x="8480425" y="2928938"/>
          <p14:tracePt t="27344" x="8461375" y="2928938"/>
          <p14:tracePt t="27356" x="8443913" y="2928938"/>
          <p14:tracePt t="27372" x="8424863" y="2928938"/>
          <p14:tracePt t="27389" x="8297863" y="2965450"/>
          <p14:tracePt t="27406" x="8207375" y="3019425"/>
          <p14:tracePt t="27410" x="8115300" y="3038475"/>
          <p14:tracePt t="27423" x="8024813" y="3074988"/>
          <p14:tracePt t="27439" x="7697788" y="3165475"/>
          <p14:tracePt t="27443" x="7534275" y="3182938"/>
          <p14:tracePt t="27457" x="7205663" y="3219450"/>
          <p14:tracePt t="27474" x="6788150" y="3219450"/>
          <p14:tracePt t="27490" x="6623050" y="3219450"/>
          <p14:tracePt t="27494" x="6442075" y="3219450"/>
          <p14:tracePt t="27498" x="6332538" y="3219450"/>
          <p14:tracePt t="27509" x="6186488" y="3219450"/>
          <p14:tracePt t="27522" x="6042025" y="3219450"/>
          <p14:tracePt t="27526" x="5913438" y="3219450"/>
          <p14:tracePt t="27529" x="5749925" y="3219450"/>
          <p14:tracePt t="27540" x="5622925" y="3219450"/>
          <p14:tracePt t="27556" x="5349875" y="3219450"/>
          <p14:tracePt t="27574" x="5059363" y="3255963"/>
          <p14:tracePt t="27577" x="4930775" y="3292475"/>
          <p14:tracePt t="27591" x="4822825" y="3311525"/>
          <p14:tracePt t="27594" x="4694238" y="3311525"/>
          <p14:tracePt t="27608" x="4567238" y="3328988"/>
          <p14:tracePt t="27623" x="4530725" y="3328988"/>
          <p14:tracePt t="27626" x="4494213" y="3346450"/>
          <p14:tracePt t="27639" x="4440238" y="3346450"/>
          <p14:tracePt t="27643" x="4386263" y="3346450"/>
          <p14:tracePt t="27656" x="4349750" y="3346450"/>
          <p14:tracePt t="27675" x="4094163" y="3365500"/>
          <p14:tracePt t="27691" x="3821113" y="3382963"/>
          <p14:tracePt t="27706" x="3603625" y="3402013"/>
          <p14:tracePt t="27723" x="3367088" y="3455988"/>
          <p14:tracePt t="27740" x="3257550" y="3455988"/>
          <p14:tracePt t="27744" x="3201988" y="3455988"/>
          <p14:tracePt t="27757" x="3148013" y="3455988"/>
          <p14:tracePt t="27774" x="3057525" y="3455988"/>
          <p14:tracePt t="27777" x="3001963" y="3455988"/>
          <p14:tracePt t="27790" x="2928938" y="3455988"/>
          <p14:tracePt t="27794" x="2801938" y="3455988"/>
          <p14:tracePt t="27806" x="2711450" y="3455988"/>
          <p14:tracePt t="27809" x="2547938" y="3455988"/>
          <p14:tracePt t="27823" x="2438400" y="3455988"/>
          <p14:tracePt t="27827" x="2328863" y="3455988"/>
          <p14:tracePt t="27840" x="2238375" y="3438525"/>
          <p14:tracePt t="27843" x="2147888" y="3438525"/>
          <p14:tracePt t="27856" x="2092325" y="3419475"/>
          <p14:tracePt t="27859" x="2038350" y="3419475"/>
          <p14:tracePt t="28056" x="2055813" y="3419475"/>
          <p14:tracePt t="28075" x="2074863" y="3419475"/>
          <p14:tracePt t="28085" x="2092325" y="3419475"/>
          <p14:tracePt t="28095" x="2111375" y="3419475"/>
          <p14:tracePt t="28099" x="2147888" y="3419475"/>
          <p14:tracePt t="28109" x="2165350" y="3402013"/>
          <p14:tracePt t="28122" x="2255838" y="3382963"/>
          <p14:tracePt t="28139" x="2511425" y="3311525"/>
          <p14:tracePt t="28156" x="2747963" y="3238500"/>
          <p14:tracePt t="28174" x="2911475" y="3201988"/>
          <p14:tracePt t="28177" x="2965450" y="3182938"/>
          <p14:tracePt t="28190" x="2984500" y="3182938"/>
          <p14:tracePt t="28206" x="3021013" y="3182938"/>
          <p14:tracePt t="28223" x="3038475" y="3182938"/>
          <p14:tracePt t="28226" x="3057525" y="3182938"/>
          <p14:tracePt t="28280" x="3074988" y="3182938"/>
          <p14:tracePt t="28408" x="3094038" y="3182938"/>
          <p14:tracePt t="28841" x="3111500" y="3182938"/>
          <p14:tracePt t="28849" x="3130550" y="3182938"/>
          <p14:tracePt t="28861" x="3201988" y="3182938"/>
          <p14:tracePt t="28872" x="3238500" y="3201988"/>
          <p14:tracePt t="28875" x="3311525" y="3201988"/>
          <p14:tracePt t="28890" x="3567113" y="3219450"/>
          <p14:tracePt t="28905" x="3657600" y="3238500"/>
          <p14:tracePt t="28923" x="4057650" y="3292475"/>
          <p14:tracePt t="28940" x="4257675" y="3292475"/>
          <p14:tracePt t="28956" x="4386263" y="3292475"/>
          <p14:tracePt t="28973" x="4457700" y="3292475"/>
          <p14:tracePt t="28989" x="4530725" y="3292475"/>
          <p14:tracePt t="29007" x="4622800" y="3292475"/>
          <p14:tracePt t="29010" x="4657725" y="3292475"/>
          <p14:tracePt t="29024" x="4713288" y="3292475"/>
          <p14:tracePt t="29027" x="4749800" y="3292475"/>
          <p14:tracePt t="29039" x="4786313" y="3292475"/>
          <p14:tracePt t="29042" x="4822825" y="3292475"/>
          <p14:tracePt t="29056" x="4840288" y="3292475"/>
          <p14:tracePt t="29059" x="4876800" y="3292475"/>
          <p14:tracePt t="29074" x="4949825" y="3292475"/>
          <p14:tracePt t="29144" x="4967288" y="3275013"/>
          <p14:tracePt t="29224" x="4986338" y="3255963"/>
          <p14:tracePt t="29312" x="4986338" y="3238500"/>
          <p14:tracePt t="29322" x="4967288" y="3238500"/>
          <p14:tracePt t="29340" x="4930775" y="3238500"/>
          <p14:tracePt t="29356" x="4840288" y="3238500"/>
          <p14:tracePt t="29373" x="4713288" y="3238500"/>
          <p14:tracePt t="29390" x="4494213" y="3238500"/>
          <p14:tracePt t="29393" x="4367213" y="3255963"/>
          <p14:tracePt t="29406" x="4276725" y="3255963"/>
          <p14:tracePt t="29409" x="4184650" y="3255963"/>
          <p14:tracePt t="29423" x="4113213" y="3275013"/>
          <p14:tracePt t="29426" x="4021138" y="3292475"/>
          <p14:tracePt t="29440" x="3894138" y="3328988"/>
          <p14:tracePt t="29443" x="3767138" y="3328988"/>
          <p14:tracePt t="29456" x="3494088" y="3365500"/>
          <p14:tracePt t="29473" x="3294063" y="3382963"/>
          <p14:tracePt t="29489" x="3257550" y="3402013"/>
          <p14:tracePt t="29616" x="3238500" y="3402013"/>
          <p14:tracePt t="29728" x="3257550" y="3402013"/>
          <p14:tracePt t="29739" x="3275013" y="3402013"/>
          <p14:tracePt t="29749" x="3294063" y="3402013"/>
          <p14:tracePt t="29761" x="3348038" y="3402013"/>
          <p14:tracePt t="29773" x="3403600" y="3402013"/>
          <p14:tracePt t="29790" x="3603625" y="3402013"/>
          <p14:tracePt t="29793" x="3748088" y="3382963"/>
          <p14:tracePt t="29805" x="3894138" y="3365500"/>
          <p14:tracePt t="29823" x="4240213" y="3328988"/>
          <p14:tracePt t="29827" x="4386263" y="3292475"/>
          <p14:tracePt t="29841" x="4676775" y="3275013"/>
          <p14:tracePt t="29859" x="4786313" y="3275013"/>
          <p14:tracePt t="29874" x="4859338" y="3275013"/>
          <p14:tracePt t="29876" x="4913313" y="3275013"/>
          <p14:tracePt t="29890" x="4949825" y="3275013"/>
          <p14:tracePt t="29906" x="5022850" y="3275013"/>
          <p14:tracePt t="30169" x="5040313" y="3275013"/>
          <p14:tracePt t="30177" x="5059363" y="3275013"/>
          <p14:tracePt t="30190" x="5076825" y="3275013"/>
          <p14:tracePt t="30194" x="5130800" y="3275013"/>
          <p14:tracePt t="30206" x="5222875" y="3275013"/>
          <p14:tracePt t="30222" x="5403850" y="3275013"/>
          <p14:tracePt t="30225" x="5513388" y="3275013"/>
          <p14:tracePt t="30240" x="5622925" y="3292475"/>
          <p14:tracePt t="30243" x="5713413" y="3292475"/>
          <p14:tracePt t="30256" x="5768975" y="3311525"/>
          <p14:tracePt t="30274" x="5895975" y="3311525"/>
          <p14:tracePt t="30290" x="5932488" y="3311525"/>
          <p14:tracePt t="30306" x="5949950" y="3311525"/>
          <p14:tracePt t="30323" x="5969000" y="3311525"/>
          <p14:tracePt t="30355" x="5986463" y="3311525"/>
          <p14:tracePt t="30401" x="6005513" y="3311525"/>
          <p14:tracePt t="30416" x="6022975" y="3311525"/>
          <p14:tracePt t="30432" x="6042025" y="3311525"/>
          <p14:tracePt t="30449" x="6059488" y="3311525"/>
          <p14:tracePt t="30460" x="6078538" y="3311525"/>
          <p14:tracePt t="30473" x="6096000" y="3311525"/>
          <p14:tracePt t="30489" x="6113463" y="3311525"/>
          <p14:tracePt t="30507" x="6186488" y="3292475"/>
          <p14:tracePt t="30524" x="6242050" y="3292475"/>
          <p14:tracePt t="30539" x="6259513" y="3275013"/>
          <p14:tracePt t="30560" x="6278563" y="3275013"/>
          <p14:tracePt t="30572" x="6296025" y="3275013"/>
          <p14:tracePt t="30589" x="6332538" y="3255963"/>
          <p14:tracePt t="30610" x="6350000" y="3255963"/>
          <p14:tracePt t="30622" x="6369050" y="3238500"/>
          <p14:tracePt t="30665" x="6386513" y="3238500"/>
          <p14:tracePt t="30691" x="6405563" y="3238500"/>
          <p14:tracePt t="30720" x="6423025" y="3238500"/>
          <p14:tracePt t="30728" x="6442075" y="3238500"/>
          <p14:tracePt t="30744" x="6459538" y="3238500"/>
          <p14:tracePt t="30760" x="6478588" y="3238500"/>
          <p14:tracePt t="30784" x="6515100" y="3238500"/>
          <p14:tracePt t="30840" x="6532563" y="3238500"/>
          <p14:tracePt t="30864" x="6569075" y="3238500"/>
          <p14:tracePt t="30890" x="6586538" y="3238500"/>
          <p14:tracePt t="30928" x="6623050" y="3238500"/>
          <p14:tracePt t="32784" x="6623050" y="3219450"/>
          <p14:tracePt t="37136" x="6642100" y="3219450"/>
          <p14:tracePt t="37145" x="6659563" y="3219450"/>
          <p14:tracePt t="37156" x="6751638" y="3219450"/>
          <p14:tracePt t="37174" x="6988175" y="3275013"/>
          <p14:tracePt t="37177" x="7115175" y="3292475"/>
          <p14:tracePt t="37190" x="7188200" y="3328988"/>
          <p14:tracePt t="37194" x="7297738" y="3346450"/>
          <p14:tracePt t="37210" x="7405688" y="3382963"/>
          <p14:tracePt t="37224" x="7461250" y="3382963"/>
          <p14:tracePt t="37227" x="7478713" y="3402013"/>
          <p14:tracePt t="37241" x="7588250" y="3402013"/>
          <p14:tracePt t="37257" x="7642225" y="3402013"/>
          <p14:tracePt t="37273" x="7697788" y="3402013"/>
          <p14:tracePt t="37276" x="7734300" y="3402013"/>
          <p14:tracePt t="37292" x="7805738" y="3402013"/>
          <p14:tracePt t="37296" x="7861300" y="3402013"/>
          <p14:tracePt t="37308" x="7915275" y="3402013"/>
          <p14:tracePt t="37323" x="7970838" y="3402013"/>
          <p14:tracePt t="37340" x="8043863" y="3402013"/>
          <p14:tracePt t="37356" x="8061325" y="3402013"/>
          <p14:tracePt t="37373" x="8134350" y="3382963"/>
          <p14:tracePt t="37391" x="8188325" y="3365500"/>
          <p14:tracePt t="37394" x="8224838" y="3365500"/>
          <p14:tracePt t="37409" x="8261350" y="3365500"/>
          <p14:tracePt t="37424" x="8297863" y="3346450"/>
          <p14:tracePt t="37427" x="8315325" y="3346450"/>
          <p14:tracePt t="37448" x="8334375" y="3346450"/>
          <p14:tracePt t="37460" x="8351838" y="3346450"/>
          <p14:tracePt t="37473" x="8388350" y="3346450"/>
          <p14:tracePt t="37506" x="8407400" y="3346450"/>
          <p14:tracePt t="37514" x="8424863" y="3328988"/>
          <p14:tracePt t="37552" x="8443913" y="3328988"/>
          <p14:tracePt t="37576" x="8461375" y="3328988"/>
          <p14:tracePt t="37592" x="8480425" y="3328988"/>
          <p14:tracePt t="37602" x="8480425" y="3311525"/>
          <p14:tracePt t="37613" x="8497888" y="3311525"/>
          <p14:tracePt t="37626" x="8534400" y="3311525"/>
          <p14:tracePt t="37641" x="8551863" y="3311525"/>
          <p14:tracePt t="37665" x="8588375" y="3292475"/>
          <p14:tracePt t="37712" x="8607425" y="3292475"/>
          <p14:tracePt t="37728" x="8643938" y="3292475"/>
          <p14:tracePt t="37753" x="8661400" y="3292475"/>
          <p14:tracePt t="37770" x="8697913" y="3292475"/>
          <p14:tracePt t="37792" x="8716963" y="3292475"/>
          <p14:tracePt t="37824" x="8734425" y="3292475"/>
          <p14:tracePt t="37944" x="8680450" y="3311525"/>
          <p14:tracePt t="37956" x="8624888" y="3311525"/>
          <p14:tracePt t="37960" x="8551863" y="3328988"/>
          <p14:tracePt t="37973" x="8443913" y="3346450"/>
          <p14:tracePt t="37990" x="8151813" y="3419475"/>
          <p14:tracePt t="37993" x="8007350" y="3455988"/>
          <p14:tracePt t="38008" x="7770813" y="3511550"/>
          <p14:tracePt t="38011" x="7515225" y="3529013"/>
          <p14:tracePt t="38026" x="6896100" y="3565525"/>
          <p14:tracePt t="38040" x="6496050" y="3565525"/>
          <p14:tracePt t="38058" x="5059363" y="3565525"/>
          <p14:tracePt t="38073" x="4313238" y="3565525"/>
          <p14:tracePt t="38090" x="3876675" y="3565525"/>
          <p14:tracePt t="38098" x="3730625" y="3565525"/>
          <p14:tracePt t="38110" x="3640138" y="3582988"/>
          <p14:tracePt t="38112" x="3584575" y="3582988"/>
          <p14:tracePt t="38124" x="3548063" y="3602038"/>
          <p14:tracePt t="38154" x="3530600" y="3602038"/>
          <p14:tracePt t="38176" x="3511550" y="3602038"/>
          <p14:tracePt t="38192" x="3457575" y="3602038"/>
          <p14:tracePt t="38240" x="3438525" y="3602038"/>
          <p14:tracePt t="38249" x="3384550" y="3602038"/>
          <p14:tracePt t="38273" x="3367088" y="3602038"/>
          <p14:tracePt t="38282" x="3348038" y="3602038"/>
          <p14:tracePt t="38293" x="3294063" y="3602038"/>
          <p14:tracePt t="38296" x="3238500" y="3602038"/>
          <p14:tracePt t="38308" x="3184525" y="3602038"/>
          <p14:tracePt t="38323" x="3111500" y="3582988"/>
          <p14:tracePt t="38340" x="3038475" y="3565525"/>
          <p14:tracePt t="38356" x="3001963" y="3546475"/>
          <p14:tracePt t="38373" x="2947988" y="3546475"/>
          <p14:tracePt t="38496" x="2928938" y="3546475"/>
          <p14:tracePt t="38528" x="2965450" y="3546475"/>
          <p14:tracePt t="38539" x="3021013" y="3546475"/>
          <p14:tracePt t="38550" x="3074988" y="3546475"/>
          <p14:tracePt t="38554" x="3094038" y="3565525"/>
          <p14:tracePt t="38566" x="3148013" y="3565525"/>
          <p14:tracePt t="38571" x="3201988" y="3565525"/>
          <p14:tracePt t="38582" x="3221038" y="3565525"/>
          <p14:tracePt t="38587" x="3257550" y="3565525"/>
          <p14:tracePt t="38598" x="3294063" y="3565525"/>
          <p14:tracePt t="38601" x="3330575" y="3565525"/>
          <p14:tracePt t="38612" x="3348038" y="3565525"/>
          <p14:tracePt t="38622" x="3384550" y="3565525"/>
          <p14:tracePt t="38626" x="3421063" y="3565525"/>
          <p14:tracePt t="38640" x="3457575" y="3565525"/>
          <p14:tracePt t="38643" x="3475038" y="3565525"/>
          <p14:tracePt t="38656" x="3511550" y="3565525"/>
          <p14:tracePt t="38674" x="3603625" y="3565525"/>
          <p14:tracePt t="38694" x="3640138" y="3565525"/>
          <p14:tracePt t="38697" x="3694113" y="3565525"/>
          <p14:tracePt t="38712" x="3711575" y="3546475"/>
          <p14:tracePt t="38727" x="3730625" y="3546475"/>
          <p14:tracePt t="38801" x="3748088" y="3546475"/>
          <p14:tracePt t="38856" x="3784600" y="3546475"/>
          <p14:tracePt t="38880" x="3803650" y="3546475"/>
          <p14:tracePt t="38896" x="3821113" y="3546475"/>
          <p14:tracePt t="38908" x="3857625" y="3546475"/>
          <p14:tracePt t="38925" x="3930650" y="3565525"/>
          <p14:tracePt t="38929" x="3948113" y="3565525"/>
          <p14:tracePt t="38942" x="4003675" y="3565525"/>
          <p14:tracePt t="38946" x="4021138" y="3565525"/>
          <p14:tracePt t="38959" x="4057650" y="3565525"/>
          <p14:tracePt t="38962" x="4076700" y="3565525"/>
          <p14:tracePt t="38973" x="4094163" y="3565525"/>
          <p14:tracePt t="38990" x="4113213" y="3565525"/>
          <p14:tracePt t="38993" x="4130675" y="3565525"/>
          <p14:tracePt t="39025" x="4148138" y="3565525"/>
          <p14:tracePt t="39160" x="4130675" y="3565525"/>
          <p14:tracePt t="39170" x="4076700" y="3565525"/>
          <p14:tracePt t="39182" x="4003675" y="3565525"/>
          <p14:tracePt t="39186" x="3948113" y="3565525"/>
          <p14:tracePt t="39197" x="3894138" y="3565525"/>
          <p14:tracePt t="39208" x="3821113" y="3565525"/>
          <p14:tracePt t="39211" x="3767138" y="3565525"/>
          <p14:tracePt t="39225" x="3748088" y="3565525"/>
          <p14:tracePt t="39228" x="3730625" y="3565525"/>
          <p14:tracePt t="39241" x="3621088" y="3565525"/>
          <p14:tracePt t="39264" x="3603625" y="3565525"/>
          <p14:tracePt t="39464" x="3621088" y="3582988"/>
          <p14:tracePt t="39536" x="3657600" y="3582988"/>
          <p14:tracePt t="39584" x="3675063" y="3582988"/>
          <p14:tracePt t="39601" x="3711575" y="3582988"/>
          <p14:tracePt t="39616" x="3730625" y="3582988"/>
          <p14:tracePt t="39626" x="3748088" y="3582988"/>
          <p14:tracePt t="39639" x="3803650" y="3582988"/>
          <p14:tracePt t="39657" x="4040188" y="3582988"/>
          <p14:tracePt t="39660" x="4294188" y="3638550"/>
          <p14:tracePt t="39674" x="4713288" y="3675063"/>
          <p14:tracePt t="39678" x="5276850" y="3765550"/>
          <p14:tracePt t="39692" x="6751638" y="3929063"/>
          <p14:tracePt t="39707" x="8280400" y="4129088"/>
          <p14:tracePt t="39724" x="9626600" y="4165600"/>
          <p14:tracePt t="39740" x="11136313" y="4019550"/>
          <p14:tracePt t="39756" x="11955463" y="3892550"/>
          <p14:tracePt t="39928" x="11938000" y="3582988"/>
          <p14:tracePt t="39942" x="11628438" y="3475038"/>
          <p14:tracePt t="39945" x="11482388" y="3419475"/>
          <p14:tracePt t="39958" x="11336338" y="3402013"/>
          <p14:tracePt t="39961" x="11172825" y="3365500"/>
          <p14:tracePt t="39975" x="11026775" y="3311525"/>
          <p14:tracePt t="39978" x="10845800" y="3275013"/>
          <p14:tracePt t="39993" x="10553700" y="3238500"/>
          <p14:tracePt t="40007" x="10409238" y="3219450"/>
          <p14:tracePt t="40025" x="9990138" y="3219450"/>
          <p14:tracePt t="40040" x="9863138" y="3219450"/>
          <p14:tracePt t="40043" x="9717088" y="3219450"/>
          <p14:tracePt t="40057" x="9517063" y="3219450"/>
          <p14:tracePt t="40073" x="9353550" y="3219450"/>
          <p14:tracePt t="40090" x="9263063" y="3219450"/>
          <p14:tracePt t="40106" x="9190038" y="3238500"/>
          <p14:tracePt t="40114" x="9153525" y="3238500"/>
          <p14:tracePt t="40127" x="9117013" y="3255963"/>
          <p14:tracePt t="40144" x="9097963" y="3275013"/>
          <p14:tracePt t="40216" x="9061450" y="3275013"/>
          <p14:tracePt t="40249" x="9061450" y="3311525"/>
          <p14:tracePt t="40273" x="9061450" y="3328988"/>
          <p14:tracePt t="40313" x="9080500" y="3346450"/>
          <p14:tracePt t="40345" x="9097963" y="3365500"/>
          <p14:tracePt t="40416" x="9097963" y="3382963"/>
          <p14:tracePt t="40432" x="9024938" y="3382963"/>
          <p14:tracePt t="40443" x="8861425" y="3402013"/>
          <p14:tracePt t="40456" x="8661400" y="3419475"/>
          <p14:tracePt t="40459" x="8370888" y="3438525"/>
          <p14:tracePt t="40473" x="7478713" y="3546475"/>
          <p14:tracePt t="40491" x="6113463" y="3675063"/>
          <p14:tracePt t="40507" x="4894263" y="3729038"/>
          <p14:tracePt t="40523" x="3894138" y="3765550"/>
          <p14:tracePt t="40540" x="3238500" y="3765550"/>
          <p14:tracePt t="40557" x="2857500" y="3765550"/>
          <p14:tracePt t="40562" x="2711450" y="3765550"/>
          <p14:tracePt t="40573" x="2601913" y="3765550"/>
          <p14:tracePt t="40590" x="2474913" y="3783013"/>
          <p14:tracePt t="40593" x="2401888" y="3783013"/>
          <p14:tracePt t="40606" x="2347913" y="3783013"/>
          <p14:tracePt t="40623" x="2201863" y="3783013"/>
          <p14:tracePt t="40627" x="2128838" y="3783013"/>
          <p14:tracePt t="40641" x="1947863" y="3802063"/>
          <p14:tracePt t="40657" x="1874838" y="3802063"/>
          <p14:tracePt t="40675" x="1728788" y="3802063"/>
          <p14:tracePt t="40691" x="1692275" y="3802063"/>
          <p14:tracePt t="40707" x="1674813" y="3802063"/>
          <p14:tracePt t="40738" x="1638300" y="3802063"/>
          <p14:tracePt t="40769" x="1619250" y="3802063"/>
          <p14:tracePt t="40784" x="1601788" y="3802063"/>
          <p14:tracePt t="40794" x="1582738" y="3802063"/>
          <p14:tracePt t="40807" x="1565275" y="3802063"/>
          <p14:tracePt t="40824" x="1546225" y="3802063"/>
          <p14:tracePt t="40827" x="1528763" y="3802063"/>
          <p14:tracePt t="40840" x="1509713" y="3783013"/>
          <p14:tracePt t="40864" x="1492250" y="3783013"/>
          <p14:tracePt t="40880" x="1455738" y="3783013"/>
          <p14:tracePt t="40905" x="1438275" y="3765550"/>
          <p14:tracePt t="40916" x="1438275" y="3748088"/>
          <p14:tracePt t="40928" x="1438275" y="3711575"/>
          <p14:tracePt t="40952" x="1438275" y="3692525"/>
          <p14:tracePt t="40962" x="1455738" y="3656013"/>
          <p14:tracePt t="40976" x="1473200" y="3638550"/>
          <p14:tracePt t="40990" x="1492250" y="3638550"/>
          <p14:tracePt t="40994" x="1546225" y="3602038"/>
          <p14:tracePt t="41006" x="1546225" y="3582988"/>
          <p14:tracePt t="41023" x="1619250" y="3582988"/>
          <p14:tracePt t="41027" x="1655763" y="3582988"/>
          <p14:tracePt t="41040" x="1692275" y="3582988"/>
          <p14:tracePt t="41043" x="1728788" y="3582988"/>
          <p14:tracePt t="41057" x="1746250" y="3582988"/>
          <p14:tracePt t="41060" x="1782763" y="3582988"/>
          <p14:tracePt t="41074" x="1801813" y="3582988"/>
          <p14:tracePt t="41096" x="1819275" y="3582988"/>
          <p14:tracePt t="41108" x="1838325" y="3582988"/>
          <p14:tracePt t="41124" x="1874838" y="3582988"/>
          <p14:tracePt t="41139" x="1892300" y="3582988"/>
          <p14:tracePt t="41156" x="1928813" y="3582988"/>
          <p14:tracePt t="41174" x="1947863" y="3582988"/>
          <p14:tracePt t="41177" x="2001838" y="3582988"/>
          <p14:tracePt t="41190" x="2038350" y="3582988"/>
          <p14:tracePt t="41193" x="2092325" y="3582988"/>
          <p14:tracePt t="41207" x="2128838" y="3602038"/>
          <p14:tracePt t="41211" x="2201863" y="3602038"/>
          <p14:tracePt t="41223" x="2255838" y="3602038"/>
          <p14:tracePt t="41226" x="2311400" y="3619500"/>
          <p14:tracePt t="41242" x="2474913" y="3619500"/>
          <p14:tracePt t="41257" x="2565400" y="3638550"/>
          <p14:tracePt t="41274" x="2728913" y="3638550"/>
          <p14:tracePt t="41291" x="2820988" y="3638550"/>
          <p14:tracePt t="41308" x="2894013" y="3638550"/>
          <p14:tracePt t="41324" x="2965450" y="3638550"/>
          <p14:tracePt t="41329" x="3001963" y="3638550"/>
          <p14:tracePt t="41340" x="3038475" y="3638550"/>
          <p14:tracePt t="41356" x="3094038" y="3619500"/>
          <p14:tracePt t="41377" x="3111500" y="3619500"/>
          <p14:tracePt t="41389" x="3130550" y="3619500"/>
          <p14:tracePt t="41409" x="3167063" y="3602038"/>
          <p14:tracePt t="41520" x="3184525" y="3602038"/>
          <p14:tracePt t="41544" x="3201988" y="3602038"/>
          <p14:tracePt t="41554" x="3221038" y="3602038"/>
          <p14:tracePt t="41569" x="3238500" y="3602038"/>
          <p14:tracePt t="41580" x="3257550" y="3602038"/>
          <p14:tracePt t="41590" x="3275013" y="3602038"/>
          <p14:tracePt t="41594" x="3311525" y="3582988"/>
          <p14:tracePt t="41605" x="3330575" y="3582988"/>
          <p14:tracePt t="41623" x="3348038" y="3582988"/>
          <p14:tracePt t="41627" x="3367088" y="3582988"/>
          <p14:tracePt t="41640" x="3384550" y="3582988"/>
          <p14:tracePt t="41657" x="3421063" y="3582988"/>
          <p14:tracePt t="41673" x="3457575" y="3582988"/>
          <p14:tracePt t="41676" x="3494088" y="3582988"/>
          <p14:tracePt t="41692" x="3530600" y="3582988"/>
          <p14:tracePt t="41707" x="3621088" y="3582988"/>
          <p14:tracePt t="41726" x="3657600" y="3582988"/>
          <p14:tracePt t="41730" x="3675063" y="3582988"/>
          <p14:tracePt t="41752" x="3694113" y="3582988"/>
          <p14:tracePt t="41769" x="3730625" y="3582988"/>
          <p14:tracePt t="41781" x="3748088" y="3602038"/>
          <p14:tracePt t="41792" x="3767138" y="3602038"/>
          <p14:tracePt t="41806" x="3803650" y="3602038"/>
          <p14:tracePt t="41824" x="3821113" y="3602038"/>
          <p14:tracePt t="41827" x="3840163" y="3602038"/>
          <p14:tracePt t="41840" x="3857625" y="3602038"/>
          <p14:tracePt t="41843" x="3876675" y="3602038"/>
          <p14:tracePt t="41857" x="3911600" y="3602038"/>
          <p14:tracePt t="41859" x="3930650" y="3619500"/>
          <p14:tracePt t="41875" x="3967163" y="3619500"/>
          <p14:tracePt t="41890" x="3984625" y="3619500"/>
          <p14:tracePt t="41893" x="4003675" y="3619500"/>
          <p14:tracePt t="41907" x="4057650" y="3619500"/>
          <p14:tracePt t="41925" x="4113213" y="3619500"/>
          <p14:tracePt t="41941" x="4203700" y="3619500"/>
          <p14:tracePt t="41957" x="4276725" y="3619500"/>
          <p14:tracePt t="41974" x="4386263" y="3619500"/>
          <p14:tracePt t="41977" x="4403725" y="3619500"/>
          <p14:tracePt t="41990" x="4440238" y="3619500"/>
          <p14:tracePt t="41993" x="4457700" y="3619500"/>
          <p14:tracePt t="42007" x="4476750" y="3619500"/>
          <p14:tracePt t="42024" x="4494213" y="3619500"/>
          <p14:tracePt t="42028" x="4513263" y="3619500"/>
          <p14:tracePt t="42041" x="4530725" y="3619500"/>
          <p14:tracePt t="42057" x="4567238" y="3619500"/>
          <p14:tracePt t="42080" x="4586288" y="3619500"/>
          <p14:tracePt t="42095" x="4603750" y="3619500"/>
          <p14:tracePt t="42106" x="4622800" y="3619500"/>
          <p14:tracePt t="42124" x="4640263" y="3619500"/>
          <p14:tracePt t="42144" x="4657725" y="3602038"/>
          <p14:tracePt t="42169" x="4676775" y="3582988"/>
          <p14:tracePt t="42193" x="4676775" y="3565525"/>
          <p14:tracePt t="42208" x="4676775" y="3546475"/>
          <p14:tracePt t="42224" x="4676775" y="3511550"/>
          <p14:tracePt t="42233" x="4657725" y="3455988"/>
          <p14:tracePt t="42245" x="4657725" y="3419475"/>
          <p14:tracePt t="42257" x="4640263" y="3419475"/>
          <p14:tracePt t="42260" x="4603750" y="3382963"/>
          <p14:tracePt t="42275" x="4586288" y="3346450"/>
          <p14:tracePt t="42279" x="4549775" y="3292475"/>
          <p14:tracePt t="42296" x="4476750" y="3238500"/>
          <p14:tracePt t="42312" x="4440238" y="3219450"/>
          <p14:tracePt t="42315" x="4386263" y="3219450"/>
          <p14:tracePt t="42329" x="4330700" y="3182938"/>
          <p14:tracePt t="42342" x="4294188" y="3146425"/>
          <p14:tracePt t="42345" x="4240213" y="3146425"/>
          <p14:tracePt t="42359" x="4184650" y="3146425"/>
          <p14:tracePt t="42362" x="4148138" y="3109913"/>
          <p14:tracePt t="42377" x="4057650" y="3092450"/>
          <p14:tracePt t="42391" x="4040188" y="3092450"/>
          <p14:tracePt t="42394" x="3984625" y="3092450"/>
          <p14:tracePt t="42407" x="3930650" y="3092450"/>
          <p14:tracePt t="42410" x="3894138" y="3092450"/>
          <p14:tracePt t="42423" x="3876675" y="3092450"/>
          <p14:tracePt t="42427" x="3784600" y="3092450"/>
          <p14:tracePt t="42441" x="3730625" y="3092450"/>
          <p14:tracePt t="42457" x="3657600" y="3109913"/>
          <p14:tracePt t="42474" x="3621088" y="3128963"/>
          <p14:tracePt t="42491" x="3584575" y="3146425"/>
          <p14:tracePt t="42506" x="3530600" y="3165475"/>
          <p14:tracePt t="42524" x="3494088" y="3201988"/>
          <p14:tracePt t="42528" x="3475038" y="3201988"/>
          <p14:tracePt t="42543" x="3403600" y="3292475"/>
          <p14:tracePt t="42557" x="3384550" y="3311525"/>
          <p14:tracePt t="42573" x="3330575" y="3402013"/>
          <p14:tracePt t="42590" x="3294063" y="3455988"/>
          <p14:tracePt t="42593" x="3294063" y="3492500"/>
          <p14:tracePt t="42609" x="3294063" y="3511550"/>
          <p14:tracePt t="42623" x="3294063" y="3546475"/>
          <p14:tracePt t="42627" x="3311525" y="3582988"/>
          <p14:tracePt t="42641" x="3311525" y="3602038"/>
          <p14:tracePt t="42644" x="3330575" y="3619500"/>
          <p14:tracePt t="42659" x="3403600" y="3675063"/>
          <p14:tracePt t="42676" x="3494088" y="3729038"/>
          <p14:tracePt t="42691" x="3584575" y="3765550"/>
          <p14:tracePt t="42707" x="3748088" y="3783013"/>
          <p14:tracePt t="42723" x="3967163" y="3783013"/>
          <p14:tracePt t="42740" x="4240213" y="3748088"/>
          <p14:tracePt t="42756" x="4421188" y="3692525"/>
          <p14:tracePt t="42775" x="4530725" y="3638550"/>
          <p14:tracePt t="42779" x="4530725" y="3602038"/>
          <p14:tracePt t="42792" x="4567238" y="3565525"/>
          <p14:tracePt t="42806" x="4586288" y="3565525"/>
          <p14:tracePt t="42824" x="4603750" y="3529013"/>
          <p14:tracePt t="42840" x="4603750" y="3511550"/>
          <p14:tracePt t="42857" x="4603750" y="3492500"/>
          <p14:tracePt t="42880" x="4603750" y="3455988"/>
          <p14:tracePt t="42913" x="4586288" y="3455988"/>
          <p14:tracePt t="42993" x="4567238" y="3438525"/>
          <p14:tracePt t="43024" x="4549775" y="3419475"/>
          <p14:tracePt t="43088" x="4530725" y="3419475"/>
          <p14:tracePt t="43192" x="4513263" y="3419475"/>
          <p14:tracePt t="43201" x="4513263" y="3438525"/>
          <p14:tracePt t="43211" x="4494213" y="3438525"/>
          <p14:tracePt t="43224" x="4476750" y="3475038"/>
          <p14:tracePt t="43240" x="4476750" y="3492500"/>
          <p14:tracePt t="43258" x="4457700" y="3511550"/>
          <p14:tracePt t="43273" x="4457700" y="3529013"/>
          <p14:tracePt t="43291" x="4457700" y="3546475"/>
          <p14:tracePt t="43329" x="4457700" y="3582988"/>
          <p14:tracePt t="43360" x="4440238" y="3602038"/>
          <p14:tracePt t="43385" x="4421188" y="3619500"/>
          <p14:tracePt t="44985" x="4421188" y="3638550"/>
          <p14:tracePt t="45017" x="4403725" y="3638550"/>
          <p14:tracePt t="45032" x="4386263" y="3638550"/>
          <p14:tracePt t="45042" x="4349750" y="3638550"/>
          <p14:tracePt t="45074" x="4330700" y="3638550"/>
          <p14:tracePt t="45083" x="4276725" y="3638550"/>
          <p14:tracePt t="45099" x="4240213" y="3638550"/>
          <p14:tracePt t="45110" x="4203700" y="3638550"/>
          <p14:tracePt t="45113" x="4184650" y="3638550"/>
          <p14:tracePt t="45124" x="4167188" y="3619500"/>
          <p14:tracePt t="45145" x="4148138" y="3619500"/>
          <p14:tracePt t="45155" x="4130675" y="3619500"/>
          <p14:tracePt t="45174" x="4113213" y="3619500"/>
          <p14:tracePt t="45177" x="4094163" y="3619500"/>
          <p14:tracePt t="45560" x="4076700" y="3619500"/>
          <p14:tracePt t="45600" x="4057650" y="3619500"/>
          <p14:tracePt t="45616" x="4040188" y="3619500"/>
          <p14:tracePt t="45627" x="4021138" y="3619500"/>
          <p14:tracePt t="45642" x="4003675" y="3619500"/>
          <p14:tracePt t="45659" x="3967163" y="3619500"/>
          <p14:tracePt t="45675" x="3930650" y="3619500"/>
          <p14:tracePt t="45691" x="3911600" y="3619500"/>
          <p14:tracePt t="45694" x="3894138" y="3619500"/>
          <p14:tracePt t="45697" x="3821113" y="3638550"/>
          <p14:tracePt t="45709" x="3803650" y="3638550"/>
          <p14:tracePt t="45724" x="3767138" y="3638550"/>
          <p14:tracePt t="45741" x="3657600" y="3638550"/>
          <p14:tracePt t="45745" x="3640138" y="3638550"/>
          <p14:tracePt t="46384" x="3640138" y="3656013"/>
          <p14:tracePt t="46497" x="3657600" y="3656013"/>
          <p14:tracePt t="46522" x="3694113" y="3656013"/>
          <p14:tracePt t="46538" x="3711575" y="3656013"/>
          <p14:tracePt t="46553" x="3748088" y="3675063"/>
          <p14:tracePt t="46566" x="3767138" y="3675063"/>
          <p14:tracePt t="46577" x="3803650" y="3675063"/>
          <p14:tracePt t="46590" x="3821113" y="3675063"/>
          <p14:tracePt t="46593" x="3857625" y="3675063"/>
          <p14:tracePt t="46606" x="3894138" y="3675063"/>
          <p14:tracePt t="46609" x="3930650" y="3656013"/>
          <p14:tracePt t="46625" x="3948113" y="3656013"/>
          <p14:tracePt t="46641" x="3984625" y="3656013"/>
          <p14:tracePt t="46681" x="4003675" y="3656013"/>
          <p14:tracePt t="52976" x="4003675" y="3638550"/>
          <p14:tracePt t="52985" x="3967163" y="3638550"/>
          <p14:tracePt t="52995" x="3948113" y="3619500"/>
          <p14:tracePt t="53007" x="3894138" y="3619500"/>
          <p14:tracePt t="53023" x="3821113" y="3619500"/>
          <p14:tracePt t="53027" x="3803650" y="3619500"/>
          <p14:tracePt t="53041" x="3784600" y="3619500"/>
          <p14:tracePt t="53329" x="3767138" y="3619500"/>
          <p14:tracePt t="53344" x="3784600" y="3619500"/>
          <p14:tracePt t="53360" x="3840163" y="3619500"/>
          <p14:tracePt t="53369" x="3876675" y="3619500"/>
          <p14:tracePt t="53382" x="3911600" y="3619500"/>
          <p14:tracePt t="53386" x="3948113" y="3619500"/>
          <p14:tracePt t="53398" x="3984625" y="3619500"/>
          <p14:tracePt t="53401" x="4040188" y="3619500"/>
          <p14:tracePt t="53413" x="4057650" y="3619500"/>
          <p14:tracePt t="53426" x="4094163" y="3619500"/>
          <p14:tracePt t="53441" x="4113213" y="3619500"/>
          <p14:tracePt t="53444" x="4148138" y="3638550"/>
          <p14:tracePt t="53457" x="4184650" y="3638550"/>
          <p14:tracePt t="53474" x="4221163" y="3638550"/>
          <p14:tracePt t="53491" x="4240213" y="3638550"/>
          <p14:tracePt t="53544" x="4276725" y="3638550"/>
          <p14:tracePt t="53840" x="4257675" y="3638550"/>
          <p14:tracePt t="53849" x="4240213" y="3638550"/>
          <p14:tracePt t="53859" x="4221163" y="3638550"/>
          <p14:tracePt t="53875" x="4184650" y="3638550"/>
          <p14:tracePt t="54913" x="4167188" y="3638550"/>
          <p14:tracePt t="54928" x="4148138" y="3638550"/>
          <p14:tracePt t="54941" x="4130675" y="3638550"/>
          <p14:tracePt t="54952" x="4113213" y="3638550"/>
          <p14:tracePt t="54962" x="4094163" y="3638550"/>
          <p14:tracePt t="54974" x="4057650" y="3638550"/>
          <p14:tracePt t="54991" x="4040188" y="3638550"/>
          <p14:tracePt t="54994" x="4021138" y="3638550"/>
          <p14:tracePt t="55007" x="3948113" y="3638550"/>
          <p14:tracePt t="55010" x="3894138" y="3638550"/>
          <p14:tracePt t="55025" x="3803650" y="3638550"/>
          <p14:tracePt t="55028" x="3694113" y="3638550"/>
          <p14:tracePt t="55042" x="3548063" y="3638550"/>
          <p14:tracePt t="55057" x="3511550" y="3638550"/>
          <p14:tracePt t="55073" x="3475038" y="3656013"/>
          <p14:tracePt t="55176" x="3494088" y="3656013"/>
          <p14:tracePt t="55208" x="3511550" y="3656013"/>
          <p14:tracePt t="55232" x="3530600" y="3656013"/>
          <p14:tracePt t="55296" x="3548063" y="3656013"/>
          <p14:tracePt t="55400" x="3567113" y="3656013"/>
          <p14:tracePt t="55425" x="3584575" y="3656013"/>
          <p14:tracePt t="55434" x="3603625" y="3656013"/>
          <p14:tracePt t="55444" x="3657600" y="3675063"/>
          <p14:tracePt t="55457" x="3730625" y="3675063"/>
          <p14:tracePt t="55460" x="3803650" y="3692525"/>
          <p14:tracePt t="55474" x="4076700" y="3711575"/>
          <p14:tracePt t="55490" x="4313238" y="3711575"/>
          <p14:tracePt t="55494" x="4657725" y="3656013"/>
          <p14:tracePt t="55497" x="5113338" y="3638550"/>
          <p14:tracePt t="55510" x="5495925" y="3546475"/>
          <p14:tracePt t="55523" x="6113463" y="3546475"/>
          <p14:tracePt t="55541" x="6532563" y="3546475"/>
          <p14:tracePt t="55557" x="6769100" y="3546475"/>
          <p14:tracePt t="55573" x="6951663" y="3546475"/>
          <p14:tracePt t="55589" x="7005638" y="3565525"/>
          <p14:tracePt t="56090" x="7042150" y="3582988"/>
          <p14:tracePt t="56224" x="7061200" y="3582988"/>
          <p14:tracePt t="56248" x="7096125" y="3582988"/>
          <p14:tracePt t="56274" x="7115175" y="3602038"/>
          <p14:tracePt t="60952" x="7151688" y="3602038"/>
          <p14:tracePt t="60961" x="7188200" y="3602038"/>
          <p14:tracePt t="60975" x="7242175" y="3602038"/>
          <p14:tracePt t="60977" x="7261225" y="3602038"/>
          <p14:tracePt t="60990" x="7332663" y="3602038"/>
          <p14:tracePt t="60994" x="7388225" y="3602038"/>
          <p14:tracePt t="61007" x="7424738" y="3602038"/>
          <p14:tracePt t="61011" x="7478713" y="3602038"/>
          <p14:tracePt t="61026" x="7605713" y="3602038"/>
          <p14:tracePt t="61041" x="7661275" y="3602038"/>
          <p14:tracePt t="61044" x="7697788" y="3602038"/>
          <p14:tracePt t="61058" x="7824788" y="3602038"/>
          <p14:tracePt t="61074" x="7897813" y="3638550"/>
          <p14:tracePt t="61091" x="7915275" y="3638550"/>
          <p14:tracePt t="61094" x="7934325" y="3638550"/>
          <p14:tracePt t="61097" x="7970838" y="3638550"/>
          <p14:tracePt t="61122" x="7988300" y="3638550"/>
          <p14:tracePt t="61131" x="8007350" y="3638550"/>
          <p14:tracePt t="61143" x="8024813" y="3638550"/>
          <p14:tracePt t="61157" x="8043863" y="3638550"/>
          <p14:tracePt t="61174" x="8078788" y="3656013"/>
          <p14:tracePt t="61191" x="8097838" y="3656013"/>
          <p14:tracePt t="61216" x="8115300" y="3656013"/>
          <p14:tracePt t="61232" x="8134350" y="3656013"/>
          <p14:tracePt t="61249" x="8151813" y="3656013"/>
          <p14:tracePt t="61260" x="8170863" y="3656013"/>
          <p14:tracePt t="61275" x="8188325" y="3656013"/>
          <p14:tracePt t="61290" x="8207375" y="3656013"/>
          <p14:tracePt t="61294" x="8261350" y="3656013"/>
          <p14:tracePt t="61297" x="8280400" y="3656013"/>
          <p14:tracePt t="61308" x="8315325" y="3656013"/>
          <p14:tracePt t="61324" x="8388350" y="3656013"/>
          <p14:tracePt t="61341" x="8461375" y="3656013"/>
          <p14:tracePt t="61357" x="8516938" y="3656013"/>
          <p14:tracePt t="61374" x="8551863" y="3656013"/>
          <p14:tracePt t="61379" x="8570913" y="3656013"/>
          <p14:tracePt t="61391" x="8588375" y="3656013"/>
          <p14:tracePt t="61407" x="8624888" y="3656013"/>
          <p14:tracePt t="61424" x="8643938" y="3656013"/>
          <p14:tracePt t="61427" x="8661400" y="3656013"/>
          <p14:tracePt t="61441" x="8680450" y="3656013"/>
          <p14:tracePt t="61458" x="8734425" y="3656013"/>
          <p14:tracePt t="61474" x="8770938" y="3656013"/>
          <p14:tracePt t="61490" x="8788400" y="3656013"/>
          <p14:tracePt t="61522" x="8824913" y="3656013"/>
          <p14:tracePt t="61625" x="8843963" y="3656013"/>
          <p14:tracePt t="61712" x="8861425" y="3656013"/>
          <p14:tracePt t="61723" x="8880475" y="3656013"/>
          <p14:tracePt t="61800" x="8897938" y="3656013"/>
          <p14:tracePt t="61825" x="8916988" y="3656013"/>
          <p14:tracePt t="61833" x="8934450" y="3656013"/>
          <p14:tracePt t="61848" x="8970963" y="3656013"/>
          <p14:tracePt t="61858" x="9007475" y="3656013"/>
          <p14:tracePt t="61875" x="9043988" y="3656013"/>
          <p14:tracePt t="61891" x="9061450" y="3656013"/>
          <p14:tracePt t="61912" x="9097963" y="3656013"/>
          <p14:tracePt t="61939" x="9117013" y="3656013"/>
          <p14:tracePt t="61952" x="9134475" y="3656013"/>
          <p14:tracePt t="61962" x="9153525" y="3656013"/>
          <p14:tracePt t="61974" x="9170988" y="3656013"/>
          <p14:tracePt t="61990" x="9190038" y="3656013"/>
          <p14:tracePt t="62328" x="9207500" y="3638550"/>
          <p14:tracePt t="64648" x="9226550" y="3638550"/>
          <p14:tracePt t="64673" x="9244013" y="3638550"/>
          <p14:tracePt t="64690" x="9263063" y="3619500"/>
          <p14:tracePt t="64752" x="9280525" y="3619500"/>
          <p14:tracePt t="64762" x="9297988" y="3619500"/>
          <p14:tracePt t="64774" x="9317038" y="3619500"/>
          <p14:tracePt t="64778" x="9353550" y="3619500"/>
          <p14:tracePt t="64791" x="9407525" y="3619500"/>
          <p14:tracePt t="64794" x="9444038" y="3619500"/>
          <p14:tracePt t="64808" x="9463088" y="3619500"/>
          <p14:tracePt t="64824" x="9499600" y="3619500"/>
          <p14:tracePt t="64842" x="9534525" y="3619500"/>
          <p14:tracePt t="64858" x="9553575" y="3619500"/>
          <p14:tracePt t="64874" x="9571038" y="3619500"/>
          <p14:tracePt t="64892" x="9590088" y="3619500"/>
          <p14:tracePt t="64908" x="9607550" y="3619500"/>
          <p14:tracePt t="64992" x="9626600" y="3619500"/>
          <p14:tracePt t="65009" x="9644063" y="3619500"/>
          <p14:tracePt t="65019" x="9663113" y="3619500"/>
          <p14:tracePt t="65028" x="9680575" y="3619500"/>
          <p14:tracePt t="65042" x="9717088" y="3619500"/>
          <p14:tracePt t="65057" x="9753600" y="3638550"/>
          <p14:tracePt t="65075" x="9790113" y="3656013"/>
          <p14:tracePt t="65099" x="9807575" y="3656013"/>
          <p14:tracePt t="65122" x="9826625" y="3656013"/>
          <p14:tracePt t="65131" x="9844088" y="3656013"/>
          <p14:tracePt t="65169" x="9863138" y="3656013"/>
          <p14:tracePt t="65192" x="9880600" y="3656013"/>
          <p14:tracePt t="65216" x="9899650" y="3656013"/>
          <p14:tracePt t="65232" x="9917113" y="3656013"/>
          <p14:tracePt t="65248" x="9936163" y="3656013"/>
          <p14:tracePt t="65305" x="9953625" y="3656013"/>
          <p14:tracePt t="65353" x="9972675" y="3656013"/>
          <p14:tracePt t="65384" x="9990138" y="3656013"/>
          <p14:tracePt t="65512" x="10007600" y="3656013"/>
          <p14:tracePt t="65537" x="10026650" y="3656013"/>
          <p14:tracePt t="65579" x="10044113" y="3656013"/>
          <p14:tracePt t="65672" x="10063163" y="3638550"/>
          <p14:tracePt t="66024" x="10044113" y="3638550"/>
          <p14:tracePt t="66035" x="10026650" y="3638550"/>
          <p14:tracePt t="66048" x="10007600" y="3638550"/>
          <p14:tracePt t="66058" x="9972675" y="3656013"/>
          <p14:tracePt t="66074" x="9953625" y="3656013"/>
          <p14:tracePt t="66092" x="9917113" y="3656013"/>
          <p14:tracePt t="66109" x="9899650" y="3656013"/>
          <p14:tracePt t="66124" x="9826625" y="3692525"/>
          <p14:tracePt t="66141" x="9753600" y="3711575"/>
          <p14:tracePt t="66158" x="9571038" y="3748088"/>
          <p14:tracePt t="66161" x="9463088" y="3765550"/>
          <p14:tracePt t="66176" x="9080500" y="3819525"/>
          <p14:tracePt t="66193" x="8516938" y="3911600"/>
          <p14:tracePt t="66208" x="8207375" y="3929063"/>
          <p14:tracePt t="66226" x="7096125" y="4056063"/>
          <p14:tracePt t="66241" x="6551613" y="4111625"/>
          <p14:tracePt t="66258" x="6042025" y="4111625"/>
          <p14:tracePt t="66275" x="5586413" y="4111625"/>
          <p14:tracePt t="66291" x="5367338" y="4111625"/>
          <p14:tracePt t="66294" x="5130800" y="4111625"/>
          <p14:tracePt t="66297" x="4930775" y="4075113"/>
          <p14:tracePt t="66311" x="4730750" y="4056063"/>
          <p14:tracePt t="66315" x="4567238" y="4019550"/>
          <p14:tracePt t="66329" x="4349750" y="4002088"/>
          <p14:tracePt t="66332" x="4130675" y="3965575"/>
          <p14:tracePt t="66348" x="3803650" y="3911600"/>
          <p14:tracePt t="66362" x="3584575" y="3892550"/>
          <p14:tracePt t="66379" x="3438525" y="3892550"/>
          <p14:tracePt t="66391" x="3367088" y="3892550"/>
          <p14:tracePt t="66395" x="3330575" y="3892550"/>
          <p14:tracePt t="66408" x="3311525" y="3892550"/>
          <p14:tracePt t="66411" x="3275013" y="3892550"/>
          <p14:tracePt t="66426" x="3257550" y="3892550"/>
          <p14:tracePt t="66442" x="3167063" y="3892550"/>
          <p14:tracePt t="66458" x="3038475" y="3856038"/>
          <p14:tracePt t="66476" x="2911475" y="3856038"/>
          <p14:tracePt t="66491" x="2874963" y="3875088"/>
          <p14:tracePt t="66495" x="2820988" y="3875088"/>
          <p14:tracePt t="66498" x="2801938" y="3875088"/>
          <p14:tracePt t="66522" x="2784475" y="3875088"/>
          <p14:tracePt t="66537" x="2747963" y="3875088"/>
          <p14:tracePt t="66553" x="2728913" y="3875088"/>
          <p14:tracePt t="66576" x="2692400" y="3875088"/>
          <p14:tracePt t="66593" x="2674938" y="3875088"/>
          <p14:tracePt t="66602" x="2638425" y="3875088"/>
          <p14:tracePt t="66616" x="2620963" y="3875088"/>
          <p14:tracePt t="66632" x="2547938" y="3875088"/>
          <p14:tracePt t="66643" x="2511425" y="3875088"/>
          <p14:tracePt t="66658" x="2474913" y="3875088"/>
          <p14:tracePt t="66661" x="2420938" y="3875088"/>
          <p14:tracePt t="66675" x="2365375" y="3875088"/>
          <p14:tracePt t="66679" x="2311400" y="3875088"/>
          <p14:tracePt t="66692" x="2274888" y="3875088"/>
          <p14:tracePt t="66695" x="2238375" y="3875088"/>
          <p14:tracePt t="66698" x="2201863" y="3875088"/>
          <p14:tracePt t="66710" x="2184400" y="3875088"/>
          <p14:tracePt t="67040" x="2201863" y="3875088"/>
          <p14:tracePt t="67050" x="2201863" y="3892550"/>
          <p14:tracePt t="67059" x="2238375" y="3892550"/>
          <p14:tracePt t="67075" x="2347913" y="3911600"/>
          <p14:tracePt t="67091" x="2384425" y="3911600"/>
          <p14:tracePt t="67096" x="2511425" y="3911600"/>
          <p14:tracePt t="67114" x="2657475" y="3911600"/>
          <p14:tracePt t="67126" x="2728913" y="3911600"/>
          <p14:tracePt t="67130" x="2784475" y="3911600"/>
          <p14:tracePt t="67141" x="2838450" y="3911600"/>
          <p14:tracePt t="67158" x="2928938" y="3911600"/>
          <p14:tracePt t="67174" x="2947988" y="3911600"/>
          <p14:tracePt t="71424" x="2947988" y="3892550"/>
          <p14:tracePt t="71432" x="3001963" y="3892550"/>
          <p14:tracePt t="71443" x="3057525" y="3892550"/>
          <p14:tracePt t="71458" x="3130550" y="3911600"/>
          <p14:tracePt t="71475" x="3348038" y="3892550"/>
          <p14:tracePt t="71492" x="3621088" y="3802063"/>
          <p14:tracePt t="71495" x="3767138" y="3783013"/>
          <p14:tracePt t="71511" x="3894138" y="3765550"/>
          <p14:tracePt t="71513" x="3967163" y="3748088"/>
          <p14:tracePt t="71529" x="4130675" y="3729038"/>
          <p14:tracePt t="71544" x="4167188" y="3729038"/>
          <p14:tracePt t="71547" x="4184650" y="3729038"/>
          <p14:tracePt t="71560" x="4240213" y="3711575"/>
          <p14:tracePt t="71864" x="4257675" y="3711575"/>
          <p14:tracePt t="71875" x="4276725" y="3711575"/>
          <p14:tracePt t="71892" x="4276725" y="3748088"/>
          <p14:tracePt t="71908" x="4294188" y="3819525"/>
          <p14:tracePt t="71925" x="4313238" y="3856038"/>
          <p14:tracePt t="71944" x="4330700" y="3875088"/>
          <p14:tracePt t="72008" x="4367213" y="3892550"/>
          <p14:tracePt t="72025" x="4386263" y="3892550"/>
          <p14:tracePt t="72035" x="4403725" y="3892550"/>
          <p14:tracePt t="72049" x="4421188" y="3892550"/>
          <p14:tracePt t="72059" x="4440238" y="3892550"/>
          <p14:tracePt t="72075" x="4476750" y="3892550"/>
          <p14:tracePt t="72091" x="4513263" y="3892550"/>
          <p14:tracePt t="72100" x="4549775" y="3892550"/>
          <p14:tracePt t="72112" x="4640263" y="3892550"/>
          <p14:tracePt t="72128" x="4657725" y="3892550"/>
          <p14:tracePt t="72141" x="4694238" y="3892550"/>
          <p14:tracePt t="72160" x="4713288" y="3892550"/>
          <p14:tracePt t="72175" x="4730750" y="3892550"/>
          <p14:tracePt t="72177" x="4749800" y="3892550"/>
          <p14:tracePt t="72193" x="4767263" y="3892550"/>
          <p14:tracePt t="72208" x="4786313" y="3892550"/>
          <p14:tracePt t="72226" x="4803775" y="3892550"/>
          <p14:tracePt t="72241" x="4859338" y="3892550"/>
          <p14:tracePt t="72258" x="4859338" y="3875088"/>
          <p14:tracePt t="72274" x="4894263" y="3819525"/>
          <p14:tracePt t="72292" x="4913313" y="3802063"/>
          <p14:tracePt t="72296" x="4913313" y="3748088"/>
          <p14:tracePt t="72312" x="4913313" y="3656013"/>
          <p14:tracePt t="72324" x="4894263" y="3638550"/>
          <p14:tracePt t="72341" x="4876800" y="3582988"/>
          <p14:tracePt t="72358" x="4749800" y="3492500"/>
          <p14:tracePt t="72362" x="4713288" y="3455988"/>
          <p14:tracePt t="72377" x="4603750" y="3365500"/>
          <p14:tracePt t="72393" x="4457700" y="3292475"/>
          <p14:tracePt t="72408" x="4421188" y="3275013"/>
          <p14:tracePt t="72411" x="4386263" y="3255963"/>
          <p14:tracePt t="72425" x="4330700" y="3255963"/>
          <p14:tracePt t="72428" x="4294188" y="3255963"/>
          <p14:tracePt t="72448" x="4276725" y="3255963"/>
          <p14:tracePt t="72459" x="4240213" y="3255963"/>
          <p14:tracePt t="72474" x="4130675" y="3275013"/>
          <p14:tracePt t="72491" x="4113213" y="3292475"/>
          <p14:tracePt t="72507" x="4003675" y="3346450"/>
          <p14:tracePt t="72524" x="3911600" y="3402013"/>
          <p14:tracePt t="72542" x="3876675" y="3438525"/>
          <p14:tracePt t="72545" x="3803650" y="3511550"/>
          <p14:tracePt t="72558" x="3784600" y="3529013"/>
          <p14:tracePt t="72563" x="3767138" y="3546475"/>
          <p14:tracePt t="72578" x="3730625" y="3619500"/>
          <p14:tracePt t="72592" x="3711575" y="3638550"/>
          <p14:tracePt t="72594" x="3711575" y="3675063"/>
          <p14:tracePt t="72610" x="3711575" y="3692525"/>
          <p14:tracePt t="72624" x="3711575" y="3711575"/>
          <p14:tracePt t="72628" x="3711575" y="3748088"/>
          <p14:tracePt t="72643" x="3711575" y="3802063"/>
          <p14:tracePt t="72659" x="3730625" y="3819525"/>
          <p14:tracePt t="72663" x="3748088" y="3856038"/>
          <p14:tracePt t="72666" x="3767138" y="3856038"/>
          <p14:tracePt t="72685" x="3840163" y="3911600"/>
          <p14:tracePt t="72702" x="3911600" y="3948113"/>
          <p14:tracePt t="72714" x="3948113" y="3965575"/>
          <p14:tracePt t="72726" x="3984625" y="3965575"/>
          <p14:tracePt t="72730" x="4003675" y="3965575"/>
          <p14:tracePt t="72742" x="4040188" y="3983038"/>
          <p14:tracePt t="72745" x="4057650" y="3983038"/>
          <p14:tracePt t="72758" x="4076700" y="3983038"/>
          <p14:tracePt t="72761" x="4113213" y="3983038"/>
          <p14:tracePt t="72775" x="4148138" y="3983038"/>
          <p14:tracePt t="72778" x="4167188" y="3983038"/>
          <p14:tracePt t="72791" x="4221163" y="3983038"/>
          <p14:tracePt t="72807" x="4240213" y="3983038"/>
          <p14:tracePt t="72825" x="4330700" y="3983038"/>
          <p14:tracePt t="72842" x="4386263" y="3983038"/>
          <p14:tracePt t="72864" x="4403725" y="3983038"/>
          <p14:tracePt t="72880" x="4421188" y="3983038"/>
          <p14:tracePt t="72906" x="4440238" y="3965575"/>
          <p14:tracePt t="72945" x="4440238" y="3948113"/>
          <p14:tracePt t="72976" x="4421188" y="3929063"/>
          <p14:tracePt t="73001" x="4403725" y="3929063"/>
          <p14:tracePt t="73011" x="4367213" y="3929063"/>
          <p14:tracePt t="73026" x="4294188" y="3929063"/>
          <p14:tracePt t="73040" x="4276725" y="3911600"/>
          <p14:tracePt t="73059" x="4257675" y="3911600"/>
          <p14:tracePt t="73074" x="4221163" y="3911600"/>
          <p14:tracePt t="73091" x="4203700" y="3911600"/>
          <p14:tracePt t="73099" x="4167188" y="3911600"/>
          <p14:tracePt t="73112" x="4040188" y="3929063"/>
          <p14:tracePt t="73125" x="4003675" y="3929063"/>
          <p14:tracePt t="73142" x="3894138" y="3929063"/>
          <p14:tracePt t="73145" x="3840163" y="3929063"/>
          <p14:tracePt t="73158" x="3748088" y="3948113"/>
          <p14:tracePt t="73162" x="3711575" y="3965575"/>
          <p14:tracePt t="73175" x="3694113" y="3965575"/>
          <p14:tracePt t="73178" x="3621088" y="3983038"/>
          <p14:tracePt t="73194" x="3584575" y="3983038"/>
          <p14:tracePt t="73209" x="3567113" y="3983038"/>
          <p14:tracePt t="73312" x="3584575" y="3983038"/>
          <p14:tracePt t="73322" x="3640138" y="3983038"/>
          <p14:tracePt t="73332" x="3711575" y="3983038"/>
          <p14:tracePt t="73343" x="3767138" y="3983038"/>
          <p14:tracePt t="73346" x="3821113" y="4019550"/>
          <p14:tracePt t="73358" x="3876675" y="4038600"/>
          <p14:tracePt t="73361" x="3930650" y="4038600"/>
          <p14:tracePt t="73377" x="4094163" y="4038600"/>
          <p14:tracePt t="73392" x="4184650" y="4038600"/>
          <p14:tracePt t="73395" x="4257675" y="4038600"/>
          <p14:tracePt t="73408" x="4349750" y="4019550"/>
          <p14:tracePt t="73425" x="4513263" y="3983038"/>
          <p14:tracePt t="73442" x="4530725" y="3983038"/>
          <p14:tracePt t="73445" x="4567238" y="3983038"/>
          <p14:tracePt t="73458" x="4622800" y="3965575"/>
          <p14:tracePt t="73480" x="4640263" y="3965575"/>
          <p14:tracePt t="73496" x="4657725" y="3948113"/>
          <p14:tracePt t="73508" x="4676775" y="3948113"/>
          <p14:tracePt t="73524" x="4730750" y="3948113"/>
          <p14:tracePt t="73592" x="4749800" y="3948113"/>
          <p14:tracePt t="73602" x="4767263" y="3948113"/>
          <p14:tracePt t="73612" x="4786313" y="3948113"/>
          <p14:tracePt t="73626" x="4803775" y="3948113"/>
          <p14:tracePt t="73642" x="4859338" y="3948113"/>
          <p14:tracePt t="73658" x="4930775" y="3948113"/>
          <p14:tracePt t="73675" x="5059363" y="3948113"/>
          <p14:tracePt t="73678" x="5130800" y="3948113"/>
          <p14:tracePt t="73694" x="5259388" y="3948113"/>
          <p14:tracePt t="73697" x="5386388" y="3948113"/>
          <p14:tracePt t="73701" x="5476875" y="3948113"/>
          <p14:tracePt t="73713" x="5659438" y="3948113"/>
          <p14:tracePt t="73725" x="5695950" y="3948113"/>
          <p14:tracePt t="73741" x="5768975" y="3948113"/>
          <p14:tracePt t="73758" x="5822950" y="3948113"/>
          <p14:tracePt t="73775" x="5842000" y="3948113"/>
          <p14:tracePt t="73791" x="5876925" y="3948113"/>
          <p14:tracePt t="73795" x="5895975" y="3929063"/>
          <p14:tracePt t="73808" x="5913438" y="3929063"/>
          <p14:tracePt t="73811" x="5932488" y="3929063"/>
          <p14:tracePt t="73833" x="5949950" y="3929063"/>
          <p14:tracePt t="73848" x="5969000" y="3911600"/>
          <p14:tracePt t="73859" x="5986463" y="3892550"/>
          <p14:tracePt t="73880" x="6005513" y="3892550"/>
          <p14:tracePt t="73892" x="6022975" y="3892550"/>
          <p14:tracePt t="73912" x="6042025" y="3892550"/>
          <p14:tracePt t="73952" x="6059488" y="3875088"/>
          <p14:tracePt t="73976" x="6096000" y="3875088"/>
          <p14:tracePt t="73986" x="6096000" y="3856038"/>
          <p14:tracePt t="73996" x="6113463" y="3856038"/>
          <p14:tracePt t="74009" x="6132513" y="3856038"/>
          <p14:tracePt t="74025" x="6169025" y="3856038"/>
          <p14:tracePt t="74028" x="6223000" y="3856038"/>
          <p14:tracePt t="74042" x="6296025" y="3856038"/>
          <p14:tracePt t="74058" x="6386513" y="3856038"/>
          <p14:tracePt t="74076" x="6496050" y="3856038"/>
          <p14:tracePt t="74080" x="6551613" y="3856038"/>
          <p14:tracePt t="74093" x="6569075" y="3856038"/>
          <p14:tracePt t="74108" x="6605588" y="3856038"/>
          <p14:tracePt t="74125" x="6642100" y="3856038"/>
          <p14:tracePt t="74142" x="6659563" y="3856038"/>
          <p14:tracePt t="74200" x="6678613" y="3856038"/>
          <p14:tracePt t="74218" x="6696075" y="3856038"/>
          <p14:tracePt t="74264" x="6715125" y="3856038"/>
          <p14:tracePt t="74344" x="6751638" y="3856038"/>
          <p14:tracePt t="74368" x="6769100" y="3856038"/>
          <p14:tracePt t="74392" x="6805613" y="3856038"/>
          <p14:tracePt t="74409" x="6824663" y="3856038"/>
          <p14:tracePt t="74425" x="6842125" y="3856038"/>
          <p14:tracePt t="74433" x="6859588" y="3856038"/>
          <p14:tracePt t="74444" x="6878638" y="3856038"/>
          <p14:tracePt t="74464" x="6915150" y="3875088"/>
          <p14:tracePt t="74476" x="6932613" y="3875088"/>
          <p14:tracePt t="74492" x="6951663" y="3892550"/>
          <p14:tracePt t="74494" x="6969125" y="3892550"/>
          <p14:tracePt t="74507" x="6988175" y="3892550"/>
          <p14:tracePt t="74524" x="7042150" y="3911600"/>
          <p14:tracePt t="74544" x="7061200" y="3911600"/>
          <p14:tracePt t="74558" x="7096125" y="3929063"/>
          <p14:tracePt t="74574" x="7132638" y="3929063"/>
          <p14:tracePt t="74577" x="7151688" y="3929063"/>
          <p14:tracePt t="74591" x="7169150" y="3929063"/>
          <p14:tracePt t="74595" x="7188200" y="3948113"/>
          <p14:tracePt t="74608" x="7224713" y="3948113"/>
          <p14:tracePt t="74611" x="7242175" y="3965575"/>
          <p14:tracePt t="74626" x="7297738" y="3965575"/>
          <p14:tracePt t="74642" x="7315200" y="3965575"/>
          <p14:tracePt t="74645" x="7332663" y="3965575"/>
          <p14:tracePt t="74659" x="7351713" y="3965575"/>
          <p14:tracePt t="74662" x="7405688" y="3965575"/>
          <p14:tracePt t="74681" x="7424738" y="3965575"/>
          <p14:tracePt t="74691" x="7442200" y="3965575"/>
          <p14:tracePt t="74709" x="7461250" y="3965575"/>
          <p14:tracePt t="74725" x="7497763" y="3965575"/>
          <p14:tracePt t="74742" x="7515225" y="3965575"/>
          <p14:tracePt t="74745" x="7534275" y="3965575"/>
          <p14:tracePt t="74758" x="7551738" y="3965575"/>
          <p14:tracePt t="74776" x="7569200" y="3965575"/>
          <p14:tracePt t="74791" x="7588250" y="3965575"/>
          <p14:tracePt t="74808" x="7605713" y="3965575"/>
          <p14:tracePt t="74825" x="7624763" y="3965575"/>
          <p14:tracePt t="74828" x="7642225" y="3965575"/>
          <p14:tracePt t="74842" x="7661275" y="3965575"/>
          <p14:tracePt t="74858" x="7678738" y="3965575"/>
          <p14:tracePt t="74874" x="7715250" y="3965575"/>
          <p14:tracePt t="74890" x="7734300" y="3965575"/>
          <p14:tracePt t="74895" x="7751763" y="3965575"/>
          <p14:tracePt t="74898" x="7770813" y="3965575"/>
          <p14:tracePt t="74912" x="7788275" y="3948113"/>
          <p14:tracePt t="74924" x="7824788" y="3948113"/>
          <p14:tracePt t="74944" x="7842250" y="3948113"/>
          <p14:tracePt t="74959" x="7861300" y="3948113"/>
          <p14:tracePt t="74963" x="7878763" y="3948113"/>
          <p14:tracePt t="74976" x="7897813" y="3948113"/>
          <p14:tracePt t="74993" x="7934325" y="3948113"/>
          <p14:tracePt t="75008" x="7951788" y="3948113"/>
          <p14:tracePt t="75012" x="7970838" y="3948113"/>
          <p14:tracePt t="75025" x="7988300" y="3948113"/>
          <p14:tracePt t="75041" x="8007350" y="3948113"/>
          <p14:tracePt t="75045" x="8024813" y="3948113"/>
          <p14:tracePt t="75058" x="8043863" y="3948113"/>
          <p14:tracePt t="75075" x="8078788" y="3948113"/>
          <p14:tracePt t="75097" x="8097838" y="3948113"/>
          <p14:tracePt t="75112" x="8115300" y="3948113"/>
          <p14:tracePt t="75128" x="8134350" y="3948113"/>
          <p14:tracePt t="75240" x="8151813" y="3948113"/>
          <p14:tracePt t="75257" x="8170863" y="3948113"/>
          <p14:tracePt t="75336" x="8188325" y="3948113"/>
          <p14:tracePt t="75352" x="8207375" y="3948113"/>
          <p14:tracePt t="75369" x="8243888" y="3948113"/>
          <p14:tracePt t="75382" x="8280400" y="3948113"/>
          <p14:tracePt t="75386" x="8280400" y="3929063"/>
          <p14:tracePt t="75396" x="8315325" y="3929063"/>
          <p14:tracePt t="75409" x="8334375" y="3911600"/>
          <p14:tracePt t="75426" x="8351838" y="3911600"/>
          <p14:tracePt t="75443" x="8370888" y="3911600"/>
          <p14:tracePt t="75458" x="8388350" y="3911600"/>
          <p14:tracePt t="75474" x="8424863" y="3911600"/>
          <p14:tracePt t="75491" x="8443913" y="3911600"/>
          <p14:tracePt t="75495" x="8461375" y="3911600"/>
          <p14:tracePt t="75498" x="8480425" y="3911600"/>
          <p14:tracePt t="75529" x="8497888" y="3911600"/>
          <p14:tracePt t="75553" x="8516938" y="3892550"/>
          <p14:tracePt t="75616" x="8534400" y="3892550"/>
          <p14:tracePt t="75816" x="8551863" y="3892550"/>
          <p14:tracePt t="75825" x="8570913" y="3892550"/>
          <p14:tracePt t="75848" x="8588375" y="3875088"/>
          <p14:tracePt t="75881" x="8607425" y="3875088"/>
          <p14:tracePt t="75892" x="8624888" y="3875088"/>
          <p14:tracePt t="75908" x="8643938" y="3875088"/>
          <p14:tracePt t="75928" x="8661400" y="3875088"/>
          <p14:tracePt t="75952" x="8680450" y="3875088"/>
          <p14:tracePt t="75969" x="8697913" y="3875088"/>
          <p14:tracePt t="75984" x="8716963" y="3875088"/>
          <p14:tracePt t="75996" x="8753475" y="3875088"/>
          <p14:tracePt t="76009" x="8770938" y="3875088"/>
          <p14:tracePt t="76026" x="8807450" y="3892550"/>
          <p14:tracePt t="76042" x="8824913" y="3911600"/>
          <p14:tracePt t="76045" x="8843963" y="3911600"/>
          <p14:tracePt t="76057" x="8897938" y="3929063"/>
          <p14:tracePt t="76076" x="8916988" y="3929063"/>
          <p14:tracePt t="76080" x="8934450" y="3929063"/>
          <p14:tracePt t="76097" x="8953500" y="3929063"/>
          <p14:tracePt t="76110" x="8990013" y="3948113"/>
          <p14:tracePt t="76273" x="8953500" y="3948113"/>
          <p14:tracePt t="76285" x="8880475" y="3983038"/>
          <p14:tracePt t="76297" x="8480425" y="4038600"/>
          <p14:tracePt t="76310" x="8115300" y="4056063"/>
          <p14:tracePt t="76326" x="7061200" y="4111625"/>
          <p14:tracePt t="76329" x="6405563" y="4148138"/>
          <p14:tracePt t="76341" x="5659438" y="4148138"/>
          <p14:tracePt t="76358" x="4294188" y="4275138"/>
          <p14:tracePt t="76377" x="3094038" y="4456113"/>
          <p14:tracePt t="76380" x="2692400" y="4492625"/>
          <p14:tracePt t="76393" x="2184400" y="4529138"/>
          <p14:tracePt t="76408" x="2038350" y="4529138"/>
          <p14:tracePt t="76411" x="1892300" y="4529138"/>
          <p14:tracePt t="76425" x="1746250" y="4529138"/>
          <p14:tracePt t="76443" x="1638300" y="4529138"/>
          <p14:tracePt t="76458" x="1601788" y="4529138"/>
          <p14:tracePt t="76474" x="1546225" y="4548188"/>
          <p14:tracePt t="76492" x="1528763" y="4548188"/>
          <p14:tracePt t="76507" x="1419225" y="4548188"/>
          <p14:tracePt t="76524" x="1382713" y="4565650"/>
          <p14:tracePt t="76542" x="1255713" y="4602163"/>
          <p14:tracePt t="76545" x="1201738" y="4602163"/>
          <p14:tracePt t="76558" x="1146175" y="4602163"/>
          <p14:tracePt t="76574" x="1019175" y="4621213"/>
          <p14:tracePt t="76577" x="946150" y="4621213"/>
          <p14:tracePt t="76592" x="892175" y="4638675"/>
          <p14:tracePt t="76596" x="836613" y="4638675"/>
          <p14:tracePt t="76609" x="800100" y="4638675"/>
          <p14:tracePt t="76626" x="746125" y="4638675"/>
          <p14:tracePt t="76648" x="728663" y="4638675"/>
          <p14:tracePt t="76659" x="692150" y="4638675"/>
          <p14:tracePt t="76704" x="692150" y="4621213"/>
          <p14:tracePt t="76712" x="692150" y="4584700"/>
          <p14:tracePt t="76725" x="728663" y="4548188"/>
          <p14:tracePt t="76742" x="819150" y="4402138"/>
          <p14:tracePt t="76745" x="873125" y="4329113"/>
          <p14:tracePt t="76758" x="928688" y="4275138"/>
          <p14:tracePt t="76761" x="965200" y="4256088"/>
          <p14:tracePt t="76777" x="1036638" y="4219575"/>
          <p14:tracePt t="76792" x="1092200" y="4202113"/>
          <p14:tracePt t="76825" x="1109663" y="4202113"/>
          <p14:tracePt t="76843" x="1128713" y="4202113"/>
          <p14:tracePt t="77008" x="1146175" y="4202113"/>
          <p14:tracePt t="77017" x="1165225" y="4202113"/>
          <p14:tracePt t="77042" x="1182688" y="4202113"/>
          <p14:tracePt t="77051" x="1182688" y="4219575"/>
          <p14:tracePt t="77062" x="1201738" y="4238625"/>
          <p14:tracePt t="77065" x="1219200" y="4238625"/>
          <p14:tracePt t="77077" x="1236663" y="4256088"/>
          <p14:tracePt t="77097" x="1309688" y="4292600"/>
          <p14:tracePt t="77113" x="1328738" y="4329113"/>
          <p14:tracePt t="77126" x="1346200" y="4329113"/>
          <p14:tracePt t="77142" x="1382713" y="4348163"/>
          <p14:tracePt t="77169" x="1401763" y="4348163"/>
          <p14:tracePt t="77184" x="1419225" y="4348163"/>
          <p14:tracePt t="77194" x="1438275" y="4348163"/>
          <p14:tracePt t="77208" x="1455738" y="4348163"/>
          <p14:tracePt t="77226" x="1509713" y="4348163"/>
          <p14:tracePt t="77244" x="1565275" y="4348163"/>
          <p14:tracePt t="77258" x="1619250" y="4311650"/>
          <p14:tracePt t="77275" x="1638300" y="4292600"/>
          <p14:tracePt t="77278" x="1674813" y="4275138"/>
          <p14:tracePt t="77282" x="1692275" y="4256088"/>
          <p14:tracePt t="77299" x="1728788" y="4202113"/>
          <p14:tracePt t="77314" x="1746250" y="4184650"/>
          <p14:tracePt t="77326" x="1765300" y="4148138"/>
          <p14:tracePt t="77330" x="1782763" y="4129088"/>
          <p14:tracePt t="77344" x="1782763" y="4111625"/>
          <p14:tracePt t="77347" x="1801813" y="4092575"/>
          <p14:tracePt t="77363" x="1819275" y="4056063"/>
          <p14:tracePt t="77375" x="1819275" y="4038600"/>
          <p14:tracePt t="77392" x="1819275" y="4019550"/>
          <p14:tracePt t="77395" x="1819275" y="4002088"/>
          <p14:tracePt t="77409" x="1819275" y="3983038"/>
          <p14:tracePt t="77426" x="1819275" y="3965575"/>
          <p14:tracePt t="77442" x="1819275" y="3948113"/>
          <p14:tracePt t="77446" x="1819275" y="3929063"/>
          <p14:tracePt t="77458" x="1819275" y="3911600"/>
          <p14:tracePt t="77475" x="1819275" y="3856038"/>
          <p14:tracePt t="77491" x="1819275" y="3783013"/>
          <p14:tracePt t="77495" x="1819275" y="3765550"/>
          <p14:tracePt t="77499" x="1801813" y="3729038"/>
          <p14:tracePt t="77511" x="1782763" y="3729038"/>
          <p14:tracePt t="77515" x="1782763" y="3711575"/>
          <p14:tracePt t="77528" x="1765300" y="3675063"/>
          <p14:tracePt t="77544" x="1746250" y="3638550"/>
          <p14:tracePt t="77568" x="1728788" y="3638550"/>
          <p14:tracePt t="77594" x="1709738" y="3619500"/>
          <p14:tracePt t="77605" x="1692275" y="3602038"/>
          <p14:tracePt t="77633" x="1674813" y="3602038"/>
          <p14:tracePt t="77645" x="1638300" y="3602038"/>
          <p14:tracePt t="77659" x="1638300" y="3582988"/>
          <p14:tracePt t="77676" x="1582738" y="3582988"/>
          <p14:tracePt t="77693" x="1565275" y="3582988"/>
          <p14:tracePt t="77696" x="1546225" y="3582988"/>
          <p14:tracePt t="77709" x="1492250" y="3565525"/>
          <p14:tracePt t="77724" x="1455738" y="3565525"/>
          <p14:tracePt t="77741" x="1419225" y="3565525"/>
          <p14:tracePt t="77758" x="1382713" y="3565525"/>
          <p14:tracePt t="77761" x="1365250" y="3565525"/>
          <p14:tracePt t="77775" x="1346200" y="3565525"/>
          <p14:tracePt t="77779" x="1328738" y="3565525"/>
          <p14:tracePt t="77793" x="1292225" y="3565525"/>
          <p14:tracePt t="77809" x="1273175" y="3565525"/>
          <p14:tracePt t="77814" x="1236663" y="3565525"/>
          <p14:tracePt t="77817" x="1201738" y="3565525"/>
          <p14:tracePt t="77829" x="1182688" y="3565525"/>
          <p14:tracePt t="77841" x="1146175" y="3565525"/>
          <p14:tracePt t="77858" x="1109663" y="3582988"/>
          <p14:tracePt t="77875" x="1073150" y="3602038"/>
          <p14:tracePt t="77892" x="1055688" y="3619500"/>
          <p14:tracePt t="77908" x="1019175" y="3638550"/>
          <p14:tracePt t="77925" x="1000125" y="3656013"/>
          <p14:tracePt t="77941" x="1000125" y="3675063"/>
          <p14:tracePt t="77961" x="982663" y="3692525"/>
          <p14:tracePt t="77975" x="965200" y="3711575"/>
          <p14:tracePt t="77992" x="946150" y="3729038"/>
          <p14:tracePt t="78008" x="946150" y="3748088"/>
          <p14:tracePt t="78025" x="928688" y="3783013"/>
          <p14:tracePt t="78028" x="928688" y="3802063"/>
          <p14:tracePt t="78042" x="928688" y="3819525"/>
          <p14:tracePt t="78058" x="909638" y="3838575"/>
          <p14:tracePt t="78075" x="892175" y="3875088"/>
          <p14:tracePt t="78095" x="892175" y="3892550"/>
          <p14:tracePt t="78108" x="892175" y="3911600"/>
          <p14:tracePt t="78125" x="909638" y="3965575"/>
          <p14:tracePt t="78141" x="946150" y="4002088"/>
          <p14:tracePt t="78159" x="982663" y="4038600"/>
          <p14:tracePt t="78162" x="1019175" y="4075113"/>
          <p14:tracePt t="78175" x="1055688" y="4092575"/>
          <p14:tracePt t="78179" x="1092200" y="4111625"/>
          <p14:tracePt t="78195" x="1182688" y="4129088"/>
          <p14:tracePt t="78209" x="1219200" y="4165600"/>
          <p14:tracePt t="78226" x="1328738" y="4165600"/>
          <p14:tracePt t="78243" x="1401763" y="4165600"/>
          <p14:tracePt t="78260" x="1455738" y="4165600"/>
          <p14:tracePt t="78264" x="1528763" y="4148138"/>
          <p14:tracePt t="78277" x="1565275" y="4129088"/>
          <p14:tracePt t="78292" x="1582738" y="4111625"/>
          <p14:tracePt t="78296" x="1601788" y="4111625"/>
          <p14:tracePt t="78313" x="1619250" y="4092575"/>
          <p14:tracePt t="78496" x="1601788" y="4092575"/>
          <p14:tracePt t="78521" x="1582738" y="4092575"/>
          <p14:tracePt t="78530" x="1565275" y="4092575"/>
          <p14:tracePt t="78544" x="1546225" y="4092575"/>
          <p14:tracePt t="78558" x="1528763" y="4092575"/>
          <p14:tracePt t="78561" x="1492250" y="4092575"/>
          <p14:tracePt t="78575" x="1473200" y="4092575"/>
          <p14:tracePt t="78578" x="1455738" y="4111625"/>
          <p14:tracePt t="78592" x="1419225" y="4111625"/>
          <p14:tracePt t="78594" x="1328738" y="4165600"/>
          <p14:tracePt t="78609" x="1292225" y="4184650"/>
          <p14:tracePt t="78626" x="1219200" y="4238625"/>
          <p14:tracePt t="78641" x="1182688" y="4256088"/>
          <p14:tracePt t="78644" x="1165225" y="4256088"/>
          <p14:tracePt t="78662" x="1146175" y="4256088"/>
          <p14:tracePt t="78676" x="1128713" y="4256088"/>
          <p14:tracePt t="80777" x="1146175" y="4256088"/>
          <p14:tracePt t="80794" x="1165225" y="4256088"/>
          <p14:tracePt t="80803" x="1182688" y="4256088"/>
          <p14:tracePt t="80817" x="1201738" y="4256088"/>
          <p14:tracePt t="80826" x="1219200" y="4256088"/>
          <p14:tracePt t="80841" x="1236663" y="4256088"/>
          <p14:tracePt t="80865" x="1255713" y="4256088"/>
          <p14:tracePt t="80880" x="1292225" y="4256088"/>
          <p14:tracePt t="80896" x="1309688" y="4256088"/>
          <p14:tracePt t="80909" x="1328738" y="4256088"/>
          <p14:tracePt t="80926" x="1365250" y="4256088"/>
          <p14:tracePt t="80929" x="1382713" y="4256088"/>
          <p14:tracePt t="80969" x="1401763" y="4256088"/>
          <p14:tracePt t="80984" x="1419225" y="4256088"/>
          <p14:tracePt t="80995" x="1455738" y="4275138"/>
          <p14:tracePt t="81008" x="1473200" y="4292600"/>
          <p14:tracePt t="81025" x="1509713" y="4292600"/>
          <p14:tracePt t="81048" x="1528763" y="4311650"/>
          <p14:tracePt t="81062" x="1546225" y="4311650"/>
          <p14:tracePt t="81075" x="1565275" y="4311650"/>
          <p14:tracePt t="81097" x="1619250" y="4329113"/>
          <p14:tracePt t="81288" x="1638300" y="4329113"/>
          <p14:tracePt t="81300" x="1655763" y="4329113"/>
          <p14:tracePt t="81313" x="1674813" y="4329113"/>
          <p14:tracePt t="81325" x="1709738" y="4329113"/>
          <p14:tracePt t="81342" x="1782763" y="4329113"/>
          <p14:tracePt t="81358" x="1892300" y="4311650"/>
          <p14:tracePt t="81361" x="1911350" y="4311650"/>
          <p14:tracePt t="81375" x="1965325" y="4292600"/>
          <p14:tracePt t="81392" x="2092325" y="4292600"/>
          <p14:tracePt t="81410" x="2128838" y="4292600"/>
          <p14:tracePt t="81426" x="2184400" y="4275138"/>
          <p14:tracePt t="81442" x="2184400" y="4256088"/>
          <p14:tracePt t="81480" x="2201863" y="4256088"/>
          <p14:tracePt t="81520" x="2219325" y="4238625"/>
          <p14:tracePt t="81544" x="2238375" y="4238625"/>
          <p14:tracePt t="81792" x="2255838" y="4238625"/>
          <p14:tracePt t="81810" x="2274888" y="4238625"/>
          <p14:tracePt t="81821" x="2292350" y="4238625"/>
          <p14:tracePt t="81827" x="2311400" y="4238625"/>
          <p14:tracePt t="81837" x="2328863" y="4238625"/>
          <p14:tracePt t="81849" x="2365375" y="4238625"/>
          <p14:tracePt t="81860" x="2401888" y="4238625"/>
          <p14:tracePt t="81874" x="2438400" y="4238625"/>
          <p14:tracePt t="81891" x="2455863" y="4238625"/>
          <p14:tracePt t="81912" x="2474913" y="4238625"/>
          <p14:tracePt t="82066" x="2492375" y="4238625"/>
          <p14:tracePt t="82449" x="2511425" y="4238625"/>
          <p14:tracePt t="84249" x="2511425" y="4219575"/>
          <p14:tracePt t="84273" x="2528888" y="4219575"/>
          <p14:tracePt t="84281" x="2547938" y="4219575"/>
          <p14:tracePt t="84292" x="2565400" y="4219575"/>
          <p14:tracePt t="84308" x="2620963" y="4219575"/>
          <p14:tracePt t="84326" x="2747963" y="4219575"/>
          <p14:tracePt t="84329" x="2801938" y="4219575"/>
          <p14:tracePt t="84345" x="2894013" y="4219575"/>
          <p14:tracePt t="84358" x="2947988" y="4219575"/>
          <p14:tracePt t="84375" x="2965450" y="4219575"/>
          <p14:tracePt t="84379" x="2984500" y="4219575"/>
          <p14:tracePt t="84400" x="3021013" y="4219575"/>
          <p14:tracePt t="84416" x="3038475" y="4219575"/>
          <p14:tracePt t="84432" x="3074988" y="4219575"/>
          <p14:tracePt t="84449" x="3094038" y="4219575"/>
          <p14:tracePt t="84473" x="3111500" y="4219575"/>
          <p14:tracePt t="84483" x="3130550" y="4219575"/>
          <p14:tracePt t="84493" x="3148013" y="4219575"/>
          <p14:tracePt t="84512" x="3167063" y="4219575"/>
          <p14:tracePt t="84528" x="3184525" y="4219575"/>
          <p14:tracePt t="84541" x="3201988" y="4219575"/>
          <p14:tracePt t="84558" x="3221038" y="4219575"/>
          <p14:tracePt t="84575" x="3238500" y="4219575"/>
          <p14:tracePt t="84578" x="3257550" y="4219575"/>
          <p14:tracePt t="84591" x="3275013" y="4219575"/>
          <p14:tracePt t="84595" x="3294063" y="4219575"/>
          <p14:tracePt t="84610" x="3330575" y="4219575"/>
          <p14:tracePt t="84626" x="3348038" y="4219575"/>
          <p14:tracePt t="84641" x="3367088" y="4219575"/>
          <p14:tracePt t="84660" x="3384550" y="4219575"/>
          <p14:tracePt t="84677" x="3403600" y="4219575"/>
          <p14:tracePt t="84692" x="3421063" y="4219575"/>
          <p14:tracePt t="84737" x="3438525" y="4219575"/>
          <p14:tracePt t="85329" x="3457575" y="4219575"/>
          <p14:tracePt t="85344" x="3475038" y="4219575"/>
          <p14:tracePt t="85354" x="3530600" y="4219575"/>
          <p14:tracePt t="85368" x="3621088" y="4238625"/>
          <p14:tracePt t="85382" x="3657600" y="4238625"/>
          <p14:tracePt t="85386" x="3675063" y="4256088"/>
          <p14:tracePt t="85399" x="3767138" y="4275138"/>
          <p14:tracePt t="85414" x="3821113" y="4292600"/>
          <p14:tracePt t="85417" x="3857625" y="4329113"/>
          <p14:tracePt t="85431" x="3876675" y="4329113"/>
          <p14:tracePt t="85434" x="3911600" y="4329113"/>
          <p14:tracePt t="85448" x="3930650" y="4348163"/>
          <p14:tracePt t="85459" x="4003675" y="4365625"/>
          <p14:tracePt t="85476" x="4057650" y="4365625"/>
          <p14:tracePt t="85492" x="4130675" y="4365625"/>
          <p14:tracePt t="85508" x="4148138" y="4365625"/>
          <p14:tracePt t="85525" x="4184650" y="4365625"/>
          <p14:tracePt t="85543" x="4257675" y="4365625"/>
          <p14:tracePt t="85546" x="4276725" y="4365625"/>
          <p14:tracePt t="85558" x="4294188" y="4365625"/>
          <p14:tracePt t="85562" x="4294188" y="4348163"/>
          <p14:tracePt t="85576" x="4313238" y="4348163"/>
          <p14:tracePt t="85579" x="4349750" y="4348163"/>
          <p14:tracePt t="85594" x="4403725" y="4329113"/>
          <p14:tracePt t="85609" x="4457700" y="4311650"/>
          <p14:tracePt t="85626" x="4494213" y="4311650"/>
          <p14:tracePt t="85643" x="4530725" y="4292600"/>
          <p14:tracePt t="85659" x="4567238" y="4275138"/>
          <p14:tracePt t="85676" x="4586288" y="4275138"/>
          <p14:tracePt t="85691" x="4603750" y="4256088"/>
          <p14:tracePt t="85695" x="4622800" y="4256088"/>
          <p14:tracePt t="85712" x="4640263" y="4256088"/>
          <p14:tracePt t="85728" x="4676775" y="4256088"/>
          <p14:tracePt t="85753" x="4694238" y="4256088"/>
          <p14:tracePt t="85768" x="4730750" y="4238625"/>
          <p14:tracePt t="85786" x="4749800" y="4238625"/>
          <p14:tracePt t="85800" x="4786313" y="4219575"/>
          <p14:tracePt t="85969" x="4803775" y="4219575"/>
          <p14:tracePt t="85984" x="4822825" y="4219575"/>
          <p14:tracePt t="85993" x="4840288" y="4219575"/>
          <p14:tracePt t="86129" x="4930775" y="4238625"/>
          <p14:tracePt t="86140" x="5003800" y="4238625"/>
          <p14:tracePt t="86144" x="5076825" y="4256088"/>
          <p14:tracePt t="86157" x="5130800" y="4256088"/>
          <p14:tracePt t="86169" x="5203825" y="4275138"/>
          <p14:tracePt t="86200" x="5222875" y="4275138"/>
          <p14:tracePt t="86212" x="5240338" y="4275138"/>
          <p14:tracePt t="86224" x="5259388" y="4275138"/>
          <p14:tracePt t="86264" x="5276850" y="4275138"/>
          <p14:tracePt t="86288" x="5295900" y="4275138"/>
          <p14:tracePt t="86313" x="5313363" y="4275138"/>
          <p14:tracePt t="86416" x="5276850" y="4275138"/>
          <p14:tracePt t="86425" x="5259388" y="4292600"/>
          <p14:tracePt t="86442" x="5222875" y="4292600"/>
          <p14:tracePt t="86459" x="5076825" y="4311650"/>
          <p14:tracePt t="86475" x="4913313" y="4329113"/>
          <p14:tracePt t="86492" x="4767263" y="4329113"/>
          <p14:tracePt t="86496" x="4494213" y="4329113"/>
          <p14:tracePt t="86508" x="4349750" y="4329113"/>
          <p14:tracePt t="86526" x="4057650" y="4329113"/>
          <p14:tracePt t="86529" x="3967163" y="4329113"/>
          <p14:tracePt t="86541" x="3876675" y="4348163"/>
          <p14:tracePt t="86559" x="3748088" y="4348163"/>
          <p14:tracePt t="86563" x="3694113" y="4348163"/>
          <p14:tracePt t="86576" x="3621088" y="4348163"/>
          <p14:tracePt t="86592" x="3603625" y="4348163"/>
          <p14:tracePt t="86595" x="3584575" y="4348163"/>
          <p14:tracePt t="86609" x="3548063" y="4348163"/>
          <p14:tracePt t="86627" x="3457575" y="4348163"/>
          <p14:tracePt t="86643" x="3330575" y="4365625"/>
          <p14:tracePt t="86660" x="3294063" y="4365625"/>
          <p14:tracePt t="86665" x="3130550" y="4384675"/>
          <p14:tracePt t="86680" x="2947988" y="4402138"/>
          <p14:tracePt t="86696" x="2784475" y="4402138"/>
          <p14:tracePt t="86709" x="2711450" y="4402138"/>
          <p14:tracePt t="86725" x="2657475" y="4402138"/>
          <p14:tracePt t="86742" x="2620963" y="4402138"/>
          <p14:tracePt t="86760" x="2601913" y="4402138"/>
          <p14:tracePt t="86763" x="2565400" y="4402138"/>
          <p14:tracePt t="86881" x="2547938" y="4402138"/>
          <p14:tracePt t="87017" x="2584450" y="4402138"/>
          <p14:tracePt t="87033" x="2601913" y="4402138"/>
          <p14:tracePt t="87048" x="2638425" y="4402138"/>
          <p14:tracePt t="87060" x="2657475" y="4402138"/>
          <p14:tracePt t="87075" x="2674938" y="4402138"/>
          <p14:tracePt t="87092" x="2692400" y="4402138"/>
          <p14:tracePt t="87108" x="2728913" y="4402138"/>
          <p14:tracePt t="87125" x="2747963" y="4402138"/>
          <p14:tracePt t="87144" x="2784475" y="4402138"/>
          <p14:tracePt t="87169" x="2801938" y="4402138"/>
          <p14:tracePt t="87193" x="2838450" y="4384675"/>
          <p14:tracePt t="87204" x="2857500" y="4365625"/>
          <p14:tracePt t="87219" x="2894013" y="4365625"/>
          <p14:tracePt t="87232" x="2928938" y="4365625"/>
          <p14:tracePt t="87235" x="2947988" y="4365625"/>
          <p14:tracePt t="87247" x="2984500" y="4348163"/>
          <p14:tracePt t="87251" x="3021013" y="4348163"/>
          <p14:tracePt t="87263" x="3057525" y="4329113"/>
          <p14:tracePt t="87266" x="3074988" y="4329113"/>
          <p14:tracePt t="87279" x="3111500" y="4329113"/>
          <p14:tracePt t="87283" x="3148013" y="4311650"/>
          <p14:tracePt t="87296" x="3184525" y="4292600"/>
          <p14:tracePt t="87310" x="3221038" y="4275138"/>
          <p14:tracePt t="87324" x="3257550" y="4275138"/>
          <p14:tracePt t="87342" x="3294063" y="4275138"/>
          <p14:tracePt t="87346" x="3330575" y="4275138"/>
          <p14:tracePt t="87354" x="3348038" y="4275138"/>
          <p14:tracePt t="87366" x="3384550" y="4275138"/>
          <p14:tracePt t="87370" x="3403600" y="4275138"/>
          <p14:tracePt t="87384" x="3475038" y="4256088"/>
          <p14:tracePt t="87399" x="3511550" y="4238625"/>
          <p14:tracePt t="87402" x="3567113" y="4238625"/>
          <p14:tracePt t="87416" x="3694113" y="4238625"/>
          <p14:tracePt t="87429" x="3748088" y="4256088"/>
          <p14:tracePt t="87442" x="3857625" y="4256088"/>
          <p14:tracePt t="87460" x="3948113" y="4275138"/>
          <p14:tracePt t="87476" x="4021138" y="4275138"/>
          <p14:tracePt t="87492" x="4076700" y="4275138"/>
          <p14:tracePt t="87509" x="4148138" y="4275138"/>
          <p14:tracePt t="87526" x="4184650" y="4275138"/>
          <p14:tracePt t="87542" x="4203700" y="4275138"/>
          <p14:tracePt t="87561" x="4221163" y="4275138"/>
          <p14:tracePt t="87704" x="4240213" y="4275138"/>
          <p14:tracePt t="93184" x="4257675" y="4256088"/>
          <p14:tracePt t="93194" x="4276725" y="4256088"/>
          <p14:tracePt t="93209" x="4313238" y="4256088"/>
          <p14:tracePt t="93226" x="4640263" y="4256088"/>
          <p14:tracePt t="93243" x="5003800" y="4256088"/>
          <p14:tracePt t="93258" x="5313363" y="4256088"/>
          <p14:tracePt t="93275" x="5605463" y="4329113"/>
          <p14:tracePt t="93292" x="5876925" y="4384675"/>
          <p14:tracePt t="93311" x="6078538" y="4402138"/>
          <p14:tracePt t="93313" x="6149975" y="4421188"/>
          <p14:tracePt t="93326" x="6259513" y="4421188"/>
          <p14:tracePt t="93342" x="6386513" y="4384675"/>
          <p14:tracePt t="93345" x="6478588" y="4365625"/>
          <p14:tracePt t="93358" x="6551613" y="4329113"/>
          <p14:tracePt t="93362" x="6605588" y="4329113"/>
          <p14:tracePt t="93377" x="6642100" y="4311650"/>
          <p14:tracePt t="93380" x="6678613" y="4311650"/>
          <p14:tracePt t="93393" x="6751638" y="4275138"/>
          <p14:tracePt t="93409" x="6788150" y="4275138"/>
          <p14:tracePt t="93426" x="6842125" y="4256088"/>
          <p14:tracePt t="93443" x="6878638" y="4238625"/>
          <p14:tracePt t="93480" x="6896100" y="4238625"/>
          <p14:tracePt t="93496" x="6932613" y="4238625"/>
          <p14:tracePt t="93507" x="6951663" y="4238625"/>
          <p14:tracePt t="93520" x="6988175" y="4238625"/>
          <p14:tracePt t="93532" x="7005638" y="4238625"/>
          <p14:tracePt t="93543" x="7024688" y="4238625"/>
          <p14:tracePt t="93547" x="7042150" y="4238625"/>
          <p14:tracePt t="93559" x="7078663" y="4238625"/>
          <p14:tracePt t="93562" x="7096125" y="4238625"/>
          <p14:tracePt t="93576" x="7115175" y="4238625"/>
          <p14:tracePt t="93579" x="7132638" y="4238625"/>
          <p14:tracePt t="93591" x="7151688" y="4238625"/>
          <p14:tracePt t="93594" x="7169150" y="4238625"/>
          <p14:tracePt t="93610" x="7188200" y="4238625"/>
          <p14:tracePt t="93625" x="7205663" y="4238625"/>
          <p14:tracePt t="93641" x="7224713" y="4238625"/>
          <p14:tracePt t="93660" x="7242175" y="4238625"/>
          <p14:tracePt t="93664" x="7261225" y="4238625"/>
          <p14:tracePt t="93680" x="7278688" y="4238625"/>
          <p14:tracePt t="93697" x="7297738" y="4238625"/>
          <p14:tracePt t="93710" x="7332663" y="4256088"/>
          <p14:tracePt t="93713" x="7369175" y="4256088"/>
          <p14:tracePt t="93724" x="7405688" y="4256088"/>
          <p14:tracePt t="93742" x="7497763" y="4256088"/>
          <p14:tracePt t="93746" x="7534275" y="4256088"/>
          <p14:tracePt t="93759" x="7569200" y="4256088"/>
          <p14:tracePt t="93762" x="7588250" y="4256088"/>
          <p14:tracePt t="93824" x="7605713" y="4256088"/>
          <p14:tracePt t="93841" x="7624763" y="4256088"/>
          <p14:tracePt t="93864" x="7642225" y="4256088"/>
          <p14:tracePt t="94136" x="7642225" y="4275138"/>
          <p14:tracePt t="94145" x="7624763" y="4275138"/>
          <p14:tracePt t="94158" x="7605713" y="4292600"/>
          <p14:tracePt t="94176" x="7588250" y="4292600"/>
          <p14:tracePt t="94179" x="7569200" y="4292600"/>
          <p14:tracePt t="94201" x="7534275" y="4311650"/>
          <p14:tracePt t="94216" x="7515225" y="4329113"/>
          <p14:tracePt t="94632" x="7497763" y="4329113"/>
          <p14:tracePt t="94643" x="7442200" y="4348163"/>
          <p14:tracePt t="94660" x="7405688" y="4348163"/>
          <p14:tracePt t="94676" x="7242175" y="4384675"/>
          <p14:tracePt t="94680" x="7115175" y="4402138"/>
          <p14:tracePt t="94683" x="6932613" y="4421188"/>
          <p14:tracePt t="94699" x="6386513" y="4438650"/>
          <p14:tracePt t="94715" x="5695950" y="4438650"/>
          <p14:tracePt t="94725" x="5386388" y="4438650"/>
          <p14:tracePt t="94742" x="4859338" y="4365625"/>
          <p14:tracePt t="94745" x="4640263" y="4348163"/>
          <p14:tracePt t="94759" x="4386263" y="4329113"/>
          <p14:tracePt t="94776" x="3984625" y="4275138"/>
          <p14:tracePt t="94779" x="3821113" y="4256088"/>
          <p14:tracePt t="94795" x="3438525" y="4202113"/>
          <p14:tracePt t="94809" x="3257550" y="4165600"/>
          <p14:tracePt t="94813" x="3074988" y="4165600"/>
          <p14:tracePt t="94827" x="2711450" y="4148138"/>
          <p14:tracePt t="94842" x="2511425" y="4148138"/>
          <p14:tracePt t="94845" x="2347913" y="4148138"/>
          <p14:tracePt t="94859" x="2147888" y="4148138"/>
          <p14:tracePt t="94876" x="2019300" y="4148138"/>
          <p14:tracePt t="94891" x="1965325" y="4148138"/>
          <p14:tracePt t="94908" x="1947863" y="4165600"/>
          <p14:tracePt t="94925" x="1874838" y="4165600"/>
          <p14:tracePt t="94943" x="1838325" y="4202113"/>
          <p14:tracePt t="94946" x="1801813" y="4202113"/>
          <p14:tracePt t="94959" x="1782763" y="4202113"/>
          <p14:tracePt t="94962" x="1765300" y="4219575"/>
          <p14:tracePt t="94978" x="1746250" y="4238625"/>
          <p14:tracePt t="94993" x="1709738" y="4256088"/>
          <p14:tracePt t="95017" x="1692275" y="4292600"/>
          <p14:tracePt t="95030" x="1674813" y="4292600"/>
          <p14:tracePt t="95033" x="1655763" y="4292600"/>
          <p14:tracePt t="95047" x="1655763" y="4329113"/>
          <p14:tracePt t="95059" x="1619250" y="4329113"/>
          <p14:tracePt t="95075" x="1601788" y="4348163"/>
          <p14:tracePt t="95091" x="1582738" y="4384675"/>
          <p14:tracePt t="95099" x="1565275" y="4384675"/>
          <p14:tracePt t="95113" x="1546225" y="4402138"/>
          <p14:tracePt t="95136" x="1528763" y="4421188"/>
          <p14:tracePt t="95152" x="1509713" y="4421188"/>
          <p14:tracePt t="95264" x="1509713" y="4438650"/>
          <p14:tracePt t="95274" x="1509713" y="4456113"/>
          <p14:tracePt t="95304" x="1528763" y="4456113"/>
          <p14:tracePt t="95329" x="1546225" y="4456113"/>
          <p14:tracePt t="95337" x="1565275" y="4456113"/>
          <p14:tracePt t="95350" x="1582738" y="4456113"/>
          <p14:tracePt t="95360" x="1619250" y="4456113"/>
          <p14:tracePt t="95378" x="1638300" y="4456113"/>
          <p14:tracePt t="95600" x="1655763" y="4456113"/>
          <p14:tracePt t="95680" x="1638300" y="4456113"/>
          <p14:tracePt t="95692" x="1619250" y="4456113"/>
          <p14:tracePt t="95701" x="1601788" y="4456113"/>
          <p14:tracePt t="95712" x="1565275" y="4456113"/>
          <p14:tracePt t="95752" x="1546225" y="4456113"/>
          <p14:tracePt t="95762" x="1546225" y="4475163"/>
          <p14:tracePt t="95784" x="1528763" y="4492625"/>
          <p14:tracePt t="95809" x="1528763" y="4511675"/>
          <p14:tracePt t="95832" x="1528763" y="4529138"/>
          <p14:tracePt t="95856" x="1655763" y="4529138"/>
          <p14:tracePt t="95864" x="1947863" y="4548188"/>
          <p14:tracePt t="95877" x="2311400" y="4584700"/>
          <p14:tracePt t="95893" x="3275013" y="4548188"/>
          <p14:tracePt t="95909" x="4676775" y="4511675"/>
          <p14:tracePt t="95926" x="5749925" y="4511675"/>
          <p14:tracePt t="95929" x="6149975" y="4511675"/>
          <p14:tracePt t="95943" x="6459538" y="4511675"/>
          <p14:tracePt t="95946" x="6696075" y="4511675"/>
          <p14:tracePt t="95958" x="6896100" y="4511675"/>
          <p14:tracePt t="95961" x="7061200" y="4511675"/>
          <p14:tracePt t="95975" x="7205663" y="4511675"/>
          <p14:tracePt t="95978" x="7278688" y="4511675"/>
          <p14:tracePt t="95993" x="7332663" y="4511675"/>
          <p14:tracePt t="96010" x="7442200" y="4511675"/>
          <p14:tracePt t="96013" x="7478713" y="4511675"/>
          <p14:tracePt t="96026" x="7515225" y="4511675"/>
          <p14:tracePt t="96029" x="7569200" y="4511675"/>
          <p14:tracePt t="96041" x="7605713" y="4511675"/>
          <p14:tracePt t="96045" x="7624763" y="4511675"/>
          <p14:tracePt t="96059" x="7661275" y="4511675"/>
          <p14:tracePt t="96076" x="7678738" y="4492625"/>
          <p14:tracePt t="96092" x="7697788" y="4492625"/>
          <p14:tracePt t="96109" x="7715250" y="4492625"/>
          <p14:tracePt t="96144" x="7734300" y="4475163"/>
          <p14:tracePt t="96177" x="7770813" y="4475163"/>
          <p14:tracePt t="96188" x="7805738" y="4475163"/>
          <p14:tracePt t="96200" x="7915275" y="4438650"/>
          <p14:tracePt t="96214" x="8024813" y="4384675"/>
          <p14:tracePt t="96217" x="8134350" y="4365625"/>
          <p14:tracePt t="96232" x="8388350" y="4292600"/>
          <p14:tracePt t="96248" x="8480425" y="4256088"/>
          <p14:tracePt t="96252" x="8643938" y="4219575"/>
          <p14:tracePt t="96266" x="8807450" y="4202113"/>
          <p14:tracePt t="96280" x="8897938" y="4202113"/>
          <p14:tracePt t="96284" x="8970963" y="4184650"/>
          <p14:tracePt t="96298" x="9097963" y="4184650"/>
          <p14:tracePt t="96310" x="9153525" y="4184650"/>
          <p14:tracePt t="96313" x="9226550" y="4184650"/>
          <p14:tracePt t="96326" x="9280525" y="4184650"/>
          <p14:tracePt t="96329" x="9353550" y="4184650"/>
          <p14:tracePt t="96342" x="9407525" y="4184650"/>
          <p14:tracePt t="96346" x="9463088" y="4184650"/>
          <p14:tracePt t="96359" x="9517063" y="4184650"/>
          <p14:tracePt t="96377" x="9644063" y="4184650"/>
          <p14:tracePt t="96380" x="9663113" y="4184650"/>
          <p14:tracePt t="96393" x="9680575" y="4184650"/>
          <p14:tracePt t="96396" x="9717088" y="4184650"/>
          <p14:tracePt t="96456" x="9736138" y="4184650"/>
          <p14:tracePt t="96681" x="9736138" y="4202113"/>
          <p14:tracePt t="96695" x="9699625" y="4202113"/>
          <p14:tracePt t="96697" x="9644063" y="4238625"/>
          <p14:tracePt t="96710" x="9534525" y="4275138"/>
          <p14:tracePt t="96713" x="9407525" y="4365625"/>
          <p14:tracePt t="96727" x="9170988" y="4475163"/>
          <p14:tracePt t="96742" x="8207375" y="4656138"/>
          <p14:tracePt t="96745" x="7297738" y="4765675"/>
          <p14:tracePt t="96759" x="6386513" y="4911725"/>
          <p14:tracePt t="96762" x="5586413" y="4929188"/>
          <p14:tracePt t="96776" x="4949825" y="4965700"/>
          <p14:tracePt t="96779" x="4294188" y="4965700"/>
          <p14:tracePt t="96792" x="3803650" y="4965700"/>
          <p14:tracePt t="96795" x="3403600" y="4965700"/>
          <p14:tracePt t="96809" x="3111500" y="4965700"/>
          <p14:tracePt t="96826" x="2692400" y="4965700"/>
          <p14:tracePt t="96843" x="2565400" y="4948238"/>
          <p14:tracePt t="96859" x="2547938" y="4948238"/>
          <p14:tracePt t="96876" x="2474913" y="4948238"/>
          <p14:tracePt t="96894" x="2365375" y="4892675"/>
          <p14:tracePt t="96898" x="2292350" y="4875213"/>
          <p14:tracePt t="96911" x="2238375" y="4857750"/>
          <p14:tracePt t="96914" x="2201863" y="4821238"/>
          <p14:tracePt t="96929" x="2147888" y="4802188"/>
          <p14:tracePt t="96960" x="2111375" y="4784725"/>
          <p14:tracePt t="96977" x="2092325" y="4784725"/>
          <p14:tracePt t="97017" x="2074863" y="4748213"/>
          <p14:tracePt t="97028" x="2055813" y="4748213"/>
          <p14:tracePt t="97042" x="2038350" y="4729163"/>
          <p14:tracePt t="97045" x="2019300" y="4711700"/>
          <p14:tracePt t="97058" x="1965325" y="4675188"/>
          <p14:tracePt t="97076" x="1692275" y="4548188"/>
          <p14:tracePt t="97094" x="1401763" y="4402138"/>
          <p14:tracePt t="97097" x="1309688" y="4365625"/>
          <p14:tracePt t="97116" x="1092200" y="4292600"/>
          <p14:tracePt t="97130" x="1055688" y="4275138"/>
          <p14:tracePt t="97216" x="1073150" y="4275138"/>
          <p14:tracePt t="97232" x="1092200" y="4275138"/>
          <p14:tracePt t="97243" x="1109663" y="4275138"/>
          <p14:tracePt t="97259" x="1292225" y="4292600"/>
          <p14:tracePt t="97276" x="1438275" y="4329113"/>
          <p14:tracePt t="97291" x="1601788" y="4402138"/>
          <p14:tracePt t="97309" x="1765300" y="4421188"/>
          <p14:tracePt t="97326" x="1911350" y="4456113"/>
          <p14:tracePt t="97329" x="1965325" y="4456113"/>
          <p14:tracePt t="97343" x="2038350" y="4456113"/>
          <p14:tracePt t="97346" x="2092325" y="4456113"/>
          <p14:tracePt t="97358" x="2111375" y="4456113"/>
          <p14:tracePt t="97361" x="2165350" y="4456113"/>
          <p14:tracePt t="97377" x="2184400" y="4456113"/>
          <p14:tracePt t="97380" x="2201863" y="4456113"/>
          <p14:tracePt t="97394" x="2255838" y="4456113"/>
          <p14:tracePt t="97408" x="2274888" y="4456113"/>
          <p14:tracePt t="97411" x="2292350" y="4456113"/>
          <p14:tracePt t="97464" x="2311400" y="4456113"/>
          <p14:tracePt t="97888" x="2311400" y="4475163"/>
          <p14:tracePt t="97904" x="2292350" y="4511675"/>
          <p14:tracePt t="97928" x="2292350" y="4529138"/>
          <p14:tracePt t="97961" x="2292350" y="4548188"/>
          <p14:tracePt t="97984" x="2274888" y="4565650"/>
          <p14:tracePt t="103337" x="2274888" y="4584700"/>
          <p14:tracePt t="103345" x="2292350" y="4584700"/>
          <p14:tracePt t="103359" x="2311400" y="4584700"/>
          <p14:tracePt t="103362" x="2347913" y="4584700"/>
          <p14:tracePt t="103377" x="2492375" y="4584700"/>
          <p14:tracePt t="103393" x="2601913" y="4602163"/>
          <p14:tracePt t="103396" x="2674938" y="4638675"/>
          <p14:tracePt t="103410" x="2838450" y="4692650"/>
          <p14:tracePt t="103427" x="3001963" y="4729163"/>
          <p14:tracePt t="103443" x="3130550" y="4748213"/>
          <p14:tracePt t="103459" x="3201988" y="4802188"/>
          <p14:tracePt t="103475" x="3257550" y="4802188"/>
          <p14:tracePt t="103492" x="3330575" y="4802188"/>
          <p14:tracePt t="103510" x="3438525" y="4802188"/>
          <p14:tracePt t="103513" x="3475038" y="4784725"/>
          <p14:tracePt t="103525" x="3530600" y="4784725"/>
          <p14:tracePt t="103542" x="3603625" y="4784725"/>
          <p14:tracePt t="103545" x="3657600" y="4765675"/>
          <p14:tracePt t="103560" x="3694113" y="4765675"/>
          <p14:tracePt t="103563" x="3730625" y="4765675"/>
          <p14:tracePt t="103576" x="3767138" y="4765675"/>
          <p14:tracePt t="103593" x="3784600" y="4765675"/>
          <p14:tracePt t="103597" x="3857625" y="4748213"/>
          <p14:tracePt t="103609" x="3894138" y="4729163"/>
          <p14:tracePt t="103612" x="3911600" y="4711700"/>
          <p14:tracePt t="103627" x="3948113" y="4711700"/>
          <p14:tracePt t="103643" x="3984625" y="4711700"/>
          <p14:tracePt t="103660" x="4003675" y="4711700"/>
          <p14:tracePt t="103677" x="4040188" y="4711700"/>
          <p14:tracePt t="103693" x="4057650" y="4711700"/>
          <p14:tracePt t="103710" x="4094163" y="4711700"/>
          <p14:tracePt t="103725" x="4113213" y="4711700"/>
          <p14:tracePt t="103742" x="4167188" y="4711700"/>
          <p14:tracePt t="103745" x="4184650" y="4711700"/>
          <p14:tracePt t="103759" x="4221163" y="4711700"/>
          <p14:tracePt t="103777" x="4240213" y="4711700"/>
          <p14:tracePt t="103801" x="4257675" y="4711700"/>
          <p14:tracePt t="103841" x="4276725" y="4711700"/>
          <p14:tracePt t="103904" x="4294188" y="4711700"/>
          <p14:tracePt t="103928" x="4313238" y="4711700"/>
          <p14:tracePt t="103938" x="4330700" y="4711700"/>
          <p14:tracePt t="103960" x="4349750" y="4711700"/>
          <p14:tracePt t="103968" x="4367213" y="4711700"/>
          <p14:tracePt t="103993" x="4386263" y="4711700"/>
          <p14:tracePt t="104002" x="4403725" y="4711700"/>
          <p14:tracePt t="104012" x="4421188" y="4711700"/>
          <p14:tracePt t="104025" x="4440238" y="4711700"/>
          <p14:tracePt t="104028" x="4457700" y="4711700"/>
          <p14:tracePt t="104043" x="4476750" y="4711700"/>
          <p14:tracePt t="104059" x="4530725" y="4711700"/>
          <p14:tracePt t="104076" x="4549775" y="4711700"/>
          <p14:tracePt t="104092" x="4603750" y="4711700"/>
          <p14:tracePt t="104110" x="4622800" y="4711700"/>
          <p14:tracePt t="104113" x="4657725" y="4711700"/>
          <p14:tracePt t="104128" x="4676775" y="4711700"/>
          <p14:tracePt t="104143" x="4694238" y="4711700"/>
          <p14:tracePt t="104158" x="4730750" y="4711700"/>
          <p14:tracePt t="104176" x="4767263" y="4711700"/>
          <p14:tracePt t="104192" x="4803775" y="4711700"/>
          <p14:tracePt t="104195" x="4840288" y="4711700"/>
          <p14:tracePt t="104209" x="4876800" y="4692650"/>
          <p14:tracePt t="104212" x="4894263" y="4692650"/>
          <p14:tracePt t="104226" x="4949825" y="4675188"/>
          <p14:tracePt t="104242" x="4949825" y="4656138"/>
          <p14:tracePt t="104259" x="4986338" y="4656138"/>
          <p14:tracePt t="104276" x="5003800" y="4656138"/>
          <p14:tracePt t="104296" x="5022850" y="4656138"/>
          <p14:tracePt t="104312" x="5040313" y="4656138"/>
          <p14:tracePt t="104329" x="5059363" y="4656138"/>
          <p14:tracePt t="104344" x="5059363" y="4638675"/>
          <p14:tracePt t="104359" x="5076825" y="4621213"/>
          <p14:tracePt t="104377" x="5113338" y="4602163"/>
          <p14:tracePt t="104400" x="5130800" y="4584700"/>
          <p14:tracePt t="104417" x="5149850" y="4565650"/>
          <p14:tracePt t="104431" x="5167313" y="4565650"/>
          <p14:tracePt t="104434" x="5167313" y="4548188"/>
          <p14:tracePt t="104446" x="5186363" y="4548188"/>
          <p14:tracePt t="104449" x="5203825" y="4529138"/>
          <p14:tracePt t="104464" x="5222875" y="4511675"/>
          <p14:tracePt t="104476" x="5222875" y="4492625"/>
          <p14:tracePt t="104492" x="5259388" y="4475163"/>
          <p14:tracePt t="104509" x="5276850" y="4438650"/>
          <p14:tracePt t="104526" x="5295900" y="4421188"/>
          <p14:tracePt t="104545" x="5313363" y="4402138"/>
          <p14:tracePt t="104560" x="5313363" y="4384675"/>
          <p14:tracePt t="104577" x="5332413" y="4348163"/>
          <p14:tracePt t="104601" x="5332413" y="4329113"/>
          <p14:tracePt t="104641" x="5332413" y="4311650"/>
          <p14:tracePt t="104721" x="5332413" y="4292600"/>
          <p14:tracePt t="104752" x="5332413" y="4256088"/>
          <p14:tracePt t="104768" x="5332413" y="4238625"/>
          <p14:tracePt t="104779" x="5332413" y="4219575"/>
          <p14:tracePt t="104794" x="5313363" y="4202113"/>
          <p14:tracePt t="104816" x="5259388" y="4184650"/>
          <p14:tracePt t="104842" x="5240338" y="4184650"/>
          <p14:tracePt t="104852" x="5240338" y="4165600"/>
          <p14:tracePt t="104865" x="5203825" y="4165600"/>
          <p14:tracePt t="104877" x="5186363" y="4165600"/>
          <p14:tracePt t="104891" x="5149850" y="4165600"/>
          <p14:tracePt t="104910" x="5095875" y="4148138"/>
          <p14:tracePt t="104926" x="5003800" y="4148138"/>
          <p14:tracePt t="104944" x="4913313" y="4148138"/>
          <p14:tracePt t="104947" x="4876800" y="4148138"/>
          <p14:tracePt t="104959" x="4840288" y="4148138"/>
          <p14:tracePt t="104962" x="4786313" y="4165600"/>
          <p14:tracePt t="104976" x="4767263" y="4165600"/>
          <p14:tracePt t="104978" x="4730750" y="4165600"/>
          <p14:tracePt t="104993" x="4657725" y="4202113"/>
          <p14:tracePt t="104996" x="4640263" y="4202113"/>
          <p14:tracePt t="105009" x="4603750" y="4219575"/>
          <p14:tracePt t="105026" x="4476750" y="4292600"/>
          <p14:tracePt t="105042" x="4421188" y="4329113"/>
          <p14:tracePt t="105060" x="4330700" y="4384675"/>
          <p14:tracePt t="105076" x="4257675" y="4421188"/>
          <p14:tracePt t="105093" x="4240213" y="4438650"/>
          <p14:tracePt t="105100" x="4240213" y="4456113"/>
          <p14:tracePt t="105105" x="4203700" y="4475163"/>
          <p14:tracePt t="105120" x="4184650" y="4511675"/>
          <p14:tracePt t="105136" x="4167188" y="4548188"/>
          <p14:tracePt t="105168" x="4167188" y="4565650"/>
          <p14:tracePt t="105184" x="4167188" y="4602163"/>
          <p14:tracePt t="105194" x="4167188" y="4638675"/>
          <p14:tracePt t="105211" x="4184650" y="4675188"/>
          <p14:tracePt t="105226" x="4294188" y="4729163"/>
          <p14:tracePt t="105243" x="4440238" y="4765675"/>
          <p14:tracePt t="105260" x="4622800" y="4821238"/>
          <p14:tracePt t="105276" x="4767263" y="4857750"/>
          <p14:tracePt t="105293" x="4894263" y="4857750"/>
          <p14:tracePt t="105309" x="5022850" y="4838700"/>
          <p14:tracePt t="105325" x="5076825" y="4821238"/>
          <p14:tracePt t="105343" x="5113338" y="4821238"/>
          <p14:tracePt t="105359" x="5130800" y="4802188"/>
          <p14:tracePt t="105409" x="5149850" y="4802188"/>
          <p14:tracePt t="105472" x="5167313" y="4765675"/>
          <p14:tracePt t="105608" x="5130800" y="4765675"/>
          <p14:tracePt t="105640" x="5113338" y="4765675"/>
          <p14:tracePt t="105659" x="5076825" y="4765675"/>
          <p14:tracePt t="105669" x="5059363" y="4765675"/>
          <p14:tracePt t="105682" x="5003800" y="4765675"/>
          <p14:tracePt t="105693" x="4949825" y="4748213"/>
          <p14:tracePt t="105709" x="4930775" y="4748213"/>
          <p14:tracePt t="105727" x="4859338" y="4729163"/>
          <p14:tracePt t="105730" x="4822825" y="4729163"/>
          <p14:tracePt t="105743" x="4786313" y="4711700"/>
          <p14:tracePt t="105746" x="4786313" y="4692650"/>
          <p14:tracePt t="105759" x="4767263" y="4675188"/>
          <p14:tracePt t="105777" x="4730750" y="4675188"/>
          <p14:tracePt t="105928" x="4730750" y="4656138"/>
          <p14:tracePt t="105938" x="4767263" y="4638675"/>
          <p14:tracePt t="105949" x="4876800" y="4638675"/>
          <p14:tracePt t="105960" x="5003800" y="4621213"/>
          <p14:tracePt t="105963" x="5130800" y="4621213"/>
          <p14:tracePt t="105976" x="5222875" y="4621213"/>
          <p14:tracePt t="105979" x="5313363" y="4638675"/>
          <p14:tracePt t="105993" x="5440363" y="4638675"/>
          <p14:tracePt t="106008" x="5476875" y="4638675"/>
          <p14:tracePt t="106248" x="5476875" y="4656138"/>
          <p14:tracePt t="106258" x="5459413" y="4656138"/>
          <p14:tracePt t="106277" x="5403850" y="4692650"/>
          <p14:tracePt t="106292" x="5222875" y="4692650"/>
          <p14:tracePt t="106309" x="4967288" y="4692650"/>
          <p14:tracePt t="106326" x="4803775" y="4692650"/>
          <p14:tracePt t="106329" x="4767263" y="4692650"/>
          <p14:tracePt t="106343" x="4749800" y="4692650"/>
          <p14:tracePt t="106480" x="4713288" y="4692650"/>
          <p14:tracePt t="106496" x="4730750" y="4692650"/>
          <p14:tracePt t="106507" x="4749800" y="4675188"/>
          <p14:tracePt t="106519" x="4767263" y="4675188"/>
          <p14:tracePt t="106523" x="4786313" y="4675188"/>
          <p14:tracePt t="106534" x="4840288" y="4638675"/>
          <p14:tracePt t="106538" x="4876800" y="4638675"/>
          <p14:tracePt t="106551" x="4930775" y="4621213"/>
          <p14:tracePt t="106554" x="4967288" y="4602163"/>
          <p14:tracePt t="106568" x="5040313" y="4584700"/>
          <p14:tracePt t="106584" x="5186363" y="4565650"/>
          <p14:tracePt t="106598" x="5222875" y="4565650"/>
          <p14:tracePt t="106601" x="5276850" y="4565650"/>
          <p14:tracePt t="106614" x="5295900" y="4565650"/>
          <p14:tracePt t="106618" x="5313363" y="4565650"/>
          <p14:tracePt t="106628" x="5332413" y="4565650"/>
          <p14:tracePt t="106643" x="5349875" y="4565650"/>
          <p14:tracePt t="106952" x="5367338" y="4584700"/>
          <p14:tracePt t="107177" x="5386388" y="4584700"/>
          <p14:tracePt t="107187" x="5403850" y="4584700"/>
          <p14:tracePt t="107198" x="5440363" y="4584700"/>
          <p14:tracePt t="107201" x="5476875" y="4584700"/>
          <p14:tracePt t="107212" x="5513388" y="4565650"/>
          <p14:tracePt t="107227" x="5549900" y="4565650"/>
          <p14:tracePt t="107230" x="5605463" y="4565650"/>
          <p14:tracePt t="107234" x="5640388" y="4565650"/>
          <p14:tracePt t="107245" x="5659438" y="4565650"/>
          <p14:tracePt t="107440" x="5640388" y="4584700"/>
          <p14:tracePt t="107449" x="5605463" y="4584700"/>
          <p14:tracePt t="107462" x="5568950" y="4602163"/>
          <p14:tracePt t="107466" x="5549900" y="4621213"/>
          <p14:tracePt t="107477" x="5532438" y="4621213"/>
          <p14:tracePt t="107493" x="5367338" y="4656138"/>
          <p14:tracePt t="107509" x="5186363" y="4656138"/>
          <p14:tracePt t="107526" x="5059363" y="4656138"/>
          <p14:tracePt t="107529" x="5040313" y="4656138"/>
          <p14:tracePt t="107542" x="5022850" y="4656138"/>
          <p14:tracePt t="107546" x="5003800" y="4656138"/>
          <p14:tracePt t="107728" x="5022850" y="4638675"/>
          <p14:tracePt t="107737" x="5076825" y="4638675"/>
          <p14:tracePt t="107749" x="5186363" y="4638675"/>
          <p14:tracePt t="107762" x="5367338" y="4638675"/>
          <p14:tracePt t="107776" x="5476875" y="4638675"/>
          <p14:tracePt t="107779" x="5622925" y="4638675"/>
          <p14:tracePt t="107793" x="5749925" y="4638675"/>
          <p14:tracePt t="107810" x="5842000" y="4621213"/>
          <p14:tracePt t="107826" x="5876925" y="4602163"/>
          <p14:tracePt t="109072" x="5859463" y="4602163"/>
          <p14:tracePt t="109105" x="5842000" y="4602163"/>
          <p14:tracePt t="109114" x="5842000" y="4621213"/>
          <p14:tracePt t="109138" x="5822950" y="4621213"/>
          <p14:tracePt t="109149" x="5805488" y="4638675"/>
          <p14:tracePt t="109162" x="5768975" y="4638675"/>
          <p14:tracePt t="109185" x="5749925" y="4638675"/>
          <p14:tracePt t="109198" x="5732463" y="4638675"/>
          <p14:tracePt t="109216" x="5713413" y="4638675"/>
          <p14:tracePt t="109225" x="5695950" y="4638675"/>
          <p14:tracePt t="109249" x="5676900" y="4638675"/>
          <p14:tracePt t="109275" x="5659438" y="4656138"/>
          <p14:tracePt t="109297" x="5640388" y="4656138"/>
          <p14:tracePt t="109761" x="5622925" y="4656138"/>
          <p14:tracePt t="109777" x="5605463" y="4675188"/>
          <p14:tracePt t="109795" x="5568950" y="4692650"/>
          <p14:tracePt t="109812" x="5549900" y="4692650"/>
          <p14:tracePt t="109825" x="5513388" y="4711700"/>
          <p14:tracePt t="109843" x="5495925" y="4711700"/>
          <p14:tracePt t="109854" x="5386388" y="4729163"/>
          <p14:tracePt t="109865" x="5240338" y="4748213"/>
          <p14:tracePt t="109879" x="5130800" y="4748213"/>
          <p14:tracePt t="109882" x="5040313" y="4748213"/>
          <p14:tracePt t="109894" x="4913313" y="4748213"/>
          <p14:tracePt t="109897" x="4767263" y="4765675"/>
          <p14:tracePt t="109910" x="4676775" y="4765675"/>
          <p14:tracePt t="109926" x="4494213" y="4802188"/>
          <p14:tracePt t="109943" x="4440238" y="4802188"/>
          <p14:tracePt t="109946" x="4386263" y="4821238"/>
          <p14:tracePt t="109960" x="4367213" y="4821238"/>
          <p14:tracePt t="109963" x="4349750" y="4821238"/>
          <p14:tracePt t="109976" x="4330700" y="4821238"/>
          <p14:tracePt t="109993" x="4313238" y="4821238"/>
          <p14:tracePt t="110011" x="4294188" y="4821238"/>
          <p14:tracePt t="110026" x="4276725" y="4821238"/>
          <p14:tracePt t="110408" x="4276725" y="4838700"/>
          <p14:tracePt t="110417" x="4349750" y="4838700"/>
          <p14:tracePt t="110428" x="4476750" y="4838700"/>
          <p14:tracePt t="110443" x="4622800" y="4838700"/>
          <p14:tracePt t="110447" x="4694238" y="4838700"/>
          <p14:tracePt t="110449" x="4730750" y="4838700"/>
          <p14:tracePt t="113400" x="4749800" y="4838700"/>
          <p14:tracePt t="113410" x="4767263" y="4838700"/>
          <p14:tracePt t="113427" x="4967288" y="4838700"/>
          <p14:tracePt t="113444" x="5349875" y="4838700"/>
          <p14:tracePt t="113459" x="5768975" y="4892675"/>
          <p14:tracePt t="113478" x="6205538" y="5021263"/>
          <p14:tracePt t="113493" x="6859588" y="5075238"/>
          <p14:tracePt t="113510" x="7624763" y="5129213"/>
          <p14:tracePt t="113513" x="7988300" y="5129213"/>
          <p14:tracePt t="113526" x="8334375" y="5111750"/>
          <p14:tracePt t="113543" x="8788400" y="5021263"/>
          <p14:tracePt t="113546" x="8934450" y="4948238"/>
          <p14:tracePt t="113561" x="9170988" y="4875213"/>
          <p14:tracePt t="113576" x="9207500" y="4857750"/>
          <p14:tracePt t="113579" x="9226550" y="4838700"/>
          <p14:tracePt t="113594" x="9263063" y="4802188"/>
          <p14:tracePt t="113626" x="9263063" y="4784725"/>
          <p14:tracePt t="113681" x="9280525" y="4765675"/>
          <p14:tracePt t="113704" x="9297988" y="4765675"/>
          <p14:tracePt t="113769" x="9297988" y="4748213"/>
          <p14:tracePt t="113779" x="9297988" y="4729163"/>
          <p14:tracePt t="113800" x="9297988" y="4711700"/>
          <p14:tracePt t="113888" x="9297988" y="4692650"/>
          <p14:tracePt t="113897" x="9280525" y="4675188"/>
          <p14:tracePt t="113921" x="9263063" y="4675188"/>
          <p14:tracePt t="113932" x="9170988" y="4675188"/>
          <p14:tracePt t="113942" x="9117013" y="4675188"/>
          <p14:tracePt t="113959" x="8953500" y="4711700"/>
          <p14:tracePt t="113962" x="8843963" y="4748213"/>
          <p14:tracePt t="113976" x="8753475" y="4765675"/>
          <p14:tracePt t="113979" x="8643938" y="4765675"/>
          <p14:tracePt t="113994" x="8497888" y="4765675"/>
          <p14:tracePt t="114010" x="8461375" y="4765675"/>
          <p14:tracePt t="114013" x="8424863" y="4765675"/>
          <p14:tracePt t="114032" x="8407400" y="4765675"/>
          <p14:tracePt t="114048" x="8388350" y="4765675"/>
          <p14:tracePt t="114061" x="8388350" y="4748213"/>
          <p14:tracePt t="114076" x="8388350" y="4711700"/>
          <p14:tracePt t="114092" x="8351838" y="4656138"/>
          <p14:tracePt t="114109" x="8334375" y="4548188"/>
          <p14:tracePt t="114127" x="8334375" y="4511675"/>
          <p14:tracePt t="114184" x="8315325" y="4511675"/>
          <p14:tracePt t="114194" x="8207375" y="4511675"/>
          <p14:tracePt t="114210" x="8078788" y="4548188"/>
          <p14:tracePt t="114214" x="7934325" y="4584700"/>
          <p14:tracePt t="114217" x="7734300" y="4656138"/>
          <p14:tracePt t="114234" x="7278688" y="4784725"/>
          <p14:tracePt t="114255" x="6951663" y="4911725"/>
          <p14:tracePt t="114261" x="6824663" y="4965700"/>
          <p14:tracePt t="114274" x="6715125" y="5021263"/>
          <p14:tracePt t="114279" x="6605588" y="5057775"/>
          <p14:tracePt t="114282" x="6496050" y="5092700"/>
          <p14:tracePt t="114297" x="6350000" y="5129213"/>
          <p14:tracePt t="114312" x="6242050" y="5148263"/>
          <p14:tracePt t="114316" x="6169025" y="5202238"/>
          <p14:tracePt t="114331" x="5876925" y="5238750"/>
          <p14:tracePt t="114346" x="5586413" y="5294313"/>
          <p14:tracePt t="114359" x="5459413" y="5294313"/>
          <p14:tracePt t="114362" x="5332413" y="5311775"/>
          <p14:tracePt t="114378" x="5149850" y="5311775"/>
          <p14:tracePt t="114393" x="5040313" y="5311775"/>
          <p14:tracePt t="114396" x="4949825" y="5311775"/>
          <p14:tracePt t="114410" x="4767263" y="5311775"/>
          <p14:tracePt t="114426" x="4603750" y="5294313"/>
          <p14:tracePt t="114443" x="4476750" y="5257800"/>
          <p14:tracePt t="114460" x="4386263" y="5221288"/>
          <p14:tracePt t="114476" x="4221163" y="5165725"/>
          <p14:tracePt t="114493" x="4094163" y="5148263"/>
          <p14:tracePt t="114509" x="3984625" y="5111750"/>
          <p14:tracePt t="114526" x="3930650" y="5092700"/>
          <p14:tracePt t="114592" x="3911600" y="5092700"/>
          <p14:tracePt t="114610" x="3894138" y="5092700"/>
          <p14:tracePt t="114627" x="3876675" y="5092700"/>
          <p14:tracePt t="114657" x="3857625" y="5092700"/>
          <p14:tracePt t="114768" x="3894138" y="5092700"/>
          <p14:tracePt t="114793" x="3911600" y="5075238"/>
          <p14:tracePt t="114825" x="3930650" y="5075238"/>
          <p14:tracePt t="114834" x="3948113" y="5057775"/>
          <p14:tracePt t="114849" x="3967163" y="5038725"/>
          <p14:tracePt t="114860" x="3984625" y="5038725"/>
          <p14:tracePt t="114877" x="4040188" y="5021263"/>
          <p14:tracePt t="114894" x="4113213" y="5002213"/>
          <p14:tracePt t="114897" x="4167188" y="4965700"/>
          <p14:tracePt t="114911" x="4221163" y="4948238"/>
          <p14:tracePt t="114914" x="4276725" y="4929188"/>
          <p14:tracePt t="114928" x="4349750" y="4929188"/>
          <p14:tracePt t="114944" x="4440238" y="4911725"/>
          <p14:tracePt t="114947" x="4494213" y="4911725"/>
          <p14:tracePt t="114960" x="4530725" y="4911725"/>
          <p14:tracePt t="114963" x="4567238" y="4911725"/>
          <p14:tracePt t="114977" x="4622800" y="4911725"/>
          <p14:tracePt t="114993" x="4657725" y="4911725"/>
          <p14:tracePt t="115016" x="4676775" y="4911725"/>
          <p14:tracePt t="115096" x="4694238" y="4929188"/>
          <p14:tracePt t="115208" x="4657725" y="4911725"/>
          <p14:tracePt t="115226" x="4640263" y="4892675"/>
          <p14:tracePt t="115242" x="4622800" y="4892675"/>
          <p14:tracePt t="115254" x="4622800" y="4875213"/>
          <p14:tracePt t="115265" x="4586288" y="4857750"/>
          <p14:tracePt t="115288" x="4567238" y="4857750"/>
          <p14:tracePt t="115385" x="4603750" y="4857750"/>
          <p14:tracePt t="115393" x="4676775" y="4875213"/>
          <p14:tracePt t="115411" x="4949825" y="4911725"/>
          <p14:tracePt t="115427" x="5476875" y="4965700"/>
          <p14:tracePt t="115443" x="5986463" y="4965700"/>
          <p14:tracePt t="115460" x="6369050" y="4965700"/>
          <p14:tracePt t="115476" x="6586538" y="4965700"/>
          <p14:tracePt t="115493" x="6715125" y="4929188"/>
          <p14:tracePt t="115510" x="6751638" y="4911725"/>
          <p14:tracePt t="115513" x="6751638" y="4892675"/>
          <p14:tracePt t="115632" x="6769100" y="4892675"/>
          <p14:tracePt t="115736" x="6751638" y="4892675"/>
          <p14:tracePt t="115753" x="6678613" y="4892675"/>
          <p14:tracePt t="115764" x="6659563" y="4892675"/>
          <p14:tracePt t="115777" x="6623050" y="4911725"/>
          <p14:tracePt t="115794" x="6569075" y="4929188"/>
          <p14:tracePt t="115810" x="6496050" y="4984750"/>
          <p14:tracePt t="115814" x="6442075" y="5002213"/>
          <p14:tracePt t="115817" x="6386513" y="5021263"/>
          <p14:tracePt t="115832" x="6259513" y="5038725"/>
          <p14:tracePt t="115847" x="6186488" y="5057775"/>
          <p14:tracePt t="115851" x="6096000" y="5075238"/>
          <p14:tracePt t="115865" x="5949950" y="5092700"/>
          <p14:tracePt t="115880" x="5822950" y="5111750"/>
          <p14:tracePt t="115894" x="5713413" y="5111750"/>
          <p14:tracePt t="115897" x="5622925" y="5111750"/>
          <p14:tracePt t="115910" x="5513388" y="5111750"/>
          <p14:tracePt t="115926" x="5313363" y="5092700"/>
          <p14:tracePt t="115930" x="5240338" y="5075238"/>
          <p14:tracePt t="115944" x="5076825" y="5021263"/>
          <p14:tracePt t="115960" x="4949825" y="5021263"/>
          <p14:tracePt t="115977" x="4876800" y="5021263"/>
          <p14:tracePt t="115995" x="4803775" y="5002213"/>
          <p14:tracePt t="116010" x="4767263" y="4984750"/>
          <p14:tracePt t="116026" x="4749800" y="4965700"/>
          <p14:tracePt t="116048" x="4730750" y="4965700"/>
          <p14:tracePt t="116060" x="4713288" y="4965700"/>
          <p14:tracePt t="116076" x="4694238" y="4965700"/>
          <p14:tracePt t="116185" x="4730750" y="4984750"/>
          <p14:tracePt t="116197" x="4803775" y="5002213"/>
          <p14:tracePt t="116211" x="5003800" y="5021263"/>
          <p14:tracePt t="116226" x="5276850" y="5021263"/>
          <p14:tracePt t="116244" x="5568950" y="5021263"/>
          <p14:tracePt t="116259" x="5786438" y="4984750"/>
          <p14:tracePt t="116277" x="5895975" y="4984750"/>
          <p14:tracePt t="116293" x="5969000" y="4984750"/>
          <p14:tracePt t="116309" x="6022975" y="4965700"/>
          <p14:tracePt t="116329" x="6042025" y="4965700"/>
          <p14:tracePt t="116345" x="6059488" y="4948238"/>
          <p14:tracePt t="116433" x="6059488" y="4929188"/>
          <p14:tracePt t="116444" x="6042025" y="4929188"/>
          <p14:tracePt t="116460" x="6022975" y="4929188"/>
          <p14:tracePt t="116476" x="5895975" y="4965700"/>
          <p14:tracePt t="116492" x="5786438" y="4984750"/>
          <p14:tracePt t="116509" x="5640388" y="5021263"/>
          <p14:tracePt t="116527" x="5495925" y="5038725"/>
          <p14:tracePt t="116530" x="5440363" y="5038725"/>
          <p14:tracePt t="116543" x="5386388" y="5038725"/>
          <p14:tracePt t="116547" x="5332413" y="5038725"/>
          <p14:tracePt t="116559" x="5295900" y="5038725"/>
          <p14:tracePt t="116563" x="5240338" y="5038725"/>
          <p14:tracePt t="116576" x="5222875" y="5038725"/>
          <p14:tracePt t="116579" x="5203825" y="5038725"/>
          <p14:tracePt t="116594" x="5113338" y="5038725"/>
          <p14:tracePt t="116610" x="5095875" y="5021263"/>
          <p14:tracePt t="116627" x="5076825" y="5021263"/>
          <p14:tracePt t="116744" x="5113338" y="5021263"/>
          <p14:tracePt t="116753" x="5167313" y="5021263"/>
          <p14:tracePt t="116764" x="5240338" y="5021263"/>
          <p14:tracePt t="116777" x="5332413" y="5021263"/>
          <p14:tracePt t="116781" x="5476875" y="5021263"/>
          <p14:tracePt t="116794" x="5842000" y="5021263"/>
          <p14:tracePt t="116810" x="6042025" y="5021263"/>
          <p14:tracePt t="116814" x="6259513" y="5002213"/>
          <p14:tracePt t="116818" x="6496050" y="4984750"/>
          <p14:tracePt t="116831" x="6751638" y="4929188"/>
          <p14:tracePt t="116834" x="6915150" y="4929188"/>
          <p14:tracePt t="116849" x="7061200" y="4911725"/>
          <p14:tracePt t="116852" x="7151688" y="4911725"/>
          <p14:tracePt t="116866" x="7315200" y="4892675"/>
          <p14:tracePt t="116880" x="7388225" y="4875213"/>
          <p14:tracePt t="116897" x="7405688" y="4875213"/>
          <p14:tracePt t="116912" x="7424738" y="4875213"/>
          <p14:tracePt t="117080" x="7442200" y="4875213"/>
          <p14:tracePt t="117091" x="7442200" y="4892675"/>
          <p14:tracePt t="117099" x="7461250" y="4892675"/>
          <p14:tracePt t="117110" x="7461250" y="4929188"/>
          <p14:tracePt t="117126" x="7461250" y="4948238"/>
          <p14:tracePt t="117130" x="7461250" y="4965700"/>
          <p14:tracePt t="117145" x="7461250" y="4984750"/>
          <p14:tracePt t="117159" x="7478713" y="5038725"/>
          <p14:tracePt t="117209" x="7478713" y="5057775"/>
          <p14:tracePt t="117219" x="7497763" y="5075238"/>
          <p14:tracePt t="117232" x="7515225" y="5075238"/>
          <p14:tracePt t="117243" x="7551738" y="5075238"/>
          <p14:tracePt t="117259" x="7697788" y="5075238"/>
          <p14:tracePt t="117276" x="7861300" y="5057775"/>
          <p14:tracePt t="117295" x="7934325" y="5002213"/>
          <p14:tracePt t="117298" x="7970838" y="4984750"/>
          <p14:tracePt t="117313" x="8043863" y="4948238"/>
          <p14:tracePt t="117327" x="8043863" y="4929188"/>
          <p14:tracePt t="117342" x="8097838" y="4929188"/>
          <p14:tracePt t="117360" x="8115300" y="4892675"/>
          <p14:tracePt t="117512" x="8097838" y="4892675"/>
          <p14:tracePt t="117525" x="8061325" y="4911725"/>
          <p14:tracePt t="117529" x="8061325" y="4929188"/>
          <p14:tracePt t="117541" x="8024813" y="4948238"/>
          <p14:tracePt t="117545" x="8024813" y="4965700"/>
          <p14:tracePt t="117559" x="8007350" y="4984750"/>
          <p14:tracePt t="117573" x="7970838" y="5002213"/>
          <p14:tracePt t="117578" x="7951788" y="5021263"/>
          <p14:tracePt t="117633" x="7934325" y="5038725"/>
          <p14:tracePt t="117648" x="7970838" y="5057775"/>
          <p14:tracePt t="117662" x="8043863" y="5057775"/>
          <p14:tracePt t="117665" x="8134350" y="5038725"/>
          <p14:tracePt t="117677" x="8207375" y="5021263"/>
          <p14:tracePt t="117693" x="8351838" y="4948238"/>
          <p14:tracePt t="117697" x="8407400" y="4929188"/>
          <p14:tracePt t="117713" x="8480425" y="4892675"/>
          <p14:tracePt t="117728" x="8480425" y="4875213"/>
          <p14:tracePt t="117785" x="8497888" y="4875213"/>
          <p14:tracePt t="121008" x="8497888" y="4857750"/>
          <p14:tracePt t="121048" x="8480425" y="4857750"/>
          <p14:tracePt t="121058" x="8461375" y="4857750"/>
          <p14:tracePt t="121068" x="8443913" y="4857750"/>
          <p14:tracePt t="121120" x="8424863" y="4857750"/>
          <p14:tracePt t="122097" x="8407400" y="4857750"/>
          <p14:tracePt t="122105" x="8388350" y="4875213"/>
          <p14:tracePt t="122117" x="8351838" y="4875213"/>
          <p14:tracePt t="122128" x="8297863" y="4911725"/>
          <p14:tracePt t="122143" x="8280400" y="4911725"/>
          <p14:tracePt t="122147" x="8243888" y="4911725"/>
          <p14:tracePt t="122160" x="8224838" y="4911725"/>
          <p14:tracePt t="122164" x="8207375" y="4911725"/>
          <p14:tracePt t="122178" x="8188325" y="4911725"/>
          <p14:tracePt t="122592" x="8170863" y="4911725"/>
          <p14:tracePt t="122864" x="8151813" y="4911725"/>
          <p14:tracePt t="122897" x="8151813" y="4929188"/>
          <p14:tracePt t="122993" x="8134350" y="4929188"/>
          <p14:tracePt t="123121" x="8115300" y="4948238"/>
          <p14:tracePt t="123152" x="8097838" y="4948238"/>
          <p14:tracePt t="123496" x="8097838" y="4965700"/>
          <p14:tracePt t="140320" x="8078788" y="4965700"/>
          <p14:tracePt t="140329" x="8043863" y="4965700"/>
          <p14:tracePt t="140345" x="7878763" y="5002213"/>
          <p14:tracePt t="140361" x="7715250" y="5021263"/>
          <p14:tracePt t="140364" x="7534275" y="5057775"/>
          <p14:tracePt t="140379" x="6805613" y="5129213"/>
          <p14:tracePt t="140394" x="5713413" y="5275263"/>
          <p14:tracePt t="140410" x="5130800" y="5384800"/>
          <p14:tracePt t="140428" x="3911600" y="5675313"/>
          <p14:tracePt t="140443" x="3548063" y="5765800"/>
          <p14:tracePt t="140461" x="3294063" y="5838825"/>
          <p14:tracePt t="140477" x="3130550" y="5930900"/>
          <p14:tracePt t="140493" x="2965450" y="6057900"/>
          <p14:tracePt t="140511" x="2784475" y="6238875"/>
          <p14:tracePt t="140513" x="2692400" y="6294438"/>
          <p14:tracePt t="140528" x="2620963" y="6348413"/>
          <p14:tracePt t="140531" x="2547938" y="6384925"/>
          <p14:tracePt t="140546" x="2474913" y="6457950"/>
          <p14:tracePt t="140561" x="2455863" y="6475413"/>
          <p14:tracePt t="140565" x="2455863" y="6494463"/>
          <p14:tracePt t="140641" x="2420938" y="6494463"/>
          <p14:tracePt t="140651" x="2401888" y="6494463"/>
          <p14:tracePt t="140662" x="2384425" y="6494463"/>
          <p14:tracePt t="140677" x="2274888" y="6494463"/>
          <p14:tracePt t="140694" x="2184400" y="6475413"/>
          <p14:tracePt t="140697" x="2128838" y="6438900"/>
          <p14:tracePt t="140711" x="2019300" y="6403975"/>
          <p14:tracePt t="140714" x="1965325" y="6348413"/>
          <p14:tracePt t="140728" x="1855788" y="6294438"/>
          <p14:tracePt t="140745" x="1728788" y="6238875"/>
          <p14:tracePt t="140749" x="1692275" y="6202363"/>
          <p14:tracePt t="140760" x="1655763" y="6184900"/>
          <p14:tracePt t="140764" x="1638300" y="6184900"/>
          <p14:tracePt t="140777" x="1619250" y="6167438"/>
          <p14:tracePt t="140824" x="1582738" y="6148388"/>
          <p14:tracePt t="140993" x="1582738" y="6130925"/>
          <p14:tracePt t="141003" x="1601788" y="6130925"/>
          <p14:tracePt t="141012" x="1674813" y="6094413"/>
          <p14:tracePt t="141028" x="1782763" y="6057900"/>
          <p14:tracePt t="141044" x="1911350" y="5984875"/>
          <p14:tracePt t="141064" x="2038350" y="5948363"/>
          <p14:tracePt t="141078" x="2055813" y="5948363"/>
          <p14:tracePt t="141094" x="2092325" y="5948363"/>
          <p14:tracePt t="141098" x="2111375" y="5930900"/>
          <p14:tracePt t="141232" x="2092325" y="5930900"/>
          <p14:tracePt t="141244" x="2074863" y="5930900"/>
          <p14:tracePt t="141252" x="1982788" y="5930900"/>
          <p14:tracePt t="141262" x="1892300" y="5930900"/>
          <p14:tracePt t="141277" x="1765300" y="5930900"/>
          <p14:tracePt t="141294" x="1601788" y="5948363"/>
          <p14:tracePt t="141297" x="1546225" y="5948363"/>
          <p14:tracePt t="141310" x="1492250" y="5948363"/>
          <p14:tracePt t="141327" x="1365250" y="5948363"/>
          <p14:tracePt t="141330" x="1309688" y="5948363"/>
          <p14:tracePt t="141457" x="1292225" y="5930900"/>
          <p14:tracePt t="141480" x="1292225" y="5911850"/>
          <p14:tracePt t="141492" x="1309688" y="5911850"/>
          <p14:tracePt t="141496" x="1328738" y="5894388"/>
          <p14:tracePt t="141509" x="1365250" y="5875338"/>
          <p14:tracePt t="141521" x="1455738" y="5857875"/>
          <p14:tracePt t="141534" x="1528763" y="5802313"/>
          <p14:tracePt t="141537" x="1582738" y="5802313"/>
          <p14:tracePt t="141550" x="1619250" y="5802313"/>
          <p14:tracePt t="141562" x="1709738" y="5765800"/>
          <p14:tracePt t="141578" x="1782763" y="5748338"/>
          <p14:tracePt t="141595" x="1819275" y="5748338"/>
          <p14:tracePt t="141610" x="1838325" y="5748338"/>
          <p14:tracePt t="141614" x="1855788" y="5748338"/>
          <p14:tracePt t="141643" x="1874838" y="5748338"/>
          <p14:tracePt t="141665" x="1874838" y="5730875"/>
          <p14:tracePt t="141792" x="1838325" y="5730875"/>
          <p14:tracePt t="141801" x="1801813" y="5748338"/>
          <p14:tracePt t="141815" x="1782763" y="5765800"/>
          <p14:tracePt t="141818" x="1746250" y="5784850"/>
          <p14:tracePt t="141833" x="1728788" y="5784850"/>
          <p14:tracePt t="141847" x="1692275" y="5802313"/>
          <p14:tracePt t="141850" x="1674813" y="5802313"/>
          <p14:tracePt t="141862" x="1655763" y="5821363"/>
          <p14:tracePt t="141880" x="1638300" y="5821363"/>
          <p14:tracePt t="141894" x="1619250" y="5838825"/>
          <p14:tracePt t="141912" x="1601788" y="5838825"/>
          <p14:tracePt t="142081" x="1619250" y="5838825"/>
          <p14:tracePt t="142097" x="1709738" y="5838825"/>
          <p14:tracePt t="142111" x="1746250" y="5838825"/>
          <p14:tracePt t="142115" x="1801813" y="5838825"/>
          <p14:tracePt t="142128" x="1892300" y="5838825"/>
          <p14:tracePt t="142131" x="1947863" y="5838825"/>
          <p14:tracePt t="142145" x="2092325" y="5821363"/>
          <p14:tracePt t="142161" x="2128838" y="5802313"/>
          <p14:tracePt t="142165" x="2184400" y="5784850"/>
          <p14:tracePt t="142179" x="2238375" y="5784850"/>
          <p14:tracePt t="142194" x="2255838" y="5765800"/>
          <p14:tracePt t="142210" x="2274888" y="5765800"/>
          <p14:tracePt t="142432" x="2274888" y="5748338"/>
          <p14:tracePt t="142472" x="2255838" y="5748338"/>
          <p14:tracePt t="142496" x="2238375" y="5748338"/>
          <p14:tracePt t="142505" x="2219325" y="5765800"/>
          <p14:tracePt t="142517" x="2201863" y="5765800"/>
          <p14:tracePt t="142527" x="2184400" y="5765800"/>
          <p14:tracePt t="142531" x="2165350" y="5784850"/>
          <p14:tracePt t="142546" x="2147888" y="5784850"/>
          <p14:tracePt t="142561" x="2128838" y="5802313"/>
          <p14:tracePt t="142578" x="2111375" y="5802313"/>
          <p14:tracePt t="142593" x="2092325" y="5821363"/>
          <p14:tracePt t="142626" x="2074863" y="5821363"/>
          <p14:tracePt t="142635" x="2074863" y="5838825"/>
          <p14:tracePt t="142658" x="2055813" y="5838825"/>
          <p14:tracePt t="142680" x="2038350" y="5838825"/>
          <p14:tracePt t="142729" x="2019300" y="5857875"/>
          <p14:tracePt t="144472" x="2055813" y="5857875"/>
          <p14:tracePt t="144480" x="2074863" y="5838825"/>
          <p14:tracePt t="144494" x="2092325" y="5838825"/>
          <p14:tracePt t="144498" x="2128838" y="5821363"/>
          <p14:tracePt t="144511" x="2147888" y="5821363"/>
          <p14:tracePt t="144514" x="2201863" y="5784850"/>
          <p14:tracePt t="144528" x="2311400" y="5784850"/>
          <p14:tracePt t="144531" x="2455863" y="5784850"/>
          <p14:tracePt t="144544" x="2674938" y="5784850"/>
          <p14:tracePt t="144547" x="2984500" y="5802313"/>
          <p14:tracePt t="144562" x="3876675" y="5911850"/>
          <p14:tracePt t="144577" x="4986338" y="6167438"/>
          <p14:tracePt t="144594" x="6405563" y="6530975"/>
          <p14:tracePt t="144610" x="7242175" y="6767513"/>
          <p14:tracePt t="145497" x="10336213" y="4892675"/>
          <p14:tracePt t="145512" x="10753725" y="3182938"/>
          <p14:tracePt t="145528" x="10955338" y="2546350"/>
          <p14:tracePt t="145531" x="11026775" y="2109788"/>
          <p14:tracePt t="145544" x="11063288" y="1855788"/>
          <p14:tracePt t="145548" x="11082338" y="1636713"/>
          <p14:tracePt t="145562" x="11082338" y="1309688"/>
          <p14:tracePt t="145578" x="11026775" y="1109663"/>
          <p14:tracePt t="145593" x="10972800" y="1000125"/>
          <p14:tracePt t="145688" x="10955338" y="1000125"/>
          <p14:tracePt t="145697" x="10918825" y="982663"/>
          <p14:tracePt t="145711" x="10882313" y="946150"/>
          <p14:tracePt t="145714" x="10845800" y="909638"/>
          <p14:tracePt t="145728" x="10809288" y="855663"/>
          <p14:tracePt t="145745" x="10645775" y="636588"/>
          <p14:tracePt t="145761" x="10572750" y="546100"/>
          <p14:tracePt t="145765" x="10517188" y="473075"/>
          <p14:tracePt t="145779" x="10409238" y="327025"/>
          <p14:tracePt t="148976" x="11572875" y="146050"/>
          <p14:tracePt t="148980" x="11772900" y="290513"/>
          <p14:tracePt t="148994" x="12138025" y="582613"/>
          <p14:tracePt t="149330" x="11736388" y="6221413"/>
          <p14:tracePt t="149345" x="11555413" y="6221413"/>
          <p14:tracePt t="149348" x="11299825" y="6221413"/>
          <p14:tracePt t="149363" x="10699750" y="6221413"/>
          <p14:tracePt t="149378" x="10445750" y="6221413"/>
          <p14:tracePt t="149393" x="9807575" y="6221413"/>
          <p14:tracePt t="149412" x="9426575" y="6238875"/>
          <p14:tracePt t="149428" x="8970963" y="6330950"/>
          <p14:tracePt t="149444" x="8624888" y="6403975"/>
          <p14:tracePt t="149462" x="8351838" y="6511925"/>
          <p14:tracePt t="149465" x="8224838" y="6530975"/>
          <p14:tracePt t="149477" x="8115300" y="6548438"/>
          <p14:tracePt t="149494" x="7915275" y="6621463"/>
          <p14:tracePt t="149497" x="7824788" y="6657975"/>
          <p14:tracePt t="149511" x="7734300" y="6675438"/>
          <p14:tracePt t="149514" x="7624763" y="6694488"/>
          <p14:tracePt t="149528" x="7478713" y="6731000"/>
          <p14:tracePt t="149531" x="7351713" y="6748463"/>
          <p14:tracePt t="149546" x="7005638" y="6784975"/>
          <p14:tracePt t="149562" x="6788150" y="6784975"/>
          <p14:tracePt t="149565" x="6586538" y="6784975"/>
          <p14:tracePt t="149578" x="6259513" y="6784975"/>
          <p14:tracePt t="149595" x="5949950" y="6748463"/>
          <p14:tracePt t="149611" x="5805488" y="6731000"/>
          <p14:tracePt t="149615" x="5676900" y="6711950"/>
          <p14:tracePt t="149618" x="5586413" y="6694488"/>
          <p14:tracePt t="149631" x="5476875" y="6657975"/>
          <p14:tracePt t="149634" x="5349875" y="6604000"/>
          <p14:tracePt t="149647" x="5222875" y="6584950"/>
          <p14:tracePt t="149650" x="5113338" y="6530975"/>
          <p14:tracePt t="149666" x="4876800" y="6403975"/>
          <p14:tracePt t="149681" x="4657725" y="6294438"/>
          <p14:tracePt t="149696" x="4494213" y="6221413"/>
          <p14:tracePt t="149710" x="4386263" y="6148388"/>
          <p14:tracePt t="149728" x="4221163" y="6075363"/>
          <p14:tracePt t="149731" x="4167188" y="6057900"/>
          <p14:tracePt t="149745" x="4148138" y="6038850"/>
          <p14:tracePt t="149762" x="4113213" y="6021388"/>
          <p14:tracePt t="149793" x="4094163" y="6021388"/>
          <p14:tracePt t="149810" x="4076700" y="6021388"/>
          <p14:tracePt t="149821" x="4057650" y="6021388"/>
          <p14:tracePt t="149832" x="4040188" y="6021388"/>
          <p14:tracePt t="149836" x="4021138" y="6021388"/>
          <p14:tracePt t="149936" x="4021138" y="6002338"/>
          <p14:tracePt t="149946" x="4040188" y="5984875"/>
          <p14:tracePt t="149961" x="4094163" y="5984875"/>
          <p14:tracePt t="149978" x="4184650" y="5967413"/>
          <p14:tracePt t="149994" x="4221163" y="5967413"/>
          <p14:tracePt t="149997" x="4240213" y="5967413"/>
          <p14:tracePt t="150011" x="4257675" y="5967413"/>
          <p14:tracePt t="150015" x="4276725" y="5967413"/>
          <p14:tracePt t="150018" x="4330700" y="5948363"/>
          <p14:tracePt t="150029" x="4386263" y="5948363"/>
          <p14:tracePt t="150044" x="4513263" y="5948363"/>
          <p14:tracePt t="150061" x="4640263" y="5948363"/>
          <p14:tracePt t="150078" x="4730750" y="5930900"/>
          <p14:tracePt t="150095" x="4876800" y="5911850"/>
          <p14:tracePt t="150098" x="4930775" y="5911850"/>
          <p14:tracePt t="150115" x="5022850" y="5894388"/>
          <p14:tracePt t="150128" x="5040313" y="5894388"/>
          <p14:tracePt t="150131" x="5059363" y="5894388"/>
          <p14:tracePt t="150145" x="5076825" y="5894388"/>
          <p14:tracePt t="150148" x="5095875" y="5875338"/>
          <p14:tracePt t="150164" x="5113338" y="5875338"/>
          <p14:tracePt t="150178" x="5149850" y="5857875"/>
          <p14:tracePt t="150241" x="5167313" y="5857875"/>
          <p14:tracePt t="150251" x="5186363" y="5857875"/>
          <p14:tracePt t="150737" x="5167313" y="5857875"/>
          <p14:tracePt t="150849" x="5130800" y="5857875"/>
          <p14:tracePt t="150858" x="5130800" y="5911850"/>
          <p14:tracePt t="150868" x="5149850" y="5911850"/>
          <p14:tracePt t="150879" x="5167313" y="5930900"/>
          <p14:tracePt t="150883" x="5203825" y="5930900"/>
          <p14:tracePt t="150896" x="5295900" y="5948363"/>
          <p14:tracePt t="150911" x="5349875" y="5948363"/>
          <p14:tracePt t="150914" x="5422900" y="5948363"/>
          <p14:tracePt t="150928" x="5532438" y="5948363"/>
          <p14:tracePt t="150931" x="5622925" y="5948363"/>
          <p14:tracePt t="150944" x="5713413" y="5948363"/>
          <p14:tracePt t="150947" x="5749925" y="5948363"/>
          <p14:tracePt t="150960" x="5822950" y="5948363"/>
          <p14:tracePt t="150978" x="5969000" y="5948363"/>
          <p14:tracePt t="150995" x="6042025" y="5948363"/>
          <p14:tracePt t="151010" x="6059488" y="5948363"/>
          <p14:tracePt t="151013" x="6096000" y="5948363"/>
          <p14:tracePt t="151028" x="6113463" y="5948363"/>
          <p14:tracePt t="151045" x="6132513" y="5948363"/>
          <p14:tracePt t="151061" x="6149975" y="5948363"/>
          <p14:tracePt t="151320" x="6169025" y="5948363"/>
          <p14:tracePt t="155272" x="6169025" y="5930900"/>
          <p14:tracePt t="156417" x="6186488" y="5930900"/>
          <p14:tracePt t="156428" x="6223000" y="5911850"/>
          <p14:tracePt t="156440" x="6259513" y="5911850"/>
          <p14:tracePt t="156452" x="6315075" y="5911850"/>
          <p14:tracePt t="156464" x="6423025" y="5930900"/>
          <p14:tracePt t="156478" x="6459538" y="5930900"/>
          <p14:tracePt t="156494" x="6551613" y="5930900"/>
          <p14:tracePt t="156497" x="6569075" y="5930900"/>
          <p14:tracePt t="156511" x="6586538" y="5948363"/>
          <p14:tracePt t="156514" x="6623050" y="5967413"/>
          <p14:tracePt t="156528" x="6659563" y="5984875"/>
          <p14:tracePt t="156545" x="6751638" y="5984875"/>
          <p14:tracePt t="156562" x="6788150" y="5984875"/>
          <p14:tracePt t="156564" x="6842125" y="5984875"/>
          <p14:tracePt t="156579" x="6932613" y="6002338"/>
          <p14:tracePt t="156596" x="7061200" y="6002338"/>
          <p14:tracePt t="156612" x="7115175" y="6002338"/>
          <p14:tracePt t="156616" x="7224713" y="6002338"/>
          <p14:tracePt t="156628" x="7261225" y="6002338"/>
          <p14:tracePt t="156644" x="7351713" y="6002338"/>
          <p14:tracePt t="156662" x="7478713" y="5967413"/>
          <p14:tracePt t="156679" x="7551738" y="5948363"/>
          <p14:tracePt t="156682" x="7588250" y="5948363"/>
          <p14:tracePt t="156696" x="7678738" y="5894388"/>
          <p14:tracePt t="156711" x="7697788" y="5894388"/>
          <p14:tracePt t="156714" x="7715250" y="5894388"/>
          <p14:tracePt t="156728" x="7751763" y="5894388"/>
          <p14:tracePt t="156747" x="7788275" y="5857875"/>
          <p14:tracePt t="156761" x="7805738" y="5857875"/>
          <p14:tracePt t="156764" x="7824788" y="5857875"/>
          <p14:tracePt t="156779" x="7861300" y="5857875"/>
          <p14:tracePt t="156794" x="7878763" y="5857875"/>
          <p14:tracePt t="156812" x="7915275" y="5838825"/>
          <p14:tracePt t="156828" x="7934325" y="5838825"/>
          <p14:tracePt t="156846" x="8007350" y="5838825"/>
          <p14:tracePt t="156849" x="8024813" y="5838825"/>
          <p14:tracePt t="156864" x="8043863" y="5838825"/>
          <p14:tracePt t="156937" x="8061325" y="5838825"/>
          <p14:tracePt t="156969" x="8078788" y="5838825"/>
          <p14:tracePt t="157001" x="8097838" y="5821363"/>
          <p14:tracePt t="157026" x="8115300" y="5802313"/>
          <p14:tracePt t="157057" x="8134350" y="5802313"/>
          <p14:tracePt t="157105" x="8151813" y="5802313"/>
          <p14:tracePt t="157201" x="8170863" y="5802313"/>
          <p14:tracePt t="157568" x="8188325" y="5784850"/>
          <p14:tracePt t="157704" x="8207375" y="5784850"/>
          <p14:tracePt t="157784" x="8224838" y="5784850"/>
          <p14:tracePt t="157905" x="8243888" y="5784850"/>
          <p14:tracePt t="159216" x="8261350" y="5784850"/>
          <p14:tracePt t="159241" x="8243888" y="5784850"/>
          <p14:tracePt t="159250" x="8243888" y="5802313"/>
          <p14:tracePt t="159264" x="8224838" y="5802313"/>
          <p14:tracePt t="159280" x="8207375" y="5821363"/>
          <p14:tracePt t="159296" x="8188325" y="5821363"/>
          <p14:tracePt t="159312" x="8188325" y="5838825"/>
          <p14:tracePt t="159328" x="8170863" y="5838825"/>
          <p14:tracePt t="159352" x="8170863" y="5857875"/>
          <p14:tracePt t="159424" x="8151813" y="5857875"/>
          <p14:tracePt t="159568" x="8170863" y="5857875"/>
          <p14:tracePt t="159577" x="8188325" y="5857875"/>
          <p14:tracePt t="159595" x="8243888" y="5875338"/>
          <p14:tracePt t="159612" x="8334375" y="5894388"/>
          <p14:tracePt t="159616" x="8351838" y="5911850"/>
          <p14:tracePt t="159631" x="8370888" y="5911850"/>
          <p14:tracePt t="159634" x="8388350" y="5911850"/>
          <p14:tracePt t="159647" x="8407400" y="5911850"/>
          <p14:tracePt t="159663" x="8480425" y="5911850"/>
          <p14:tracePt t="159678" x="8534400" y="5894388"/>
          <p14:tracePt t="159694" x="8588375" y="5894388"/>
          <p14:tracePt t="159713" x="8607425" y="5875338"/>
          <p14:tracePt t="159728" x="8624888" y="5857875"/>
          <p14:tracePt t="159832" x="8643938" y="5857875"/>
          <p14:tracePt t="159912" x="8661400" y="5857875"/>
          <p14:tracePt t="159928" x="8680450" y="5857875"/>
          <p14:tracePt t="159961" x="8697913" y="5857875"/>
          <p14:tracePt t="159969" x="8716963" y="5857875"/>
          <p14:tracePt t="159993" x="8734425" y="5857875"/>
          <p14:tracePt t="160011" x="8753475" y="5857875"/>
          <p14:tracePt t="160032" x="8770938" y="5857875"/>
          <p14:tracePt t="160041" x="8788400" y="5857875"/>
          <p14:tracePt t="160053" x="8807450" y="5857875"/>
          <p14:tracePt t="160064" x="8843963" y="5857875"/>
          <p14:tracePt t="160078" x="8861425" y="5857875"/>
          <p14:tracePt t="160082" x="8880475" y="5875338"/>
          <p14:tracePt t="160094" x="8897938" y="5875338"/>
          <p14:tracePt t="160111" x="8916988" y="5875338"/>
          <p14:tracePt t="160130" x="8953500" y="5875338"/>
          <p14:tracePt t="160146" x="8970963" y="5875338"/>
          <p14:tracePt t="160168" x="9007475" y="5875338"/>
          <p14:tracePt t="160184" x="9024938" y="5875338"/>
          <p14:tracePt t="160200" x="9061450" y="5875338"/>
          <p14:tracePt t="160216" x="9080500" y="5875338"/>
          <p14:tracePt t="160232" x="9134475" y="5875338"/>
          <p14:tracePt t="160249" x="9153525" y="5875338"/>
          <p14:tracePt t="160262" x="9170988" y="5875338"/>
          <p14:tracePt t="160280" x="9190038" y="5875338"/>
          <p14:tracePt t="160353" x="9226550" y="5875338"/>
          <p14:tracePt t="160384" x="9244013" y="5875338"/>
          <p14:tracePt t="160416" x="9280525" y="5857875"/>
          <p14:tracePt t="160529" x="9297988" y="5857875"/>
          <p14:tracePt t="160632" x="9334500" y="5857875"/>
          <p14:tracePt t="160681" x="9353550" y="5838825"/>
          <p14:tracePt t="160712" x="9371013" y="5838825"/>
          <p14:tracePt t="160723" x="9390063" y="5838825"/>
          <p14:tracePt t="160736" x="9407525" y="5838825"/>
          <p14:tracePt t="160762" x="9426575" y="5838825"/>
          <p14:tracePt t="160771" x="9444038" y="5838825"/>
          <p14:tracePt t="160782" x="9444038" y="5821363"/>
          <p14:tracePt t="160785" x="9463088" y="5821363"/>
          <p14:tracePt t="160817" x="9480550" y="5821363"/>
          <p14:tracePt t="160832" x="9499600" y="5821363"/>
          <p14:tracePt t="160864" x="9517063" y="5821363"/>
          <p14:tracePt t="160874" x="9534525" y="5821363"/>
          <p14:tracePt t="160885" x="9553575" y="5821363"/>
          <p14:tracePt t="160897" x="9571038" y="5821363"/>
          <p14:tracePt t="160914" x="9607550" y="5821363"/>
          <p14:tracePt t="160930" x="9626600" y="5821363"/>
          <p14:tracePt t="160946" x="9663113" y="5821363"/>
          <p14:tracePt t="160964" x="9680575" y="5821363"/>
          <p14:tracePt t="160978" x="9717088" y="5821363"/>
          <p14:tracePt t="161001" x="9736138" y="5821363"/>
          <p14:tracePt t="161014" x="9753600" y="5821363"/>
          <p14:tracePt t="161017" x="9771063" y="5821363"/>
          <p14:tracePt t="161029" x="9790113" y="5821363"/>
          <p14:tracePt t="161044" x="9826625" y="5821363"/>
          <p14:tracePt t="161062" x="9844088" y="5821363"/>
          <p14:tracePt t="161064" x="9863138" y="5821363"/>
          <p14:tracePt t="161078" x="9880600" y="5821363"/>
          <p14:tracePt t="161113" x="9899650" y="5821363"/>
          <p14:tracePt t="161184" x="9917113" y="5821363"/>
          <p14:tracePt t="162568" x="9899650" y="5821363"/>
          <p14:tracePt t="162578" x="9880600" y="5838825"/>
          <p14:tracePt t="162587" x="9863138" y="5857875"/>
          <p14:tracePt t="162610" x="9844088" y="5857875"/>
          <p14:tracePt t="162657" x="9826625" y="5875338"/>
          <p14:tracePt t="163057" x="9807575" y="5875338"/>
          <p14:tracePt t="163066" x="9790113" y="5875338"/>
          <p14:tracePt t="163077" x="9771063" y="5875338"/>
          <p14:tracePt t="163096" x="9736138" y="5911850"/>
          <p14:tracePt t="163114" x="9699625" y="5930900"/>
          <p14:tracePt t="163129" x="9680575" y="5930900"/>
          <p14:tracePt t="163132" x="9590088" y="5984875"/>
          <p14:tracePt t="163145" x="9553575" y="6002338"/>
          <p14:tracePt t="163148" x="9517063" y="6002338"/>
          <p14:tracePt t="163162" x="9426575" y="6021388"/>
          <p14:tracePt t="163179" x="9280525" y="6057900"/>
          <p14:tracePt t="163195" x="9061450" y="6075363"/>
          <p14:tracePt t="163213" x="8843963" y="6111875"/>
          <p14:tracePt t="163229" x="8680450" y="6130925"/>
          <p14:tracePt t="163245" x="8516938" y="6148388"/>
          <p14:tracePt t="163261" x="8407400" y="6148388"/>
          <p14:tracePt t="163278" x="8334375" y="6167438"/>
          <p14:tracePt t="163282" x="8297863" y="6167438"/>
          <p14:tracePt t="163294" x="8261350" y="6167438"/>
          <p14:tracePt t="163298" x="8224838" y="6184900"/>
          <p14:tracePt t="163312" x="8134350" y="6184900"/>
          <p14:tracePt t="163328" x="8078788" y="6202363"/>
          <p14:tracePt t="163332" x="8007350" y="6202363"/>
          <p14:tracePt t="163345" x="7934325" y="6202363"/>
          <p14:tracePt t="163348" x="7861300" y="6202363"/>
          <p14:tracePt t="163363" x="7788275" y="6202363"/>
          <p14:tracePt t="163366" x="7715250" y="6202363"/>
          <p14:tracePt t="163380" x="7515225" y="6202363"/>
          <p14:tracePt t="163395" x="7315200" y="6202363"/>
          <p14:tracePt t="163413" x="7078663" y="6202363"/>
          <p14:tracePt t="163417" x="7005638" y="6184900"/>
          <p14:tracePt t="163430" x="6842125" y="6184900"/>
          <p14:tracePt t="163445" x="6459538" y="6148388"/>
          <p14:tracePt t="163463" x="6096000" y="6148388"/>
          <p14:tracePt t="163467" x="5932488" y="6148388"/>
          <p14:tracePt t="163478" x="5749925" y="6148388"/>
          <p14:tracePt t="163494" x="5459413" y="6148388"/>
          <p14:tracePt t="163498" x="5313363" y="6148388"/>
          <p14:tracePt t="163512" x="5203825" y="6148388"/>
          <p14:tracePt t="163516" x="5059363" y="6148388"/>
          <p14:tracePt t="163528" x="4949825" y="6148388"/>
          <p14:tracePt t="163531" x="4859338" y="6148388"/>
          <p14:tracePt t="163545" x="4730750" y="6148388"/>
          <p14:tracePt t="163548" x="4657725" y="6148388"/>
          <p14:tracePt t="163561" x="4586288" y="6148388"/>
          <p14:tracePt t="163565" x="4513263" y="6167438"/>
          <p14:tracePt t="163579" x="4386263" y="6184900"/>
          <p14:tracePt t="163596" x="4330700" y="6184900"/>
          <p14:tracePt t="163612" x="4294188" y="6221413"/>
          <p14:tracePt t="163629" x="4184650" y="6257925"/>
          <p14:tracePt t="163646" x="4148138" y="6257925"/>
          <p14:tracePt t="163649" x="4130675" y="6257925"/>
          <p14:tracePt t="163662" x="4113213" y="6275388"/>
          <p14:tracePt t="163679" x="4003675" y="6294438"/>
          <p14:tracePt t="163695" x="3930650" y="6311900"/>
          <p14:tracePt t="163698" x="3911600" y="6311900"/>
          <p14:tracePt t="163712" x="3876675" y="6311900"/>
          <p14:tracePt t="163729" x="3711575" y="6348413"/>
          <p14:tracePt t="163746" x="3584575" y="6348413"/>
          <p14:tracePt t="163762" x="3457575" y="6367463"/>
          <p14:tracePt t="163779" x="3311525" y="6384925"/>
          <p14:tracePt t="163795" x="3201988" y="6403975"/>
          <p14:tracePt t="163813" x="3111500" y="6403975"/>
          <p14:tracePt t="163828" x="3021013" y="6403975"/>
          <p14:tracePt t="163845" x="2984500" y="6403975"/>
          <p14:tracePt t="163862" x="2947988" y="6403975"/>
          <p14:tracePt t="163865" x="2911475" y="6403975"/>
          <p14:tracePt t="163880" x="2857500" y="6403975"/>
          <p14:tracePt t="163895" x="2820988" y="6403975"/>
          <p14:tracePt t="163899" x="2801938" y="6403975"/>
          <p14:tracePt t="163913" x="2784475" y="6403975"/>
          <p14:tracePt t="163929" x="2765425" y="6403975"/>
          <p14:tracePt t="163932" x="2747963" y="6403975"/>
          <p14:tracePt t="163945" x="2711450" y="6403975"/>
          <p14:tracePt t="163963" x="2674938" y="6403975"/>
          <p14:tracePt t="163979" x="2638425" y="6403975"/>
          <p14:tracePt t="163995" x="2601913" y="6403975"/>
          <p14:tracePt t="164013" x="2584450" y="6403975"/>
          <p14:tracePt t="164016" x="2565400" y="6403975"/>
          <p14:tracePt t="164032" x="2547938" y="6403975"/>
          <p14:tracePt t="164044" x="2528888" y="6403975"/>
          <p14:tracePt t="164072" x="2511425" y="6403975"/>
          <p14:tracePt t="164082" x="2492375" y="6403975"/>
          <p14:tracePt t="164096" x="2474913" y="6403975"/>
          <p14:tracePt t="164113" x="2455863" y="6403975"/>
          <p14:tracePt t="164129" x="2438400" y="6403975"/>
          <p14:tracePt t="164145" x="2420938" y="6403975"/>
          <p14:tracePt t="164148" x="2401888" y="6403975"/>
          <p14:tracePt t="164184" x="2384425" y="6403975"/>
          <p14:tracePt t="164195" x="2365375" y="6403975"/>
          <p14:tracePt t="164204" x="2347913" y="6384925"/>
          <p14:tracePt t="164226" x="2328863" y="6384925"/>
          <p14:tracePt t="164236" x="2311400" y="6384925"/>
          <p14:tracePt t="164247" x="2292350" y="6384925"/>
          <p14:tracePt t="164262" x="2274888" y="6367463"/>
          <p14:tracePt t="164265" x="2255838" y="6367463"/>
          <p14:tracePt t="164278" x="2238375" y="6367463"/>
          <p14:tracePt t="164282" x="2219325" y="6348413"/>
          <p14:tracePt t="164297" x="2201863" y="6348413"/>
          <p14:tracePt t="164312" x="2184400" y="6348413"/>
          <p14:tracePt t="164315" x="2147888" y="6348413"/>
          <p14:tracePt t="164329" x="2111375" y="6330950"/>
          <p14:tracePt t="164332" x="2092325" y="6330950"/>
          <p14:tracePt t="164346" x="2038350" y="6330950"/>
          <p14:tracePt t="164361" x="2019300" y="6311900"/>
          <p14:tracePt t="164380" x="2001838" y="6311900"/>
          <p14:tracePt t="164396" x="1965325" y="6311900"/>
          <p14:tracePt t="164411" x="1947863" y="6311900"/>
          <p14:tracePt t="164428" x="1911350" y="6311900"/>
          <p14:tracePt t="164444" x="1874838" y="6311900"/>
          <p14:tracePt t="164462" x="1819275" y="6311900"/>
          <p14:tracePt t="164465" x="1801813" y="6311900"/>
          <p14:tracePt t="164481" x="1782763" y="6311900"/>
          <p14:tracePt t="164497" x="1746250" y="6311900"/>
          <p14:tracePt t="164512" x="1728788" y="6311900"/>
          <p14:tracePt t="164529" x="1692275" y="6311900"/>
          <p14:tracePt t="164546" x="1674813" y="6311900"/>
          <p14:tracePt t="164563" x="1601788" y="6294438"/>
          <p14:tracePt t="164577" x="1582738" y="6294438"/>
          <p14:tracePt t="164595" x="1565275" y="6275388"/>
          <p14:tracePt t="164612" x="1546225" y="6275388"/>
          <p14:tracePt t="164627" x="1473200" y="6257925"/>
          <p14:tracePt t="164645" x="1419225" y="6257925"/>
          <p14:tracePt t="164663" x="1382713" y="6238875"/>
          <p14:tracePt t="164666" x="1365250" y="6221413"/>
          <p14:tracePt t="164680" x="1328738" y="6202363"/>
          <p14:tracePt t="164683" x="1309688" y="6202363"/>
          <p14:tracePt t="164697" x="1255713" y="6167438"/>
          <p14:tracePt t="164712" x="1219200" y="6148388"/>
          <p14:tracePt t="164715" x="1201738" y="6111875"/>
          <p14:tracePt t="164729" x="1165225" y="6075363"/>
          <p14:tracePt t="164732" x="1146175" y="6057900"/>
          <p14:tracePt t="164747" x="1073150" y="6002338"/>
          <p14:tracePt t="164762" x="1036638" y="5967413"/>
          <p14:tracePt t="164779" x="1000125" y="5930900"/>
          <p14:tracePt t="164795" x="1000125" y="5894388"/>
          <p14:tracePt t="164812" x="982663" y="5838825"/>
          <p14:tracePt t="164828" x="965200" y="5802313"/>
          <p14:tracePt t="164845" x="946150" y="5765800"/>
          <p14:tracePt t="164864" x="928688" y="5730875"/>
          <p14:tracePt t="164937" x="892175" y="5711825"/>
          <p14:tracePt t="164976" x="892175" y="5694363"/>
          <p14:tracePt t="165009" x="892175" y="5657850"/>
          <p14:tracePt t="165073" x="873125" y="5638800"/>
          <p14:tracePt t="165104" x="873125" y="5621338"/>
          <p14:tracePt t="165136" x="855663" y="5584825"/>
          <p14:tracePt t="165169" x="836613" y="5565775"/>
          <p14:tracePt t="165184" x="819150" y="5548313"/>
          <p14:tracePt t="165224" x="819150" y="5530850"/>
          <p14:tracePt t="165248" x="819150" y="5494338"/>
          <p14:tracePt t="165258" x="819150" y="5475288"/>
          <p14:tracePt t="165269" x="800100" y="5457825"/>
          <p14:tracePt t="165280" x="800100" y="5438775"/>
          <p14:tracePt t="165295" x="782638" y="5402263"/>
          <p14:tracePt t="165320" x="782638" y="5384800"/>
          <p14:tracePt t="165332" x="782638" y="5365750"/>
          <p14:tracePt t="165345" x="763588" y="5348288"/>
          <p14:tracePt t="165348" x="763588" y="5329238"/>
          <p14:tracePt t="165363" x="763588" y="5311775"/>
          <p14:tracePt t="165384" x="763588" y="5294313"/>
          <p14:tracePt t="165401" x="763588" y="5275263"/>
          <p14:tracePt t="165944" x="763588" y="5294313"/>
          <p14:tracePt t="165953" x="763588" y="5311775"/>
          <p14:tracePt t="165968" x="763588" y="5384800"/>
          <p14:tracePt t="165980" x="763588" y="5402263"/>
          <p14:tracePt t="165995" x="746125" y="5475288"/>
          <p14:tracePt t="166012" x="746125" y="5530850"/>
          <p14:tracePt t="166016" x="746125" y="5565775"/>
          <p14:tracePt t="166029" x="746125" y="5621338"/>
          <p14:tracePt t="166045" x="746125" y="5657850"/>
          <p14:tracePt t="166062" x="746125" y="5694363"/>
          <p14:tracePt t="166083" x="746125" y="5711825"/>
          <p14:tracePt t="166128" x="746125" y="5748338"/>
          <p14:tracePt t="166192" x="746125" y="5784850"/>
          <p14:tracePt t="170712" x="746125" y="5838825"/>
          <p14:tracePt t="170721" x="763588" y="5857875"/>
          <p14:tracePt t="170733" x="782638" y="5894388"/>
          <p14:tracePt t="170747" x="800100" y="6002338"/>
          <p14:tracePt t="170762" x="873125" y="6111875"/>
          <p14:tracePt t="170779" x="965200" y="6257925"/>
          <p14:tracePt t="170796" x="1109663" y="6457950"/>
          <p14:tracePt t="170812" x="1419225" y="6694488"/>
          <p14:tracePt t="170972" x="11901488" y="6584950"/>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15888-609C-1AB2-A7CC-256B4F23DD2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756E5FC-9139-0522-61F5-FE5378DDD0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CBBB8E85-DFB8-D9DC-50F5-32972DD6FF1C}"/>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EDFBCBA8-4F1B-E832-1343-ECFE9497EC5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DA9C3075-9EF4-B49F-7E67-C84C69F5D3A1}"/>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695CDB0-2607-46EE-B6A8-D8F55B7E96B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BE83ABFA-B221-B809-D392-48168D31A4CC}"/>
              </a:ext>
            </a:extLst>
          </p:cNvPr>
          <p:cNvSpPr txBox="1"/>
          <p:nvPr/>
        </p:nvSpPr>
        <p:spPr>
          <a:xfrm>
            <a:off x="762000" y="2069544"/>
            <a:ext cx="10084050" cy="3899016"/>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Child living with both parents: </a:t>
            </a:r>
            <a:r>
              <a:rPr lang="en-US" sz="2300" dirty="0">
                <a:latin typeface="Times New Roman" panose="02020603050405020304" pitchFamily="18" charset="0"/>
                <a:cs typeface="Times New Roman" panose="02020603050405020304" pitchFamily="18" charset="0"/>
              </a:rPr>
              <a:t>If each parent subscribes to a different health insurance plan, the primary and secondary policies are determined by applying the </a:t>
            </a:r>
            <a:r>
              <a:rPr lang="en-US" sz="2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birthday rule</a:t>
            </a:r>
            <a:r>
              <a:rPr lang="en-US" sz="2300" dirty="0">
                <a:latin typeface="Times New Roman" panose="02020603050405020304" pitchFamily="18" charset="0"/>
                <a:cs typeface="Times New Roman" panose="02020603050405020304" pitchFamily="18" charset="0"/>
              </a:rPr>
              <a:t>.</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Whose birth month and day occurs earlier in the calendar year holds the primary policy for dependent children.</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If the policyholders have identical birthdays, the policy in effect the longest is considered primary.</a:t>
            </a:r>
          </a:p>
        </p:txBody>
      </p:sp>
      <p:pic>
        <p:nvPicPr>
          <p:cNvPr id="7" name="Graphic 21">
            <a:extLst>
              <a:ext uri="{FF2B5EF4-FFF2-40B4-BE49-F238E27FC236}">
                <a16:creationId xmlns:a16="http://schemas.microsoft.com/office/drawing/2014/main" id="{592991B5-9BBE-2807-7EB3-C8ECB6C875A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87797239"/>
      </p:ext>
    </p:extLst>
  </p:cSld>
  <p:clrMapOvr>
    <a:masterClrMapping/>
  </p:clrMapOvr>
  <mc:AlternateContent xmlns:mc="http://schemas.openxmlformats.org/markup-compatibility/2006" xmlns:p14="http://schemas.microsoft.com/office/powerpoint/2010/main">
    <mc:Choice Requires="p14">
      <p:transition p14:dur="10" advTm="155680"/>
    </mc:Choice>
    <mc:Fallback xmlns="">
      <p:transition advTm="15568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9C302-A655-561A-A187-215A4167A81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D84D3F8-AE0B-1BAD-AD73-F9F9EBEBC7B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3EC28E-EC7D-CFFA-04E5-AABF7E2256FF}"/>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44573169-2EE7-2D2B-C8CF-AF760D407E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8E0DE8A7-E69E-9FEC-1707-289936ED6190}"/>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692A3FA-A67E-BD6F-47F3-6AF6EE7EE43C}"/>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2F1C2B95-A3BB-6278-E930-FA9F7FAEC43E}"/>
              </a:ext>
            </a:extLst>
          </p:cNvPr>
          <p:cNvSpPr txBox="1"/>
          <p:nvPr/>
        </p:nvSpPr>
        <p:spPr>
          <a:xfrm>
            <a:off x="762000" y="2069544"/>
            <a:ext cx="10084050" cy="518988"/>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endParaRPr lang="en-US" sz="210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0328142-E0EE-44C4-7676-DE4A696B1DD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descr="A close up of a paper&#10;&#10;AI-generated content may be incorrect.">
            <a:extLst>
              <a:ext uri="{FF2B5EF4-FFF2-40B4-BE49-F238E27FC236}">
                <a16:creationId xmlns:a16="http://schemas.microsoft.com/office/drawing/2014/main" id="{D5DA0662-1361-76ED-51F6-DE35C551C5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280" y="2211499"/>
            <a:ext cx="10619874" cy="3414711"/>
          </a:xfrm>
          <a:prstGeom prst="rect">
            <a:avLst/>
          </a:prstGeom>
        </p:spPr>
      </p:pic>
    </p:spTree>
    <p:custDataLst>
      <p:tags r:id="rId1"/>
    </p:custDataLst>
    <p:extLst>
      <p:ext uri="{BB962C8B-B14F-4D97-AF65-F5344CB8AC3E}">
        <p14:creationId xmlns:p14="http://schemas.microsoft.com/office/powerpoint/2010/main" val="1428812187"/>
      </p:ext>
    </p:extLst>
  </p:cSld>
  <p:clrMapOvr>
    <a:masterClrMapping/>
  </p:clrMapOvr>
  <mc:AlternateContent xmlns:mc="http://schemas.openxmlformats.org/markup-compatibility/2006" xmlns:p14="http://schemas.microsoft.com/office/powerpoint/2010/main">
    <mc:Choice Requires="p14">
      <p:transition p14:dur="10" advTm="103134"/>
    </mc:Choice>
    <mc:Fallback xmlns="">
      <p:transition advTm="10313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1E219-DEE3-A304-CAF8-9A09249236A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241544E-A0A2-E894-63E8-08B2D1F5A38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D16C20D-D059-13EC-B7BD-92301E59912C}"/>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AB3F9A7C-46A5-E0FE-1D6C-15210546148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4DA4DE36-0914-D4DB-42F1-8C33051CDAC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FB14A92-5347-D8EE-E757-D6CEAC78C3FC}"/>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pic>
        <p:nvPicPr>
          <p:cNvPr id="7" name="Graphic 21">
            <a:extLst>
              <a:ext uri="{FF2B5EF4-FFF2-40B4-BE49-F238E27FC236}">
                <a16:creationId xmlns:a16="http://schemas.microsoft.com/office/drawing/2014/main" id="{E56C3593-39DD-0FD1-45C1-EE951002D12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 up of a text&#10;&#10;AI-generated content may be incorrect.">
            <a:extLst>
              <a:ext uri="{FF2B5EF4-FFF2-40B4-BE49-F238E27FC236}">
                <a16:creationId xmlns:a16="http://schemas.microsoft.com/office/drawing/2014/main" id="{8A06C50F-226A-3570-6168-43A09C3BA1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80670" y="2211500"/>
            <a:ext cx="10685940" cy="3547615"/>
          </a:xfrm>
          <a:prstGeom prst="rect">
            <a:avLst/>
          </a:prstGeom>
        </p:spPr>
      </p:pic>
    </p:spTree>
    <p:custDataLst>
      <p:tags r:id="rId1"/>
    </p:custDataLst>
    <p:extLst>
      <p:ext uri="{BB962C8B-B14F-4D97-AF65-F5344CB8AC3E}">
        <p14:creationId xmlns:p14="http://schemas.microsoft.com/office/powerpoint/2010/main" val="3823963505"/>
      </p:ext>
    </p:extLst>
  </p:cSld>
  <p:clrMapOvr>
    <a:masterClrMapping/>
  </p:clrMapOvr>
  <mc:AlternateContent xmlns:mc="http://schemas.openxmlformats.org/markup-compatibility/2006" xmlns:p14="http://schemas.microsoft.com/office/powerpoint/2010/main">
    <mc:Choice Requires="p14">
      <p:transition p14:dur="10" advTm="67119"/>
    </mc:Choice>
    <mc:Fallback xmlns="">
      <p:transition advTm="6711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D0E75-DAFC-116D-152B-1C3659D52C8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099CE77-84CF-DF5A-3FEB-793B10BFA8C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0FCB5B14-1C5D-70CD-451B-2745E1BDE7D5}"/>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4CF62F1B-F3FD-642B-A699-F4A4FC74A66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DC552988-0927-B855-C85D-A03395AC8075}"/>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A1911E-3F5B-124E-7074-428B09D4F0F3}"/>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pic>
        <p:nvPicPr>
          <p:cNvPr id="7" name="Graphic 21">
            <a:extLst>
              <a:ext uri="{FF2B5EF4-FFF2-40B4-BE49-F238E27FC236}">
                <a16:creationId xmlns:a16="http://schemas.microsoft.com/office/drawing/2014/main" id="{33FEA9C2-7C7C-A048-B7D6-1E2638AC4CE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 up of a card&#10;&#10;AI-generated content may be incorrect.">
            <a:extLst>
              <a:ext uri="{FF2B5EF4-FFF2-40B4-BE49-F238E27FC236}">
                <a16:creationId xmlns:a16="http://schemas.microsoft.com/office/drawing/2014/main" id="{E09EF62D-76BF-2645-7B7E-0512C6D17F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280" y="2170801"/>
            <a:ext cx="10812720" cy="3711225"/>
          </a:xfrm>
          <a:prstGeom prst="rect">
            <a:avLst/>
          </a:prstGeom>
        </p:spPr>
      </p:pic>
    </p:spTree>
    <p:custDataLst>
      <p:tags r:id="rId1"/>
    </p:custDataLst>
    <p:extLst>
      <p:ext uri="{BB962C8B-B14F-4D97-AF65-F5344CB8AC3E}">
        <p14:creationId xmlns:p14="http://schemas.microsoft.com/office/powerpoint/2010/main" val="3815979584"/>
      </p:ext>
    </p:extLst>
  </p:cSld>
  <p:clrMapOvr>
    <a:masterClrMapping/>
  </p:clrMapOvr>
  <mc:AlternateContent xmlns:mc="http://schemas.openxmlformats.org/markup-compatibility/2006" xmlns:p14="http://schemas.microsoft.com/office/powerpoint/2010/main">
    <mc:Choice Requires="p14">
      <p:transition p14:dur="10" advTm="86721"/>
    </mc:Choice>
    <mc:Fallback xmlns="">
      <p:transition advTm="8672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21CDE-60BD-3BBB-0E82-2486FB06EA4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1089393-13D4-E253-8CF8-EC3BE4F8D73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ECBA9C7-8654-AA37-21E5-4E3968AD9249}"/>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New Patients</a:t>
            </a:r>
          </a:p>
        </p:txBody>
      </p:sp>
      <p:sp>
        <p:nvSpPr>
          <p:cNvPr id="5" name="Rectangle 4">
            <a:extLst>
              <a:ext uri="{FF2B5EF4-FFF2-40B4-BE49-F238E27FC236}">
                <a16:creationId xmlns:a16="http://schemas.microsoft.com/office/drawing/2014/main" id="{5930F0E4-7FA5-ECEA-5B7F-0C97A5CC999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48A7F2B-2B61-AB2C-EC47-DC5E8691B54A}"/>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5E3D368-9CF4-5055-C42B-71BA05D8AE95}"/>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B3543654-9E4D-019B-1D49-0726E4FCC3BB}"/>
              </a:ext>
            </a:extLst>
          </p:cNvPr>
          <p:cNvSpPr txBox="1"/>
          <p:nvPr/>
        </p:nvSpPr>
        <p:spPr>
          <a:xfrm>
            <a:off x="762000" y="2069544"/>
            <a:ext cx="10084050" cy="4066113"/>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The </a:t>
            </a:r>
            <a:r>
              <a:rPr lang="en-US" sz="2100" b="1" dirty="0">
                <a:solidFill>
                  <a:srgbClr val="0070C0"/>
                </a:solidFill>
                <a:latin typeface="Times New Roman" panose="02020603050405020304" pitchFamily="18" charset="0"/>
                <a:cs typeface="Times New Roman" panose="02020603050405020304" pitchFamily="18" charset="0"/>
              </a:rPr>
              <a:t>encounter form </a:t>
            </a:r>
            <a:r>
              <a:rPr lang="en-US" sz="2100" dirty="0">
                <a:latin typeface="Times New Roman" panose="02020603050405020304" pitchFamily="18" charset="0"/>
                <a:cs typeface="Times New Roman" panose="02020603050405020304" pitchFamily="18" charset="0"/>
              </a:rPr>
              <a:t>is the financial record source document used by healthcare providers and other personnel to record treated diagnoses and services rendered to the patient during the current encounter. </a:t>
            </a:r>
          </a:p>
          <a:p>
            <a:pPr marL="285750" indent="-285750" algn="just">
              <a:lnSpc>
                <a:spcPct val="150000"/>
              </a:lnSpc>
              <a:spcAft>
                <a:spcPts val="600"/>
              </a:spcAf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In the physician’s office, it is also called a </a:t>
            </a:r>
            <a:r>
              <a:rPr lang="en-US" sz="2100" b="1" dirty="0">
                <a:latin typeface="Times New Roman" panose="02020603050405020304" pitchFamily="18" charset="0"/>
                <a:cs typeface="Times New Roman" panose="02020603050405020304" pitchFamily="18" charset="0"/>
              </a:rPr>
              <a:t>superbill</a:t>
            </a:r>
            <a:r>
              <a:rPr lang="en-US" sz="2100" dirty="0">
                <a:latin typeface="Times New Roman" panose="02020603050405020304" pitchFamily="18" charset="0"/>
                <a:cs typeface="Times New Roman" panose="02020603050405020304" pitchFamily="18" charset="0"/>
              </a:rPr>
              <a:t>; in the hospital it is called a </a:t>
            </a:r>
            <a:r>
              <a:rPr lang="en-US" sz="2100" b="1" dirty="0">
                <a:latin typeface="Times New Roman" panose="02020603050405020304" pitchFamily="18" charset="0"/>
                <a:cs typeface="Times New Roman" panose="02020603050405020304" pitchFamily="18" charset="0"/>
              </a:rPr>
              <a:t>chargemaster</a:t>
            </a:r>
            <a:r>
              <a:rPr lang="en-US" sz="2100" dirty="0">
                <a:latin typeface="Times New Roman" panose="02020603050405020304" pitchFamily="18" charset="0"/>
                <a:cs typeface="Times New Roman" panose="02020603050405020304" pitchFamily="18" charset="0"/>
              </a:rPr>
              <a:t>.</a:t>
            </a:r>
          </a:p>
          <a:p>
            <a:pPr marL="285750" indent="-285750" algn="just">
              <a:lnSpc>
                <a:spcPct val="150000"/>
              </a:lnSpc>
              <a:spcAft>
                <a:spcPts val="600"/>
              </a:spcAft>
              <a:buFont typeface="Arial" panose="020B0604020202020204" pitchFamily="34" charset="0"/>
              <a:buChar char="•"/>
            </a:pPr>
            <a:r>
              <a:rPr lang="en-US" sz="2100" dirty="0">
                <a:latin typeface="Times New Roman" panose="02020603050405020304" pitchFamily="18" charset="0"/>
                <a:cs typeface="Times New Roman" panose="02020603050405020304" pitchFamily="18" charset="0"/>
              </a:rPr>
              <a:t>Clinical assessment and/or treatment of the patient is performed, after which the provider documents all current and pertinent diagnoses, services rendered, and special follow-up instructions on the encounter form. </a:t>
            </a:r>
          </a:p>
        </p:txBody>
      </p:sp>
      <p:pic>
        <p:nvPicPr>
          <p:cNvPr id="7" name="Graphic 21">
            <a:extLst>
              <a:ext uri="{FF2B5EF4-FFF2-40B4-BE49-F238E27FC236}">
                <a16:creationId xmlns:a16="http://schemas.microsoft.com/office/drawing/2014/main" id="{49D2DC3A-AEA2-7A5B-DC44-B476941829F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704156026"/>
      </p:ext>
    </p:extLst>
  </p:cSld>
  <p:clrMapOvr>
    <a:masterClrMapping/>
  </p:clrMapOvr>
  <mc:AlternateContent xmlns:mc="http://schemas.openxmlformats.org/markup-compatibility/2006" xmlns:p14="http://schemas.microsoft.com/office/powerpoint/2010/main">
    <mc:Choice Requires="p14">
      <p:transition p14:dur="10" advTm="199745"/>
    </mc:Choice>
    <mc:Fallback xmlns="">
      <p:transition advTm="19974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0F772-DD89-E299-AF55-0D1E9367966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2B0567-DC3E-6250-CE95-08EC628E1C8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9A7BA2C-2A44-DE6F-58E1-149746C1894A}"/>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Managing Established Patients</a:t>
            </a:r>
          </a:p>
        </p:txBody>
      </p:sp>
      <p:sp>
        <p:nvSpPr>
          <p:cNvPr id="5" name="Rectangle 4">
            <a:extLst>
              <a:ext uri="{FF2B5EF4-FFF2-40B4-BE49-F238E27FC236}">
                <a16:creationId xmlns:a16="http://schemas.microsoft.com/office/drawing/2014/main" id="{35A6E5DF-C2AF-EF0D-4DBB-D3F189A7337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07DD9ED-6720-21A4-F736-522478055251}"/>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DE9DBF1-DC3A-D6EA-1FDB-D4E9B05A01A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885EC546-0A92-3CBB-5BF1-27C9AE3250EF}"/>
              </a:ext>
            </a:extLst>
          </p:cNvPr>
          <p:cNvSpPr txBox="1"/>
          <p:nvPr/>
        </p:nvSpPr>
        <p:spPr>
          <a:xfrm>
            <a:off x="762000" y="2069544"/>
            <a:ext cx="10084050" cy="3980898"/>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is important to ask all returning patients if there have been </a:t>
            </a:r>
            <a:r>
              <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any changes </a:t>
            </a:r>
            <a:r>
              <a:rPr lang="en-US" sz="2400" dirty="0">
                <a:latin typeface="Times New Roman" panose="02020603050405020304" pitchFamily="18" charset="0"/>
                <a:cs typeface="Times New Roman" panose="02020603050405020304" pitchFamily="18" charset="0"/>
              </a:rPr>
              <a:t>in their name, address, phone number, employer, or insurance plan. If the answer is yes, a </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new registration form </a:t>
            </a:r>
            <a:r>
              <a:rPr lang="en-US" sz="2400" dirty="0">
                <a:latin typeface="Times New Roman" panose="02020603050405020304" pitchFamily="18" charset="0"/>
                <a:cs typeface="Times New Roman" panose="02020603050405020304" pitchFamily="18" charset="0"/>
              </a:rPr>
              <a:t>should be completed and the computerized patient database should be updated.</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Once the clinical assessment and/or treatment has been completed, the patient enters the post-clinical phase of the visit. The services and diagnosis(es) are added to the encounter form.</a:t>
            </a:r>
          </a:p>
        </p:txBody>
      </p:sp>
      <p:pic>
        <p:nvPicPr>
          <p:cNvPr id="7" name="Graphic 21">
            <a:extLst>
              <a:ext uri="{FF2B5EF4-FFF2-40B4-BE49-F238E27FC236}">
                <a16:creationId xmlns:a16="http://schemas.microsoft.com/office/drawing/2014/main" id="{49AA636E-D131-E099-5FC0-6AC09F4E563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175697865"/>
      </p:ext>
    </p:extLst>
  </p:cSld>
  <p:clrMapOvr>
    <a:masterClrMapping/>
  </p:clrMapOvr>
  <mc:AlternateContent xmlns:mc="http://schemas.openxmlformats.org/markup-compatibility/2006" xmlns:p14="http://schemas.microsoft.com/office/powerpoint/2010/main">
    <mc:Choice Requires="p14">
      <p:transition p14:dur="10" advTm="144238"/>
    </mc:Choice>
    <mc:Fallback xmlns="">
      <p:transition advTm="14423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6725A-6E59-2BDE-E709-52EBE902E42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68F5CD-59E1-EE5B-4967-0CC149620A2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89E1E15-B03A-5CAD-AF36-0355BC1E014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18CFDD9-8BC8-AF8F-FC31-6BC810F4B995}"/>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211DCCA9-BB04-5813-2B58-A1B8C93D6CF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2036C234-7A25-5C43-444E-B6FAE620E030}"/>
              </a:ext>
            </a:extLst>
          </p:cNvPr>
          <p:cNvSpPr txBox="1"/>
          <p:nvPr/>
        </p:nvSpPr>
        <p:spPr>
          <a:xfrm>
            <a:off x="1675976" y="2976471"/>
            <a:ext cx="7275087" cy="905056"/>
          </a:xfrm>
          <a:prstGeom prst="rect">
            <a:avLst/>
          </a:prstGeom>
          <a:noFill/>
        </p:spPr>
        <p:txBody>
          <a:bodyPr wrap="square" rtlCol="0">
            <a:spAutoFit/>
          </a:bodyPr>
          <a:lstStyle/>
          <a:p>
            <a:pPr marL="0" marR="0" algn="just">
              <a:lnSpc>
                <a:spcPct val="150000"/>
              </a:lnSpc>
              <a:spcAft>
                <a:spcPts val="600"/>
              </a:spcAft>
            </a:pPr>
            <a:r>
              <a:rPr lang="en-US" sz="4000" b="1" kern="100" dirty="0">
                <a:effectLst/>
                <a:latin typeface="Times New Roman" panose="02020603050405020304" pitchFamily="18" charset="0"/>
                <a:ea typeface="Aptos" panose="020B0004020202020204" pitchFamily="34" charset="0"/>
                <a:cs typeface="Arial" panose="020B0604020202020204" pitchFamily="34" charset="0"/>
              </a:rPr>
              <a:t>Insurance Claim Life Cycle</a:t>
            </a:r>
            <a:endParaRPr lang="en-US" sz="36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621586115"/>
      </p:ext>
    </p:extLst>
  </p:cSld>
  <p:clrMapOvr>
    <a:masterClrMapping/>
  </p:clrMapOvr>
  <mc:AlternateContent xmlns:mc="http://schemas.openxmlformats.org/markup-compatibility/2006" xmlns:p14="http://schemas.microsoft.com/office/powerpoint/2010/main">
    <mc:Choice Requires="p14">
      <p:transition spd="slow" p14:dur="2000" advTm="71907"/>
    </mc:Choice>
    <mc:Fallback xmlns="">
      <p:transition spd="slow" advTm="7190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F683C-A052-4F29-DA20-3B36C4C494F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CC93F8E-E45E-E86B-0675-EA1C53B6E96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509851B4-8E39-0348-BBD0-8A04BFB64621}"/>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Insurance Claim Life Cycle</a:t>
            </a:r>
          </a:p>
        </p:txBody>
      </p:sp>
      <p:sp>
        <p:nvSpPr>
          <p:cNvPr id="5" name="Rectangle 4">
            <a:extLst>
              <a:ext uri="{FF2B5EF4-FFF2-40B4-BE49-F238E27FC236}">
                <a16:creationId xmlns:a16="http://schemas.microsoft.com/office/drawing/2014/main" id="{33575E08-C975-A9A2-92B5-28F7E2269F7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974D8B87-B7A6-B092-001F-DF726975BDE3}"/>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1C0C2E2-A811-060C-F999-1809260405F6}"/>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9C64B2C3-0FE6-FB7F-6C77-35D50BACCF48}"/>
              </a:ext>
            </a:extLst>
          </p:cNvPr>
          <p:cNvSpPr txBox="1"/>
          <p:nvPr/>
        </p:nvSpPr>
        <p:spPr>
          <a:xfrm>
            <a:off x="919748" y="2121491"/>
            <a:ext cx="10084050" cy="3340082"/>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600" b="1" kern="100" dirty="0">
                <a:latin typeface="Times New Roman" panose="02020603050405020304" pitchFamily="18" charset="0"/>
                <a:ea typeface="Aptos" panose="020B0004020202020204" pitchFamily="34" charset="0"/>
                <a:cs typeface="Arial" panose="020B0604020202020204" pitchFamily="34" charset="0"/>
              </a:rPr>
              <a:t>The life cycle of a claim includes four stages:</a:t>
            </a:r>
            <a:endParaRPr lang="en-US" sz="2600" b="1" kern="100" dirty="0">
              <a:highlight>
                <a:srgbClr val="FFFF00"/>
              </a:highlight>
              <a:latin typeface="Times New Roman" panose="02020603050405020304" pitchFamily="18" charset="0"/>
              <a:ea typeface="Aptos" panose="020B0004020202020204" pitchFamily="34" charset="0"/>
              <a:cs typeface="Arial" panose="020B0604020202020204" pitchFamily="34" charset="0"/>
            </a:endParaRPr>
          </a:p>
          <a:p>
            <a:pPr algn="just">
              <a:lnSpc>
                <a:spcPct val="150000"/>
              </a:lnSpc>
              <a:spcAft>
                <a:spcPts val="600"/>
              </a:spcAft>
            </a:pPr>
            <a:r>
              <a:rPr lang="en-US" sz="2600" kern="100" dirty="0">
                <a:latin typeface="Times New Roman" panose="02020603050405020304" pitchFamily="18" charset="0"/>
                <a:ea typeface="Aptos" panose="020B0004020202020204" pitchFamily="34" charset="0"/>
                <a:cs typeface="Arial" panose="020B0604020202020204" pitchFamily="34" charset="0"/>
              </a:rPr>
              <a:t>● Claims Submission</a:t>
            </a:r>
          </a:p>
          <a:p>
            <a:pPr algn="just">
              <a:lnSpc>
                <a:spcPct val="150000"/>
              </a:lnSpc>
              <a:spcAft>
                <a:spcPts val="600"/>
              </a:spcAft>
            </a:pPr>
            <a:r>
              <a:rPr lang="en-US" sz="2600" kern="100" dirty="0">
                <a:latin typeface="Times New Roman" panose="02020603050405020304" pitchFamily="18" charset="0"/>
                <a:ea typeface="Aptos" panose="020B0004020202020204" pitchFamily="34" charset="0"/>
                <a:cs typeface="Arial" panose="020B0604020202020204" pitchFamily="34" charset="0"/>
              </a:rPr>
              <a:t>● Claims Processing</a:t>
            </a:r>
          </a:p>
          <a:p>
            <a:pPr algn="just">
              <a:lnSpc>
                <a:spcPct val="150000"/>
              </a:lnSpc>
              <a:spcAft>
                <a:spcPts val="600"/>
              </a:spcAft>
            </a:pPr>
            <a:r>
              <a:rPr lang="en-US" sz="2600" kern="100" dirty="0">
                <a:latin typeface="Times New Roman" panose="02020603050405020304" pitchFamily="18" charset="0"/>
                <a:ea typeface="Aptos" panose="020B0004020202020204" pitchFamily="34" charset="0"/>
                <a:cs typeface="Arial" panose="020B0604020202020204" pitchFamily="34" charset="0"/>
              </a:rPr>
              <a:t>● Claims Adjudication</a:t>
            </a:r>
          </a:p>
          <a:p>
            <a:pPr algn="just">
              <a:lnSpc>
                <a:spcPct val="150000"/>
              </a:lnSpc>
              <a:spcAft>
                <a:spcPts val="600"/>
              </a:spcAft>
            </a:pPr>
            <a:r>
              <a:rPr lang="en-US" sz="2600" kern="100" dirty="0">
                <a:latin typeface="Times New Roman" panose="02020603050405020304" pitchFamily="18" charset="0"/>
                <a:ea typeface="Aptos" panose="020B0004020202020204" pitchFamily="34" charset="0"/>
                <a:cs typeface="Arial" panose="020B0604020202020204" pitchFamily="34" charset="0"/>
              </a:rPr>
              <a:t>● Payment</a:t>
            </a:r>
          </a:p>
        </p:txBody>
      </p:sp>
      <p:pic>
        <p:nvPicPr>
          <p:cNvPr id="7" name="Graphic 21">
            <a:extLst>
              <a:ext uri="{FF2B5EF4-FFF2-40B4-BE49-F238E27FC236}">
                <a16:creationId xmlns:a16="http://schemas.microsoft.com/office/drawing/2014/main" id="{290628EC-48BE-8EC6-3044-E123A1BC276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622147CD-67DA-0BA1-5CF9-4CD025B406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6429" y="3580738"/>
            <a:ext cx="6257369" cy="2316831"/>
          </a:xfrm>
          <a:prstGeom prst="rect">
            <a:avLst/>
          </a:prstGeom>
        </p:spPr>
      </p:pic>
    </p:spTree>
    <p:custDataLst>
      <p:tags r:id="rId1"/>
    </p:custDataLst>
    <p:extLst>
      <p:ext uri="{BB962C8B-B14F-4D97-AF65-F5344CB8AC3E}">
        <p14:creationId xmlns:p14="http://schemas.microsoft.com/office/powerpoint/2010/main" val="3776281960"/>
      </p:ext>
    </p:extLst>
  </p:cSld>
  <p:clrMapOvr>
    <a:masterClrMapping/>
  </p:clrMapOvr>
  <mc:AlternateContent xmlns:mc="http://schemas.openxmlformats.org/markup-compatibility/2006" xmlns:p14="http://schemas.microsoft.com/office/powerpoint/2010/main">
    <mc:Choice Requires="p14">
      <p:transition p14:dur="10" advTm="81433"/>
    </mc:Choice>
    <mc:Fallback xmlns="">
      <p:transition advTm="8143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8D876-C545-72B6-DC81-109C8C1D054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64FA805-C7E7-DA10-988A-D731F1C153E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B0BD9F9-A98C-FF15-6316-6FA2C9F844E3}"/>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Submission</a:t>
            </a:r>
          </a:p>
        </p:txBody>
      </p:sp>
      <p:sp>
        <p:nvSpPr>
          <p:cNvPr id="5" name="Rectangle 4">
            <a:extLst>
              <a:ext uri="{FF2B5EF4-FFF2-40B4-BE49-F238E27FC236}">
                <a16:creationId xmlns:a16="http://schemas.microsoft.com/office/drawing/2014/main" id="{44F798F0-26BB-93CC-58DA-046B5A219D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E419651F-A7E1-922D-F528-6B84AA7FD0F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53C21DB-598B-99BD-B286-D95EDE320BB3}"/>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C888830C-FBEB-77DF-8BB9-6963E9DBAD3C}"/>
              </a:ext>
            </a:extLst>
          </p:cNvPr>
          <p:cNvSpPr txBox="1"/>
          <p:nvPr/>
        </p:nvSpPr>
        <p:spPr>
          <a:xfrm>
            <a:off x="762000" y="2069544"/>
            <a:ext cx="10084050" cy="3779304"/>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1900" b="1" dirty="0">
                <a:solidFill>
                  <a:srgbClr val="F58221"/>
                </a:solidFill>
                <a:latin typeface="Times New Roman" panose="02020603050405020304" pitchFamily="18" charset="0"/>
                <a:cs typeface="Times New Roman" panose="02020603050405020304" pitchFamily="18" charset="0"/>
              </a:rPr>
              <a:t>Claims submission </a:t>
            </a:r>
            <a:r>
              <a:rPr lang="en-US" sz="1900" dirty="0">
                <a:latin typeface="Times New Roman" panose="02020603050405020304" pitchFamily="18" charset="0"/>
                <a:cs typeface="Times New Roman" panose="02020603050405020304" pitchFamily="18" charset="0"/>
              </a:rPr>
              <a:t>is the electronic or manual transmission of claims data to payers or clearinghouses for processing. </a:t>
            </a:r>
          </a:p>
          <a:p>
            <a:pPr marL="285750" indent="-285750" algn="just">
              <a:lnSpc>
                <a:spcPct val="150000"/>
              </a:lnSpc>
              <a:spcAft>
                <a:spcPts val="6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A </a:t>
            </a:r>
            <a:r>
              <a:rPr lang="en-US" sz="1900" b="1" dirty="0">
                <a:solidFill>
                  <a:srgbClr val="F58221"/>
                </a:solidFill>
                <a:latin typeface="Times New Roman" panose="02020603050405020304" pitchFamily="18" charset="0"/>
                <a:cs typeface="Times New Roman" panose="02020603050405020304" pitchFamily="18" charset="0"/>
              </a:rPr>
              <a:t>clearinghouse</a:t>
            </a:r>
            <a:r>
              <a:rPr lang="en-US" sz="1900" dirty="0">
                <a:latin typeface="Times New Roman" panose="02020603050405020304" pitchFamily="18" charset="0"/>
                <a:cs typeface="Times New Roman" panose="02020603050405020304" pitchFamily="18" charset="0"/>
              </a:rPr>
              <a:t> is a public or private entity that processes or facilitates the processing of nonstandard data elements (e.g., paper claim) into standard data elements (e.g., electronic claim).</a:t>
            </a:r>
          </a:p>
          <a:p>
            <a:pPr marL="285750" indent="-285750" algn="just">
              <a:lnSpc>
                <a:spcPct val="150000"/>
              </a:lnSpc>
              <a:spcAft>
                <a:spcPts val="6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Providers that generate paper-based claims submit them to healthcare clearinghouses, which convert them to a standardized electronic format for submission to payers.</a:t>
            </a:r>
          </a:p>
          <a:p>
            <a:pPr marL="285750" indent="-285750" algn="just">
              <a:lnSpc>
                <a:spcPct val="150000"/>
              </a:lnSpc>
              <a:spcAft>
                <a:spcPts val="6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The audit/edit process results in a </a:t>
            </a:r>
            <a:r>
              <a:rPr lang="en-US" sz="1900" b="1" dirty="0">
                <a:solidFill>
                  <a:srgbClr val="0070C0"/>
                </a:solidFill>
                <a:latin typeface="Times New Roman" panose="02020603050405020304" pitchFamily="18" charset="0"/>
                <a:cs typeface="Times New Roman" panose="02020603050405020304" pitchFamily="18" charset="0"/>
              </a:rPr>
              <a:t>clean claim</a:t>
            </a:r>
            <a:r>
              <a:rPr lang="en-US" sz="1900" dirty="0">
                <a:latin typeface="Times New Roman" panose="02020603050405020304" pitchFamily="18" charset="0"/>
                <a:cs typeface="Times New Roman" panose="02020603050405020304" pitchFamily="18" charset="0"/>
              </a:rPr>
              <a:t>, which contains all required data elements needed to process and pay the claim (e.g., valid diagnosis and procedure/service codes and so on). </a:t>
            </a:r>
          </a:p>
        </p:txBody>
      </p:sp>
      <p:pic>
        <p:nvPicPr>
          <p:cNvPr id="7" name="Graphic 21">
            <a:extLst>
              <a:ext uri="{FF2B5EF4-FFF2-40B4-BE49-F238E27FC236}">
                <a16:creationId xmlns:a16="http://schemas.microsoft.com/office/drawing/2014/main" id="{2428B5AF-D92C-9181-8530-D9BB86316B1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198373846"/>
      </p:ext>
    </p:extLst>
  </p:cSld>
  <p:clrMapOvr>
    <a:masterClrMapping/>
  </p:clrMapOvr>
  <mc:AlternateContent xmlns:mc="http://schemas.openxmlformats.org/markup-compatibility/2006" xmlns:p14="http://schemas.microsoft.com/office/powerpoint/2010/main">
    <mc:Choice Requires="p14">
      <p:transition p14:dur="10" advTm="305966"/>
    </mc:Choice>
    <mc:Fallback xmlns="">
      <p:transition advTm="305966"/>
    </mc:Fallback>
  </mc:AlternateContent>
  <p:extLst>
    <p:ext uri="{3A86A75C-4F4B-4683-9AE1-C65F6400EC91}">
      <p14:laserTraceLst xmlns:p14="http://schemas.microsoft.com/office/powerpoint/2010/main">
        <p14:tracePtLst>
          <p14:tracePt t="271317" x="4322763" y="6232525"/>
          <p14:tracePt t="271324" x="3111500" y="6348413"/>
          <p14:tracePt t="271329" x="3111500" y="6330950"/>
          <p14:tracePt t="271363" x="3184525" y="6275388"/>
          <p14:tracePt t="271370" x="3238500" y="6238875"/>
          <p14:tracePt t="271384" x="3275013" y="6184900"/>
          <p14:tracePt t="271394" x="3311525" y="6184900"/>
          <p14:tracePt t="271411" x="3421063" y="6111875"/>
          <p14:tracePt t="271427" x="3584575" y="6057900"/>
          <p14:tracePt t="271443" x="3711575" y="6002338"/>
          <p14:tracePt t="271446" x="3767138" y="5984875"/>
          <p14:tracePt t="271460" x="3784600" y="5967413"/>
          <p14:tracePt t="271463" x="3821113" y="5948363"/>
          <p14:tracePt t="271479" x="3840163" y="5948363"/>
          <p14:tracePt t="271495" x="3894138" y="5948363"/>
          <p14:tracePt t="271511" x="3930650" y="5930900"/>
          <p14:tracePt t="271528" x="3984625" y="5911850"/>
          <p14:tracePt t="271543" x="4021138" y="5857875"/>
          <p14:tracePt t="271561" x="4076700" y="5838825"/>
          <p14:tracePt t="271577" x="4113213" y="5802313"/>
          <p14:tracePt t="271594" x="4130675" y="5748338"/>
          <p14:tracePt t="271614" x="4148138" y="5730875"/>
          <p14:tracePt t="271629" x="4167188" y="5711825"/>
          <p14:tracePt t="271644" x="4184650" y="5711825"/>
          <p14:tracePt t="271647" x="4203700" y="5694363"/>
          <p14:tracePt t="271660" x="4221163" y="5675313"/>
          <p14:tracePt t="271663" x="4240213" y="5657850"/>
          <p14:tracePt t="271677" x="4240213" y="5638800"/>
          <p14:tracePt t="271679" x="4257675" y="5638800"/>
          <p14:tracePt t="271694" x="4276725" y="5621338"/>
          <p14:tracePt t="271697" x="4294188" y="5621338"/>
          <p14:tracePt t="271711" x="4330700" y="5584825"/>
          <p14:tracePt t="271728" x="4367213" y="5565775"/>
          <p14:tracePt t="271744" x="4386263" y="5548313"/>
          <p14:tracePt t="271760" x="4386263" y="5530850"/>
          <p14:tracePt t="271778" x="4403725" y="5511800"/>
          <p14:tracePt t="271793" x="4421188" y="5511800"/>
          <p14:tracePt t="271814" x="4440238" y="5494338"/>
          <p14:tracePt t="271869" x="4457700" y="5475288"/>
          <p14:tracePt t="271901" x="4476750" y="5475288"/>
          <p14:tracePt t="271989" x="4494213" y="5475288"/>
          <p14:tracePt t="272005" x="4513263" y="5475288"/>
          <p14:tracePt t="272014" x="4530725" y="5475288"/>
          <p14:tracePt t="272028" x="4549775" y="5475288"/>
          <p14:tracePt t="272044" x="4567238" y="5475288"/>
          <p14:tracePt t="272046" x="4586288" y="5475288"/>
          <p14:tracePt t="272060" x="4603750" y="5475288"/>
          <p14:tracePt t="272077" x="4622800" y="5475288"/>
          <p14:tracePt t="272093" x="4640263" y="5475288"/>
          <p14:tracePt t="272110" x="4657725" y="5475288"/>
          <p14:tracePt t="272127" x="4694238" y="5475288"/>
          <p14:tracePt t="272144" x="4749800" y="5475288"/>
          <p14:tracePt t="272160" x="4822825" y="5475288"/>
          <p14:tracePt t="272176" x="4859338" y="5475288"/>
          <p14:tracePt t="272193" x="4930775" y="5475288"/>
          <p14:tracePt t="272211" x="4986338" y="5494338"/>
          <p14:tracePt t="272226" x="5076825" y="5494338"/>
          <p14:tracePt t="272244" x="5167313" y="5511800"/>
          <p14:tracePt t="272246" x="5203825" y="5511800"/>
          <p14:tracePt t="272261" x="5240338" y="5530850"/>
          <p14:tracePt t="272263" x="5259388" y="5530850"/>
          <p14:tracePt t="272278" x="5332413" y="5530850"/>
          <p14:tracePt t="272295" x="5367338" y="5548313"/>
          <p14:tracePt t="272311" x="5403850" y="5548313"/>
          <p14:tracePt t="272328" x="5422900" y="5548313"/>
          <p14:tracePt t="272344" x="5495925" y="5565775"/>
          <p14:tracePt t="272360" x="5549900" y="5565775"/>
          <p14:tracePt t="272378" x="5568950" y="5565775"/>
          <p14:tracePt t="272394" x="5586413" y="5565775"/>
          <p14:tracePt t="272429" x="5605463" y="5565775"/>
          <p14:tracePt t="272550" x="5622925" y="5584825"/>
          <p14:tracePt t="272574" x="5622925" y="5602288"/>
          <p14:tracePt t="272590" x="5605463" y="5602288"/>
          <p14:tracePt t="272599" x="5586413" y="5602288"/>
          <p14:tracePt t="272610" x="5568950" y="5602288"/>
          <p14:tracePt t="272628" x="5459413" y="5621338"/>
          <p14:tracePt t="272631" x="5440363" y="5621338"/>
          <p14:tracePt t="272643" x="5422900" y="5621338"/>
          <p14:tracePt t="272646" x="5403850" y="5621338"/>
          <p14:tracePt t="272661" x="5386388" y="5621338"/>
          <p14:tracePt t="272663" x="5367338" y="5638800"/>
          <p14:tracePt t="272677" x="5276850" y="5638800"/>
          <p14:tracePt t="272680" x="5240338" y="5638800"/>
          <p14:tracePt t="272693" x="5186363" y="5657850"/>
          <p14:tracePt t="272711" x="5095875" y="5675313"/>
          <p14:tracePt t="272727" x="5059363" y="5675313"/>
          <p14:tracePt t="272743" x="4949825" y="5675313"/>
          <p14:tracePt t="272761" x="4913313" y="5675313"/>
          <p14:tracePt t="272776" x="4840288" y="5675313"/>
          <p14:tracePt t="272794" x="4803775" y="5675313"/>
          <p14:tracePt t="272810" x="4786313" y="5675313"/>
          <p14:tracePt t="272827" x="4749800" y="5675313"/>
          <p14:tracePt t="272853" x="4730750" y="5675313"/>
          <p14:tracePt t="272878" x="4713288" y="5675313"/>
          <p14:tracePt t="272934" x="4694238" y="5675313"/>
          <p14:tracePt t="273926" x="4713288" y="5675313"/>
          <p14:tracePt t="273949" x="4730750" y="5675313"/>
          <p14:tracePt t="273959" x="4749800" y="5675313"/>
          <p14:tracePt t="273966" x="4767263" y="5675313"/>
          <p14:tracePt t="273990" x="4786313" y="5675313"/>
          <p14:tracePt t="274006" x="4803775" y="5657850"/>
          <p14:tracePt t="274086" x="4822825" y="5657850"/>
          <p14:tracePt t="274406" x="4803775" y="5657850"/>
          <p14:tracePt t="274422" x="4786313" y="5657850"/>
          <p14:tracePt t="274430" x="4749800" y="5657850"/>
          <p14:tracePt t="274443" x="4713288" y="5675313"/>
          <p14:tracePt t="274460" x="4622800" y="5675313"/>
          <p14:tracePt t="274462" x="4586288" y="5694363"/>
          <p14:tracePt t="274477" x="4513263" y="5748338"/>
          <p14:tracePt t="274479" x="4476750" y="5784850"/>
          <p14:tracePt t="274494" x="4349750" y="5857875"/>
          <p14:tracePt t="274511" x="4257675" y="5894388"/>
          <p14:tracePt t="274527" x="4184650" y="5911850"/>
          <p14:tracePt t="274544" x="4148138" y="5930900"/>
          <p14:tracePt t="274561" x="4130675" y="5930900"/>
          <p14:tracePt t="275070" x="4130675" y="5967413"/>
          <p14:tracePt t="275078" x="4148138" y="5967413"/>
          <p14:tracePt t="275094" x="4203700" y="6002338"/>
          <p14:tracePt t="275110" x="4221163" y="6021388"/>
          <p14:tracePt t="275127" x="4257675" y="6038850"/>
          <p14:tracePt t="275144" x="4276725" y="6038850"/>
          <p14:tracePt t="275160" x="4313238" y="6057900"/>
          <p14:tracePt t="275181" x="4330700" y="6057900"/>
          <p14:tracePt t="275194" x="4349750" y="6057900"/>
          <p14:tracePt t="275211" x="4367213" y="6057900"/>
          <p14:tracePt t="275229" x="4386263" y="6057900"/>
          <p14:tracePt t="275293" x="4421188" y="6057900"/>
          <p14:tracePt t="275333" x="4440238" y="6057900"/>
          <p14:tracePt t="275366" x="4476750" y="6057900"/>
          <p14:tracePt t="275382" x="4494213" y="6057900"/>
          <p14:tracePt t="275406" x="4530725" y="6057900"/>
          <p14:tracePt t="275422" x="4549775" y="6057900"/>
          <p14:tracePt t="275430" x="4586288" y="6057900"/>
          <p14:tracePt t="275446" x="4603750" y="6057900"/>
          <p14:tracePt t="275462" x="4640263" y="6057900"/>
          <p14:tracePt t="275478" x="4657725" y="6057900"/>
          <p14:tracePt t="275494" x="4694238" y="6057900"/>
          <p14:tracePt t="275512" x="4713288" y="6057900"/>
          <p14:tracePt t="275528" x="4749800" y="6038850"/>
          <p14:tracePt t="275550" x="4767263" y="6038850"/>
          <p14:tracePt t="275566" x="4786313" y="6038850"/>
          <p14:tracePt t="275577" x="4803775" y="6038850"/>
          <p14:tracePt t="275593" x="4840288" y="6021388"/>
          <p14:tracePt t="275610" x="4859338" y="6021388"/>
          <p14:tracePt t="275627" x="4876800" y="6021388"/>
          <p14:tracePt t="275643" x="4894263" y="6021388"/>
          <p14:tracePt t="275647" x="4930775" y="6002338"/>
          <p14:tracePt t="275670" x="4967288" y="6002338"/>
          <p14:tracePt t="275686" x="4986338" y="6002338"/>
          <p14:tracePt t="275702" x="5022850" y="6002338"/>
          <p14:tracePt t="275726" x="5040313" y="5984875"/>
          <p14:tracePt t="275743" x="5076825" y="5948363"/>
          <p14:tracePt t="275753" x="5095875" y="5948363"/>
          <p14:tracePt t="275765" x="5113338" y="5930900"/>
          <p14:tracePt t="275778" x="5130800" y="5911850"/>
          <p14:tracePt t="275794" x="5149850" y="5894388"/>
          <p14:tracePt t="275811" x="5186363" y="5857875"/>
          <p14:tracePt t="275827" x="5203825" y="5838825"/>
          <p14:tracePt t="275830" x="5203825" y="5821363"/>
          <p14:tracePt t="275843" x="5203825" y="5802313"/>
          <p14:tracePt t="275860" x="5240338" y="5784850"/>
          <p14:tracePt t="275862" x="5240338" y="5748338"/>
          <p14:tracePt t="275877" x="5240338" y="5711825"/>
          <p14:tracePt t="275880" x="5259388" y="5711825"/>
          <p14:tracePt t="275894" x="5259388" y="5675313"/>
          <p14:tracePt t="275911" x="5259388" y="5621338"/>
          <p14:tracePt t="275927" x="5259388" y="5602288"/>
          <p14:tracePt t="275949" x="5259388" y="5565775"/>
          <p14:tracePt t="275982" x="5240338" y="5565775"/>
          <p14:tracePt t="275990" x="5222875" y="5565775"/>
          <p14:tracePt t="276006" x="5203825" y="5565775"/>
          <p14:tracePt t="276015" x="5186363" y="5565775"/>
          <p14:tracePt t="276028" x="5167313" y="5565775"/>
          <p14:tracePt t="276031" x="5130800" y="5565775"/>
          <p14:tracePt t="276043" x="5113338" y="5565775"/>
          <p14:tracePt t="276059" x="5076825" y="5565775"/>
          <p14:tracePt t="276077" x="5059363" y="5584825"/>
          <p14:tracePt t="276080" x="5040313" y="5584825"/>
          <p14:tracePt t="276094" x="5003800" y="5584825"/>
          <p14:tracePt t="276117" x="4986338" y="5584825"/>
          <p14:tracePt t="276126" x="4967288" y="5602288"/>
          <p14:tracePt t="276143" x="4949825" y="5602288"/>
          <p14:tracePt t="276160" x="4949825" y="5621338"/>
          <p14:tracePt t="276183" x="4930775" y="5638800"/>
          <p14:tracePt t="276193" x="4930775" y="5657850"/>
          <p14:tracePt t="276211" x="4913313" y="5694363"/>
          <p14:tracePt t="276227" x="4913313" y="5730875"/>
          <p14:tracePt t="276244" x="4913313" y="5748338"/>
          <p14:tracePt t="276261" x="4913313" y="5765800"/>
          <p14:tracePt t="276276" x="4913313" y="5784850"/>
          <p14:tracePt t="276279" x="4913313" y="5802313"/>
          <p14:tracePt t="276294" x="4913313" y="5857875"/>
          <p14:tracePt t="276317" x="4930775" y="5911850"/>
          <p14:tracePt t="276349" x="4949825" y="5948363"/>
          <p14:tracePt t="276462" x="4949825" y="5967413"/>
          <p14:tracePt t="278710" x="4949825" y="5984875"/>
          <p14:tracePt t="279270" x="4949825" y="6002338"/>
          <p14:tracePt t="279278" x="4894263" y="6002338"/>
          <p14:tracePt t="279295" x="4730750" y="6057900"/>
          <p14:tracePt t="279311" x="4567238" y="6184900"/>
          <p14:tracePt t="279327" x="4367213" y="6348413"/>
          <p14:tracePt t="279344" x="4076700" y="6511925"/>
          <p14:tracePt t="279360" x="3730625" y="6694488"/>
          <p14:tracePt t="280314" x="0" y="0"/>
        </p14:tracePtLst>
      </p14:laserTrace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62F1D-F7D9-4D77-F304-24A9F6FBD0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B8D921-B95E-0425-8A9D-9F6D8C9B76F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4366961-E4B8-3CBD-9284-D3C2BBCD271C}"/>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Attachments</a:t>
            </a:r>
          </a:p>
        </p:txBody>
      </p:sp>
      <p:sp>
        <p:nvSpPr>
          <p:cNvPr id="5" name="Rectangle 4">
            <a:extLst>
              <a:ext uri="{FF2B5EF4-FFF2-40B4-BE49-F238E27FC236}">
                <a16:creationId xmlns:a16="http://schemas.microsoft.com/office/drawing/2014/main" id="{1F40959C-140D-5D0E-E669-75113432333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1C391F44-08DC-CD9E-9290-97EF33FE989A}"/>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2EA7710-4F12-B9B3-C04D-2F1A2FD6A55C}"/>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ACD9355C-923F-C498-E956-BD8663662A50}"/>
              </a:ext>
            </a:extLst>
          </p:cNvPr>
          <p:cNvSpPr txBox="1"/>
          <p:nvPr/>
        </p:nvSpPr>
        <p:spPr>
          <a:xfrm>
            <a:off x="762000" y="2069544"/>
            <a:ext cx="10084050" cy="3899016"/>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b="1" dirty="0">
                <a:solidFill>
                  <a:srgbClr val="0070C0"/>
                </a:solidFill>
                <a:latin typeface="Times New Roman" panose="02020603050405020304" pitchFamily="18" charset="0"/>
                <a:cs typeface="Times New Roman" panose="02020603050405020304" pitchFamily="18" charset="0"/>
              </a:rPr>
              <a:t>A claims attachment </a:t>
            </a:r>
            <a:r>
              <a:rPr lang="en-US" sz="2300" dirty="0">
                <a:latin typeface="Times New Roman" panose="02020603050405020304" pitchFamily="18" charset="0"/>
                <a:cs typeface="Times New Roman" panose="02020603050405020304" pitchFamily="18" charset="0"/>
              </a:rPr>
              <a:t>is a set of supporting documentation or information associated with a healthcare claim or patient encounter. </a:t>
            </a:r>
          </a:p>
          <a:p>
            <a:pPr marL="285750" indent="-285750" algn="just">
              <a:lnSpc>
                <a:spcPct val="150000"/>
              </a:lnSpc>
              <a:spcAft>
                <a:spcPts val="600"/>
              </a:spcAft>
              <a:buFont typeface="Arial" panose="020B0604020202020204" pitchFamily="34" charset="0"/>
              <a:buChar char="•"/>
            </a:pPr>
            <a:r>
              <a:rPr lang="en-US" sz="2300" b="1" dirty="0">
                <a:solidFill>
                  <a:srgbClr val="F58221"/>
                </a:solidFill>
                <a:latin typeface="Times New Roman" panose="02020603050405020304" pitchFamily="18" charset="0"/>
                <a:cs typeface="Times New Roman" panose="02020603050405020304" pitchFamily="18" charset="0"/>
              </a:rPr>
              <a:t>Delayed claims </a:t>
            </a:r>
            <a:r>
              <a:rPr lang="en-US" sz="2300" dirty="0">
                <a:latin typeface="Times New Roman" panose="02020603050405020304" pitchFamily="18" charset="0"/>
                <a:cs typeface="Times New Roman" panose="02020603050405020304" pitchFamily="18" charset="0"/>
              </a:rPr>
              <a:t>contain incomplete and inaccurate information. </a:t>
            </a:r>
          </a:p>
          <a:p>
            <a:pPr marL="285750" indent="-285750" algn="just">
              <a:lnSpc>
                <a:spcPct val="150000"/>
              </a:lnSpc>
              <a:spcAft>
                <a:spcPts val="600"/>
              </a:spcAft>
              <a:buFont typeface="Arial" panose="020B0604020202020204" pitchFamily="34" charset="0"/>
              <a:buChar char="•"/>
            </a:pPr>
            <a:r>
              <a:rPr lang="en-US" sz="2300" b="1" dirty="0">
                <a:solidFill>
                  <a:srgbClr val="00AEEF"/>
                </a:solidFill>
                <a:latin typeface="Times New Roman" panose="02020603050405020304" pitchFamily="18" charset="0"/>
                <a:cs typeface="Times New Roman" panose="02020603050405020304" pitchFamily="18" charset="0"/>
              </a:rPr>
              <a:t>Coordination of benefits (COB) </a:t>
            </a:r>
            <a:r>
              <a:rPr lang="en-US" sz="2300" dirty="0">
                <a:latin typeface="Times New Roman" panose="02020603050405020304" pitchFamily="18" charset="0"/>
                <a:cs typeface="Times New Roman" panose="02020603050405020304" pitchFamily="18" charset="0"/>
              </a:rPr>
              <a:t>is a provision in group health insurance policies intended to keep multiple insurers from paying benefits covered by other policies; it also specifies that coverage will be provided in a specific sequence when more than one policy covers the claim. </a:t>
            </a:r>
          </a:p>
        </p:txBody>
      </p:sp>
      <p:pic>
        <p:nvPicPr>
          <p:cNvPr id="7" name="Graphic 21">
            <a:extLst>
              <a:ext uri="{FF2B5EF4-FFF2-40B4-BE49-F238E27FC236}">
                <a16:creationId xmlns:a16="http://schemas.microsoft.com/office/drawing/2014/main" id="{D6674F86-DF90-D0C7-D3E4-730697E0F54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221527255"/>
      </p:ext>
    </p:extLst>
  </p:cSld>
  <p:clrMapOvr>
    <a:masterClrMapping/>
  </p:clrMapOvr>
  <mc:AlternateContent xmlns:mc="http://schemas.openxmlformats.org/markup-compatibility/2006" xmlns:p14="http://schemas.microsoft.com/office/powerpoint/2010/main">
    <mc:Choice Requires="p14">
      <p:transition p14:dur="10" advTm="165013"/>
    </mc:Choice>
    <mc:Fallback xmlns="">
      <p:transition advTm="16501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6E2BF-3F6F-5D6F-46FB-1FA5DF332E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1D8717E-8A53-717F-F714-2C862C04E32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50F2321F-17BD-F2D0-3284-308A4F72651B}"/>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Processing</a:t>
            </a:r>
          </a:p>
        </p:txBody>
      </p:sp>
      <p:sp>
        <p:nvSpPr>
          <p:cNvPr id="5" name="Rectangle 4">
            <a:extLst>
              <a:ext uri="{FF2B5EF4-FFF2-40B4-BE49-F238E27FC236}">
                <a16:creationId xmlns:a16="http://schemas.microsoft.com/office/drawing/2014/main" id="{011A5DC1-B8D6-2C29-F567-F99A02513A4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242EFB26-5C02-C4A2-6B0F-5B1D39E8A43A}"/>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E048C54-911A-58FC-BE2D-8D4B22BEA67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717D1438-3DE7-0BDB-09F2-51794B30A9C3}"/>
              </a:ext>
            </a:extLst>
          </p:cNvPr>
          <p:cNvSpPr txBox="1"/>
          <p:nvPr/>
        </p:nvSpPr>
        <p:spPr>
          <a:xfrm>
            <a:off x="762000" y="2069544"/>
            <a:ext cx="10084050" cy="3935949"/>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Claims processing </a:t>
            </a:r>
            <a:r>
              <a:rPr lang="en-US" sz="2400" dirty="0">
                <a:latin typeface="Times New Roman" panose="02020603050405020304" pitchFamily="18" charset="0"/>
                <a:cs typeface="Times New Roman" panose="02020603050405020304" pitchFamily="18" charset="0"/>
              </a:rPr>
              <a:t>involves sorting claims upon submission to collect and verify information about the patient and provider.</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Clearinghouses and payers use software to automate the scanning and imaging functions associated with claims processing. Scanning technology “reads” the information reported on the claim and converts it to an image so that claims examiners can analyze, edit, and validate the data. </a:t>
            </a:r>
          </a:p>
          <a:p>
            <a:pPr marL="285750" indent="-285750" algn="just">
              <a:lnSpc>
                <a:spcPct val="150000"/>
              </a:lnSpc>
              <a:spcAft>
                <a:spcPts val="600"/>
              </a:spcAft>
              <a:buFont typeface="Arial" panose="020B0604020202020204" pitchFamily="34" charset="0"/>
              <a:buChar char="•"/>
            </a:pPr>
            <a:endParaRPr lang="en-US" dirty="0">
              <a:highlight>
                <a:srgbClr val="FFFF00"/>
              </a:highlight>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1CA40BD3-B904-8427-977C-98AC699AA24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198214602"/>
      </p:ext>
    </p:extLst>
  </p:cSld>
  <p:clrMapOvr>
    <a:masterClrMapping/>
  </p:clrMapOvr>
  <mc:AlternateContent xmlns:mc="http://schemas.openxmlformats.org/markup-compatibility/2006" xmlns:p14="http://schemas.microsoft.com/office/powerpoint/2010/main">
    <mc:Choice Requires="p14">
      <p:transition p14:dur="10" advTm="122261"/>
    </mc:Choice>
    <mc:Fallback xmlns="">
      <p:transition advTm="12226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A7ACC-99B9-3449-24BB-74E71E54429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2187456-9D27-CDCA-47B1-6CDBB81FA44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F938A2-4665-341D-56F3-90614EAC4443}"/>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62F6008A-4034-DACB-1244-A7257AA7D00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F5F3820B-D76B-86C3-7431-0C00D8011672}"/>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F0501F7-72ED-3F7B-E415-D3F64F534BDE}"/>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449C2F94-B5B8-AC36-A514-7460B9CEFEAC}"/>
              </a:ext>
            </a:extLst>
          </p:cNvPr>
          <p:cNvSpPr txBox="1"/>
          <p:nvPr/>
        </p:nvSpPr>
        <p:spPr>
          <a:xfrm>
            <a:off x="762000" y="2069544"/>
            <a:ext cx="10084050" cy="4052904"/>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After the claim has been validated by the payer’s claims examiner, it undergoes the </a:t>
            </a:r>
            <a:r>
              <a:rPr lang="en-US" sz="2300" dirty="0">
                <a:solidFill>
                  <a:srgbClr val="00AEE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claims adjudication process</a:t>
            </a:r>
            <a:r>
              <a:rPr lang="en-US" sz="2300" dirty="0">
                <a:latin typeface="Times New Roman" panose="02020603050405020304" pitchFamily="18" charset="0"/>
                <a:cs typeface="Times New Roman" panose="02020603050405020304" pitchFamily="18" charset="0"/>
              </a:rPr>
              <a:t>, in which the claim is compared to payer edits and the patient’s health plan benefits to verify that the:</a:t>
            </a:r>
          </a:p>
          <a:p>
            <a:pPr algn="just">
              <a:lnSpc>
                <a:spcPct val="150000"/>
              </a:lnSpc>
              <a:spcAft>
                <a:spcPts val="600"/>
              </a:spcAft>
            </a:pPr>
            <a:r>
              <a:rPr lang="en-US" sz="2300" dirty="0">
                <a:latin typeface="Times New Roman" panose="02020603050405020304" pitchFamily="18" charset="0"/>
                <a:cs typeface="Times New Roman" panose="02020603050405020304" pitchFamily="18" charset="0"/>
              </a:rPr>
              <a:t>● Required information is available to process the claim.</a:t>
            </a:r>
          </a:p>
          <a:p>
            <a:pPr algn="just">
              <a:lnSpc>
                <a:spcPct val="150000"/>
              </a:lnSpc>
              <a:spcAft>
                <a:spcPts val="600"/>
              </a:spcAft>
            </a:pPr>
            <a:r>
              <a:rPr lang="en-US" sz="2300" dirty="0">
                <a:latin typeface="Times New Roman" panose="02020603050405020304" pitchFamily="18" charset="0"/>
                <a:cs typeface="Times New Roman" panose="02020603050405020304" pitchFamily="18" charset="0"/>
              </a:rPr>
              <a:t>● Claim is not a duplicate.</a:t>
            </a:r>
          </a:p>
          <a:p>
            <a:pPr algn="just">
              <a:lnSpc>
                <a:spcPct val="150000"/>
              </a:lnSpc>
              <a:spcAft>
                <a:spcPts val="600"/>
              </a:spcAft>
            </a:pPr>
            <a:r>
              <a:rPr lang="en-US" sz="2300" dirty="0">
                <a:latin typeface="Times New Roman" panose="02020603050405020304" pitchFamily="18" charset="0"/>
                <a:cs typeface="Times New Roman" panose="02020603050405020304" pitchFamily="18" charset="0"/>
              </a:rPr>
              <a:t>● Payer rules and procedures have been followed.</a:t>
            </a:r>
          </a:p>
          <a:p>
            <a:pPr algn="just">
              <a:lnSpc>
                <a:spcPct val="150000"/>
              </a:lnSpc>
              <a:spcAft>
                <a:spcPts val="600"/>
              </a:spcAft>
            </a:pPr>
            <a:r>
              <a:rPr lang="en-US" sz="2300" dirty="0">
                <a:latin typeface="Times New Roman" panose="02020603050405020304" pitchFamily="18" charset="0"/>
                <a:cs typeface="Times New Roman" panose="02020603050405020304" pitchFamily="18" charset="0"/>
              </a:rPr>
              <a:t>● Procedures performed or services provided are covered benefits.</a:t>
            </a:r>
          </a:p>
        </p:txBody>
      </p:sp>
      <p:pic>
        <p:nvPicPr>
          <p:cNvPr id="7" name="Graphic 21">
            <a:extLst>
              <a:ext uri="{FF2B5EF4-FFF2-40B4-BE49-F238E27FC236}">
                <a16:creationId xmlns:a16="http://schemas.microsoft.com/office/drawing/2014/main" id="{BD1389F4-5410-0C37-C81A-93D60BE20AC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645845892"/>
      </p:ext>
    </p:extLst>
  </p:cSld>
  <p:clrMapOvr>
    <a:masterClrMapping/>
  </p:clrMapOvr>
  <mc:AlternateContent xmlns:mc="http://schemas.openxmlformats.org/markup-compatibility/2006" xmlns:p14="http://schemas.microsoft.com/office/powerpoint/2010/main">
    <mc:Choice Requires="p14">
      <p:transition p14:dur="10" advTm="145963"/>
    </mc:Choice>
    <mc:Fallback xmlns="">
      <p:transition advTm="1459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BE9F2-C419-A133-8316-FB5BA56059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9867AA7-96F6-9042-B3DF-D445348577F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27A9EA9-9DD5-4D60-11D5-99A5B39AA3BC}"/>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AB6DF63C-67F1-36F9-797E-F10C324BC8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4655F7C8-E1FC-704D-6532-6CC29A980877}"/>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093072C-62ED-966D-D29C-EA8A95E7D7B4}"/>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CD8D575D-41B2-A927-441A-A5E344E9F41F}"/>
              </a:ext>
            </a:extLst>
          </p:cNvPr>
          <p:cNvSpPr txBox="1"/>
          <p:nvPr/>
        </p:nvSpPr>
        <p:spPr>
          <a:xfrm>
            <a:off x="762000" y="2069544"/>
            <a:ext cx="10084050" cy="3807261"/>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Any procedure or service reported on the claim that is not included on the master benefit list is a </a:t>
            </a:r>
            <a:r>
              <a:rPr lang="en-US" sz="2000" b="1" dirty="0">
                <a:solidFill>
                  <a:srgbClr val="00AEEF"/>
                </a:solidFill>
                <a:latin typeface="Times New Roman" panose="02020603050405020304" pitchFamily="18" charset="0"/>
                <a:cs typeface="Times New Roman" panose="02020603050405020304" pitchFamily="18" charset="0"/>
              </a:rPr>
              <a:t>noncovered benefit</a:t>
            </a:r>
            <a:r>
              <a:rPr lang="en-US" sz="2000" dirty="0">
                <a:latin typeface="Times New Roman" panose="02020603050405020304" pitchFamily="18" charset="0"/>
                <a:cs typeface="Times New Roman" panose="02020603050405020304" pitchFamily="18" charset="0"/>
              </a:rPr>
              <a:t>, and will result in denial (rejection) of the claim. This means that the patient’s insurance plan will not reimburse the provider for having performed those procedures or services.</a:t>
            </a:r>
          </a:p>
          <a:p>
            <a:pPr marL="285750" indent="-285750" algn="just">
              <a:lnSpc>
                <a:spcPct val="150000"/>
              </a:lnSpc>
              <a:spcAft>
                <a:spcPts val="6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Procedures and services provided to a patient without proper authorization from the payer, or that were not covered by a current authorization, are </a:t>
            </a:r>
            <a:r>
              <a:rPr lang="en-US" sz="2000" b="1" dirty="0">
                <a:solidFill>
                  <a:srgbClr val="F58221"/>
                </a:solidFill>
                <a:latin typeface="Times New Roman" panose="02020603050405020304" pitchFamily="18" charset="0"/>
                <a:cs typeface="Times New Roman" panose="02020603050405020304" pitchFamily="18" charset="0"/>
              </a:rPr>
              <a:t>unauthorized services</a:t>
            </a:r>
            <a:r>
              <a:rPr lang="en-US" sz="2000" dirty="0">
                <a:latin typeface="Times New Roman" panose="02020603050405020304" pitchFamily="18" charset="0"/>
                <a:cs typeface="Times New Roman" panose="02020603050405020304" pitchFamily="18" charset="0"/>
              </a:rPr>
              <a:t>. This means that the payer requires the provider to obtain preauthorization before performing certain procedures and services, and because it was not obtained, the claim is denied (rejected).</a:t>
            </a:r>
          </a:p>
        </p:txBody>
      </p:sp>
      <p:pic>
        <p:nvPicPr>
          <p:cNvPr id="7" name="Graphic 21">
            <a:extLst>
              <a:ext uri="{FF2B5EF4-FFF2-40B4-BE49-F238E27FC236}">
                <a16:creationId xmlns:a16="http://schemas.microsoft.com/office/drawing/2014/main" id="{E30341D4-65E7-BFF8-5B4D-D3E7ED68224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540886011"/>
      </p:ext>
    </p:extLst>
  </p:cSld>
  <p:clrMapOvr>
    <a:masterClrMapping/>
  </p:clrMapOvr>
  <mc:AlternateContent xmlns:mc="http://schemas.openxmlformats.org/markup-compatibility/2006" xmlns:p14="http://schemas.microsoft.com/office/powerpoint/2010/main">
    <mc:Choice Requires="p14">
      <p:transition p14:dur="10" advTm="180037"/>
    </mc:Choice>
    <mc:Fallback xmlns="">
      <p:transition advTm="18003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09857-0D75-AF48-8977-D6DEAE13FAB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6E22D57-D97E-FE5C-A7D0-DB476AB7D8D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65C90B2-88C7-9B87-F9C8-314CC1693447}"/>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D092FE1C-4682-8EE3-4B41-DF087920D10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90375197-37B2-2738-9155-D9D816A94B58}"/>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5B45FF3-A675-8748-3AC2-A94378E99CC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A5456D27-5A62-05E7-2C66-4DD787DB7DDE}"/>
              </a:ext>
            </a:extLst>
          </p:cNvPr>
          <p:cNvSpPr txBox="1"/>
          <p:nvPr/>
        </p:nvSpPr>
        <p:spPr>
          <a:xfrm>
            <a:off x="762000" y="2069544"/>
            <a:ext cx="10084050" cy="3899016"/>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Patients can be billed for noncovered procedures but not for unauthorized services. </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Providers process denials of unauthorized services as a business loss.</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The payer matches procedure and service codes (e.g., CPT) with diagnosis codes reported on the CMS-1500 claim to ensure the </a:t>
            </a:r>
            <a:r>
              <a:rPr lang="en-US" sz="2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medical necessity </a:t>
            </a:r>
            <a:r>
              <a:rPr lang="en-US" sz="2300" dirty="0">
                <a:latin typeface="Times New Roman" panose="02020603050405020304" pitchFamily="18" charset="0"/>
                <a:cs typeface="Times New Roman" panose="02020603050405020304" pitchFamily="18" charset="0"/>
              </a:rPr>
              <a:t>of all procedures and services provided. Any procedure or service that is not medically necessary is denied.</a:t>
            </a:r>
          </a:p>
        </p:txBody>
      </p:sp>
      <p:pic>
        <p:nvPicPr>
          <p:cNvPr id="7" name="Graphic 21">
            <a:extLst>
              <a:ext uri="{FF2B5EF4-FFF2-40B4-BE49-F238E27FC236}">
                <a16:creationId xmlns:a16="http://schemas.microsoft.com/office/drawing/2014/main" id="{26074759-D5B7-BC18-AE80-BA9552D2F26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862624086"/>
      </p:ext>
    </p:extLst>
  </p:cSld>
  <p:clrMapOvr>
    <a:masterClrMapping/>
  </p:clrMapOvr>
  <mc:AlternateContent xmlns:mc="http://schemas.openxmlformats.org/markup-compatibility/2006" xmlns:p14="http://schemas.microsoft.com/office/powerpoint/2010/main">
    <mc:Choice Requires="p14">
      <p:transition p14:dur="10" advTm="180667"/>
    </mc:Choice>
    <mc:Fallback xmlns="">
      <p:transition advTm="18066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CB573-439C-8B21-0A68-E8DBC55AE0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B8CFB-3943-CD40-42DF-4BE876A1F67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5D1137D2-B7E2-D2D0-315D-4271FFFB251A}"/>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2AD3F9E3-01F5-51C5-5B4C-183D5655071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3EEBDE41-67B3-7621-8742-5D49662571BB}"/>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3B099E0-BCC0-8DB8-FFBC-D4D65C167A5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99A10F0F-1153-3136-0105-F5310ABAAACE}"/>
              </a:ext>
            </a:extLst>
          </p:cNvPr>
          <p:cNvSpPr txBox="1"/>
          <p:nvPr/>
        </p:nvSpPr>
        <p:spPr>
          <a:xfrm>
            <a:off x="762000" y="2101396"/>
            <a:ext cx="10084050" cy="3740255"/>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 determination is made as to </a:t>
            </a:r>
            <a:r>
              <a:rPr lang="en-US" sz="2200" b="1" dirty="0">
                <a:solidFill>
                  <a:srgbClr val="0070C0"/>
                </a:solidFill>
                <a:latin typeface="Times New Roman" panose="02020603050405020304" pitchFamily="18" charset="0"/>
                <a:cs typeface="Times New Roman" panose="02020603050405020304" pitchFamily="18" charset="0"/>
              </a:rPr>
              <a:t>allowed charges</a:t>
            </a:r>
            <a:r>
              <a:rPr lang="en-US" sz="2200" dirty="0">
                <a:latin typeface="Times New Roman" panose="02020603050405020304" pitchFamily="18" charset="0"/>
                <a:cs typeface="Times New Roman" panose="02020603050405020304" pitchFamily="18" charset="0"/>
              </a:rPr>
              <a:t>, which is the maximum amount the payer will allow for each procedure or service, according to the patient’s policy. </a:t>
            </a:r>
          </a:p>
          <a:p>
            <a:pPr marL="285750" indent="-285750" algn="just">
              <a:lnSpc>
                <a:spcPct val="150000"/>
              </a:lnSpc>
              <a:spcAft>
                <a:spcPts val="600"/>
              </a:spcAft>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Allowed charges vary from policy to policy, and they are less than or equal to the fee charged by the provider. This means that payment is never greater than the fee submitted by the provider.</a:t>
            </a:r>
          </a:p>
          <a:p>
            <a:pPr marL="285750" indent="-285750" algn="just">
              <a:lnSpc>
                <a:spcPct val="150000"/>
              </a:lnSpc>
              <a:spcAft>
                <a:spcPts val="600"/>
              </a:spcAft>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 determination of the patient’s annual deductible, copayment, and/or coinsurance amounts, is also made. </a:t>
            </a:r>
          </a:p>
        </p:txBody>
      </p:sp>
      <p:pic>
        <p:nvPicPr>
          <p:cNvPr id="7" name="Graphic 21">
            <a:extLst>
              <a:ext uri="{FF2B5EF4-FFF2-40B4-BE49-F238E27FC236}">
                <a16:creationId xmlns:a16="http://schemas.microsoft.com/office/drawing/2014/main" id="{18052070-68C5-19A2-C1E6-A6D092785E2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123708702"/>
      </p:ext>
    </p:extLst>
  </p:cSld>
  <p:clrMapOvr>
    <a:masterClrMapping/>
  </p:clrMapOvr>
  <mc:AlternateContent xmlns:mc="http://schemas.openxmlformats.org/markup-compatibility/2006" xmlns:p14="http://schemas.microsoft.com/office/powerpoint/2010/main">
    <mc:Choice Requires="p14">
      <p:transition p14:dur="10" advTm="167732"/>
    </mc:Choice>
    <mc:Fallback xmlns="">
      <p:transition advTm="16773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8996F-E4BF-5BFD-D9AA-FAAE1B8025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AD7290B-D4AC-0C56-D20D-4061B0D1B69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46E12AC3-433E-EE94-4123-00DE210A2D50}"/>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41D25768-8AAD-6FFE-6A0A-782C43F04F0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E8FE347C-8EC8-501A-64F8-2D0932120E81}"/>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90839F-9976-2562-2D3A-C22AF21F9A90}"/>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97716432-4C96-377B-3C9E-FF7B066F7DBC}"/>
              </a:ext>
            </a:extLst>
          </p:cNvPr>
          <p:cNvSpPr txBox="1"/>
          <p:nvPr/>
        </p:nvSpPr>
        <p:spPr>
          <a:xfrm>
            <a:off x="762000" y="2101396"/>
            <a:ext cx="10084050" cy="3674339"/>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a:t>
            </a:r>
            <a:r>
              <a:rPr lang="en-US" b="1" dirty="0">
                <a:solidFill>
                  <a:srgbClr val="0070C0"/>
                </a:solidFill>
                <a:latin typeface="Times New Roman" panose="02020603050405020304" pitchFamily="18" charset="0"/>
                <a:cs typeface="Times New Roman" panose="02020603050405020304" pitchFamily="18" charset="0"/>
              </a:rPr>
              <a:t>deductible</a:t>
            </a:r>
            <a:r>
              <a:rPr lang="en-US" dirty="0">
                <a:latin typeface="Times New Roman" panose="02020603050405020304" pitchFamily="18" charset="0"/>
                <a:cs typeface="Times New Roman" panose="02020603050405020304" pitchFamily="18" charset="0"/>
              </a:rPr>
              <a:t> is the total amount of covered medical expenses a policyholder must pay each year out-of-pocket before the insurance company is obligated to pay any benefits.</a:t>
            </a:r>
          </a:p>
          <a:p>
            <a:pPr marL="285750" indent="-285750" algn="just">
              <a:lnSpc>
                <a:spcPct val="15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 </a:t>
            </a:r>
            <a:r>
              <a:rPr lang="en-US" b="1" dirty="0">
                <a:solidFill>
                  <a:srgbClr val="0070C0"/>
                </a:solidFill>
                <a:latin typeface="Times New Roman" panose="02020603050405020304" pitchFamily="18" charset="0"/>
                <a:cs typeface="Times New Roman" panose="02020603050405020304" pitchFamily="18" charset="0"/>
              </a:rPr>
              <a:t>policyholder</a:t>
            </a:r>
            <a:r>
              <a:rPr lang="en-US" dirty="0">
                <a:latin typeface="Times New Roman" panose="02020603050405020304" pitchFamily="18" charset="0"/>
                <a:cs typeface="Times New Roman" panose="02020603050405020304" pitchFamily="18" charset="0"/>
              </a:rPr>
              <a:t> (or subscriber or beneficiary) is the person in whose name the insurance policy is issued.</a:t>
            </a:r>
          </a:p>
          <a:p>
            <a:pPr marL="285750" indent="-285750" algn="just">
              <a:lnSpc>
                <a:spcPct val="150000"/>
              </a:lnSpc>
              <a:spcAft>
                <a:spcPts val="600"/>
              </a:spcAft>
              <a:buFont typeface="Arial" panose="020B0604020202020204" pitchFamily="34" charset="0"/>
              <a:buChar char="•"/>
            </a:pPr>
            <a:r>
              <a:rPr lang="en-US" b="1" dirty="0">
                <a:solidFill>
                  <a:srgbClr val="0070C0"/>
                </a:solidFill>
                <a:latin typeface="Times New Roman" panose="02020603050405020304" pitchFamily="18" charset="0"/>
                <a:cs typeface="Times New Roman" panose="02020603050405020304" pitchFamily="18" charset="0"/>
              </a:rPr>
              <a:t>Coinsurance</a:t>
            </a:r>
            <a:r>
              <a:rPr lang="en-US" dirty="0">
                <a:solidFill>
                  <a:srgbClr val="0070C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is the percentage the patient pays for covered services after the deductible has been met and the copayment has been paid.</a:t>
            </a:r>
          </a:p>
          <a:p>
            <a:pPr marL="285750" indent="-285750" algn="just">
              <a:lnSpc>
                <a:spcPct val="150000"/>
              </a:lnSpc>
              <a:spcAft>
                <a:spcPts val="600"/>
              </a:spcAft>
              <a:buFont typeface="Arial" panose="020B0604020202020204" pitchFamily="34" charset="0"/>
              <a:buChar char="•"/>
            </a:pPr>
            <a:r>
              <a:rPr lang="en-US" sz="1800" kern="100" dirty="0">
                <a:effectLst/>
                <a:latin typeface="Times New Roman" panose="02020603050405020304" pitchFamily="18" charset="0"/>
                <a:ea typeface="Aptos" panose="020B0004020202020204" pitchFamily="34" charset="0"/>
                <a:cs typeface="Arial" panose="020B0604020202020204" pitchFamily="34" charset="0"/>
              </a:rPr>
              <a:t>For example, with an 80/20 plan, the insurance company pays 80 percent and the patient pays 20 percent. </a:t>
            </a:r>
          </a:p>
          <a:p>
            <a:pPr marL="285750" indent="-285750" algn="just">
              <a:lnSpc>
                <a:spcPct val="15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 </a:t>
            </a:r>
            <a:r>
              <a:rPr lang="en-US" b="1" dirty="0">
                <a:solidFill>
                  <a:srgbClr val="0070C0"/>
                </a:solidFill>
                <a:latin typeface="Times New Roman" panose="02020603050405020304" pitchFamily="18" charset="0"/>
                <a:cs typeface="Times New Roman" panose="02020603050405020304" pitchFamily="18" charset="0"/>
              </a:rPr>
              <a:t>copayment (or copay)</a:t>
            </a:r>
            <a:r>
              <a:rPr lang="en-US" dirty="0">
                <a:solidFill>
                  <a:srgbClr val="0070C0"/>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is the amount the patient pays each time he or she receives healthcare services.</a:t>
            </a:r>
          </a:p>
        </p:txBody>
      </p:sp>
      <p:pic>
        <p:nvPicPr>
          <p:cNvPr id="7" name="Graphic 21">
            <a:extLst>
              <a:ext uri="{FF2B5EF4-FFF2-40B4-BE49-F238E27FC236}">
                <a16:creationId xmlns:a16="http://schemas.microsoft.com/office/drawing/2014/main" id="{3EF8EBDE-D3B5-9B0B-E53F-06DEDDE4A54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584416014"/>
      </p:ext>
    </p:extLst>
  </p:cSld>
  <p:clrMapOvr>
    <a:masterClrMapping/>
  </p:clrMapOvr>
  <mc:AlternateContent xmlns:mc="http://schemas.openxmlformats.org/markup-compatibility/2006" xmlns:p14="http://schemas.microsoft.com/office/powerpoint/2010/main">
    <mc:Choice Requires="p14">
      <p:transition p14:dur="10" advTm="163391"/>
    </mc:Choice>
    <mc:Fallback xmlns="">
      <p:transition advTm="16339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800B1-EB7F-DDA9-2680-0C4FE234CDC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0FE5E26-1714-90E0-BE82-D33D599B841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28D8DAB-54A3-7DBB-2B80-2B6AF087F91D}"/>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Claims Adjudication</a:t>
            </a:r>
          </a:p>
        </p:txBody>
      </p:sp>
      <p:sp>
        <p:nvSpPr>
          <p:cNvPr id="5" name="Rectangle 4">
            <a:extLst>
              <a:ext uri="{FF2B5EF4-FFF2-40B4-BE49-F238E27FC236}">
                <a16:creationId xmlns:a16="http://schemas.microsoft.com/office/drawing/2014/main" id="{FECB2539-BD8B-F5BD-7B90-48D66801BCF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3AD8414-9279-BF4D-DAA6-0CCBCBFC15A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DF4CE8-A705-AF2D-EF03-3BFBB469312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3DA3C55A-A4B1-1E04-8B34-4F654B1F2FDD}"/>
              </a:ext>
            </a:extLst>
          </p:cNvPr>
          <p:cNvSpPr txBox="1"/>
          <p:nvPr/>
        </p:nvSpPr>
        <p:spPr>
          <a:xfrm>
            <a:off x="762000" y="2101396"/>
            <a:ext cx="10084050" cy="3899016"/>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Once the claims adjudication process has been completed, the payer generates a </a:t>
            </a:r>
            <a:r>
              <a:rPr lang="en-US" sz="2300" b="1" dirty="0">
                <a:solidFill>
                  <a:srgbClr val="0070C0"/>
                </a:solidFill>
                <a:latin typeface="Times New Roman" panose="02020603050405020304" pitchFamily="18" charset="0"/>
                <a:cs typeface="Times New Roman" panose="02020603050405020304" pitchFamily="18" charset="0"/>
              </a:rPr>
              <a:t>remittance advice </a:t>
            </a:r>
            <a:r>
              <a:rPr lang="en-US" sz="2300" dirty="0">
                <a:latin typeface="Times New Roman" panose="02020603050405020304" pitchFamily="18" charset="0"/>
                <a:cs typeface="Times New Roman" panose="02020603050405020304" pitchFamily="18" charset="0"/>
              </a:rPr>
              <a:t>that contains information about payment, denials, and pending status of claims. </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If a claim is denied, the provider can appeal the decision by resubmitting the claim and attaching supporting documentation. </a:t>
            </a:r>
          </a:p>
          <a:p>
            <a:pPr marL="285750" indent="-285750" algn="just">
              <a:lnSpc>
                <a:spcPct val="150000"/>
              </a:lnSpc>
              <a:spcAft>
                <a:spcPts val="600"/>
              </a:spcAft>
              <a:buFont typeface="Arial" panose="020B0604020202020204" pitchFamily="34" charset="0"/>
              <a:buChar char="•"/>
            </a:pPr>
            <a:r>
              <a:rPr lang="en-US" sz="2300" dirty="0">
                <a:latin typeface="Times New Roman" panose="02020603050405020304" pitchFamily="18" charset="0"/>
                <a:cs typeface="Times New Roman" panose="02020603050405020304" pitchFamily="18" charset="0"/>
              </a:rPr>
              <a:t>Claims that are assigned pending status contain errors and omissions, and providers can correct those problems and resubmit the claim for processing.</a:t>
            </a:r>
          </a:p>
        </p:txBody>
      </p:sp>
      <p:pic>
        <p:nvPicPr>
          <p:cNvPr id="7" name="Graphic 21">
            <a:extLst>
              <a:ext uri="{FF2B5EF4-FFF2-40B4-BE49-F238E27FC236}">
                <a16:creationId xmlns:a16="http://schemas.microsoft.com/office/drawing/2014/main" id="{40BE15D8-F28C-5E0C-6CD6-FF213E7D2C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599596085"/>
      </p:ext>
    </p:extLst>
  </p:cSld>
  <p:clrMapOvr>
    <a:masterClrMapping/>
  </p:clrMapOvr>
  <mc:AlternateContent xmlns:mc="http://schemas.openxmlformats.org/markup-compatibility/2006" xmlns:p14="http://schemas.microsoft.com/office/powerpoint/2010/main">
    <mc:Choice Requires="p14">
      <p:transition p14:dur="10" advTm="158154"/>
    </mc:Choice>
    <mc:Fallback xmlns="">
      <p:transition advTm="15815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6F78F-74C4-A797-8316-E25526DA178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D45F076-030A-96BC-74C3-EFC364A4FB3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B332BA9-41B3-48B7-ED63-E0A35903375D}"/>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Payment of Claims</a:t>
            </a:r>
          </a:p>
        </p:txBody>
      </p:sp>
      <p:sp>
        <p:nvSpPr>
          <p:cNvPr id="5" name="Rectangle 4">
            <a:extLst>
              <a:ext uri="{FF2B5EF4-FFF2-40B4-BE49-F238E27FC236}">
                <a16:creationId xmlns:a16="http://schemas.microsoft.com/office/drawing/2014/main" id="{49494972-B09F-F06D-4776-D42A86646D6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BF3DAB0E-E409-95AD-590F-E2E9FA8B43B7}"/>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29ED53F-F8E0-523E-8382-49B42BC7248F}"/>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CCF7CDD1-FE32-41E7-524E-835B508F3B9A}"/>
              </a:ext>
            </a:extLst>
          </p:cNvPr>
          <p:cNvSpPr txBox="1"/>
          <p:nvPr/>
        </p:nvSpPr>
        <p:spPr>
          <a:xfrm>
            <a:off x="762000" y="2101396"/>
            <a:ext cx="10084050" cy="3503844"/>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Once the adjudication process has been finalized, the claim is either denied or approved for payment. </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 remittance advice is sent to the provider, and an explanation of benefits (EOB) is mailed to the policyholder and/or patient.</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remittance advice should be reviewed to make sure there are no processing errors (e.g., code changes, denial of benefits, and so on).</a:t>
            </a:r>
          </a:p>
        </p:txBody>
      </p:sp>
      <p:pic>
        <p:nvPicPr>
          <p:cNvPr id="7" name="Graphic 21">
            <a:extLst>
              <a:ext uri="{FF2B5EF4-FFF2-40B4-BE49-F238E27FC236}">
                <a16:creationId xmlns:a16="http://schemas.microsoft.com/office/drawing/2014/main" id="{EEC6A6B0-549F-9C98-16B2-F1274223D5C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488585096"/>
      </p:ext>
    </p:extLst>
  </p:cSld>
  <p:clrMapOvr>
    <a:masterClrMapping/>
  </p:clrMapOvr>
  <mc:AlternateContent xmlns:mc="http://schemas.openxmlformats.org/markup-compatibility/2006" xmlns:p14="http://schemas.microsoft.com/office/powerpoint/2010/main">
    <mc:Choice Requires="p14">
      <p:transition p14:dur="10" advTm="109656"/>
    </mc:Choice>
    <mc:Fallback xmlns="">
      <p:transition advTm="10965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535A2-2AE7-439D-FD65-40DAA1D7D97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A499521-14A6-82F5-B76B-E106535DBE8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BF13FBAE-8605-B557-DC81-D70345DC3EC0}"/>
              </a:ext>
            </a:extLst>
          </p:cNvPr>
          <p:cNvSpPr txBox="1"/>
          <p:nvPr/>
        </p:nvSpPr>
        <p:spPr>
          <a:xfrm>
            <a:off x="2890684" y="929060"/>
            <a:ext cx="63619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Payment of Claims</a:t>
            </a:r>
          </a:p>
        </p:txBody>
      </p:sp>
      <p:sp>
        <p:nvSpPr>
          <p:cNvPr id="5" name="Rectangle 4">
            <a:extLst>
              <a:ext uri="{FF2B5EF4-FFF2-40B4-BE49-F238E27FC236}">
                <a16:creationId xmlns:a16="http://schemas.microsoft.com/office/drawing/2014/main" id="{86FD6C10-A45B-28B7-CDDF-864B0971309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DED28D1-9D94-0043-A1A8-E900865BC47A}"/>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538988D-F8B9-4992-D9E5-D07621311B70}"/>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0EA89E58-E961-3EF1-77DD-813378CAD804}"/>
              </a:ext>
            </a:extLst>
          </p:cNvPr>
          <p:cNvSpPr txBox="1"/>
          <p:nvPr/>
        </p:nvSpPr>
        <p:spPr>
          <a:xfrm>
            <a:off x="762000" y="2101396"/>
            <a:ext cx="10084050" cy="4057842"/>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payer may need additional information to make a determination about a claim, and prompt compliance with such requests will expedite payment.</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is common for payers to include multiple patients on one remittance advice and to send the provider one check for multiple claims. </a:t>
            </a:r>
          </a:p>
          <a:p>
            <a:pPr marL="285750" indent="-285750" algn="just">
              <a:lnSpc>
                <a:spcPct val="15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Providers also have the option of arranging for electronic funds transfer (EFT), which means that payers deposit funds to the provider’s account electronically.</a:t>
            </a:r>
          </a:p>
        </p:txBody>
      </p:sp>
      <p:pic>
        <p:nvPicPr>
          <p:cNvPr id="7" name="Graphic 21">
            <a:extLst>
              <a:ext uri="{FF2B5EF4-FFF2-40B4-BE49-F238E27FC236}">
                <a16:creationId xmlns:a16="http://schemas.microsoft.com/office/drawing/2014/main" id="{D4616615-82EE-80B0-A9E4-B6F6920BDDA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047487984"/>
      </p:ext>
    </p:extLst>
  </p:cSld>
  <p:clrMapOvr>
    <a:masterClrMapping/>
  </p:clrMapOvr>
  <mc:AlternateContent xmlns:mc="http://schemas.openxmlformats.org/markup-compatibility/2006" xmlns:p14="http://schemas.microsoft.com/office/powerpoint/2010/main">
    <mc:Choice Requires="p14">
      <p:transition p14:dur="10" advTm="150415"/>
    </mc:Choice>
    <mc:Fallback xmlns="">
      <p:transition advTm="15041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56E67-7707-E1ED-633B-DD8EC5BC17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DF0F9C0-700D-15B2-26D2-A925AFEDB86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D345DA2-5E1E-E03A-B8C8-303110497A3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EE56DB5-160C-5581-DEDF-EB72081AA40C}"/>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E9B68313-BA67-AF15-490C-9CC354C8BF0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ABB664C-CDA4-AB33-E29B-2B9BEF5870FB}"/>
              </a:ext>
            </a:extLst>
          </p:cNvPr>
          <p:cNvSpPr txBox="1"/>
          <p:nvPr/>
        </p:nvSpPr>
        <p:spPr>
          <a:xfrm>
            <a:off x="2205605" y="2211005"/>
            <a:ext cx="7275087" cy="2435988"/>
          </a:xfrm>
          <a:prstGeom prst="rect">
            <a:avLst/>
          </a:prstGeom>
          <a:noFill/>
        </p:spPr>
        <p:txBody>
          <a:bodyPr wrap="square" rtlCol="0">
            <a:spAutoFit/>
          </a:bodyPr>
          <a:lstStyle/>
          <a:p>
            <a:pPr marL="0" marR="0" algn="ctr">
              <a:lnSpc>
                <a:spcPct val="150000"/>
              </a:lnSpc>
              <a:spcAft>
                <a:spcPts val="600"/>
              </a:spcAft>
            </a:pPr>
            <a:r>
              <a:rPr lang="en-US" sz="5400" b="1" kern="100" dirty="0">
                <a:effectLst/>
                <a:latin typeface="Times New Roman" panose="02020603050405020304" pitchFamily="18" charset="0"/>
                <a:ea typeface="Aptos" panose="020B0004020202020204" pitchFamily="34" charset="0"/>
                <a:cs typeface="Arial" panose="020B0604020202020204" pitchFamily="34" charset="0"/>
              </a:rPr>
              <a:t>Maintaining Insurance Claim Files</a:t>
            </a:r>
            <a:endParaRPr lang="en-US" sz="48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198121378"/>
      </p:ext>
    </p:extLst>
  </p:cSld>
  <p:clrMapOvr>
    <a:masterClrMapping/>
  </p:clrMapOvr>
  <mc:AlternateContent xmlns:mc="http://schemas.openxmlformats.org/markup-compatibility/2006" xmlns:p14="http://schemas.microsoft.com/office/powerpoint/2010/main">
    <mc:Choice Requires="p14">
      <p:transition spd="slow" p14:dur="2000" advTm="46345"/>
    </mc:Choice>
    <mc:Fallback xmlns="">
      <p:transition spd="slow" advTm="46345"/>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05DFB-C8C9-2C89-FEE0-E09BFEDE11D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6858941-0823-4B70-05CC-966E0123307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9605CE4C-40DB-04DC-FA49-E005F7009C38}"/>
              </a:ext>
            </a:extLst>
          </p:cNvPr>
          <p:cNvSpPr txBox="1"/>
          <p:nvPr/>
        </p:nvSpPr>
        <p:spPr>
          <a:xfrm>
            <a:off x="2577071" y="975974"/>
            <a:ext cx="6695550"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4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Maintaining Insurance Claim Files</a:t>
            </a:r>
          </a:p>
        </p:txBody>
      </p:sp>
      <p:sp>
        <p:nvSpPr>
          <p:cNvPr id="5" name="Rectangle 4">
            <a:extLst>
              <a:ext uri="{FF2B5EF4-FFF2-40B4-BE49-F238E27FC236}">
                <a16:creationId xmlns:a16="http://schemas.microsoft.com/office/drawing/2014/main" id="{6F06BD81-DDBF-B16A-05B2-3F2ACF93E67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23F3EA5-6A73-4495-6394-0214D8BE882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73948AF-7E3B-90B0-1ACD-359E8C83BD16}"/>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DE283201-8B9F-988D-EAFE-82FB4A0D4817}"/>
              </a:ext>
            </a:extLst>
          </p:cNvPr>
          <p:cNvSpPr txBox="1"/>
          <p:nvPr/>
        </p:nvSpPr>
        <p:spPr>
          <a:xfrm>
            <a:off x="919748" y="2121491"/>
            <a:ext cx="10084050" cy="3724738"/>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1870" kern="100" dirty="0">
                <a:latin typeface="Times New Roman" panose="02020603050405020304" pitchFamily="18" charset="0"/>
                <a:ea typeface="Aptos" panose="020B0004020202020204" pitchFamily="34" charset="0"/>
                <a:cs typeface="Arial" panose="020B0604020202020204" pitchFamily="34" charset="0"/>
              </a:rPr>
              <a:t>CMS requires providers to retain copies of any government insurance claims and copies of all attachments filed by the provider for a period of six years (unless state law stipulates a longer period). </a:t>
            </a:r>
          </a:p>
          <a:p>
            <a:pPr marL="285750" indent="-285750" algn="just">
              <a:lnSpc>
                <a:spcPct val="150000"/>
              </a:lnSpc>
              <a:spcAft>
                <a:spcPts val="600"/>
              </a:spcAft>
              <a:buFont typeface="Arial" panose="020B0604020202020204" pitchFamily="34" charset="0"/>
              <a:buChar char="•"/>
            </a:pPr>
            <a:r>
              <a:rPr lang="en-US" sz="1870" kern="100" dirty="0">
                <a:latin typeface="Times New Roman" panose="02020603050405020304" pitchFamily="18" charset="0"/>
                <a:ea typeface="Aptos" panose="020B0004020202020204" pitchFamily="34" charset="0"/>
                <a:cs typeface="Arial" panose="020B0604020202020204" pitchFamily="34" charset="0"/>
              </a:rPr>
              <a:t>The provider could be audited during that period.</a:t>
            </a:r>
          </a:p>
          <a:p>
            <a:pPr marL="285750" indent="-285750" algn="just">
              <a:lnSpc>
                <a:spcPct val="150000"/>
              </a:lnSpc>
              <a:spcAft>
                <a:spcPts val="600"/>
              </a:spcAft>
              <a:buFont typeface="Arial" panose="020B0604020202020204" pitchFamily="34" charset="0"/>
              <a:buChar char="•"/>
            </a:pPr>
            <a:r>
              <a:rPr lang="en-US" sz="1870" kern="100" dirty="0">
                <a:latin typeface="Times New Roman" panose="02020603050405020304" pitchFamily="18" charset="0"/>
                <a:cs typeface="Arial" panose="020B0604020202020204" pitchFamily="34" charset="0"/>
              </a:rPr>
              <a:t>In addition, the provider should keep the e-mailed report of the summary of electronic claims received from the insurance company.</a:t>
            </a:r>
          </a:p>
          <a:p>
            <a:pPr marL="285750" indent="-285750" algn="just">
              <a:lnSpc>
                <a:spcPct val="150000"/>
              </a:lnSpc>
              <a:spcAft>
                <a:spcPts val="600"/>
              </a:spcAft>
              <a:buFont typeface="Arial" panose="020B0604020202020204" pitchFamily="34" charset="0"/>
              <a:buChar char="•"/>
            </a:pPr>
            <a:r>
              <a:rPr lang="en-US" sz="1870" kern="100" dirty="0">
                <a:latin typeface="Times New Roman" panose="02020603050405020304" pitchFamily="18" charset="0"/>
                <a:cs typeface="Arial" panose="020B0604020202020204" pitchFamily="34" charset="0"/>
              </a:rPr>
              <a:t>Appeals Process: An appeal is documented as a letter signed by the provider explaining why a claim should be reconsidered for payment. If appropriate, include copies of medical record documentation. </a:t>
            </a:r>
          </a:p>
        </p:txBody>
      </p:sp>
      <p:pic>
        <p:nvPicPr>
          <p:cNvPr id="7" name="Graphic 21">
            <a:extLst>
              <a:ext uri="{FF2B5EF4-FFF2-40B4-BE49-F238E27FC236}">
                <a16:creationId xmlns:a16="http://schemas.microsoft.com/office/drawing/2014/main" id="{D2510FC7-FD0F-7CD1-F11C-714B0A38D0E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575078869"/>
      </p:ext>
    </p:extLst>
  </p:cSld>
  <p:clrMapOvr>
    <a:masterClrMapping/>
  </p:clrMapOvr>
  <mc:AlternateContent xmlns:mc="http://schemas.openxmlformats.org/markup-compatibility/2006" xmlns:p14="http://schemas.microsoft.com/office/powerpoint/2010/main">
    <mc:Choice Requires="p14">
      <p:transition p14:dur="10" advTm="160728"/>
    </mc:Choice>
    <mc:Fallback xmlns="">
      <p:transition advTm="16072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ADC19-0E8F-37AB-AFCA-6984CBA751B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52E8F0-49CA-D57A-FCF0-EFB7DD3304B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B1FB7A9-EFD7-D638-2D52-D073BAAF9811}"/>
              </a:ext>
            </a:extLst>
          </p:cNvPr>
          <p:cNvSpPr txBox="1"/>
          <p:nvPr/>
        </p:nvSpPr>
        <p:spPr>
          <a:xfrm>
            <a:off x="2577071" y="975974"/>
            <a:ext cx="6695550"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4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Appealing Denied Claims</a:t>
            </a:r>
          </a:p>
        </p:txBody>
      </p:sp>
      <p:sp>
        <p:nvSpPr>
          <p:cNvPr id="5" name="Rectangle 4">
            <a:extLst>
              <a:ext uri="{FF2B5EF4-FFF2-40B4-BE49-F238E27FC236}">
                <a16:creationId xmlns:a16="http://schemas.microsoft.com/office/drawing/2014/main" id="{BDC01006-F03B-F5E9-18B5-02B0239534C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E114165-40D9-E1C8-9441-01C287B84262}"/>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8FF54CF-7182-09A1-E3C3-902E2857EE45}"/>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079C2545-718E-E2AC-B0F2-AD747F9635DF}"/>
              </a:ext>
            </a:extLst>
          </p:cNvPr>
          <p:cNvSpPr txBox="1"/>
          <p:nvPr/>
        </p:nvSpPr>
        <p:spPr>
          <a:xfrm>
            <a:off x="919748" y="2121491"/>
            <a:ext cx="10084050" cy="3655873"/>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050" kern="100" dirty="0">
                <a:latin typeface="Times New Roman" panose="02020603050405020304" pitchFamily="18" charset="0"/>
                <a:ea typeface="Aptos" panose="020B0004020202020204" pitchFamily="34" charset="0"/>
                <a:cs typeface="Arial" panose="020B0604020202020204" pitchFamily="34" charset="0"/>
              </a:rPr>
              <a:t>A remittance advice may indicate that payment was denied for a reason other than a processing error. </a:t>
            </a:r>
          </a:p>
          <a:p>
            <a:pPr marL="285750" indent="-285750" algn="just">
              <a:lnSpc>
                <a:spcPct val="150000"/>
              </a:lnSpc>
              <a:spcAft>
                <a:spcPts val="600"/>
              </a:spcAft>
              <a:buFont typeface="Arial" panose="020B0604020202020204" pitchFamily="34" charset="0"/>
              <a:buChar char="•"/>
            </a:pPr>
            <a:r>
              <a:rPr lang="en-US" sz="2050" kern="100" dirty="0">
                <a:latin typeface="Times New Roman" panose="02020603050405020304" pitchFamily="18" charset="0"/>
                <a:ea typeface="Aptos" panose="020B0004020202020204" pitchFamily="34" charset="0"/>
                <a:cs typeface="Arial" panose="020B0604020202020204" pitchFamily="34" charset="0"/>
              </a:rPr>
              <a:t>The reasons for denials may include: </a:t>
            </a:r>
          </a:p>
          <a:p>
            <a:pPr marL="285750" indent="-285750" algn="just">
              <a:lnSpc>
                <a:spcPct val="150000"/>
              </a:lnSpc>
              <a:spcAft>
                <a:spcPts val="600"/>
              </a:spcAft>
              <a:buFont typeface="Arial" panose="020B0604020202020204" pitchFamily="34" charset="0"/>
              <a:buChar char="•"/>
            </a:pPr>
            <a:r>
              <a:rPr lang="en-US" sz="2050" kern="100" dirty="0">
                <a:latin typeface="Times New Roman" panose="02020603050405020304" pitchFamily="18" charset="0"/>
                <a:cs typeface="Arial" panose="020B0604020202020204" pitchFamily="34" charset="0"/>
              </a:rPr>
              <a:t>(1) procedure or service not medically necessary, </a:t>
            </a:r>
          </a:p>
          <a:p>
            <a:pPr marL="285750" indent="-285750" algn="just">
              <a:lnSpc>
                <a:spcPct val="150000"/>
              </a:lnSpc>
              <a:spcAft>
                <a:spcPts val="600"/>
              </a:spcAft>
              <a:buFont typeface="Arial" panose="020B0604020202020204" pitchFamily="34" charset="0"/>
              <a:buChar char="•"/>
            </a:pPr>
            <a:r>
              <a:rPr lang="en-US" sz="2050" kern="100" dirty="0">
                <a:latin typeface="Times New Roman" panose="02020603050405020304" pitchFamily="18" charset="0"/>
                <a:cs typeface="Arial" panose="020B0604020202020204" pitchFamily="34" charset="0"/>
              </a:rPr>
              <a:t>(2) pre-existing condition not covered, </a:t>
            </a:r>
          </a:p>
          <a:p>
            <a:pPr marL="285750" indent="-285750" algn="just">
              <a:lnSpc>
                <a:spcPct val="150000"/>
              </a:lnSpc>
              <a:spcAft>
                <a:spcPts val="600"/>
              </a:spcAft>
              <a:buFont typeface="Arial" panose="020B0604020202020204" pitchFamily="34" charset="0"/>
              <a:buChar char="•"/>
            </a:pPr>
            <a:r>
              <a:rPr lang="en-US" sz="2050" kern="100" dirty="0">
                <a:latin typeface="Times New Roman" panose="02020603050405020304" pitchFamily="18" charset="0"/>
                <a:cs typeface="Arial" panose="020B0604020202020204" pitchFamily="34" charset="0"/>
              </a:rPr>
              <a:t>A </a:t>
            </a:r>
            <a:r>
              <a:rPr lang="en-US" sz="2050" b="1" kern="100" dirty="0">
                <a:latin typeface="Times New Roman" panose="02020603050405020304" pitchFamily="18" charset="0"/>
                <a:cs typeface="Arial" panose="020B0604020202020204" pitchFamily="34" charset="0"/>
              </a:rPr>
              <a:t>pre-existing condition </a:t>
            </a:r>
            <a:r>
              <a:rPr lang="en-US" sz="2050" kern="100" dirty="0">
                <a:latin typeface="Times New Roman" panose="02020603050405020304" pitchFamily="18" charset="0"/>
                <a:cs typeface="Arial" panose="020B0604020202020204" pitchFamily="34" charset="0"/>
              </a:rPr>
              <a:t>is any medical condition that was diagnosed and/or treated within a specified period of time immediately preceding the enrollee’s effective date of coverage.</a:t>
            </a:r>
          </a:p>
        </p:txBody>
      </p:sp>
      <p:pic>
        <p:nvPicPr>
          <p:cNvPr id="7" name="Graphic 21">
            <a:extLst>
              <a:ext uri="{FF2B5EF4-FFF2-40B4-BE49-F238E27FC236}">
                <a16:creationId xmlns:a16="http://schemas.microsoft.com/office/drawing/2014/main" id="{14B166A5-8FC4-FE58-252D-93B0EB587B0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444251680"/>
      </p:ext>
    </p:extLst>
  </p:cSld>
  <p:clrMapOvr>
    <a:masterClrMapping/>
  </p:clrMapOvr>
  <mc:AlternateContent xmlns:mc="http://schemas.openxmlformats.org/markup-compatibility/2006" xmlns:p14="http://schemas.microsoft.com/office/powerpoint/2010/main">
    <mc:Choice Requires="p14">
      <p:transition p14:dur="10" advTm="168251"/>
    </mc:Choice>
    <mc:Fallback xmlns="">
      <p:transition advTm="16825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8F0E6-09B7-8DE3-BF0B-0600E4E8604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1415846-799A-7CEF-63A5-172DA1C317E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77E1162-7169-C24D-48F3-8AB902EAE7FE}"/>
              </a:ext>
            </a:extLst>
          </p:cNvPr>
          <p:cNvSpPr txBox="1"/>
          <p:nvPr/>
        </p:nvSpPr>
        <p:spPr>
          <a:xfrm>
            <a:off x="2577071" y="975974"/>
            <a:ext cx="6695550"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4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Appealing Denied Claims</a:t>
            </a:r>
          </a:p>
        </p:txBody>
      </p:sp>
      <p:sp>
        <p:nvSpPr>
          <p:cNvPr id="5" name="Rectangle 4">
            <a:extLst>
              <a:ext uri="{FF2B5EF4-FFF2-40B4-BE49-F238E27FC236}">
                <a16:creationId xmlns:a16="http://schemas.microsoft.com/office/drawing/2014/main" id="{7E278D4E-51A0-304E-8DB8-F30B71AB784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D7AF6AE8-2C28-0586-3D2A-55245953E453}"/>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9514A32-0CAE-AB8E-BF82-024EC026AD4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2F764F40-9A80-717F-6C86-E05B756E1810}"/>
              </a:ext>
            </a:extLst>
          </p:cNvPr>
          <p:cNvSpPr txBox="1"/>
          <p:nvPr/>
        </p:nvSpPr>
        <p:spPr>
          <a:xfrm>
            <a:off x="919748" y="2121491"/>
            <a:ext cx="10084050" cy="3933193"/>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(3) non-covered benefit, </a:t>
            </a:r>
          </a:p>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Excluded items may include procedures such as cosmetic surgery.</a:t>
            </a:r>
          </a:p>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(4) termination of coverage, </a:t>
            </a:r>
          </a:p>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The patient is no longer covered by the insurance policy.</a:t>
            </a:r>
          </a:p>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(5) failure to obtain preauthorization, </a:t>
            </a:r>
          </a:p>
          <a:p>
            <a:pPr marL="285750" indent="-285750" algn="just">
              <a:lnSpc>
                <a:spcPct val="150000"/>
              </a:lnSpc>
              <a:spcAft>
                <a:spcPts val="600"/>
              </a:spcAft>
              <a:buFont typeface="Arial" panose="020B0604020202020204" pitchFamily="34" charset="0"/>
              <a:buChar char="•"/>
            </a:pPr>
            <a:r>
              <a:rPr lang="en-US" sz="1900" kern="100" dirty="0">
                <a:latin typeface="Times New Roman" panose="02020603050405020304" pitchFamily="18" charset="0"/>
                <a:ea typeface="Aptos" panose="020B0004020202020204" pitchFamily="34" charset="0"/>
                <a:cs typeface="Arial" panose="020B0604020202020204" pitchFamily="34" charset="0"/>
              </a:rPr>
              <a:t>Many health plans require patients to call a toll-free number located on the insurance card to obtain prior authorization for particular treatments. If failure to obtain preauthorization was due to a medical emergency, it is possible to have penalties waived.</a:t>
            </a:r>
          </a:p>
        </p:txBody>
      </p:sp>
      <p:pic>
        <p:nvPicPr>
          <p:cNvPr id="7" name="Graphic 21">
            <a:extLst>
              <a:ext uri="{FF2B5EF4-FFF2-40B4-BE49-F238E27FC236}">
                <a16:creationId xmlns:a16="http://schemas.microsoft.com/office/drawing/2014/main" id="{FFAF1C37-ED7F-D523-0BCB-DDC1F183D56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530985755"/>
      </p:ext>
    </p:extLst>
  </p:cSld>
  <p:clrMapOvr>
    <a:masterClrMapping/>
  </p:clrMapOvr>
  <mc:AlternateContent xmlns:mc="http://schemas.openxmlformats.org/markup-compatibility/2006" xmlns:p14="http://schemas.microsoft.com/office/powerpoint/2010/main">
    <mc:Choice Requires="p14">
      <p:transition p14:dur="10" advTm="158991"/>
    </mc:Choice>
    <mc:Fallback xmlns="">
      <p:transition advTm="158991"/>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A0764-345E-644A-B191-24ECE12C757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43B271F-E84A-45A7-2895-7B8890909DD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4FAC0686-CA31-A5DD-DAEE-24C3FD91DDDB}"/>
              </a:ext>
            </a:extLst>
          </p:cNvPr>
          <p:cNvSpPr txBox="1"/>
          <p:nvPr/>
        </p:nvSpPr>
        <p:spPr>
          <a:xfrm>
            <a:off x="2577071" y="975974"/>
            <a:ext cx="6695550" cy="61555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400" b="1" dirty="0">
                <a:solidFill>
                  <a:srgbClr val="00B0F0"/>
                </a:solidFill>
                <a:effectLst/>
                <a:latin typeface="Times New Roman" panose="02020603050405020304" pitchFamily="18" charset="0"/>
                <a:ea typeface="Aptos" panose="020B0004020202020204" pitchFamily="34" charset="0"/>
                <a:cs typeface="Arial" panose="020B0604020202020204" pitchFamily="34" charset="0"/>
              </a:rPr>
              <a:t>Appealing Denied Claims</a:t>
            </a:r>
          </a:p>
        </p:txBody>
      </p:sp>
      <p:sp>
        <p:nvSpPr>
          <p:cNvPr id="5" name="Rectangle 4">
            <a:extLst>
              <a:ext uri="{FF2B5EF4-FFF2-40B4-BE49-F238E27FC236}">
                <a16:creationId xmlns:a16="http://schemas.microsoft.com/office/drawing/2014/main" id="{E67A5CE8-3996-BD87-2AB7-F0E9A3077D2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82203F0-05D6-AC3A-81BA-52280D6AAF34}"/>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A61B623-3A4C-41CD-CABF-7AC4BA1BA6C4}"/>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03</a:t>
            </a:r>
          </a:p>
        </p:txBody>
      </p:sp>
      <p:sp>
        <p:nvSpPr>
          <p:cNvPr id="48" name="TextBox 47">
            <a:extLst>
              <a:ext uri="{FF2B5EF4-FFF2-40B4-BE49-F238E27FC236}">
                <a16:creationId xmlns:a16="http://schemas.microsoft.com/office/drawing/2014/main" id="{42C845B8-3B81-552A-9F2D-81B7AC28449B}"/>
              </a:ext>
            </a:extLst>
          </p:cNvPr>
          <p:cNvSpPr txBox="1"/>
          <p:nvPr/>
        </p:nvSpPr>
        <p:spPr>
          <a:xfrm>
            <a:off x="919748" y="2121491"/>
            <a:ext cx="10084050" cy="4217565"/>
          </a:xfrm>
          <a:prstGeom prst="rect">
            <a:avLst/>
          </a:prstGeom>
          <a:noFill/>
        </p:spPr>
        <p:txBody>
          <a:bodyPr wrap="square" rtlCol="0">
            <a:spAutoFit/>
          </a:bodyPr>
          <a:lstStyle/>
          <a:p>
            <a:pPr marL="28575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(6) out-of- network provider used,</a:t>
            </a:r>
          </a:p>
          <a:p>
            <a:pPr marL="28575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cs typeface="Arial" panose="020B0604020202020204" pitchFamily="34" charset="0"/>
              </a:rPr>
              <a:t>(7) lower level of care could have been provided. It occurs when: </a:t>
            </a:r>
          </a:p>
          <a:p>
            <a:pPr algn="just">
              <a:lnSpc>
                <a:spcPct val="150000"/>
              </a:lnSpc>
              <a:spcAft>
                <a:spcPts val="600"/>
              </a:spcAft>
            </a:pPr>
            <a:r>
              <a:rPr lang="en-US" sz="2400" kern="100" dirty="0">
                <a:latin typeface="Times New Roman" panose="02020603050405020304" pitchFamily="18" charset="0"/>
                <a:cs typeface="Arial" panose="020B0604020202020204" pitchFamily="34" charset="0"/>
              </a:rPr>
              <a:t>(a) care rendered on an inpatient basis is normally provided on an outpatient basis, </a:t>
            </a:r>
          </a:p>
          <a:p>
            <a:pPr algn="just">
              <a:lnSpc>
                <a:spcPct val="150000"/>
              </a:lnSpc>
              <a:spcAft>
                <a:spcPts val="600"/>
              </a:spcAft>
            </a:pPr>
            <a:r>
              <a:rPr lang="en-US" sz="2400" kern="100" dirty="0">
                <a:latin typeface="Times New Roman" panose="02020603050405020304" pitchFamily="18" charset="0"/>
                <a:cs typeface="Arial" panose="020B0604020202020204" pitchFamily="34" charset="0"/>
              </a:rPr>
              <a:t>(b) outpatient surgery could have been performed in a provider’s office, or </a:t>
            </a:r>
          </a:p>
          <a:p>
            <a:pPr algn="just">
              <a:lnSpc>
                <a:spcPct val="150000"/>
              </a:lnSpc>
              <a:spcAft>
                <a:spcPts val="600"/>
              </a:spcAft>
            </a:pPr>
            <a:r>
              <a:rPr lang="en-US" sz="2400" kern="100" dirty="0">
                <a:latin typeface="Times New Roman" panose="02020603050405020304" pitchFamily="18" charset="0"/>
                <a:cs typeface="Arial" panose="020B0604020202020204" pitchFamily="34" charset="0"/>
              </a:rPr>
              <a:t>(c) skilled nursing care could have been performed by a home health agency.</a:t>
            </a:r>
          </a:p>
          <a:p>
            <a:pPr marL="285750" indent="-285750" algn="just">
              <a:lnSpc>
                <a:spcPct val="150000"/>
              </a:lnSpc>
              <a:spcAft>
                <a:spcPts val="600"/>
              </a:spcAft>
              <a:buFont typeface="Arial" panose="020B0604020202020204" pitchFamily="34" charset="0"/>
              <a:buChar char="•"/>
            </a:pPr>
            <a:endParaRPr lang="en-US" sz="2050" kern="100" dirty="0">
              <a:latin typeface="Times New Roman" panose="02020603050405020304" pitchFamily="18" charset="0"/>
              <a:cs typeface="Arial" panose="020B0604020202020204" pitchFamily="34" charset="0"/>
            </a:endParaRPr>
          </a:p>
        </p:txBody>
      </p:sp>
      <p:pic>
        <p:nvPicPr>
          <p:cNvPr id="7" name="Graphic 21">
            <a:extLst>
              <a:ext uri="{FF2B5EF4-FFF2-40B4-BE49-F238E27FC236}">
                <a16:creationId xmlns:a16="http://schemas.microsoft.com/office/drawing/2014/main" id="{E109AC7D-C231-6C7F-69B3-03B7A29BCCF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750506777"/>
      </p:ext>
    </p:extLst>
  </p:cSld>
  <p:clrMapOvr>
    <a:masterClrMapping/>
  </p:clrMapOvr>
  <mc:AlternateContent xmlns:mc="http://schemas.openxmlformats.org/markup-compatibility/2006" xmlns:p14="http://schemas.microsoft.com/office/powerpoint/2010/main">
    <mc:Choice Requires="p14">
      <p:transition p14:dur="10" advTm="287780"/>
    </mc:Choice>
    <mc:Fallback xmlns="">
      <p:transition advTm="28778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98859" y="1188070"/>
            <a:ext cx="4113898" cy="823752"/>
          </a:xfrm>
          <a:prstGeom prst="rect">
            <a:avLst/>
          </a:prstGeom>
          <a:noFill/>
        </p:spPr>
        <p:txBody>
          <a:bodyPr wrap="square" rtlCol="0">
            <a:spAutoFit/>
          </a:bodyPr>
          <a:lstStyle/>
          <a:p>
            <a:pPr algn="ctr">
              <a:lnSpc>
                <a:spcPct val="150000"/>
              </a:lnSpc>
              <a:spcAft>
                <a:spcPts val="600"/>
              </a:spcAft>
            </a:pPr>
            <a:r>
              <a:rPr lang="en-US" sz="3600" b="1" kern="100" dirty="0">
                <a:latin typeface="Times New Roman" panose="02020603050405020304" pitchFamily="18" charset="0"/>
                <a:cs typeface="Arial" panose="020B0604020202020204" pitchFamily="34" charset="0"/>
              </a:rPr>
              <a:t>Key Takeaways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37433" y="2495028"/>
            <a:ext cx="8513935" cy="4436792"/>
          </a:xfrm>
          <a:prstGeom prst="rect">
            <a:avLst/>
          </a:prstGeom>
          <a:noFill/>
        </p:spPr>
        <p:txBody>
          <a:bodyPr wrap="square" rtlCol="0">
            <a:spAutoFit/>
          </a:bodyPr>
          <a:lstStyle/>
          <a:p>
            <a:pPr marL="457200" marR="0" indent="-457200" algn="just">
              <a:lnSpc>
                <a:spcPct val="150000"/>
              </a:lnSpc>
              <a:spcAft>
                <a:spcPts val="600"/>
              </a:spcAft>
              <a:buFont typeface="+mj-lt"/>
              <a:buAutoNum type="arabicPeriod"/>
            </a:pPr>
            <a:r>
              <a:rPr lang="en-US" sz="2300" kern="100" dirty="0">
                <a:latin typeface="Times New Roman" panose="02020603050405020304" pitchFamily="18" charset="0"/>
                <a:cs typeface="Arial" panose="020B0604020202020204" pitchFamily="34" charset="0"/>
              </a:rPr>
              <a:t>The insurance claim used to report professional and technical services is called the CMS-1500 claim.</a:t>
            </a:r>
          </a:p>
          <a:p>
            <a:pPr marL="457200" marR="0" indent="-457200" algn="just">
              <a:lnSpc>
                <a:spcPct val="150000"/>
              </a:lnSpc>
              <a:spcAft>
                <a:spcPts val="600"/>
              </a:spcAft>
              <a:buFont typeface="+mj-lt"/>
              <a:buAutoNum type="arabicPeriod"/>
            </a:pPr>
            <a:r>
              <a:rPr lang="en-US" sz="2300" kern="100" dirty="0">
                <a:latin typeface="Times New Roman" panose="02020603050405020304" pitchFamily="18" charset="0"/>
                <a:cs typeface="Arial" panose="020B0604020202020204" pitchFamily="34" charset="0"/>
              </a:rPr>
              <a:t>The processing of an insurance claim begins when the new or established patient contacts the medical practice to schedule an appointment for health care. </a:t>
            </a:r>
          </a:p>
          <a:p>
            <a:pPr marL="457200" marR="0" indent="-457200" algn="just">
              <a:lnSpc>
                <a:spcPct val="150000"/>
              </a:lnSpc>
              <a:spcAft>
                <a:spcPts val="600"/>
              </a:spcAft>
              <a:buFont typeface="+mj-lt"/>
              <a:buAutoNum type="arabicPeriod"/>
            </a:pPr>
            <a:r>
              <a:rPr lang="en-US" sz="2300" kern="100" dirty="0">
                <a:latin typeface="Times New Roman" panose="02020603050405020304" pitchFamily="18" charset="0"/>
                <a:cs typeface="Arial" panose="020B0604020202020204" pitchFamily="34" charset="0"/>
              </a:rPr>
              <a:t>New patients should be pre-registered so that identification and health insurance information can be obtained prior to the scheduled office visit. </a:t>
            </a:r>
            <a:endParaRPr lang="en-US" sz="2300" dirty="0">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03</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00307"/>
    </mc:Choice>
    <mc:Fallback xmlns="">
      <p:transition spd="slow" advTm="10030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7DF42-39D0-EBE4-051A-A5F969CA4B4A}"/>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294FD0B-C02B-84F3-C13B-61E1AED7630B}"/>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E8BEA73-FFB1-9F6E-61C7-9642FE08EAF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7111FB0-387F-985A-43DC-BB305DB53FB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0BEB7841-C29F-78E9-CA8F-F7DE7483A0D0}"/>
              </a:ext>
            </a:extLst>
          </p:cNvPr>
          <p:cNvSpPr txBox="1"/>
          <p:nvPr/>
        </p:nvSpPr>
        <p:spPr>
          <a:xfrm>
            <a:off x="4689259" y="1412953"/>
            <a:ext cx="4113898" cy="823752"/>
          </a:xfrm>
          <a:prstGeom prst="rect">
            <a:avLst/>
          </a:prstGeom>
          <a:noFill/>
        </p:spPr>
        <p:txBody>
          <a:bodyPr wrap="square" rtlCol="0">
            <a:spAutoFit/>
          </a:bodyPr>
          <a:lstStyle/>
          <a:p>
            <a:pPr algn="ctr">
              <a:lnSpc>
                <a:spcPct val="150000"/>
              </a:lnSpc>
              <a:spcAft>
                <a:spcPts val="600"/>
              </a:spcAft>
            </a:pPr>
            <a:r>
              <a:rPr lang="en-US" sz="3600" b="1" kern="100" dirty="0">
                <a:latin typeface="Times New Roman" panose="02020603050405020304" pitchFamily="18" charset="0"/>
                <a:cs typeface="Arial" panose="020B0604020202020204" pitchFamily="34" charset="0"/>
              </a:rPr>
              <a:t>Key Takeaways</a:t>
            </a:r>
          </a:p>
        </p:txBody>
      </p:sp>
      <p:sp>
        <p:nvSpPr>
          <p:cNvPr id="28" name="Rectangle 27">
            <a:extLst>
              <a:ext uri="{FF2B5EF4-FFF2-40B4-BE49-F238E27FC236}">
                <a16:creationId xmlns:a16="http://schemas.microsoft.com/office/drawing/2014/main" id="{15C41670-2419-C8EA-534E-6D31589A579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2975FC99-03D2-F3A5-B8EA-51F1CD36A685}"/>
              </a:ext>
            </a:extLst>
          </p:cNvPr>
          <p:cNvSpPr txBox="1"/>
          <p:nvPr/>
        </p:nvSpPr>
        <p:spPr>
          <a:xfrm>
            <a:off x="3598250" y="2495028"/>
            <a:ext cx="8025479" cy="3752437"/>
          </a:xfrm>
          <a:prstGeom prst="rect">
            <a:avLst/>
          </a:prstGeom>
          <a:noFill/>
        </p:spPr>
        <p:txBody>
          <a:bodyPr wrap="square" rtlCol="0">
            <a:spAutoFit/>
          </a:bodyPr>
          <a:lstStyle/>
          <a:p>
            <a:pPr marL="0" marR="0" algn="just">
              <a:lnSpc>
                <a:spcPct val="200000"/>
              </a:lnSpc>
              <a:spcAft>
                <a:spcPts val="600"/>
              </a:spcAft>
            </a:pPr>
            <a:r>
              <a:rPr lang="en-US" sz="2350" kern="100" dirty="0">
                <a:effectLst/>
                <a:latin typeface="Times New Roman" panose="02020603050405020304" pitchFamily="18" charset="0"/>
                <a:ea typeface="Aptos" panose="020B0004020202020204" pitchFamily="34" charset="0"/>
                <a:cs typeface="Arial" panose="020B0604020202020204" pitchFamily="34" charset="0"/>
              </a:rPr>
              <a:t>4. Established patients are usually rescheduled at checkout of a current appointment.</a:t>
            </a:r>
          </a:p>
          <a:p>
            <a:pPr marL="0" marR="0" algn="just">
              <a:lnSpc>
                <a:spcPct val="200000"/>
              </a:lnSpc>
              <a:spcAft>
                <a:spcPts val="600"/>
              </a:spcAft>
            </a:pPr>
            <a:r>
              <a:rPr lang="en-US" sz="2350" kern="100" dirty="0">
                <a:latin typeface="Times New Roman" panose="02020603050405020304" pitchFamily="18" charset="0"/>
                <a:ea typeface="Aptos" panose="020B0004020202020204" pitchFamily="34" charset="0"/>
                <a:cs typeface="Arial" panose="020B0604020202020204" pitchFamily="34" charset="0"/>
              </a:rPr>
              <a:t>5. The life cycle of a claim includes four stages: claims submission, claims processing, claims adjudication, and payment.</a:t>
            </a:r>
          </a:p>
          <a:p>
            <a:pPr marL="0" marR="0" algn="just">
              <a:lnSpc>
                <a:spcPct val="200000"/>
              </a:lnSpc>
              <a:spcAft>
                <a:spcPts val="600"/>
              </a:spcAft>
            </a:pPr>
            <a:r>
              <a:rPr lang="en-US" sz="2350" kern="100" dirty="0">
                <a:latin typeface="Times New Roman" panose="02020603050405020304" pitchFamily="18" charset="0"/>
                <a:ea typeface="Aptos" panose="020B0004020202020204" pitchFamily="34" charset="0"/>
                <a:cs typeface="Arial" panose="020B0604020202020204" pitchFamily="34" charset="0"/>
              </a:rPr>
              <a:t>6. Reasons for denied claims.</a:t>
            </a:r>
          </a:p>
        </p:txBody>
      </p:sp>
      <p:sp>
        <p:nvSpPr>
          <p:cNvPr id="32" name="Rectangle 31">
            <a:extLst>
              <a:ext uri="{FF2B5EF4-FFF2-40B4-BE49-F238E27FC236}">
                <a16:creationId xmlns:a16="http://schemas.microsoft.com/office/drawing/2014/main" id="{C5076E2E-2723-41F5-0883-23E2E39D9740}"/>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D492A6-8D78-6179-69E6-80F3A43960AC}"/>
              </a:ext>
            </a:extLst>
          </p:cNvPr>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34" name="TextBox 33">
            <a:extLst>
              <a:ext uri="{FF2B5EF4-FFF2-40B4-BE49-F238E27FC236}">
                <a16:creationId xmlns:a16="http://schemas.microsoft.com/office/drawing/2014/main" id="{A6428027-A2F4-72F7-3A6F-D7C80D03B7A8}"/>
              </a:ext>
            </a:extLst>
          </p:cNvPr>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03</a:t>
            </a:r>
          </a:p>
        </p:txBody>
      </p:sp>
      <p:pic>
        <p:nvPicPr>
          <p:cNvPr id="6" name="Graphic 21">
            <a:extLst>
              <a:ext uri="{FF2B5EF4-FFF2-40B4-BE49-F238E27FC236}">
                <a16:creationId xmlns:a16="http://schemas.microsoft.com/office/drawing/2014/main" id="{D9A27A8E-7B79-D7D4-51C5-6C293EE5695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544861580"/>
      </p:ext>
    </p:extLst>
  </p:cSld>
  <p:clrMapOvr>
    <a:masterClrMapping/>
  </p:clrMapOvr>
  <mc:AlternateContent xmlns:mc="http://schemas.openxmlformats.org/markup-compatibility/2006" xmlns:p14="http://schemas.microsoft.com/office/powerpoint/2010/main">
    <mc:Choice Requires="p14">
      <p:transition spd="slow" p14:dur="2000" advTm="63647"/>
    </mc:Choice>
    <mc:Fallback xmlns="">
      <p:transition spd="slow" advTm="6364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532"/>
    </mc:Choice>
    <mc:Fallback xmlns="">
      <p:transition spd="slow" advTm="33532"/>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23.6|29.4|26.5"/>
</p:tagLst>
</file>

<file path=ppt/tags/tag2.xml><?xml version="1.0" encoding="utf-8"?>
<p:tagLst xmlns:a="http://schemas.openxmlformats.org/drawingml/2006/main" xmlns:r="http://schemas.openxmlformats.org/officeDocument/2006/relationships" xmlns:p="http://schemas.openxmlformats.org/presentationml/2006/main">
  <p:tag name="TIMING" val="|11.3|71.8|38.2"/>
</p:tagLst>
</file>

<file path=ppt/tags/tag3.xml><?xml version="1.0" encoding="utf-8"?>
<p:tagLst xmlns:a="http://schemas.openxmlformats.org/drawingml/2006/main" xmlns:r="http://schemas.openxmlformats.org/officeDocument/2006/relationships" xmlns:p="http://schemas.openxmlformats.org/presentationml/2006/main">
  <p:tag name="TIMING" val="|55.2|456.9"/>
</p:tagLst>
</file>

<file path=ppt/tags/tag4.xml><?xml version="1.0" encoding="utf-8"?>
<p:tagLst xmlns:a="http://schemas.openxmlformats.org/drawingml/2006/main" xmlns:r="http://schemas.openxmlformats.org/officeDocument/2006/relationships" xmlns:p="http://schemas.openxmlformats.org/presentationml/2006/main">
  <p:tag name="TIMING" val="|10.2|36.7|51.5"/>
</p:tagLst>
</file>

<file path=ppt/tags/tag5.xml><?xml version="1.0" encoding="utf-8"?>
<p:tagLst xmlns:a="http://schemas.openxmlformats.org/drawingml/2006/main" xmlns:r="http://schemas.openxmlformats.org/officeDocument/2006/relationships" xmlns:p="http://schemas.openxmlformats.org/presentationml/2006/main">
  <p:tag name="TIMING" val="|18.5|53.3|57.2"/>
</p:tagLst>
</file>

<file path=ppt/tags/tag6.xml><?xml version="1.0" encoding="utf-8"?>
<p:tagLst xmlns:a="http://schemas.openxmlformats.org/drawingml/2006/main" xmlns:r="http://schemas.openxmlformats.org/officeDocument/2006/relationships" xmlns:p="http://schemas.openxmlformats.org/presentationml/2006/main">
  <p:tag name="TIMING" val="|2|77.3"/>
</p:tagLst>
</file>

<file path=ppt/tags/tag7.xml><?xml version="1.0" encoding="utf-8"?>
<p:tagLst xmlns:a="http://schemas.openxmlformats.org/drawingml/2006/main" xmlns:r="http://schemas.openxmlformats.org/officeDocument/2006/relationships" xmlns:p="http://schemas.openxmlformats.org/presentationml/2006/main">
  <p:tag name="TIMING" val="|6.6|46.7"/>
</p:tagLst>
</file>

<file path=ppt/tags/tag8.xml><?xml version="1.0" encoding="utf-8"?>
<p:tagLst xmlns:a="http://schemas.openxmlformats.org/drawingml/2006/main" xmlns:r="http://schemas.openxmlformats.org/officeDocument/2006/relationships" xmlns:p="http://schemas.openxmlformats.org/presentationml/2006/main">
  <p:tag name="TIMING" val="|6.6|46.7"/>
</p:tagLst>
</file>

<file path=ppt/tags/tag9.xml><?xml version="1.0" encoding="utf-8"?>
<p:tagLst xmlns:a="http://schemas.openxmlformats.org/drawingml/2006/main" xmlns:r="http://schemas.openxmlformats.org/officeDocument/2006/relationships" xmlns:p="http://schemas.openxmlformats.org/presentationml/2006/main">
  <p:tag name="TIMING" val="|7.3|11.5|60"/>
</p:tagLst>
</file>

<file path=ppt/tags/tag10.xml><?xml version="1.0" encoding="utf-8"?>
<p:tagLst xmlns:a="http://schemas.openxmlformats.org/drawingml/2006/main" xmlns:r="http://schemas.openxmlformats.org/officeDocument/2006/relationships" xmlns:p="http://schemas.openxmlformats.org/presentationml/2006/main">
  <p:tag name="TIMING" val="|5.1|94.5"/>
</p:tagLst>
</file>

<file path=ppt/tags/tag11.xml><?xml version="1.0" encoding="utf-8"?>
<p:tagLst xmlns:a="http://schemas.openxmlformats.org/drawingml/2006/main" xmlns:r="http://schemas.openxmlformats.org/officeDocument/2006/relationships" xmlns:p="http://schemas.openxmlformats.org/presentationml/2006/main">
  <p:tag name="TIMING" val="|6.6|46.7"/>
</p:tagLst>
</file>

<file path=ppt/tags/tag12.xml><?xml version="1.0" encoding="utf-8"?>
<p:tagLst xmlns:a="http://schemas.openxmlformats.org/drawingml/2006/main" xmlns:r="http://schemas.openxmlformats.org/officeDocument/2006/relationships" xmlns:p="http://schemas.openxmlformats.org/presentationml/2006/main">
  <p:tag name="TIMING" val="|8.2|75|37"/>
</p:tagLst>
</file>

<file path=ppt/tags/tag13.xml><?xml version="1.0" encoding="utf-8"?>
<p:tagLst xmlns:a="http://schemas.openxmlformats.org/drawingml/2006/main" xmlns:r="http://schemas.openxmlformats.org/officeDocument/2006/relationships" xmlns:p="http://schemas.openxmlformats.org/presentationml/2006/main">
  <p:tag name="TIMING" val="|6.6|46.7"/>
</p:tagLst>
</file>

<file path=ppt/tags/tag14.xml><?xml version="1.0" encoding="utf-8"?>
<p:tagLst xmlns:a="http://schemas.openxmlformats.org/drawingml/2006/main" xmlns:r="http://schemas.openxmlformats.org/officeDocument/2006/relationships" xmlns:p="http://schemas.openxmlformats.org/presentationml/2006/main">
  <p:tag name="TIMING" val="|6.6|46.7"/>
</p:tagLst>
</file>

<file path=ppt/tags/tag15.xml><?xml version="1.0" encoding="utf-8"?>
<p:tagLst xmlns:a="http://schemas.openxmlformats.org/drawingml/2006/main" xmlns:r="http://schemas.openxmlformats.org/officeDocument/2006/relationships" xmlns:p="http://schemas.openxmlformats.org/presentationml/2006/main">
  <p:tag name="TIMING" val="|6.6|46.7"/>
</p:tagLst>
</file>

<file path=ppt/tags/tag16.xml><?xml version="1.0" encoding="utf-8"?>
<p:tagLst xmlns:a="http://schemas.openxmlformats.org/drawingml/2006/main" xmlns:r="http://schemas.openxmlformats.org/officeDocument/2006/relationships" xmlns:p="http://schemas.openxmlformats.org/presentationml/2006/main">
  <p:tag name="TIMING" val="|5.5|92.2|33.1"/>
</p:tagLst>
</file>

<file path=ppt/tags/tag17.xml><?xml version="1.0" encoding="utf-8"?>
<p:tagLst xmlns:a="http://schemas.openxmlformats.org/drawingml/2006/main" xmlns:r="http://schemas.openxmlformats.org/officeDocument/2006/relationships" xmlns:p="http://schemas.openxmlformats.org/presentationml/2006/main">
  <p:tag name="TIMING" val="|36.1|64.8"/>
</p:tagLst>
</file>

<file path=ppt/tags/tag18.xml><?xml version="1.0" encoding="utf-8"?>
<p:tagLst xmlns:a="http://schemas.openxmlformats.org/drawingml/2006/main" xmlns:r="http://schemas.openxmlformats.org/officeDocument/2006/relationships" xmlns:p="http://schemas.openxmlformats.org/presentationml/2006/main">
  <p:tag name="TIMING" val="|5.1"/>
</p:tagLst>
</file>

<file path=ppt/tags/tag19.xml><?xml version="1.0" encoding="utf-8"?>
<p:tagLst xmlns:a="http://schemas.openxmlformats.org/drawingml/2006/main" xmlns:r="http://schemas.openxmlformats.org/officeDocument/2006/relationships" xmlns:p="http://schemas.openxmlformats.org/presentationml/2006/main">
  <p:tag name="TIMING" val="|7.7|14.8"/>
</p:tagLst>
</file>

<file path=ppt/tags/tag20.xml><?xml version="1.0" encoding="utf-8"?>
<p:tagLst xmlns:a="http://schemas.openxmlformats.org/drawingml/2006/main" xmlns:r="http://schemas.openxmlformats.org/officeDocument/2006/relationships" xmlns:p="http://schemas.openxmlformats.org/presentationml/2006/main">
  <p:tag name="TIMING" val="|8.9|87.8|99.7|37.5"/>
</p:tagLst>
</file>

<file path=ppt/tags/tag21.xml><?xml version="1.0" encoding="utf-8"?>
<p:tagLst xmlns:a="http://schemas.openxmlformats.org/drawingml/2006/main" xmlns:r="http://schemas.openxmlformats.org/officeDocument/2006/relationships" xmlns:p="http://schemas.openxmlformats.org/presentationml/2006/main">
  <p:tag name="TIMING" val="|10.6|29.9|50.2"/>
</p:tagLst>
</file>

<file path=ppt/tags/tag22.xml><?xml version="1.0" encoding="utf-8"?>
<p:tagLst xmlns:a="http://schemas.openxmlformats.org/drawingml/2006/main" xmlns:r="http://schemas.openxmlformats.org/officeDocument/2006/relationships" xmlns:p="http://schemas.openxmlformats.org/presentationml/2006/main">
  <p:tag name="TIMING" val="|6.4|32.5"/>
</p:tagLst>
</file>

<file path=ppt/tags/tag23.xml><?xml version="1.0" encoding="utf-8"?>
<p:tagLst xmlns:a="http://schemas.openxmlformats.org/drawingml/2006/main" xmlns:r="http://schemas.openxmlformats.org/officeDocument/2006/relationships" xmlns:p="http://schemas.openxmlformats.org/presentationml/2006/main">
  <p:tag name="TIMING" val="|13.9|53.8|11.4|17.5|22.1"/>
</p:tagLst>
</file>

<file path=ppt/tags/tag24.xml><?xml version="1.0" encoding="utf-8"?>
<p:tagLst xmlns:a="http://schemas.openxmlformats.org/drawingml/2006/main" xmlns:r="http://schemas.openxmlformats.org/officeDocument/2006/relationships" xmlns:p="http://schemas.openxmlformats.org/presentationml/2006/main">
  <p:tag name="TIMING" val="|4.2|91.2"/>
</p:tagLst>
</file>

<file path=ppt/tags/tag25.xml><?xml version="1.0" encoding="utf-8"?>
<p:tagLst xmlns:a="http://schemas.openxmlformats.org/drawingml/2006/main" xmlns:r="http://schemas.openxmlformats.org/officeDocument/2006/relationships" xmlns:p="http://schemas.openxmlformats.org/presentationml/2006/main">
  <p:tag name="TIMING" val="|1.9|54.4|48.5"/>
</p:tagLst>
</file>

<file path=ppt/tags/tag26.xml><?xml version="1.0" encoding="utf-8"?>
<p:tagLst xmlns:a="http://schemas.openxmlformats.org/drawingml/2006/main" xmlns:r="http://schemas.openxmlformats.org/officeDocument/2006/relationships" xmlns:p="http://schemas.openxmlformats.org/presentationml/2006/main">
  <p:tag name="TIMING" val="|1.3|37.7|77.8"/>
</p:tagLst>
</file>

<file path=ppt/tags/tag27.xml><?xml version="1.0" encoding="utf-8"?>
<p:tagLst xmlns:a="http://schemas.openxmlformats.org/drawingml/2006/main" xmlns:r="http://schemas.openxmlformats.org/officeDocument/2006/relationships" xmlns:p="http://schemas.openxmlformats.org/presentationml/2006/main">
  <p:tag name="TIMING" val="|2.5|45.6|16.5|39.4"/>
</p:tagLst>
</file>

<file path=ppt/tags/tag28.xml><?xml version="1.0" encoding="utf-8"?>
<p:tagLst xmlns:a="http://schemas.openxmlformats.org/drawingml/2006/main" xmlns:r="http://schemas.openxmlformats.org/officeDocument/2006/relationships" xmlns:p="http://schemas.openxmlformats.org/presentationml/2006/main">
  <p:tag name="TIMING" val="|1.3|58.1|56.7"/>
</p:tagLst>
</file>

<file path=ppt/tags/tag29.xml><?xml version="1.0" encoding="utf-8"?>
<p:tagLst xmlns:a="http://schemas.openxmlformats.org/drawingml/2006/main" xmlns:r="http://schemas.openxmlformats.org/officeDocument/2006/relationships" xmlns:p="http://schemas.openxmlformats.org/presentationml/2006/main">
  <p:tag name="TIMING" val="|7.6|24.5|41.9"/>
</p:tagLst>
</file>

<file path=ppt/tags/tag30.xml><?xml version="1.0" encoding="utf-8"?>
<p:tagLst xmlns:a="http://schemas.openxmlformats.org/drawingml/2006/main" xmlns:r="http://schemas.openxmlformats.org/officeDocument/2006/relationships" xmlns:p="http://schemas.openxmlformats.org/presentationml/2006/main">
  <p:tag name="TIMING" val="|1.2|39.2|70.6"/>
</p:tagLst>
</file>

<file path=ppt/tags/tag31.xml><?xml version="1.0" encoding="utf-8"?>
<p:tagLst xmlns:a="http://schemas.openxmlformats.org/drawingml/2006/main" xmlns:r="http://schemas.openxmlformats.org/officeDocument/2006/relationships" xmlns:p="http://schemas.openxmlformats.org/presentationml/2006/main">
  <p:tag name="TIMING" val="|19.2"/>
</p:tagLst>
</file>

<file path=ppt/tags/tag32.xml><?xml version="1.0" encoding="utf-8"?>
<p:tagLst xmlns:a="http://schemas.openxmlformats.org/drawingml/2006/main" xmlns:r="http://schemas.openxmlformats.org/officeDocument/2006/relationships" xmlns:p="http://schemas.openxmlformats.org/presentationml/2006/main">
  <p:tag name="TIMING" val="|6.9|58.5|18.6|24.7"/>
</p:tagLst>
</file>

<file path=ppt/tags/tag33.xml><?xml version="1.0" encoding="utf-8"?>
<p:tagLst xmlns:a="http://schemas.openxmlformats.org/drawingml/2006/main" xmlns:r="http://schemas.openxmlformats.org/officeDocument/2006/relationships" xmlns:p="http://schemas.openxmlformats.org/presentationml/2006/main">
  <p:tag name="TIMING" val="|5.8|44.5|25.5"/>
</p:tagLst>
</file>

<file path=ppt/tags/tag34.xml><?xml version="1.0" encoding="utf-8"?>
<p:tagLst xmlns:a="http://schemas.openxmlformats.org/drawingml/2006/main" xmlns:r="http://schemas.openxmlformats.org/officeDocument/2006/relationships" xmlns:p="http://schemas.openxmlformats.org/presentationml/2006/main">
  <p:tag name="TIMING" val="|1.3|36.5|15.7"/>
</p:tagLst>
</file>

<file path=ppt/tags/tag35.xml><?xml version="1.0" encoding="utf-8"?>
<p:tagLst xmlns:a="http://schemas.openxmlformats.org/drawingml/2006/main" xmlns:r="http://schemas.openxmlformats.org/officeDocument/2006/relationships" xmlns:p="http://schemas.openxmlformats.org/presentationml/2006/main">
  <p:tag name="TIMING" val="|1.3|29.8|30.7|96.4|75.3"/>
</p:tagLst>
</file>

<file path=ppt/tags/tag36.xml><?xml version="1.0" encoding="utf-8"?>
<p:tagLst xmlns:a="http://schemas.openxmlformats.org/drawingml/2006/main" xmlns:r="http://schemas.openxmlformats.org/officeDocument/2006/relationships" xmlns:p="http://schemas.openxmlformats.org/presentationml/2006/main">
  <p:tag name="TIMING" val="|17.2|24.5|19.9"/>
</p:tagLst>
</file>

<file path=ppt/tags/tag37.xml><?xml version="1.0" encoding="utf-8"?>
<p:tagLst xmlns:a="http://schemas.openxmlformats.org/drawingml/2006/main" xmlns:r="http://schemas.openxmlformats.org/officeDocument/2006/relationships" xmlns:p="http://schemas.openxmlformats.org/presentationml/2006/main">
  <p:tag name="TIMING" val="|1.2|16.5|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3325</TotalTime>
  <Words>2533</Words>
  <Application>Microsoft Office PowerPoint</Application>
  <PresentationFormat>Widescreen</PresentationFormat>
  <Paragraphs>244</Paragraphs>
  <Slides>39</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Alexandria</vt:lpstr>
      <vt:lpstr>Arial</vt:lpstr>
      <vt:lpstr>Calibri</vt:lpstr>
      <vt:lpstr>Calibri Light</vt:lpstr>
      <vt:lpstr>Roboto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Hayat Farag</cp:lastModifiedBy>
  <cp:revision>466</cp:revision>
  <dcterms:created xsi:type="dcterms:W3CDTF">2023-04-29T09:08:00Z</dcterms:created>
  <dcterms:modified xsi:type="dcterms:W3CDTF">2025-06-15T20:38:47Z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