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303" r:id="rId6"/>
    <p:sldId id="271" r:id="rId7"/>
    <p:sldId id="313" r:id="rId8"/>
    <p:sldId id="276" r:id="rId9"/>
    <p:sldId id="1146" r:id="rId10"/>
    <p:sldId id="1147" r:id="rId11"/>
    <p:sldId id="496" r:id="rId12"/>
    <p:sldId id="256" r:id="rId13"/>
    <p:sldId id="1174" r:id="rId14"/>
    <p:sldId id="1177" r:id="rId15"/>
    <p:sldId id="1175" r:id="rId16"/>
    <p:sldId id="1149" r:id="rId17"/>
    <p:sldId id="1143" r:id="rId18"/>
    <p:sldId id="1150" r:id="rId19"/>
    <p:sldId id="1151" r:id="rId20"/>
    <p:sldId id="1178" r:id="rId21"/>
    <p:sldId id="1153" r:id="rId22"/>
    <p:sldId id="1154" r:id="rId23"/>
    <p:sldId id="1179" r:id="rId24"/>
    <p:sldId id="1156" r:id="rId25"/>
    <p:sldId id="1157" r:id="rId26"/>
    <p:sldId id="1164" r:id="rId27"/>
    <p:sldId id="1158" r:id="rId28"/>
    <p:sldId id="1159" r:id="rId29"/>
    <p:sldId id="1160" r:id="rId30"/>
    <p:sldId id="1161" r:id="rId31"/>
    <p:sldId id="1162" r:id="rId32"/>
    <p:sldId id="1180" r:id="rId33"/>
    <p:sldId id="1163" r:id="rId34"/>
    <p:sldId id="1166" r:id="rId35"/>
    <p:sldId id="1167" r:id="rId36"/>
    <p:sldId id="1168" r:id="rId37"/>
    <p:sldId id="1169" r:id="rId38"/>
    <p:sldId id="1170" r:id="rId39"/>
    <p:sldId id="1171" r:id="rId40"/>
    <p:sldId id="1173" r:id="rId41"/>
    <p:sldId id="117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1146"/>
            <p14:sldId id="1147"/>
            <p14:sldId id="496"/>
            <p14:sldId id="256"/>
            <p14:sldId id="1174"/>
            <p14:sldId id="1177"/>
            <p14:sldId id="1175"/>
            <p14:sldId id="1149"/>
            <p14:sldId id="1143"/>
            <p14:sldId id="1150"/>
            <p14:sldId id="1151"/>
            <p14:sldId id="1178"/>
            <p14:sldId id="1153"/>
            <p14:sldId id="1154"/>
            <p14:sldId id="1179"/>
            <p14:sldId id="1156"/>
            <p14:sldId id="1157"/>
            <p14:sldId id="1164"/>
            <p14:sldId id="1158"/>
            <p14:sldId id="1159"/>
            <p14:sldId id="1160"/>
            <p14:sldId id="1161"/>
            <p14:sldId id="1162"/>
            <p14:sldId id="1180"/>
            <p14:sldId id="1163"/>
            <p14:sldId id="1166"/>
            <p14:sldId id="1167"/>
            <p14:sldId id="1168"/>
            <p14:sldId id="1169"/>
            <p14:sldId id="1170"/>
            <p14:sldId id="1171"/>
            <p14:sldId id="1173"/>
            <p14:sldId id="117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/>
    <p:restoredTop sz="93767" autoAdjust="0"/>
  </p:normalViewPr>
  <p:slideViewPr>
    <p:cSldViewPr snapToGrid="0">
      <p:cViewPr varScale="1">
        <p:scale>
          <a:sx n="114" d="100"/>
          <a:sy n="114" d="100"/>
        </p:scale>
        <p:origin x="96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4588FF-94C4-5142-8949-5A0581980E7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9424B-0181-4A4C-A376-3343A247D13E}">
      <dgm:prSet phldrT="[Text]"/>
      <dgm:spPr/>
      <dgm:t>
        <a:bodyPr/>
        <a:lstStyle/>
        <a:p>
          <a:pPr rtl="0"/>
          <a:r>
            <a:rPr lang="en-US" dirty="0"/>
            <a:t>Impartiality</a:t>
          </a:r>
        </a:p>
      </dgm:t>
    </dgm:pt>
    <dgm:pt modelId="{8E40CD11-DFB3-D044-BB48-C23D0CD4C5EE}" type="parTrans" cxnId="{63DE5B93-43AE-E748-9EE6-5A3AA71BE11F}">
      <dgm:prSet/>
      <dgm:spPr/>
      <dgm:t>
        <a:bodyPr/>
        <a:lstStyle/>
        <a:p>
          <a:endParaRPr lang="en-US"/>
        </a:p>
      </dgm:t>
    </dgm:pt>
    <dgm:pt modelId="{D037A4F3-91BC-F047-8099-1640F8D5B983}" type="sibTrans" cxnId="{63DE5B93-43AE-E748-9EE6-5A3AA71BE11F}">
      <dgm:prSet/>
      <dgm:spPr/>
      <dgm:t>
        <a:bodyPr/>
        <a:lstStyle/>
        <a:p>
          <a:endParaRPr lang="en-US"/>
        </a:p>
      </dgm:t>
    </dgm:pt>
    <dgm:pt modelId="{05C4024E-E55E-B94D-B610-881C29B17F43}">
      <dgm:prSet phldrT="[Text]"/>
      <dgm:spPr/>
      <dgm:t>
        <a:bodyPr/>
        <a:lstStyle/>
        <a:p>
          <a:pPr rtl="0"/>
          <a:r>
            <a:rPr lang="en-US" dirty="0"/>
            <a:t>Fair Presentation</a:t>
          </a:r>
        </a:p>
      </dgm:t>
    </dgm:pt>
    <dgm:pt modelId="{EA66E74F-F1B7-9646-8198-3FCBC8E9555E}" type="parTrans" cxnId="{A18C2794-A6A6-1A46-9D72-4DED93A01E8D}">
      <dgm:prSet/>
      <dgm:spPr/>
      <dgm:t>
        <a:bodyPr/>
        <a:lstStyle/>
        <a:p>
          <a:endParaRPr lang="en-US"/>
        </a:p>
      </dgm:t>
    </dgm:pt>
    <dgm:pt modelId="{2E1AB9A8-ABAD-074D-BCD4-2B18E6B65892}" type="sibTrans" cxnId="{A18C2794-A6A6-1A46-9D72-4DED93A01E8D}">
      <dgm:prSet/>
      <dgm:spPr/>
      <dgm:t>
        <a:bodyPr/>
        <a:lstStyle/>
        <a:p>
          <a:endParaRPr lang="en-US"/>
        </a:p>
      </dgm:t>
    </dgm:pt>
    <dgm:pt modelId="{7E7D1E2A-B079-DB4E-A2ED-151233F0B3EB}">
      <dgm:prSet phldrT="[Text]"/>
      <dgm:spPr/>
      <dgm:t>
        <a:bodyPr/>
        <a:lstStyle/>
        <a:p>
          <a:pPr rtl="0"/>
          <a:r>
            <a:rPr lang="en-US" dirty="0"/>
            <a:t>Due professional care</a:t>
          </a:r>
        </a:p>
      </dgm:t>
    </dgm:pt>
    <dgm:pt modelId="{12B86500-A9A9-A440-80D8-3986C95A3110}" type="parTrans" cxnId="{FE2090B7-24DA-C54E-BF15-C656C865135D}">
      <dgm:prSet/>
      <dgm:spPr/>
      <dgm:t>
        <a:bodyPr/>
        <a:lstStyle/>
        <a:p>
          <a:endParaRPr lang="en-US"/>
        </a:p>
      </dgm:t>
    </dgm:pt>
    <dgm:pt modelId="{DC5037B8-379B-624D-BEBC-E7110C6B11FE}" type="sibTrans" cxnId="{FE2090B7-24DA-C54E-BF15-C656C865135D}">
      <dgm:prSet/>
      <dgm:spPr/>
      <dgm:t>
        <a:bodyPr/>
        <a:lstStyle/>
        <a:p>
          <a:endParaRPr lang="en-US"/>
        </a:p>
      </dgm:t>
    </dgm:pt>
    <dgm:pt modelId="{A5FF25AC-DB7E-544E-992C-7222F4F5B2EB}">
      <dgm:prSet/>
      <dgm:spPr/>
      <dgm:t>
        <a:bodyPr/>
        <a:lstStyle/>
        <a:p>
          <a:pPr rtl="0"/>
          <a:r>
            <a:rPr lang="en-US" dirty="0"/>
            <a:t>Confidentiality </a:t>
          </a:r>
        </a:p>
      </dgm:t>
    </dgm:pt>
    <dgm:pt modelId="{E7E9AA74-0D5A-DF40-9047-C249267551E7}" type="parTrans" cxnId="{AC604000-C859-AF44-8ED4-75E017C03CFA}">
      <dgm:prSet/>
      <dgm:spPr/>
      <dgm:t>
        <a:bodyPr/>
        <a:lstStyle/>
        <a:p>
          <a:endParaRPr lang="en-US"/>
        </a:p>
      </dgm:t>
    </dgm:pt>
    <dgm:pt modelId="{7471D3CE-31B1-844F-94FC-BEA094DB7FB5}" type="sibTrans" cxnId="{AC604000-C859-AF44-8ED4-75E017C03CFA}">
      <dgm:prSet/>
      <dgm:spPr/>
      <dgm:t>
        <a:bodyPr/>
        <a:lstStyle/>
        <a:p>
          <a:endParaRPr lang="en-US"/>
        </a:p>
      </dgm:t>
    </dgm:pt>
    <dgm:pt modelId="{AD77953E-CFAD-B44A-8528-EF0CB3531247}">
      <dgm:prSet/>
      <dgm:spPr/>
      <dgm:t>
        <a:bodyPr/>
        <a:lstStyle/>
        <a:p>
          <a:r>
            <a:rPr lang="en-US" dirty="0"/>
            <a:t>Independence</a:t>
          </a:r>
        </a:p>
      </dgm:t>
    </dgm:pt>
    <dgm:pt modelId="{0640ED8B-BD24-AB4D-BF38-E973A563E5F8}" type="parTrans" cxnId="{75788E02-B65D-BB40-B734-717A646B4379}">
      <dgm:prSet/>
      <dgm:spPr/>
      <dgm:t>
        <a:bodyPr/>
        <a:lstStyle/>
        <a:p>
          <a:endParaRPr lang="en-US"/>
        </a:p>
      </dgm:t>
    </dgm:pt>
    <dgm:pt modelId="{72DC1A82-4EA6-4D4F-A643-FFB38B272498}" type="sibTrans" cxnId="{75788E02-B65D-BB40-B734-717A646B4379}">
      <dgm:prSet/>
      <dgm:spPr/>
      <dgm:t>
        <a:bodyPr/>
        <a:lstStyle/>
        <a:p>
          <a:endParaRPr lang="en-US"/>
        </a:p>
      </dgm:t>
    </dgm:pt>
    <dgm:pt modelId="{09B120FF-07DC-EA47-A7A8-6E887A6A288F}">
      <dgm:prSet/>
      <dgm:spPr/>
      <dgm:t>
        <a:bodyPr/>
        <a:lstStyle/>
        <a:p>
          <a:r>
            <a:rPr lang="en-US" dirty="0"/>
            <a:t>Evidence-based approach</a:t>
          </a:r>
        </a:p>
      </dgm:t>
    </dgm:pt>
    <dgm:pt modelId="{48B0BADA-6CDB-CF45-AED7-B6EF7BA6993C}" type="parTrans" cxnId="{E3117210-E9C0-1640-B808-1674615FD58D}">
      <dgm:prSet/>
      <dgm:spPr/>
      <dgm:t>
        <a:bodyPr/>
        <a:lstStyle/>
        <a:p>
          <a:endParaRPr lang="en-US"/>
        </a:p>
      </dgm:t>
    </dgm:pt>
    <dgm:pt modelId="{801ADACE-FC07-5844-BB4E-0BEAA0224913}" type="sibTrans" cxnId="{E3117210-E9C0-1640-B808-1674615FD58D}">
      <dgm:prSet/>
      <dgm:spPr/>
      <dgm:t>
        <a:bodyPr/>
        <a:lstStyle/>
        <a:p>
          <a:endParaRPr lang="en-US"/>
        </a:p>
      </dgm:t>
    </dgm:pt>
    <dgm:pt modelId="{3DC7435A-EC39-174A-9432-606717DC2B3F}" type="pres">
      <dgm:prSet presAssocID="{D94588FF-94C4-5142-8949-5A0581980E7A}" presName="Name0" presStyleCnt="0">
        <dgm:presLayoutVars>
          <dgm:chMax val="7"/>
          <dgm:chPref val="7"/>
          <dgm:dir/>
        </dgm:presLayoutVars>
      </dgm:prSet>
      <dgm:spPr/>
    </dgm:pt>
    <dgm:pt modelId="{C4AAAE65-5072-9647-9437-BA409104002A}" type="pres">
      <dgm:prSet presAssocID="{D94588FF-94C4-5142-8949-5A0581980E7A}" presName="Name1" presStyleCnt="0"/>
      <dgm:spPr/>
    </dgm:pt>
    <dgm:pt modelId="{9C6E9CD0-6CB0-8B4D-B997-90C6A39A370C}" type="pres">
      <dgm:prSet presAssocID="{D94588FF-94C4-5142-8949-5A0581980E7A}" presName="cycle" presStyleCnt="0"/>
      <dgm:spPr/>
    </dgm:pt>
    <dgm:pt modelId="{ABEC0DEB-5C5F-3342-A406-3AA89E94C24E}" type="pres">
      <dgm:prSet presAssocID="{D94588FF-94C4-5142-8949-5A0581980E7A}" presName="srcNode" presStyleLbl="node1" presStyleIdx="0" presStyleCnt="6"/>
      <dgm:spPr/>
    </dgm:pt>
    <dgm:pt modelId="{58FD2563-DB35-B24B-A35C-83E273485DE6}" type="pres">
      <dgm:prSet presAssocID="{D94588FF-94C4-5142-8949-5A0581980E7A}" presName="conn" presStyleLbl="parChTrans1D2" presStyleIdx="0" presStyleCnt="1"/>
      <dgm:spPr/>
    </dgm:pt>
    <dgm:pt modelId="{71172E53-04E2-0646-AC29-E0EBF0AA3BEF}" type="pres">
      <dgm:prSet presAssocID="{D94588FF-94C4-5142-8949-5A0581980E7A}" presName="extraNode" presStyleLbl="node1" presStyleIdx="0" presStyleCnt="6"/>
      <dgm:spPr/>
    </dgm:pt>
    <dgm:pt modelId="{DB08AE0A-B22B-374F-A689-BFCA7FD67E45}" type="pres">
      <dgm:prSet presAssocID="{D94588FF-94C4-5142-8949-5A0581980E7A}" presName="dstNode" presStyleLbl="node1" presStyleIdx="0" presStyleCnt="6"/>
      <dgm:spPr/>
    </dgm:pt>
    <dgm:pt modelId="{DF9BCB3D-F25E-3F4C-A280-5D96DEA51433}" type="pres">
      <dgm:prSet presAssocID="{2519424B-0181-4A4C-A376-3343A247D13E}" presName="text_1" presStyleLbl="node1" presStyleIdx="0" presStyleCnt="6">
        <dgm:presLayoutVars>
          <dgm:bulletEnabled val="1"/>
        </dgm:presLayoutVars>
      </dgm:prSet>
      <dgm:spPr/>
    </dgm:pt>
    <dgm:pt modelId="{21891C3B-3E46-4F41-81D7-A4A45B124584}" type="pres">
      <dgm:prSet presAssocID="{2519424B-0181-4A4C-A376-3343A247D13E}" presName="accent_1" presStyleCnt="0"/>
      <dgm:spPr/>
    </dgm:pt>
    <dgm:pt modelId="{2399E9CF-B46B-294A-8EDA-57DEC57ACEB8}" type="pres">
      <dgm:prSet presAssocID="{2519424B-0181-4A4C-A376-3343A247D13E}" presName="accentRepeatNode" presStyleLbl="solidFgAcc1" presStyleIdx="0" presStyleCnt="6"/>
      <dgm:spPr/>
    </dgm:pt>
    <dgm:pt modelId="{FBC1A3CC-C9B9-234A-8E74-86BF11A78E49}" type="pres">
      <dgm:prSet presAssocID="{05C4024E-E55E-B94D-B610-881C29B17F43}" presName="text_2" presStyleLbl="node1" presStyleIdx="1" presStyleCnt="6">
        <dgm:presLayoutVars>
          <dgm:bulletEnabled val="1"/>
        </dgm:presLayoutVars>
      </dgm:prSet>
      <dgm:spPr/>
    </dgm:pt>
    <dgm:pt modelId="{1F2AEA20-D4DF-794B-9FB9-6B65F34DBF3F}" type="pres">
      <dgm:prSet presAssocID="{05C4024E-E55E-B94D-B610-881C29B17F43}" presName="accent_2" presStyleCnt="0"/>
      <dgm:spPr/>
    </dgm:pt>
    <dgm:pt modelId="{5F8FF381-5604-1C4F-BA29-4DCD0230D62E}" type="pres">
      <dgm:prSet presAssocID="{05C4024E-E55E-B94D-B610-881C29B17F43}" presName="accentRepeatNode" presStyleLbl="solidFgAcc1" presStyleIdx="1" presStyleCnt="6"/>
      <dgm:spPr/>
    </dgm:pt>
    <dgm:pt modelId="{E8913906-2C52-6C46-9722-205C822529DA}" type="pres">
      <dgm:prSet presAssocID="{7E7D1E2A-B079-DB4E-A2ED-151233F0B3EB}" presName="text_3" presStyleLbl="node1" presStyleIdx="2" presStyleCnt="6">
        <dgm:presLayoutVars>
          <dgm:bulletEnabled val="1"/>
        </dgm:presLayoutVars>
      </dgm:prSet>
      <dgm:spPr/>
    </dgm:pt>
    <dgm:pt modelId="{03C9DCBA-E925-AC4E-A192-48F70BEE6C1D}" type="pres">
      <dgm:prSet presAssocID="{7E7D1E2A-B079-DB4E-A2ED-151233F0B3EB}" presName="accent_3" presStyleCnt="0"/>
      <dgm:spPr/>
    </dgm:pt>
    <dgm:pt modelId="{7CA76F21-8E51-9C45-AA61-70F5A812CA69}" type="pres">
      <dgm:prSet presAssocID="{7E7D1E2A-B079-DB4E-A2ED-151233F0B3EB}" presName="accentRepeatNode" presStyleLbl="solidFgAcc1" presStyleIdx="2" presStyleCnt="6"/>
      <dgm:spPr/>
    </dgm:pt>
    <dgm:pt modelId="{CE69D923-AD56-EE4F-A8F2-1371A493BB19}" type="pres">
      <dgm:prSet presAssocID="{A5FF25AC-DB7E-544E-992C-7222F4F5B2EB}" presName="text_4" presStyleLbl="node1" presStyleIdx="3" presStyleCnt="6">
        <dgm:presLayoutVars>
          <dgm:bulletEnabled val="1"/>
        </dgm:presLayoutVars>
      </dgm:prSet>
      <dgm:spPr/>
    </dgm:pt>
    <dgm:pt modelId="{0D33BDB2-E0B5-0143-957D-C9D36A9E6968}" type="pres">
      <dgm:prSet presAssocID="{A5FF25AC-DB7E-544E-992C-7222F4F5B2EB}" presName="accent_4" presStyleCnt="0"/>
      <dgm:spPr/>
    </dgm:pt>
    <dgm:pt modelId="{F6C872E2-6A4A-204A-BF8F-FD105B953D56}" type="pres">
      <dgm:prSet presAssocID="{A5FF25AC-DB7E-544E-992C-7222F4F5B2EB}" presName="accentRepeatNode" presStyleLbl="solidFgAcc1" presStyleIdx="3" presStyleCnt="6"/>
      <dgm:spPr/>
    </dgm:pt>
    <dgm:pt modelId="{F0143C7F-4E38-3640-98C0-E01A9D50463C}" type="pres">
      <dgm:prSet presAssocID="{AD77953E-CFAD-B44A-8528-EF0CB3531247}" presName="text_5" presStyleLbl="node1" presStyleIdx="4" presStyleCnt="6">
        <dgm:presLayoutVars>
          <dgm:bulletEnabled val="1"/>
        </dgm:presLayoutVars>
      </dgm:prSet>
      <dgm:spPr/>
    </dgm:pt>
    <dgm:pt modelId="{0AA7D03A-0E6D-1746-B7CA-E02C960EBFF4}" type="pres">
      <dgm:prSet presAssocID="{AD77953E-CFAD-B44A-8528-EF0CB3531247}" presName="accent_5" presStyleCnt="0"/>
      <dgm:spPr/>
    </dgm:pt>
    <dgm:pt modelId="{29326AB6-EB1C-4748-B1BD-98011172AC69}" type="pres">
      <dgm:prSet presAssocID="{AD77953E-CFAD-B44A-8528-EF0CB3531247}" presName="accentRepeatNode" presStyleLbl="solidFgAcc1" presStyleIdx="4" presStyleCnt="6"/>
      <dgm:spPr/>
    </dgm:pt>
    <dgm:pt modelId="{3C26CF0F-495A-E34E-8027-2B45C75102C2}" type="pres">
      <dgm:prSet presAssocID="{09B120FF-07DC-EA47-A7A8-6E887A6A288F}" presName="text_6" presStyleLbl="node1" presStyleIdx="5" presStyleCnt="6">
        <dgm:presLayoutVars>
          <dgm:bulletEnabled val="1"/>
        </dgm:presLayoutVars>
      </dgm:prSet>
      <dgm:spPr/>
    </dgm:pt>
    <dgm:pt modelId="{E8525568-774C-9348-8FA3-61455DA27CAE}" type="pres">
      <dgm:prSet presAssocID="{09B120FF-07DC-EA47-A7A8-6E887A6A288F}" presName="accent_6" presStyleCnt="0"/>
      <dgm:spPr/>
    </dgm:pt>
    <dgm:pt modelId="{4FD26288-920F-D346-AC93-EC26B661A7A7}" type="pres">
      <dgm:prSet presAssocID="{09B120FF-07DC-EA47-A7A8-6E887A6A288F}" presName="accentRepeatNode" presStyleLbl="solidFgAcc1" presStyleIdx="5" presStyleCnt="6"/>
      <dgm:spPr/>
    </dgm:pt>
  </dgm:ptLst>
  <dgm:cxnLst>
    <dgm:cxn modelId="{AC604000-C859-AF44-8ED4-75E017C03CFA}" srcId="{D94588FF-94C4-5142-8949-5A0581980E7A}" destId="{A5FF25AC-DB7E-544E-992C-7222F4F5B2EB}" srcOrd="3" destOrd="0" parTransId="{E7E9AA74-0D5A-DF40-9047-C249267551E7}" sibTransId="{7471D3CE-31B1-844F-94FC-BEA094DB7FB5}"/>
    <dgm:cxn modelId="{75788E02-B65D-BB40-B734-717A646B4379}" srcId="{D94588FF-94C4-5142-8949-5A0581980E7A}" destId="{AD77953E-CFAD-B44A-8528-EF0CB3531247}" srcOrd="4" destOrd="0" parTransId="{0640ED8B-BD24-AB4D-BF38-E973A563E5F8}" sibTransId="{72DC1A82-4EA6-4D4F-A643-FFB38B272498}"/>
    <dgm:cxn modelId="{EEBAB209-7BA8-2C42-BDE8-D53C00BC1921}" type="presOf" srcId="{09B120FF-07DC-EA47-A7A8-6E887A6A288F}" destId="{3C26CF0F-495A-E34E-8027-2B45C75102C2}" srcOrd="0" destOrd="0" presId="urn:microsoft.com/office/officeart/2008/layout/VerticalCurvedList"/>
    <dgm:cxn modelId="{E3117210-E9C0-1640-B808-1674615FD58D}" srcId="{D94588FF-94C4-5142-8949-5A0581980E7A}" destId="{09B120FF-07DC-EA47-A7A8-6E887A6A288F}" srcOrd="5" destOrd="0" parTransId="{48B0BADA-6CDB-CF45-AED7-B6EF7BA6993C}" sibTransId="{801ADACE-FC07-5844-BB4E-0BEAA0224913}"/>
    <dgm:cxn modelId="{60D53144-AE27-E64A-838D-7BEAFC192E30}" type="presOf" srcId="{D037A4F3-91BC-F047-8099-1640F8D5B983}" destId="{58FD2563-DB35-B24B-A35C-83E273485DE6}" srcOrd="0" destOrd="0" presId="urn:microsoft.com/office/officeart/2008/layout/VerticalCurvedList"/>
    <dgm:cxn modelId="{6E167A8E-B540-7D49-BB9C-8EB24A6A3A5F}" type="presOf" srcId="{D94588FF-94C4-5142-8949-5A0581980E7A}" destId="{3DC7435A-EC39-174A-9432-606717DC2B3F}" srcOrd="0" destOrd="0" presId="urn:microsoft.com/office/officeart/2008/layout/VerticalCurvedList"/>
    <dgm:cxn modelId="{63DE5B93-43AE-E748-9EE6-5A3AA71BE11F}" srcId="{D94588FF-94C4-5142-8949-5A0581980E7A}" destId="{2519424B-0181-4A4C-A376-3343A247D13E}" srcOrd="0" destOrd="0" parTransId="{8E40CD11-DFB3-D044-BB48-C23D0CD4C5EE}" sibTransId="{D037A4F3-91BC-F047-8099-1640F8D5B983}"/>
    <dgm:cxn modelId="{A18C2794-A6A6-1A46-9D72-4DED93A01E8D}" srcId="{D94588FF-94C4-5142-8949-5A0581980E7A}" destId="{05C4024E-E55E-B94D-B610-881C29B17F43}" srcOrd="1" destOrd="0" parTransId="{EA66E74F-F1B7-9646-8198-3FCBC8E9555E}" sibTransId="{2E1AB9A8-ABAD-074D-BCD4-2B18E6B65892}"/>
    <dgm:cxn modelId="{31644F9E-CB24-7A4D-8403-FAB7053C1CBE}" type="presOf" srcId="{A5FF25AC-DB7E-544E-992C-7222F4F5B2EB}" destId="{CE69D923-AD56-EE4F-A8F2-1371A493BB19}" srcOrd="0" destOrd="0" presId="urn:microsoft.com/office/officeart/2008/layout/VerticalCurvedList"/>
    <dgm:cxn modelId="{FE2090B7-24DA-C54E-BF15-C656C865135D}" srcId="{D94588FF-94C4-5142-8949-5A0581980E7A}" destId="{7E7D1E2A-B079-DB4E-A2ED-151233F0B3EB}" srcOrd="2" destOrd="0" parTransId="{12B86500-A9A9-A440-80D8-3986C95A3110}" sibTransId="{DC5037B8-379B-624D-BEBC-E7110C6B11FE}"/>
    <dgm:cxn modelId="{C53BC6E4-42B1-FB44-8C57-15E0A30B7B34}" type="presOf" srcId="{2519424B-0181-4A4C-A376-3343A247D13E}" destId="{DF9BCB3D-F25E-3F4C-A280-5D96DEA51433}" srcOrd="0" destOrd="0" presId="urn:microsoft.com/office/officeart/2008/layout/VerticalCurvedList"/>
    <dgm:cxn modelId="{267203F1-5A53-F34E-8367-4BFE3461454E}" type="presOf" srcId="{7E7D1E2A-B079-DB4E-A2ED-151233F0B3EB}" destId="{E8913906-2C52-6C46-9722-205C822529DA}" srcOrd="0" destOrd="0" presId="urn:microsoft.com/office/officeart/2008/layout/VerticalCurvedList"/>
    <dgm:cxn modelId="{78735DF6-5B0C-194A-BD83-B7A204071F0E}" type="presOf" srcId="{05C4024E-E55E-B94D-B610-881C29B17F43}" destId="{FBC1A3CC-C9B9-234A-8E74-86BF11A78E49}" srcOrd="0" destOrd="0" presId="urn:microsoft.com/office/officeart/2008/layout/VerticalCurvedList"/>
    <dgm:cxn modelId="{F2DD9BF7-597C-5741-851C-248A1F1B5A65}" type="presOf" srcId="{AD77953E-CFAD-B44A-8528-EF0CB3531247}" destId="{F0143C7F-4E38-3640-98C0-E01A9D50463C}" srcOrd="0" destOrd="0" presId="urn:microsoft.com/office/officeart/2008/layout/VerticalCurvedList"/>
    <dgm:cxn modelId="{2E60D239-D7B9-6942-97C5-FF4A66892154}" type="presParOf" srcId="{3DC7435A-EC39-174A-9432-606717DC2B3F}" destId="{C4AAAE65-5072-9647-9437-BA409104002A}" srcOrd="0" destOrd="0" presId="urn:microsoft.com/office/officeart/2008/layout/VerticalCurvedList"/>
    <dgm:cxn modelId="{6A24C6C4-A5C1-0B43-A407-1BAF95502A62}" type="presParOf" srcId="{C4AAAE65-5072-9647-9437-BA409104002A}" destId="{9C6E9CD0-6CB0-8B4D-B997-90C6A39A370C}" srcOrd="0" destOrd="0" presId="urn:microsoft.com/office/officeart/2008/layout/VerticalCurvedList"/>
    <dgm:cxn modelId="{91A22654-E501-FC4A-B35A-9037B091AF79}" type="presParOf" srcId="{9C6E9CD0-6CB0-8B4D-B997-90C6A39A370C}" destId="{ABEC0DEB-5C5F-3342-A406-3AA89E94C24E}" srcOrd="0" destOrd="0" presId="urn:microsoft.com/office/officeart/2008/layout/VerticalCurvedList"/>
    <dgm:cxn modelId="{9558E84A-E41B-674E-843B-DC30BBACBD5E}" type="presParOf" srcId="{9C6E9CD0-6CB0-8B4D-B997-90C6A39A370C}" destId="{58FD2563-DB35-B24B-A35C-83E273485DE6}" srcOrd="1" destOrd="0" presId="urn:microsoft.com/office/officeart/2008/layout/VerticalCurvedList"/>
    <dgm:cxn modelId="{7746DD5E-BEF9-F142-95FD-62A59B8D37A2}" type="presParOf" srcId="{9C6E9CD0-6CB0-8B4D-B997-90C6A39A370C}" destId="{71172E53-04E2-0646-AC29-E0EBF0AA3BEF}" srcOrd="2" destOrd="0" presId="urn:microsoft.com/office/officeart/2008/layout/VerticalCurvedList"/>
    <dgm:cxn modelId="{2A544287-F691-B24C-8007-6986C4DEDA3F}" type="presParOf" srcId="{9C6E9CD0-6CB0-8B4D-B997-90C6A39A370C}" destId="{DB08AE0A-B22B-374F-A689-BFCA7FD67E45}" srcOrd="3" destOrd="0" presId="urn:microsoft.com/office/officeart/2008/layout/VerticalCurvedList"/>
    <dgm:cxn modelId="{464660B3-05A3-9248-8561-9FD1D81ED214}" type="presParOf" srcId="{C4AAAE65-5072-9647-9437-BA409104002A}" destId="{DF9BCB3D-F25E-3F4C-A280-5D96DEA51433}" srcOrd="1" destOrd="0" presId="urn:microsoft.com/office/officeart/2008/layout/VerticalCurvedList"/>
    <dgm:cxn modelId="{7F9C2C6F-A1D7-2C41-91FE-56607A01D5F7}" type="presParOf" srcId="{C4AAAE65-5072-9647-9437-BA409104002A}" destId="{21891C3B-3E46-4F41-81D7-A4A45B124584}" srcOrd="2" destOrd="0" presId="urn:microsoft.com/office/officeart/2008/layout/VerticalCurvedList"/>
    <dgm:cxn modelId="{2977CF10-5601-9E43-A7AF-93F8FA5934C6}" type="presParOf" srcId="{21891C3B-3E46-4F41-81D7-A4A45B124584}" destId="{2399E9CF-B46B-294A-8EDA-57DEC57ACEB8}" srcOrd="0" destOrd="0" presId="urn:microsoft.com/office/officeart/2008/layout/VerticalCurvedList"/>
    <dgm:cxn modelId="{0A5CC84F-891E-6F49-9E0F-138B7C437A8A}" type="presParOf" srcId="{C4AAAE65-5072-9647-9437-BA409104002A}" destId="{FBC1A3CC-C9B9-234A-8E74-86BF11A78E49}" srcOrd="3" destOrd="0" presId="urn:microsoft.com/office/officeart/2008/layout/VerticalCurvedList"/>
    <dgm:cxn modelId="{0DF217F4-78B3-924C-A84E-4D9A965D4406}" type="presParOf" srcId="{C4AAAE65-5072-9647-9437-BA409104002A}" destId="{1F2AEA20-D4DF-794B-9FB9-6B65F34DBF3F}" srcOrd="4" destOrd="0" presId="urn:microsoft.com/office/officeart/2008/layout/VerticalCurvedList"/>
    <dgm:cxn modelId="{1C8634F6-FAC3-3C40-90D3-3414F92CFDF3}" type="presParOf" srcId="{1F2AEA20-D4DF-794B-9FB9-6B65F34DBF3F}" destId="{5F8FF381-5604-1C4F-BA29-4DCD0230D62E}" srcOrd="0" destOrd="0" presId="urn:microsoft.com/office/officeart/2008/layout/VerticalCurvedList"/>
    <dgm:cxn modelId="{DAD59006-7A0F-7C45-B66C-F6B53CC4D756}" type="presParOf" srcId="{C4AAAE65-5072-9647-9437-BA409104002A}" destId="{E8913906-2C52-6C46-9722-205C822529DA}" srcOrd="5" destOrd="0" presId="urn:microsoft.com/office/officeart/2008/layout/VerticalCurvedList"/>
    <dgm:cxn modelId="{C58FEDDD-69F3-D944-8A68-FBFA13058C77}" type="presParOf" srcId="{C4AAAE65-5072-9647-9437-BA409104002A}" destId="{03C9DCBA-E925-AC4E-A192-48F70BEE6C1D}" srcOrd="6" destOrd="0" presId="urn:microsoft.com/office/officeart/2008/layout/VerticalCurvedList"/>
    <dgm:cxn modelId="{7B068196-3BAD-2747-A243-68C4D3694075}" type="presParOf" srcId="{03C9DCBA-E925-AC4E-A192-48F70BEE6C1D}" destId="{7CA76F21-8E51-9C45-AA61-70F5A812CA69}" srcOrd="0" destOrd="0" presId="urn:microsoft.com/office/officeart/2008/layout/VerticalCurvedList"/>
    <dgm:cxn modelId="{80A61B17-9E98-7047-96AB-9FA84E189F38}" type="presParOf" srcId="{C4AAAE65-5072-9647-9437-BA409104002A}" destId="{CE69D923-AD56-EE4F-A8F2-1371A493BB19}" srcOrd="7" destOrd="0" presId="urn:microsoft.com/office/officeart/2008/layout/VerticalCurvedList"/>
    <dgm:cxn modelId="{91CB8B39-682F-294D-8C07-E9597C97BA52}" type="presParOf" srcId="{C4AAAE65-5072-9647-9437-BA409104002A}" destId="{0D33BDB2-E0B5-0143-957D-C9D36A9E6968}" srcOrd="8" destOrd="0" presId="urn:microsoft.com/office/officeart/2008/layout/VerticalCurvedList"/>
    <dgm:cxn modelId="{10149DBA-E6DE-3F48-88D8-14A7137051AF}" type="presParOf" srcId="{0D33BDB2-E0B5-0143-957D-C9D36A9E6968}" destId="{F6C872E2-6A4A-204A-BF8F-FD105B953D56}" srcOrd="0" destOrd="0" presId="urn:microsoft.com/office/officeart/2008/layout/VerticalCurvedList"/>
    <dgm:cxn modelId="{A46275D9-EAB0-5E40-94F4-64A074864F68}" type="presParOf" srcId="{C4AAAE65-5072-9647-9437-BA409104002A}" destId="{F0143C7F-4E38-3640-98C0-E01A9D50463C}" srcOrd="9" destOrd="0" presId="urn:microsoft.com/office/officeart/2008/layout/VerticalCurvedList"/>
    <dgm:cxn modelId="{A2C8B19D-9486-8C46-9E07-E20DE2BEB154}" type="presParOf" srcId="{C4AAAE65-5072-9647-9437-BA409104002A}" destId="{0AA7D03A-0E6D-1746-B7CA-E02C960EBFF4}" srcOrd="10" destOrd="0" presId="urn:microsoft.com/office/officeart/2008/layout/VerticalCurvedList"/>
    <dgm:cxn modelId="{54AB4A12-B130-6E4E-91FC-628550239989}" type="presParOf" srcId="{0AA7D03A-0E6D-1746-B7CA-E02C960EBFF4}" destId="{29326AB6-EB1C-4748-B1BD-98011172AC69}" srcOrd="0" destOrd="0" presId="urn:microsoft.com/office/officeart/2008/layout/VerticalCurvedList"/>
    <dgm:cxn modelId="{CF30F37F-23F4-FA45-A707-91DFE996481A}" type="presParOf" srcId="{C4AAAE65-5072-9647-9437-BA409104002A}" destId="{3C26CF0F-495A-E34E-8027-2B45C75102C2}" srcOrd="11" destOrd="0" presId="urn:microsoft.com/office/officeart/2008/layout/VerticalCurvedList"/>
    <dgm:cxn modelId="{870EB4FF-355C-F447-974A-25CD371134F1}" type="presParOf" srcId="{C4AAAE65-5072-9647-9437-BA409104002A}" destId="{E8525568-774C-9348-8FA3-61455DA27CAE}" srcOrd="12" destOrd="0" presId="urn:microsoft.com/office/officeart/2008/layout/VerticalCurvedList"/>
    <dgm:cxn modelId="{D5FD8589-1F01-174D-99D3-814823597E8A}" type="presParOf" srcId="{E8525568-774C-9348-8FA3-61455DA27CAE}" destId="{4FD26288-920F-D346-AC93-EC26B661A7A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66E905-895D-FB4F-ABFC-12F0EF3A0317}" type="doc">
      <dgm:prSet loTypeId="urn:microsoft.com/office/officeart/2008/layout/HorizontalMultiLevelHierarchy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8DB2A3-A59B-3343-A361-62D006D37B98}">
      <dgm:prSet phldrT="[Text]"/>
      <dgm:spPr/>
      <dgm:t>
        <a:bodyPr/>
        <a:lstStyle/>
        <a:p>
          <a:pPr rtl="0"/>
          <a:r>
            <a:rPr lang="en-US" dirty="0"/>
            <a:t>React to the non-conformity by</a:t>
          </a:r>
        </a:p>
      </dgm:t>
    </dgm:pt>
    <dgm:pt modelId="{4C908BE4-0DD0-4048-B5BE-287816FE5014}" type="parTrans" cxnId="{3146825F-F3C4-2244-8620-F29A12EBFD5B}">
      <dgm:prSet/>
      <dgm:spPr/>
      <dgm:t>
        <a:bodyPr/>
        <a:lstStyle/>
        <a:p>
          <a:endParaRPr lang="en-US"/>
        </a:p>
      </dgm:t>
    </dgm:pt>
    <dgm:pt modelId="{5ABA339B-D469-784F-9FAC-3EEF5FCBC2F6}" type="sibTrans" cxnId="{3146825F-F3C4-2244-8620-F29A12EBFD5B}">
      <dgm:prSet/>
      <dgm:spPr/>
      <dgm:t>
        <a:bodyPr/>
        <a:lstStyle/>
        <a:p>
          <a:endParaRPr lang="en-US"/>
        </a:p>
      </dgm:t>
    </dgm:pt>
    <dgm:pt modelId="{6BF59A88-D124-EB4E-BC1C-F15293171EE5}">
      <dgm:prSet phldrT="[Text]"/>
      <dgm:spPr/>
      <dgm:t>
        <a:bodyPr/>
        <a:lstStyle/>
        <a:p>
          <a:pPr rtl="0"/>
          <a:r>
            <a:rPr lang="en-US" dirty="0"/>
            <a:t>Correction</a:t>
          </a:r>
        </a:p>
      </dgm:t>
    </dgm:pt>
    <dgm:pt modelId="{4EACA13A-DEB7-2646-9329-FA01C73F8D44}" type="parTrans" cxnId="{F7271FB7-CEF4-7E4D-B004-BCF8C3F4D3ED}">
      <dgm:prSet/>
      <dgm:spPr/>
      <dgm:t>
        <a:bodyPr/>
        <a:lstStyle/>
        <a:p>
          <a:endParaRPr lang="en-US"/>
        </a:p>
      </dgm:t>
    </dgm:pt>
    <dgm:pt modelId="{C76C2607-02F6-584D-992A-E9F7AFB33F38}" type="sibTrans" cxnId="{F7271FB7-CEF4-7E4D-B004-BCF8C3F4D3ED}">
      <dgm:prSet/>
      <dgm:spPr/>
      <dgm:t>
        <a:bodyPr/>
        <a:lstStyle/>
        <a:p>
          <a:endParaRPr lang="en-US"/>
        </a:p>
      </dgm:t>
    </dgm:pt>
    <dgm:pt modelId="{BF25CCBB-586F-8B47-864B-9561417E07ED}">
      <dgm:prSet phldrT="[Text]"/>
      <dgm:spPr/>
      <dgm:t>
        <a:bodyPr/>
        <a:lstStyle/>
        <a:p>
          <a:pPr rtl="0"/>
          <a:r>
            <a:rPr lang="en-US" dirty="0"/>
            <a:t>Investigating the root cause</a:t>
          </a:r>
        </a:p>
      </dgm:t>
    </dgm:pt>
    <dgm:pt modelId="{08F88478-A200-694D-976B-2D9056390BBC}" type="parTrans" cxnId="{6ECB058A-924B-9341-A604-9C8C2EF3E059}">
      <dgm:prSet/>
      <dgm:spPr/>
      <dgm:t>
        <a:bodyPr/>
        <a:lstStyle/>
        <a:p>
          <a:endParaRPr lang="en-US"/>
        </a:p>
      </dgm:t>
    </dgm:pt>
    <dgm:pt modelId="{7BEF41A9-F368-D24F-8703-0A2738305248}" type="sibTrans" cxnId="{6ECB058A-924B-9341-A604-9C8C2EF3E059}">
      <dgm:prSet/>
      <dgm:spPr/>
      <dgm:t>
        <a:bodyPr/>
        <a:lstStyle/>
        <a:p>
          <a:endParaRPr lang="en-US"/>
        </a:p>
      </dgm:t>
    </dgm:pt>
    <dgm:pt modelId="{50DA028C-A6E3-8748-9B49-56E18E97B67C}">
      <dgm:prSet phldrT="[Text]"/>
      <dgm:spPr/>
      <dgm:t>
        <a:bodyPr/>
        <a:lstStyle/>
        <a:p>
          <a:pPr rtl="0"/>
          <a:r>
            <a:rPr lang="en-US" dirty="0"/>
            <a:t>Corrective Action</a:t>
          </a:r>
        </a:p>
      </dgm:t>
    </dgm:pt>
    <dgm:pt modelId="{16E7D136-2DA3-A741-9466-F334EBE0EE9C}" type="parTrans" cxnId="{EE8CF790-E50A-1746-AC6C-C441F48107FF}">
      <dgm:prSet/>
      <dgm:spPr/>
      <dgm:t>
        <a:bodyPr/>
        <a:lstStyle/>
        <a:p>
          <a:endParaRPr lang="en-US"/>
        </a:p>
      </dgm:t>
    </dgm:pt>
    <dgm:pt modelId="{CBB506FC-99F2-214D-8C96-873A615ACEB9}" type="sibTrans" cxnId="{EE8CF790-E50A-1746-AC6C-C441F48107FF}">
      <dgm:prSet/>
      <dgm:spPr/>
      <dgm:t>
        <a:bodyPr/>
        <a:lstStyle/>
        <a:p>
          <a:endParaRPr lang="en-US"/>
        </a:p>
      </dgm:t>
    </dgm:pt>
    <dgm:pt modelId="{07574202-1043-A54D-9871-EB3A92A6CC10}" type="pres">
      <dgm:prSet presAssocID="{4266E905-895D-FB4F-ABFC-12F0EF3A031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B97342F-A619-2148-B5DA-BCBCEE1C768A}" type="pres">
      <dgm:prSet presAssocID="{488DB2A3-A59B-3343-A361-62D006D37B98}" presName="root1" presStyleCnt="0"/>
      <dgm:spPr/>
    </dgm:pt>
    <dgm:pt modelId="{AE60D212-B036-3C4D-BFD0-76D047B73EBC}" type="pres">
      <dgm:prSet presAssocID="{488DB2A3-A59B-3343-A361-62D006D37B98}" presName="LevelOneTextNode" presStyleLbl="node0" presStyleIdx="0" presStyleCnt="1">
        <dgm:presLayoutVars>
          <dgm:chPref val="3"/>
        </dgm:presLayoutVars>
      </dgm:prSet>
      <dgm:spPr/>
    </dgm:pt>
    <dgm:pt modelId="{6C430266-724B-7949-B1CB-E918A0062FAA}" type="pres">
      <dgm:prSet presAssocID="{488DB2A3-A59B-3343-A361-62D006D37B98}" presName="level2hierChild" presStyleCnt="0"/>
      <dgm:spPr/>
    </dgm:pt>
    <dgm:pt modelId="{F3FA40DE-B719-BD4C-A527-66CFD6BF58F3}" type="pres">
      <dgm:prSet presAssocID="{4EACA13A-DEB7-2646-9329-FA01C73F8D44}" presName="conn2-1" presStyleLbl="parChTrans1D2" presStyleIdx="0" presStyleCnt="3"/>
      <dgm:spPr/>
    </dgm:pt>
    <dgm:pt modelId="{7FAFA10B-1CA8-BB4D-B7FB-7F3ADBEF05AE}" type="pres">
      <dgm:prSet presAssocID="{4EACA13A-DEB7-2646-9329-FA01C73F8D44}" presName="connTx" presStyleLbl="parChTrans1D2" presStyleIdx="0" presStyleCnt="3"/>
      <dgm:spPr/>
    </dgm:pt>
    <dgm:pt modelId="{7FD984BE-2D78-D144-BDAD-529F3F9BDAA6}" type="pres">
      <dgm:prSet presAssocID="{6BF59A88-D124-EB4E-BC1C-F15293171EE5}" presName="root2" presStyleCnt="0"/>
      <dgm:spPr/>
    </dgm:pt>
    <dgm:pt modelId="{8338CF6D-BD10-7343-BFAE-46D36A7B9848}" type="pres">
      <dgm:prSet presAssocID="{6BF59A88-D124-EB4E-BC1C-F15293171EE5}" presName="LevelTwoTextNode" presStyleLbl="node2" presStyleIdx="0" presStyleCnt="3" custScaleX="180263">
        <dgm:presLayoutVars>
          <dgm:chPref val="3"/>
        </dgm:presLayoutVars>
      </dgm:prSet>
      <dgm:spPr/>
    </dgm:pt>
    <dgm:pt modelId="{FB889687-093F-C54B-ACC1-14C26ECF9652}" type="pres">
      <dgm:prSet presAssocID="{6BF59A88-D124-EB4E-BC1C-F15293171EE5}" presName="level3hierChild" presStyleCnt="0"/>
      <dgm:spPr/>
    </dgm:pt>
    <dgm:pt modelId="{B9F73405-3132-F34B-8EC2-DFF77D1AF7C0}" type="pres">
      <dgm:prSet presAssocID="{08F88478-A200-694D-976B-2D9056390BBC}" presName="conn2-1" presStyleLbl="parChTrans1D2" presStyleIdx="1" presStyleCnt="3"/>
      <dgm:spPr/>
    </dgm:pt>
    <dgm:pt modelId="{C9A4247A-A2DD-C647-A837-932A02A7AF72}" type="pres">
      <dgm:prSet presAssocID="{08F88478-A200-694D-976B-2D9056390BBC}" presName="connTx" presStyleLbl="parChTrans1D2" presStyleIdx="1" presStyleCnt="3"/>
      <dgm:spPr/>
    </dgm:pt>
    <dgm:pt modelId="{90DE136D-1809-9E42-ABAF-848FE04EF512}" type="pres">
      <dgm:prSet presAssocID="{BF25CCBB-586F-8B47-864B-9561417E07ED}" presName="root2" presStyleCnt="0"/>
      <dgm:spPr/>
    </dgm:pt>
    <dgm:pt modelId="{D0D221B9-A654-6F42-A2F5-1372DD3523E3}" type="pres">
      <dgm:prSet presAssocID="{BF25CCBB-586F-8B47-864B-9561417E07ED}" presName="LevelTwoTextNode" presStyleLbl="node2" presStyleIdx="1" presStyleCnt="3" custScaleX="180263">
        <dgm:presLayoutVars>
          <dgm:chPref val="3"/>
        </dgm:presLayoutVars>
      </dgm:prSet>
      <dgm:spPr/>
    </dgm:pt>
    <dgm:pt modelId="{4EB5F697-6349-394F-931D-60C387270D25}" type="pres">
      <dgm:prSet presAssocID="{BF25CCBB-586F-8B47-864B-9561417E07ED}" presName="level3hierChild" presStyleCnt="0"/>
      <dgm:spPr/>
    </dgm:pt>
    <dgm:pt modelId="{B5066DA5-D503-B341-872B-9B962CAB7EBC}" type="pres">
      <dgm:prSet presAssocID="{16E7D136-2DA3-A741-9466-F334EBE0EE9C}" presName="conn2-1" presStyleLbl="parChTrans1D2" presStyleIdx="2" presStyleCnt="3"/>
      <dgm:spPr/>
    </dgm:pt>
    <dgm:pt modelId="{F46038BC-E55E-5945-ACAC-9A83D2DA048B}" type="pres">
      <dgm:prSet presAssocID="{16E7D136-2DA3-A741-9466-F334EBE0EE9C}" presName="connTx" presStyleLbl="parChTrans1D2" presStyleIdx="2" presStyleCnt="3"/>
      <dgm:spPr/>
    </dgm:pt>
    <dgm:pt modelId="{DE0AA20B-FCA8-5744-AC20-BE4714E29FE9}" type="pres">
      <dgm:prSet presAssocID="{50DA028C-A6E3-8748-9B49-56E18E97B67C}" presName="root2" presStyleCnt="0"/>
      <dgm:spPr/>
    </dgm:pt>
    <dgm:pt modelId="{D8336F79-A44E-0145-A1C8-D9367B071501}" type="pres">
      <dgm:prSet presAssocID="{50DA028C-A6E3-8748-9B49-56E18E97B67C}" presName="LevelTwoTextNode" presStyleLbl="node2" presStyleIdx="2" presStyleCnt="3" custScaleX="181261">
        <dgm:presLayoutVars>
          <dgm:chPref val="3"/>
        </dgm:presLayoutVars>
      </dgm:prSet>
      <dgm:spPr/>
    </dgm:pt>
    <dgm:pt modelId="{B7EBBE91-E0E9-2546-B659-C2CD37CF59FA}" type="pres">
      <dgm:prSet presAssocID="{50DA028C-A6E3-8748-9B49-56E18E97B67C}" presName="level3hierChild" presStyleCnt="0"/>
      <dgm:spPr/>
    </dgm:pt>
  </dgm:ptLst>
  <dgm:cxnLst>
    <dgm:cxn modelId="{0E656F34-C59C-8847-97B1-DC30BE06620F}" type="presOf" srcId="{4EACA13A-DEB7-2646-9329-FA01C73F8D44}" destId="{F3FA40DE-B719-BD4C-A527-66CFD6BF58F3}" srcOrd="0" destOrd="0" presId="urn:microsoft.com/office/officeart/2008/layout/HorizontalMultiLevelHierarchy"/>
    <dgm:cxn modelId="{E2228247-F263-DB4E-807C-E0B5BEFAE075}" type="presOf" srcId="{4EACA13A-DEB7-2646-9329-FA01C73F8D44}" destId="{7FAFA10B-1CA8-BB4D-B7FB-7F3ADBEF05AE}" srcOrd="1" destOrd="0" presId="urn:microsoft.com/office/officeart/2008/layout/HorizontalMultiLevelHierarchy"/>
    <dgm:cxn modelId="{3146825F-F3C4-2244-8620-F29A12EBFD5B}" srcId="{4266E905-895D-FB4F-ABFC-12F0EF3A0317}" destId="{488DB2A3-A59B-3343-A361-62D006D37B98}" srcOrd="0" destOrd="0" parTransId="{4C908BE4-0DD0-4048-B5BE-287816FE5014}" sibTransId="{5ABA339B-D469-784F-9FAC-3EEF5FCBC2F6}"/>
    <dgm:cxn modelId="{6CC78687-3322-594F-AD18-7AB7C3406896}" type="presOf" srcId="{488DB2A3-A59B-3343-A361-62D006D37B98}" destId="{AE60D212-B036-3C4D-BFD0-76D047B73EBC}" srcOrd="0" destOrd="0" presId="urn:microsoft.com/office/officeart/2008/layout/HorizontalMultiLevelHierarchy"/>
    <dgm:cxn modelId="{6ECB058A-924B-9341-A604-9C8C2EF3E059}" srcId="{488DB2A3-A59B-3343-A361-62D006D37B98}" destId="{BF25CCBB-586F-8B47-864B-9561417E07ED}" srcOrd="1" destOrd="0" parTransId="{08F88478-A200-694D-976B-2D9056390BBC}" sibTransId="{7BEF41A9-F368-D24F-8703-0A2738305248}"/>
    <dgm:cxn modelId="{EE8CF790-E50A-1746-AC6C-C441F48107FF}" srcId="{488DB2A3-A59B-3343-A361-62D006D37B98}" destId="{50DA028C-A6E3-8748-9B49-56E18E97B67C}" srcOrd="2" destOrd="0" parTransId="{16E7D136-2DA3-A741-9466-F334EBE0EE9C}" sibTransId="{CBB506FC-99F2-214D-8C96-873A615ACEB9}"/>
    <dgm:cxn modelId="{C69AFA9E-9E95-804B-A57E-9445EB2FD740}" type="presOf" srcId="{08F88478-A200-694D-976B-2D9056390BBC}" destId="{C9A4247A-A2DD-C647-A837-932A02A7AF72}" srcOrd="1" destOrd="0" presId="urn:microsoft.com/office/officeart/2008/layout/HorizontalMultiLevelHierarchy"/>
    <dgm:cxn modelId="{35D30FA5-9E3F-294B-BAE5-2F2F2C66A6E0}" type="presOf" srcId="{6BF59A88-D124-EB4E-BC1C-F15293171EE5}" destId="{8338CF6D-BD10-7343-BFAE-46D36A7B9848}" srcOrd="0" destOrd="0" presId="urn:microsoft.com/office/officeart/2008/layout/HorizontalMultiLevelHierarchy"/>
    <dgm:cxn modelId="{F7271FB7-CEF4-7E4D-B004-BCF8C3F4D3ED}" srcId="{488DB2A3-A59B-3343-A361-62D006D37B98}" destId="{6BF59A88-D124-EB4E-BC1C-F15293171EE5}" srcOrd="0" destOrd="0" parTransId="{4EACA13A-DEB7-2646-9329-FA01C73F8D44}" sibTransId="{C76C2607-02F6-584D-992A-E9F7AFB33F38}"/>
    <dgm:cxn modelId="{4A15C0BF-4024-754E-BBBD-F4050B088584}" type="presOf" srcId="{50DA028C-A6E3-8748-9B49-56E18E97B67C}" destId="{D8336F79-A44E-0145-A1C8-D9367B071501}" srcOrd="0" destOrd="0" presId="urn:microsoft.com/office/officeart/2008/layout/HorizontalMultiLevelHierarchy"/>
    <dgm:cxn modelId="{5B2062C1-066C-0644-B7DB-3575C71D5168}" type="presOf" srcId="{08F88478-A200-694D-976B-2D9056390BBC}" destId="{B9F73405-3132-F34B-8EC2-DFF77D1AF7C0}" srcOrd="0" destOrd="0" presId="urn:microsoft.com/office/officeart/2008/layout/HorizontalMultiLevelHierarchy"/>
    <dgm:cxn modelId="{F422EDCC-EA23-5142-B515-BF434C138271}" type="presOf" srcId="{4266E905-895D-FB4F-ABFC-12F0EF3A0317}" destId="{07574202-1043-A54D-9871-EB3A92A6CC10}" srcOrd="0" destOrd="0" presId="urn:microsoft.com/office/officeart/2008/layout/HorizontalMultiLevelHierarchy"/>
    <dgm:cxn modelId="{A72CDDDA-7EC7-D64F-98EA-5FD3D48EBC6F}" type="presOf" srcId="{16E7D136-2DA3-A741-9466-F334EBE0EE9C}" destId="{F46038BC-E55E-5945-ACAC-9A83D2DA048B}" srcOrd="1" destOrd="0" presId="urn:microsoft.com/office/officeart/2008/layout/HorizontalMultiLevelHierarchy"/>
    <dgm:cxn modelId="{939081DB-1880-EB48-B4F2-323522E3414E}" type="presOf" srcId="{16E7D136-2DA3-A741-9466-F334EBE0EE9C}" destId="{B5066DA5-D503-B341-872B-9B962CAB7EBC}" srcOrd="0" destOrd="0" presId="urn:microsoft.com/office/officeart/2008/layout/HorizontalMultiLevelHierarchy"/>
    <dgm:cxn modelId="{D0B7F5FD-7AE9-B946-BE45-810AB8099140}" type="presOf" srcId="{BF25CCBB-586F-8B47-864B-9561417E07ED}" destId="{D0D221B9-A654-6F42-A2F5-1372DD3523E3}" srcOrd="0" destOrd="0" presId="urn:microsoft.com/office/officeart/2008/layout/HorizontalMultiLevelHierarchy"/>
    <dgm:cxn modelId="{BFBD3ABA-05C9-4B43-A647-5332B7ACF4CF}" type="presParOf" srcId="{07574202-1043-A54D-9871-EB3A92A6CC10}" destId="{0B97342F-A619-2148-B5DA-BCBCEE1C768A}" srcOrd="0" destOrd="0" presId="urn:microsoft.com/office/officeart/2008/layout/HorizontalMultiLevelHierarchy"/>
    <dgm:cxn modelId="{A6597684-C7CE-E042-9932-361BACB33354}" type="presParOf" srcId="{0B97342F-A619-2148-B5DA-BCBCEE1C768A}" destId="{AE60D212-B036-3C4D-BFD0-76D047B73EBC}" srcOrd="0" destOrd="0" presId="urn:microsoft.com/office/officeart/2008/layout/HorizontalMultiLevelHierarchy"/>
    <dgm:cxn modelId="{A64F76BF-BDA3-224D-A313-63ECF18DDF0C}" type="presParOf" srcId="{0B97342F-A619-2148-B5DA-BCBCEE1C768A}" destId="{6C430266-724B-7949-B1CB-E918A0062FAA}" srcOrd="1" destOrd="0" presId="urn:microsoft.com/office/officeart/2008/layout/HorizontalMultiLevelHierarchy"/>
    <dgm:cxn modelId="{AD95B08F-2461-3F4B-84D4-D04776298626}" type="presParOf" srcId="{6C430266-724B-7949-B1CB-E918A0062FAA}" destId="{F3FA40DE-B719-BD4C-A527-66CFD6BF58F3}" srcOrd="0" destOrd="0" presId="urn:microsoft.com/office/officeart/2008/layout/HorizontalMultiLevelHierarchy"/>
    <dgm:cxn modelId="{69217766-D78D-C24F-834A-7F9758E76156}" type="presParOf" srcId="{F3FA40DE-B719-BD4C-A527-66CFD6BF58F3}" destId="{7FAFA10B-1CA8-BB4D-B7FB-7F3ADBEF05AE}" srcOrd="0" destOrd="0" presId="urn:microsoft.com/office/officeart/2008/layout/HorizontalMultiLevelHierarchy"/>
    <dgm:cxn modelId="{C0882DD4-9C50-0647-B8FE-D7EF6029D280}" type="presParOf" srcId="{6C430266-724B-7949-B1CB-E918A0062FAA}" destId="{7FD984BE-2D78-D144-BDAD-529F3F9BDAA6}" srcOrd="1" destOrd="0" presId="urn:microsoft.com/office/officeart/2008/layout/HorizontalMultiLevelHierarchy"/>
    <dgm:cxn modelId="{63DAEF42-C4E5-EE49-950C-C8DC19BA9720}" type="presParOf" srcId="{7FD984BE-2D78-D144-BDAD-529F3F9BDAA6}" destId="{8338CF6D-BD10-7343-BFAE-46D36A7B9848}" srcOrd="0" destOrd="0" presId="urn:microsoft.com/office/officeart/2008/layout/HorizontalMultiLevelHierarchy"/>
    <dgm:cxn modelId="{5437DECA-1FE5-4F4F-AB8B-D1D13BA01139}" type="presParOf" srcId="{7FD984BE-2D78-D144-BDAD-529F3F9BDAA6}" destId="{FB889687-093F-C54B-ACC1-14C26ECF9652}" srcOrd="1" destOrd="0" presId="urn:microsoft.com/office/officeart/2008/layout/HorizontalMultiLevelHierarchy"/>
    <dgm:cxn modelId="{881D1D8D-30F1-4546-AA2D-1D056D0E7AB5}" type="presParOf" srcId="{6C430266-724B-7949-B1CB-E918A0062FAA}" destId="{B9F73405-3132-F34B-8EC2-DFF77D1AF7C0}" srcOrd="2" destOrd="0" presId="urn:microsoft.com/office/officeart/2008/layout/HorizontalMultiLevelHierarchy"/>
    <dgm:cxn modelId="{67F3BC84-1402-7D4F-8462-E1B4FFB04688}" type="presParOf" srcId="{B9F73405-3132-F34B-8EC2-DFF77D1AF7C0}" destId="{C9A4247A-A2DD-C647-A837-932A02A7AF72}" srcOrd="0" destOrd="0" presId="urn:microsoft.com/office/officeart/2008/layout/HorizontalMultiLevelHierarchy"/>
    <dgm:cxn modelId="{9EC9BCB5-2B98-8942-B539-5F80CA9CD2B3}" type="presParOf" srcId="{6C430266-724B-7949-B1CB-E918A0062FAA}" destId="{90DE136D-1809-9E42-ABAF-848FE04EF512}" srcOrd="3" destOrd="0" presId="urn:microsoft.com/office/officeart/2008/layout/HorizontalMultiLevelHierarchy"/>
    <dgm:cxn modelId="{DC9D61B0-1958-8544-B948-33295E5B5D1C}" type="presParOf" srcId="{90DE136D-1809-9E42-ABAF-848FE04EF512}" destId="{D0D221B9-A654-6F42-A2F5-1372DD3523E3}" srcOrd="0" destOrd="0" presId="urn:microsoft.com/office/officeart/2008/layout/HorizontalMultiLevelHierarchy"/>
    <dgm:cxn modelId="{DAA4276D-82DC-EB41-8A4A-7CF60C70DABA}" type="presParOf" srcId="{90DE136D-1809-9E42-ABAF-848FE04EF512}" destId="{4EB5F697-6349-394F-931D-60C387270D25}" srcOrd="1" destOrd="0" presId="urn:microsoft.com/office/officeart/2008/layout/HorizontalMultiLevelHierarchy"/>
    <dgm:cxn modelId="{A1692C62-C1DA-5346-A5F4-A863BC1FC9CD}" type="presParOf" srcId="{6C430266-724B-7949-B1CB-E918A0062FAA}" destId="{B5066DA5-D503-B341-872B-9B962CAB7EBC}" srcOrd="4" destOrd="0" presId="urn:microsoft.com/office/officeart/2008/layout/HorizontalMultiLevelHierarchy"/>
    <dgm:cxn modelId="{21613F61-1C12-5643-B5E0-B880FB3344D9}" type="presParOf" srcId="{B5066DA5-D503-B341-872B-9B962CAB7EBC}" destId="{F46038BC-E55E-5945-ACAC-9A83D2DA048B}" srcOrd="0" destOrd="0" presId="urn:microsoft.com/office/officeart/2008/layout/HorizontalMultiLevelHierarchy"/>
    <dgm:cxn modelId="{DE2C6327-479E-3643-B85D-960B1478B326}" type="presParOf" srcId="{6C430266-724B-7949-B1CB-E918A0062FAA}" destId="{DE0AA20B-FCA8-5744-AC20-BE4714E29FE9}" srcOrd="5" destOrd="0" presId="urn:microsoft.com/office/officeart/2008/layout/HorizontalMultiLevelHierarchy"/>
    <dgm:cxn modelId="{2E251964-75DD-6840-A3CE-FD177ACD7408}" type="presParOf" srcId="{DE0AA20B-FCA8-5744-AC20-BE4714E29FE9}" destId="{D8336F79-A44E-0145-A1C8-D9367B071501}" srcOrd="0" destOrd="0" presId="urn:microsoft.com/office/officeart/2008/layout/HorizontalMultiLevelHierarchy"/>
    <dgm:cxn modelId="{DA0D12F7-7CE8-5040-8DE5-915A9BCD1D3E}" type="presParOf" srcId="{DE0AA20B-FCA8-5744-AC20-BE4714E29FE9}" destId="{B7EBBE91-E0E9-2546-B659-C2CD37CF59F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FD2563-DB35-B24B-A35C-83E273485DE6}">
      <dsp:nvSpPr>
        <dsp:cNvPr id="0" name=""/>
        <dsp:cNvSpPr/>
      </dsp:nvSpPr>
      <dsp:spPr>
        <a:xfrm>
          <a:off x="-4675696" y="-716777"/>
          <a:ext cx="5569467" cy="5569467"/>
        </a:xfrm>
        <a:prstGeom prst="blockArc">
          <a:avLst>
            <a:gd name="adj1" fmla="val 18900000"/>
            <a:gd name="adj2" fmla="val 2700000"/>
            <a:gd name="adj3" fmla="val 388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BCB3D-F25E-3F4C-A280-5D96DEA51433}">
      <dsp:nvSpPr>
        <dsp:cNvPr id="0" name=""/>
        <dsp:cNvSpPr/>
      </dsp:nvSpPr>
      <dsp:spPr>
        <a:xfrm>
          <a:off x="333694" y="217797"/>
          <a:ext cx="652907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Impartiality</a:t>
          </a:r>
        </a:p>
      </dsp:txBody>
      <dsp:txXfrm>
        <a:off x="333694" y="217797"/>
        <a:ext cx="6529072" cy="435428"/>
      </dsp:txXfrm>
    </dsp:sp>
    <dsp:sp modelId="{2399E9CF-B46B-294A-8EDA-57DEC57ACEB8}">
      <dsp:nvSpPr>
        <dsp:cNvPr id="0" name=""/>
        <dsp:cNvSpPr/>
      </dsp:nvSpPr>
      <dsp:spPr>
        <a:xfrm>
          <a:off x="61551" y="163368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C1A3CC-C9B9-234A-8E74-86BF11A78E49}">
      <dsp:nvSpPr>
        <dsp:cNvPr id="0" name=""/>
        <dsp:cNvSpPr/>
      </dsp:nvSpPr>
      <dsp:spPr>
        <a:xfrm>
          <a:off x="691864" y="870857"/>
          <a:ext cx="617090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Fair Presentation</a:t>
          </a:r>
        </a:p>
      </dsp:txBody>
      <dsp:txXfrm>
        <a:off x="691864" y="870857"/>
        <a:ext cx="6170902" cy="435428"/>
      </dsp:txXfrm>
    </dsp:sp>
    <dsp:sp modelId="{5F8FF381-5604-1C4F-BA29-4DCD0230D62E}">
      <dsp:nvSpPr>
        <dsp:cNvPr id="0" name=""/>
        <dsp:cNvSpPr/>
      </dsp:nvSpPr>
      <dsp:spPr>
        <a:xfrm>
          <a:off x="419721" y="816429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913906-2C52-6C46-9722-205C822529DA}">
      <dsp:nvSpPr>
        <dsp:cNvPr id="0" name=""/>
        <dsp:cNvSpPr/>
      </dsp:nvSpPr>
      <dsp:spPr>
        <a:xfrm>
          <a:off x="855646" y="1523918"/>
          <a:ext cx="6007120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Due professional care</a:t>
          </a:r>
        </a:p>
      </dsp:txBody>
      <dsp:txXfrm>
        <a:off x="855646" y="1523918"/>
        <a:ext cx="6007120" cy="435428"/>
      </dsp:txXfrm>
    </dsp:sp>
    <dsp:sp modelId="{7CA76F21-8E51-9C45-AA61-70F5A812CA69}">
      <dsp:nvSpPr>
        <dsp:cNvPr id="0" name=""/>
        <dsp:cNvSpPr/>
      </dsp:nvSpPr>
      <dsp:spPr>
        <a:xfrm>
          <a:off x="583503" y="1469489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9D923-AD56-EE4F-A8F2-1371A493BB19}">
      <dsp:nvSpPr>
        <dsp:cNvPr id="0" name=""/>
        <dsp:cNvSpPr/>
      </dsp:nvSpPr>
      <dsp:spPr>
        <a:xfrm>
          <a:off x="855646" y="2176565"/>
          <a:ext cx="6007120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Confidentiality </a:t>
          </a:r>
        </a:p>
      </dsp:txBody>
      <dsp:txXfrm>
        <a:off x="855646" y="2176565"/>
        <a:ext cx="6007120" cy="435428"/>
      </dsp:txXfrm>
    </dsp:sp>
    <dsp:sp modelId="{F6C872E2-6A4A-204A-BF8F-FD105B953D56}">
      <dsp:nvSpPr>
        <dsp:cNvPr id="0" name=""/>
        <dsp:cNvSpPr/>
      </dsp:nvSpPr>
      <dsp:spPr>
        <a:xfrm>
          <a:off x="583503" y="2122136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143C7F-4E38-3640-98C0-E01A9D50463C}">
      <dsp:nvSpPr>
        <dsp:cNvPr id="0" name=""/>
        <dsp:cNvSpPr/>
      </dsp:nvSpPr>
      <dsp:spPr>
        <a:xfrm>
          <a:off x="691864" y="2829626"/>
          <a:ext cx="617090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Independence</a:t>
          </a:r>
        </a:p>
      </dsp:txBody>
      <dsp:txXfrm>
        <a:off x="691864" y="2829626"/>
        <a:ext cx="6170902" cy="435428"/>
      </dsp:txXfrm>
    </dsp:sp>
    <dsp:sp modelId="{29326AB6-EB1C-4748-B1BD-98011172AC69}">
      <dsp:nvSpPr>
        <dsp:cNvPr id="0" name=""/>
        <dsp:cNvSpPr/>
      </dsp:nvSpPr>
      <dsp:spPr>
        <a:xfrm>
          <a:off x="419721" y="2775197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6CF0F-495A-E34E-8027-2B45C75102C2}">
      <dsp:nvSpPr>
        <dsp:cNvPr id="0" name=""/>
        <dsp:cNvSpPr/>
      </dsp:nvSpPr>
      <dsp:spPr>
        <a:xfrm>
          <a:off x="333694" y="3482686"/>
          <a:ext cx="6529072" cy="4354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5622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Evidence-based approach</a:t>
          </a:r>
        </a:p>
      </dsp:txBody>
      <dsp:txXfrm>
        <a:off x="333694" y="3482686"/>
        <a:ext cx="6529072" cy="435428"/>
      </dsp:txXfrm>
    </dsp:sp>
    <dsp:sp modelId="{4FD26288-920F-D346-AC93-EC26B661A7A7}">
      <dsp:nvSpPr>
        <dsp:cNvPr id="0" name=""/>
        <dsp:cNvSpPr/>
      </dsp:nvSpPr>
      <dsp:spPr>
        <a:xfrm>
          <a:off x="61551" y="3428258"/>
          <a:ext cx="544286" cy="5442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66DA5-D503-B341-872B-9B962CAB7EBC}">
      <dsp:nvSpPr>
        <dsp:cNvPr id="0" name=""/>
        <dsp:cNvSpPr/>
      </dsp:nvSpPr>
      <dsp:spPr>
        <a:xfrm>
          <a:off x="1953218" y="1846441"/>
          <a:ext cx="460280" cy="877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0140" y="0"/>
              </a:lnTo>
              <a:lnTo>
                <a:pt x="230140" y="877059"/>
              </a:lnTo>
              <a:lnTo>
                <a:pt x="460280" y="8770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58596" y="2260208"/>
        <a:ext cx="49525" cy="49525"/>
      </dsp:txXfrm>
    </dsp:sp>
    <dsp:sp modelId="{B9F73405-3132-F34B-8EC2-DFF77D1AF7C0}">
      <dsp:nvSpPr>
        <dsp:cNvPr id="0" name=""/>
        <dsp:cNvSpPr/>
      </dsp:nvSpPr>
      <dsp:spPr>
        <a:xfrm>
          <a:off x="1953218" y="1800721"/>
          <a:ext cx="46028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0280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71851" y="1834934"/>
        <a:ext cx="23014" cy="23014"/>
      </dsp:txXfrm>
    </dsp:sp>
    <dsp:sp modelId="{F3FA40DE-B719-BD4C-A527-66CFD6BF58F3}">
      <dsp:nvSpPr>
        <dsp:cNvPr id="0" name=""/>
        <dsp:cNvSpPr/>
      </dsp:nvSpPr>
      <dsp:spPr>
        <a:xfrm>
          <a:off x="1953218" y="969381"/>
          <a:ext cx="460280" cy="877059"/>
        </a:xfrm>
        <a:custGeom>
          <a:avLst/>
          <a:gdLst/>
          <a:ahLst/>
          <a:cxnLst/>
          <a:rect l="0" t="0" r="0" b="0"/>
          <a:pathLst>
            <a:path>
              <a:moveTo>
                <a:pt x="0" y="877059"/>
              </a:moveTo>
              <a:lnTo>
                <a:pt x="230140" y="877059"/>
              </a:lnTo>
              <a:lnTo>
                <a:pt x="230140" y="0"/>
              </a:lnTo>
              <a:lnTo>
                <a:pt x="46028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58596" y="1383149"/>
        <a:ext cx="49525" cy="49525"/>
      </dsp:txXfrm>
    </dsp:sp>
    <dsp:sp modelId="{AE60D212-B036-3C4D-BFD0-76D047B73EBC}">
      <dsp:nvSpPr>
        <dsp:cNvPr id="0" name=""/>
        <dsp:cNvSpPr/>
      </dsp:nvSpPr>
      <dsp:spPr>
        <a:xfrm rot="16200000">
          <a:off x="-244047" y="1495617"/>
          <a:ext cx="3692883" cy="701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React to the non-conformity by</a:t>
          </a:r>
        </a:p>
      </dsp:txBody>
      <dsp:txXfrm>
        <a:off x="-244047" y="1495617"/>
        <a:ext cx="3692883" cy="701647"/>
      </dsp:txXfrm>
    </dsp:sp>
    <dsp:sp modelId="{8338CF6D-BD10-7343-BFAE-46D36A7B9848}">
      <dsp:nvSpPr>
        <dsp:cNvPr id="0" name=""/>
        <dsp:cNvSpPr/>
      </dsp:nvSpPr>
      <dsp:spPr>
        <a:xfrm>
          <a:off x="2413499" y="618557"/>
          <a:ext cx="4148581" cy="701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Correction</a:t>
          </a:r>
        </a:p>
      </dsp:txBody>
      <dsp:txXfrm>
        <a:off x="2413499" y="618557"/>
        <a:ext cx="4148581" cy="701647"/>
      </dsp:txXfrm>
    </dsp:sp>
    <dsp:sp modelId="{D0D221B9-A654-6F42-A2F5-1372DD3523E3}">
      <dsp:nvSpPr>
        <dsp:cNvPr id="0" name=""/>
        <dsp:cNvSpPr/>
      </dsp:nvSpPr>
      <dsp:spPr>
        <a:xfrm>
          <a:off x="2413499" y="1495617"/>
          <a:ext cx="4148581" cy="701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Investigating the root cause</a:t>
          </a:r>
        </a:p>
      </dsp:txBody>
      <dsp:txXfrm>
        <a:off x="2413499" y="1495617"/>
        <a:ext cx="4148581" cy="701647"/>
      </dsp:txXfrm>
    </dsp:sp>
    <dsp:sp modelId="{D8336F79-A44E-0145-A1C8-D9367B071501}">
      <dsp:nvSpPr>
        <dsp:cNvPr id="0" name=""/>
        <dsp:cNvSpPr/>
      </dsp:nvSpPr>
      <dsp:spPr>
        <a:xfrm>
          <a:off x="2413499" y="2372677"/>
          <a:ext cx="4171549" cy="701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Corrective Action</a:t>
          </a:r>
        </a:p>
      </dsp:txBody>
      <dsp:txXfrm>
        <a:off x="2413499" y="2372677"/>
        <a:ext cx="4171549" cy="7016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6.jpeg"/><Relationship Id="rId4" Type="http://schemas.openxmlformats.org/officeDocument/2006/relationships/hyperlink" Target="http://images.google.com.eg/imgres?imgurl=http://i.ehow.com/images/GlobalPhoto/Articles/4580982/ThinkingHARD-main_Full.jpg&amp;imgrefurl=http://www.ehow.com/how_2208920_improve-memory-as-age.html&amp;usg=__fHfXYxU0xDuRCo1x8P4rf-wDA3c=&amp;h=598&amp;w=300&amp;sz=31&amp;hl=ar&amp;start=37&amp;um=1&amp;tbnid=ZX5nLTovNl8PIM:&amp;tbnh=135&amp;tbnw=68&amp;prev=/images?q=memory&amp;imgtbs=t&amp;imgtype=clipart&amp;as_st=y&amp;ndsp=18&amp;hl=ar&amp;rlz=1T4ADBF_enEG314EG314&amp;sa=N&amp;start=36&amp;um=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33">
            <a:extLst>
              <a:ext uri="{FF2B5EF4-FFF2-40B4-BE49-F238E27FC236}">
                <a16:creationId xmlns:a16="http://schemas.microsoft.com/office/drawing/2014/main" id="{DF509FC3-59B2-C364-22F8-D8A1A2390536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44E92B-23E8-25F0-BB48-F5C1042D3DA3}"/>
              </a:ext>
            </a:extLst>
          </p:cNvPr>
          <p:cNvSpPr txBox="1"/>
          <p:nvPr/>
        </p:nvSpPr>
        <p:spPr>
          <a:xfrm>
            <a:off x="329269" y="5104240"/>
            <a:ext cx="1872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354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Auditing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4"/>
    </mc:Choice>
    <mc:Fallback xmlns="">
      <p:transition spd="slow" advTm="1517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872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Auditing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7"/>
    </mc:Choice>
    <mc:Fallback xmlns="">
      <p:transition spd="slow" advTm="1649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367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one of the most effective quality assurance tools by which all project phases can effectively implemented and gain the intended outcomes.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599"/>
    </mc:Choice>
    <mc:Fallback xmlns="">
      <p:transition spd="slow" advTm="266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What does AUDIT mean 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Types of Audit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ym typeface="Avenir Next Regular"/>
              </a:rPr>
              <a:t>Auditing Principles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Auditor Attributes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Stages of Audit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Audit Planning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Audit Preparation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Conducting the Audit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Generate the Audit Finding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Reporting the Audit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en-US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33"/>
    </mc:Choice>
    <mc:Fallback xmlns="">
      <p:transition spd="slow" advTm="928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AUDIT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4" descr="Screen Clipping">
            <a:extLst>
              <a:ext uri="{FF2B5EF4-FFF2-40B4-BE49-F238E27FC236}">
                <a16:creationId xmlns:a16="http://schemas.microsoft.com/office/drawing/2014/main" id="{4AA52BAC-CF81-E6F9-E30C-E2B0F5F1C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793" y="1992885"/>
            <a:ext cx="7122028" cy="37556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1211"/>
    </mc:Choice>
    <mc:Fallback xmlns="">
      <p:transition advTm="60121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AUDIT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Content Placeholder 5" descr="Screen Clipping">
            <a:extLst>
              <a:ext uri="{FF2B5EF4-FFF2-40B4-BE49-F238E27FC236}">
                <a16:creationId xmlns:a16="http://schemas.microsoft.com/office/drawing/2014/main" id="{955A8835-A5AF-8A26-77F0-43DB4903A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264" y="2766374"/>
            <a:ext cx="4316141" cy="2313452"/>
          </a:xfrm>
          <a:prstGeom prst="rect">
            <a:avLst/>
          </a:prstGeom>
        </p:spPr>
      </p:pic>
      <p:pic>
        <p:nvPicPr>
          <p:cNvPr id="8" name="Content Placeholder 5" descr="Screen Clipping">
            <a:extLst>
              <a:ext uri="{FF2B5EF4-FFF2-40B4-BE49-F238E27FC236}">
                <a16:creationId xmlns:a16="http://schemas.microsoft.com/office/drawing/2014/main" id="{46825A63-F851-7B8F-81F9-3F0598291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529" y="2750238"/>
            <a:ext cx="4316141" cy="230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9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778"/>
    </mc:Choice>
    <mc:Fallback xmlns="">
      <p:transition advTm="9077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Types of Audit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EE2A71D-0CA4-6A7A-D9FF-D2613AF0AA6E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5" name="Rectangle: Rounded Corners 24"/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7" name="Graphic 21"/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aphicFrame>
        <p:nvGraphicFramePr>
          <p:cNvPr id="9" name="Content Placeholder 9">
            <a:extLst>
              <a:ext uri="{FF2B5EF4-FFF2-40B4-BE49-F238E27FC236}">
                <a16:creationId xmlns:a16="http://schemas.microsoft.com/office/drawing/2014/main" id="{9376803A-862A-AA89-2F6D-3A024EFB19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3471431"/>
              </p:ext>
            </p:extLst>
          </p:nvPr>
        </p:nvGraphicFramePr>
        <p:xfrm>
          <a:off x="1458288" y="2338120"/>
          <a:ext cx="8600111" cy="27587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3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1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170">
                  <a:extLst>
                    <a:ext uri="{9D8B030D-6E8A-4147-A177-3AD203B41FA5}">
                      <a16:colId xmlns:a16="http://schemas.microsoft.com/office/drawing/2014/main" val="2479430881"/>
                    </a:ext>
                  </a:extLst>
                </a:gridCol>
              </a:tblGrid>
              <a:tr h="689693">
                <a:tc rowSpan="2">
                  <a:txBody>
                    <a:bodyPr/>
                    <a:lstStyle/>
                    <a:p>
                      <a:pPr algn="ctr"/>
                      <a:endParaRPr lang="en-US" b="1" dirty="0">
                        <a:latin typeface="Segoe UI Light" panose="020B0502040204020203" pitchFamily="34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Segoe UI Light" panose="020B0502040204020203" pitchFamily="34" charset="0"/>
                        </a:rPr>
                        <a:t>Internal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External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6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Supplier auditing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Third party auditing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9386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Sometimes called first party audit</a:t>
                      </a:r>
                      <a:endParaRPr lang="en-US" dirty="0">
                        <a:latin typeface="Segoe UI Light" panose="020B05020402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Sometimes called second      party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+mn-ea"/>
                          <a:cs typeface="+mn-cs"/>
                        </a:rPr>
                        <a:t>For legal, regulatory purposes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53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8245"/>
    </mc:Choice>
    <mc:Fallback xmlns="">
      <p:transition advTm="36824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E4C61CC-F5B4-FB3E-2C74-DB4689F46604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3" name="Rectangle: Rounded Corners 24">
              <a:extLst>
                <a:ext uri="{FF2B5EF4-FFF2-40B4-BE49-F238E27FC236}">
                  <a16:creationId xmlns:a16="http://schemas.microsoft.com/office/drawing/2014/main" id="{6A1656BE-2601-31A6-F7B1-EDAA95B7B0B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3DEB9D4-1772-69D5-D072-604C4F82550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4FC0364-1C61-8324-3B4C-FA1D9B393EF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935DD94-D131-820C-1EC4-CFAFB6B770E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0" name="Graphic 21">
              <a:extLst>
                <a:ext uri="{FF2B5EF4-FFF2-40B4-BE49-F238E27FC236}">
                  <a16:creationId xmlns:a16="http://schemas.microsoft.com/office/drawing/2014/main" id="{4B32166C-AC0A-A40C-A1C9-58368C33D5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080A16A-D4EE-70F3-4B21-B5C8B01E87DE}"/>
              </a:ext>
            </a:extLst>
          </p:cNvPr>
          <p:cNvGrpSpPr/>
          <p:nvPr/>
        </p:nvGrpSpPr>
        <p:grpSpPr>
          <a:xfrm>
            <a:off x="957819" y="2000139"/>
            <a:ext cx="10241225" cy="3922465"/>
            <a:chOff x="288515" y="1406525"/>
            <a:chExt cx="10733952" cy="4562475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64A5E33-0381-751B-7EA4-A79D488A4410}"/>
                </a:ext>
              </a:extLst>
            </p:cNvPr>
            <p:cNvSpPr/>
            <p:nvPr/>
          </p:nvSpPr>
          <p:spPr>
            <a:xfrm>
              <a:off x="6418717" y="5469890"/>
              <a:ext cx="1286510" cy="49911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600" b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Supplier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BAB007C-160C-2406-ADF8-3D994AD8E196}"/>
                </a:ext>
              </a:extLst>
            </p:cNvPr>
            <p:cNvSpPr/>
            <p:nvPr/>
          </p:nvSpPr>
          <p:spPr>
            <a:xfrm>
              <a:off x="6416177" y="1406525"/>
              <a:ext cx="1371600" cy="3714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600" b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Customers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3DB8B0C-9C94-47D2-71A1-722345BA9501}"/>
                </a:ext>
              </a:extLst>
            </p:cNvPr>
            <p:cNvSpPr/>
            <p:nvPr/>
          </p:nvSpPr>
          <p:spPr>
            <a:xfrm>
              <a:off x="5831977" y="2433320"/>
              <a:ext cx="2524125" cy="24765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37A38A-C1B1-2339-3385-57CDF2FDE77B}"/>
                </a:ext>
              </a:extLst>
            </p:cNvPr>
            <p:cNvSpPr/>
            <p:nvPr/>
          </p:nvSpPr>
          <p:spPr>
            <a:xfrm>
              <a:off x="6419352" y="2661534"/>
              <a:ext cx="1233170" cy="37147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Organization</a:t>
              </a:r>
              <a:endParaRPr lang="en-US" sz="105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 dirty="0">
                  <a:effectLst/>
                  <a:ea typeface="Calibri" panose="020F0502020204030204" pitchFamily="34" charset="0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FD741E7-DFEE-E024-52EB-8A0D16D052A1}"/>
                </a:ext>
              </a:extLst>
            </p:cNvPr>
            <p:cNvSpPr/>
            <p:nvPr/>
          </p:nvSpPr>
          <p:spPr>
            <a:xfrm>
              <a:off x="5877062" y="3401695"/>
              <a:ext cx="882015" cy="31432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i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</a:t>
              </a:r>
              <a:r>
                <a:rPr lang="en-US" sz="1300" b="1" i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nternal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A2A7ABC-B1F8-68C1-FCB8-47A6357017EA}"/>
                </a:ext>
              </a:extLst>
            </p:cNvPr>
            <p:cNvSpPr/>
            <p:nvPr/>
          </p:nvSpPr>
          <p:spPr>
            <a:xfrm>
              <a:off x="6280922" y="3843655"/>
              <a:ext cx="1626235" cy="76517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1</a:t>
              </a:r>
              <a:r>
                <a:rPr lang="en-US" sz="1200" baseline="300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st</a:t>
              </a: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Party</a:t>
              </a:r>
              <a:b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</a:b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Audit your own Organization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urved Down Arrow 16">
              <a:extLst>
                <a:ext uri="{FF2B5EF4-FFF2-40B4-BE49-F238E27FC236}">
                  <a16:creationId xmlns:a16="http://schemas.microsoft.com/office/drawing/2014/main" id="{E0EB0368-0E18-ED86-B910-2461313A1C49}"/>
                </a:ext>
              </a:extLst>
            </p:cNvPr>
            <p:cNvSpPr/>
            <p:nvPr/>
          </p:nvSpPr>
          <p:spPr>
            <a:xfrm>
              <a:off x="6696212" y="3141980"/>
              <a:ext cx="790575" cy="574040"/>
            </a:xfrm>
            <a:prstGeom prst="curvedDown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8" name="Down Arrow 17">
              <a:extLst>
                <a:ext uri="{FF2B5EF4-FFF2-40B4-BE49-F238E27FC236}">
                  <a16:creationId xmlns:a16="http://schemas.microsoft.com/office/drawing/2014/main" id="{B0AB9C28-E1DE-389A-2A08-B8B5CFECA149}"/>
                </a:ext>
              </a:extLst>
            </p:cNvPr>
            <p:cNvSpPr/>
            <p:nvPr/>
          </p:nvSpPr>
          <p:spPr>
            <a:xfrm>
              <a:off x="6822577" y="1814195"/>
              <a:ext cx="504825" cy="752475"/>
            </a:xfrm>
            <a:prstGeom prst="down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9" name="Down Arrow 18">
              <a:extLst>
                <a:ext uri="{FF2B5EF4-FFF2-40B4-BE49-F238E27FC236}">
                  <a16:creationId xmlns:a16="http://schemas.microsoft.com/office/drawing/2014/main" id="{BCE83D74-83AD-FA2D-58EA-A7EBACBC88C0}"/>
                </a:ext>
              </a:extLst>
            </p:cNvPr>
            <p:cNvSpPr/>
            <p:nvPr/>
          </p:nvSpPr>
          <p:spPr>
            <a:xfrm>
              <a:off x="6788922" y="4668520"/>
              <a:ext cx="504825" cy="752475"/>
            </a:xfrm>
            <a:prstGeom prst="downArrow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9CB33FB-4043-B86C-8339-1EDCA116A3EE}"/>
                </a:ext>
              </a:extLst>
            </p:cNvPr>
            <p:cNvSpPr/>
            <p:nvPr/>
          </p:nvSpPr>
          <p:spPr>
            <a:xfrm>
              <a:off x="4898527" y="3399111"/>
              <a:ext cx="882015" cy="314325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b="1" i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Ext</a:t>
              </a:r>
              <a:r>
                <a:rPr lang="en-US" sz="1300" b="1" i="1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ernal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E62361B-AA5B-8628-25CF-FB0F17CD46B1}"/>
                </a:ext>
              </a:extLst>
            </p:cNvPr>
            <p:cNvSpPr/>
            <p:nvPr/>
          </p:nvSpPr>
          <p:spPr>
            <a:xfrm>
              <a:off x="3719332" y="1834515"/>
              <a:ext cx="2264410" cy="8077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2</a:t>
              </a:r>
              <a:r>
                <a:rPr lang="en-US" sz="1200" baseline="300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nd</a:t>
              </a: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Party</a:t>
              </a:r>
              <a:b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</a:b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Customer audit on Your Organization</a:t>
              </a:r>
              <a:endParaRPr lang="en-US" sz="11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0C0495D-6482-A8F9-5440-BD60D3957F8F}"/>
                </a:ext>
              </a:extLst>
            </p:cNvPr>
            <p:cNvSpPr/>
            <p:nvPr/>
          </p:nvSpPr>
          <p:spPr>
            <a:xfrm>
              <a:off x="3719332" y="4694555"/>
              <a:ext cx="2349500" cy="659130"/>
            </a:xfrm>
            <a:prstGeom prst="rect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2</a:t>
              </a:r>
              <a:r>
                <a:rPr lang="en-US" sz="1200" baseline="300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nd</a:t>
              </a: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Party</a:t>
              </a:r>
              <a:b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</a:b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You audit Your Supplier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Bent Arrow 51">
              <a:extLst>
                <a:ext uri="{FF2B5EF4-FFF2-40B4-BE49-F238E27FC236}">
                  <a16:creationId xmlns:a16="http://schemas.microsoft.com/office/drawing/2014/main" id="{48313DCB-6ED7-F40D-6AD1-5FED8C726A6B}"/>
                </a:ext>
              </a:extLst>
            </p:cNvPr>
            <p:cNvSpPr/>
            <p:nvPr/>
          </p:nvSpPr>
          <p:spPr>
            <a:xfrm rot="10800000">
              <a:off x="8215132" y="2875915"/>
              <a:ext cx="924560" cy="1403350"/>
            </a:xfrm>
            <a:prstGeom prst="bentArrow">
              <a:avLst>
                <a:gd name="adj1" fmla="val 21550"/>
                <a:gd name="adj2" fmla="val 34200"/>
                <a:gd name="adj3" fmla="val 25000"/>
                <a:gd name="adj4" fmla="val 43750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1ED0FC9-00A5-152D-4B99-C1B75C3F5C9E}"/>
                </a:ext>
              </a:extLst>
            </p:cNvPr>
            <p:cNvSpPr/>
            <p:nvPr/>
          </p:nvSpPr>
          <p:spPr>
            <a:xfrm>
              <a:off x="8758057" y="1983105"/>
              <a:ext cx="2264410" cy="807720"/>
            </a:xfrm>
            <a:prstGeom prst="rect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3rd Party</a:t>
              </a:r>
              <a:b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</a:br>
              <a:r>
                <a:rPr lang="en-US" sz="1200" dirty="0">
                  <a:effectLst/>
                  <a:latin typeface="Segoe UI Semilight" panose="020B0402040204020203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Independent audit Organization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CC982C1-9963-D5EF-6203-B7B619F21952}"/>
                </a:ext>
              </a:extLst>
            </p:cNvPr>
            <p:cNvSpPr txBox="1"/>
            <p:nvPr/>
          </p:nvSpPr>
          <p:spPr>
            <a:xfrm>
              <a:off x="288515" y="3233693"/>
              <a:ext cx="343762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3200" dirty="0">
                  <a:solidFill>
                    <a:schemeClr val="tx1"/>
                  </a:solidFill>
                </a:rPr>
                <a:t>Types of Audit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71E39A5E-FF66-0D32-7FDE-EC46A56DD64C}"/>
              </a:ext>
            </a:extLst>
          </p:cNvPr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Types of Audit</a:t>
            </a:r>
          </a:p>
        </p:txBody>
      </p:sp>
    </p:spTree>
    <p:extLst>
      <p:ext uri="{BB962C8B-B14F-4D97-AF65-F5344CB8AC3E}">
        <p14:creationId xmlns:p14="http://schemas.microsoft.com/office/powerpoint/2010/main" val="4165535996"/>
      </p:ext>
    </p:extLst>
  </p:cSld>
  <p:clrMapOvr>
    <a:masterClrMapping/>
  </p:clrMapOvr>
  <p:transition spd="slow" advTm="75116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lnSpc>
                <a:spcPct val="70000"/>
              </a:lnSpc>
              <a:buFont typeface="+mj-lt"/>
              <a:buAutoNum type="arabicPeriod"/>
            </a:pPr>
            <a:r>
              <a:rPr lang="en-US" sz="1800" dirty="0">
                <a:latin typeface="Segoe UI Light" panose="020B0502040204020203" pitchFamily="34" charset="0"/>
              </a:rPr>
              <a:t>Integrity</a:t>
            </a:r>
            <a:endParaRPr lang="en-US" sz="1800" dirty="0">
              <a:solidFill>
                <a:schemeClr val="tx1"/>
              </a:solidFill>
              <a:latin typeface="Segoe UI Light" panose="020B0502040204020203" pitchFamily="34" charset="0"/>
            </a:endParaRPr>
          </a:p>
          <a:p>
            <a:pPr>
              <a:lnSpc>
                <a:spcPct val="70000"/>
              </a:lnSpc>
            </a:pPr>
            <a:endParaRPr lang="en-US" sz="2400" dirty="0">
              <a:solidFill>
                <a:schemeClr val="tx1"/>
              </a:solidFill>
              <a:latin typeface="+mj-lt"/>
              <a:sym typeface="Avenir Next Regular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2800" b="1" dirty="0">
                <a:latin typeface="+mj-lt"/>
                <a:sym typeface="Avenir Next Regular"/>
              </a:rPr>
              <a:t>Auditing Principles</a:t>
            </a:r>
          </a:p>
        </p:txBody>
      </p:sp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D0310D18-0AA4-628C-3B56-B30B61E2D4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5185985"/>
              </p:ext>
            </p:extLst>
          </p:nvPr>
        </p:nvGraphicFramePr>
        <p:xfrm>
          <a:off x="2176040" y="1322055"/>
          <a:ext cx="6919089" cy="4135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348"/>
    </mc:Choice>
    <mc:Fallback xmlns="">
      <p:transition spd="slow" advTm="384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DDA419F7-A559-030A-AECE-E14232E01554}"/>
              </a:ext>
            </a:extLst>
          </p:cNvPr>
          <p:cNvSpPr txBox="1"/>
          <p:nvPr/>
        </p:nvSpPr>
        <p:spPr>
          <a:xfrm>
            <a:off x="2241437" y="964717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3200" dirty="0"/>
              <a:t>Auditor Attributes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88D5E73-236E-76F2-DC4D-7B9224F7CA78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8" name="Rectangle: Rounded Corners 24">
              <a:extLst>
                <a:ext uri="{FF2B5EF4-FFF2-40B4-BE49-F238E27FC236}">
                  <a16:creationId xmlns:a16="http://schemas.microsoft.com/office/drawing/2014/main" id="{5B897CDC-DA76-B39F-DD78-9DC8F5DDD51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5A1D323-C7CC-3F66-ED79-2AF9614CF47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52DE2A6-F287-CE9A-31CB-EE6844FB1AC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041A327-DF5F-1FEA-B1C2-1419937DD18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45" name="Graphic 21">
              <a:extLst>
                <a:ext uri="{FF2B5EF4-FFF2-40B4-BE49-F238E27FC236}">
                  <a16:creationId xmlns:a16="http://schemas.microsoft.com/office/drawing/2014/main" id="{57CA2E17-C276-D003-F7B6-E42687C5D6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78B5848-7259-F376-32BE-6FC7BF8128CE}"/>
              </a:ext>
            </a:extLst>
          </p:cNvPr>
          <p:cNvGrpSpPr/>
          <p:nvPr/>
        </p:nvGrpSpPr>
        <p:grpSpPr>
          <a:xfrm>
            <a:off x="1087094" y="2161218"/>
            <a:ext cx="10196792" cy="3579919"/>
            <a:chOff x="200015" y="1461233"/>
            <a:chExt cx="12021610" cy="4374861"/>
          </a:xfrm>
        </p:grpSpPr>
        <p:grpSp>
          <p:nvGrpSpPr>
            <p:cNvPr id="36" name="Google Shape;256;p19">
              <a:extLst>
                <a:ext uri="{FF2B5EF4-FFF2-40B4-BE49-F238E27FC236}">
                  <a16:creationId xmlns:a16="http://schemas.microsoft.com/office/drawing/2014/main" id="{036C8026-FBB5-8A78-87EB-921997CB869A}"/>
                </a:ext>
              </a:extLst>
            </p:cNvPr>
            <p:cNvGrpSpPr/>
            <p:nvPr/>
          </p:nvGrpSpPr>
          <p:grpSpPr>
            <a:xfrm>
              <a:off x="7002828" y="4704956"/>
              <a:ext cx="5206070" cy="1131138"/>
              <a:chOff x="3433276" y="3545638"/>
              <a:chExt cx="5000574" cy="847200"/>
            </a:xfrm>
          </p:grpSpPr>
          <p:sp>
            <p:nvSpPr>
              <p:cNvPr id="37" name="Google Shape;257;p19">
                <a:extLst>
                  <a:ext uri="{FF2B5EF4-FFF2-40B4-BE49-F238E27FC236}">
                    <a16:creationId xmlns:a16="http://schemas.microsoft.com/office/drawing/2014/main" id="{343BAC9F-D2EC-3C3F-F5B8-FAFBB59693E3}"/>
                  </a:ext>
                </a:extLst>
              </p:cNvPr>
              <p:cNvSpPr/>
              <p:nvPr/>
            </p:nvSpPr>
            <p:spPr>
              <a:xfrm rot="-5400000">
                <a:off x="4121626" y="2857288"/>
                <a:ext cx="847200" cy="2223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8" name="Google Shape;259;p19">
                <a:extLst>
                  <a:ext uri="{FF2B5EF4-FFF2-40B4-BE49-F238E27FC236}">
                    <a16:creationId xmlns:a16="http://schemas.microsoft.com/office/drawing/2014/main" id="{908C3B75-9CA7-C040-7E85-8A8C6E693D48}"/>
                  </a:ext>
                </a:extLst>
              </p:cNvPr>
              <p:cNvSpPr txBox="1"/>
              <p:nvPr/>
            </p:nvSpPr>
            <p:spPr>
              <a:xfrm>
                <a:off x="6347050" y="3701788"/>
                <a:ext cx="2086800" cy="534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200" dirty="0"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D84C6434-D5C6-26F0-0CF1-D5C1A6CC3D8D}"/>
                </a:ext>
              </a:extLst>
            </p:cNvPr>
            <p:cNvGrpSpPr/>
            <p:nvPr/>
          </p:nvGrpSpPr>
          <p:grpSpPr>
            <a:xfrm>
              <a:off x="200015" y="1461233"/>
              <a:ext cx="12021610" cy="4374861"/>
              <a:chOff x="200015" y="1461233"/>
              <a:chExt cx="12021610" cy="4374861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89E379BD-C3C9-455C-5A51-F06D77F0F328}"/>
                  </a:ext>
                </a:extLst>
              </p:cNvPr>
              <p:cNvGrpSpPr/>
              <p:nvPr/>
            </p:nvGrpSpPr>
            <p:grpSpPr>
              <a:xfrm>
                <a:off x="200015" y="1461233"/>
                <a:ext cx="6438266" cy="3642112"/>
                <a:chOff x="200015" y="1461233"/>
                <a:chExt cx="6438266" cy="3642112"/>
              </a:xfrm>
            </p:grpSpPr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5CC982C1-9963-D5EF-6203-B7B619F21952}"/>
                    </a:ext>
                  </a:extLst>
                </p:cNvPr>
                <p:cNvSpPr txBox="1"/>
                <p:nvPr/>
              </p:nvSpPr>
              <p:spPr>
                <a:xfrm>
                  <a:off x="200015" y="1461233"/>
                  <a:ext cx="3437620" cy="101552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0" algn="r" defTabSz="914400" rtl="1" eaLnBrk="1" latinLnBrk="0" hangingPunct="1"/>
                  <a:r>
                    <a:rPr lang="en-US" sz="2400" dirty="0"/>
                    <a:t>Professional Attributes of Auditors</a:t>
                  </a:r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2" name="Google Shape;280;p19">
                  <a:extLst>
                    <a:ext uri="{FF2B5EF4-FFF2-40B4-BE49-F238E27FC236}">
                      <a16:creationId xmlns:a16="http://schemas.microsoft.com/office/drawing/2014/main" id="{D4658791-4489-7ACB-AC0D-EBCDC1401783}"/>
                    </a:ext>
                  </a:extLst>
                </p:cNvPr>
                <p:cNvGrpSpPr/>
                <p:nvPr/>
              </p:nvGrpSpPr>
              <p:grpSpPr>
                <a:xfrm>
                  <a:off x="2861155" y="2068630"/>
                  <a:ext cx="3777126" cy="3034715"/>
                  <a:chOff x="591802" y="1696445"/>
                  <a:chExt cx="2579048" cy="2272942"/>
                </a:xfrm>
              </p:grpSpPr>
              <p:grpSp>
                <p:nvGrpSpPr>
                  <p:cNvPr id="4" name="Google Shape;281;p19">
                    <a:extLst>
                      <a:ext uri="{FF2B5EF4-FFF2-40B4-BE49-F238E27FC236}">
                        <a16:creationId xmlns:a16="http://schemas.microsoft.com/office/drawing/2014/main" id="{DBAFC4BD-DF1B-519D-647E-18F3CE2A71F1}"/>
                      </a:ext>
                    </a:extLst>
                  </p:cNvPr>
                  <p:cNvGrpSpPr/>
                  <p:nvPr/>
                </p:nvGrpSpPr>
                <p:grpSpPr>
                  <a:xfrm>
                    <a:off x="2288356" y="1696445"/>
                    <a:ext cx="882450" cy="1136250"/>
                    <a:chOff x="2288356" y="1696445"/>
                    <a:chExt cx="882450" cy="1136250"/>
                  </a:xfrm>
                </p:grpSpPr>
                <p:sp>
                  <p:nvSpPr>
                    <p:cNvPr id="15" name="Google Shape;282;p19">
                      <a:extLst>
                        <a:ext uri="{FF2B5EF4-FFF2-40B4-BE49-F238E27FC236}">
                          <a16:creationId xmlns:a16="http://schemas.microsoft.com/office/drawing/2014/main" id="{8AC5E564-FB4A-AC43-812D-535F4CEAEB24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288356" y="1696445"/>
                      <a:ext cx="773700" cy="773700"/>
                    </a:xfrm>
                    <a:prstGeom prst="arc">
                      <a:avLst>
                        <a:gd name="adj1" fmla="val 16200000"/>
                        <a:gd name="adj2" fmla="val 0"/>
                      </a:avLst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cxnSp>
                  <p:nvCxnSpPr>
                    <p:cNvPr id="16" name="Google Shape;283;p19">
                      <a:extLst>
                        <a:ext uri="{FF2B5EF4-FFF2-40B4-BE49-F238E27FC236}">
                          <a16:creationId xmlns:a16="http://schemas.microsoft.com/office/drawing/2014/main" id="{223ED0B3-D69D-143C-980C-0BB01D343EA8}"/>
                        </a:ext>
                      </a:extLst>
                    </p:cNvPr>
                    <p:cNvCxnSpPr>
                      <a:cxnSpLocks/>
                      <a:stCxn id="15" idx="0"/>
                    </p:cNvCxnSpPr>
                    <p:nvPr/>
                  </p:nvCxnSpPr>
                  <p:spPr>
                    <a:xfrm>
                      <a:off x="2675206" y="1696445"/>
                      <a:ext cx="495600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>
                  </p:spPr>
                </p:cxnSp>
                <p:cxnSp>
                  <p:nvCxnSpPr>
                    <p:cNvPr id="17" name="Google Shape;284;p19">
                      <a:extLst>
                        <a:ext uri="{FF2B5EF4-FFF2-40B4-BE49-F238E27FC236}">
                          <a16:creationId xmlns:a16="http://schemas.microsoft.com/office/drawing/2014/main" id="{08055101-E89B-04F6-8C7A-47BBDE350134}"/>
                        </a:ext>
                      </a:extLst>
                    </p:cNvPr>
                    <p:cNvCxnSpPr>
                      <a:cxnSpLocks/>
                      <a:stCxn id="15" idx="2"/>
                    </p:cNvCxnSpPr>
                    <p:nvPr/>
                  </p:nvCxnSpPr>
                  <p:spPr>
                    <a:xfrm>
                      <a:off x="2288356" y="2083295"/>
                      <a:ext cx="0" cy="74940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5" name="Google Shape;285;p19">
                    <a:extLst>
                      <a:ext uri="{FF2B5EF4-FFF2-40B4-BE49-F238E27FC236}">
                        <a16:creationId xmlns:a16="http://schemas.microsoft.com/office/drawing/2014/main" id="{8880046F-9C1F-2991-F629-806781C809F8}"/>
                      </a:ext>
                    </a:extLst>
                  </p:cNvPr>
                  <p:cNvGrpSpPr/>
                  <p:nvPr/>
                </p:nvGrpSpPr>
                <p:grpSpPr>
                  <a:xfrm>
                    <a:off x="2288412" y="2832906"/>
                    <a:ext cx="882422" cy="1136481"/>
                    <a:chOff x="7009125" y="3265500"/>
                    <a:chExt cx="565800" cy="728700"/>
                  </a:xfrm>
                </p:grpSpPr>
                <p:sp>
                  <p:nvSpPr>
                    <p:cNvPr id="12" name="Google Shape;286;p19">
                      <a:extLst>
                        <a:ext uri="{FF2B5EF4-FFF2-40B4-BE49-F238E27FC236}">
                          <a16:creationId xmlns:a16="http://schemas.microsoft.com/office/drawing/2014/main" id="{7EE960E3-48B6-2652-2B48-9B7BCC7DDF21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7009125" y="3498000"/>
                      <a:ext cx="496200" cy="496200"/>
                    </a:xfrm>
                    <a:prstGeom prst="arc">
                      <a:avLst>
                        <a:gd name="adj1" fmla="val 16200000"/>
                        <a:gd name="adj2" fmla="val 0"/>
                      </a:avLst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cxnSp>
                  <p:nvCxnSpPr>
                    <p:cNvPr id="13" name="Google Shape;287;p19">
                      <a:extLst>
                        <a:ext uri="{FF2B5EF4-FFF2-40B4-BE49-F238E27FC236}">
                          <a16:creationId xmlns:a16="http://schemas.microsoft.com/office/drawing/2014/main" id="{479EA1B4-8D88-4964-564B-A234040DD6FE}"/>
                        </a:ext>
                      </a:extLst>
                    </p:cNvPr>
                    <p:cNvCxnSpPr>
                      <a:cxnSpLocks/>
                      <a:stCxn id="12" idx="0"/>
                    </p:cNvCxnSpPr>
                    <p:nvPr/>
                  </p:nvCxnSpPr>
                  <p:spPr>
                    <a:xfrm>
                      <a:off x="7257225" y="3994200"/>
                      <a:ext cx="317700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>
                  </p:spPr>
                </p:cxnSp>
                <p:cxnSp>
                  <p:nvCxnSpPr>
                    <p:cNvPr id="14" name="Google Shape;288;p19">
                      <a:extLst>
                        <a:ext uri="{FF2B5EF4-FFF2-40B4-BE49-F238E27FC236}">
                          <a16:creationId xmlns:a16="http://schemas.microsoft.com/office/drawing/2014/main" id="{014A833B-2FEF-3775-8A37-2A06B4EC1BC7}"/>
                        </a:ext>
                      </a:extLst>
                    </p:cNvPr>
                    <p:cNvCxnSpPr>
                      <a:cxnSpLocks/>
                      <a:stCxn id="12" idx="2"/>
                    </p:cNvCxnSpPr>
                    <p:nvPr/>
                  </p:nvCxnSpPr>
                  <p:spPr>
                    <a:xfrm rot="10800000">
                      <a:off x="7009125" y="3265500"/>
                      <a:ext cx="0" cy="48060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cxnSp>
                <p:nvCxnSpPr>
                  <p:cNvPr id="6" name="Google Shape;289;p19">
                    <a:extLst>
                      <a:ext uri="{FF2B5EF4-FFF2-40B4-BE49-F238E27FC236}">
                        <a16:creationId xmlns:a16="http://schemas.microsoft.com/office/drawing/2014/main" id="{894BE186-D126-328E-0844-BA96B6F171CD}"/>
                      </a:ext>
                    </a:extLst>
                  </p:cNvPr>
                  <p:cNvCxnSpPr/>
                  <p:nvPr/>
                </p:nvCxnSpPr>
                <p:spPr>
                  <a:xfrm>
                    <a:off x="1602150" y="2832788"/>
                    <a:ext cx="1568700" cy="0"/>
                  </a:xfrm>
                  <a:prstGeom prst="straightConnector1">
                    <a:avLst/>
                  </a:pr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oval" w="med" len="med"/>
                  </a:ln>
                </p:spPr>
              </p:cxnSp>
              <p:sp>
                <p:nvSpPr>
                  <p:cNvPr id="7" name="Google Shape;290;p19">
                    <a:extLst>
                      <a:ext uri="{FF2B5EF4-FFF2-40B4-BE49-F238E27FC236}">
                        <a16:creationId xmlns:a16="http://schemas.microsoft.com/office/drawing/2014/main" id="{CCD8DF8A-44DA-E7B8-4366-A23914C15F3D}"/>
                      </a:ext>
                    </a:extLst>
                  </p:cNvPr>
                  <p:cNvSpPr/>
                  <p:nvPr/>
                </p:nvSpPr>
                <p:spPr>
                  <a:xfrm>
                    <a:off x="2215781" y="2760409"/>
                    <a:ext cx="144900" cy="14490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28575" cap="flat" cmpd="sng">
                    <a:solidFill>
                      <a:schemeClr val="accent6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9" name="Google Shape;291;p19">
                    <a:extLst>
                      <a:ext uri="{FF2B5EF4-FFF2-40B4-BE49-F238E27FC236}">
                        <a16:creationId xmlns:a16="http://schemas.microsoft.com/office/drawing/2014/main" id="{081C05A7-E6B1-8392-0B1D-BE1C0EF8679B}"/>
                      </a:ext>
                    </a:extLst>
                  </p:cNvPr>
                  <p:cNvSpPr/>
                  <p:nvPr/>
                </p:nvSpPr>
                <p:spPr>
                  <a:xfrm>
                    <a:off x="591802" y="2083295"/>
                    <a:ext cx="1438947" cy="1400363"/>
                  </a:xfrm>
                  <a:prstGeom prst="ellipse">
                    <a:avLst/>
                  </a:prstGeom>
                  <a:solidFill>
                    <a:srgbClr val="00206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11" name="Google Shape;292;p19">
                    <a:extLst>
                      <a:ext uri="{FF2B5EF4-FFF2-40B4-BE49-F238E27FC236}">
                        <a16:creationId xmlns:a16="http://schemas.microsoft.com/office/drawing/2014/main" id="{C2F72302-6A4E-A6B4-1BA0-B5BEF396BE4F}"/>
                      </a:ext>
                    </a:extLst>
                  </p:cNvPr>
                  <p:cNvSpPr/>
                  <p:nvPr/>
                </p:nvSpPr>
                <p:spPr>
                  <a:xfrm>
                    <a:off x="633845" y="2146642"/>
                    <a:ext cx="1347891" cy="127241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1100"/>
                      <a:buFont typeface="Arial"/>
                      <a:buNone/>
                    </a:pPr>
                    <a:r>
                      <a:rPr lang="en" sz="1400" dirty="0">
                        <a:solidFill>
                          <a:srgbClr val="002060"/>
                        </a:solidFill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Professional Attributes </a:t>
                    </a:r>
                    <a:endParaRPr sz="1400" dirty="0">
                      <a:solidFill>
                        <a:srgbClr val="002060"/>
                      </a:solidFill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</p:grpSp>
          </p:grpSp>
          <p:grpSp>
            <p:nvGrpSpPr>
              <p:cNvPr id="33" name="Google Shape;252;p19">
                <a:extLst>
                  <a:ext uri="{FF2B5EF4-FFF2-40B4-BE49-F238E27FC236}">
                    <a16:creationId xmlns:a16="http://schemas.microsoft.com/office/drawing/2014/main" id="{96D8E915-05EF-11A2-A18D-D8199F3949D4}"/>
                  </a:ext>
                </a:extLst>
              </p:cNvPr>
              <p:cNvGrpSpPr/>
              <p:nvPr/>
            </p:nvGrpSpPr>
            <p:grpSpPr>
              <a:xfrm>
                <a:off x="7015555" y="3172523"/>
                <a:ext cx="5206070" cy="1131138"/>
                <a:chOff x="3433276" y="2409276"/>
                <a:chExt cx="5000574" cy="847200"/>
              </a:xfrm>
            </p:grpSpPr>
            <p:sp>
              <p:nvSpPr>
                <p:cNvPr id="34" name="Google Shape;253;p19">
                  <a:extLst>
                    <a:ext uri="{FF2B5EF4-FFF2-40B4-BE49-F238E27FC236}">
                      <a16:creationId xmlns:a16="http://schemas.microsoft.com/office/drawing/2014/main" id="{A0601DD4-50CA-70E8-B5FD-9AB0D5C86493}"/>
                    </a:ext>
                  </a:extLst>
                </p:cNvPr>
                <p:cNvSpPr/>
                <p:nvPr/>
              </p:nvSpPr>
              <p:spPr>
                <a:xfrm rot="-5400000">
                  <a:off x="4121626" y="1720926"/>
                  <a:ext cx="847200" cy="2223900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" name="Google Shape;255;p19">
                  <a:extLst>
                    <a:ext uri="{FF2B5EF4-FFF2-40B4-BE49-F238E27FC236}">
                      <a16:creationId xmlns:a16="http://schemas.microsoft.com/office/drawing/2014/main" id="{79B311E5-E62A-F303-4149-5CFDB2E14B91}"/>
                    </a:ext>
                  </a:extLst>
                </p:cNvPr>
                <p:cNvSpPr txBox="1"/>
                <p:nvPr/>
              </p:nvSpPr>
              <p:spPr>
                <a:xfrm>
                  <a:off x="6347050" y="2565426"/>
                  <a:ext cx="2086800" cy="5349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noAutofit/>
                </a:bodyPr>
                <a:lstStyle/>
                <a:p>
                  <a:pPr marL="0" lvl="0" indent="0" algn="l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200" dirty="0"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p:grpSp>
          <p:grpSp>
            <p:nvGrpSpPr>
              <p:cNvPr id="39" name="Google Shape;260;p19">
                <a:extLst>
                  <a:ext uri="{FF2B5EF4-FFF2-40B4-BE49-F238E27FC236}">
                    <a16:creationId xmlns:a16="http://schemas.microsoft.com/office/drawing/2014/main" id="{D33BA619-8826-F254-6489-40E33C4CB38F}"/>
                  </a:ext>
                </a:extLst>
              </p:cNvPr>
              <p:cNvGrpSpPr/>
              <p:nvPr/>
            </p:nvGrpSpPr>
            <p:grpSpPr>
              <a:xfrm>
                <a:off x="6988487" y="1729801"/>
                <a:ext cx="5174738" cy="4106293"/>
                <a:chOff x="3463371" y="1272913"/>
                <a:chExt cx="4970479" cy="3075535"/>
              </a:xfrm>
            </p:grpSpPr>
            <p:sp>
              <p:nvSpPr>
                <p:cNvPr id="40" name="Google Shape;261;p19">
                  <a:extLst>
                    <a:ext uri="{FF2B5EF4-FFF2-40B4-BE49-F238E27FC236}">
                      <a16:creationId xmlns:a16="http://schemas.microsoft.com/office/drawing/2014/main" id="{CFB4EE0C-07BF-CA3B-D0CC-8E22663214BB}"/>
                    </a:ext>
                  </a:extLst>
                </p:cNvPr>
                <p:cNvSpPr/>
                <p:nvPr/>
              </p:nvSpPr>
              <p:spPr>
                <a:xfrm rot="16200000">
                  <a:off x="4151721" y="584565"/>
                  <a:ext cx="847200" cy="2223900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41" name="Google Shape;262;p19">
                  <a:extLst>
                    <a:ext uri="{FF2B5EF4-FFF2-40B4-BE49-F238E27FC236}">
                      <a16:creationId xmlns:a16="http://schemas.microsoft.com/office/drawing/2014/main" id="{3B06CC92-C9BB-F293-B5B0-C3AC0AE3E5B3}"/>
                    </a:ext>
                  </a:extLst>
                </p:cNvPr>
                <p:cNvSpPr/>
                <p:nvPr/>
              </p:nvSpPr>
              <p:spPr>
                <a:xfrm>
                  <a:off x="4187191" y="1272913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  <a:buFont typeface="Arial"/>
                    <a:buNone/>
                  </a:pPr>
                  <a:r>
                    <a:rPr lang="en-US" sz="2000" dirty="0">
                      <a:sym typeface="Fira Sans Extra Condensed Medium"/>
                    </a:rPr>
                    <a:t>Education</a:t>
                  </a:r>
                  <a:endParaRPr sz="2000" dirty="0">
                    <a:sym typeface="Fira Sans Extra Condensed Medium"/>
                  </a:endParaRPr>
                </a:p>
              </p:txBody>
            </p:sp>
            <p:sp>
              <p:nvSpPr>
                <p:cNvPr id="42" name="Google Shape;263;p19">
                  <a:extLst>
                    <a:ext uri="{FF2B5EF4-FFF2-40B4-BE49-F238E27FC236}">
                      <a16:creationId xmlns:a16="http://schemas.microsoft.com/office/drawing/2014/main" id="{59BE4B5E-BD6D-9AA5-0F3B-5FD20011F89B}"/>
                    </a:ext>
                  </a:extLst>
                </p:cNvPr>
                <p:cNvSpPr txBox="1"/>
                <p:nvPr/>
              </p:nvSpPr>
              <p:spPr>
                <a:xfrm>
                  <a:off x="6347050" y="1429065"/>
                  <a:ext cx="2086800" cy="5349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noAutofit/>
                </a:bodyPr>
                <a:lstStyle/>
                <a:p>
                  <a:pPr marL="0" lvl="0" indent="0" algn="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200" dirty="0"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  <p:sp>
              <p:nvSpPr>
                <p:cNvPr id="43" name="Google Shape;262;p19">
                  <a:extLst>
                    <a:ext uri="{FF2B5EF4-FFF2-40B4-BE49-F238E27FC236}">
                      <a16:creationId xmlns:a16="http://schemas.microsoft.com/office/drawing/2014/main" id="{AB5F640A-9122-D2E9-6EDF-CC17AD82D67A}"/>
                    </a:ext>
                  </a:extLst>
                </p:cNvPr>
                <p:cNvSpPr/>
                <p:nvPr/>
              </p:nvSpPr>
              <p:spPr>
                <a:xfrm>
                  <a:off x="4239601" y="2367400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pPr lvl="0" algn="l" rtl="0"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</a:pPr>
                  <a:r>
                    <a:rPr lang="en-US" sz="2000" dirty="0">
                      <a:sym typeface="Fira Sans Extra Condensed Medium"/>
                    </a:rPr>
                    <a:t>Training</a:t>
                  </a:r>
                </a:p>
              </p:txBody>
            </p:sp>
            <p:sp>
              <p:nvSpPr>
                <p:cNvPr id="44" name="Google Shape;262;p19">
                  <a:extLst>
                    <a:ext uri="{FF2B5EF4-FFF2-40B4-BE49-F238E27FC236}">
                      <a16:creationId xmlns:a16="http://schemas.microsoft.com/office/drawing/2014/main" id="{498D80C7-87F4-6D00-9D61-C407252D26DD}"/>
                    </a:ext>
                  </a:extLst>
                </p:cNvPr>
                <p:cNvSpPr/>
                <p:nvPr/>
              </p:nvSpPr>
              <p:spPr>
                <a:xfrm>
                  <a:off x="4320980" y="3503145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pPr lvl="0" algn="l" rtl="0"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dk1"/>
                    </a:buClr>
                    <a:buSzPts val="1100"/>
                  </a:pPr>
                  <a:r>
                    <a:rPr lang="en-US" sz="2000" dirty="0">
                      <a:sym typeface="Fira Sans Extra Condensed Medium"/>
                    </a:rPr>
                    <a:t>Work and Auditing experience</a:t>
                  </a: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11355849"/>
      </p:ext>
    </p:extLst>
  </p:cSld>
  <p:clrMapOvr>
    <a:masterClrMapping/>
  </p:clrMapOvr>
  <p:transition spd="slow" advTm="234985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9CBCF-A5A8-2B2F-7A0F-481D7E096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Box 58">
            <a:extLst>
              <a:ext uri="{FF2B5EF4-FFF2-40B4-BE49-F238E27FC236}">
                <a16:creationId xmlns:a16="http://schemas.microsoft.com/office/drawing/2014/main" id="{CA5C9DBC-23E8-03E5-450E-4E136835F340}"/>
              </a:ext>
            </a:extLst>
          </p:cNvPr>
          <p:cNvSpPr txBox="1"/>
          <p:nvPr/>
        </p:nvSpPr>
        <p:spPr>
          <a:xfrm>
            <a:off x="2241437" y="964717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en-US" sz="3200" dirty="0"/>
              <a:t>Auditor Attributes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C2F118E-FC71-8A5A-6018-42FA1EE3A34D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8" name="Rectangle: Rounded Corners 24">
              <a:extLst>
                <a:ext uri="{FF2B5EF4-FFF2-40B4-BE49-F238E27FC236}">
                  <a16:creationId xmlns:a16="http://schemas.microsoft.com/office/drawing/2014/main" id="{C0C651ED-FD01-A8FC-7BC5-562037A20832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79DD4B2-7720-E9D1-9644-D174A0A0C47C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FE3D86D-EF60-9FB3-311D-006038C4A620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31341C1-9804-0413-99FB-98A566BDBD1D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45" name="Graphic 21">
              <a:extLst>
                <a:ext uri="{FF2B5EF4-FFF2-40B4-BE49-F238E27FC236}">
                  <a16:creationId xmlns:a16="http://schemas.microsoft.com/office/drawing/2014/main" id="{A9C22598-B99E-5421-FE4F-71947E70C8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DD5D3CC-C0C0-BA3B-0319-D524FC0DFD79}"/>
              </a:ext>
            </a:extLst>
          </p:cNvPr>
          <p:cNvGrpSpPr/>
          <p:nvPr/>
        </p:nvGrpSpPr>
        <p:grpSpPr>
          <a:xfrm>
            <a:off x="1087094" y="2161218"/>
            <a:ext cx="10196792" cy="3579919"/>
            <a:chOff x="200015" y="1461233"/>
            <a:chExt cx="12021610" cy="4374861"/>
          </a:xfrm>
        </p:grpSpPr>
        <p:grpSp>
          <p:nvGrpSpPr>
            <p:cNvPr id="36" name="Google Shape;256;p19">
              <a:extLst>
                <a:ext uri="{FF2B5EF4-FFF2-40B4-BE49-F238E27FC236}">
                  <a16:creationId xmlns:a16="http://schemas.microsoft.com/office/drawing/2014/main" id="{04068DAC-EE60-693D-6258-397335DEB2AD}"/>
                </a:ext>
              </a:extLst>
            </p:cNvPr>
            <p:cNvGrpSpPr/>
            <p:nvPr/>
          </p:nvGrpSpPr>
          <p:grpSpPr>
            <a:xfrm>
              <a:off x="7002828" y="4704956"/>
              <a:ext cx="5206070" cy="1131138"/>
              <a:chOff x="3433276" y="3545638"/>
              <a:chExt cx="5000574" cy="847200"/>
            </a:xfrm>
          </p:grpSpPr>
          <p:sp>
            <p:nvSpPr>
              <p:cNvPr id="37" name="Google Shape;257;p19">
                <a:extLst>
                  <a:ext uri="{FF2B5EF4-FFF2-40B4-BE49-F238E27FC236}">
                    <a16:creationId xmlns:a16="http://schemas.microsoft.com/office/drawing/2014/main" id="{2B7A7E9C-7BD2-A562-3045-A9F68ACD6AE1}"/>
                  </a:ext>
                </a:extLst>
              </p:cNvPr>
              <p:cNvSpPr/>
              <p:nvPr/>
            </p:nvSpPr>
            <p:spPr>
              <a:xfrm rot="-5400000">
                <a:off x="4121626" y="2857288"/>
                <a:ext cx="847200" cy="2223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8" name="Google Shape;259;p19">
                <a:extLst>
                  <a:ext uri="{FF2B5EF4-FFF2-40B4-BE49-F238E27FC236}">
                    <a16:creationId xmlns:a16="http://schemas.microsoft.com/office/drawing/2014/main" id="{C31F3BDF-62D2-468D-B128-84C37E9F1CCE}"/>
                  </a:ext>
                </a:extLst>
              </p:cNvPr>
              <p:cNvSpPr txBox="1"/>
              <p:nvPr/>
            </p:nvSpPr>
            <p:spPr>
              <a:xfrm>
                <a:off x="6347050" y="3701788"/>
                <a:ext cx="2086800" cy="534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200" dirty="0"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13CEB6D-A796-C9AF-5642-A4CD08928770}"/>
                </a:ext>
              </a:extLst>
            </p:cNvPr>
            <p:cNvGrpSpPr/>
            <p:nvPr/>
          </p:nvGrpSpPr>
          <p:grpSpPr>
            <a:xfrm>
              <a:off x="200015" y="1461233"/>
              <a:ext cx="12021610" cy="4374861"/>
              <a:chOff x="200015" y="1461233"/>
              <a:chExt cx="12021610" cy="4374861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04EE6EC-797D-BA3F-341E-F71E1B83961A}"/>
                  </a:ext>
                </a:extLst>
              </p:cNvPr>
              <p:cNvGrpSpPr/>
              <p:nvPr/>
            </p:nvGrpSpPr>
            <p:grpSpPr>
              <a:xfrm>
                <a:off x="200015" y="1461233"/>
                <a:ext cx="6438266" cy="3642112"/>
                <a:chOff x="200015" y="1461233"/>
                <a:chExt cx="6438266" cy="3642112"/>
              </a:xfrm>
            </p:grpSpPr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37EBB5EE-7301-649B-D2F7-67A6AFFF7A46}"/>
                    </a:ext>
                  </a:extLst>
                </p:cNvPr>
                <p:cNvSpPr txBox="1"/>
                <p:nvPr/>
              </p:nvSpPr>
              <p:spPr>
                <a:xfrm>
                  <a:off x="200015" y="1461233"/>
                  <a:ext cx="3437620" cy="101552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marL="0" algn="r" defTabSz="914400" rtl="1" eaLnBrk="1" latinLnBrk="0" hangingPunct="1"/>
                  <a:r>
                    <a:rPr lang="en-US" sz="2400" dirty="0"/>
                    <a:t>Personal Attributes of Auditors</a:t>
                  </a:r>
                  <a:endParaRPr lang="en-US" sz="2400" dirty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2" name="Google Shape;280;p19">
                  <a:extLst>
                    <a:ext uri="{FF2B5EF4-FFF2-40B4-BE49-F238E27FC236}">
                      <a16:creationId xmlns:a16="http://schemas.microsoft.com/office/drawing/2014/main" id="{C6E7556B-FFBD-75E2-33C1-6FE86EB7D3FF}"/>
                    </a:ext>
                  </a:extLst>
                </p:cNvPr>
                <p:cNvGrpSpPr/>
                <p:nvPr/>
              </p:nvGrpSpPr>
              <p:grpSpPr>
                <a:xfrm>
                  <a:off x="2861155" y="2068630"/>
                  <a:ext cx="3777126" cy="3034715"/>
                  <a:chOff x="591802" y="1696445"/>
                  <a:chExt cx="2579048" cy="2272942"/>
                </a:xfrm>
              </p:grpSpPr>
              <p:grpSp>
                <p:nvGrpSpPr>
                  <p:cNvPr id="4" name="Google Shape;281;p19">
                    <a:extLst>
                      <a:ext uri="{FF2B5EF4-FFF2-40B4-BE49-F238E27FC236}">
                        <a16:creationId xmlns:a16="http://schemas.microsoft.com/office/drawing/2014/main" id="{FB235D99-12A7-FC13-7B41-20595C752EAB}"/>
                      </a:ext>
                    </a:extLst>
                  </p:cNvPr>
                  <p:cNvGrpSpPr/>
                  <p:nvPr/>
                </p:nvGrpSpPr>
                <p:grpSpPr>
                  <a:xfrm>
                    <a:off x="2288356" y="1696445"/>
                    <a:ext cx="882450" cy="1136250"/>
                    <a:chOff x="2288356" y="1696445"/>
                    <a:chExt cx="882450" cy="1136250"/>
                  </a:xfrm>
                </p:grpSpPr>
                <p:sp>
                  <p:nvSpPr>
                    <p:cNvPr id="15" name="Google Shape;282;p19">
                      <a:extLst>
                        <a:ext uri="{FF2B5EF4-FFF2-40B4-BE49-F238E27FC236}">
                          <a16:creationId xmlns:a16="http://schemas.microsoft.com/office/drawing/2014/main" id="{B9D23309-D7E3-3BA1-00FA-11C7E2EF9E6A}"/>
                        </a:ext>
                      </a:extLst>
                    </p:cNvPr>
                    <p:cNvSpPr/>
                    <p:nvPr/>
                  </p:nvSpPr>
                  <p:spPr>
                    <a:xfrm flipH="1">
                      <a:off x="2288356" y="1696445"/>
                      <a:ext cx="773700" cy="773700"/>
                    </a:xfrm>
                    <a:prstGeom prst="arc">
                      <a:avLst>
                        <a:gd name="adj1" fmla="val 16200000"/>
                        <a:gd name="adj2" fmla="val 0"/>
                      </a:avLst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cxnSp>
                  <p:nvCxnSpPr>
                    <p:cNvPr id="16" name="Google Shape;283;p19">
                      <a:extLst>
                        <a:ext uri="{FF2B5EF4-FFF2-40B4-BE49-F238E27FC236}">
                          <a16:creationId xmlns:a16="http://schemas.microsoft.com/office/drawing/2014/main" id="{ECED805E-C725-3D77-DA9C-891F9A96F40F}"/>
                        </a:ext>
                      </a:extLst>
                    </p:cNvPr>
                    <p:cNvCxnSpPr>
                      <a:cxnSpLocks/>
                      <a:stCxn id="15" idx="0"/>
                    </p:cNvCxnSpPr>
                    <p:nvPr/>
                  </p:nvCxnSpPr>
                  <p:spPr>
                    <a:xfrm>
                      <a:off x="2675206" y="1696445"/>
                      <a:ext cx="495600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>
                  </p:spPr>
                </p:cxnSp>
                <p:cxnSp>
                  <p:nvCxnSpPr>
                    <p:cNvPr id="17" name="Google Shape;284;p19">
                      <a:extLst>
                        <a:ext uri="{FF2B5EF4-FFF2-40B4-BE49-F238E27FC236}">
                          <a16:creationId xmlns:a16="http://schemas.microsoft.com/office/drawing/2014/main" id="{8943770E-F486-679C-00A0-1BB9B4EFE564}"/>
                        </a:ext>
                      </a:extLst>
                    </p:cNvPr>
                    <p:cNvCxnSpPr>
                      <a:cxnSpLocks/>
                      <a:stCxn id="15" idx="2"/>
                    </p:cNvCxnSpPr>
                    <p:nvPr/>
                  </p:nvCxnSpPr>
                  <p:spPr>
                    <a:xfrm>
                      <a:off x="2288356" y="2083295"/>
                      <a:ext cx="0" cy="74940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grpSp>
                <p:nvGrpSpPr>
                  <p:cNvPr id="5" name="Google Shape;285;p19">
                    <a:extLst>
                      <a:ext uri="{FF2B5EF4-FFF2-40B4-BE49-F238E27FC236}">
                        <a16:creationId xmlns:a16="http://schemas.microsoft.com/office/drawing/2014/main" id="{45779428-6801-0FB0-47C8-EAF6645DD32D}"/>
                      </a:ext>
                    </a:extLst>
                  </p:cNvPr>
                  <p:cNvGrpSpPr/>
                  <p:nvPr/>
                </p:nvGrpSpPr>
                <p:grpSpPr>
                  <a:xfrm>
                    <a:off x="2288412" y="2832906"/>
                    <a:ext cx="882422" cy="1136481"/>
                    <a:chOff x="7009125" y="3265500"/>
                    <a:chExt cx="565800" cy="728700"/>
                  </a:xfrm>
                </p:grpSpPr>
                <p:sp>
                  <p:nvSpPr>
                    <p:cNvPr id="12" name="Google Shape;286;p19">
                      <a:extLst>
                        <a:ext uri="{FF2B5EF4-FFF2-40B4-BE49-F238E27FC236}">
                          <a16:creationId xmlns:a16="http://schemas.microsoft.com/office/drawing/2014/main" id="{17238C28-1E4E-C043-8F10-A2799EE74A6B}"/>
                        </a:ext>
                      </a:extLst>
                    </p:cNvPr>
                    <p:cNvSpPr/>
                    <p:nvPr/>
                  </p:nvSpPr>
                  <p:spPr>
                    <a:xfrm rot="10800000">
                      <a:off x="7009125" y="3498000"/>
                      <a:ext cx="496200" cy="496200"/>
                    </a:xfrm>
                    <a:prstGeom prst="arc">
                      <a:avLst>
                        <a:gd name="adj1" fmla="val 16200000"/>
                        <a:gd name="adj2" fmla="val 0"/>
                      </a:avLst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cxnSp>
                  <p:nvCxnSpPr>
                    <p:cNvPr id="13" name="Google Shape;287;p19">
                      <a:extLst>
                        <a:ext uri="{FF2B5EF4-FFF2-40B4-BE49-F238E27FC236}">
                          <a16:creationId xmlns:a16="http://schemas.microsoft.com/office/drawing/2014/main" id="{4C939897-16D4-18B5-25A8-EB7907DAE3B1}"/>
                        </a:ext>
                      </a:extLst>
                    </p:cNvPr>
                    <p:cNvCxnSpPr>
                      <a:cxnSpLocks/>
                      <a:stCxn id="12" idx="0"/>
                    </p:cNvCxnSpPr>
                    <p:nvPr/>
                  </p:nvCxnSpPr>
                  <p:spPr>
                    <a:xfrm>
                      <a:off x="7257225" y="3994200"/>
                      <a:ext cx="317700" cy="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oval" w="med" len="med"/>
                    </a:ln>
                  </p:spPr>
                </p:cxnSp>
                <p:cxnSp>
                  <p:nvCxnSpPr>
                    <p:cNvPr id="14" name="Google Shape;288;p19">
                      <a:extLst>
                        <a:ext uri="{FF2B5EF4-FFF2-40B4-BE49-F238E27FC236}">
                          <a16:creationId xmlns:a16="http://schemas.microsoft.com/office/drawing/2014/main" id="{5210897A-7166-A399-D94A-7B78DD9D910D}"/>
                        </a:ext>
                      </a:extLst>
                    </p:cNvPr>
                    <p:cNvCxnSpPr>
                      <a:cxnSpLocks/>
                      <a:stCxn id="12" idx="2"/>
                    </p:cNvCxnSpPr>
                    <p:nvPr/>
                  </p:nvCxnSpPr>
                  <p:spPr>
                    <a:xfrm rot="10800000">
                      <a:off x="7009125" y="3265500"/>
                      <a:ext cx="0" cy="48060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  <p:cxnSp>
                <p:nvCxnSpPr>
                  <p:cNvPr id="6" name="Google Shape;289;p19">
                    <a:extLst>
                      <a:ext uri="{FF2B5EF4-FFF2-40B4-BE49-F238E27FC236}">
                        <a16:creationId xmlns:a16="http://schemas.microsoft.com/office/drawing/2014/main" id="{4B3528D5-0E91-62A1-D7EE-BED57B6683CD}"/>
                      </a:ext>
                    </a:extLst>
                  </p:cNvPr>
                  <p:cNvCxnSpPr/>
                  <p:nvPr/>
                </p:nvCxnSpPr>
                <p:spPr>
                  <a:xfrm>
                    <a:off x="1602150" y="2832788"/>
                    <a:ext cx="1568700" cy="0"/>
                  </a:xfrm>
                  <a:prstGeom prst="straightConnector1">
                    <a:avLst/>
                  </a:pr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oval" w="med" len="med"/>
                  </a:ln>
                </p:spPr>
              </p:cxnSp>
              <p:sp>
                <p:nvSpPr>
                  <p:cNvPr id="7" name="Google Shape;290;p19">
                    <a:extLst>
                      <a:ext uri="{FF2B5EF4-FFF2-40B4-BE49-F238E27FC236}">
                        <a16:creationId xmlns:a16="http://schemas.microsoft.com/office/drawing/2014/main" id="{29DF302F-BC8D-1AA7-8F6B-E313BEEFC7BA}"/>
                      </a:ext>
                    </a:extLst>
                  </p:cNvPr>
                  <p:cNvSpPr/>
                  <p:nvPr/>
                </p:nvSpPr>
                <p:spPr>
                  <a:xfrm>
                    <a:off x="2215781" y="2760409"/>
                    <a:ext cx="144900" cy="144900"/>
                  </a:xfrm>
                  <a:prstGeom prst="ellipse">
                    <a:avLst/>
                  </a:prstGeom>
                  <a:solidFill>
                    <a:srgbClr val="FFFFFF"/>
                  </a:solidFill>
                  <a:ln w="28575" cap="flat" cmpd="sng">
                    <a:solidFill>
                      <a:schemeClr val="accent6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9" name="Google Shape;291;p19">
                    <a:extLst>
                      <a:ext uri="{FF2B5EF4-FFF2-40B4-BE49-F238E27FC236}">
                        <a16:creationId xmlns:a16="http://schemas.microsoft.com/office/drawing/2014/main" id="{9DE98C1A-79B0-925A-8A39-FFFA129A08C5}"/>
                      </a:ext>
                    </a:extLst>
                  </p:cNvPr>
                  <p:cNvSpPr/>
                  <p:nvPr/>
                </p:nvSpPr>
                <p:spPr>
                  <a:xfrm>
                    <a:off x="591802" y="2083295"/>
                    <a:ext cx="1438947" cy="1400363"/>
                  </a:xfrm>
                  <a:prstGeom prst="ellipse">
                    <a:avLst/>
                  </a:prstGeom>
                  <a:solidFill>
                    <a:srgbClr val="002060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dirty="0"/>
                  </a:p>
                </p:txBody>
              </p:sp>
              <p:sp>
                <p:nvSpPr>
                  <p:cNvPr id="11" name="Google Shape;292;p19">
                    <a:extLst>
                      <a:ext uri="{FF2B5EF4-FFF2-40B4-BE49-F238E27FC236}">
                        <a16:creationId xmlns:a16="http://schemas.microsoft.com/office/drawing/2014/main" id="{4DF43753-DC3B-9638-01B1-57A21A3D5788}"/>
                      </a:ext>
                    </a:extLst>
                  </p:cNvPr>
                  <p:cNvSpPr/>
                  <p:nvPr/>
                </p:nvSpPr>
                <p:spPr>
                  <a:xfrm>
                    <a:off x="633845" y="2146642"/>
                    <a:ext cx="1347891" cy="127241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ctr" rtl="0"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1100"/>
                      <a:buFont typeface="Arial"/>
                      <a:buNone/>
                    </a:pPr>
                    <a:r>
                      <a:rPr lang="en" sz="1400" dirty="0">
                        <a:solidFill>
                          <a:srgbClr val="002060"/>
                        </a:solidFill>
                        <a:ea typeface="Fira Sans Extra Condensed Medium"/>
                        <a:cs typeface="Fira Sans Extra Condensed Medium"/>
                        <a:sym typeface="Fira Sans Extra Condensed Medium"/>
                      </a:rPr>
                      <a:t>Personal Attributes </a:t>
                    </a:r>
                    <a:endParaRPr sz="1400" dirty="0">
                      <a:solidFill>
                        <a:srgbClr val="002060"/>
                      </a:solidFill>
                      <a:ea typeface="Fira Sans Extra Condensed Medium"/>
                      <a:cs typeface="Fira Sans Extra Condensed Medium"/>
                      <a:sym typeface="Fira Sans Extra Condensed Medium"/>
                    </a:endParaRPr>
                  </a:p>
                </p:txBody>
              </p:sp>
            </p:grpSp>
          </p:grpSp>
          <p:grpSp>
            <p:nvGrpSpPr>
              <p:cNvPr id="33" name="Google Shape;252;p19">
                <a:extLst>
                  <a:ext uri="{FF2B5EF4-FFF2-40B4-BE49-F238E27FC236}">
                    <a16:creationId xmlns:a16="http://schemas.microsoft.com/office/drawing/2014/main" id="{7436914C-F3AB-D6DB-4FAA-838D91BE7F87}"/>
                  </a:ext>
                </a:extLst>
              </p:cNvPr>
              <p:cNvGrpSpPr/>
              <p:nvPr/>
            </p:nvGrpSpPr>
            <p:grpSpPr>
              <a:xfrm>
                <a:off x="7015555" y="3172523"/>
                <a:ext cx="5206070" cy="1131138"/>
                <a:chOff x="3433276" y="2409276"/>
                <a:chExt cx="5000574" cy="847200"/>
              </a:xfrm>
            </p:grpSpPr>
            <p:sp>
              <p:nvSpPr>
                <p:cNvPr id="34" name="Google Shape;253;p19">
                  <a:extLst>
                    <a:ext uri="{FF2B5EF4-FFF2-40B4-BE49-F238E27FC236}">
                      <a16:creationId xmlns:a16="http://schemas.microsoft.com/office/drawing/2014/main" id="{6EC106F6-BE6A-BDC3-94D9-40CC9AA931AD}"/>
                    </a:ext>
                  </a:extLst>
                </p:cNvPr>
                <p:cNvSpPr/>
                <p:nvPr/>
              </p:nvSpPr>
              <p:spPr>
                <a:xfrm rot="-5400000">
                  <a:off x="4121626" y="1720926"/>
                  <a:ext cx="847200" cy="2223900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" name="Google Shape;255;p19">
                  <a:extLst>
                    <a:ext uri="{FF2B5EF4-FFF2-40B4-BE49-F238E27FC236}">
                      <a16:creationId xmlns:a16="http://schemas.microsoft.com/office/drawing/2014/main" id="{E53BD06E-7BC6-DC3A-C445-82EFDE064B6C}"/>
                    </a:ext>
                  </a:extLst>
                </p:cNvPr>
                <p:cNvSpPr txBox="1"/>
                <p:nvPr/>
              </p:nvSpPr>
              <p:spPr>
                <a:xfrm>
                  <a:off x="6347050" y="2565426"/>
                  <a:ext cx="2086800" cy="5349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noAutofit/>
                </a:bodyPr>
                <a:lstStyle/>
                <a:p>
                  <a:pPr marL="0" lvl="0" indent="0" algn="l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200" dirty="0"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</p:grpSp>
          <p:grpSp>
            <p:nvGrpSpPr>
              <p:cNvPr id="39" name="Google Shape;260;p19">
                <a:extLst>
                  <a:ext uri="{FF2B5EF4-FFF2-40B4-BE49-F238E27FC236}">
                    <a16:creationId xmlns:a16="http://schemas.microsoft.com/office/drawing/2014/main" id="{3F7FF1FB-EF64-88E7-025D-2219BC80FBC7}"/>
                  </a:ext>
                </a:extLst>
              </p:cNvPr>
              <p:cNvGrpSpPr/>
              <p:nvPr/>
            </p:nvGrpSpPr>
            <p:grpSpPr>
              <a:xfrm>
                <a:off x="6988487" y="1729801"/>
                <a:ext cx="5174738" cy="4106293"/>
                <a:chOff x="3463371" y="1272913"/>
                <a:chExt cx="4970479" cy="3075535"/>
              </a:xfrm>
            </p:grpSpPr>
            <p:sp>
              <p:nvSpPr>
                <p:cNvPr id="40" name="Google Shape;261;p19">
                  <a:extLst>
                    <a:ext uri="{FF2B5EF4-FFF2-40B4-BE49-F238E27FC236}">
                      <a16:creationId xmlns:a16="http://schemas.microsoft.com/office/drawing/2014/main" id="{526A3467-1545-5F53-934A-746008F5D71E}"/>
                    </a:ext>
                  </a:extLst>
                </p:cNvPr>
                <p:cNvSpPr/>
                <p:nvPr/>
              </p:nvSpPr>
              <p:spPr>
                <a:xfrm rot="16200000">
                  <a:off x="4151721" y="584565"/>
                  <a:ext cx="847200" cy="2223900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41" name="Google Shape;262;p19">
                  <a:extLst>
                    <a:ext uri="{FF2B5EF4-FFF2-40B4-BE49-F238E27FC236}">
                      <a16:creationId xmlns:a16="http://schemas.microsoft.com/office/drawing/2014/main" id="{3C6EFE3C-846F-2694-BBA3-D350BF263029}"/>
                    </a:ext>
                  </a:extLst>
                </p:cNvPr>
                <p:cNvSpPr/>
                <p:nvPr/>
              </p:nvSpPr>
              <p:spPr>
                <a:xfrm>
                  <a:off x="4187191" y="1272913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r>
                    <a:rPr lang="en-US" sz="2000" dirty="0"/>
                    <a:t>- Ethical</a:t>
                  </a:r>
                </a:p>
                <a:p>
                  <a:r>
                    <a:rPr lang="en-US" sz="2000" dirty="0"/>
                    <a:t>-Open minded</a:t>
                  </a:r>
                </a:p>
                <a:p>
                  <a:r>
                    <a:rPr lang="en-US" sz="2000" dirty="0"/>
                    <a:t>-Diplomatic</a:t>
                  </a:r>
                  <a:endParaRPr sz="2000" dirty="0">
                    <a:sym typeface="Fira Sans Extra Condensed Medium"/>
                  </a:endParaRPr>
                </a:p>
              </p:txBody>
            </p:sp>
            <p:sp>
              <p:nvSpPr>
                <p:cNvPr id="42" name="Google Shape;263;p19">
                  <a:extLst>
                    <a:ext uri="{FF2B5EF4-FFF2-40B4-BE49-F238E27FC236}">
                      <a16:creationId xmlns:a16="http://schemas.microsoft.com/office/drawing/2014/main" id="{B826938A-22C5-14A5-FE7A-07E8182BC441}"/>
                    </a:ext>
                  </a:extLst>
                </p:cNvPr>
                <p:cNvSpPr txBox="1"/>
                <p:nvPr/>
              </p:nvSpPr>
              <p:spPr>
                <a:xfrm>
                  <a:off x="6347050" y="1429065"/>
                  <a:ext cx="2086800" cy="5349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noAutofit/>
                </a:bodyPr>
                <a:lstStyle/>
                <a:p>
                  <a:pPr marL="0" lvl="0" indent="0" algn="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200" dirty="0">
                    <a:latin typeface="Roboto"/>
                    <a:ea typeface="Roboto"/>
                    <a:cs typeface="Roboto"/>
                    <a:sym typeface="Roboto"/>
                  </a:endParaRPr>
                </a:p>
              </p:txBody>
            </p:sp>
            <p:sp>
              <p:nvSpPr>
                <p:cNvPr id="43" name="Google Shape;262;p19">
                  <a:extLst>
                    <a:ext uri="{FF2B5EF4-FFF2-40B4-BE49-F238E27FC236}">
                      <a16:creationId xmlns:a16="http://schemas.microsoft.com/office/drawing/2014/main" id="{5975AE3E-F6AC-C9D9-400B-ED8E14537DEE}"/>
                    </a:ext>
                  </a:extLst>
                </p:cNvPr>
                <p:cNvSpPr/>
                <p:nvPr/>
              </p:nvSpPr>
              <p:spPr>
                <a:xfrm>
                  <a:off x="4239601" y="2367400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pPr lvl="0">
                    <a:buClr>
                      <a:schemeClr val="dk1"/>
                    </a:buClr>
                    <a:buSzPts val="1100"/>
                  </a:pPr>
                  <a:r>
                    <a:rPr lang="en-US" sz="2000" dirty="0">
                      <a:sym typeface="Fira Sans Extra Condensed Medium"/>
                    </a:rPr>
                    <a:t>-Observant</a:t>
                  </a:r>
                </a:p>
                <a:p>
                  <a:pPr lvl="0">
                    <a:buClr>
                      <a:schemeClr val="dk1"/>
                    </a:buClr>
                    <a:buSzPts val="1100"/>
                  </a:pPr>
                  <a:r>
                    <a:rPr lang="en-US" sz="2000" dirty="0">
                      <a:sym typeface="Fira Sans Extra Condensed Medium"/>
                    </a:rPr>
                    <a:t>-Versatile</a:t>
                  </a:r>
                </a:p>
              </p:txBody>
            </p:sp>
            <p:sp>
              <p:nvSpPr>
                <p:cNvPr id="44" name="Google Shape;262;p19">
                  <a:extLst>
                    <a:ext uri="{FF2B5EF4-FFF2-40B4-BE49-F238E27FC236}">
                      <a16:creationId xmlns:a16="http://schemas.microsoft.com/office/drawing/2014/main" id="{E8BAFB1E-F37F-9497-1DD2-85F2233F803E}"/>
                    </a:ext>
                  </a:extLst>
                </p:cNvPr>
                <p:cNvSpPr/>
                <p:nvPr/>
              </p:nvSpPr>
              <p:spPr>
                <a:xfrm>
                  <a:off x="4320980" y="3503145"/>
                  <a:ext cx="3039180" cy="84530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82875" tIns="91425" rIns="91425" bIns="91425" anchor="ctr" anchorCtr="0">
                  <a:noAutofit/>
                </a:bodyPr>
                <a:lstStyle/>
                <a:p>
                  <a:r>
                    <a:rPr lang="en-US" sz="2000" dirty="0"/>
                    <a:t>-Self-reliant</a:t>
                  </a:r>
                </a:p>
                <a:p>
                  <a:r>
                    <a:rPr lang="en-US" sz="2000" dirty="0"/>
                    <a:t>-Decisive</a:t>
                  </a:r>
                  <a:endParaRPr lang="en-US" sz="2000" dirty="0">
                    <a:sym typeface="Fira Sans Extra Condensed Medium"/>
                  </a:endParaRP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977071725"/>
      </p:ext>
    </p:extLst>
  </p:cSld>
  <p:clrMapOvr>
    <a:masterClrMapping/>
  </p:clrMapOvr>
  <p:transition spd="slow" advTm="234985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586020" y="939401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Stages of Audit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555C11-8575-78BC-8931-2C6B28203E26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5" name="Rectangle: Rounded Corners 24">
              <a:extLst>
                <a:ext uri="{FF2B5EF4-FFF2-40B4-BE49-F238E27FC236}">
                  <a16:creationId xmlns:a16="http://schemas.microsoft.com/office/drawing/2014/main" id="{7E6A63A0-866C-F7AD-4DB5-65D5CFDF474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1E386C9-A7AE-3F24-0D67-AA06F95E4F2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D8A86D1-4E4B-41E9-24EA-5661BB4018E0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ED8C662-08BF-33D0-8890-79313B45B582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1" name="Graphic 21">
              <a:extLst>
                <a:ext uri="{FF2B5EF4-FFF2-40B4-BE49-F238E27FC236}">
                  <a16:creationId xmlns:a16="http://schemas.microsoft.com/office/drawing/2014/main" id="{A8FC3C72-B896-04E5-D568-BE76C1F096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EF0C2301-EAF7-5C4E-A114-6628DF1CFBD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801" y="1919242"/>
            <a:ext cx="5474833" cy="39029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5196007"/>
      </p:ext>
    </p:extLst>
  </p:cSld>
  <p:clrMapOvr>
    <a:masterClrMapping/>
  </p:clrMapOvr>
  <p:transition spd="slow" advTm="173244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5CC982C1-9963-D5EF-6203-B7B619F21952}"/>
              </a:ext>
            </a:extLst>
          </p:cNvPr>
          <p:cNvSpPr txBox="1"/>
          <p:nvPr/>
        </p:nvSpPr>
        <p:spPr>
          <a:xfrm>
            <a:off x="2459842" y="953618"/>
            <a:ext cx="34376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Stages of Audit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3D1354C-2CE9-CFAA-ADCF-9A658989C877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6" name="Rectangle: Rounded Corners 24">
              <a:extLst>
                <a:ext uri="{FF2B5EF4-FFF2-40B4-BE49-F238E27FC236}">
                  <a16:creationId xmlns:a16="http://schemas.microsoft.com/office/drawing/2014/main" id="{985C5EA1-D476-760D-E5FD-5AAE3CEF5B9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54AC848-BE82-AC70-739C-FEC0D3E3D1B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B4CA6E4-CC1A-768B-430D-522BC61AB904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ACC9F80-3FDD-4DEF-7301-F3E281D280C1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1" name="Graphic 21">
              <a:extLst>
                <a:ext uri="{FF2B5EF4-FFF2-40B4-BE49-F238E27FC236}">
                  <a16:creationId xmlns:a16="http://schemas.microsoft.com/office/drawing/2014/main" id="{EEA61669-5189-4E69-D519-20D802778C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2" name="Content Placeholder 6" descr="Screen Clipping">
            <a:extLst>
              <a:ext uri="{FF2B5EF4-FFF2-40B4-BE49-F238E27FC236}">
                <a16:creationId xmlns:a16="http://schemas.microsoft.com/office/drawing/2014/main" id="{DB5791DA-C92A-03E6-7B09-3846233504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9" r="7831"/>
          <a:stretch/>
        </p:blipFill>
        <p:spPr>
          <a:xfrm>
            <a:off x="3210648" y="1729302"/>
            <a:ext cx="6338705" cy="429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03565"/>
      </p:ext>
    </p:extLst>
  </p:cSld>
  <p:clrMapOvr>
    <a:masterClrMapping/>
  </p:clrMapOvr>
  <p:transition spd="slow" advTm="15023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-1012496" y="908623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Planning</a:t>
            </a:r>
            <a:endParaRPr lang="en-US" sz="2800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5CD2222-133E-E9B4-AC44-693319F440A6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25C76D75-F556-1325-273A-DF4F476B782D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18466BB-FB49-0DE3-E15D-E8B99B288BD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4A4A8C4-2D38-7631-6341-D5BB480446AB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CC2EB2B-1AA5-9B33-FC84-BB05AB1427F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365215F8-3547-8083-D08B-9DD7EEA6FC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6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2FCC0406-854F-85E0-5645-CF7FF46C9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086" y="2000139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47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84"/>
    </mc:Choice>
    <mc:Fallback xmlns="">
      <p:transition spd="slow" advTm="28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-208188" y="891599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Planning for the Audit</a:t>
            </a:r>
            <a:endParaRPr lang="en-US" sz="2800" dirty="0">
              <a:ln w="0"/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82AB446-B281-15D7-27B6-E1EBF79F4B50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0F10E046-BC6C-628F-6DD0-A3FA84A63C5B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DFEAFE2-2DA5-0C1B-AB89-8A40EF196E0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EE588D2-E851-267A-AA05-D60D5E23185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DD7B93D-BE4A-BA0D-AAB3-C333B20D55DB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57FAECAF-D9EB-BAE8-013D-610FB96211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92E4C127-0417-C421-2968-0C1FFD0183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9878374"/>
              </p:ext>
            </p:extLst>
          </p:nvPr>
        </p:nvGraphicFramePr>
        <p:xfrm>
          <a:off x="915729" y="2121906"/>
          <a:ext cx="10215821" cy="357543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307628">
                  <a:extLst>
                    <a:ext uri="{9D8B030D-6E8A-4147-A177-3AD203B41FA5}">
                      <a16:colId xmlns:a16="http://schemas.microsoft.com/office/drawing/2014/main" val="3817432096"/>
                    </a:ext>
                  </a:extLst>
                </a:gridCol>
                <a:gridCol w="4329827">
                  <a:extLst>
                    <a:ext uri="{9D8B030D-6E8A-4147-A177-3AD203B41FA5}">
                      <a16:colId xmlns:a16="http://schemas.microsoft.com/office/drawing/2014/main" val="625441447"/>
                    </a:ext>
                  </a:extLst>
                </a:gridCol>
                <a:gridCol w="4578366">
                  <a:extLst>
                    <a:ext uri="{9D8B030D-6E8A-4147-A177-3AD203B41FA5}">
                      <a16:colId xmlns:a16="http://schemas.microsoft.com/office/drawing/2014/main" val="1865389348"/>
                    </a:ext>
                  </a:extLst>
                </a:gridCol>
              </a:tblGrid>
              <a:tr h="528281">
                <a:tc>
                  <a:txBody>
                    <a:bodyPr/>
                    <a:lstStyle/>
                    <a:p>
                      <a:pPr algn="justLow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Audit Program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Audit plan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 anchor="ctr"/>
                </a:tc>
                <a:extLst>
                  <a:ext uri="{0D108BD9-81ED-4DB2-BD59-A6C34878D82A}">
                    <a16:rowId xmlns:a16="http://schemas.microsoft.com/office/drawing/2014/main" val="782597093"/>
                  </a:ext>
                </a:extLst>
              </a:tr>
              <a:tr h="444901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Calibri"/>
                          <a:cs typeface="Arial"/>
                        </a:rPr>
                        <a:t>Definition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</a:rPr>
                        <a:t>An approved document that shows one or more audits that will be conducted at a certain period 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</a:rPr>
                        <a:t>An approved document that shows the detailed audit activities 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959037920"/>
                  </a:ext>
                </a:extLst>
              </a:tr>
              <a:tr h="444901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</a:rPr>
                        <a:t>Objectives </a:t>
                      </a:r>
                      <a:endParaRPr lang="en-US" sz="1600" b="1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en-US" sz="1600" dirty="0">
                          <a:latin typeface="+mn-lt"/>
                        </a:rPr>
                        <a:t>It shows the overall planning for upcoming audit activities along the project period</a:t>
                      </a:r>
                      <a:endParaRPr lang="en-US" sz="16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It shows the activities of each audit process and related tasks </a:t>
                      </a: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4048269859"/>
                  </a:ext>
                </a:extLst>
              </a:tr>
              <a:tr h="1958511"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Calibri"/>
                          <a:cs typeface="Arial"/>
                        </a:rPr>
                        <a:t>Major elements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285750" lvl="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Processes being audited</a:t>
                      </a:r>
                    </a:p>
                    <a:p>
                      <a:pPr marL="285750" lvl="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frequency</a:t>
                      </a:r>
                    </a:p>
                  </a:txBody>
                  <a:tcPr marL="35601" marR="35601" marT="0" marB="0"/>
                </a:tc>
                <a:tc>
                  <a:txBody>
                    <a:bodyPr/>
                    <a:lstStyle/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Objectives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Scope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Audit Criteria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Description of tasks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Duration of each task </a:t>
                      </a:r>
                    </a:p>
                    <a:p>
                      <a:pPr marL="285750" indent="-285750" algn="l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+mn-lt"/>
                          <a:ea typeface="Calibri"/>
                          <a:cs typeface="Arial"/>
                        </a:rPr>
                        <a:t>Responsibilities </a:t>
                      </a:r>
                    </a:p>
                  </a:txBody>
                  <a:tcPr marL="35601" marR="35601" marT="0" marB="0"/>
                </a:tc>
                <a:extLst>
                  <a:ext uri="{0D108BD9-81ED-4DB2-BD59-A6C34878D82A}">
                    <a16:rowId xmlns:a16="http://schemas.microsoft.com/office/drawing/2014/main" val="375335318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956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589"/>
    </mc:Choice>
    <mc:Fallback xmlns="">
      <p:transition spd="slow" advTm="393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457249" y="901614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600" dirty="0">
                <a:ln w="0"/>
                <a:latin typeface="+mn-lt"/>
                <a:ea typeface="+mn-ea"/>
                <a:cs typeface="+mn-cs"/>
              </a:rPr>
              <a:t>Audit Frequency depends on…..</a:t>
            </a:r>
            <a:endParaRPr lang="en-US" sz="1600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B3F66BF-4DF0-A446-64B0-575837535E20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214998F6-8005-39F4-63B4-D1D96DD11A16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3D6381A-CA66-AB9C-C1C8-B1E7EA44DD4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E75C16A-EEEB-3281-E18B-38D4AF3A3E3A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B6C1A3D-E5C4-5D19-56C7-71C76A964DE2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63DE9EE8-6B6F-EF46-399D-D4DECF5DCC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D9A4350-D5D9-0C4B-5B10-12466E4695A5}"/>
              </a:ext>
            </a:extLst>
          </p:cNvPr>
          <p:cNvGrpSpPr/>
          <p:nvPr/>
        </p:nvGrpSpPr>
        <p:grpSpPr>
          <a:xfrm>
            <a:off x="1948718" y="1888134"/>
            <a:ext cx="9029103" cy="4289414"/>
            <a:chOff x="376357" y="1468037"/>
            <a:chExt cx="11440413" cy="4899208"/>
          </a:xfrm>
        </p:grpSpPr>
        <p:sp>
          <p:nvSpPr>
            <p:cNvPr id="6" name="Oval 2">
              <a:extLst>
                <a:ext uri="{FF2B5EF4-FFF2-40B4-BE49-F238E27FC236}">
                  <a16:creationId xmlns:a16="http://schemas.microsoft.com/office/drawing/2014/main" id="{11381AD4-805B-8C52-DAD4-BB884D5A7E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357" y="1468037"/>
              <a:ext cx="3178784" cy="3442681"/>
            </a:xfrm>
            <a:prstGeom prst="ellipse">
              <a:avLst/>
            </a:prstGeom>
            <a:ln w="6350" cap="flat" cmpd="sng" algn="ctr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FontTx/>
                <a:buNone/>
              </a:pPr>
              <a:r>
                <a:rPr lang="en-US" sz="1800" b="1" dirty="0">
                  <a:solidFill>
                    <a:schemeClr val="tx1"/>
                  </a:solidFill>
                  <a:latin typeface="Calibri" pitchFamily="34" charset="0"/>
                  <a:ea typeface="Arial" pitchFamily="34" charset="0"/>
                  <a:cs typeface="Arial" pitchFamily="34" charset="0"/>
                </a:rPr>
                <a:t>Significant change in management, organization, policy, techniques, or technology</a:t>
              </a:r>
            </a:p>
          </p:txBody>
        </p:sp>
        <p:sp>
          <p:nvSpPr>
            <p:cNvPr id="7" name="Oval 2">
              <a:extLst>
                <a:ext uri="{FF2B5EF4-FFF2-40B4-BE49-F238E27FC236}">
                  <a16:creationId xmlns:a16="http://schemas.microsoft.com/office/drawing/2014/main" id="{58E89F99-3E2D-74E1-8D92-3BA6A27372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2100" y="1659245"/>
              <a:ext cx="3178784" cy="2576722"/>
            </a:xfrm>
            <a:prstGeom prst="ellipse">
              <a:avLst/>
            </a:prstGeom>
            <a:ln w="6350" cap="flat" cmpd="sng" algn="ctr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>
              <a:lvl1pPr marL="228600" indent="-22860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6858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base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</a:pPr>
              <a:r>
                <a:rPr lang="en-US" b="1" dirty="0">
                  <a:solidFill>
                    <a:schemeClr val="tx1"/>
                  </a:solidFill>
                  <a:latin typeface="Calibri" pitchFamily="34" charset="0"/>
                  <a:ea typeface="Arial" pitchFamily="34" charset="0"/>
                  <a:cs typeface="Arial" pitchFamily="34" charset="0"/>
                </a:rPr>
                <a:t>Requests by the customer or regulatory body</a:t>
              </a:r>
            </a:p>
          </p:txBody>
        </p:sp>
        <p:sp>
          <p:nvSpPr>
            <p:cNvPr id="8" name="Oval 2">
              <a:extLst>
                <a:ext uri="{FF2B5EF4-FFF2-40B4-BE49-F238E27FC236}">
                  <a16:creationId xmlns:a16="http://schemas.microsoft.com/office/drawing/2014/main" id="{D0C80780-02D1-25CD-260C-F36C2D7C0E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7843" y="1786210"/>
              <a:ext cx="2616200" cy="2062920"/>
            </a:xfrm>
            <a:prstGeom prst="ellipse">
              <a:avLst/>
            </a:prstGeom>
            <a:ln w="6350" cap="flat" cmpd="sng" algn="ctr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>
              <a:lvl1pPr marL="228600" indent="-22860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6858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182880" algn="l" defTabSz="914400" rtl="0" eaLnBrk="1" latinLnBrk="0" hangingPunct="1">
                <a:lnSpc>
                  <a:spcPct val="130000"/>
                </a:lnSpc>
                <a:spcBef>
                  <a:spcPts val="600"/>
                </a:spcBef>
                <a:buClr>
                  <a:schemeClr val="tx2"/>
                </a:buClr>
                <a:buSzPct val="120000"/>
                <a:buFont typeface="System Font Regular"/>
                <a:buChar char="-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base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</a:pPr>
              <a:r>
                <a:rPr lang="en-US" sz="1600" b="1" dirty="0">
                  <a:solidFill>
                    <a:schemeClr val="tx1"/>
                  </a:solidFill>
                  <a:latin typeface="Calibri" pitchFamily="34" charset="0"/>
                  <a:ea typeface="Arial" pitchFamily="34" charset="0"/>
                  <a:cs typeface="Arial" pitchFamily="34" charset="0"/>
                </a:rPr>
                <a:t>Status and importance - internal audit results</a:t>
              </a:r>
            </a:p>
          </p:txBody>
        </p:sp>
        <p:pic>
          <p:nvPicPr>
            <p:cNvPr id="9" name="Picture 4" descr="redline">
              <a:extLst>
                <a:ext uri="{FF2B5EF4-FFF2-40B4-BE49-F238E27FC236}">
                  <a16:creationId xmlns:a16="http://schemas.microsoft.com/office/drawing/2014/main" id="{0A1CE001-33FF-B88B-FA30-CF866E87AD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V="1">
              <a:off x="3169972" y="4309845"/>
              <a:ext cx="7924800" cy="2057400"/>
            </a:xfrm>
            <a:prstGeom prst="rect">
              <a:avLst/>
            </a:prstGeom>
            <a:gradFill rotWithShape="1">
              <a:gsLst>
                <a:gs pos="0">
                  <a:srgbClr val="D16349">
                    <a:tint val="10000"/>
                    <a:satMod val="300000"/>
                  </a:srgbClr>
                </a:gs>
                <a:gs pos="34000">
                  <a:srgbClr val="D16349">
                    <a:tint val="13500"/>
                    <a:satMod val="250000"/>
                  </a:srgbClr>
                </a:gs>
                <a:gs pos="100000">
                  <a:srgbClr val="D16349">
                    <a:tint val="60000"/>
                    <a:satMod val="200000"/>
                  </a:srgbClr>
                </a:gs>
              </a:gsLst>
              <a:path path="circle">
                <a:fillToRect l="50000" t="155000" r="50000" b="-55000"/>
              </a:path>
            </a:gradFill>
            <a:ln w="9525" cap="flat" cmpd="sng" algn="ctr">
              <a:noFill/>
              <a:prstDash val="solid"/>
            </a:ln>
            <a:effectLst>
              <a:softEdge rad="112500"/>
            </a:effectLst>
          </p:spPr>
        </p:pic>
        <p:sp>
          <p:nvSpPr>
            <p:cNvPr id="10" name="Oval 3">
              <a:extLst>
                <a:ext uri="{FF2B5EF4-FFF2-40B4-BE49-F238E27FC236}">
                  <a16:creationId xmlns:a16="http://schemas.microsoft.com/office/drawing/2014/main" id="{5EFCC24A-5896-78A8-FC37-43ADA10F5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309" y="5327409"/>
              <a:ext cx="4213185" cy="737091"/>
            </a:xfrm>
            <a:prstGeom prst="ellipse">
              <a:avLst/>
            </a:prstGeom>
            <a:ln>
              <a:headEnd/>
              <a:tailEnd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Arial" pitchFamily="34" charset="0"/>
                </a:rPr>
                <a:t>Changes to the system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Oval 5">
              <a:extLst>
                <a:ext uri="{FF2B5EF4-FFF2-40B4-BE49-F238E27FC236}">
                  <a16:creationId xmlns:a16="http://schemas.microsoft.com/office/drawing/2014/main" id="{F812BBDD-FDF7-EEDB-29CD-CC9F67F57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94974" y="1826553"/>
              <a:ext cx="1721796" cy="1945936"/>
            </a:xfrm>
            <a:prstGeom prst="ellipse">
              <a:avLst/>
            </a:prstGeom>
            <a:ln>
              <a:headEnd/>
              <a:tailEnd/>
            </a:ln>
            <a:effectLst>
              <a:glow rad="101600">
                <a:schemeClr val="accent2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Arial" pitchFamily="34" charset="0"/>
                </a:rPr>
                <a:t>Results of recent audits</a:t>
              </a:r>
              <a:endParaRPr kumimoji="0" 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6474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159"/>
    </mc:Choice>
    <mc:Fallback xmlns="">
      <p:transition spd="slow" advTm="356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990C3-A235-3BCD-B9CB-8511837EA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CA1D5873-7CA9-EF73-AA82-6EAED9A32280}"/>
              </a:ext>
            </a:extLst>
          </p:cNvPr>
          <p:cNvSpPr txBox="1">
            <a:spLocks/>
          </p:cNvSpPr>
          <p:nvPr/>
        </p:nvSpPr>
        <p:spPr>
          <a:xfrm>
            <a:off x="-1012496" y="908623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600" b="1" dirty="0">
                <a:ln w="0"/>
              </a:rPr>
              <a:t>Audit</a:t>
            </a:r>
            <a:r>
              <a:rPr lang="en-US" sz="3600" b="1" dirty="0">
                <a:ln w="0"/>
                <a:latin typeface="+mn-lt"/>
                <a:ea typeface="+mn-ea"/>
                <a:cs typeface="+mn-cs"/>
              </a:rPr>
              <a:t> </a:t>
            </a:r>
            <a:r>
              <a:rPr lang="en-US" sz="3600" b="1" dirty="0">
                <a:ln w="0"/>
              </a:rPr>
              <a:t>Preparation</a:t>
            </a:r>
            <a:endParaRPr lang="en-US" sz="3600" b="1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ACB1A88-52C5-EA57-80C0-BC3BE17C3DC1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09502806-F9D3-7F06-5CE2-2D141BFD71A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7A4FACC-9A95-B952-87FA-FB9FD4D03D5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E1F6961-5F45-FB08-CFF6-B01350E646C3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D28379E-E65A-1C99-6203-502CBBEA056D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99130814-1CEE-F6EF-FB10-D46FFD440C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11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A1158B33-C3C6-A16C-8680-36D95F334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086" y="2000139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585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6"/>
    </mc:Choice>
    <mc:Fallback xmlns="">
      <p:transition spd="slow" advTm="10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-568308" y="910307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Preparation</a:t>
            </a:r>
            <a:endParaRPr lang="en-US" sz="2800" dirty="0">
              <a:ln w="0"/>
              <a:latin typeface="+mn-lt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26D3470-D60C-7786-6C96-788DEB9A4187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3" name="Rectangle: Rounded Corners 24">
              <a:extLst>
                <a:ext uri="{FF2B5EF4-FFF2-40B4-BE49-F238E27FC236}">
                  <a16:creationId xmlns:a16="http://schemas.microsoft.com/office/drawing/2014/main" id="{3EE3B91F-893A-E721-A675-AC43AA3AA87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E9F89F0-7A59-D749-1A94-A2561B2B158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1A8EBBF-C9C4-C29F-DEAB-D6C3611AF8CC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8199892-94E2-552A-13CB-83D853AB7B95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7" name="Graphic 21">
              <a:extLst>
                <a:ext uri="{FF2B5EF4-FFF2-40B4-BE49-F238E27FC236}">
                  <a16:creationId xmlns:a16="http://schemas.microsoft.com/office/drawing/2014/main" id="{687DE2AD-109C-FCA7-C7D3-6F5FED1FA1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5047EC1-485C-A29F-195D-316913124EE8}"/>
              </a:ext>
            </a:extLst>
          </p:cNvPr>
          <p:cNvGrpSpPr/>
          <p:nvPr/>
        </p:nvGrpSpPr>
        <p:grpSpPr>
          <a:xfrm>
            <a:off x="403781" y="2334098"/>
            <a:ext cx="10900635" cy="3325108"/>
            <a:chOff x="-343718" y="1986407"/>
            <a:chExt cx="11987499" cy="3671419"/>
          </a:xfrm>
        </p:grpSpPr>
        <p:sp>
          <p:nvSpPr>
            <p:cNvPr id="4" name="Title 3">
              <a:extLst>
                <a:ext uri="{FF2B5EF4-FFF2-40B4-BE49-F238E27FC236}">
                  <a16:creationId xmlns:a16="http://schemas.microsoft.com/office/drawing/2014/main" id="{1A2103D9-059F-001B-B2F4-0A883C5C79BA}"/>
                </a:ext>
              </a:extLst>
            </p:cNvPr>
            <p:cNvSpPr txBox="1">
              <a:spLocks/>
            </p:cNvSpPr>
            <p:nvPr/>
          </p:nvSpPr>
          <p:spPr>
            <a:xfrm>
              <a:off x="-343718" y="1986407"/>
              <a:ext cx="6314911" cy="590931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62500" lnSpcReduction="20000"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defRPr/>
              </a:pPr>
              <a:r>
                <a:rPr lang="en-US" dirty="0">
                  <a:ln w="0"/>
                  <a:latin typeface="+mn-lt"/>
                  <a:ea typeface="+mn-ea"/>
                  <a:cs typeface="+mn-cs"/>
                </a:rPr>
                <a:t>Establishing a Checklist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6F76655-73F6-3FD6-1FCC-BB7E796100AA}"/>
                </a:ext>
              </a:extLst>
            </p:cNvPr>
            <p:cNvSpPr/>
            <p:nvPr/>
          </p:nvSpPr>
          <p:spPr>
            <a:xfrm>
              <a:off x="4570716" y="2674733"/>
              <a:ext cx="4321723" cy="2200407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/>
                <a:t>It is a memory aid</a:t>
              </a:r>
            </a:p>
          </p:txBody>
        </p:sp>
        <p:pic>
          <p:nvPicPr>
            <p:cNvPr id="8" name="Picture 2" descr="http://t3.gstatic.com/images?q=tbn:ZX5nLTovNl8PIM:http://i.ehow.com/images/GlobalPhoto/Articles/4580982/ThinkingHARD-main_Full.jpg">
              <a:hlinkClick r:id="rId4"/>
              <a:extLst>
                <a:ext uri="{FF2B5EF4-FFF2-40B4-BE49-F238E27FC236}">
                  <a16:creationId xmlns:a16="http://schemas.microsoft.com/office/drawing/2014/main" id="{50D910FC-C7F2-4FC4-C421-15EF07532D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501669" y="4092453"/>
              <a:ext cx="2142112" cy="15653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75289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53"/>
    </mc:Choice>
    <mc:Fallback xmlns="">
      <p:transition spd="slow" advTm="114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3">
            <a:extLst>
              <a:ext uri="{FF2B5EF4-FFF2-40B4-BE49-F238E27FC236}">
                <a16:creationId xmlns:a16="http://schemas.microsoft.com/office/drawing/2014/main" id="{1DD5E358-A274-81C2-426D-778B5D698663}"/>
              </a:ext>
            </a:extLst>
          </p:cNvPr>
          <p:cNvSpPr txBox="1">
            <a:spLocks/>
          </p:cNvSpPr>
          <p:nvPr/>
        </p:nvSpPr>
        <p:spPr>
          <a:xfrm>
            <a:off x="-568308" y="910307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Audit Preparation</a:t>
            </a:r>
            <a:endParaRPr lang="en-US" sz="2800" dirty="0">
              <a:ln w="0"/>
              <a:latin typeface="+mn-lt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849DA68-093F-C8D5-06EF-B8660BA17DB0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1" name="Rectangle: Rounded Corners 24">
              <a:extLst>
                <a:ext uri="{FF2B5EF4-FFF2-40B4-BE49-F238E27FC236}">
                  <a16:creationId xmlns:a16="http://schemas.microsoft.com/office/drawing/2014/main" id="{3BBD1293-3043-BA3B-70E9-FFF65D11A7B2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94819BD-FB49-843B-90A8-5672C0A62F3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D99F4F2-DA7C-6879-61EA-541CFBC36956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0839CA3-8B08-17A9-3864-29446FD03A0B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5" name="Graphic 21">
              <a:extLst>
                <a:ext uri="{FF2B5EF4-FFF2-40B4-BE49-F238E27FC236}">
                  <a16:creationId xmlns:a16="http://schemas.microsoft.com/office/drawing/2014/main" id="{64D48195-813B-D0D9-0758-3DAAFFED3F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240B5DD-F9A5-F835-9EE2-C3EE5DCC7D9D}"/>
              </a:ext>
            </a:extLst>
          </p:cNvPr>
          <p:cNvGrpSpPr/>
          <p:nvPr/>
        </p:nvGrpSpPr>
        <p:grpSpPr>
          <a:xfrm>
            <a:off x="-729866" y="1763999"/>
            <a:ext cx="12057775" cy="4065301"/>
            <a:chOff x="-852415" y="1666070"/>
            <a:chExt cx="12057775" cy="4720134"/>
          </a:xfrm>
        </p:grpSpPr>
        <p:sp>
          <p:nvSpPr>
            <p:cNvPr id="4" name="Slide Title">
              <a:extLst>
                <a:ext uri="{FF2B5EF4-FFF2-40B4-BE49-F238E27FC236}">
                  <a16:creationId xmlns:a16="http://schemas.microsoft.com/office/drawing/2014/main" id="{E1D9C9D1-1F90-D791-537E-F401E440C446}"/>
                </a:ext>
              </a:extLst>
            </p:cNvPr>
            <p:cNvSpPr txBox="1">
              <a:spLocks/>
            </p:cNvSpPr>
            <p:nvPr/>
          </p:nvSpPr>
          <p:spPr>
            <a:xfrm>
              <a:off x="-852415" y="3411159"/>
              <a:ext cx="4370832" cy="590931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defRPr/>
              </a:pPr>
              <a:r>
                <a:rPr lang="en-US" sz="3200" dirty="0">
                  <a:ln w="0"/>
                  <a:latin typeface="+mn-lt"/>
                  <a:ea typeface="+mn-ea"/>
                  <a:cs typeface="+mn-cs"/>
                </a:rPr>
                <a:t>Audit </a:t>
              </a:r>
            </a:p>
            <a:p>
              <a:pPr>
                <a:defRPr/>
              </a:pPr>
              <a:r>
                <a:rPr lang="en-US" sz="3200" dirty="0">
                  <a:ln w="0"/>
                  <a:latin typeface="+mn-lt"/>
                  <a:ea typeface="+mn-ea"/>
                  <a:cs typeface="+mn-cs"/>
                </a:rPr>
                <a:t>Checklist</a:t>
              </a:r>
            </a:p>
          </p:txBody>
        </p:sp>
        <p:sp>
          <p:nvSpPr>
            <p:cNvPr id="7" name="Side Text - Column 1">
              <a:extLst>
                <a:ext uri="{FF2B5EF4-FFF2-40B4-BE49-F238E27FC236}">
                  <a16:creationId xmlns:a16="http://schemas.microsoft.com/office/drawing/2014/main" id="{BBCEE551-6E49-7EE7-A0D4-D7453D6B2290}"/>
                </a:ext>
              </a:extLst>
            </p:cNvPr>
            <p:cNvSpPr txBox="1">
              <a:spLocks/>
            </p:cNvSpPr>
            <p:nvPr/>
          </p:nvSpPr>
          <p:spPr>
            <a:xfrm>
              <a:off x="2318554" y="1666070"/>
              <a:ext cx="4370833" cy="472013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u="sng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Advantages </a:t>
              </a:r>
            </a:p>
            <a:p>
              <a:endParaRPr lang="en-US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8" name="Side Text - Column 2">
              <a:extLst>
                <a:ext uri="{FF2B5EF4-FFF2-40B4-BE49-F238E27FC236}">
                  <a16:creationId xmlns:a16="http://schemas.microsoft.com/office/drawing/2014/main" id="{31BCD6FF-4CE1-F26D-0A51-DDE2A0AE289B}"/>
                </a:ext>
              </a:extLst>
            </p:cNvPr>
            <p:cNvSpPr txBox="1">
              <a:spLocks/>
            </p:cNvSpPr>
            <p:nvPr/>
          </p:nvSpPr>
          <p:spPr>
            <a:xfrm>
              <a:off x="6723939" y="1675290"/>
              <a:ext cx="4370833" cy="460812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US" sz="2400" b="1" u="sng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Disadvantages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US" sz="2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9" name="Rectangle: Diagonal Corners Rounded 5">
              <a:extLst>
                <a:ext uri="{FF2B5EF4-FFF2-40B4-BE49-F238E27FC236}">
                  <a16:creationId xmlns:a16="http://schemas.microsoft.com/office/drawing/2014/main" id="{573AAD67-2F5A-2EAB-47F4-CA1E8F460386}"/>
                </a:ext>
              </a:extLst>
            </p:cNvPr>
            <p:cNvSpPr/>
            <p:nvPr/>
          </p:nvSpPr>
          <p:spPr>
            <a:xfrm>
              <a:off x="2485572" y="2428630"/>
              <a:ext cx="4203814" cy="3919174"/>
            </a:xfrm>
            <a:prstGeom prst="round2DiagRect">
              <a:avLst>
                <a:gd name="adj1" fmla="val 18276"/>
                <a:gd name="adj2" fmla="val 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Defines a formal audit process</a:t>
              </a:r>
              <a:endParaRPr kumimoji="0" lang="ar-SA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Helps maintain the pace of audit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Keeps audit objectives clear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Serves as an audit record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Reduces workload on auditor during audit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Assures auditee of auditor professionalism.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Provide space for audit notes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0" name="Rectangle: Diagonal Corners Rounded 7">
              <a:extLst>
                <a:ext uri="{FF2B5EF4-FFF2-40B4-BE49-F238E27FC236}">
                  <a16:creationId xmlns:a16="http://schemas.microsoft.com/office/drawing/2014/main" id="{CDE9AB12-4F92-72D8-1490-C6E7EBD42601}"/>
                </a:ext>
              </a:extLst>
            </p:cNvPr>
            <p:cNvSpPr/>
            <p:nvPr/>
          </p:nvSpPr>
          <p:spPr>
            <a:xfrm>
              <a:off x="7048981" y="2428628"/>
              <a:ext cx="4156379" cy="3845561"/>
            </a:xfrm>
            <a:prstGeom prst="round2DiagRect">
              <a:avLst>
                <a:gd name="adj1" fmla="val 18276"/>
                <a:gd name="adj2" fmla="val 0"/>
              </a:avLst>
            </a:prstGeom>
            <a:solidFill>
              <a:srgbClr val="86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Can become a tick list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May be full of yes-no questions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If not on checklist, will not look at area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3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242852"/>
                </a:buClr>
                <a:buSzPct val="12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ea typeface="+mn-ea"/>
                  <a:cs typeface="+mn-cs"/>
                </a:rPr>
                <a:t>May stifle initiative and process analysis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4634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274"/>
    </mc:Choice>
    <mc:Fallback xmlns="">
      <p:transition spd="slow" advTm="665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A7EFA-FF66-6D52-2C00-B4847CABB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C5922794-4B81-30A7-55F3-06595DEB4F05}"/>
              </a:ext>
            </a:extLst>
          </p:cNvPr>
          <p:cNvSpPr txBox="1">
            <a:spLocks/>
          </p:cNvSpPr>
          <p:nvPr/>
        </p:nvSpPr>
        <p:spPr>
          <a:xfrm>
            <a:off x="-673131" y="908623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600" b="1" dirty="0">
                <a:ln w="0"/>
              </a:rPr>
              <a:t>Conducting the audit</a:t>
            </a:r>
            <a:endParaRPr lang="en-US" sz="3600" b="1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1129EB-9763-5D89-31A2-3D166F4E0E6B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C2A9B88C-D329-754F-163C-5E5FC5B6EE88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F1C824-2114-99FF-5BCC-B132E7D84B1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B8E8820-E2D5-00BD-BA36-B978BE757C9F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C508F97-9546-8BA6-A68B-77F46E72646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06BD83D4-BA77-80D9-3BE6-342DC4840E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6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4CFADDAA-9FB6-512B-D4F9-77A47EAA7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086" y="2000139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774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8"/>
    </mc:Choice>
    <mc:Fallback xmlns="">
      <p:transition spd="slow" advTm="7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4CB6DCD-57BF-36F4-F24F-783A639B14C4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50" name="Rectangle: Rounded Corners 24">
              <a:extLst>
                <a:ext uri="{FF2B5EF4-FFF2-40B4-BE49-F238E27FC236}">
                  <a16:creationId xmlns:a16="http://schemas.microsoft.com/office/drawing/2014/main" id="{A142210B-BBC6-2406-C0FE-132AC8EE62B6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02C720C-22E1-C658-866C-A9EA8F76B1A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A72AD415-88CA-491F-18E1-F6AAD17F3E5B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AC6739F0-736A-2FED-2CDA-72D2C167946C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55" name="Graphic 21">
              <a:extLst>
                <a:ext uri="{FF2B5EF4-FFF2-40B4-BE49-F238E27FC236}">
                  <a16:creationId xmlns:a16="http://schemas.microsoft.com/office/drawing/2014/main" id="{FA1E54FF-8886-19DE-3E5E-AFD3496BEE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28E0D29-D9D6-B01C-9035-63948289B9BC}"/>
              </a:ext>
            </a:extLst>
          </p:cNvPr>
          <p:cNvGrpSpPr/>
          <p:nvPr/>
        </p:nvGrpSpPr>
        <p:grpSpPr>
          <a:xfrm>
            <a:off x="658283" y="1899208"/>
            <a:ext cx="10730714" cy="3831966"/>
            <a:chOff x="323725" y="1426695"/>
            <a:chExt cx="11337285" cy="4942672"/>
          </a:xfrm>
        </p:grpSpPr>
        <p:grpSp>
          <p:nvGrpSpPr>
            <p:cNvPr id="4" name="Google Shape;1505;p42">
              <a:extLst>
                <a:ext uri="{FF2B5EF4-FFF2-40B4-BE49-F238E27FC236}">
                  <a16:creationId xmlns:a16="http://schemas.microsoft.com/office/drawing/2014/main" id="{6058C776-D9FF-8850-0516-0EDF4FC65968}"/>
                </a:ext>
              </a:extLst>
            </p:cNvPr>
            <p:cNvGrpSpPr/>
            <p:nvPr/>
          </p:nvGrpSpPr>
          <p:grpSpPr>
            <a:xfrm>
              <a:off x="3315024" y="1426695"/>
              <a:ext cx="5561952" cy="1144936"/>
              <a:chOff x="3691875" y="587125"/>
              <a:chExt cx="4062657" cy="821953"/>
            </a:xfrm>
          </p:grpSpPr>
          <p:sp>
            <p:nvSpPr>
              <p:cNvPr id="7" name="Google Shape;1506;p42">
                <a:extLst>
                  <a:ext uri="{FF2B5EF4-FFF2-40B4-BE49-F238E27FC236}">
                    <a16:creationId xmlns:a16="http://schemas.microsoft.com/office/drawing/2014/main" id="{604EC74B-FF1D-3BD4-DFB8-3F4322E06A79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1507;p42">
                <a:extLst>
                  <a:ext uri="{FF2B5EF4-FFF2-40B4-BE49-F238E27FC236}">
                    <a16:creationId xmlns:a16="http://schemas.microsoft.com/office/drawing/2014/main" id="{B1CFDD44-C7CF-4165-BCF7-ED77E4925E46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" name="Google Shape;1508;p42">
                <a:extLst>
                  <a:ext uri="{FF2B5EF4-FFF2-40B4-BE49-F238E27FC236}">
                    <a16:creationId xmlns:a16="http://schemas.microsoft.com/office/drawing/2014/main" id="{D7681505-24CA-4E59-70E5-AE96829B50D5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1509;p42">
                <a:extLst>
                  <a:ext uri="{FF2B5EF4-FFF2-40B4-BE49-F238E27FC236}">
                    <a16:creationId xmlns:a16="http://schemas.microsoft.com/office/drawing/2014/main" id="{51DFF230-C314-3E97-4F10-5FE30BE0BE94}"/>
                  </a:ext>
                </a:extLst>
              </p:cNvPr>
              <p:cNvSpPr txBox="1"/>
              <p:nvPr/>
            </p:nvSpPr>
            <p:spPr>
              <a:xfrm>
                <a:off x="4664480" y="812905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2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Conducting the opening meeting</a:t>
                </a:r>
              </a:p>
            </p:txBody>
          </p:sp>
          <p:sp>
            <p:nvSpPr>
              <p:cNvPr id="11" name="Google Shape;1511;p42">
                <a:extLst>
                  <a:ext uri="{FF2B5EF4-FFF2-40B4-BE49-F238E27FC236}">
                    <a16:creationId xmlns:a16="http://schemas.microsoft.com/office/drawing/2014/main" id="{3B7CAB49-947F-C778-0DC4-2591FCA942E5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1</a:t>
                </a:r>
                <a:endParaRPr dirty="0"/>
              </a:p>
            </p:txBody>
          </p:sp>
        </p:grpSp>
        <p:grpSp>
          <p:nvGrpSpPr>
            <p:cNvPr id="12" name="Google Shape;1505;p42">
              <a:extLst>
                <a:ext uri="{FF2B5EF4-FFF2-40B4-BE49-F238E27FC236}">
                  <a16:creationId xmlns:a16="http://schemas.microsoft.com/office/drawing/2014/main" id="{93BB7352-06FD-DC47-31C9-CAF54FC630D8}"/>
                </a:ext>
              </a:extLst>
            </p:cNvPr>
            <p:cNvGrpSpPr/>
            <p:nvPr/>
          </p:nvGrpSpPr>
          <p:grpSpPr>
            <a:xfrm>
              <a:off x="339138" y="2695521"/>
              <a:ext cx="5561952" cy="1144936"/>
              <a:chOff x="3691875" y="587125"/>
              <a:chExt cx="4062657" cy="821953"/>
            </a:xfrm>
          </p:grpSpPr>
          <p:sp>
            <p:nvSpPr>
              <p:cNvPr id="13" name="Google Shape;1506;p42">
                <a:extLst>
                  <a:ext uri="{FF2B5EF4-FFF2-40B4-BE49-F238E27FC236}">
                    <a16:creationId xmlns:a16="http://schemas.microsoft.com/office/drawing/2014/main" id="{1C7D27C8-986D-2455-1401-24AA4B60CAD3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507;p42">
                <a:extLst>
                  <a:ext uri="{FF2B5EF4-FFF2-40B4-BE49-F238E27FC236}">
                    <a16:creationId xmlns:a16="http://schemas.microsoft.com/office/drawing/2014/main" id="{82E06342-2E1D-B274-ABF8-D312A1C15F7F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508;p42">
                <a:extLst>
                  <a:ext uri="{FF2B5EF4-FFF2-40B4-BE49-F238E27FC236}">
                    <a16:creationId xmlns:a16="http://schemas.microsoft.com/office/drawing/2014/main" id="{8701EF75-0B1F-C915-35FC-765217313C4C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509;p42">
                <a:extLst>
                  <a:ext uri="{FF2B5EF4-FFF2-40B4-BE49-F238E27FC236}">
                    <a16:creationId xmlns:a16="http://schemas.microsoft.com/office/drawing/2014/main" id="{8B7973C4-4E4C-6565-9BC5-5864079402C9}"/>
                  </a:ext>
                </a:extLst>
              </p:cNvPr>
              <p:cNvSpPr txBox="1"/>
              <p:nvPr/>
            </p:nvSpPr>
            <p:spPr>
              <a:xfrm>
                <a:off x="4642567" y="775360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Defining roles &amp;responsibilities of audit participants</a:t>
                </a:r>
              </a:p>
            </p:txBody>
          </p:sp>
          <p:sp>
            <p:nvSpPr>
              <p:cNvPr id="17" name="Google Shape;1511;p42">
                <a:extLst>
                  <a:ext uri="{FF2B5EF4-FFF2-40B4-BE49-F238E27FC236}">
                    <a16:creationId xmlns:a16="http://schemas.microsoft.com/office/drawing/2014/main" id="{19D32769-969C-3ADF-37D5-CDB0FD85B416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2</a:t>
                </a:r>
                <a:endParaRPr dirty="0"/>
              </a:p>
            </p:txBody>
          </p:sp>
        </p:grpSp>
        <p:grpSp>
          <p:nvGrpSpPr>
            <p:cNvPr id="19" name="Google Shape;1505;p42">
              <a:extLst>
                <a:ext uri="{FF2B5EF4-FFF2-40B4-BE49-F238E27FC236}">
                  <a16:creationId xmlns:a16="http://schemas.microsoft.com/office/drawing/2014/main" id="{D24B53CE-7D01-F746-D52D-DECFC55DF65D}"/>
                </a:ext>
              </a:extLst>
            </p:cNvPr>
            <p:cNvGrpSpPr/>
            <p:nvPr/>
          </p:nvGrpSpPr>
          <p:grpSpPr>
            <a:xfrm>
              <a:off x="6099056" y="2770308"/>
              <a:ext cx="5561952" cy="1144936"/>
              <a:chOff x="3691875" y="587125"/>
              <a:chExt cx="4062657" cy="821953"/>
            </a:xfrm>
          </p:grpSpPr>
          <p:sp>
            <p:nvSpPr>
              <p:cNvPr id="20" name="Google Shape;1506;p42">
                <a:extLst>
                  <a:ext uri="{FF2B5EF4-FFF2-40B4-BE49-F238E27FC236}">
                    <a16:creationId xmlns:a16="http://schemas.microsoft.com/office/drawing/2014/main" id="{1D66437C-D441-6341-76DB-17AFA86B6707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1" name="Google Shape;1507;p42">
                <a:extLst>
                  <a:ext uri="{FF2B5EF4-FFF2-40B4-BE49-F238E27FC236}">
                    <a16:creationId xmlns:a16="http://schemas.microsoft.com/office/drawing/2014/main" id="{D19843A5-0F5A-FFB9-DA32-57E3D6F1D582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508;p42">
                <a:extLst>
                  <a:ext uri="{FF2B5EF4-FFF2-40B4-BE49-F238E27FC236}">
                    <a16:creationId xmlns:a16="http://schemas.microsoft.com/office/drawing/2014/main" id="{F570E2F7-8995-0AF5-67FA-7D81CFF2B90C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3" name="Google Shape;1509;p42">
                <a:extLst>
                  <a:ext uri="{FF2B5EF4-FFF2-40B4-BE49-F238E27FC236}">
                    <a16:creationId xmlns:a16="http://schemas.microsoft.com/office/drawing/2014/main" id="{AB36105C-6752-13E1-7DCA-4975BC0B418A}"/>
                  </a:ext>
                </a:extLst>
              </p:cNvPr>
              <p:cNvSpPr txBox="1"/>
              <p:nvPr/>
            </p:nvSpPr>
            <p:spPr>
              <a:xfrm>
                <a:off x="4682117" y="826631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Communicating during the audit</a:t>
                </a:r>
              </a:p>
            </p:txBody>
          </p:sp>
          <p:sp>
            <p:nvSpPr>
              <p:cNvPr id="24" name="Google Shape;1511;p42">
                <a:extLst>
                  <a:ext uri="{FF2B5EF4-FFF2-40B4-BE49-F238E27FC236}">
                    <a16:creationId xmlns:a16="http://schemas.microsoft.com/office/drawing/2014/main" id="{F55050D0-CE63-5DD4-5958-4F4C6212F7E1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5</a:t>
                </a:r>
                <a:endParaRPr dirty="0"/>
              </a:p>
            </p:txBody>
          </p:sp>
        </p:grpSp>
        <p:grpSp>
          <p:nvGrpSpPr>
            <p:cNvPr id="25" name="Google Shape;1505;p42">
              <a:extLst>
                <a:ext uri="{FF2B5EF4-FFF2-40B4-BE49-F238E27FC236}">
                  <a16:creationId xmlns:a16="http://schemas.microsoft.com/office/drawing/2014/main" id="{5EDDFB1F-BEF0-22F3-FBA9-FFC1C5736B3F}"/>
                </a:ext>
              </a:extLst>
            </p:cNvPr>
            <p:cNvGrpSpPr/>
            <p:nvPr/>
          </p:nvGrpSpPr>
          <p:grpSpPr>
            <a:xfrm>
              <a:off x="6099056" y="3990563"/>
              <a:ext cx="5561952" cy="1144936"/>
              <a:chOff x="3691875" y="587125"/>
              <a:chExt cx="4062657" cy="821953"/>
            </a:xfrm>
          </p:grpSpPr>
          <p:sp>
            <p:nvSpPr>
              <p:cNvPr id="26" name="Google Shape;1506;p42">
                <a:extLst>
                  <a:ext uri="{FF2B5EF4-FFF2-40B4-BE49-F238E27FC236}">
                    <a16:creationId xmlns:a16="http://schemas.microsoft.com/office/drawing/2014/main" id="{9549E0BA-259E-0CFD-0B25-299702E89733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7" name="Google Shape;1507;p42">
                <a:extLst>
                  <a:ext uri="{FF2B5EF4-FFF2-40B4-BE49-F238E27FC236}">
                    <a16:creationId xmlns:a16="http://schemas.microsoft.com/office/drawing/2014/main" id="{F36AD46E-FCC1-5115-FC7C-0312B929A6BD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508;p42">
                <a:extLst>
                  <a:ext uri="{FF2B5EF4-FFF2-40B4-BE49-F238E27FC236}">
                    <a16:creationId xmlns:a16="http://schemas.microsoft.com/office/drawing/2014/main" id="{CA908A69-C40E-1FD6-4F13-57F242E09870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509;p42">
                <a:extLst>
                  <a:ext uri="{FF2B5EF4-FFF2-40B4-BE49-F238E27FC236}">
                    <a16:creationId xmlns:a16="http://schemas.microsoft.com/office/drawing/2014/main" id="{481730AD-565C-393F-07D9-12CE29C55D51}"/>
                  </a:ext>
                </a:extLst>
              </p:cNvPr>
              <p:cNvSpPr txBox="1"/>
              <p:nvPr/>
            </p:nvSpPr>
            <p:spPr>
              <a:xfrm>
                <a:off x="4682117" y="740903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Generating audit findings</a:t>
                </a:r>
              </a:p>
            </p:txBody>
          </p:sp>
          <p:sp>
            <p:nvSpPr>
              <p:cNvPr id="30" name="Google Shape;1511;p42">
                <a:extLst>
                  <a:ext uri="{FF2B5EF4-FFF2-40B4-BE49-F238E27FC236}">
                    <a16:creationId xmlns:a16="http://schemas.microsoft.com/office/drawing/2014/main" id="{50A48925-8F83-C6EB-59DF-432B3FEF8448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6</a:t>
                </a:r>
                <a:endParaRPr dirty="0"/>
              </a:p>
            </p:txBody>
          </p:sp>
        </p:grpSp>
        <p:grpSp>
          <p:nvGrpSpPr>
            <p:cNvPr id="31" name="Google Shape;1505;p42">
              <a:extLst>
                <a:ext uri="{FF2B5EF4-FFF2-40B4-BE49-F238E27FC236}">
                  <a16:creationId xmlns:a16="http://schemas.microsoft.com/office/drawing/2014/main" id="{513D21FA-9A91-1403-1E19-0D22D5714E47}"/>
                </a:ext>
              </a:extLst>
            </p:cNvPr>
            <p:cNvGrpSpPr/>
            <p:nvPr/>
          </p:nvGrpSpPr>
          <p:grpSpPr>
            <a:xfrm>
              <a:off x="323725" y="3957373"/>
              <a:ext cx="5561952" cy="1144936"/>
              <a:chOff x="3691875" y="587125"/>
              <a:chExt cx="4062657" cy="821953"/>
            </a:xfrm>
          </p:grpSpPr>
          <p:sp>
            <p:nvSpPr>
              <p:cNvPr id="32" name="Google Shape;1506;p42">
                <a:extLst>
                  <a:ext uri="{FF2B5EF4-FFF2-40B4-BE49-F238E27FC236}">
                    <a16:creationId xmlns:a16="http://schemas.microsoft.com/office/drawing/2014/main" id="{0E3CC269-58AF-47D2-60A9-AF6C121CC3BB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1507;p42">
                <a:extLst>
                  <a:ext uri="{FF2B5EF4-FFF2-40B4-BE49-F238E27FC236}">
                    <a16:creationId xmlns:a16="http://schemas.microsoft.com/office/drawing/2014/main" id="{00FA4E44-D2AF-66DF-2179-0EFB85724E41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508;p42">
                <a:extLst>
                  <a:ext uri="{FF2B5EF4-FFF2-40B4-BE49-F238E27FC236}">
                    <a16:creationId xmlns:a16="http://schemas.microsoft.com/office/drawing/2014/main" id="{302A5935-31AC-60B4-A19B-42F5DC7F6377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1509;p42">
                <a:extLst>
                  <a:ext uri="{FF2B5EF4-FFF2-40B4-BE49-F238E27FC236}">
                    <a16:creationId xmlns:a16="http://schemas.microsoft.com/office/drawing/2014/main" id="{D7C67C4D-0B24-426A-313D-E3206CF84C0B}"/>
                  </a:ext>
                </a:extLst>
              </p:cNvPr>
              <p:cNvSpPr txBox="1"/>
              <p:nvPr/>
            </p:nvSpPr>
            <p:spPr>
              <a:xfrm>
                <a:off x="4646004" y="832368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Collecting and verifying information</a:t>
                </a:r>
              </a:p>
            </p:txBody>
          </p:sp>
          <p:sp>
            <p:nvSpPr>
              <p:cNvPr id="36" name="Google Shape;1511;p42">
                <a:extLst>
                  <a:ext uri="{FF2B5EF4-FFF2-40B4-BE49-F238E27FC236}">
                    <a16:creationId xmlns:a16="http://schemas.microsoft.com/office/drawing/2014/main" id="{F42E9F3D-A995-0E64-6330-D895285263D1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3</a:t>
                </a:r>
                <a:endParaRPr dirty="0"/>
              </a:p>
            </p:txBody>
          </p:sp>
        </p:grpSp>
        <p:grpSp>
          <p:nvGrpSpPr>
            <p:cNvPr id="37" name="Google Shape;1505;p42">
              <a:extLst>
                <a:ext uri="{FF2B5EF4-FFF2-40B4-BE49-F238E27FC236}">
                  <a16:creationId xmlns:a16="http://schemas.microsoft.com/office/drawing/2014/main" id="{B57B2AE0-EF5B-EA7D-D43B-A50AE0FC06EA}"/>
                </a:ext>
              </a:extLst>
            </p:cNvPr>
            <p:cNvGrpSpPr/>
            <p:nvPr/>
          </p:nvGrpSpPr>
          <p:grpSpPr>
            <a:xfrm>
              <a:off x="6099056" y="5224431"/>
              <a:ext cx="5561954" cy="1144936"/>
              <a:chOff x="3691874" y="587125"/>
              <a:chExt cx="4062658" cy="821953"/>
            </a:xfrm>
          </p:grpSpPr>
          <p:sp>
            <p:nvSpPr>
              <p:cNvPr id="38" name="Google Shape;1506;p42">
                <a:extLst>
                  <a:ext uri="{FF2B5EF4-FFF2-40B4-BE49-F238E27FC236}">
                    <a16:creationId xmlns:a16="http://schemas.microsoft.com/office/drawing/2014/main" id="{6BD378C1-08C7-FA6F-0C11-377E8B767D6D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9" name="Google Shape;1507;p42">
                <a:extLst>
                  <a:ext uri="{FF2B5EF4-FFF2-40B4-BE49-F238E27FC236}">
                    <a16:creationId xmlns:a16="http://schemas.microsoft.com/office/drawing/2014/main" id="{C29B3A09-6C2F-56A8-4136-C234EF80F569}"/>
                  </a:ext>
                </a:extLst>
              </p:cNvPr>
              <p:cNvSpPr/>
              <p:nvPr/>
            </p:nvSpPr>
            <p:spPr>
              <a:xfrm>
                <a:off x="3691874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0" name="Google Shape;1508;p42">
                <a:extLst>
                  <a:ext uri="{FF2B5EF4-FFF2-40B4-BE49-F238E27FC236}">
                    <a16:creationId xmlns:a16="http://schemas.microsoft.com/office/drawing/2014/main" id="{25E47549-1556-BB71-39B5-1E3AE48A2A39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1509;p42">
                <a:extLst>
                  <a:ext uri="{FF2B5EF4-FFF2-40B4-BE49-F238E27FC236}">
                    <a16:creationId xmlns:a16="http://schemas.microsoft.com/office/drawing/2014/main" id="{F4CA8621-4338-5B5D-453D-FBA3A942784C}"/>
                  </a:ext>
                </a:extLst>
              </p:cNvPr>
              <p:cNvSpPr txBox="1"/>
              <p:nvPr/>
            </p:nvSpPr>
            <p:spPr>
              <a:xfrm>
                <a:off x="4682116" y="737365"/>
                <a:ext cx="2693121" cy="4667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Conducting the closing</a:t>
                </a: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Meeting</a:t>
                </a:r>
              </a:p>
            </p:txBody>
          </p:sp>
          <p:sp>
            <p:nvSpPr>
              <p:cNvPr id="42" name="Google Shape;1511;p42">
                <a:extLst>
                  <a:ext uri="{FF2B5EF4-FFF2-40B4-BE49-F238E27FC236}">
                    <a16:creationId xmlns:a16="http://schemas.microsoft.com/office/drawing/2014/main" id="{E4E4F0FE-4B1B-3AAF-661E-AF6018FC7D00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7</a:t>
                </a:r>
                <a:endParaRPr dirty="0"/>
              </a:p>
            </p:txBody>
          </p:sp>
        </p:grpSp>
        <p:grpSp>
          <p:nvGrpSpPr>
            <p:cNvPr id="43" name="Google Shape;1505;p42">
              <a:extLst>
                <a:ext uri="{FF2B5EF4-FFF2-40B4-BE49-F238E27FC236}">
                  <a16:creationId xmlns:a16="http://schemas.microsoft.com/office/drawing/2014/main" id="{79188F64-F955-4C45-E1C7-ADC122EFA2B2}"/>
                </a:ext>
              </a:extLst>
            </p:cNvPr>
            <p:cNvGrpSpPr/>
            <p:nvPr/>
          </p:nvGrpSpPr>
          <p:grpSpPr>
            <a:xfrm>
              <a:off x="336484" y="5150324"/>
              <a:ext cx="5561952" cy="1144936"/>
              <a:chOff x="3691875" y="587125"/>
              <a:chExt cx="4062657" cy="821953"/>
            </a:xfrm>
          </p:grpSpPr>
          <p:sp>
            <p:nvSpPr>
              <p:cNvPr id="44" name="Google Shape;1506;p42">
                <a:extLst>
                  <a:ext uri="{FF2B5EF4-FFF2-40B4-BE49-F238E27FC236}">
                    <a16:creationId xmlns:a16="http://schemas.microsoft.com/office/drawing/2014/main" id="{37940F30-B9BA-CBE0-3F44-6A0FB4C80FF1}"/>
                  </a:ext>
                </a:extLst>
              </p:cNvPr>
              <p:cNvSpPr/>
              <p:nvPr/>
            </p:nvSpPr>
            <p:spPr>
              <a:xfrm>
                <a:off x="4102979" y="587125"/>
                <a:ext cx="3651553" cy="821953"/>
              </a:xfrm>
              <a:custGeom>
                <a:avLst/>
                <a:gdLst/>
                <a:ahLst/>
                <a:cxnLst/>
                <a:rect l="l" t="t" r="r" b="b"/>
                <a:pathLst>
                  <a:path w="131339" h="29564" extrusionOk="0">
                    <a:moveTo>
                      <a:pt x="1" y="1"/>
                    </a:moveTo>
                    <a:lnTo>
                      <a:pt x="1" y="29564"/>
                    </a:lnTo>
                    <a:lnTo>
                      <a:pt x="120802" y="29564"/>
                    </a:lnTo>
                    <a:cubicBezTo>
                      <a:pt x="126624" y="29564"/>
                      <a:pt x="131339" y="24849"/>
                      <a:pt x="131339" y="19027"/>
                    </a:cubicBezTo>
                    <a:cubicBezTo>
                      <a:pt x="131339" y="13205"/>
                      <a:pt x="126624" y="8490"/>
                      <a:pt x="120802" y="8490"/>
                    </a:cubicBezTo>
                    <a:lnTo>
                      <a:pt x="72379" y="8490"/>
                    </a:lnTo>
                    <a:cubicBezTo>
                      <a:pt x="69950" y="8490"/>
                      <a:pt x="67902" y="6668"/>
                      <a:pt x="67616" y="4251"/>
                    </a:cubicBezTo>
                    <a:cubicBezTo>
                      <a:pt x="67343" y="1822"/>
                      <a:pt x="65295" y="1"/>
                      <a:pt x="62854" y="1"/>
                    </a:cubicBez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5" name="Google Shape;1507;p42">
                <a:extLst>
                  <a:ext uri="{FF2B5EF4-FFF2-40B4-BE49-F238E27FC236}">
                    <a16:creationId xmlns:a16="http://schemas.microsoft.com/office/drawing/2014/main" id="{5002C68D-B4A1-1FAB-EF50-8B292EAF6023}"/>
                  </a:ext>
                </a:extLst>
              </p:cNvPr>
              <p:cNvSpPr/>
              <p:nvPr/>
            </p:nvSpPr>
            <p:spPr>
              <a:xfrm>
                <a:off x="3691875" y="587208"/>
                <a:ext cx="821953" cy="821786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6" name="Google Shape;1508;p42">
                <a:extLst>
                  <a:ext uri="{FF2B5EF4-FFF2-40B4-BE49-F238E27FC236}">
                    <a16:creationId xmlns:a16="http://schemas.microsoft.com/office/drawing/2014/main" id="{66EDC64D-CA02-5175-991E-34B499265C90}"/>
                  </a:ext>
                </a:extLst>
              </p:cNvPr>
              <p:cNvSpPr/>
              <p:nvPr/>
            </p:nvSpPr>
            <p:spPr>
              <a:xfrm>
                <a:off x="4614724" y="620570"/>
                <a:ext cx="39090" cy="744495"/>
              </a:xfrm>
              <a:custGeom>
                <a:avLst/>
                <a:gdLst/>
                <a:ahLst/>
                <a:cxnLst/>
                <a:rect l="l" t="t" r="r" b="b"/>
                <a:pathLst>
                  <a:path w="1406" h="26778" extrusionOk="0">
                    <a:moveTo>
                      <a:pt x="1" y="0"/>
                    </a:moveTo>
                    <a:lnTo>
                      <a:pt x="1" y="26777"/>
                    </a:lnTo>
                    <a:lnTo>
                      <a:pt x="1406" y="26777"/>
                    </a:lnTo>
                    <a:lnTo>
                      <a:pt x="1406" y="0"/>
                    </a:ln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1509;p42">
                <a:extLst>
                  <a:ext uri="{FF2B5EF4-FFF2-40B4-BE49-F238E27FC236}">
                    <a16:creationId xmlns:a16="http://schemas.microsoft.com/office/drawing/2014/main" id="{051AEA9A-CA56-6A27-8541-210391476F5F}"/>
                  </a:ext>
                </a:extLst>
              </p:cNvPr>
              <p:cNvSpPr txBox="1"/>
              <p:nvPr/>
            </p:nvSpPr>
            <p:spPr>
              <a:xfrm>
                <a:off x="4673667" y="828964"/>
                <a:ext cx="2671598" cy="45888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rgbClr val="434343"/>
                    </a:solidFill>
                    <a:latin typeface="Roboto"/>
                    <a:ea typeface="Roboto"/>
                    <a:cs typeface="Roboto"/>
                    <a:sym typeface="Roboto"/>
                  </a:rPr>
                  <a:t>Preparing audit conclusions</a:t>
                </a:r>
              </a:p>
            </p:txBody>
          </p:sp>
          <p:sp>
            <p:nvSpPr>
              <p:cNvPr id="48" name="Google Shape;1511;p42">
                <a:extLst>
                  <a:ext uri="{FF2B5EF4-FFF2-40B4-BE49-F238E27FC236}">
                    <a16:creationId xmlns:a16="http://schemas.microsoft.com/office/drawing/2014/main" id="{A49EC65B-B728-B94F-C98F-7AC9A531FF8B}"/>
                  </a:ext>
                </a:extLst>
              </p:cNvPr>
              <p:cNvSpPr/>
              <p:nvPr/>
            </p:nvSpPr>
            <p:spPr>
              <a:xfrm>
                <a:off x="3775801" y="671099"/>
                <a:ext cx="654103" cy="654045"/>
              </a:xfrm>
              <a:custGeom>
                <a:avLst/>
                <a:gdLst/>
                <a:ahLst/>
                <a:cxnLst/>
                <a:rect l="l" t="t" r="r" b="b"/>
                <a:pathLst>
                  <a:path w="29564" h="29558" extrusionOk="0">
                    <a:moveTo>
                      <a:pt x="14782" y="1"/>
                    </a:moveTo>
                    <a:cubicBezTo>
                      <a:pt x="12231" y="1"/>
                      <a:pt x="9680" y="659"/>
                      <a:pt x="7394" y="1974"/>
                    </a:cubicBezTo>
                    <a:cubicBezTo>
                      <a:pt x="2822" y="4617"/>
                      <a:pt x="0" y="9499"/>
                      <a:pt x="0" y="14785"/>
                    </a:cubicBezTo>
                    <a:cubicBezTo>
                      <a:pt x="0" y="20060"/>
                      <a:pt x="2822" y="24941"/>
                      <a:pt x="7394" y="27585"/>
                    </a:cubicBezTo>
                    <a:cubicBezTo>
                      <a:pt x="9680" y="28900"/>
                      <a:pt x="12231" y="29558"/>
                      <a:pt x="14782" y="29558"/>
                    </a:cubicBezTo>
                    <a:cubicBezTo>
                      <a:pt x="17333" y="29558"/>
                      <a:pt x="19884" y="28900"/>
                      <a:pt x="22170" y="27585"/>
                    </a:cubicBezTo>
                    <a:cubicBezTo>
                      <a:pt x="26742" y="24941"/>
                      <a:pt x="29564" y="20060"/>
                      <a:pt x="29564" y="14785"/>
                    </a:cubicBezTo>
                    <a:cubicBezTo>
                      <a:pt x="29564" y="9499"/>
                      <a:pt x="26742" y="4617"/>
                      <a:pt x="22170" y="1974"/>
                    </a:cubicBezTo>
                    <a:cubicBezTo>
                      <a:pt x="19884" y="659"/>
                      <a:pt x="17333" y="1"/>
                      <a:pt x="14782" y="1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" sz="2500" dirty="0">
                    <a:solidFill>
                      <a:srgbClr val="FFFFFF"/>
                    </a:solidFill>
                    <a:latin typeface="Fira Sans Extra Condensed Medium"/>
                    <a:sym typeface="Fira Sans Extra Condensed Medium"/>
                  </a:rPr>
                  <a:t>4</a:t>
                </a:r>
                <a:endParaRPr dirty="0"/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7132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73"/>
    </mc:Choice>
    <mc:Fallback xmlns="">
      <p:transition spd="slow" advTm="152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3">
            <a:extLst>
              <a:ext uri="{FF2B5EF4-FFF2-40B4-BE49-F238E27FC236}">
                <a16:creationId xmlns:a16="http://schemas.microsoft.com/office/drawing/2014/main" id="{28B2AE9C-6ECB-A50C-0CF7-8946449F8BC7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A22E15F-1AAD-DD8F-67A7-A17B792B7F64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2" name="Rectangle: Rounded Corners 24">
              <a:extLst>
                <a:ext uri="{FF2B5EF4-FFF2-40B4-BE49-F238E27FC236}">
                  <a16:creationId xmlns:a16="http://schemas.microsoft.com/office/drawing/2014/main" id="{592D81CD-B170-888E-C524-8ACEA8871B7F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CD17613-95C9-22D9-E6D5-65DABABBBB0D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029DCDD-A205-D187-96F7-6E669E47E14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5AD9526-4317-4C54-CAE2-8C543DB7624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6" name="Graphic 21">
              <a:extLst>
                <a:ext uri="{FF2B5EF4-FFF2-40B4-BE49-F238E27FC236}">
                  <a16:creationId xmlns:a16="http://schemas.microsoft.com/office/drawing/2014/main" id="{11BE5C0D-F97B-47D9-10FE-0A5A950869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5288440-162C-DFFB-4BC5-D9BF1A66AC1C}"/>
              </a:ext>
            </a:extLst>
          </p:cNvPr>
          <p:cNvGrpSpPr/>
          <p:nvPr/>
        </p:nvGrpSpPr>
        <p:grpSpPr>
          <a:xfrm>
            <a:off x="2437063" y="1809385"/>
            <a:ext cx="8812629" cy="3972949"/>
            <a:chOff x="1489627" y="1948462"/>
            <a:chExt cx="8812629" cy="3972949"/>
          </a:xfrm>
        </p:grpSpPr>
        <p:grpSp>
          <p:nvGrpSpPr>
            <p:cNvPr id="4" name="Google Shape;521;p24">
              <a:extLst>
                <a:ext uri="{FF2B5EF4-FFF2-40B4-BE49-F238E27FC236}">
                  <a16:creationId xmlns:a16="http://schemas.microsoft.com/office/drawing/2014/main" id="{6BC5DD58-5B6D-B1E2-458C-7CE333039D2F}"/>
                </a:ext>
              </a:extLst>
            </p:cNvPr>
            <p:cNvGrpSpPr/>
            <p:nvPr/>
          </p:nvGrpSpPr>
          <p:grpSpPr>
            <a:xfrm>
              <a:off x="1489627" y="1948462"/>
              <a:ext cx="2802630" cy="2162281"/>
              <a:chOff x="2226325" y="2500575"/>
              <a:chExt cx="1718250" cy="1687300"/>
            </a:xfrm>
          </p:grpSpPr>
          <p:sp>
            <p:nvSpPr>
              <p:cNvPr id="7" name="Google Shape;524;p24">
                <a:extLst>
                  <a:ext uri="{FF2B5EF4-FFF2-40B4-BE49-F238E27FC236}">
                    <a16:creationId xmlns:a16="http://schemas.microsoft.com/office/drawing/2014/main" id="{D5E31020-16AF-9044-BC4C-C4ED8479B55B}"/>
                  </a:ext>
                </a:extLst>
              </p:cNvPr>
              <p:cNvSpPr/>
              <p:nvPr/>
            </p:nvSpPr>
            <p:spPr>
              <a:xfrm>
                <a:off x="2226325" y="2500575"/>
                <a:ext cx="1659300" cy="800400"/>
              </a:xfrm>
              <a:prstGeom prst="notchedRightArrow">
                <a:avLst>
                  <a:gd name="adj1" fmla="val 74710"/>
                  <a:gd name="adj2" fmla="val 51726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US" sz="3200" dirty="0">
                    <a:solidFill>
                      <a:srgbClr val="FFFFFF"/>
                    </a:solidFill>
                  </a:rPr>
                  <a:t>1</a:t>
                </a:r>
                <a:endParaRPr sz="3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Google Shape;525;p24">
                <a:extLst>
                  <a:ext uri="{FF2B5EF4-FFF2-40B4-BE49-F238E27FC236}">
                    <a16:creationId xmlns:a16="http://schemas.microsoft.com/office/drawing/2014/main" id="{CA0F2E65-7941-0891-07E7-9C9720C9621E}"/>
                  </a:ext>
                </a:extLst>
              </p:cNvPr>
              <p:cNvSpPr txBox="1"/>
              <p:nvPr/>
            </p:nvSpPr>
            <p:spPr>
              <a:xfrm>
                <a:off x="2285275" y="3454375"/>
                <a:ext cx="1659300" cy="7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latin typeface="Roboto"/>
                    <a:ea typeface="Roboto"/>
                    <a:cs typeface="Roboto"/>
                    <a:sym typeface="Roboto"/>
                  </a:rPr>
                  <a:t>Auditor Communication Skills</a:t>
                </a:r>
              </a:p>
            </p:txBody>
          </p:sp>
        </p:grpSp>
        <p:grpSp>
          <p:nvGrpSpPr>
            <p:cNvPr id="9" name="Google Shape;521;p24">
              <a:extLst>
                <a:ext uri="{FF2B5EF4-FFF2-40B4-BE49-F238E27FC236}">
                  <a16:creationId xmlns:a16="http://schemas.microsoft.com/office/drawing/2014/main" id="{F100AF72-584A-1642-F7C8-C1DABDD03B0A}"/>
                </a:ext>
              </a:extLst>
            </p:cNvPr>
            <p:cNvGrpSpPr/>
            <p:nvPr/>
          </p:nvGrpSpPr>
          <p:grpSpPr>
            <a:xfrm>
              <a:off x="4491271" y="1948462"/>
              <a:ext cx="2802630" cy="2162281"/>
              <a:chOff x="2226325" y="2500575"/>
              <a:chExt cx="1718250" cy="1687300"/>
            </a:xfrm>
          </p:grpSpPr>
          <p:sp>
            <p:nvSpPr>
              <p:cNvPr id="10" name="Google Shape;524;p24">
                <a:extLst>
                  <a:ext uri="{FF2B5EF4-FFF2-40B4-BE49-F238E27FC236}">
                    <a16:creationId xmlns:a16="http://schemas.microsoft.com/office/drawing/2014/main" id="{2DEE2465-DA52-F8A0-68D3-02099E8D8D3B}"/>
                  </a:ext>
                </a:extLst>
              </p:cNvPr>
              <p:cNvSpPr/>
              <p:nvPr/>
            </p:nvSpPr>
            <p:spPr>
              <a:xfrm>
                <a:off x="2226325" y="2500575"/>
                <a:ext cx="1659300" cy="800400"/>
              </a:xfrm>
              <a:prstGeom prst="notchedRightArrow">
                <a:avLst>
                  <a:gd name="adj1" fmla="val 74710"/>
                  <a:gd name="adj2" fmla="val 51726"/>
                </a:avLst>
              </a:pr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US" sz="3200" dirty="0">
                    <a:solidFill>
                      <a:srgbClr val="FFFFFF"/>
                    </a:solidFill>
                  </a:rPr>
                  <a:t>2</a:t>
                </a:r>
                <a:endParaRPr sz="3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Google Shape;525;p24">
                <a:extLst>
                  <a:ext uri="{FF2B5EF4-FFF2-40B4-BE49-F238E27FC236}">
                    <a16:creationId xmlns:a16="http://schemas.microsoft.com/office/drawing/2014/main" id="{870B5440-169B-F520-382E-B5A8B9393981}"/>
                  </a:ext>
                </a:extLst>
              </p:cNvPr>
              <p:cNvSpPr txBox="1"/>
              <p:nvPr/>
            </p:nvSpPr>
            <p:spPr>
              <a:xfrm>
                <a:off x="2285275" y="3454375"/>
                <a:ext cx="1659300" cy="7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latin typeface="Roboto"/>
                    <a:ea typeface="Roboto"/>
                    <a:cs typeface="Roboto"/>
                    <a:sym typeface="Roboto"/>
                  </a:rPr>
                  <a:t>The Audit Interview</a:t>
                </a:r>
              </a:p>
            </p:txBody>
          </p:sp>
        </p:grpSp>
        <p:grpSp>
          <p:nvGrpSpPr>
            <p:cNvPr id="12" name="Google Shape;521;p24">
              <a:extLst>
                <a:ext uri="{FF2B5EF4-FFF2-40B4-BE49-F238E27FC236}">
                  <a16:creationId xmlns:a16="http://schemas.microsoft.com/office/drawing/2014/main" id="{A757877C-8742-4A08-7395-CD676F075E68}"/>
                </a:ext>
              </a:extLst>
            </p:cNvPr>
            <p:cNvGrpSpPr/>
            <p:nvPr/>
          </p:nvGrpSpPr>
          <p:grpSpPr>
            <a:xfrm>
              <a:off x="7499626" y="1948462"/>
              <a:ext cx="2802630" cy="2162281"/>
              <a:chOff x="2226325" y="2500575"/>
              <a:chExt cx="1718250" cy="1687300"/>
            </a:xfrm>
          </p:grpSpPr>
          <p:sp>
            <p:nvSpPr>
              <p:cNvPr id="13" name="Google Shape;524;p24">
                <a:extLst>
                  <a:ext uri="{FF2B5EF4-FFF2-40B4-BE49-F238E27FC236}">
                    <a16:creationId xmlns:a16="http://schemas.microsoft.com/office/drawing/2014/main" id="{026851E4-3A19-8CD2-4B3E-AB965C53109A}"/>
                  </a:ext>
                </a:extLst>
              </p:cNvPr>
              <p:cNvSpPr/>
              <p:nvPr/>
            </p:nvSpPr>
            <p:spPr>
              <a:xfrm>
                <a:off x="2226325" y="2500575"/>
                <a:ext cx="1659300" cy="800400"/>
              </a:xfrm>
              <a:prstGeom prst="notchedRightArrow">
                <a:avLst>
                  <a:gd name="adj1" fmla="val 74710"/>
                  <a:gd name="adj2" fmla="val 51726"/>
                </a:avLst>
              </a:prstGeom>
              <a:solidFill>
                <a:srgbClr val="002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US" sz="3200" dirty="0">
                    <a:solidFill>
                      <a:srgbClr val="FFFFFF"/>
                    </a:solidFill>
                  </a:rPr>
                  <a:t>3</a:t>
                </a:r>
                <a:endParaRPr sz="3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Google Shape;525;p24">
                <a:extLst>
                  <a:ext uri="{FF2B5EF4-FFF2-40B4-BE49-F238E27FC236}">
                    <a16:creationId xmlns:a16="http://schemas.microsoft.com/office/drawing/2014/main" id="{5D68B77E-F2F4-8326-22F4-E4CE978DEF62}"/>
                  </a:ext>
                </a:extLst>
              </p:cNvPr>
              <p:cNvSpPr txBox="1"/>
              <p:nvPr/>
            </p:nvSpPr>
            <p:spPr>
              <a:xfrm>
                <a:off x="2285275" y="3454375"/>
                <a:ext cx="1659300" cy="7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dirty="0">
                    <a:latin typeface="Roboto"/>
                    <a:ea typeface="Roboto"/>
                    <a:cs typeface="Roboto"/>
                    <a:sym typeface="Roboto"/>
                  </a:rPr>
                  <a:t>Questioning Techniques</a:t>
                </a:r>
              </a:p>
            </p:txBody>
          </p:sp>
        </p:grpSp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41DCA14D-F06F-F333-41F0-7D481F9CC8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80865" y="4473611"/>
              <a:ext cx="1524000" cy="14478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" name="Picture 8">
              <a:extLst>
                <a:ext uri="{FF2B5EF4-FFF2-40B4-BE49-F238E27FC236}">
                  <a16:creationId xmlns:a16="http://schemas.microsoft.com/office/drawing/2014/main" id="{395F6B38-F688-733B-05C9-3AC86D690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158709" y="4746933"/>
              <a:ext cx="1371600" cy="11173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7" name="Picture 9">
              <a:extLst>
                <a:ext uri="{FF2B5EF4-FFF2-40B4-BE49-F238E27FC236}">
                  <a16:creationId xmlns:a16="http://schemas.microsoft.com/office/drawing/2014/main" id="{10F23AFA-19D2-5489-B840-7D119F26F4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187017" y="4616486"/>
              <a:ext cx="1524000" cy="12192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1444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49"/>
    </mc:Choice>
    <mc:Fallback xmlns="">
      <p:transition spd="slow" advTm="64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8C306A6D-F992-5B8F-6F76-AE36E6C91C3C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BFFE90B-EF2E-0935-1BCA-B8F0F622B286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0" name="Rectangle: Rounded Corners 24">
              <a:extLst>
                <a:ext uri="{FF2B5EF4-FFF2-40B4-BE49-F238E27FC236}">
                  <a16:creationId xmlns:a16="http://schemas.microsoft.com/office/drawing/2014/main" id="{853E3F7C-7938-C4E5-9B2A-AA9F4996A05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C218329-D032-8B45-EBAF-47B2BB12FE1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1F0DFD5-7942-FCC8-D2AD-A05FF70B43A8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85D9BA9-F315-9D20-1190-9A29AF357C5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4" name="Graphic 21">
              <a:extLst>
                <a:ext uri="{FF2B5EF4-FFF2-40B4-BE49-F238E27FC236}">
                  <a16:creationId xmlns:a16="http://schemas.microsoft.com/office/drawing/2014/main" id="{E72F08A2-1F62-0679-427B-A823B410AD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90F5910-4986-BAFD-9FAC-CA4FC1ACD9E0}"/>
              </a:ext>
            </a:extLst>
          </p:cNvPr>
          <p:cNvGrpSpPr/>
          <p:nvPr/>
        </p:nvGrpSpPr>
        <p:grpSpPr>
          <a:xfrm>
            <a:off x="1295452" y="2213926"/>
            <a:ext cx="9954240" cy="3615511"/>
            <a:chOff x="615324" y="1453934"/>
            <a:chExt cx="10792852" cy="489344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7BECD9B-B33F-D7E9-5FF2-FBB96E1BFFD8}"/>
                </a:ext>
              </a:extLst>
            </p:cNvPr>
            <p:cNvSpPr/>
            <p:nvPr/>
          </p:nvSpPr>
          <p:spPr>
            <a:xfrm>
              <a:off x="619227" y="1577243"/>
              <a:ext cx="3044952" cy="4770132"/>
            </a:xfrm>
            <a:prstGeom prst="rect">
              <a:avLst/>
            </a:prstGeom>
            <a:solidFill>
              <a:srgbClr val="145E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55E862B-7027-672A-7DF8-57312EFA3EDB}"/>
                </a:ext>
              </a:extLst>
            </p:cNvPr>
            <p:cNvSpPr/>
            <p:nvPr/>
          </p:nvSpPr>
          <p:spPr>
            <a:xfrm>
              <a:off x="4455694" y="1577243"/>
              <a:ext cx="3044952" cy="47701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92DBD6A-EA99-8935-8EC5-80934DC06B34}"/>
                </a:ext>
              </a:extLst>
            </p:cNvPr>
            <p:cNvSpPr/>
            <p:nvPr/>
          </p:nvSpPr>
          <p:spPr>
            <a:xfrm>
              <a:off x="8327693" y="1577243"/>
              <a:ext cx="3044952" cy="477013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650BC7B-B30C-6306-E438-2796675CD0AF}"/>
                </a:ext>
              </a:extLst>
            </p:cNvPr>
            <p:cNvSpPr/>
            <p:nvPr/>
          </p:nvSpPr>
          <p:spPr>
            <a:xfrm>
              <a:off x="615324" y="3324661"/>
              <a:ext cx="3050156" cy="2546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Put auditee at ease  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Ask and listen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Ask short questions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Show interest in what people want say</a:t>
              </a:r>
              <a:endParaRPr lang="en-US" sz="1400" dirty="0"/>
            </a:p>
          </p:txBody>
        </p:sp>
        <p:sp>
          <p:nvSpPr>
            <p:cNvPr id="22" name="Arrow: Pentagon 20">
              <a:extLst>
                <a:ext uri="{FF2B5EF4-FFF2-40B4-BE49-F238E27FC236}">
                  <a16:creationId xmlns:a16="http://schemas.microsoft.com/office/drawing/2014/main" id="{D2D2A51A-6187-EE0C-BD2A-D17ED52CDAC9}"/>
                </a:ext>
              </a:extLst>
            </p:cNvPr>
            <p:cNvSpPr/>
            <p:nvPr/>
          </p:nvSpPr>
          <p:spPr>
            <a:xfrm rot="16200000">
              <a:off x="1909556" y="2844741"/>
              <a:ext cx="464295" cy="497396"/>
            </a:xfrm>
            <a:prstGeom prst="homePlat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5558E8B-2673-2F86-CB58-AB8ADDB8C894}"/>
                </a:ext>
              </a:extLst>
            </p:cNvPr>
            <p:cNvSpPr/>
            <p:nvPr/>
          </p:nvSpPr>
          <p:spPr>
            <a:xfrm>
              <a:off x="619227" y="1453935"/>
              <a:ext cx="3080483" cy="6463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Auditor Communication Skills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00756BE-D531-60CA-0680-A05245430CCB}"/>
                </a:ext>
              </a:extLst>
            </p:cNvPr>
            <p:cNvSpPr/>
            <p:nvPr/>
          </p:nvSpPr>
          <p:spPr>
            <a:xfrm>
              <a:off x="4455694" y="3416961"/>
              <a:ext cx="3050156" cy="2546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Be tactful and polite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Watch body language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Show patience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Smile and show eye contact</a:t>
              </a:r>
              <a:endParaRPr lang="en-US" sz="1600" dirty="0"/>
            </a:p>
          </p:txBody>
        </p:sp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5BC50ADA-D7AA-01EC-1687-7B5167E5E0FF}"/>
                </a:ext>
              </a:extLst>
            </p:cNvPr>
            <p:cNvSpPr/>
            <p:nvPr/>
          </p:nvSpPr>
          <p:spPr>
            <a:xfrm rot="16200000">
              <a:off x="5746023" y="2936115"/>
              <a:ext cx="464295" cy="497396"/>
            </a:xfrm>
            <a:prstGeom prst="homePlat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10906A4-758D-89A9-F68E-CA0AD162D5E7}"/>
                </a:ext>
              </a:extLst>
            </p:cNvPr>
            <p:cNvSpPr/>
            <p:nvPr/>
          </p:nvSpPr>
          <p:spPr>
            <a:xfrm>
              <a:off x="4458039" y="1453934"/>
              <a:ext cx="3080483" cy="6463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Reflect right attitude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F6C5F55-BE6E-25DC-B51C-D6CD72557F5A}"/>
                </a:ext>
              </a:extLst>
            </p:cNvPr>
            <p:cNvSpPr/>
            <p:nvPr/>
          </p:nvSpPr>
          <p:spPr>
            <a:xfrm>
              <a:off x="8325091" y="3324660"/>
              <a:ext cx="3050156" cy="2546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Avoid interruptions and contradictions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Remember to say please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Ask the right person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/>
                  </a:solidFill>
                </a:rPr>
                <a:t>Give praise when appropriate</a:t>
              </a:r>
            </a:p>
          </p:txBody>
        </p:sp>
        <p:sp>
          <p:nvSpPr>
            <p:cNvPr id="28" name="Arrow: Pentagon 28">
              <a:extLst>
                <a:ext uri="{FF2B5EF4-FFF2-40B4-BE49-F238E27FC236}">
                  <a16:creationId xmlns:a16="http://schemas.microsoft.com/office/drawing/2014/main" id="{CB1903AB-5FBF-E687-E1D8-FE0B9B290029}"/>
                </a:ext>
              </a:extLst>
            </p:cNvPr>
            <p:cNvSpPr/>
            <p:nvPr/>
          </p:nvSpPr>
          <p:spPr>
            <a:xfrm rot="16200000">
              <a:off x="9618022" y="2884868"/>
              <a:ext cx="464295" cy="497396"/>
            </a:xfrm>
            <a:prstGeom prst="homePlat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257C8F7-8A32-5173-F90D-EC81C425A2E2}"/>
                </a:ext>
              </a:extLst>
            </p:cNvPr>
            <p:cNvSpPr/>
            <p:nvPr/>
          </p:nvSpPr>
          <p:spPr>
            <a:xfrm>
              <a:off x="8327693" y="1453935"/>
              <a:ext cx="3080483" cy="6463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chemeClr val="tx1"/>
                  </a:solidFill>
                </a:rPr>
                <a:t>Turn your own problems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4292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44"/>
    </mc:Choice>
    <mc:Fallback xmlns="">
      <p:transition spd="slow" advTm="165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3">
            <a:extLst>
              <a:ext uri="{FF2B5EF4-FFF2-40B4-BE49-F238E27FC236}">
                <a16:creationId xmlns:a16="http://schemas.microsoft.com/office/drawing/2014/main" id="{640EC83F-4346-4A4D-1166-7EC61654FEB3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E2D856F-0EAB-1806-CB8B-F924C79B1018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3" name="Rectangle: Rounded Corners 24">
              <a:extLst>
                <a:ext uri="{FF2B5EF4-FFF2-40B4-BE49-F238E27FC236}">
                  <a16:creationId xmlns:a16="http://schemas.microsoft.com/office/drawing/2014/main" id="{64DB3C6C-D95B-AC79-A4C7-3386F40E090E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CB37759-43FA-0961-EA41-326FFEC7D14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EAFC5D7-F69B-9BC1-3874-4CC583DBAD6F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57C0DAB-DE57-F06C-8DC6-936D9A8E7BC4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7" name="Graphic 21">
              <a:extLst>
                <a:ext uri="{FF2B5EF4-FFF2-40B4-BE49-F238E27FC236}">
                  <a16:creationId xmlns:a16="http://schemas.microsoft.com/office/drawing/2014/main" id="{0EB0D0A2-E5AE-256D-0D40-4F12A1A14B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FA22A6C-6138-62AD-4BFB-569A563ADD4D}"/>
              </a:ext>
            </a:extLst>
          </p:cNvPr>
          <p:cNvGrpSpPr/>
          <p:nvPr/>
        </p:nvGrpSpPr>
        <p:grpSpPr>
          <a:xfrm>
            <a:off x="942308" y="2000139"/>
            <a:ext cx="9592001" cy="4952969"/>
            <a:chOff x="650844" y="1606924"/>
            <a:chExt cx="10082679" cy="4952969"/>
          </a:xfrm>
        </p:grpSpPr>
        <p:sp>
          <p:nvSpPr>
            <p:cNvPr id="4" name="Content Placeholder 4">
              <a:extLst>
                <a:ext uri="{FF2B5EF4-FFF2-40B4-BE49-F238E27FC236}">
                  <a16:creationId xmlns:a16="http://schemas.microsoft.com/office/drawing/2014/main" id="{DD5F9844-A90D-E494-C02C-3499EEE2C063}"/>
                </a:ext>
              </a:extLst>
            </p:cNvPr>
            <p:cNvSpPr txBox="1">
              <a:spLocks/>
            </p:cNvSpPr>
            <p:nvPr/>
          </p:nvSpPr>
          <p:spPr>
            <a:xfrm>
              <a:off x="650844" y="1606924"/>
              <a:ext cx="10082679" cy="495296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06908" indent="-342900">
                <a:lnSpc>
                  <a:spcPct val="100000"/>
                </a:lnSpc>
                <a:spcBef>
                  <a:spcPct val="20000"/>
                </a:spcBef>
                <a:buClr>
                  <a:srgbClr val="D16349"/>
                </a:buClr>
                <a:buSzPct val="80000"/>
                <a:defRPr/>
              </a:pPr>
              <a:r>
                <a: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The Audit Interview</a:t>
              </a:r>
            </a:p>
            <a:p>
              <a:pPr marL="64008">
                <a:lnSpc>
                  <a:spcPct val="100000"/>
                </a:lnSpc>
                <a:spcBef>
                  <a:spcPct val="20000"/>
                </a:spcBef>
                <a:buClr>
                  <a:srgbClr val="D16349"/>
                </a:buClr>
                <a:buSzPct val="80000"/>
                <a:buFont typeface="Wingdings 2"/>
                <a:buNone/>
                <a:defRPr/>
              </a:pPr>
              <a:r>
                <a:rPr lang="en-US" dirty="0">
                  <a:solidFill>
                    <a:srgbClr val="002060"/>
                  </a:solidFill>
                </a:rPr>
                <a:t>The best are those who say the least and have an ability to listen or hear what is being said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D87E6B6-9A84-F085-257B-D97B2CA56650}"/>
                </a:ext>
              </a:extLst>
            </p:cNvPr>
            <p:cNvGrpSpPr/>
            <p:nvPr/>
          </p:nvGrpSpPr>
          <p:grpSpPr>
            <a:xfrm>
              <a:off x="1228676" y="3072916"/>
              <a:ext cx="4157642" cy="1036000"/>
              <a:chOff x="138981" y="733517"/>
              <a:chExt cx="3315200" cy="1036000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FAA45058-D60F-B68E-C44A-9D40038F4C82}"/>
                  </a:ext>
                </a:extLst>
              </p:cNvPr>
              <p:cNvSpPr/>
              <p:nvPr/>
            </p:nvSpPr>
            <p:spPr>
              <a:xfrm>
                <a:off x="138981" y="733517"/>
                <a:ext cx="3315200" cy="1036000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EG"/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7C09CB1-5E4F-E2B7-5F8E-DF4E4134D148}"/>
                  </a:ext>
                </a:extLst>
              </p:cNvPr>
              <p:cNvSpPr txBox="1"/>
              <p:nvPr/>
            </p:nvSpPr>
            <p:spPr>
              <a:xfrm>
                <a:off x="138981" y="733517"/>
                <a:ext cx="3315200" cy="103600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701717" tIns="60960" rIns="60960" bIns="60960" numCol="1" spcCol="1270" anchor="ctr" anchorCtr="0">
                <a:noAutofit/>
              </a:bodyPr>
              <a:lstStyle/>
              <a:p>
                <a:pPr marL="0" lvl="0" indent="0" algn="ctr" defTabSz="71120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kern="1200" dirty="0">
                    <a:solidFill>
                      <a:schemeClr val="bg1"/>
                    </a:solidFill>
                  </a:rPr>
                  <a:t>right kind of attitude and tone,</a:t>
                </a:r>
                <a:endParaRPr lang="ar-SA" kern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0DA8FAA-238A-076C-542F-115A51AB9609}"/>
                </a:ext>
              </a:extLst>
            </p:cNvPr>
            <p:cNvGrpSpPr/>
            <p:nvPr/>
          </p:nvGrpSpPr>
          <p:grpSpPr>
            <a:xfrm>
              <a:off x="5702688" y="3072916"/>
              <a:ext cx="4396180" cy="1036000"/>
              <a:chOff x="3770551" y="733517"/>
              <a:chExt cx="3505404" cy="1036000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4FC48AA-7BED-C67B-60B8-42BC54221EE1}"/>
                  </a:ext>
                </a:extLst>
              </p:cNvPr>
              <p:cNvSpPr/>
              <p:nvPr/>
            </p:nvSpPr>
            <p:spPr>
              <a:xfrm>
                <a:off x="3770551" y="733517"/>
                <a:ext cx="3315200" cy="1036000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EG"/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8630EB5-BFBF-2F80-5B74-D183E94D29C0}"/>
                  </a:ext>
                </a:extLst>
              </p:cNvPr>
              <p:cNvSpPr txBox="1"/>
              <p:nvPr/>
            </p:nvSpPr>
            <p:spPr>
              <a:xfrm>
                <a:off x="3770551" y="733517"/>
                <a:ext cx="3505404" cy="1036000"/>
              </a:xfrm>
              <a:prstGeom prst="rect">
                <a:avLst/>
              </a:prstGeom>
              <a:solidFill>
                <a:srgbClr val="002060"/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701717" tIns="60960" rIns="60960" bIns="60960" numCol="1" spcCol="1270" anchor="ctr" anchorCtr="0">
                <a:noAutofit/>
              </a:bodyPr>
              <a:lstStyle/>
              <a:p>
                <a:pPr marL="0" lvl="0" indent="0" algn="ctr" defTabSz="71120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kern="1200" dirty="0">
                    <a:solidFill>
                      <a:schemeClr val="bg1"/>
                    </a:solidFill>
                  </a:rPr>
                  <a:t>eye contact, along with small verbal acknowledgements,</a:t>
                </a:r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9FF66B-5967-B172-6A8B-3419C543C179}"/>
                </a:ext>
              </a:extLst>
            </p:cNvPr>
            <p:cNvSpPr/>
            <p:nvPr/>
          </p:nvSpPr>
          <p:spPr>
            <a:xfrm>
              <a:off x="5528516" y="3069378"/>
              <a:ext cx="899307" cy="1036000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5000" r="-25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5185A0C-7105-13F8-0B58-AFF1ACD0D2B4}"/>
                </a:ext>
              </a:extLst>
            </p:cNvPr>
            <p:cNvGrpSpPr/>
            <p:nvPr/>
          </p:nvGrpSpPr>
          <p:grpSpPr>
            <a:xfrm>
              <a:off x="3886903" y="4377125"/>
              <a:ext cx="4157642" cy="1036000"/>
              <a:chOff x="1954766" y="2037726"/>
              <a:chExt cx="3315200" cy="1036000"/>
            </a:xfrm>
            <a:solidFill>
              <a:srgbClr val="860000"/>
            </a:solidFill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E73F38B1-B46A-A6FD-0D05-608769DCABC7}"/>
                  </a:ext>
                </a:extLst>
              </p:cNvPr>
              <p:cNvSpPr/>
              <p:nvPr/>
            </p:nvSpPr>
            <p:spPr>
              <a:xfrm>
                <a:off x="1954766" y="2037726"/>
                <a:ext cx="3315200" cy="1036000"/>
              </a:xfrm>
              <a:prstGeom prst="rect">
                <a:avLst/>
              </a:prstGeom>
              <a:grpFill/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EG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5B94CDF-4709-CAE8-971F-84152B83B2BE}"/>
                  </a:ext>
                </a:extLst>
              </p:cNvPr>
              <p:cNvSpPr txBox="1"/>
              <p:nvPr/>
            </p:nvSpPr>
            <p:spPr>
              <a:xfrm>
                <a:off x="1954766" y="2037726"/>
                <a:ext cx="3315200" cy="1036000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701717" tIns="60960" rIns="60960" bIns="60960" numCol="1" spcCol="1270" anchor="ctr" anchorCtr="0">
                <a:noAutofit/>
              </a:bodyPr>
              <a:lstStyle/>
              <a:p>
                <a:pPr marL="0" lvl="0" indent="0" algn="ctr" defTabSz="71120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kern="1200" dirty="0">
                    <a:solidFill>
                      <a:schemeClr val="bg1"/>
                    </a:solidFill>
                  </a:rPr>
                  <a:t>thank auditee for their help and time, regardless whether it was beneficial or otherwise</a:t>
                </a:r>
                <a:r>
                  <a:rPr lang="en-US" sz="1600" kern="1200" dirty="0">
                    <a:solidFill>
                      <a:schemeClr val="bg1"/>
                    </a:solidFill>
                  </a:rPr>
                  <a:t>.</a:t>
                </a:r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B99B199-5270-8274-BE66-BCFE43596DAF}"/>
                </a:ext>
              </a:extLst>
            </p:cNvPr>
            <p:cNvSpPr/>
            <p:nvPr/>
          </p:nvSpPr>
          <p:spPr>
            <a:xfrm>
              <a:off x="3402468" y="4377125"/>
              <a:ext cx="968869" cy="1036000"/>
            </a:xfrm>
            <a:prstGeom prst="rect">
              <a:avLst/>
            </a:prstGeom>
            <a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1000" r="-11000"/>
              </a:stretch>
            </a:blip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endParaRPr lang="en-EG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772FE8E-6730-3B91-A561-7372F2FD15C6}"/>
                </a:ext>
              </a:extLst>
            </p:cNvPr>
            <p:cNvSpPr/>
            <p:nvPr/>
          </p:nvSpPr>
          <p:spPr>
            <a:xfrm>
              <a:off x="1151678" y="3069379"/>
              <a:ext cx="899306" cy="1036000"/>
            </a:xfrm>
            <a:prstGeom prst="rect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3000" b="-3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EG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901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759"/>
    </mc:Choice>
    <mc:Fallback xmlns="">
      <p:transition spd="slow" advTm="72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3">
            <a:extLst>
              <a:ext uri="{FF2B5EF4-FFF2-40B4-BE49-F238E27FC236}">
                <a16:creationId xmlns:a16="http://schemas.microsoft.com/office/drawing/2014/main" id="{22161062-4D2D-DCC1-EB96-AF86DDB5BB74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C0FC6C6-5884-EA35-4125-8E4F00AD5179}"/>
              </a:ext>
            </a:extLst>
          </p:cNvPr>
          <p:cNvGrpSpPr/>
          <p:nvPr/>
        </p:nvGrpSpPr>
        <p:grpSpPr>
          <a:xfrm>
            <a:off x="617280" y="174695"/>
            <a:ext cx="11366711" cy="5786944"/>
            <a:chOff x="617280" y="268963"/>
            <a:chExt cx="11366711" cy="5786944"/>
          </a:xfrm>
        </p:grpSpPr>
        <p:sp>
          <p:nvSpPr>
            <p:cNvPr id="22" name="Rectangle: Rounded Corners 24">
              <a:extLst>
                <a:ext uri="{FF2B5EF4-FFF2-40B4-BE49-F238E27FC236}">
                  <a16:creationId xmlns:a16="http://schemas.microsoft.com/office/drawing/2014/main" id="{8C16BD6C-2FDE-A53D-4ED3-1763CFCE914E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1CE3F31-194A-E2E0-03A3-47DC5F2A08E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FC63AE7-7E97-40B5-01DD-12B30597FE71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94A3F02-9CF4-32EC-B602-5B98E6BB25AC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6" name="Graphic 21">
              <a:extLst>
                <a:ext uri="{FF2B5EF4-FFF2-40B4-BE49-F238E27FC236}">
                  <a16:creationId xmlns:a16="http://schemas.microsoft.com/office/drawing/2014/main" id="{74A04B9C-66DD-9A3D-46FE-183ADD2512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056573B-8763-8C1E-1738-56FCF62148F5}"/>
              </a:ext>
            </a:extLst>
          </p:cNvPr>
          <p:cNvGrpSpPr/>
          <p:nvPr/>
        </p:nvGrpSpPr>
        <p:grpSpPr>
          <a:xfrm>
            <a:off x="3733149" y="2349378"/>
            <a:ext cx="7430151" cy="3199311"/>
            <a:chOff x="2618847" y="2576462"/>
            <a:chExt cx="7430151" cy="319931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49B0915-2274-9C67-5F11-6B4B4DD9AB56}"/>
                </a:ext>
              </a:extLst>
            </p:cNvPr>
            <p:cNvSpPr/>
            <p:nvPr/>
          </p:nvSpPr>
          <p:spPr>
            <a:xfrm>
              <a:off x="2618847" y="3172676"/>
              <a:ext cx="2333304" cy="260309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Questioning Techniques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4A3CFB8C-C1C7-952C-BA87-E706770D23D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29876" y="2813840"/>
              <a:ext cx="2212057" cy="16830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F2DC5FF0-CD37-7EE9-7B7B-CA303C3C7C45}"/>
                </a:ext>
              </a:extLst>
            </p:cNvPr>
            <p:cNvCxnSpPr>
              <a:cxnSpLocks/>
              <a:stCxn id="7" idx="6"/>
            </p:cNvCxnSpPr>
            <p:nvPr/>
          </p:nvCxnSpPr>
          <p:spPr>
            <a:xfrm flipV="1">
              <a:off x="4952151" y="4125687"/>
              <a:ext cx="2163006" cy="3485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38FEAEBC-FA79-53E3-CDA2-962B3E8AB51C}"/>
                </a:ext>
              </a:extLst>
            </p:cNvPr>
            <p:cNvCxnSpPr>
              <a:cxnSpLocks/>
              <a:endCxn id="14" idx="1"/>
            </p:cNvCxnSpPr>
            <p:nvPr/>
          </p:nvCxnSpPr>
          <p:spPr>
            <a:xfrm flipV="1">
              <a:off x="4965539" y="3514466"/>
              <a:ext cx="2113611" cy="96103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3AE409AB-2A91-7CC5-EE3C-478FD230B2E6}"/>
                </a:ext>
              </a:extLst>
            </p:cNvPr>
            <p:cNvCxnSpPr>
              <a:cxnSpLocks/>
              <a:stCxn id="7" idx="6"/>
            </p:cNvCxnSpPr>
            <p:nvPr/>
          </p:nvCxnSpPr>
          <p:spPr>
            <a:xfrm>
              <a:off x="4952151" y="4474225"/>
              <a:ext cx="2163006" cy="870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9E379DDA-3F24-A1A6-45EA-4324C837B549}"/>
                </a:ext>
              </a:extLst>
            </p:cNvPr>
            <p:cNvCxnSpPr>
              <a:cxnSpLocks/>
              <a:stCxn id="7" idx="6"/>
            </p:cNvCxnSpPr>
            <p:nvPr/>
          </p:nvCxnSpPr>
          <p:spPr>
            <a:xfrm>
              <a:off x="4952151" y="4474225"/>
              <a:ext cx="2126999" cy="7233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B69CDF7-A9FF-BCD1-22B6-72266308E195}"/>
                </a:ext>
              </a:extLst>
            </p:cNvPr>
            <p:cNvSpPr txBox="1"/>
            <p:nvPr/>
          </p:nvSpPr>
          <p:spPr>
            <a:xfrm>
              <a:off x="6873166" y="2576462"/>
              <a:ext cx="216428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effectLst/>
                  <a:latin typeface="Times New Roman" pitchFamily="18" charset="0"/>
                  <a:ea typeface="Arial" pitchFamily="34" charset="0"/>
                  <a:cs typeface="Arial" pitchFamily="34" charset="0"/>
                </a:rPr>
                <a:t>Open question</a:t>
              </a:r>
              <a:endParaRPr kumimoji="0" lang="en-US" sz="2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AA321F8-0488-FC54-9158-747E69A8FF83}"/>
                </a:ext>
              </a:extLst>
            </p:cNvPr>
            <p:cNvSpPr txBox="1"/>
            <p:nvPr/>
          </p:nvSpPr>
          <p:spPr>
            <a:xfrm>
              <a:off x="7079150" y="3329800"/>
              <a:ext cx="284186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effectLst/>
                  <a:latin typeface="Times New Roman" pitchFamily="18" charset="0"/>
                  <a:ea typeface="Arial" pitchFamily="34" charset="0"/>
                  <a:cs typeface="Arial" pitchFamily="34" charset="0"/>
                </a:rPr>
                <a:t>Non-verbal questions</a:t>
              </a:r>
              <a:endParaRPr kumimoji="0" lang="en-US" sz="2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71FF8C1-CA3F-B628-ABA7-C10453D4EE40}"/>
                </a:ext>
              </a:extLst>
            </p:cNvPr>
            <p:cNvSpPr txBox="1"/>
            <p:nvPr/>
          </p:nvSpPr>
          <p:spPr>
            <a:xfrm>
              <a:off x="6873166" y="3878587"/>
              <a:ext cx="284186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effectLst/>
                  <a:latin typeface="Times New Roman" pitchFamily="18" charset="0"/>
                  <a:ea typeface="Arial" pitchFamily="34" charset="0"/>
                  <a:cs typeface="Arial" pitchFamily="34" charset="0"/>
                </a:rPr>
                <a:t>Repetitive questions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3A56A2E-7D72-66A4-E167-1957B83756C7}"/>
                </a:ext>
              </a:extLst>
            </p:cNvPr>
            <p:cNvSpPr txBox="1"/>
            <p:nvPr/>
          </p:nvSpPr>
          <p:spPr>
            <a:xfrm>
              <a:off x="7207133" y="4312245"/>
              <a:ext cx="284186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effectLst/>
                  <a:latin typeface="Times New Roman" pitchFamily="18" charset="0"/>
                  <a:ea typeface="Arial" pitchFamily="34" charset="0"/>
                  <a:cs typeface="Arial" pitchFamily="34" charset="0"/>
                </a:rPr>
                <a:t>Hypothetical questions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9501909-3897-0F31-E4BA-44B2F242D180}"/>
                </a:ext>
              </a:extLst>
            </p:cNvPr>
            <p:cNvSpPr txBox="1"/>
            <p:nvPr/>
          </p:nvSpPr>
          <p:spPr>
            <a:xfrm>
              <a:off x="6822375" y="5024493"/>
              <a:ext cx="284186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effectLst/>
                  <a:latin typeface="Times New Roman" pitchFamily="18" charset="0"/>
                  <a:ea typeface="Arial" pitchFamily="34" charset="0"/>
                  <a:cs typeface="Arial" pitchFamily="34" charset="0"/>
                </a:rPr>
                <a:t>Closed questions</a:t>
              </a:r>
            </a:p>
          </p:txBody>
        </p:sp>
      </p:grp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1BB13F7E-A9F9-4F1E-1A24-27F71ECE29B5}"/>
              </a:ext>
            </a:extLst>
          </p:cNvPr>
          <p:cNvSpPr txBox="1">
            <a:spLocks/>
          </p:cNvSpPr>
          <p:nvPr/>
        </p:nvSpPr>
        <p:spPr>
          <a:xfrm>
            <a:off x="-285287" y="2129159"/>
            <a:ext cx="10902487" cy="5219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Arial" pitchFamily="34" charset="0"/>
              </a:rPr>
              <a:t>Questioning Techniques</a:t>
            </a:r>
          </a:p>
          <a:p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112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782"/>
    </mc:Choice>
    <mc:Fallback xmlns="">
      <p:transition spd="slow" advTm="449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3">
            <a:extLst>
              <a:ext uri="{FF2B5EF4-FFF2-40B4-BE49-F238E27FC236}">
                <a16:creationId xmlns:a16="http://schemas.microsoft.com/office/drawing/2014/main" id="{90405F96-070E-457F-5A85-9A7B3CA0C788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0735B36-0D63-E612-8B46-7D5B1CC16D44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0" name="Rectangle: Rounded Corners 24">
              <a:extLst>
                <a:ext uri="{FF2B5EF4-FFF2-40B4-BE49-F238E27FC236}">
                  <a16:creationId xmlns:a16="http://schemas.microsoft.com/office/drawing/2014/main" id="{F99A87F7-DA8A-A8FB-D629-C0590F43D90B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82CDE1D-0A34-5B12-107B-1169AD27572F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319496A-9514-D824-F48A-BD81C5EA8570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264470F-212D-A99C-EF4D-9480E030476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4" name="Graphic 21">
              <a:extLst>
                <a:ext uri="{FF2B5EF4-FFF2-40B4-BE49-F238E27FC236}">
                  <a16:creationId xmlns:a16="http://schemas.microsoft.com/office/drawing/2014/main" id="{684F531D-86F4-B029-448E-50AF7E8DE3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C1E53B9-2B83-E169-5C72-124E2FDD07EF}"/>
              </a:ext>
            </a:extLst>
          </p:cNvPr>
          <p:cNvGrpSpPr/>
          <p:nvPr/>
        </p:nvGrpSpPr>
        <p:grpSpPr>
          <a:xfrm>
            <a:off x="2001234" y="1990917"/>
            <a:ext cx="8540551" cy="3931687"/>
            <a:chOff x="2302078" y="1640821"/>
            <a:chExt cx="8540551" cy="4875680"/>
          </a:xfrm>
        </p:grpSpPr>
        <p:sp>
          <p:nvSpPr>
            <p:cNvPr id="4" name="Rectangle: Diagonal Corners Rounded 1">
              <a:extLst>
                <a:ext uri="{FF2B5EF4-FFF2-40B4-BE49-F238E27FC236}">
                  <a16:creationId xmlns:a16="http://schemas.microsoft.com/office/drawing/2014/main" id="{CC476D4E-3A96-A8C4-8738-BBDC0D00E323}"/>
                </a:ext>
              </a:extLst>
            </p:cNvPr>
            <p:cNvSpPr/>
            <p:nvPr/>
          </p:nvSpPr>
          <p:spPr>
            <a:xfrm>
              <a:off x="2302078" y="1640821"/>
              <a:ext cx="4483996" cy="1575615"/>
            </a:xfrm>
            <a:prstGeom prst="round2DiagRect">
              <a:avLst>
                <a:gd name="adj1" fmla="val 50000"/>
                <a:gd name="adj2" fmla="val 0"/>
              </a:avLst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/>
                <a:t>Now time has come for </a:t>
              </a:r>
            </a:p>
            <a:p>
              <a:pPr algn="ctr"/>
              <a:r>
                <a:rPr lang="en-US" sz="2400" dirty="0"/>
                <a:t>Collecting and verifying information</a:t>
              </a:r>
            </a:p>
          </p:txBody>
        </p:sp>
        <p:sp>
          <p:nvSpPr>
            <p:cNvPr id="7" name="Diamond 6">
              <a:extLst>
                <a:ext uri="{FF2B5EF4-FFF2-40B4-BE49-F238E27FC236}">
                  <a16:creationId xmlns:a16="http://schemas.microsoft.com/office/drawing/2014/main" id="{B0D033B8-84E3-CBBC-C955-F8626322D9BB}"/>
                </a:ext>
              </a:extLst>
            </p:cNvPr>
            <p:cNvSpPr/>
            <p:nvPr/>
          </p:nvSpPr>
          <p:spPr>
            <a:xfrm>
              <a:off x="2399739" y="4057080"/>
              <a:ext cx="3767958" cy="2459421"/>
            </a:xfrm>
            <a:prstGeom prst="diamond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/>
                <a:t>How???</a:t>
              </a:r>
            </a:p>
          </p:txBody>
        </p:sp>
        <p:pic>
          <p:nvPicPr>
            <p:cNvPr id="8" name="Picture 2" descr="How to Conduct an Effective Internal Audit">
              <a:extLst>
                <a:ext uri="{FF2B5EF4-FFF2-40B4-BE49-F238E27FC236}">
                  <a16:creationId xmlns:a16="http://schemas.microsoft.com/office/drawing/2014/main" id="{13E1CCC6-6640-B517-D2F1-1C9E223EEB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4319" y="3100854"/>
              <a:ext cx="3588310" cy="2266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78006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92"/>
    </mc:Choice>
    <mc:Fallback xmlns="">
      <p:transition spd="slow" advTm="86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EC34B1E-AB95-DE00-9CBF-9A24A786113B}"/>
              </a:ext>
            </a:extLst>
          </p:cNvPr>
          <p:cNvGrpSpPr/>
          <p:nvPr/>
        </p:nvGrpSpPr>
        <p:grpSpPr>
          <a:xfrm>
            <a:off x="617280" y="184119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BBEEB589-6B83-D779-AA55-E23EE655AE7A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55E6F7E-2E53-2C95-AEC9-E75EF6CC6FD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C9E9741-513D-770F-7448-984263C83CC4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7F2A2D5-FCCA-CCFC-0366-B55BA8D9F594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42DB2E2C-32A3-D2B4-3C36-07F651ECDB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80DC328-EB8F-2499-AF2E-3782708204A2}"/>
              </a:ext>
            </a:extLst>
          </p:cNvPr>
          <p:cNvGrpSpPr/>
          <p:nvPr/>
        </p:nvGrpSpPr>
        <p:grpSpPr>
          <a:xfrm>
            <a:off x="2064470" y="2255954"/>
            <a:ext cx="9098830" cy="3573346"/>
            <a:chOff x="1518946" y="1858854"/>
            <a:chExt cx="9794520" cy="3999765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9FBFD551-B308-C145-D4DF-71B061CAD09B}"/>
                </a:ext>
              </a:extLst>
            </p:cNvPr>
            <p:cNvCxnSpPr>
              <a:cxnSpLocks/>
            </p:cNvCxnSpPr>
            <p:nvPr/>
          </p:nvCxnSpPr>
          <p:spPr>
            <a:xfrm>
              <a:off x="5859639" y="2825834"/>
              <a:ext cx="0" cy="65686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5B7F802-FF81-D3D5-C7C0-FCA18C4CBBD6}"/>
                </a:ext>
              </a:extLst>
            </p:cNvPr>
            <p:cNvSpPr/>
            <p:nvPr/>
          </p:nvSpPr>
          <p:spPr>
            <a:xfrm>
              <a:off x="1518946" y="1858854"/>
              <a:ext cx="1732789" cy="9906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18288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Sources of information</a:t>
              </a:r>
            </a:p>
            <a:p>
              <a:pPr algn="ctr"/>
              <a:endParaRPr lang="en-US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F312120A-BF8B-AB1C-5BF1-503E27691521}"/>
                </a:ext>
              </a:extLst>
            </p:cNvPr>
            <p:cNvCxnSpPr>
              <a:cxnSpLocks/>
            </p:cNvCxnSpPr>
            <p:nvPr/>
          </p:nvCxnSpPr>
          <p:spPr>
            <a:xfrm>
              <a:off x="3322321" y="2356305"/>
              <a:ext cx="1134897" cy="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23E771A-FF8A-2B30-4167-F6A889A8F6C7}"/>
                </a:ext>
              </a:extLst>
            </p:cNvPr>
            <p:cNvSpPr/>
            <p:nvPr/>
          </p:nvSpPr>
          <p:spPr>
            <a:xfrm>
              <a:off x="4570614" y="1935054"/>
              <a:ext cx="2590800" cy="8382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274320" rtlCol="0" anchor="ctr"/>
            <a:lstStyle/>
            <a:p>
              <a:r>
                <a:rPr lang="en-US" dirty="0">
                  <a:solidFill>
                    <a:schemeClr val="bg1"/>
                  </a:solidFill>
                </a:rPr>
                <a:t>Collect by appropriate</a:t>
              </a:r>
            </a:p>
            <a:p>
              <a:pPr rtl="1"/>
              <a:r>
                <a:rPr lang="en-US" dirty="0">
                  <a:solidFill>
                    <a:schemeClr val="bg1"/>
                  </a:solidFill>
                </a:rPr>
                <a:t>sampling and verifying</a:t>
              </a:r>
            </a:p>
            <a:p>
              <a:pPr algn="ctr"/>
              <a:endPara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23494A6-A07F-6E2A-7534-55FDC8A4B459}"/>
                </a:ext>
              </a:extLst>
            </p:cNvPr>
            <p:cNvSpPr/>
            <p:nvPr/>
          </p:nvSpPr>
          <p:spPr>
            <a:xfrm>
              <a:off x="4562210" y="3461738"/>
              <a:ext cx="2594859" cy="92681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91440" rtlCol="0" anchor="ctr"/>
            <a:lstStyle/>
            <a:p>
              <a:pPr algn="ctr"/>
              <a:r>
                <a:rPr lang="en-US" dirty="0">
                  <a:solidFill>
                    <a:schemeClr val="bg1"/>
                  </a:solidFill>
                </a:rPr>
                <a:t>Evaluate against audit criteria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92C211E-EF43-4A3A-2F96-D142ACB5491E}"/>
                </a:ext>
              </a:extLst>
            </p:cNvPr>
            <p:cNvSpPr/>
            <p:nvPr/>
          </p:nvSpPr>
          <p:spPr>
            <a:xfrm>
              <a:off x="4570614" y="4990557"/>
              <a:ext cx="2594859" cy="86806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365760" bIns="365760" rtlCol="0" anchor="ctr"/>
            <a:lstStyle/>
            <a:p>
              <a:pPr algn="ctr" rtl="1"/>
              <a:r>
                <a:rPr lang="en-US" sz="2000" dirty="0">
                  <a:solidFill>
                    <a:schemeClr val="bg1"/>
                  </a:solidFill>
                </a:rPr>
                <a:t>Reviewing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045F094-B31A-60DC-B7A8-3B3145269211}"/>
                </a:ext>
              </a:extLst>
            </p:cNvPr>
            <p:cNvSpPr/>
            <p:nvPr/>
          </p:nvSpPr>
          <p:spPr>
            <a:xfrm>
              <a:off x="8318018" y="4990556"/>
              <a:ext cx="2995448" cy="86806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9144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Audit conclusions</a:t>
              </a:r>
              <a:endParaRPr lang="en-US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B3C9A749-0D7C-08D6-0F2C-95357E81093B}"/>
                </a:ext>
              </a:extLst>
            </p:cNvPr>
            <p:cNvCxnSpPr>
              <a:cxnSpLocks/>
              <a:stCxn id="23" idx="3"/>
              <a:endCxn id="24" idx="1"/>
            </p:cNvCxnSpPr>
            <p:nvPr/>
          </p:nvCxnSpPr>
          <p:spPr>
            <a:xfrm>
              <a:off x="7165473" y="5424588"/>
              <a:ext cx="1152545" cy="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99AF349E-A427-B789-F573-738771C54C67}"/>
                </a:ext>
              </a:extLst>
            </p:cNvPr>
            <p:cNvCxnSpPr>
              <a:cxnSpLocks/>
              <a:stCxn id="22" idx="2"/>
              <a:endCxn id="23" idx="0"/>
            </p:cNvCxnSpPr>
            <p:nvPr/>
          </p:nvCxnSpPr>
          <p:spPr>
            <a:xfrm>
              <a:off x="5859640" y="4388549"/>
              <a:ext cx="8404" cy="602008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10">
              <a:extLst>
                <a:ext uri="{FF2B5EF4-FFF2-40B4-BE49-F238E27FC236}">
                  <a16:creationId xmlns:a16="http://schemas.microsoft.com/office/drawing/2014/main" id="{4D644975-0D01-C55A-6BD4-852FD01073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09990" y="2878466"/>
              <a:ext cx="1600200" cy="378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normalizeH="0" baseline="0" dirty="0">
                  <a:ln/>
                  <a:solidFill>
                    <a:srgbClr val="002060"/>
                  </a:solidFill>
                  <a:latin typeface="Calibri" pitchFamily="34" charset="0"/>
                  <a:ea typeface="Calibri" pitchFamily="34" charset="0"/>
                  <a:cs typeface="Times-Roman" charset="0"/>
                </a:rPr>
                <a:t>Audit evidence</a:t>
              </a:r>
              <a:endParaRPr kumimoji="0" lang="en-US" sz="2000" b="1" i="0" u="none" strike="noStrike" normalizeH="0" baseline="0" dirty="0">
                <a:ln/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11">
              <a:extLst>
                <a:ext uri="{FF2B5EF4-FFF2-40B4-BE49-F238E27FC236}">
                  <a16:creationId xmlns:a16="http://schemas.microsoft.com/office/drawing/2014/main" id="{5EF46FE9-AB18-202F-00D6-FCEA792790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09990" y="4458662"/>
              <a:ext cx="1600200" cy="378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normalizeH="0" baseline="0" dirty="0">
                  <a:ln/>
                  <a:solidFill>
                    <a:srgbClr val="002060"/>
                  </a:solidFill>
                  <a:latin typeface="Calibri" pitchFamily="34" charset="0"/>
                  <a:ea typeface="Calibri" pitchFamily="34" charset="0"/>
                  <a:cs typeface="Times-Roman" charset="0"/>
                </a:rPr>
                <a:t>Audit findings</a:t>
              </a:r>
              <a:endParaRPr kumimoji="0" lang="en-US" sz="2000" b="1" i="0" u="none" strike="noStrike" normalizeH="0" baseline="0" dirty="0">
                <a:ln/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" name="Title 3">
            <a:extLst>
              <a:ext uri="{FF2B5EF4-FFF2-40B4-BE49-F238E27FC236}">
                <a16:creationId xmlns:a16="http://schemas.microsoft.com/office/drawing/2014/main" id="{2C93DBC1-3238-82A7-4660-64A39E558950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095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24"/>
    </mc:Choice>
    <mc:Fallback xmlns="">
      <p:transition spd="slow" advTm="59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3">
            <a:extLst>
              <a:ext uri="{FF2B5EF4-FFF2-40B4-BE49-F238E27FC236}">
                <a16:creationId xmlns:a16="http://schemas.microsoft.com/office/drawing/2014/main" id="{BF47B739-BD5F-DC36-B969-5B5302065574}"/>
              </a:ext>
            </a:extLst>
          </p:cNvPr>
          <p:cNvSpPr txBox="1">
            <a:spLocks/>
          </p:cNvSpPr>
          <p:nvPr/>
        </p:nvSpPr>
        <p:spPr>
          <a:xfrm>
            <a:off x="617280" y="8228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Conducting on site Audit Activity </a:t>
            </a:r>
            <a:endParaRPr lang="en-US" sz="2800" b="1" dirty="0">
              <a:ln w="0"/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F31C743-E3F4-1E61-8632-216980E5920F}"/>
              </a:ext>
            </a:extLst>
          </p:cNvPr>
          <p:cNvGrpSpPr/>
          <p:nvPr/>
        </p:nvGrpSpPr>
        <p:grpSpPr>
          <a:xfrm>
            <a:off x="617280" y="184119"/>
            <a:ext cx="11366711" cy="5786944"/>
            <a:chOff x="617280" y="268963"/>
            <a:chExt cx="11366711" cy="5786944"/>
          </a:xfrm>
        </p:grpSpPr>
        <p:sp>
          <p:nvSpPr>
            <p:cNvPr id="16" name="Rectangle: Rounded Corners 24">
              <a:extLst>
                <a:ext uri="{FF2B5EF4-FFF2-40B4-BE49-F238E27FC236}">
                  <a16:creationId xmlns:a16="http://schemas.microsoft.com/office/drawing/2014/main" id="{50B63243-03DA-F370-8B19-9CD129B1619E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7943A17-99E0-E476-7E13-62B830524E44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3E65AF2-3B04-784E-3AEA-CA49F3BCD43D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DCC287F-967B-F69A-99FC-5AE12F27E81C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1" name="Graphic 21">
              <a:extLst>
                <a:ext uri="{FF2B5EF4-FFF2-40B4-BE49-F238E27FC236}">
                  <a16:creationId xmlns:a16="http://schemas.microsoft.com/office/drawing/2014/main" id="{F2146CD5-A5CF-C15F-FDA9-EB44D90252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2A7A043-1947-ADFF-1EC1-CBA0117ECBE7}"/>
              </a:ext>
            </a:extLst>
          </p:cNvPr>
          <p:cNvGrpSpPr/>
          <p:nvPr/>
        </p:nvGrpSpPr>
        <p:grpSpPr>
          <a:xfrm>
            <a:off x="1786422" y="2554602"/>
            <a:ext cx="8619155" cy="2462510"/>
            <a:chOff x="1333001" y="1936215"/>
            <a:chExt cx="8619155" cy="246251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6B26B7A-CB05-8569-C655-BD54F867CAF6}"/>
                </a:ext>
              </a:extLst>
            </p:cNvPr>
            <p:cNvSpPr/>
            <p:nvPr/>
          </p:nvSpPr>
          <p:spPr>
            <a:xfrm>
              <a:off x="3671838" y="1936215"/>
              <a:ext cx="3793833" cy="9906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182880" rtlCol="0" anchor="ctr"/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</a:rPr>
                <a:t>Sources of Objective Evidence</a:t>
              </a:r>
            </a:p>
            <a:p>
              <a:pPr algn="ctr"/>
              <a:endParaRPr lang="en-US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B5A2BD8-111B-B5B0-07F8-D6683399C408}"/>
                </a:ext>
              </a:extLst>
            </p:cNvPr>
            <p:cNvSpPr/>
            <p:nvPr/>
          </p:nvSpPr>
          <p:spPr>
            <a:xfrm>
              <a:off x="1333001" y="3560525"/>
              <a:ext cx="1658161" cy="8382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27432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Investigating a document</a:t>
              </a:r>
            </a:p>
            <a:p>
              <a:pPr algn="ctr"/>
              <a:endPara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3C9A451F-DFBC-D5CF-E90B-28ABB113CE8E}"/>
                </a:ext>
              </a:extLst>
            </p:cNvPr>
            <p:cNvCxnSpPr>
              <a:cxnSpLocks/>
            </p:cNvCxnSpPr>
            <p:nvPr/>
          </p:nvCxnSpPr>
          <p:spPr>
            <a:xfrm>
              <a:off x="4503768" y="2880515"/>
              <a:ext cx="0" cy="65686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867F1D1-DF11-E299-9495-5406986A0B61}"/>
                </a:ext>
              </a:extLst>
            </p:cNvPr>
            <p:cNvSpPr/>
            <p:nvPr/>
          </p:nvSpPr>
          <p:spPr>
            <a:xfrm>
              <a:off x="3671838" y="3560525"/>
              <a:ext cx="1658161" cy="8382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27432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Investigating a Record</a:t>
              </a:r>
            </a:p>
            <a:p>
              <a:pPr algn="ctr"/>
              <a:endPara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292328ED-5901-71EE-8842-C6C980672290}"/>
                </a:ext>
              </a:extLst>
            </p:cNvPr>
            <p:cNvCxnSpPr>
              <a:cxnSpLocks/>
            </p:cNvCxnSpPr>
            <p:nvPr/>
          </p:nvCxnSpPr>
          <p:spPr>
            <a:xfrm>
              <a:off x="6751186" y="2880515"/>
              <a:ext cx="0" cy="65686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9A80106-5A9C-B7F3-8991-245838629724}"/>
                </a:ext>
              </a:extLst>
            </p:cNvPr>
            <p:cNvSpPr/>
            <p:nvPr/>
          </p:nvSpPr>
          <p:spPr>
            <a:xfrm>
              <a:off x="5919256" y="3560525"/>
              <a:ext cx="1658161" cy="8382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27432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Observation</a:t>
              </a:r>
            </a:p>
            <a:p>
              <a:pPr algn="ctr"/>
              <a:endPara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9198319-6DD3-E02A-D013-EBB967E3E4C1}"/>
                </a:ext>
              </a:extLst>
            </p:cNvPr>
            <p:cNvSpPr/>
            <p:nvPr/>
          </p:nvSpPr>
          <p:spPr>
            <a:xfrm>
              <a:off x="8293995" y="3560525"/>
              <a:ext cx="1658161" cy="8382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tIns="274320"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Interview</a:t>
              </a:r>
            </a:p>
            <a:p>
              <a:pPr algn="ctr"/>
              <a:endPara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24FC73E-CCE1-3A3E-1EB8-5B84D95A722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86940" y="2432506"/>
              <a:ext cx="1469658" cy="662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04B74254-D824-07F1-5FF3-AA0ED4BD940E}"/>
                </a:ext>
              </a:extLst>
            </p:cNvPr>
            <p:cNvCxnSpPr>
              <a:cxnSpLocks/>
            </p:cNvCxnSpPr>
            <p:nvPr/>
          </p:nvCxnSpPr>
          <p:spPr>
            <a:xfrm>
              <a:off x="2194908" y="2423895"/>
              <a:ext cx="0" cy="113663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3B2333F-0799-40D1-12C3-1EF9CFD0AFA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65671" y="2416559"/>
              <a:ext cx="1469658" cy="662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3C3F045D-4402-2D63-4BB9-2545B69B110B}"/>
                </a:ext>
              </a:extLst>
            </p:cNvPr>
            <p:cNvCxnSpPr>
              <a:cxnSpLocks/>
            </p:cNvCxnSpPr>
            <p:nvPr/>
          </p:nvCxnSpPr>
          <p:spPr>
            <a:xfrm>
              <a:off x="8935329" y="2410172"/>
              <a:ext cx="0" cy="1136630"/>
            </a:xfrm>
            <a:prstGeom prst="straightConnector1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0072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8"/>
    </mc:Choice>
    <mc:Fallback xmlns="">
      <p:transition spd="slow" advTm="18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800F9-CB99-1B85-F95C-8C0003CD1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9088D43B-B2FC-364B-8206-50304C582ABC}"/>
              </a:ext>
            </a:extLst>
          </p:cNvPr>
          <p:cNvSpPr txBox="1">
            <a:spLocks/>
          </p:cNvSpPr>
          <p:nvPr/>
        </p:nvSpPr>
        <p:spPr>
          <a:xfrm>
            <a:off x="109294" y="872065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3600" b="1" dirty="0">
                <a:ln w="0"/>
              </a:rPr>
              <a:t>Generate the audit findings</a:t>
            </a:r>
            <a:endParaRPr lang="en-US" sz="3600" b="1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BBF814B-46B6-08F2-091F-037B9713E431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059DC7AE-2600-E3BC-24E9-54E6095B7313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7E4C82E-D835-B23E-59A1-3D7A040DFF9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99E5CA8-B08A-32FA-7B67-91FC5D734A3C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9204355-3742-4B82-9059-D4D34994D0F9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580DCFFE-1D6D-2649-47D3-C54C80418E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6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120EDDDF-CD00-DE11-72ED-6EAD6BD9A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086" y="2000139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819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1"/>
    </mc:Choice>
    <mc:Fallback xmlns="">
      <p:transition spd="slow" advTm="12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-1169722" y="908623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Audit Finding</a:t>
            </a:r>
            <a:endParaRPr lang="en-US" sz="8000" b="1" dirty="0">
              <a:ln w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7E22EB-F585-B141-6A14-2F49A3787487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1" name="Rectangle: Rounded Corners 24">
              <a:extLst>
                <a:ext uri="{FF2B5EF4-FFF2-40B4-BE49-F238E27FC236}">
                  <a16:creationId xmlns:a16="http://schemas.microsoft.com/office/drawing/2014/main" id="{6FAD18CA-CEC6-89B6-859E-F53328428ED1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FC2C50A-B85A-AE36-2F43-EA31D065C8EB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0106FE8-B6B3-2F8F-1AD6-9C382F6C62A2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5B3BD97-16D3-D149-445D-68F3A917EFE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5" name="Graphic 21">
              <a:extLst>
                <a:ext uri="{FF2B5EF4-FFF2-40B4-BE49-F238E27FC236}">
                  <a16:creationId xmlns:a16="http://schemas.microsoft.com/office/drawing/2014/main" id="{606C5E7D-A548-F508-F0EE-01F69797B0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54E80A8-81E0-ADCA-58DF-3A833B64B831}"/>
              </a:ext>
            </a:extLst>
          </p:cNvPr>
          <p:cNvGrpSpPr/>
          <p:nvPr/>
        </p:nvGrpSpPr>
        <p:grpSpPr>
          <a:xfrm>
            <a:off x="2180407" y="2141974"/>
            <a:ext cx="8838116" cy="3419577"/>
            <a:chOff x="1578395" y="2186329"/>
            <a:chExt cx="8838116" cy="3419577"/>
          </a:xfrm>
        </p:grpSpPr>
        <p:sp>
          <p:nvSpPr>
            <p:cNvPr id="4" name="Oval 4">
              <a:extLst>
                <a:ext uri="{FF2B5EF4-FFF2-40B4-BE49-F238E27FC236}">
                  <a16:creationId xmlns:a16="http://schemas.microsoft.com/office/drawing/2014/main" id="{9A417ADC-1CAD-8457-D2E3-C7D9D23B1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8395" y="2186329"/>
              <a:ext cx="2895600" cy="1371600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005874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entury Gothic"/>
                </a:rPr>
                <a:t>Nonconformity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Oval 4">
              <a:extLst>
                <a:ext uri="{FF2B5EF4-FFF2-40B4-BE49-F238E27FC236}">
                  <a16:creationId xmlns:a16="http://schemas.microsoft.com/office/drawing/2014/main" id="{C4C91365-468F-0636-49C1-3AAD7A825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9511" y="3281806"/>
              <a:ext cx="2667000" cy="2324100"/>
            </a:xfrm>
            <a:prstGeom prst="ellipse">
              <a:avLst/>
            </a:prstGeom>
            <a:solidFill>
              <a:srgbClr val="FFFFFF"/>
            </a:solidFill>
            <a:ln w="63500" cmpd="thickThin">
              <a:solidFill>
                <a:srgbClr val="005874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entury Gothic"/>
                </a:rPr>
                <a:t>Opportunity for Improvement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Oval 4">
              <a:extLst>
                <a:ext uri="{FF2B5EF4-FFF2-40B4-BE49-F238E27FC236}">
                  <a16:creationId xmlns:a16="http://schemas.microsoft.com/office/drawing/2014/main" id="{BD42A922-2AFF-D789-4E50-E348B51662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3970" y="2662409"/>
              <a:ext cx="3810000" cy="1905000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2060"/>
              </a:solidFill>
              <a:prstDash val="solid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171450" marR="0" lvl="0" indent="-1714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+mn-cs"/>
                </a:rPr>
                <a:t>• </a:t>
              </a: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  <a:t>A condition adverse to Quality</a:t>
              </a:r>
            </a:p>
            <a:p>
              <a:pPr marL="266700" marR="0" lvl="0" indent="-2667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b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</a:b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  <a:t>• The non-fulfillment  of a requirement 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endParaRP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49975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984"/>
    </mc:Choice>
    <mc:Fallback xmlns="">
      <p:transition spd="slow" advTm="62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>
            <a:extLst>
              <a:ext uri="{FF2B5EF4-FFF2-40B4-BE49-F238E27FC236}">
                <a16:creationId xmlns:a16="http://schemas.microsoft.com/office/drawing/2014/main" id="{37D92CC3-51B8-E82C-86D5-44A15E73705F}"/>
              </a:ext>
            </a:extLst>
          </p:cNvPr>
          <p:cNvSpPr txBox="1">
            <a:spLocks/>
          </p:cNvSpPr>
          <p:nvPr/>
        </p:nvSpPr>
        <p:spPr>
          <a:xfrm>
            <a:off x="-1169722" y="908623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600" b="1" dirty="0">
                <a:ln w="0"/>
              </a:rPr>
              <a:t>Audit Finding</a:t>
            </a:r>
            <a:endParaRPr lang="en-US" sz="8000" b="1" dirty="0">
              <a:ln w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3CFC226-73C8-B33A-BC44-3DC9A023D076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7" name="Rectangle: Rounded Corners 24">
              <a:extLst>
                <a:ext uri="{FF2B5EF4-FFF2-40B4-BE49-F238E27FC236}">
                  <a16:creationId xmlns:a16="http://schemas.microsoft.com/office/drawing/2014/main" id="{E1823246-5B5D-EFE8-C1C9-ED4F7D7B3295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BF40CCD-FCE9-8BE6-78F1-00ACD39367E8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527C40B-3609-28E1-16A0-E29BDDF530BF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44025ED-2C3F-711C-E403-E6A824D84BDD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3" name="Graphic 21">
              <a:extLst>
                <a:ext uri="{FF2B5EF4-FFF2-40B4-BE49-F238E27FC236}">
                  <a16:creationId xmlns:a16="http://schemas.microsoft.com/office/drawing/2014/main" id="{05A1D3DF-B94E-983A-11A6-B0A7354921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6EBBDDC-DAB2-50A4-FC11-210A88D30545}"/>
              </a:ext>
            </a:extLst>
          </p:cNvPr>
          <p:cNvGrpSpPr/>
          <p:nvPr/>
        </p:nvGrpSpPr>
        <p:grpSpPr>
          <a:xfrm>
            <a:off x="1571383" y="1775101"/>
            <a:ext cx="8637815" cy="4144633"/>
            <a:chOff x="2050618" y="1775680"/>
            <a:chExt cx="8637815" cy="4318514"/>
          </a:xfrm>
        </p:grpSpPr>
        <p:sp>
          <p:nvSpPr>
            <p:cNvPr id="6" name="Google Shape;426;p22">
              <a:extLst>
                <a:ext uri="{FF2B5EF4-FFF2-40B4-BE49-F238E27FC236}">
                  <a16:creationId xmlns:a16="http://schemas.microsoft.com/office/drawing/2014/main" id="{CBDA160F-6109-8073-5D1C-09C1E79A91CC}"/>
                </a:ext>
              </a:extLst>
            </p:cNvPr>
            <p:cNvSpPr/>
            <p:nvPr/>
          </p:nvSpPr>
          <p:spPr>
            <a:xfrm rot="10800000">
              <a:off x="2050618" y="2788553"/>
              <a:ext cx="3097180" cy="2446761"/>
            </a:xfrm>
            <a:prstGeom prst="ellipse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427;p22">
              <a:extLst>
                <a:ext uri="{FF2B5EF4-FFF2-40B4-BE49-F238E27FC236}">
                  <a16:creationId xmlns:a16="http://schemas.microsoft.com/office/drawing/2014/main" id="{BC93F7CF-E3BF-0B56-6581-830DE555E369}"/>
                </a:ext>
              </a:extLst>
            </p:cNvPr>
            <p:cNvSpPr/>
            <p:nvPr/>
          </p:nvSpPr>
          <p:spPr>
            <a:xfrm rot="10800000">
              <a:off x="2197627" y="2927453"/>
              <a:ext cx="2811271" cy="2206187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428;p22">
              <a:extLst>
                <a:ext uri="{FF2B5EF4-FFF2-40B4-BE49-F238E27FC236}">
                  <a16:creationId xmlns:a16="http://schemas.microsoft.com/office/drawing/2014/main" id="{9CEA85BE-D31F-7FF7-BF4C-006809E4BFA1}"/>
                </a:ext>
              </a:extLst>
            </p:cNvPr>
            <p:cNvSpPr/>
            <p:nvPr/>
          </p:nvSpPr>
          <p:spPr>
            <a:xfrm flipH="1">
              <a:off x="2302078" y="3071753"/>
              <a:ext cx="2562520" cy="1915368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dirty="0">
                  <a:solidFill>
                    <a:srgbClr val="002060"/>
                  </a:solidFill>
                </a:rPr>
                <a:t>THREE REASONS</a:t>
              </a:r>
            </a:p>
          </p:txBody>
        </p:sp>
        <p:sp>
          <p:nvSpPr>
            <p:cNvPr id="11" name="Google Shape;429;p22">
              <a:extLst>
                <a:ext uri="{FF2B5EF4-FFF2-40B4-BE49-F238E27FC236}">
                  <a16:creationId xmlns:a16="http://schemas.microsoft.com/office/drawing/2014/main" id="{901AB952-6C9D-62F8-6A68-5E26EC43A86B}"/>
                </a:ext>
              </a:extLst>
            </p:cNvPr>
            <p:cNvSpPr/>
            <p:nvPr/>
          </p:nvSpPr>
          <p:spPr>
            <a:xfrm>
              <a:off x="7017770" y="1775680"/>
              <a:ext cx="3670663" cy="1149554"/>
            </a:xfrm>
            <a:prstGeom prst="roundRect">
              <a:avLst>
                <a:gd name="adj" fmla="val 19528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dirty="0">
                  <a:solidFill>
                    <a:srgbClr val="FFFFFF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1. The procedure or defined process does not conform to requirements</a:t>
              </a:r>
            </a:p>
          </p:txBody>
        </p:sp>
        <p:cxnSp>
          <p:nvCxnSpPr>
            <p:cNvPr id="12" name="Google Shape;430;p22">
              <a:extLst>
                <a:ext uri="{FF2B5EF4-FFF2-40B4-BE49-F238E27FC236}">
                  <a16:creationId xmlns:a16="http://schemas.microsoft.com/office/drawing/2014/main" id="{283F8127-98FB-7514-0D1B-6695B2A2408F}"/>
                </a:ext>
              </a:extLst>
            </p:cNvPr>
            <p:cNvCxnSpPr>
              <a:cxnSpLocks/>
              <a:stCxn id="11" idx="1"/>
              <a:endCxn id="6" idx="3"/>
            </p:cNvCxnSpPr>
            <p:nvPr/>
          </p:nvCxnSpPr>
          <p:spPr>
            <a:xfrm flipH="1">
              <a:off x="4694226" y="2350457"/>
              <a:ext cx="2323544" cy="796416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" name="Google Shape;438;p22">
              <a:extLst>
                <a:ext uri="{FF2B5EF4-FFF2-40B4-BE49-F238E27FC236}">
                  <a16:creationId xmlns:a16="http://schemas.microsoft.com/office/drawing/2014/main" id="{5C9E2CED-8818-350A-ED5F-8EE7638EEB52}"/>
                </a:ext>
              </a:extLst>
            </p:cNvPr>
            <p:cNvSpPr/>
            <p:nvPr/>
          </p:nvSpPr>
          <p:spPr>
            <a:xfrm>
              <a:off x="7017770" y="3391838"/>
              <a:ext cx="3670663" cy="1149554"/>
            </a:xfrm>
            <a:prstGeom prst="roundRect">
              <a:avLst>
                <a:gd name="adj" fmla="val 19314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dirty="0">
                  <a:solidFill>
                    <a:srgbClr val="FFFFFF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2. The procedure or process has not been put into practice in the described way</a:t>
              </a:r>
            </a:p>
          </p:txBody>
        </p:sp>
        <p:cxnSp>
          <p:nvCxnSpPr>
            <p:cNvPr id="14" name="Google Shape;439;p22">
              <a:extLst>
                <a:ext uri="{FF2B5EF4-FFF2-40B4-BE49-F238E27FC236}">
                  <a16:creationId xmlns:a16="http://schemas.microsoft.com/office/drawing/2014/main" id="{9B307588-44B8-BE21-0AD4-AF4B40D66D6C}"/>
                </a:ext>
              </a:extLst>
            </p:cNvPr>
            <p:cNvCxnSpPr>
              <a:cxnSpLocks/>
              <a:stCxn id="13" idx="1"/>
              <a:endCxn id="6" idx="2"/>
            </p:cNvCxnSpPr>
            <p:nvPr/>
          </p:nvCxnSpPr>
          <p:spPr>
            <a:xfrm flipH="1">
              <a:off x="5147798" y="3966615"/>
              <a:ext cx="1869972" cy="45318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5" name="Google Shape;441;p22">
              <a:extLst>
                <a:ext uri="{FF2B5EF4-FFF2-40B4-BE49-F238E27FC236}">
                  <a16:creationId xmlns:a16="http://schemas.microsoft.com/office/drawing/2014/main" id="{306F5A78-CBE1-61C5-924B-CADD24974724}"/>
                </a:ext>
              </a:extLst>
            </p:cNvPr>
            <p:cNvSpPr/>
            <p:nvPr/>
          </p:nvSpPr>
          <p:spPr>
            <a:xfrm>
              <a:off x="7017770" y="4944640"/>
              <a:ext cx="3670662" cy="1149554"/>
            </a:xfrm>
            <a:prstGeom prst="roundRect">
              <a:avLst>
                <a:gd name="adj" fmla="val 1945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3. The practice, what is actually done, is not effective (planned results not achieved).</a:t>
              </a:r>
            </a:p>
          </p:txBody>
        </p:sp>
        <p:cxnSp>
          <p:nvCxnSpPr>
            <p:cNvPr id="16" name="Google Shape;442;p22">
              <a:extLst>
                <a:ext uri="{FF2B5EF4-FFF2-40B4-BE49-F238E27FC236}">
                  <a16:creationId xmlns:a16="http://schemas.microsoft.com/office/drawing/2014/main" id="{75F53D87-468C-EEC5-BA2F-E93830C7E597}"/>
                </a:ext>
              </a:extLst>
            </p:cNvPr>
            <p:cNvCxnSpPr>
              <a:cxnSpLocks/>
              <a:stCxn id="15" idx="1"/>
              <a:endCxn id="6" idx="1"/>
            </p:cNvCxnSpPr>
            <p:nvPr/>
          </p:nvCxnSpPr>
          <p:spPr>
            <a:xfrm flipH="1" flipV="1">
              <a:off x="4694226" y="4876994"/>
              <a:ext cx="2323544" cy="642423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9019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361"/>
    </mc:Choice>
    <mc:Fallback xmlns="">
      <p:transition spd="slow" advTm="124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2459842" y="930768"/>
            <a:ext cx="8863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n w="0"/>
                <a:latin typeface="+mn-lt"/>
                <a:ea typeface="+mn-ea"/>
                <a:cs typeface="+mn-cs"/>
              </a:rPr>
              <a:t>Rules for the recording of nonconformities</a:t>
            </a:r>
            <a:endParaRPr lang="en-EG" sz="32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3EC1F46-5B16-6809-BF00-C15DB16E79F5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9" name="Rectangle: Rounded Corners 24">
              <a:extLst>
                <a:ext uri="{FF2B5EF4-FFF2-40B4-BE49-F238E27FC236}">
                  <a16:creationId xmlns:a16="http://schemas.microsoft.com/office/drawing/2014/main" id="{8AE33D66-093D-9081-FCFB-217992CBDAC7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6E63AAB-08CE-C511-A36F-7C0405AE6E79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94F61BD-9D85-ABCC-0396-B13BC4C57593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A236AAC-4664-7AFF-D076-401C4DB1E65E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6921D13E-918A-7CB6-1D2A-7847AFF411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5127F93-59A8-3D3C-4E62-ACB9FCD6A602}"/>
              </a:ext>
            </a:extLst>
          </p:cNvPr>
          <p:cNvGrpSpPr/>
          <p:nvPr/>
        </p:nvGrpSpPr>
        <p:grpSpPr>
          <a:xfrm>
            <a:off x="2585537" y="1826918"/>
            <a:ext cx="8245883" cy="4087565"/>
            <a:chOff x="1476875" y="1880558"/>
            <a:chExt cx="8245883" cy="4087565"/>
          </a:xfrm>
        </p:grpSpPr>
        <p:sp>
          <p:nvSpPr>
            <p:cNvPr id="8" name="Freeform: Shape 5">
              <a:extLst>
                <a:ext uri="{FF2B5EF4-FFF2-40B4-BE49-F238E27FC236}">
                  <a16:creationId xmlns:a16="http://schemas.microsoft.com/office/drawing/2014/main" id="{1CC75DCA-E529-7BA7-465C-EB06FA57EEC5}"/>
                </a:ext>
              </a:extLst>
            </p:cNvPr>
            <p:cNvSpPr/>
            <p:nvPr/>
          </p:nvSpPr>
          <p:spPr>
            <a:xfrm>
              <a:off x="1476875" y="1880558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marL="0" lvl="0" indent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bg1"/>
                  </a:solidFill>
                  <a:latin typeface="+mn-lt"/>
                  <a:ea typeface="+mj-ea"/>
                  <a:cs typeface="Arial" charset="0"/>
                </a:rPr>
                <a:t>Exact observation of the facts</a:t>
              </a:r>
              <a:endParaRPr lang="ar-SA" sz="2000" kern="1200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7" name="Freeform: Shape 6">
              <a:extLst>
                <a:ext uri="{FF2B5EF4-FFF2-40B4-BE49-F238E27FC236}">
                  <a16:creationId xmlns:a16="http://schemas.microsoft.com/office/drawing/2014/main" id="{9FD369D2-044B-A473-2E8F-AAE3ACEF14BC}"/>
                </a:ext>
              </a:extLst>
            </p:cNvPr>
            <p:cNvSpPr/>
            <p:nvPr/>
          </p:nvSpPr>
          <p:spPr>
            <a:xfrm>
              <a:off x="4311397" y="1880558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751338"/>
                <a:satOff val="-3297"/>
                <a:lumOff val="98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Where was it found? 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19" name="Freeform: Shape 7">
              <a:extLst>
                <a:ext uri="{FF2B5EF4-FFF2-40B4-BE49-F238E27FC236}">
                  <a16:creationId xmlns:a16="http://schemas.microsoft.com/office/drawing/2014/main" id="{075AA804-C6BE-38C6-A84D-7A0DF431B783}"/>
                </a:ext>
              </a:extLst>
            </p:cNvPr>
            <p:cNvSpPr/>
            <p:nvPr/>
          </p:nvSpPr>
          <p:spPr>
            <a:xfrm>
              <a:off x="7145920" y="1880558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1502676"/>
                <a:satOff val="-6595"/>
                <a:lumOff val="1961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What was found? 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0" name="Freeform: Shape 8">
              <a:extLst>
                <a:ext uri="{FF2B5EF4-FFF2-40B4-BE49-F238E27FC236}">
                  <a16:creationId xmlns:a16="http://schemas.microsoft.com/office/drawing/2014/main" id="{6D273EDB-0F9B-E523-7216-FE00A5DB1ECA}"/>
                </a:ext>
              </a:extLst>
            </p:cNvPr>
            <p:cNvSpPr/>
            <p:nvPr/>
          </p:nvSpPr>
          <p:spPr>
            <a:xfrm>
              <a:off x="1476875" y="3287530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2254013"/>
                <a:satOff val="-9892"/>
                <a:lumOff val="2941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Why it is a nonconformity? 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1" name="Freeform: Shape 9">
              <a:extLst>
                <a:ext uri="{FF2B5EF4-FFF2-40B4-BE49-F238E27FC236}">
                  <a16:creationId xmlns:a16="http://schemas.microsoft.com/office/drawing/2014/main" id="{DE7E9338-01DF-B705-FD3A-17C9BCA40770}"/>
                </a:ext>
              </a:extLst>
            </p:cNvPr>
            <p:cNvSpPr/>
            <p:nvPr/>
          </p:nvSpPr>
          <p:spPr>
            <a:xfrm>
              <a:off x="4311397" y="3287530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3005351"/>
                <a:satOff val="-13190"/>
                <a:lumOff val="3921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What is the objective evidence of the nonconformity?  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2" name="Freeform: Shape 10">
              <a:extLst>
                <a:ext uri="{FF2B5EF4-FFF2-40B4-BE49-F238E27FC236}">
                  <a16:creationId xmlns:a16="http://schemas.microsoft.com/office/drawing/2014/main" id="{442820B3-CB35-C919-3446-791A87B38C6F}"/>
                </a:ext>
              </a:extLst>
            </p:cNvPr>
            <p:cNvSpPr/>
            <p:nvPr/>
          </p:nvSpPr>
          <p:spPr>
            <a:xfrm>
              <a:off x="7145920" y="3287530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3756689"/>
                <a:satOff val="-16488"/>
                <a:lumOff val="4902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Who was involved?</a:t>
              </a:r>
              <a:r>
                <a:rPr lang="en-US" sz="2700" b="1" dirty="0">
                  <a:solidFill>
                    <a:schemeClr val="bg1"/>
                  </a:solidFill>
                  <a:ea typeface="+mj-ea"/>
                  <a:cs typeface="Arial" charset="0"/>
                </a:rPr>
                <a:t> </a:t>
              </a:r>
              <a:endParaRPr lang="ar-SA" sz="27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3" name="Freeform: Shape 11">
              <a:extLst>
                <a:ext uri="{FF2B5EF4-FFF2-40B4-BE49-F238E27FC236}">
                  <a16:creationId xmlns:a16="http://schemas.microsoft.com/office/drawing/2014/main" id="{59A5A42A-2616-3BA3-92B4-278DF33C9829}"/>
                </a:ext>
              </a:extLst>
            </p:cNvPr>
            <p:cNvSpPr/>
            <p:nvPr/>
          </p:nvSpPr>
          <p:spPr>
            <a:xfrm>
              <a:off x="1476875" y="4763514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28282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4508027"/>
                <a:satOff val="-19785"/>
                <a:lumOff val="5882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Use local terminology. 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4" name="Freeform: Shape 12">
              <a:extLst>
                <a:ext uri="{FF2B5EF4-FFF2-40B4-BE49-F238E27FC236}">
                  <a16:creationId xmlns:a16="http://schemas.microsoft.com/office/drawing/2014/main" id="{60535448-F566-3984-4F0A-54787EA03331}"/>
                </a:ext>
              </a:extLst>
            </p:cNvPr>
            <p:cNvSpPr/>
            <p:nvPr/>
          </p:nvSpPr>
          <p:spPr>
            <a:xfrm>
              <a:off x="4311397" y="4763514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2060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5259365"/>
                <a:satOff val="-23082"/>
                <a:lumOff val="6863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Make it retrievable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  <p:sp>
          <p:nvSpPr>
            <p:cNvPr id="25" name="Freeform: Shape 13">
              <a:extLst>
                <a:ext uri="{FF2B5EF4-FFF2-40B4-BE49-F238E27FC236}">
                  <a16:creationId xmlns:a16="http://schemas.microsoft.com/office/drawing/2014/main" id="{D394B5E9-609D-5618-29CD-EB993D089758}"/>
                </a:ext>
              </a:extLst>
            </p:cNvPr>
            <p:cNvSpPr/>
            <p:nvPr/>
          </p:nvSpPr>
          <p:spPr>
            <a:xfrm>
              <a:off x="7145920" y="4763514"/>
              <a:ext cx="2576838" cy="1204609"/>
            </a:xfrm>
            <a:custGeom>
              <a:avLst/>
              <a:gdLst>
                <a:gd name="connsiteX0" fmla="*/ 0 w 2576838"/>
                <a:gd name="connsiteY0" fmla="*/ 0 h 1546103"/>
                <a:gd name="connsiteX1" fmla="*/ 2576838 w 2576838"/>
                <a:gd name="connsiteY1" fmla="*/ 0 h 1546103"/>
                <a:gd name="connsiteX2" fmla="*/ 2576838 w 2576838"/>
                <a:gd name="connsiteY2" fmla="*/ 1546103 h 1546103"/>
                <a:gd name="connsiteX3" fmla="*/ 0 w 2576838"/>
                <a:gd name="connsiteY3" fmla="*/ 1546103 h 1546103"/>
                <a:gd name="connsiteX4" fmla="*/ 0 w 2576838"/>
                <a:gd name="connsiteY4" fmla="*/ 0 h 1546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838" h="1546103">
                  <a:moveTo>
                    <a:pt x="0" y="0"/>
                  </a:moveTo>
                  <a:lnTo>
                    <a:pt x="2576838" y="0"/>
                  </a:lnTo>
                  <a:lnTo>
                    <a:pt x="2576838" y="1546103"/>
                  </a:lnTo>
                  <a:lnTo>
                    <a:pt x="0" y="1546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60000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5">
                <a:hueOff val="6010703"/>
                <a:satOff val="-26380"/>
                <a:lumOff val="7843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bg1"/>
                  </a:solidFill>
                  <a:ea typeface="+mj-ea"/>
                  <a:cs typeface="Arial" charset="0"/>
                </a:rPr>
                <a:t>Make it helpful</a:t>
              </a:r>
              <a:endParaRPr lang="ar-SA" sz="2000" b="1" dirty="0">
                <a:solidFill>
                  <a:schemeClr val="bg1"/>
                </a:solidFill>
                <a:ea typeface="+mj-ea"/>
                <a:cs typeface="Arial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0358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72"/>
    </mc:Choice>
    <mc:Fallback xmlns="">
      <p:transition spd="slow" advTm="20287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AA500B45-A043-2F5D-7DCA-05AD4EDADF0E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20" name="Rectangle: Rounded Corners 24">
              <a:extLst>
                <a:ext uri="{FF2B5EF4-FFF2-40B4-BE49-F238E27FC236}">
                  <a16:creationId xmlns:a16="http://schemas.microsoft.com/office/drawing/2014/main" id="{AB647FF5-00CF-0140-7415-9F75947054E3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276E15E-5438-90CF-3885-EA75B362A420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3525A0D-F7B4-2FF2-355A-727C4926A7D1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9BB4043-C9C7-2516-4443-C36EF724FE76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24" name="Graphic 21">
              <a:extLst>
                <a:ext uri="{FF2B5EF4-FFF2-40B4-BE49-F238E27FC236}">
                  <a16:creationId xmlns:a16="http://schemas.microsoft.com/office/drawing/2014/main" id="{8CAA2DC6-DD42-F994-1BFF-2CA8A6AEED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C7C38F0-1080-98A1-3699-16C829FB84AA}"/>
              </a:ext>
            </a:extLst>
          </p:cNvPr>
          <p:cNvGrpSpPr/>
          <p:nvPr/>
        </p:nvGrpSpPr>
        <p:grpSpPr>
          <a:xfrm>
            <a:off x="2407795" y="1964542"/>
            <a:ext cx="9347233" cy="3864758"/>
            <a:chOff x="1023442" y="977277"/>
            <a:chExt cx="9347233" cy="543856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DE19C3D-3255-1DE1-6948-206A8A14B156}"/>
                </a:ext>
              </a:extLst>
            </p:cNvPr>
            <p:cNvSpPr txBox="1"/>
            <p:nvPr/>
          </p:nvSpPr>
          <p:spPr>
            <a:xfrm>
              <a:off x="1023442" y="977277"/>
              <a:ext cx="8863072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800" dirty="0">
                  <a:ln w="0"/>
                  <a:latin typeface="+mn-lt"/>
                  <a:ea typeface="+mn-ea"/>
                  <a:cs typeface="+mn-cs"/>
                </a:rPr>
                <a:t>A well-documented nonconformity will have three parts:</a:t>
              </a:r>
              <a:endParaRPr lang="en-EG" sz="1400" dirty="0"/>
            </a:p>
          </p:txBody>
        </p:sp>
        <p:grpSp>
          <p:nvGrpSpPr>
            <p:cNvPr id="3" name="Group 3">
              <a:extLst>
                <a:ext uri="{FF2B5EF4-FFF2-40B4-BE49-F238E27FC236}">
                  <a16:creationId xmlns:a16="http://schemas.microsoft.com/office/drawing/2014/main" id="{58541FD5-B0C4-F7D7-6201-6BDEA8C856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3231" y="2150227"/>
              <a:ext cx="3027679" cy="910577"/>
              <a:chOff x="1506" y="6048"/>
              <a:chExt cx="2303" cy="848"/>
            </a:xfrm>
          </p:grpSpPr>
          <p:sp>
            <p:nvSpPr>
              <p:cNvPr id="4" name="Rectangle 4">
                <a:extLst>
                  <a:ext uri="{FF2B5EF4-FFF2-40B4-BE49-F238E27FC236}">
                    <a16:creationId xmlns:a16="http://schemas.microsoft.com/office/drawing/2014/main" id="{E31EFD69-A82A-E803-170F-6E0885D34F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6" y="6048"/>
                <a:ext cx="1848" cy="409"/>
              </a:xfrm>
              <a:prstGeom prst="rect">
                <a:avLst/>
              </a:prstGeom>
              <a:solidFill>
                <a:srgbClr val="C00000"/>
              </a:solidFill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b="1" dirty="0">
                    <a:solidFill>
                      <a:schemeClr val="bg1"/>
                    </a:solidFill>
                    <a:latin typeface="Arial" charset="0"/>
                    <a:ea typeface="+mj-ea"/>
                    <a:cs typeface="Arial" charset="0"/>
                  </a:rPr>
                  <a:t>Requirement </a:t>
                </a:r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D30BF4D-0B4D-1BB5-B9A6-9AE94731E2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6" y="6453"/>
                <a:ext cx="2303" cy="443"/>
              </a:xfrm>
              <a:prstGeom prst="rect">
                <a:avLst/>
              </a:prstGeom>
              <a:ln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rtl="0"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en-US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charset="0"/>
                    <a:ea typeface="+mj-ea"/>
                    <a:cs typeface="Arial" charset="0"/>
                  </a:rPr>
                  <a:t>What shall be done </a:t>
                </a:r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E9A8169-709F-F15E-D4C9-8437A9F70F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3231" y="3373220"/>
              <a:ext cx="2088559" cy="511295"/>
            </a:xfrm>
            <a:prstGeom prst="rect">
              <a:avLst/>
            </a:prstGeom>
            <a:solidFill>
              <a:srgbClr val="002060"/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b="1" dirty="0">
                  <a:solidFill>
                    <a:schemeClr val="bg1"/>
                  </a:solidFill>
                  <a:latin typeface="Arial" charset="0"/>
                  <a:ea typeface="+mj-ea"/>
                  <a:cs typeface="Arial" charset="0"/>
                </a:rPr>
                <a:t>Nature</a:t>
              </a:r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ea typeface="Arial" pitchFamily="34" charset="0"/>
                  <a:cs typeface="Arial" pitchFamily="34" charset="0"/>
                </a:rPr>
                <a:t>  </a:t>
              </a:r>
              <a:endParaRPr kumimoji="0" 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A5EC76D-228D-0329-B683-0F675EF94B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3231" y="3884515"/>
              <a:ext cx="2088559" cy="931151"/>
            </a:xfrm>
            <a:prstGeom prst="rect">
              <a:avLst/>
            </a:prstGeom>
            <a:ln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14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Arial" charset="0"/>
                  <a:ea typeface="+mj-ea"/>
                  <a:cs typeface="Arial" charset="0"/>
                </a:rPr>
                <a:t>Description Showing it was not done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9D9CE787-73DF-2255-45AE-E2E24B234F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3231" y="5249237"/>
              <a:ext cx="2088559" cy="782563"/>
              <a:chOff x="1506" y="6091"/>
              <a:chExt cx="1589" cy="729"/>
            </a:xfrm>
          </p:grpSpPr>
          <p:sp>
            <p:nvSpPr>
              <p:cNvPr id="12" name="Rectangle 9">
                <a:extLst>
                  <a:ext uri="{FF2B5EF4-FFF2-40B4-BE49-F238E27FC236}">
                    <a16:creationId xmlns:a16="http://schemas.microsoft.com/office/drawing/2014/main" id="{238B1069-3076-1DFA-18D9-B4A4C75B16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6" y="6091"/>
                <a:ext cx="1589" cy="364"/>
              </a:xfrm>
              <a:prstGeom prst="rect">
                <a:avLst/>
              </a:prstGeom>
              <a:solidFill>
                <a:schemeClr val="bg2">
                  <a:lumMod val="10000"/>
                </a:schemeClr>
              </a:solidFill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sz="1600" b="1" dirty="0">
                    <a:solidFill>
                      <a:schemeClr val="bg1"/>
                    </a:solidFill>
                    <a:latin typeface="Arial" charset="0"/>
                    <a:ea typeface="+mj-ea"/>
                    <a:cs typeface="Arial" charset="0"/>
                  </a:rPr>
                  <a:t>Evidence</a:t>
                </a:r>
                <a:r>
                  <a:rPr lang="en-US" sz="1600" b="1" dirty="0">
                    <a:solidFill>
                      <a:srgbClr val="002060"/>
                    </a:solidFill>
                    <a:latin typeface="Arial" charset="0"/>
                    <a:ea typeface="+mj-ea"/>
                    <a:cs typeface="Arial" charset="0"/>
                  </a:rPr>
                  <a:t> </a:t>
                </a:r>
              </a:p>
            </p:txBody>
          </p:sp>
          <p:sp>
            <p:nvSpPr>
              <p:cNvPr id="13" name="Rectangle 10">
                <a:extLst>
                  <a:ext uri="{FF2B5EF4-FFF2-40B4-BE49-F238E27FC236}">
                    <a16:creationId xmlns:a16="http://schemas.microsoft.com/office/drawing/2014/main" id="{B71E6FA7-CFC6-DA34-DBCA-8AB69636DB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6" y="6456"/>
                <a:ext cx="1589" cy="364"/>
              </a:xfrm>
              <a:prstGeom prst="rect">
                <a:avLst/>
              </a:prstGeom>
              <a:ln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lang="en-US" sz="14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charset="0"/>
                    <a:ea typeface="+mj-ea"/>
                    <a:cs typeface="Arial" charset="0"/>
                  </a:rPr>
                  <a:t>Relevant Facts  </a:t>
                </a:r>
              </a:p>
            </p:txBody>
          </p:sp>
        </p:grpSp>
        <p:sp>
          <p:nvSpPr>
            <p:cNvPr id="14" name="Rectangle 11">
              <a:extLst>
                <a:ext uri="{FF2B5EF4-FFF2-40B4-BE49-F238E27FC236}">
                  <a16:creationId xmlns:a16="http://schemas.microsoft.com/office/drawing/2014/main" id="{4C45713C-6D36-2C82-9D80-EEB78F58B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3150" y="2377300"/>
              <a:ext cx="1805086" cy="304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Given  by </a:t>
              </a:r>
            </a:p>
          </p:txBody>
        </p:sp>
        <p:sp>
          <p:nvSpPr>
            <p:cNvPr id="15" name="Rectangle 12">
              <a:extLst>
                <a:ext uri="{FF2B5EF4-FFF2-40B4-BE49-F238E27FC236}">
                  <a16:creationId xmlns:a16="http://schemas.microsoft.com/office/drawing/2014/main" id="{B5F16D61-C414-8442-C9CB-4D22943691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1975" y="3966048"/>
              <a:ext cx="4824535" cy="392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Based on what the auditor finds  </a:t>
              </a:r>
            </a:p>
          </p:txBody>
        </p:sp>
        <p:sp>
          <p:nvSpPr>
            <p:cNvPr id="16" name="Rectangle 13">
              <a:extLst>
                <a:ext uri="{FF2B5EF4-FFF2-40B4-BE49-F238E27FC236}">
                  <a16:creationId xmlns:a16="http://schemas.microsoft.com/office/drawing/2014/main" id="{4E7B8552-426A-21F8-2439-2C13E67823E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4430910" y="5445069"/>
              <a:ext cx="1353357" cy="361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Such as  </a:t>
              </a:r>
            </a:p>
          </p:txBody>
        </p:sp>
        <p:sp>
          <p:nvSpPr>
            <p:cNvPr id="26" name="Rectangle 14">
              <a:extLst>
                <a:ext uri="{FF2B5EF4-FFF2-40B4-BE49-F238E27FC236}">
                  <a16:creationId xmlns:a16="http://schemas.microsoft.com/office/drawing/2014/main" id="{17DF26E5-E404-DAF2-24FD-AA3439CD2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1114" y="4811856"/>
              <a:ext cx="2384834" cy="3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1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Time and place </a:t>
              </a:r>
            </a:p>
          </p:txBody>
        </p:sp>
        <p:sp>
          <p:nvSpPr>
            <p:cNvPr id="27" name="Rectangle 15">
              <a:extLst>
                <a:ext uri="{FF2B5EF4-FFF2-40B4-BE49-F238E27FC236}">
                  <a16:creationId xmlns:a16="http://schemas.microsoft.com/office/drawing/2014/main" id="{15F13595-F128-5B58-DD13-0DDF28DCFD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8488" y="5150179"/>
              <a:ext cx="2316252" cy="3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sz="1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Identification</a:t>
              </a:r>
              <a:r>
                <a:rPr lang="en-US" sz="1600" b="1" dirty="0">
                  <a:solidFill>
                    <a:srgbClr val="FFC000"/>
                  </a:solidFill>
                  <a:ea typeface="+mj-ea"/>
                  <a:cs typeface="Arial" charset="0"/>
                </a:rPr>
                <a:t> </a:t>
              </a:r>
            </a:p>
          </p:txBody>
        </p:sp>
        <p:sp>
          <p:nvSpPr>
            <p:cNvPr id="28" name="Rectangle 16">
              <a:extLst>
                <a:ext uri="{FF2B5EF4-FFF2-40B4-BE49-F238E27FC236}">
                  <a16:creationId xmlns:a16="http://schemas.microsoft.com/office/drawing/2014/main" id="{09512C74-D0D9-5634-752A-F226ECD45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34033" y="5476310"/>
              <a:ext cx="3251714" cy="3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sz="1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Name or job or title  </a:t>
              </a:r>
            </a:p>
          </p:txBody>
        </p:sp>
        <p:grpSp>
          <p:nvGrpSpPr>
            <p:cNvPr id="29" name="Group 18">
              <a:extLst>
                <a:ext uri="{FF2B5EF4-FFF2-40B4-BE49-F238E27FC236}">
                  <a16:creationId xmlns:a16="http://schemas.microsoft.com/office/drawing/2014/main" id="{36331F3A-CFAA-1246-57A7-266F1EA89D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35475" y="5032833"/>
              <a:ext cx="636444" cy="1198609"/>
              <a:chOff x="6554" y="5859"/>
              <a:chExt cx="696" cy="1573"/>
            </a:xfrm>
          </p:grpSpPr>
          <p:cxnSp>
            <p:nvCxnSpPr>
              <p:cNvPr id="30" name="AutoShape 19">
                <a:extLst>
                  <a:ext uri="{FF2B5EF4-FFF2-40B4-BE49-F238E27FC236}">
                    <a16:creationId xmlns:a16="http://schemas.microsoft.com/office/drawing/2014/main" id="{C2E5C926-F7C8-7888-2ABE-AF3752B916D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6554" y="6655"/>
                <a:ext cx="696" cy="0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31" name="AutoShape 20">
                <a:extLst>
                  <a:ext uri="{FF2B5EF4-FFF2-40B4-BE49-F238E27FC236}">
                    <a16:creationId xmlns:a16="http://schemas.microsoft.com/office/drawing/2014/main" id="{234D5C19-DE48-6042-B920-D802C9378D6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250" y="5859"/>
                <a:ext cx="0" cy="1573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cxnSp>
          <p:nvCxnSpPr>
            <p:cNvPr id="32" name="AutoShape 21">
              <a:extLst>
                <a:ext uri="{FF2B5EF4-FFF2-40B4-BE49-F238E27FC236}">
                  <a16:creationId xmlns:a16="http://schemas.microsoft.com/office/drawing/2014/main" id="{DB5D3ACF-3BA4-DE3C-C876-56D1C62D877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71919" y="5032833"/>
              <a:ext cx="363029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3" name="AutoShape 22">
              <a:extLst>
                <a:ext uri="{FF2B5EF4-FFF2-40B4-BE49-F238E27FC236}">
                  <a16:creationId xmlns:a16="http://schemas.microsoft.com/office/drawing/2014/main" id="{A816C8AC-A859-FE27-1B66-DB81A93B23A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89293" y="5326960"/>
              <a:ext cx="363029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4" name="AutoShape 23">
              <a:extLst>
                <a:ext uri="{FF2B5EF4-FFF2-40B4-BE49-F238E27FC236}">
                  <a16:creationId xmlns:a16="http://schemas.microsoft.com/office/drawing/2014/main" id="{CE15B3C7-9AA6-00E2-9945-BF8567B5A43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89293" y="5630232"/>
              <a:ext cx="363029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5" name="AutoShape 24">
              <a:extLst>
                <a:ext uri="{FF2B5EF4-FFF2-40B4-BE49-F238E27FC236}">
                  <a16:creationId xmlns:a16="http://schemas.microsoft.com/office/drawing/2014/main" id="{AACE0258-86CD-EB17-702F-D06C1C204D3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89293" y="5944172"/>
              <a:ext cx="363029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6" name="AutoShape 25">
              <a:extLst>
                <a:ext uri="{FF2B5EF4-FFF2-40B4-BE49-F238E27FC236}">
                  <a16:creationId xmlns:a16="http://schemas.microsoft.com/office/drawing/2014/main" id="{712424FC-22BE-AC15-061B-B56DC93CE23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477405" y="6231442"/>
              <a:ext cx="363029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7" name="Rectangle 26">
              <a:extLst>
                <a:ext uri="{FF2B5EF4-FFF2-40B4-BE49-F238E27FC236}">
                  <a16:creationId xmlns:a16="http://schemas.microsoft.com/office/drawing/2014/main" id="{DD0A0420-D8C8-7815-8A2B-93ECC9B4C2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5275" y="6064566"/>
              <a:ext cx="2768895" cy="3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i="0" u="none" strike="noStrike" normalizeH="0" baseline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Arial" pitchFamily="34" charset="0"/>
                  <a:cs typeface="Arial" pitchFamily="34" charset="0"/>
                </a:rPr>
                <a:t> </a:t>
              </a:r>
              <a:r>
                <a:rPr lang="en-US" sz="1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Verbal Statement </a:t>
              </a:r>
              <a:endPara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+mj-ea"/>
                <a:cs typeface="Arial" charset="0"/>
              </a:endParaRPr>
            </a:p>
          </p:txBody>
        </p:sp>
        <p:grpSp>
          <p:nvGrpSpPr>
            <p:cNvPr id="38" name="Group 27">
              <a:extLst>
                <a:ext uri="{FF2B5EF4-FFF2-40B4-BE49-F238E27FC236}">
                  <a16:creationId xmlns:a16="http://schemas.microsoft.com/office/drawing/2014/main" id="{9A717ACE-BB30-E4A2-8A18-0DFEC5E2AF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12240" y="1805808"/>
              <a:ext cx="4558435" cy="1469876"/>
              <a:chOff x="6554" y="2111"/>
              <a:chExt cx="4985" cy="1929"/>
            </a:xfrm>
          </p:grpSpPr>
          <p:grpSp>
            <p:nvGrpSpPr>
              <p:cNvPr id="39" name="Group 28">
                <a:extLst>
                  <a:ext uri="{FF2B5EF4-FFF2-40B4-BE49-F238E27FC236}">
                    <a16:creationId xmlns:a16="http://schemas.microsoft.com/office/drawing/2014/main" id="{74503B54-DFD9-C2F6-3B39-C07CB59D95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54" y="2392"/>
                <a:ext cx="1169" cy="1583"/>
                <a:chOff x="6554" y="5859"/>
                <a:chExt cx="1112" cy="1583"/>
              </a:xfrm>
            </p:grpSpPr>
            <p:grpSp>
              <p:nvGrpSpPr>
                <p:cNvPr id="45" name="Group 44">
                  <a:extLst>
                    <a:ext uri="{FF2B5EF4-FFF2-40B4-BE49-F238E27FC236}">
                      <a16:creationId xmlns:a16="http://schemas.microsoft.com/office/drawing/2014/main" id="{02C020DE-EFDB-4D39-C6EE-C0C24CA9F5F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554" y="5859"/>
                  <a:ext cx="696" cy="1573"/>
                  <a:chOff x="6554" y="5859"/>
                  <a:chExt cx="696" cy="1573"/>
                </a:xfrm>
              </p:grpSpPr>
              <p:cxnSp>
                <p:nvCxnSpPr>
                  <p:cNvPr id="50" name="AutoShape 30">
                    <a:extLst>
                      <a:ext uri="{FF2B5EF4-FFF2-40B4-BE49-F238E27FC236}">
                        <a16:creationId xmlns:a16="http://schemas.microsoft.com/office/drawing/2014/main" id="{E423BD2C-3C43-7EC7-1682-39EDCD051471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6554" y="6655"/>
                    <a:ext cx="696" cy="0"/>
                  </a:xfrm>
                  <a:prstGeom prst="straightConnector1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51" name="AutoShape 31">
                    <a:extLst>
                      <a:ext uri="{FF2B5EF4-FFF2-40B4-BE49-F238E27FC236}">
                        <a16:creationId xmlns:a16="http://schemas.microsoft.com/office/drawing/2014/main" id="{97B75A70-23AF-8F51-069D-AE41EB7A95DF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7250" y="5859"/>
                    <a:ext cx="0" cy="1573"/>
                  </a:xfrm>
                  <a:prstGeom prst="straightConnector1">
                    <a:avLst/>
                  </a:prstGeom>
                  <a:noFill/>
                  <a:ln w="285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46" name="AutoShape 32">
                  <a:extLst>
                    <a:ext uri="{FF2B5EF4-FFF2-40B4-BE49-F238E27FC236}">
                      <a16:creationId xmlns:a16="http://schemas.microsoft.com/office/drawing/2014/main" id="{DC7A4922-0F67-6C8A-94F2-C082A59BD4A3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7250" y="5859"/>
                  <a:ext cx="397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7" name="AutoShape 33">
                  <a:extLst>
                    <a:ext uri="{FF2B5EF4-FFF2-40B4-BE49-F238E27FC236}">
                      <a16:creationId xmlns:a16="http://schemas.microsoft.com/office/drawing/2014/main" id="{A65C9A72-C885-EFE8-DB79-1158A4C51EB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7269" y="6320"/>
                  <a:ext cx="397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8" name="AutoShape 34">
                  <a:extLst>
                    <a:ext uri="{FF2B5EF4-FFF2-40B4-BE49-F238E27FC236}">
                      <a16:creationId xmlns:a16="http://schemas.microsoft.com/office/drawing/2014/main" id="{33581709-F538-6400-7130-F2D0C751E79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7252" y="6864"/>
                  <a:ext cx="397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49" name="AutoShape 35">
                  <a:extLst>
                    <a:ext uri="{FF2B5EF4-FFF2-40B4-BE49-F238E27FC236}">
                      <a16:creationId xmlns:a16="http://schemas.microsoft.com/office/drawing/2014/main" id="{529C258D-0E59-52E5-6BF6-1C9B2DE634B4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7252" y="7442"/>
                  <a:ext cx="397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0" name="Group 36">
                <a:extLst>
                  <a:ext uri="{FF2B5EF4-FFF2-40B4-BE49-F238E27FC236}">
                    <a16:creationId xmlns:a16="http://schemas.microsoft.com/office/drawing/2014/main" id="{BC938F1C-AEC3-8C79-4EF0-D2B303D7A6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723" y="2111"/>
                <a:ext cx="3816" cy="1929"/>
                <a:chOff x="7723" y="2111"/>
                <a:chExt cx="3816" cy="1929"/>
              </a:xfrm>
            </p:grpSpPr>
            <p:sp>
              <p:nvSpPr>
                <p:cNvPr id="41" name="Rectangle 37">
                  <a:extLst>
                    <a:ext uri="{FF2B5EF4-FFF2-40B4-BE49-F238E27FC236}">
                      <a16:creationId xmlns:a16="http://schemas.microsoft.com/office/drawing/2014/main" id="{51FB5FF5-3986-1B5F-AECF-C824DE0DEA9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23" y="2111"/>
                  <a:ext cx="3816" cy="49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60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latin typeface="Arial" charset="0"/>
                      <a:ea typeface="+mj-ea"/>
                      <a:cs typeface="Arial" charset="0"/>
                    </a:rPr>
                    <a:t>QMS Documentation</a:t>
                  </a:r>
                </a:p>
              </p:txBody>
            </p:sp>
            <p:sp>
              <p:nvSpPr>
                <p:cNvPr id="42" name="Rectangle 38">
                  <a:extLst>
                    <a:ext uri="{FF2B5EF4-FFF2-40B4-BE49-F238E27FC236}">
                      <a16:creationId xmlns:a16="http://schemas.microsoft.com/office/drawing/2014/main" id="{A5895DA8-A42B-980B-8877-287EFB83908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96" y="2644"/>
                  <a:ext cx="3743" cy="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40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latin typeface="Arial" charset="0"/>
                      <a:ea typeface="+mj-ea"/>
                      <a:cs typeface="Arial" charset="0"/>
                    </a:rPr>
                    <a:t>Standard of Specification </a:t>
                  </a:r>
                </a:p>
              </p:txBody>
            </p:sp>
            <p:sp>
              <p:nvSpPr>
                <p:cNvPr id="43" name="Rectangle 39">
                  <a:extLst>
                    <a:ext uri="{FF2B5EF4-FFF2-40B4-BE49-F238E27FC236}">
                      <a16:creationId xmlns:a16="http://schemas.microsoft.com/office/drawing/2014/main" id="{BA9C5D2B-DDFB-3E31-68E5-DCE6C1C3D8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61" y="3147"/>
                  <a:ext cx="3031" cy="46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40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latin typeface="Arial" charset="0"/>
                      <a:ea typeface="+mj-ea"/>
                      <a:cs typeface="Arial" charset="0"/>
                    </a:rPr>
                    <a:t>Code of Practice </a:t>
                  </a:r>
                </a:p>
              </p:txBody>
            </p:sp>
            <p:sp>
              <p:nvSpPr>
                <p:cNvPr id="44" name="Rectangle 40">
                  <a:extLst>
                    <a:ext uri="{FF2B5EF4-FFF2-40B4-BE49-F238E27FC236}">
                      <a16:creationId xmlns:a16="http://schemas.microsoft.com/office/drawing/2014/main" id="{11A6F929-B5EC-5EE3-19BE-2AA14B7F27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47" y="3648"/>
                  <a:ext cx="3290" cy="39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i="0" u="none" strike="noStrike" normalizeH="0" baseline="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ea typeface="Arial" pitchFamily="34" charset="0"/>
                      <a:cs typeface="Arial" pitchFamily="34" charset="0"/>
                    </a:rPr>
                    <a:t> </a:t>
                  </a:r>
                  <a:r>
                    <a:rPr lang="en-US" sz="160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ea typeface="+mj-ea"/>
                      <a:cs typeface="Arial" charset="0"/>
                    </a:rPr>
                    <a:t>Verbal Statement </a:t>
                  </a:r>
                  <a:endParaRPr lang="en-US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+mj-ea"/>
                    <a:cs typeface="Arial" charset="0"/>
                  </a:endParaRPr>
                </a:p>
              </p:txBody>
            </p:sp>
          </p:grpSp>
        </p:grpSp>
        <p:sp>
          <p:nvSpPr>
            <p:cNvPr id="52" name="Rectangle 16">
              <a:extLst>
                <a:ext uri="{FF2B5EF4-FFF2-40B4-BE49-F238E27FC236}">
                  <a16:creationId xmlns:a16="http://schemas.microsoft.com/office/drawing/2014/main" id="{9A7ACB98-75DB-5744-1141-0BF3077BE9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8488" y="5749102"/>
              <a:ext cx="3251714" cy="35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 fontAlgn="base">
                <a:spcBef>
                  <a:spcPct val="0"/>
                </a:spcBef>
                <a:spcAft>
                  <a:spcPts val="1000"/>
                </a:spcAft>
              </a:pPr>
              <a:r>
                <a:rPr lang="en-US" sz="16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+mj-ea"/>
                  <a:cs typeface="Arial" charset="0"/>
                </a:rPr>
                <a:t>Sample size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179BA3F-5A8C-6216-42DA-E1911C79F614}"/>
              </a:ext>
            </a:extLst>
          </p:cNvPr>
          <p:cNvSpPr txBox="1"/>
          <p:nvPr/>
        </p:nvSpPr>
        <p:spPr>
          <a:xfrm>
            <a:off x="2459842" y="930768"/>
            <a:ext cx="88630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n w="0"/>
                <a:latin typeface="+mn-lt"/>
                <a:ea typeface="+mn-ea"/>
                <a:cs typeface="+mn-cs"/>
              </a:rPr>
              <a:t>Rules for the recording of nonconformities</a:t>
            </a:r>
            <a:endParaRPr lang="en-EG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9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709"/>
    </mc:Choice>
    <mc:Fallback xmlns="">
      <p:transition spd="slow" advTm="11270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2346765" y="995176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latin typeface="+mn-lt"/>
                <a:ea typeface="+mn-ea"/>
                <a:cs typeface="+mn-cs"/>
              </a:rPr>
              <a:t>Auditee review of actions in response to a Nonconformity </a:t>
            </a:r>
            <a:endParaRPr lang="en-EG" sz="14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D29C699-9666-DA65-9C99-69FD3024D9FD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0" name="Rectangle: Rounded Corners 24">
              <a:extLst>
                <a:ext uri="{FF2B5EF4-FFF2-40B4-BE49-F238E27FC236}">
                  <a16:creationId xmlns:a16="http://schemas.microsoft.com/office/drawing/2014/main" id="{86CDF8CA-33DC-DE9F-1485-3B51232C4959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1904B1C-09AD-342B-CB7A-DA3EF696A57D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52B74C-F696-D37D-2828-776C34710649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F88DC0C-ABCE-A307-4D5E-C45ED11FF14A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4" name="Graphic 21">
              <a:extLst>
                <a:ext uri="{FF2B5EF4-FFF2-40B4-BE49-F238E27FC236}">
                  <a16:creationId xmlns:a16="http://schemas.microsoft.com/office/drawing/2014/main" id="{36F47060-DE4B-B381-1ED8-081E9E1CAB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A57DCBB-390A-75ED-C5AB-9B618609D5C6}"/>
              </a:ext>
            </a:extLst>
          </p:cNvPr>
          <p:cNvGrpSpPr/>
          <p:nvPr/>
        </p:nvGrpSpPr>
        <p:grpSpPr>
          <a:xfrm>
            <a:off x="2348595" y="1679541"/>
            <a:ext cx="10136761" cy="4322849"/>
            <a:chOff x="180430" y="1896359"/>
            <a:chExt cx="10136761" cy="4497245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BB2F843-7EE7-3127-1315-ED4C4D9076AA}"/>
                </a:ext>
              </a:extLst>
            </p:cNvPr>
            <p:cNvSpPr txBox="1"/>
            <p:nvPr/>
          </p:nvSpPr>
          <p:spPr>
            <a:xfrm>
              <a:off x="180430" y="1896359"/>
              <a:ext cx="10136761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The audited organization should respond be to the nonconformity in three parts :</a:t>
              </a:r>
            </a:p>
          </p:txBody>
        </p:sp>
        <p:graphicFrame>
          <p:nvGraphicFramePr>
            <p:cNvPr id="28" name="Diagram 27">
              <a:extLst>
                <a:ext uri="{FF2B5EF4-FFF2-40B4-BE49-F238E27FC236}">
                  <a16:creationId xmlns:a16="http://schemas.microsoft.com/office/drawing/2014/main" id="{2E613A88-3F54-8148-EB18-B586522FE6C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21454665"/>
                </p:ext>
              </p:extLst>
            </p:nvPr>
          </p:nvGraphicFramePr>
          <p:xfrm>
            <a:off x="1842219" y="2551740"/>
            <a:ext cx="7836619" cy="384186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1108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90"/>
    </mc:Choice>
    <mc:Fallback xmlns="">
      <p:transition spd="slow" advTm="1538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>
            <a:extLst>
              <a:ext uri="{FF2B5EF4-FFF2-40B4-BE49-F238E27FC236}">
                <a16:creationId xmlns:a16="http://schemas.microsoft.com/office/drawing/2014/main" id="{053AEB51-F3E0-C6D0-F3D4-C6A77F463167}"/>
              </a:ext>
            </a:extLst>
          </p:cNvPr>
          <p:cNvSpPr txBox="1"/>
          <p:nvPr/>
        </p:nvSpPr>
        <p:spPr>
          <a:xfrm>
            <a:off x="2346765" y="995176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latin typeface="+mn-lt"/>
                <a:ea typeface="+mn-ea"/>
                <a:cs typeface="+mn-cs"/>
              </a:rPr>
              <a:t>Auditee review of actions in response to a Nonconformity </a:t>
            </a:r>
            <a:endParaRPr lang="en-EG" sz="1400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1249492-44B8-C0EE-F413-2490A5F5EF72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37" name="Rectangle: Rounded Corners 24">
              <a:extLst>
                <a:ext uri="{FF2B5EF4-FFF2-40B4-BE49-F238E27FC236}">
                  <a16:creationId xmlns:a16="http://schemas.microsoft.com/office/drawing/2014/main" id="{AEF6B94C-E9B4-89D1-52F0-D08DB933A0BC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673DF34-4192-D0C7-3612-EBFDD7BA4EE6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AC7EB25-D16D-4B58-9575-06F43AAAEDAD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F9F952B-F9C8-4ED1-F294-40A1CF58FCA1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41" name="Graphic 21">
              <a:extLst>
                <a:ext uri="{FF2B5EF4-FFF2-40B4-BE49-F238E27FC236}">
                  <a16:creationId xmlns:a16="http://schemas.microsoft.com/office/drawing/2014/main" id="{1EC17D27-DD77-B058-8419-A5BFC3DF08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F063EDD-F2F0-D07C-9B18-C7B0F1FA0BED}"/>
              </a:ext>
            </a:extLst>
          </p:cNvPr>
          <p:cNvGrpSpPr/>
          <p:nvPr/>
        </p:nvGrpSpPr>
        <p:grpSpPr>
          <a:xfrm>
            <a:off x="2609166" y="1924722"/>
            <a:ext cx="8554134" cy="3913639"/>
            <a:chOff x="2788269" y="1465044"/>
            <a:chExt cx="6658264" cy="5258532"/>
          </a:xfrm>
        </p:grpSpPr>
        <p:sp>
          <p:nvSpPr>
            <p:cNvPr id="3" name="Freeform: Shape 5">
              <a:extLst>
                <a:ext uri="{FF2B5EF4-FFF2-40B4-BE49-F238E27FC236}">
                  <a16:creationId xmlns:a16="http://schemas.microsoft.com/office/drawing/2014/main" id="{380DD7FF-BB09-987A-FC2B-5AEB602316AC}"/>
                </a:ext>
              </a:extLst>
            </p:cNvPr>
            <p:cNvSpPr/>
            <p:nvPr/>
          </p:nvSpPr>
          <p:spPr>
            <a:xfrm>
              <a:off x="2788269" y="1465044"/>
              <a:ext cx="6178408" cy="561673"/>
            </a:xfrm>
            <a:custGeom>
              <a:avLst/>
              <a:gdLst>
                <a:gd name="connsiteX0" fmla="*/ 0 w 6178408"/>
                <a:gd name="connsiteY0" fmla="*/ 0 h 561673"/>
                <a:gd name="connsiteX1" fmla="*/ 6178408 w 6178408"/>
                <a:gd name="connsiteY1" fmla="*/ 0 h 561673"/>
                <a:gd name="connsiteX2" fmla="*/ 6178408 w 6178408"/>
                <a:gd name="connsiteY2" fmla="*/ 561673 h 561673"/>
                <a:gd name="connsiteX3" fmla="*/ 0 w 6178408"/>
                <a:gd name="connsiteY3" fmla="*/ 561673 h 561673"/>
                <a:gd name="connsiteX4" fmla="*/ 0 w 6178408"/>
                <a:gd name="connsiteY4" fmla="*/ 0 h 56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8408" h="561673">
                  <a:moveTo>
                    <a:pt x="0" y="0"/>
                  </a:moveTo>
                  <a:lnTo>
                    <a:pt x="6178408" y="0"/>
                  </a:lnTo>
                  <a:lnTo>
                    <a:pt x="6178408" y="561673"/>
                  </a:lnTo>
                  <a:lnTo>
                    <a:pt x="0" y="5616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060" tIns="99060" rIns="99060" bIns="99060" numCol="1" spcCol="1270" anchor="b" anchorCtr="0">
              <a:noAutofit/>
            </a:bodyPr>
            <a:lstStyle/>
            <a:p>
              <a:pPr marL="0" lvl="0" indent="0" algn="ctr" defTabSz="11557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600" b="1" kern="1200" dirty="0"/>
                <a:t>Correction </a:t>
              </a:r>
              <a:endParaRPr lang="ar-SA" sz="2600" b="1" kern="1200" dirty="0"/>
            </a:p>
          </p:txBody>
        </p:sp>
        <p:sp>
          <p:nvSpPr>
            <p:cNvPr id="6" name="Arrow: Chevron 6">
              <a:extLst>
                <a:ext uri="{FF2B5EF4-FFF2-40B4-BE49-F238E27FC236}">
                  <a16:creationId xmlns:a16="http://schemas.microsoft.com/office/drawing/2014/main" id="{4715C31C-15F8-5BEC-5329-9B94FF066F15}"/>
                </a:ext>
              </a:extLst>
            </p:cNvPr>
            <p:cNvSpPr/>
            <p:nvPr/>
          </p:nvSpPr>
          <p:spPr>
            <a:xfrm>
              <a:off x="2788269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8" name="Arrow: Chevron 7">
              <a:extLst>
                <a:ext uri="{FF2B5EF4-FFF2-40B4-BE49-F238E27FC236}">
                  <a16:creationId xmlns:a16="http://schemas.microsoft.com/office/drawing/2014/main" id="{3961B339-E574-64B1-EA91-73A079385211}"/>
                </a:ext>
              </a:extLst>
            </p:cNvPr>
            <p:cNvSpPr/>
            <p:nvPr/>
          </p:nvSpPr>
          <p:spPr>
            <a:xfrm>
              <a:off x="3656679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5672"/>
                <a:satOff val="652"/>
                <a:lumOff val="-520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5672"/>
                <a:satOff val="652"/>
                <a:lumOff val="-52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9" name="Arrow: Chevron 8">
              <a:extLst>
                <a:ext uri="{FF2B5EF4-FFF2-40B4-BE49-F238E27FC236}">
                  <a16:creationId xmlns:a16="http://schemas.microsoft.com/office/drawing/2014/main" id="{BB55DA97-59AB-F4C8-B23E-7741E08E0A3E}"/>
                </a:ext>
              </a:extLst>
            </p:cNvPr>
            <p:cNvSpPr/>
            <p:nvPr/>
          </p:nvSpPr>
          <p:spPr>
            <a:xfrm>
              <a:off x="4525775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11344"/>
                <a:satOff val="1304"/>
                <a:lumOff val="-1039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11344"/>
                <a:satOff val="1304"/>
                <a:lumOff val="-103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9A3A8208-E029-71EA-6FC7-C325BDF97DE9}"/>
                </a:ext>
              </a:extLst>
            </p:cNvPr>
            <p:cNvSpPr/>
            <p:nvPr/>
          </p:nvSpPr>
          <p:spPr>
            <a:xfrm>
              <a:off x="5394184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17016"/>
                <a:satOff val="1956"/>
                <a:lumOff val="-1559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17016"/>
                <a:satOff val="1956"/>
                <a:lumOff val="-15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B105A26B-E679-51E9-5DAF-49CCE63C1BA1}"/>
                </a:ext>
              </a:extLst>
            </p:cNvPr>
            <p:cNvSpPr/>
            <p:nvPr/>
          </p:nvSpPr>
          <p:spPr>
            <a:xfrm>
              <a:off x="6263281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22688"/>
                <a:satOff val="2608"/>
                <a:lumOff val="-2079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22688"/>
                <a:satOff val="2608"/>
                <a:lumOff val="-207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C2943551-CEF0-8634-B955-25FE644E1269}"/>
                </a:ext>
              </a:extLst>
            </p:cNvPr>
            <p:cNvSpPr/>
            <p:nvPr/>
          </p:nvSpPr>
          <p:spPr>
            <a:xfrm>
              <a:off x="7131690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28360"/>
                <a:satOff val="3260"/>
                <a:lumOff val="-2598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28360"/>
                <a:satOff val="3260"/>
                <a:lumOff val="-259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3" name="Arrow: Chevron 12">
              <a:extLst>
                <a:ext uri="{FF2B5EF4-FFF2-40B4-BE49-F238E27FC236}">
                  <a16:creationId xmlns:a16="http://schemas.microsoft.com/office/drawing/2014/main" id="{DC2E2511-D0E8-39A5-4BF1-6BB87D9499CA}"/>
                </a:ext>
              </a:extLst>
            </p:cNvPr>
            <p:cNvSpPr/>
            <p:nvPr/>
          </p:nvSpPr>
          <p:spPr>
            <a:xfrm>
              <a:off x="8000786" y="2026718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002060"/>
            </a:solidFill>
          </p:spPr>
          <p:style>
            <a:lnRef idx="1">
              <a:schemeClr val="accent2">
                <a:hueOff val="34032"/>
                <a:satOff val="3912"/>
                <a:lumOff val="-3118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34032"/>
                <a:satOff val="3912"/>
                <a:lumOff val="-31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2855056-552F-60A9-4E95-ED78264DF7FD}"/>
                </a:ext>
              </a:extLst>
            </p:cNvPr>
            <p:cNvSpPr/>
            <p:nvPr/>
          </p:nvSpPr>
          <p:spPr>
            <a:xfrm>
              <a:off x="2788269" y="2141133"/>
              <a:ext cx="6258727" cy="915319"/>
            </a:xfrm>
            <a:custGeom>
              <a:avLst/>
              <a:gdLst>
                <a:gd name="connsiteX0" fmla="*/ 0 w 6258727"/>
                <a:gd name="connsiteY0" fmla="*/ 0 h 915319"/>
                <a:gd name="connsiteX1" fmla="*/ 6258727 w 6258727"/>
                <a:gd name="connsiteY1" fmla="*/ 0 h 915319"/>
                <a:gd name="connsiteX2" fmla="*/ 6258727 w 6258727"/>
                <a:gd name="connsiteY2" fmla="*/ 915319 h 915319"/>
                <a:gd name="connsiteX3" fmla="*/ 0 w 6258727"/>
                <a:gd name="connsiteY3" fmla="*/ 915319 h 915319"/>
                <a:gd name="connsiteX4" fmla="*/ 0 w 6258727"/>
                <a:gd name="connsiteY4" fmla="*/ 0 h 91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58727" h="915319">
                  <a:moveTo>
                    <a:pt x="0" y="0"/>
                  </a:moveTo>
                  <a:lnTo>
                    <a:pt x="6258727" y="0"/>
                  </a:lnTo>
                  <a:lnTo>
                    <a:pt x="6258727" y="915319"/>
                  </a:lnTo>
                  <a:lnTo>
                    <a:pt x="0" y="91531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900" b="1" kern="1200" dirty="0"/>
                <a:t>Action to eliminate a detected nonconformity</a:t>
              </a:r>
              <a:endParaRPr lang="ar-SA" sz="1900" b="1" kern="1200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B88A5B6-0A44-FA8C-7DF6-CDB0BDC3CAAE}"/>
                </a:ext>
              </a:extLst>
            </p:cNvPr>
            <p:cNvSpPr/>
            <p:nvPr/>
          </p:nvSpPr>
          <p:spPr>
            <a:xfrm>
              <a:off x="2788269" y="3241399"/>
              <a:ext cx="6178408" cy="561673"/>
            </a:xfrm>
            <a:custGeom>
              <a:avLst/>
              <a:gdLst>
                <a:gd name="connsiteX0" fmla="*/ 0 w 6178408"/>
                <a:gd name="connsiteY0" fmla="*/ 0 h 561673"/>
                <a:gd name="connsiteX1" fmla="*/ 6178408 w 6178408"/>
                <a:gd name="connsiteY1" fmla="*/ 0 h 561673"/>
                <a:gd name="connsiteX2" fmla="*/ 6178408 w 6178408"/>
                <a:gd name="connsiteY2" fmla="*/ 561673 h 561673"/>
                <a:gd name="connsiteX3" fmla="*/ 0 w 6178408"/>
                <a:gd name="connsiteY3" fmla="*/ 561673 h 561673"/>
                <a:gd name="connsiteX4" fmla="*/ 0 w 6178408"/>
                <a:gd name="connsiteY4" fmla="*/ 0 h 56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8408" h="561673">
                  <a:moveTo>
                    <a:pt x="0" y="0"/>
                  </a:moveTo>
                  <a:lnTo>
                    <a:pt x="6178408" y="0"/>
                  </a:lnTo>
                  <a:lnTo>
                    <a:pt x="6178408" y="561673"/>
                  </a:lnTo>
                  <a:lnTo>
                    <a:pt x="0" y="5616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060" tIns="99060" rIns="99060" bIns="99060" numCol="1" spcCol="1270" anchor="b" anchorCtr="0">
              <a:noAutofit/>
            </a:bodyPr>
            <a:lstStyle/>
            <a:p>
              <a:pPr marL="0" lvl="0" indent="0" algn="ctr" defTabSz="11557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600" b="1" kern="1200" dirty="0"/>
                <a:t>Corrective action</a:t>
              </a:r>
              <a:endParaRPr lang="ar-SA" sz="2600" b="1" kern="1200" dirty="0"/>
            </a:p>
          </p:txBody>
        </p:sp>
        <p:sp>
          <p:nvSpPr>
            <p:cNvPr id="16" name="Arrow: Chevron 15">
              <a:extLst>
                <a:ext uri="{FF2B5EF4-FFF2-40B4-BE49-F238E27FC236}">
                  <a16:creationId xmlns:a16="http://schemas.microsoft.com/office/drawing/2014/main" id="{5E08CBD3-6EFD-A3AC-FA2D-006E959F2086}"/>
                </a:ext>
              </a:extLst>
            </p:cNvPr>
            <p:cNvSpPr/>
            <p:nvPr/>
          </p:nvSpPr>
          <p:spPr>
            <a:xfrm>
              <a:off x="2788269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39704"/>
                <a:satOff val="4564"/>
                <a:lumOff val="-3638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39704"/>
                <a:satOff val="4564"/>
                <a:lumOff val="-363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7" name="Arrow: Chevron 16">
              <a:extLst>
                <a:ext uri="{FF2B5EF4-FFF2-40B4-BE49-F238E27FC236}">
                  <a16:creationId xmlns:a16="http://schemas.microsoft.com/office/drawing/2014/main" id="{D333941F-4D4E-D589-8020-8A2DCD210B29}"/>
                </a:ext>
              </a:extLst>
            </p:cNvPr>
            <p:cNvSpPr/>
            <p:nvPr/>
          </p:nvSpPr>
          <p:spPr>
            <a:xfrm>
              <a:off x="3656679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45376"/>
                <a:satOff val="5216"/>
                <a:lumOff val="-4157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45376"/>
                <a:satOff val="5216"/>
                <a:lumOff val="-415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19" name="Arrow: Chevron 17">
              <a:extLst>
                <a:ext uri="{FF2B5EF4-FFF2-40B4-BE49-F238E27FC236}">
                  <a16:creationId xmlns:a16="http://schemas.microsoft.com/office/drawing/2014/main" id="{06830AEA-A324-4622-5882-323B243B38F5}"/>
                </a:ext>
              </a:extLst>
            </p:cNvPr>
            <p:cNvSpPr/>
            <p:nvPr/>
          </p:nvSpPr>
          <p:spPr>
            <a:xfrm>
              <a:off x="4525775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51048"/>
                <a:satOff val="5868"/>
                <a:lumOff val="-4677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51048"/>
                <a:satOff val="5868"/>
                <a:lumOff val="-467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0" name="Arrow: Chevron 18">
              <a:extLst>
                <a:ext uri="{FF2B5EF4-FFF2-40B4-BE49-F238E27FC236}">
                  <a16:creationId xmlns:a16="http://schemas.microsoft.com/office/drawing/2014/main" id="{9766A594-C233-CBD2-618B-6CD2E2B861DD}"/>
                </a:ext>
              </a:extLst>
            </p:cNvPr>
            <p:cNvSpPr/>
            <p:nvPr/>
          </p:nvSpPr>
          <p:spPr>
            <a:xfrm>
              <a:off x="5394184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56720"/>
                <a:satOff val="6519"/>
                <a:lumOff val="-5196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56720"/>
                <a:satOff val="6519"/>
                <a:lumOff val="-5196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1" name="Arrow: Chevron 19">
              <a:extLst>
                <a:ext uri="{FF2B5EF4-FFF2-40B4-BE49-F238E27FC236}">
                  <a16:creationId xmlns:a16="http://schemas.microsoft.com/office/drawing/2014/main" id="{717569A4-5C77-4535-3B05-B3BE8289B4A0}"/>
                </a:ext>
              </a:extLst>
            </p:cNvPr>
            <p:cNvSpPr/>
            <p:nvPr/>
          </p:nvSpPr>
          <p:spPr>
            <a:xfrm>
              <a:off x="6263281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62392"/>
                <a:satOff val="7171"/>
                <a:lumOff val="-5716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62392"/>
                <a:satOff val="7171"/>
                <a:lumOff val="-5716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2" name="Arrow: Chevron 20">
              <a:extLst>
                <a:ext uri="{FF2B5EF4-FFF2-40B4-BE49-F238E27FC236}">
                  <a16:creationId xmlns:a16="http://schemas.microsoft.com/office/drawing/2014/main" id="{F1805608-2B12-D831-721A-3C75BE3BA132}"/>
                </a:ext>
              </a:extLst>
            </p:cNvPr>
            <p:cNvSpPr/>
            <p:nvPr/>
          </p:nvSpPr>
          <p:spPr>
            <a:xfrm>
              <a:off x="7131690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68064"/>
                <a:satOff val="7823"/>
                <a:lumOff val="-6236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68064"/>
                <a:satOff val="7823"/>
                <a:lumOff val="-6236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3" name="Arrow: Chevron 21">
              <a:extLst>
                <a:ext uri="{FF2B5EF4-FFF2-40B4-BE49-F238E27FC236}">
                  <a16:creationId xmlns:a16="http://schemas.microsoft.com/office/drawing/2014/main" id="{4E3BB81F-6FB4-ECE7-C677-C3DCC50D65E1}"/>
                </a:ext>
              </a:extLst>
            </p:cNvPr>
            <p:cNvSpPr/>
            <p:nvPr/>
          </p:nvSpPr>
          <p:spPr>
            <a:xfrm>
              <a:off x="8000786" y="3803072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rgbClr val="860000"/>
            </a:solidFill>
          </p:spPr>
          <p:style>
            <a:lnRef idx="1">
              <a:schemeClr val="accent2">
                <a:hueOff val="73736"/>
                <a:satOff val="8475"/>
                <a:lumOff val="-6755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73736"/>
                <a:satOff val="8475"/>
                <a:lumOff val="-675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:a16="http://schemas.microsoft.com/office/drawing/2014/main" id="{89E3EE17-AF3D-8F34-F179-8F5833B6426B}"/>
                </a:ext>
              </a:extLst>
            </p:cNvPr>
            <p:cNvSpPr/>
            <p:nvPr/>
          </p:nvSpPr>
          <p:spPr>
            <a:xfrm>
              <a:off x="2788269" y="3917487"/>
              <a:ext cx="6258727" cy="915319"/>
            </a:xfrm>
            <a:custGeom>
              <a:avLst/>
              <a:gdLst>
                <a:gd name="connsiteX0" fmla="*/ 0 w 6258727"/>
                <a:gd name="connsiteY0" fmla="*/ 0 h 915319"/>
                <a:gd name="connsiteX1" fmla="*/ 6258727 w 6258727"/>
                <a:gd name="connsiteY1" fmla="*/ 0 h 915319"/>
                <a:gd name="connsiteX2" fmla="*/ 6258727 w 6258727"/>
                <a:gd name="connsiteY2" fmla="*/ 915319 h 915319"/>
                <a:gd name="connsiteX3" fmla="*/ 0 w 6258727"/>
                <a:gd name="connsiteY3" fmla="*/ 915319 h 915319"/>
                <a:gd name="connsiteX4" fmla="*/ 0 w 6258727"/>
                <a:gd name="connsiteY4" fmla="*/ 0 h 91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58727" h="915319">
                  <a:moveTo>
                    <a:pt x="0" y="0"/>
                  </a:moveTo>
                  <a:lnTo>
                    <a:pt x="6258727" y="0"/>
                  </a:lnTo>
                  <a:lnTo>
                    <a:pt x="6258727" y="915319"/>
                  </a:lnTo>
                  <a:lnTo>
                    <a:pt x="0" y="91531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56720"/>
                <a:satOff val="6519"/>
                <a:lumOff val="-5196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900" b="1" kern="1200" dirty="0"/>
                <a:t>Action to eliminate the cause of a detected nonconformity or other undesirable situation</a:t>
              </a:r>
              <a:endParaRPr lang="ar-SA" sz="1900" b="1" kern="1200" dirty="0"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:a16="http://schemas.microsoft.com/office/drawing/2014/main" id="{3BB6D6AE-B5A8-9127-F373-D6A13E86D6BC}"/>
                </a:ext>
              </a:extLst>
            </p:cNvPr>
            <p:cNvSpPr/>
            <p:nvPr/>
          </p:nvSpPr>
          <p:spPr>
            <a:xfrm>
              <a:off x="2788269" y="5017754"/>
              <a:ext cx="6178408" cy="561673"/>
            </a:xfrm>
            <a:custGeom>
              <a:avLst/>
              <a:gdLst>
                <a:gd name="connsiteX0" fmla="*/ 0 w 6178408"/>
                <a:gd name="connsiteY0" fmla="*/ 0 h 561673"/>
                <a:gd name="connsiteX1" fmla="*/ 6178408 w 6178408"/>
                <a:gd name="connsiteY1" fmla="*/ 0 h 561673"/>
                <a:gd name="connsiteX2" fmla="*/ 6178408 w 6178408"/>
                <a:gd name="connsiteY2" fmla="*/ 561673 h 561673"/>
                <a:gd name="connsiteX3" fmla="*/ 0 w 6178408"/>
                <a:gd name="connsiteY3" fmla="*/ 561673 h 561673"/>
                <a:gd name="connsiteX4" fmla="*/ 0 w 6178408"/>
                <a:gd name="connsiteY4" fmla="*/ 0 h 56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78408" h="561673">
                  <a:moveTo>
                    <a:pt x="0" y="0"/>
                  </a:moveTo>
                  <a:lnTo>
                    <a:pt x="6178408" y="0"/>
                  </a:lnTo>
                  <a:lnTo>
                    <a:pt x="6178408" y="561673"/>
                  </a:lnTo>
                  <a:lnTo>
                    <a:pt x="0" y="5616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060" tIns="99060" rIns="99060" bIns="99060" numCol="1" spcCol="1270" anchor="b" anchorCtr="0">
              <a:noAutofit/>
            </a:bodyPr>
            <a:lstStyle/>
            <a:p>
              <a:pPr marL="0" lvl="0" indent="0" algn="ctr" defTabSz="11557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600" b="1" kern="1200" dirty="0"/>
                <a:t>Preventive action</a:t>
              </a:r>
              <a:endParaRPr lang="ar-SA" sz="2600" b="1" kern="1200" dirty="0"/>
            </a:p>
          </p:txBody>
        </p:sp>
        <p:sp>
          <p:nvSpPr>
            <p:cNvPr id="26" name="Arrow: Chevron 24">
              <a:extLst>
                <a:ext uri="{FF2B5EF4-FFF2-40B4-BE49-F238E27FC236}">
                  <a16:creationId xmlns:a16="http://schemas.microsoft.com/office/drawing/2014/main" id="{18497DFA-BB9D-5C1C-01A1-DD80B448612B}"/>
                </a:ext>
              </a:extLst>
            </p:cNvPr>
            <p:cNvSpPr/>
            <p:nvPr/>
          </p:nvSpPr>
          <p:spPr>
            <a:xfrm>
              <a:off x="2788269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79408"/>
                <a:satOff val="9127"/>
                <a:lumOff val="-7275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79408"/>
                <a:satOff val="9127"/>
                <a:lumOff val="-727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7" name="Arrow: Chevron 25">
              <a:extLst>
                <a:ext uri="{FF2B5EF4-FFF2-40B4-BE49-F238E27FC236}">
                  <a16:creationId xmlns:a16="http://schemas.microsoft.com/office/drawing/2014/main" id="{F662C8F7-7257-4BE6-9497-7D8F5D04A65C}"/>
                </a:ext>
              </a:extLst>
            </p:cNvPr>
            <p:cNvSpPr/>
            <p:nvPr/>
          </p:nvSpPr>
          <p:spPr>
            <a:xfrm>
              <a:off x="3656679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85079"/>
                <a:satOff val="9779"/>
                <a:lumOff val="-7795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85079"/>
                <a:satOff val="9779"/>
                <a:lumOff val="-7795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29" name="Arrow: Chevron 26">
              <a:extLst>
                <a:ext uri="{FF2B5EF4-FFF2-40B4-BE49-F238E27FC236}">
                  <a16:creationId xmlns:a16="http://schemas.microsoft.com/office/drawing/2014/main" id="{774F4183-1A26-C05C-1C54-AF163B573F60}"/>
                </a:ext>
              </a:extLst>
            </p:cNvPr>
            <p:cNvSpPr/>
            <p:nvPr/>
          </p:nvSpPr>
          <p:spPr>
            <a:xfrm>
              <a:off x="4525775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90751"/>
                <a:satOff val="10431"/>
                <a:lumOff val="-8314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90751"/>
                <a:satOff val="10431"/>
                <a:lumOff val="-831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30" name="Arrow: Chevron 27">
              <a:extLst>
                <a:ext uri="{FF2B5EF4-FFF2-40B4-BE49-F238E27FC236}">
                  <a16:creationId xmlns:a16="http://schemas.microsoft.com/office/drawing/2014/main" id="{9101C632-E3CB-1F19-BFFB-6C538B89A4EE}"/>
                </a:ext>
              </a:extLst>
            </p:cNvPr>
            <p:cNvSpPr/>
            <p:nvPr/>
          </p:nvSpPr>
          <p:spPr>
            <a:xfrm>
              <a:off x="5394184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96423"/>
                <a:satOff val="11083"/>
                <a:lumOff val="-8834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96423"/>
                <a:satOff val="11083"/>
                <a:lumOff val="-883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31" name="Arrow: Chevron 28">
              <a:extLst>
                <a:ext uri="{FF2B5EF4-FFF2-40B4-BE49-F238E27FC236}">
                  <a16:creationId xmlns:a16="http://schemas.microsoft.com/office/drawing/2014/main" id="{69E884B4-8437-651A-D98C-4E2EDC9910DE}"/>
                </a:ext>
              </a:extLst>
            </p:cNvPr>
            <p:cNvSpPr/>
            <p:nvPr/>
          </p:nvSpPr>
          <p:spPr>
            <a:xfrm>
              <a:off x="6263281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102095"/>
                <a:satOff val="11735"/>
                <a:lumOff val="-9354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102095"/>
                <a:satOff val="11735"/>
                <a:lumOff val="-935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32" name="Arrow: Chevron 29">
              <a:extLst>
                <a:ext uri="{FF2B5EF4-FFF2-40B4-BE49-F238E27FC236}">
                  <a16:creationId xmlns:a16="http://schemas.microsoft.com/office/drawing/2014/main" id="{18F6FCBD-3A24-B208-F832-1FE8E422F213}"/>
                </a:ext>
              </a:extLst>
            </p:cNvPr>
            <p:cNvSpPr/>
            <p:nvPr/>
          </p:nvSpPr>
          <p:spPr>
            <a:xfrm>
              <a:off x="7131690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107767"/>
                <a:satOff val="12387"/>
                <a:lumOff val="-9873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107767"/>
                <a:satOff val="12387"/>
                <a:lumOff val="-98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33" name="Arrow: Chevron 30">
              <a:extLst>
                <a:ext uri="{FF2B5EF4-FFF2-40B4-BE49-F238E27FC236}">
                  <a16:creationId xmlns:a16="http://schemas.microsoft.com/office/drawing/2014/main" id="{9EDC4CC9-6D50-28D3-285D-3CD8E0093A11}"/>
                </a:ext>
              </a:extLst>
            </p:cNvPr>
            <p:cNvSpPr/>
            <p:nvPr/>
          </p:nvSpPr>
          <p:spPr>
            <a:xfrm>
              <a:off x="8000786" y="5579427"/>
              <a:ext cx="1445747" cy="1144149"/>
            </a:xfrm>
            <a:prstGeom prst="chevron">
              <a:avLst>
                <a:gd name="adj" fmla="val 70610"/>
              </a:avLst>
            </a:prstGeom>
            <a:solidFill>
              <a:schemeClr val="accent5">
                <a:lumMod val="50000"/>
              </a:schemeClr>
            </a:solidFill>
          </p:spPr>
          <p:style>
            <a:lnRef idx="1">
              <a:schemeClr val="accent2">
                <a:hueOff val="113439"/>
                <a:satOff val="13039"/>
                <a:lumOff val="-10393"/>
                <a:alphaOff val="0"/>
              </a:schemeClr>
            </a:lnRef>
            <a:fillRef idx="3">
              <a:scrgbClr r="0" g="0" b="0"/>
            </a:fillRef>
            <a:effectRef idx="3">
              <a:schemeClr val="accent2">
                <a:hueOff val="113439"/>
                <a:satOff val="13039"/>
                <a:lumOff val="-1039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EG"/>
            </a:p>
          </p:txBody>
        </p:sp>
        <p:sp>
          <p:nvSpPr>
            <p:cNvPr id="34" name="Freeform: Shape 31">
              <a:extLst>
                <a:ext uri="{FF2B5EF4-FFF2-40B4-BE49-F238E27FC236}">
                  <a16:creationId xmlns:a16="http://schemas.microsoft.com/office/drawing/2014/main" id="{F4E5BC1F-EDE4-2522-4787-E6550D9A6855}"/>
                </a:ext>
              </a:extLst>
            </p:cNvPr>
            <p:cNvSpPr/>
            <p:nvPr/>
          </p:nvSpPr>
          <p:spPr>
            <a:xfrm>
              <a:off x="2788269" y="5693842"/>
              <a:ext cx="6258727" cy="915319"/>
            </a:xfrm>
            <a:custGeom>
              <a:avLst/>
              <a:gdLst>
                <a:gd name="connsiteX0" fmla="*/ 0 w 6258727"/>
                <a:gd name="connsiteY0" fmla="*/ 0 h 915319"/>
                <a:gd name="connsiteX1" fmla="*/ 6258727 w 6258727"/>
                <a:gd name="connsiteY1" fmla="*/ 0 h 915319"/>
                <a:gd name="connsiteX2" fmla="*/ 6258727 w 6258727"/>
                <a:gd name="connsiteY2" fmla="*/ 915319 h 915319"/>
                <a:gd name="connsiteX3" fmla="*/ 0 w 6258727"/>
                <a:gd name="connsiteY3" fmla="*/ 915319 h 915319"/>
                <a:gd name="connsiteX4" fmla="*/ 0 w 6258727"/>
                <a:gd name="connsiteY4" fmla="*/ 0 h 91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58727" h="915319">
                  <a:moveTo>
                    <a:pt x="0" y="0"/>
                  </a:moveTo>
                  <a:lnTo>
                    <a:pt x="6258727" y="0"/>
                  </a:lnTo>
                  <a:lnTo>
                    <a:pt x="6258727" y="915319"/>
                  </a:lnTo>
                  <a:lnTo>
                    <a:pt x="0" y="91531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113439"/>
                <a:satOff val="13039"/>
                <a:lumOff val="-1039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marL="0" lvl="0" indent="0" algn="ctr" defTabSz="8445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900" b="1" kern="1200" dirty="0"/>
                <a:t>May arise from analysis of data and from lessons learned from corrective actions that may be applied to potential similar situations. </a:t>
              </a:r>
              <a:endParaRPr lang="ar-SA" sz="1900" b="1" kern="12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159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09"/>
    </mc:Choice>
    <mc:Fallback xmlns="">
      <p:transition spd="slow" advTm="4650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-217569" y="1019155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0"/>
                <a:latin typeface="+mn-lt"/>
                <a:ea typeface="+mn-ea"/>
                <a:cs typeface="+mn-cs"/>
              </a:rPr>
              <a:t>Corrective Action Cycle</a:t>
            </a:r>
            <a:endParaRPr lang="en-EG" sz="14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B1E9479-5D50-9AF1-21D3-C8ACB2EF92B3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9" name="Rectangle: Rounded Corners 24">
              <a:extLst>
                <a:ext uri="{FF2B5EF4-FFF2-40B4-BE49-F238E27FC236}">
                  <a16:creationId xmlns:a16="http://schemas.microsoft.com/office/drawing/2014/main" id="{A5325269-BF0F-7BCE-C1A6-62128BE94D4D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B01F199-8995-F35E-0DEA-880096ED4B5C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B678547-1389-9209-CF01-21A45452F5AF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304859-73EB-75B1-CB5C-1AFD044D3637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3" name="Graphic 21">
              <a:extLst>
                <a:ext uri="{FF2B5EF4-FFF2-40B4-BE49-F238E27FC236}">
                  <a16:creationId xmlns:a16="http://schemas.microsoft.com/office/drawing/2014/main" id="{243B83F0-4597-5327-7BC3-A17CA4EBEE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80549AB-76BF-9DE9-84BF-1FAC84B60226}"/>
              </a:ext>
            </a:extLst>
          </p:cNvPr>
          <p:cNvGrpSpPr/>
          <p:nvPr/>
        </p:nvGrpSpPr>
        <p:grpSpPr>
          <a:xfrm>
            <a:off x="1381660" y="2141974"/>
            <a:ext cx="9660130" cy="3740052"/>
            <a:chOff x="563117" y="1382308"/>
            <a:chExt cx="10868608" cy="4896695"/>
          </a:xfrm>
        </p:grpSpPr>
        <p:grpSp>
          <p:nvGrpSpPr>
            <p:cNvPr id="4" name="Google Shape;126;p16">
              <a:extLst>
                <a:ext uri="{FF2B5EF4-FFF2-40B4-BE49-F238E27FC236}">
                  <a16:creationId xmlns:a16="http://schemas.microsoft.com/office/drawing/2014/main" id="{76E8F125-4F2F-E7AC-8D36-A36B3B59A966}"/>
                </a:ext>
              </a:extLst>
            </p:cNvPr>
            <p:cNvGrpSpPr/>
            <p:nvPr/>
          </p:nvGrpSpPr>
          <p:grpSpPr>
            <a:xfrm>
              <a:off x="583913" y="1382308"/>
              <a:ext cx="5931801" cy="671865"/>
              <a:chOff x="3212428" y="999350"/>
              <a:chExt cx="5931801" cy="671865"/>
            </a:xfrm>
          </p:grpSpPr>
          <p:sp>
            <p:nvSpPr>
              <p:cNvPr id="28" name="Google Shape;127;p16">
                <a:extLst>
                  <a:ext uri="{FF2B5EF4-FFF2-40B4-BE49-F238E27FC236}">
                    <a16:creationId xmlns:a16="http://schemas.microsoft.com/office/drawing/2014/main" id="{5F04384E-6446-282A-4342-1C76921F2A12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128;p16">
                <a:extLst>
                  <a:ext uri="{FF2B5EF4-FFF2-40B4-BE49-F238E27FC236}">
                    <a16:creationId xmlns:a16="http://schemas.microsoft.com/office/drawing/2014/main" id="{FF1AD727-DF82-16B8-402A-6D9532877306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129;p16">
                <a:extLst>
                  <a:ext uri="{FF2B5EF4-FFF2-40B4-BE49-F238E27FC236}">
                    <a16:creationId xmlns:a16="http://schemas.microsoft.com/office/drawing/2014/main" id="{76F64A3B-78A5-B81A-8D17-954AD684DBF4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1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37" name="Google Shape;131;p16">
                <a:extLst>
                  <a:ext uri="{FF2B5EF4-FFF2-40B4-BE49-F238E27FC236}">
                    <a16:creationId xmlns:a16="http://schemas.microsoft.com/office/drawing/2014/main" id="{77EE3051-5302-0199-FBCF-52AD4507CDDB}"/>
                  </a:ext>
                </a:extLst>
              </p:cNvPr>
              <p:cNvSpPr txBox="1"/>
              <p:nvPr/>
            </p:nvSpPr>
            <p:spPr>
              <a:xfrm>
                <a:off x="4145962" y="1156589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Identify Non-Conformity</a:t>
                </a:r>
              </a:p>
            </p:txBody>
          </p:sp>
        </p:grpSp>
        <p:grpSp>
          <p:nvGrpSpPr>
            <p:cNvPr id="38" name="Google Shape;126;p16">
              <a:extLst>
                <a:ext uri="{FF2B5EF4-FFF2-40B4-BE49-F238E27FC236}">
                  <a16:creationId xmlns:a16="http://schemas.microsoft.com/office/drawing/2014/main" id="{E3C85DBC-72D6-ADC1-82E5-06D454ED9103}"/>
                </a:ext>
              </a:extLst>
            </p:cNvPr>
            <p:cNvGrpSpPr/>
            <p:nvPr/>
          </p:nvGrpSpPr>
          <p:grpSpPr>
            <a:xfrm>
              <a:off x="583912" y="2403177"/>
              <a:ext cx="5931801" cy="671865"/>
              <a:chOff x="3212428" y="999350"/>
              <a:chExt cx="5931801" cy="671865"/>
            </a:xfrm>
          </p:grpSpPr>
          <p:sp>
            <p:nvSpPr>
              <p:cNvPr id="39" name="Google Shape;127;p16">
                <a:extLst>
                  <a:ext uri="{FF2B5EF4-FFF2-40B4-BE49-F238E27FC236}">
                    <a16:creationId xmlns:a16="http://schemas.microsoft.com/office/drawing/2014/main" id="{FDA8D2BC-5ABD-1210-680F-B51DCC381E40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128;p16">
                <a:extLst>
                  <a:ext uri="{FF2B5EF4-FFF2-40B4-BE49-F238E27FC236}">
                    <a16:creationId xmlns:a16="http://schemas.microsoft.com/office/drawing/2014/main" id="{24658EB7-DF29-D6C9-571F-447AD923F90B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129;p16">
                <a:extLst>
                  <a:ext uri="{FF2B5EF4-FFF2-40B4-BE49-F238E27FC236}">
                    <a16:creationId xmlns:a16="http://schemas.microsoft.com/office/drawing/2014/main" id="{503ED822-C6C2-49A7-F155-D87789A023BA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3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42" name="Google Shape;131;p16">
                <a:extLst>
                  <a:ext uri="{FF2B5EF4-FFF2-40B4-BE49-F238E27FC236}">
                    <a16:creationId xmlns:a16="http://schemas.microsoft.com/office/drawing/2014/main" id="{357E46CA-1D68-9DE4-8C3A-E8271E92A813}"/>
                  </a:ext>
                </a:extLst>
              </p:cNvPr>
              <p:cNvSpPr txBox="1"/>
              <p:nvPr/>
            </p:nvSpPr>
            <p:spPr>
              <a:xfrm>
                <a:off x="4150643" y="1147251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Identify root cause </a:t>
                </a:r>
                <a:endParaRPr dirty="0">
                  <a:solidFill>
                    <a:srgbClr val="FFFFFF"/>
                  </a:solidFill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43" name="Google Shape;126;p16">
              <a:extLst>
                <a:ext uri="{FF2B5EF4-FFF2-40B4-BE49-F238E27FC236}">
                  <a16:creationId xmlns:a16="http://schemas.microsoft.com/office/drawing/2014/main" id="{966949A7-F889-854B-DD04-64C7A84C173E}"/>
                </a:ext>
              </a:extLst>
            </p:cNvPr>
            <p:cNvGrpSpPr/>
            <p:nvPr/>
          </p:nvGrpSpPr>
          <p:grpSpPr>
            <a:xfrm>
              <a:off x="5478521" y="3016685"/>
              <a:ext cx="5931801" cy="671865"/>
              <a:chOff x="3212428" y="999350"/>
              <a:chExt cx="5931801" cy="671865"/>
            </a:xfrm>
          </p:grpSpPr>
          <p:sp>
            <p:nvSpPr>
              <p:cNvPr id="44" name="Google Shape;127;p16">
                <a:extLst>
                  <a:ext uri="{FF2B5EF4-FFF2-40B4-BE49-F238E27FC236}">
                    <a16:creationId xmlns:a16="http://schemas.microsoft.com/office/drawing/2014/main" id="{58783F5E-D41C-24D9-5105-E761E43E2514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128;p16">
                <a:extLst>
                  <a:ext uri="{FF2B5EF4-FFF2-40B4-BE49-F238E27FC236}">
                    <a16:creationId xmlns:a16="http://schemas.microsoft.com/office/drawing/2014/main" id="{D55A8090-4B2A-30CA-9262-F4D467911DD7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129;p16">
                <a:extLst>
                  <a:ext uri="{FF2B5EF4-FFF2-40B4-BE49-F238E27FC236}">
                    <a16:creationId xmlns:a16="http://schemas.microsoft.com/office/drawing/2014/main" id="{62A927AA-73FF-8CBC-E857-7016C69E2A6C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4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47" name="Google Shape;131;p16">
                <a:extLst>
                  <a:ext uri="{FF2B5EF4-FFF2-40B4-BE49-F238E27FC236}">
                    <a16:creationId xmlns:a16="http://schemas.microsoft.com/office/drawing/2014/main" id="{404C18FC-ED11-9ABB-A7BD-00298ACF8F2A}"/>
                  </a:ext>
                </a:extLst>
              </p:cNvPr>
              <p:cNvSpPr txBox="1"/>
              <p:nvPr/>
            </p:nvSpPr>
            <p:spPr>
              <a:xfrm>
                <a:off x="4249621" y="1023201"/>
                <a:ext cx="4210424" cy="630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Identify the Corrective Action</a:t>
                </a:r>
              </a:p>
            </p:txBody>
          </p:sp>
        </p:grpSp>
        <p:grpSp>
          <p:nvGrpSpPr>
            <p:cNvPr id="48" name="Google Shape;126;p16">
              <a:extLst>
                <a:ext uri="{FF2B5EF4-FFF2-40B4-BE49-F238E27FC236}">
                  <a16:creationId xmlns:a16="http://schemas.microsoft.com/office/drawing/2014/main" id="{CDE4D476-4857-6039-7DB4-22DB560C18F8}"/>
                </a:ext>
              </a:extLst>
            </p:cNvPr>
            <p:cNvGrpSpPr/>
            <p:nvPr/>
          </p:nvGrpSpPr>
          <p:grpSpPr>
            <a:xfrm>
              <a:off x="605578" y="3646194"/>
              <a:ext cx="5931801" cy="671865"/>
              <a:chOff x="3212428" y="999350"/>
              <a:chExt cx="5931801" cy="671865"/>
            </a:xfrm>
          </p:grpSpPr>
          <p:sp>
            <p:nvSpPr>
              <p:cNvPr id="49" name="Google Shape;127;p16">
                <a:extLst>
                  <a:ext uri="{FF2B5EF4-FFF2-40B4-BE49-F238E27FC236}">
                    <a16:creationId xmlns:a16="http://schemas.microsoft.com/office/drawing/2014/main" id="{645646C3-75A7-7E83-8211-38941835EF16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rgbClr val="86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128;p16">
                <a:extLst>
                  <a:ext uri="{FF2B5EF4-FFF2-40B4-BE49-F238E27FC236}">
                    <a16:creationId xmlns:a16="http://schemas.microsoft.com/office/drawing/2014/main" id="{73A0E882-0806-03B4-73E3-24B3B7A52B0C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129;p16">
                <a:extLst>
                  <a:ext uri="{FF2B5EF4-FFF2-40B4-BE49-F238E27FC236}">
                    <a16:creationId xmlns:a16="http://schemas.microsoft.com/office/drawing/2014/main" id="{BAB584FC-4890-2EF4-E32D-6ADB2946A3F8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5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52" name="Google Shape;131;p16">
                <a:extLst>
                  <a:ext uri="{FF2B5EF4-FFF2-40B4-BE49-F238E27FC236}">
                    <a16:creationId xmlns:a16="http://schemas.microsoft.com/office/drawing/2014/main" id="{54D6EBFF-4E85-54F0-C4F2-BBBD9B1CE3E2}"/>
                  </a:ext>
                </a:extLst>
              </p:cNvPr>
              <p:cNvSpPr txBox="1"/>
              <p:nvPr/>
            </p:nvSpPr>
            <p:spPr>
              <a:xfrm>
                <a:off x="4124297" y="1153845"/>
                <a:ext cx="3779172" cy="3935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Assess the effect of Action</a:t>
                </a:r>
              </a:p>
            </p:txBody>
          </p:sp>
        </p:grpSp>
        <p:grpSp>
          <p:nvGrpSpPr>
            <p:cNvPr id="53" name="Google Shape;126;p16">
              <a:extLst>
                <a:ext uri="{FF2B5EF4-FFF2-40B4-BE49-F238E27FC236}">
                  <a16:creationId xmlns:a16="http://schemas.microsoft.com/office/drawing/2014/main" id="{1A128EA7-CA25-9B01-C636-5746FE869749}"/>
                </a:ext>
              </a:extLst>
            </p:cNvPr>
            <p:cNvGrpSpPr/>
            <p:nvPr/>
          </p:nvGrpSpPr>
          <p:grpSpPr>
            <a:xfrm>
              <a:off x="5478520" y="4302888"/>
              <a:ext cx="5931801" cy="671865"/>
              <a:chOff x="3212428" y="999350"/>
              <a:chExt cx="5931801" cy="671865"/>
            </a:xfrm>
          </p:grpSpPr>
          <p:sp>
            <p:nvSpPr>
              <p:cNvPr id="54" name="Google Shape;127;p16">
                <a:extLst>
                  <a:ext uri="{FF2B5EF4-FFF2-40B4-BE49-F238E27FC236}">
                    <a16:creationId xmlns:a16="http://schemas.microsoft.com/office/drawing/2014/main" id="{67B69FAF-19D3-76D8-DA06-40D72616EACA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rgbClr val="86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128;p16">
                <a:extLst>
                  <a:ext uri="{FF2B5EF4-FFF2-40B4-BE49-F238E27FC236}">
                    <a16:creationId xmlns:a16="http://schemas.microsoft.com/office/drawing/2014/main" id="{87751DFD-910B-EE20-29E2-502E9D58B8EB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129;p16">
                <a:extLst>
                  <a:ext uri="{FF2B5EF4-FFF2-40B4-BE49-F238E27FC236}">
                    <a16:creationId xmlns:a16="http://schemas.microsoft.com/office/drawing/2014/main" id="{81C476BF-3A12-98AC-7CE8-82BD48C8BB96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6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57" name="Google Shape;131;p16">
                <a:extLst>
                  <a:ext uri="{FF2B5EF4-FFF2-40B4-BE49-F238E27FC236}">
                    <a16:creationId xmlns:a16="http://schemas.microsoft.com/office/drawing/2014/main" id="{DA035CA3-448D-9696-E9EC-66D2EC2603F1}"/>
                  </a:ext>
                </a:extLst>
              </p:cNvPr>
              <p:cNvSpPr txBox="1"/>
              <p:nvPr/>
            </p:nvSpPr>
            <p:spPr>
              <a:xfrm>
                <a:off x="4271286" y="1147863"/>
                <a:ext cx="4872942" cy="3995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latin typeface="Roboto"/>
                    <a:ea typeface="Roboto"/>
                    <a:cs typeface="Roboto"/>
                    <a:sym typeface="Roboto"/>
                  </a:rPr>
                  <a:t>Implement the Corrective action</a:t>
                </a:r>
              </a:p>
            </p:txBody>
          </p:sp>
        </p:grpSp>
        <p:grpSp>
          <p:nvGrpSpPr>
            <p:cNvPr id="58" name="Google Shape;126;p16">
              <a:extLst>
                <a:ext uri="{FF2B5EF4-FFF2-40B4-BE49-F238E27FC236}">
                  <a16:creationId xmlns:a16="http://schemas.microsoft.com/office/drawing/2014/main" id="{9D10B213-4835-A9D5-118F-8F31CD617076}"/>
                </a:ext>
              </a:extLst>
            </p:cNvPr>
            <p:cNvGrpSpPr/>
            <p:nvPr/>
          </p:nvGrpSpPr>
          <p:grpSpPr>
            <a:xfrm>
              <a:off x="563117" y="4959582"/>
              <a:ext cx="5931801" cy="671865"/>
              <a:chOff x="3212428" y="999350"/>
              <a:chExt cx="5931801" cy="671865"/>
            </a:xfrm>
          </p:grpSpPr>
          <p:sp>
            <p:nvSpPr>
              <p:cNvPr id="59" name="Google Shape;127;p16">
                <a:extLst>
                  <a:ext uri="{FF2B5EF4-FFF2-40B4-BE49-F238E27FC236}">
                    <a16:creationId xmlns:a16="http://schemas.microsoft.com/office/drawing/2014/main" id="{4D3666FF-65F1-C163-CC8D-990C5E09D05E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60" name="Google Shape;128;p16">
                <a:extLst>
                  <a:ext uri="{FF2B5EF4-FFF2-40B4-BE49-F238E27FC236}">
                    <a16:creationId xmlns:a16="http://schemas.microsoft.com/office/drawing/2014/main" id="{173B88BE-2F2C-306E-EA9B-CAD36CE33FA7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129;p16">
                <a:extLst>
                  <a:ext uri="{FF2B5EF4-FFF2-40B4-BE49-F238E27FC236}">
                    <a16:creationId xmlns:a16="http://schemas.microsoft.com/office/drawing/2014/main" id="{C2E389F5-301D-80DF-032E-B833E6048D0B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7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62" name="Google Shape;131;p16">
                <a:extLst>
                  <a:ext uri="{FF2B5EF4-FFF2-40B4-BE49-F238E27FC236}">
                    <a16:creationId xmlns:a16="http://schemas.microsoft.com/office/drawing/2014/main" id="{98AB56F1-B2D0-79C5-966E-5F8DF2FA0D69}"/>
                  </a:ext>
                </a:extLst>
              </p:cNvPr>
              <p:cNvSpPr txBox="1"/>
              <p:nvPr/>
            </p:nvSpPr>
            <p:spPr>
              <a:xfrm>
                <a:off x="4100084" y="1146572"/>
                <a:ext cx="4597942" cy="4220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Roboto"/>
                    <a:ea typeface="Roboto"/>
                    <a:cs typeface="Roboto"/>
                    <a:sym typeface="Roboto"/>
                  </a:rPr>
                  <a:t>Follow-up the implementation</a:t>
                </a:r>
              </a:p>
            </p:txBody>
          </p:sp>
        </p:grpSp>
        <p:grpSp>
          <p:nvGrpSpPr>
            <p:cNvPr id="63" name="Google Shape;126;p16">
              <a:extLst>
                <a:ext uri="{FF2B5EF4-FFF2-40B4-BE49-F238E27FC236}">
                  <a16:creationId xmlns:a16="http://schemas.microsoft.com/office/drawing/2014/main" id="{C65C8FFA-78A3-4EA1-4B5A-CE2D53ABFFBF}"/>
                </a:ext>
              </a:extLst>
            </p:cNvPr>
            <p:cNvGrpSpPr/>
            <p:nvPr/>
          </p:nvGrpSpPr>
          <p:grpSpPr>
            <a:xfrm>
              <a:off x="5478519" y="5607138"/>
              <a:ext cx="5931801" cy="671865"/>
              <a:chOff x="3212428" y="999350"/>
              <a:chExt cx="5931801" cy="671865"/>
            </a:xfrm>
          </p:grpSpPr>
          <p:sp>
            <p:nvSpPr>
              <p:cNvPr id="64" name="Google Shape;127;p16">
                <a:extLst>
                  <a:ext uri="{FF2B5EF4-FFF2-40B4-BE49-F238E27FC236}">
                    <a16:creationId xmlns:a16="http://schemas.microsoft.com/office/drawing/2014/main" id="{B82581D0-07A2-E04D-C673-F9C4944BB6E3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65" name="Google Shape;128;p16">
                <a:extLst>
                  <a:ext uri="{FF2B5EF4-FFF2-40B4-BE49-F238E27FC236}">
                    <a16:creationId xmlns:a16="http://schemas.microsoft.com/office/drawing/2014/main" id="{CB2A5260-DCEC-8B83-5C3D-B7904D1727A2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129;p16">
                <a:extLst>
                  <a:ext uri="{FF2B5EF4-FFF2-40B4-BE49-F238E27FC236}">
                    <a16:creationId xmlns:a16="http://schemas.microsoft.com/office/drawing/2014/main" id="{BB96307A-27C3-C1E4-39ED-AFB3CF676374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8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67" name="Google Shape;131;p16">
                <a:extLst>
                  <a:ext uri="{FF2B5EF4-FFF2-40B4-BE49-F238E27FC236}">
                    <a16:creationId xmlns:a16="http://schemas.microsoft.com/office/drawing/2014/main" id="{C86EFB7A-C9B6-1D76-118E-AFE1CAC33A7E}"/>
                  </a:ext>
                </a:extLst>
              </p:cNvPr>
              <p:cNvSpPr txBox="1"/>
              <p:nvPr/>
            </p:nvSpPr>
            <p:spPr>
              <a:xfrm>
                <a:off x="4249622" y="1023659"/>
                <a:ext cx="4667817" cy="629791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a typeface="Roboto"/>
                    <a:cs typeface="Roboto"/>
                    <a:sym typeface="Roboto"/>
                  </a:rPr>
                  <a:t>Detect the effectiveness of action</a:t>
                </a:r>
              </a:p>
            </p:txBody>
          </p:sp>
        </p:grpSp>
        <p:grpSp>
          <p:nvGrpSpPr>
            <p:cNvPr id="68" name="Google Shape;126;p16">
              <a:extLst>
                <a:ext uri="{FF2B5EF4-FFF2-40B4-BE49-F238E27FC236}">
                  <a16:creationId xmlns:a16="http://schemas.microsoft.com/office/drawing/2014/main" id="{90971447-AC66-C5AE-4ACD-37ED86CD0BA0}"/>
                </a:ext>
              </a:extLst>
            </p:cNvPr>
            <p:cNvGrpSpPr/>
            <p:nvPr/>
          </p:nvGrpSpPr>
          <p:grpSpPr>
            <a:xfrm>
              <a:off x="5499924" y="1779086"/>
              <a:ext cx="5931801" cy="671865"/>
              <a:chOff x="3212428" y="999350"/>
              <a:chExt cx="5931801" cy="671865"/>
            </a:xfrm>
          </p:grpSpPr>
          <p:sp>
            <p:nvSpPr>
              <p:cNvPr id="69" name="Google Shape;127;p16">
                <a:extLst>
                  <a:ext uri="{FF2B5EF4-FFF2-40B4-BE49-F238E27FC236}">
                    <a16:creationId xmlns:a16="http://schemas.microsoft.com/office/drawing/2014/main" id="{3CDAF5CC-141F-A7B7-D6F7-00B52F99A944}"/>
                  </a:ext>
                </a:extLst>
              </p:cNvPr>
              <p:cNvSpPr/>
              <p:nvPr/>
            </p:nvSpPr>
            <p:spPr>
              <a:xfrm>
                <a:off x="3212428" y="999350"/>
                <a:ext cx="5931801" cy="671865"/>
              </a:xfrm>
              <a:custGeom>
                <a:avLst/>
                <a:gdLst/>
                <a:ahLst/>
                <a:cxnLst/>
                <a:rect l="l" t="t" r="r" b="b"/>
                <a:pathLst>
                  <a:path w="195109" h="22099" extrusionOk="0">
                    <a:moveTo>
                      <a:pt x="11050" y="1"/>
                    </a:moveTo>
                    <a:cubicBezTo>
                      <a:pt x="4954" y="1"/>
                      <a:pt x="1" y="4942"/>
                      <a:pt x="1" y="11050"/>
                    </a:cubicBezTo>
                    <a:cubicBezTo>
                      <a:pt x="1" y="17146"/>
                      <a:pt x="4954" y="22099"/>
                      <a:pt x="11050" y="22099"/>
                    </a:cubicBezTo>
                    <a:lnTo>
                      <a:pt x="195108" y="22099"/>
                    </a:lnTo>
                    <a:lnTo>
                      <a:pt x="195108" y="1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28;p16">
                <a:extLst>
                  <a:ext uri="{FF2B5EF4-FFF2-40B4-BE49-F238E27FC236}">
                    <a16:creationId xmlns:a16="http://schemas.microsoft.com/office/drawing/2014/main" id="{2F1CF79D-5916-223A-BD17-55B7AB5500C1}"/>
                  </a:ext>
                </a:extLst>
              </p:cNvPr>
              <p:cNvSpPr/>
              <p:nvPr/>
            </p:nvSpPr>
            <p:spPr>
              <a:xfrm>
                <a:off x="3286638" y="1072830"/>
                <a:ext cx="524899" cy="524899"/>
              </a:xfrm>
              <a:custGeom>
                <a:avLst/>
                <a:gdLst/>
                <a:ahLst/>
                <a:cxnLst/>
                <a:rect l="l" t="t" r="r" b="b"/>
                <a:pathLst>
                  <a:path w="17265" h="17265" extrusionOk="0">
                    <a:moveTo>
                      <a:pt x="8633" y="1"/>
                    </a:moveTo>
                    <a:cubicBezTo>
                      <a:pt x="3858" y="1"/>
                      <a:pt x="0" y="3858"/>
                      <a:pt x="0" y="8633"/>
                    </a:cubicBezTo>
                    <a:cubicBezTo>
                      <a:pt x="0" y="13395"/>
                      <a:pt x="3858" y="17265"/>
                      <a:pt x="8633" y="17265"/>
                    </a:cubicBezTo>
                    <a:cubicBezTo>
                      <a:pt x="13395" y="17265"/>
                      <a:pt x="17265" y="13395"/>
                      <a:pt x="17265" y="8633"/>
                    </a:cubicBezTo>
                    <a:cubicBezTo>
                      <a:pt x="17265" y="3858"/>
                      <a:pt x="13395" y="1"/>
                      <a:pt x="863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129;p16">
                <a:extLst>
                  <a:ext uri="{FF2B5EF4-FFF2-40B4-BE49-F238E27FC236}">
                    <a16:creationId xmlns:a16="http://schemas.microsoft.com/office/drawing/2014/main" id="{F8FEB5B9-3D43-5D83-5F65-D95E2A4DDCB3}"/>
                  </a:ext>
                </a:extLst>
              </p:cNvPr>
              <p:cNvSpPr/>
              <p:nvPr/>
            </p:nvSpPr>
            <p:spPr>
              <a:xfrm>
                <a:off x="3336587" y="1123144"/>
                <a:ext cx="424632" cy="424267"/>
              </a:xfrm>
              <a:custGeom>
                <a:avLst/>
                <a:gdLst/>
                <a:ahLst/>
                <a:cxnLst/>
                <a:rect l="l" t="t" r="r" b="b"/>
                <a:pathLst>
                  <a:path w="13967" h="13955" extrusionOk="0">
                    <a:moveTo>
                      <a:pt x="13967" y="6978"/>
                    </a:moveTo>
                    <a:cubicBezTo>
                      <a:pt x="13967" y="10835"/>
                      <a:pt x="10847" y="13955"/>
                      <a:pt x="6990" y="13955"/>
                    </a:cubicBezTo>
                    <a:cubicBezTo>
                      <a:pt x="3132" y="13955"/>
                      <a:pt x="1" y="10835"/>
                      <a:pt x="1" y="6978"/>
                    </a:cubicBezTo>
                    <a:cubicBezTo>
                      <a:pt x="1" y="3120"/>
                      <a:pt x="3132" y="1"/>
                      <a:pt x="6990" y="1"/>
                    </a:cubicBezTo>
                    <a:cubicBezTo>
                      <a:pt x="10847" y="1"/>
                      <a:pt x="13967" y="3120"/>
                      <a:pt x="13967" y="6978"/>
                    </a:cubicBez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</p:spPr>
            <p:txBody>
              <a:bodyPr spcFirstLastPara="1" wrap="square" lIns="0" tIns="91425" rIns="0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000" dirty="0">
                    <a:solidFill>
                      <a:srgbClr val="434343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2</a:t>
                </a:r>
                <a:endParaRPr sz="2000" dirty="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72" name="Google Shape;131;p16">
                <a:extLst>
                  <a:ext uri="{FF2B5EF4-FFF2-40B4-BE49-F238E27FC236}">
                    <a16:creationId xmlns:a16="http://schemas.microsoft.com/office/drawing/2014/main" id="{021EA0FB-77D0-6617-445B-7BCC6A283FCE}"/>
                  </a:ext>
                </a:extLst>
              </p:cNvPr>
              <p:cNvSpPr txBox="1"/>
              <p:nvPr/>
            </p:nvSpPr>
            <p:spPr>
              <a:xfrm>
                <a:off x="4228218" y="1131548"/>
                <a:ext cx="3210900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Identify Correction</a:t>
                </a:r>
                <a:endParaRPr dirty="0">
                  <a:solidFill>
                    <a:srgbClr val="FFFFFF"/>
                  </a:solidFill>
                  <a:ea typeface="Roboto"/>
                  <a:cs typeface="Roboto"/>
                  <a:sym typeface="Roboto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6361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84"/>
    </mc:Choice>
    <mc:Fallback xmlns="">
      <p:transition spd="slow" advTm="19978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65BFBD01-377A-3AC2-3043-E33483D11D85}"/>
              </a:ext>
            </a:extLst>
          </p:cNvPr>
          <p:cNvSpPr txBox="1">
            <a:spLocks/>
          </p:cNvSpPr>
          <p:nvPr/>
        </p:nvSpPr>
        <p:spPr>
          <a:xfrm>
            <a:off x="-434432" y="915842"/>
            <a:ext cx="10247158" cy="6463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>
                <a:ln w="0"/>
                <a:latin typeface="+mn-lt"/>
                <a:ea typeface="+mn-ea"/>
                <a:cs typeface="+mn-cs"/>
              </a:rPr>
              <a:t>Reporting the Audit</a:t>
            </a:r>
            <a:endParaRPr lang="en-US" sz="2800" dirty="0">
              <a:ln w="0"/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922BADB-5814-3B34-EBFF-27CF959142EB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14" name="Rectangle: Rounded Corners 24">
              <a:extLst>
                <a:ext uri="{FF2B5EF4-FFF2-40B4-BE49-F238E27FC236}">
                  <a16:creationId xmlns:a16="http://schemas.microsoft.com/office/drawing/2014/main" id="{0AE42538-221A-C773-DB9D-EE5094AAE110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A736A9F-AD9C-76DA-2C02-FB24E989EBA2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0F4E086-25B1-AF9C-D999-DD4EFD0B5886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43B3D1F-F006-D85B-AE1B-B8C832AA6AF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9" name="Graphic 21">
              <a:extLst>
                <a:ext uri="{FF2B5EF4-FFF2-40B4-BE49-F238E27FC236}">
                  <a16:creationId xmlns:a16="http://schemas.microsoft.com/office/drawing/2014/main" id="{BEDE3341-4623-F864-5D63-C49E2804B5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pic>
        <p:nvPicPr>
          <p:cNvPr id="4" name="Picture 2" descr="Using ISO 19011 to Guide Your Management System Audit Program - The Auditor">
            <a:extLst>
              <a:ext uri="{FF2B5EF4-FFF2-40B4-BE49-F238E27FC236}">
                <a16:creationId xmlns:a16="http://schemas.microsoft.com/office/drawing/2014/main" id="{ED3F3E33-763D-8D5C-8D02-B2DFA5B60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09" y="2000139"/>
            <a:ext cx="6526941" cy="365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671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24"/>
    </mc:Choice>
    <mc:Fallback xmlns="">
      <p:transition spd="slow" advTm="11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E19C3D-3255-1DE1-6948-206A8A14B156}"/>
              </a:ext>
            </a:extLst>
          </p:cNvPr>
          <p:cNvSpPr txBox="1"/>
          <p:nvPr/>
        </p:nvSpPr>
        <p:spPr>
          <a:xfrm>
            <a:off x="866381" y="985957"/>
            <a:ext cx="8863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0"/>
                <a:latin typeface="+mn-lt"/>
                <a:ea typeface="+mn-ea"/>
                <a:cs typeface="+mn-cs"/>
              </a:rPr>
              <a:t>Reporting On The Audit and Close-out</a:t>
            </a:r>
            <a:endParaRPr lang="en-EG" sz="9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5892BF2-205E-0FE2-FD55-151B4AC69CC7}"/>
              </a:ext>
            </a:extLst>
          </p:cNvPr>
          <p:cNvGrpSpPr/>
          <p:nvPr/>
        </p:nvGrpSpPr>
        <p:grpSpPr>
          <a:xfrm>
            <a:off x="617280" y="268963"/>
            <a:ext cx="11366711" cy="5786944"/>
            <a:chOff x="617280" y="268963"/>
            <a:chExt cx="11366711" cy="5786944"/>
          </a:xfrm>
        </p:grpSpPr>
        <p:sp>
          <p:nvSpPr>
            <p:cNvPr id="8" name="Rectangle: Rounded Corners 24">
              <a:extLst>
                <a:ext uri="{FF2B5EF4-FFF2-40B4-BE49-F238E27FC236}">
                  <a16:creationId xmlns:a16="http://schemas.microsoft.com/office/drawing/2014/main" id="{A2F06283-E62D-31AF-D5B0-CD155C41A1B7}"/>
                </a:ext>
              </a:extLst>
            </p:cNvPr>
            <p:cNvSpPr/>
            <p:nvPr/>
          </p:nvSpPr>
          <p:spPr>
            <a:xfrm>
              <a:off x="617280" y="1685495"/>
              <a:ext cx="10812720" cy="4370412"/>
            </a:xfrm>
            <a:prstGeom prst="roundRect">
              <a:avLst>
                <a:gd name="adj" fmla="val 6140"/>
              </a:avLst>
            </a:prstGeom>
            <a:solidFill>
              <a:schemeClr val="bg1"/>
            </a:solidFill>
            <a:ln w="38100">
              <a:solidFill>
                <a:srgbClr val="00B0F0"/>
              </a:solidFill>
            </a:ln>
            <a:effectLst>
              <a:outerShdw blurRad="571500" sx="86000" sy="86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7B78CE0-C9AE-5BB8-E2F4-AE9C4D7297FA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EB7DE6D-64D0-6F37-1EDE-4BACD475266D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lexandria" charset="0"/>
                </a:rPr>
                <a:t>Lecture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C0BB46D-B9F5-A498-5504-6AAB07660C40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02</a:t>
              </a:r>
            </a:p>
          </p:txBody>
        </p:sp>
        <p:pic>
          <p:nvPicPr>
            <p:cNvPr id="12" name="Graphic 21">
              <a:extLst>
                <a:ext uri="{FF2B5EF4-FFF2-40B4-BE49-F238E27FC236}">
                  <a16:creationId xmlns:a16="http://schemas.microsoft.com/office/drawing/2014/main" id="{006FB0FE-7770-FF66-2A5B-1AB5544479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77" b="25429"/>
            <a:stretch>
              <a:fillRect/>
            </a:stretch>
          </p:blipFill>
          <p:spPr>
            <a:xfrm>
              <a:off x="9678850" y="268963"/>
              <a:ext cx="2305141" cy="107634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0DED501-3D74-9DFD-6743-DB249B5B7105}"/>
              </a:ext>
            </a:extLst>
          </p:cNvPr>
          <p:cNvGrpSpPr/>
          <p:nvPr/>
        </p:nvGrpSpPr>
        <p:grpSpPr>
          <a:xfrm>
            <a:off x="1708825" y="2257181"/>
            <a:ext cx="9568628" cy="3369030"/>
            <a:chOff x="1094851" y="2230937"/>
            <a:chExt cx="9568628" cy="3369030"/>
          </a:xfrm>
        </p:grpSpPr>
        <p:grpSp>
          <p:nvGrpSpPr>
            <p:cNvPr id="201" name="Google Shape;174;p17">
              <a:extLst>
                <a:ext uri="{FF2B5EF4-FFF2-40B4-BE49-F238E27FC236}">
                  <a16:creationId xmlns:a16="http://schemas.microsoft.com/office/drawing/2014/main" id="{7D3657D2-DB3D-D5AF-DF09-25879F201729}"/>
                </a:ext>
              </a:extLst>
            </p:cNvPr>
            <p:cNvGrpSpPr/>
            <p:nvPr/>
          </p:nvGrpSpPr>
          <p:grpSpPr>
            <a:xfrm flipH="1">
              <a:off x="1094851" y="2238280"/>
              <a:ext cx="2875135" cy="1073465"/>
              <a:chOff x="4097488" y="1712947"/>
              <a:chExt cx="2635535" cy="1073465"/>
            </a:xfrm>
          </p:grpSpPr>
          <p:sp>
            <p:nvSpPr>
              <p:cNvPr id="202" name="Google Shape;175;p17">
                <a:extLst>
                  <a:ext uri="{FF2B5EF4-FFF2-40B4-BE49-F238E27FC236}">
                    <a16:creationId xmlns:a16="http://schemas.microsoft.com/office/drawing/2014/main" id="{AF553A73-CA55-008E-5326-398ED6D72C9F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" name="Google Shape;176;p17">
                <a:extLst>
                  <a:ext uri="{FF2B5EF4-FFF2-40B4-BE49-F238E27FC236}">
                    <a16:creationId xmlns:a16="http://schemas.microsoft.com/office/drawing/2014/main" id="{75571FE0-1E2B-A7B5-39A3-8A74991B6561}"/>
                  </a:ext>
                </a:extLst>
              </p:cNvPr>
              <p:cNvSpPr txBox="1"/>
              <p:nvPr/>
            </p:nvSpPr>
            <p:spPr>
              <a:xfrm>
                <a:off x="4241507" y="1943253"/>
                <a:ext cx="1670483" cy="53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Audit Details and participants</a:t>
                </a:r>
                <a:endParaRPr dirty="0">
                  <a:solidFill>
                    <a:srgbClr val="FFFFFF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04" name="Google Shape;177;p17">
                <a:extLst>
                  <a:ext uri="{FF2B5EF4-FFF2-40B4-BE49-F238E27FC236}">
                    <a16:creationId xmlns:a16="http://schemas.microsoft.com/office/drawing/2014/main" id="{8E6C17D3-D707-8245-5001-6DF5B016CE9D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1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05" name="Google Shape;178;p17">
                <a:extLst>
                  <a:ext uri="{FF2B5EF4-FFF2-40B4-BE49-F238E27FC236}">
                    <a16:creationId xmlns:a16="http://schemas.microsoft.com/office/drawing/2014/main" id="{1EE419AB-DBBE-1392-E296-FA78E747C354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</p:grpSpPr>
            <p:sp>
              <p:nvSpPr>
                <p:cNvPr id="206" name="Google Shape;179;p17">
                  <a:extLst>
                    <a:ext uri="{FF2B5EF4-FFF2-40B4-BE49-F238E27FC236}">
                      <a16:creationId xmlns:a16="http://schemas.microsoft.com/office/drawing/2014/main" id="{5CF474C2-47B0-49CF-0019-770EBDC2BADB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accent1"/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7" name="Google Shape;180;p17">
                  <a:extLst>
                    <a:ext uri="{FF2B5EF4-FFF2-40B4-BE49-F238E27FC236}">
                      <a16:creationId xmlns:a16="http://schemas.microsoft.com/office/drawing/2014/main" id="{A1B1F0A7-E522-CC3A-4825-2C89BA7505F6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08" name="Google Shape;174;p17">
              <a:extLst>
                <a:ext uri="{FF2B5EF4-FFF2-40B4-BE49-F238E27FC236}">
                  <a16:creationId xmlns:a16="http://schemas.microsoft.com/office/drawing/2014/main" id="{38C55D93-ED5B-830C-1D1F-9EBD1DA1423F}"/>
                </a:ext>
              </a:extLst>
            </p:cNvPr>
            <p:cNvGrpSpPr/>
            <p:nvPr/>
          </p:nvGrpSpPr>
          <p:grpSpPr>
            <a:xfrm flipH="1">
              <a:off x="7727749" y="2230937"/>
              <a:ext cx="2875135" cy="1073465"/>
              <a:chOff x="4097488" y="1712947"/>
              <a:chExt cx="2635535" cy="1073465"/>
            </a:xfrm>
            <a:solidFill>
              <a:schemeClr val="tx1"/>
            </a:solidFill>
          </p:grpSpPr>
          <p:sp>
            <p:nvSpPr>
              <p:cNvPr id="209" name="Google Shape;175;p17">
                <a:extLst>
                  <a:ext uri="{FF2B5EF4-FFF2-40B4-BE49-F238E27FC236}">
                    <a16:creationId xmlns:a16="http://schemas.microsoft.com/office/drawing/2014/main" id="{66481BF6-EFA5-FFB2-6C72-6E6657E3D4A7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176;p17">
                <a:extLst>
                  <a:ext uri="{FF2B5EF4-FFF2-40B4-BE49-F238E27FC236}">
                    <a16:creationId xmlns:a16="http://schemas.microsoft.com/office/drawing/2014/main" id="{C9DDEB37-BDD4-5E1B-0789-0FEB2615CE92}"/>
                  </a:ext>
                </a:extLst>
              </p:cNvPr>
              <p:cNvSpPr txBox="1"/>
              <p:nvPr/>
            </p:nvSpPr>
            <p:spPr>
              <a:xfrm>
                <a:off x="4300406" y="1857444"/>
                <a:ext cx="1611585" cy="71391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</a:t>
                </a:r>
                <a:r>
                  <a:rPr lang="en-US" sz="1800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udit objectives</a:t>
                </a:r>
              </a:p>
            </p:txBody>
          </p:sp>
          <p:sp>
            <p:nvSpPr>
              <p:cNvPr id="211" name="Google Shape;177;p17">
                <a:extLst>
                  <a:ext uri="{FF2B5EF4-FFF2-40B4-BE49-F238E27FC236}">
                    <a16:creationId xmlns:a16="http://schemas.microsoft.com/office/drawing/2014/main" id="{54C43C0C-5EEF-C3C1-BDF5-E0806B1CFD00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3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12" name="Google Shape;178;p17">
                <a:extLst>
                  <a:ext uri="{FF2B5EF4-FFF2-40B4-BE49-F238E27FC236}">
                    <a16:creationId xmlns:a16="http://schemas.microsoft.com/office/drawing/2014/main" id="{452EE9C7-B7C1-F98C-7B2A-080706A5C61F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  <a:grpFill/>
            </p:grpSpPr>
            <p:sp>
              <p:nvSpPr>
                <p:cNvPr id="213" name="Google Shape;179;p17">
                  <a:extLst>
                    <a:ext uri="{FF2B5EF4-FFF2-40B4-BE49-F238E27FC236}">
                      <a16:creationId xmlns:a16="http://schemas.microsoft.com/office/drawing/2014/main" id="{0529B81C-D1C3-BD5A-111F-6E5472AF340D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tx1"/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4" name="Google Shape;180;p17">
                  <a:extLst>
                    <a:ext uri="{FF2B5EF4-FFF2-40B4-BE49-F238E27FC236}">
                      <a16:creationId xmlns:a16="http://schemas.microsoft.com/office/drawing/2014/main" id="{B24A26A2-5396-C27A-A6F4-3F3FA51A92C4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  <p:grpSp>
          <p:nvGrpSpPr>
            <p:cNvPr id="215" name="Google Shape;174;p17">
              <a:extLst>
                <a:ext uri="{FF2B5EF4-FFF2-40B4-BE49-F238E27FC236}">
                  <a16:creationId xmlns:a16="http://schemas.microsoft.com/office/drawing/2014/main" id="{CF50AFB8-F71D-9764-25AC-C5904240D6EF}"/>
                </a:ext>
              </a:extLst>
            </p:cNvPr>
            <p:cNvGrpSpPr/>
            <p:nvPr/>
          </p:nvGrpSpPr>
          <p:grpSpPr>
            <a:xfrm flipH="1">
              <a:off x="1165945" y="3351123"/>
              <a:ext cx="2875135" cy="1073465"/>
              <a:chOff x="4097488" y="1712947"/>
              <a:chExt cx="2635535" cy="1073465"/>
            </a:xfrm>
          </p:grpSpPr>
          <p:sp>
            <p:nvSpPr>
              <p:cNvPr id="216" name="Google Shape;175;p17">
                <a:extLst>
                  <a:ext uri="{FF2B5EF4-FFF2-40B4-BE49-F238E27FC236}">
                    <a16:creationId xmlns:a16="http://schemas.microsoft.com/office/drawing/2014/main" id="{7C0C4850-2A66-1728-EDC7-3B6A55A9CE44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176;p17">
                <a:extLst>
                  <a:ext uri="{FF2B5EF4-FFF2-40B4-BE49-F238E27FC236}">
                    <a16:creationId xmlns:a16="http://schemas.microsoft.com/office/drawing/2014/main" id="{356CF239-CFC1-5063-8E4E-3672BD34025E}"/>
                  </a:ext>
                </a:extLst>
              </p:cNvPr>
              <p:cNvSpPr txBox="1"/>
              <p:nvPr/>
            </p:nvSpPr>
            <p:spPr>
              <a:xfrm>
                <a:off x="4437957" y="1943253"/>
                <a:ext cx="1474032" cy="53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Audit Scope</a:t>
                </a:r>
              </a:p>
            </p:txBody>
          </p:sp>
          <p:sp>
            <p:nvSpPr>
              <p:cNvPr id="218" name="Google Shape;177;p17">
                <a:extLst>
                  <a:ext uri="{FF2B5EF4-FFF2-40B4-BE49-F238E27FC236}">
                    <a16:creationId xmlns:a16="http://schemas.microsoft.com/office/drawing/2014/main" id="{994F8096-D6A0-7957-B872-FEACC89AA3CE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4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19" name="Google Shape;178;p17">
                <a:extLst>
                  <a:ext uri="{FF2B5EF4-FFF2-40B4-BE49-F238E27FC236}">
                    <a16:creationId xmlns:a16="http://schemas.microsoft.com/office/drawing/2014/main" id="{456DD174-1AC3-B353-272D-DCCD05344BA7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</p:grpSpPr>
            <p:sp>
              <p:nvSpPr>
                <p:cNvPr id="220" name="Google Shape;179;p17">
                  <a:extLst>
                    <a:ext uri="{FF2B5EF4-FFF2-40B4-BE49-F238E27FC236}">
                      <a16:creationId xmlns:a16="http://schemas.microsoft.com/office/drawing/2014/main" id="{F311E1CC-CD42-B11F-0056-C2CA43AB9E8C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accent2"/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1" name="Google Shape;180;p17">
                  <a:extLst>
                    <a:ext uri="{FF2B5EF4-FFF2-40B4-BE49-F238E27FC236}">
                      <a16:creationId xmlns:a16="http://schemas.microsoft.com/office/drawing/2014/main" id="{F119A280-8CA7-E9E5-F256-63D3A557CB05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22" name="Google Shape;174;p17">
              <a:extLst>
                <a:ext uri="{FF2B5EF4-FFF2-40B4-BE49-F238E27FC236}">
                  <a16:creationId xmlns:a16="http://schemas.microsoft.com/office/drawing/2014/main" id="{27BF4216-C4A6-E37D-01C4-40AC8D8FA6FA}"/>
                </a:ext>
              </a:extLst>
            </p:cNvPr>
            <p:cNvGrpSpPr/>
            <p:nvPr/>
          </p:nvGrpSpPr>
          <p:grpSpPr>
            <a:xfrm flipH="1">
              <a:off x="4412503" y="3361641"/>
              <a:ext cx="2875135" cy="1073465"/>
              <a:chOff x="4097488" y="1712947"/>
              <a:chExt cx="2635535" cy="1073465"/>
            </a:xfrm>
            <a:solidFill>
              <a:srgbClr val="860000"/>
            </a:solidFill>
          </p:grpSpPr>
          <p:sp>
            <p:nvSpPr>
              <p:cNvPr id="223" name="Google Shape;175;p17">
                <a:extLst>
                  <a:ext uri="{FF2B5EF4-FFF2-40B4-BE49-F238E27FC236}">
                    <a16:creationId xmlns:a16="http://schemas.microsoft.com/office/drawing/2014/main" id="{DC1C977A-000A-33A2-5465-0209A2981B14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24" name="Google Shape;176;p17">
                <a:extLst>
                  <a:ext uri="{FF2B5EF4-FFF2-40B4-BE49-F238E27FC236}">
                    <a16:creationId xmlns:a16="http://schemas.microsoft.com/office/drawing/2014/main" id="{4CA59863-4EB3-DF5E-3BA0-B20949B77092}"/>
                  </a:ext>
                </a:extLst>
              </p:cNvPr>
              <p:cNvSpPr txBox="1"/>
              <p:nvPr/>
            </p:nvSpPr>
            <p:spPr>
              <a:xfrm>
                <a:off x="4400676" y="1838569"/>
                <a:ext cx="1511318" cy="7184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Audit Criteria</a:t>
                </a:r>
              </a:p>
            </p:txBody>
          </p:sp>
          <p:sp>
            <p:nvSpPr>
              <p:cNvPr id="225" name="Google Shape;177;p17">
                <a:extLst>
                  <a:ext uri="{FF2B5EF4-FFF2-40B4-BE49-F238E27FC236}">
                    <a16:creationId xmlns:a16="http://schemas.microsoft.com/office/drawing/2014/main" id="{116B41C4-4F8D-B4D1-8CA6-2DC5F711BDB1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5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26" name="Google Shape;178;p17">
                <a:extLst>
                  <a:ext uri="{FF2B5EF4-FFF2-40B4-BE49-F238E27FC236}">
                    <a16:creationId xmlns:a16="http://schemas.microsoft.com/office/drawing/2014/main" id="{F8F146AF-9A6D-E352-8612-CB49BB03F135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  <a:grpFill/>
            </p:grpSpPr>
            <p:sp>
              <p:nvSpPr>
                <p:cNvPr id="227" name="Google Shape;179;p17">
                  <a:extLst>
                    <a:ext uri="{FF2B5EF4-FFF2-40B4-BE49-F238E27FC236}">
                      <a16:creationId xmlns:a16="http://schemas.microsoft.com/office/drawing/2014/main" id="{D3CA6C05-2A79-A6D5-6B9F-99E54A6F5315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grpFill/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8" name="Google Shape;180;p17">
                  <a:extLst>
                    <a:ext uri="{FF2B5EF4-FFF2-40B4-BE49-F238E27FC236}">
                      <a16:creationId xmlns:a16="http://schemas.microsoft.com/office/drawing/2014/main" id="{F7CF9653-6D6B-C519-3DF6-196AB8CEFBA9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29" name="Google Shape;174;p17">
              <a:extLst>
                <a:ext uri="{FF2B5EF4-FFF2-40B4-BE49-F238E27FC236}">
                  <a16:creationId xmlns:a16="http://schemas.microsoft.com/office/drawing/2014/main" id="{3B2BF5C0-43E8-E908-3A57-68325A545700}"/>
                </a:ext>
              </a:extLst>
            </p:cNvPr>
            <p:cNvGrpSpPr/>
            <p:nvPr/>
          </p:nvGrpSpPr>
          <p:grpSpPr>
            <a:xfrm flipH="1">
              <a:off x="7727747" y="3357155"/>
              <a:ext cx="2935732" cy="1073465"/>
              <a:chOff x="4097488" y="1712947"/>
              <a:chExt cx="2635535" cy="1073465"/>
            </a:xfrm>
            <a:solidFill>
              <a:schemeClr val="accent5">
                <a:lumMod val="60000"/>
                <a:lumOff val="40000"/>
              </a:schemeClr>
            </a:solidFill>
          </p:grpSpPr>
          <p:sp>
            <p:nvSpPr>
              <p:cNvPr id="230" name="Google Shape;175;p17">
                <a:extLst>
                  <a:ext uri="{FF2B5EF4-FFF2-40B4-BE49-F238E27FC236}">
                    <a16:creationId xmlns:a16="http://schemas.microsoft.com/office/drawing/2014/main" id="{AE874D7E-CC07-1397-808A-1C2667EED6EE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176;p17">
                <a:extLst>
                  <a:ext uri="{FF2B5EF4-FFF2-40B4-BE49-F238E27FC236}">
                    <a16:creationId xmlns:a16="http://schemas.microsoft.com/office/drawing/2014/main" id="{2F5C5435-EEDF-3065-BC2F-7417A97611ED}"/>
                  </a:ext>
                </a:extLst>
              </p:cNvPr>
              <p:cNvSpPr txBox="1"/>
              <p:nvPr/>
            </p:nvSpPr>
            <p:spPr>
              <a:xfrm>
                <a:off x="4151887" y="1943253"/>
                <a:ext cx="1894141" cy="5355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a typeface="Roboto"/>
                    <a:cs typeface="Roboto"/>
                    <a:sym typeface="Roboto"/>
                  </a:rPr>
                  <a:t>Summary on audit activities</a:t>
                </a:r>
              </a:p>
            </p:txBody>
          </p:sp>
          <p:sp>
            <p:nvSpPr>
              <p:cNvPr id="232" name="Google Shape;177;p17">
                <a:extLst>
                  <a:ext uri="{FF2B5EF4-FFF2-40B4-BE49-F238E27FC236}">
                    <a16:creationId xmlns:a16="http://schemas.microsoft.com/office/drawing/2014/main" id="{55B047A8-929E-6131-E79A-FF4A5DA75DF0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6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33" name="Google Shape;178;p17">
                <a:extLst>
                  <a:ext uri="{FF2B5EF4-FFF2-40B4-BE49-F238E27FC236}">
                    <a16:creationId xmlns:a16="http://schemas.microsoft.com/office/drawing/2014/main" id="{DAE081B5-1B84-3905-E617-67EF84BB7A7F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  <a:grpFill/>
            </p:grpSpPr>
            <p:sp>
              <p:nvSpPr>
                <p:cNvPr id="234" name="Google Shape;179;p17">
                  <a:extLst>
                    <a:ext uri="{FF2B5EF4-FFF2-40B4-BE49-F238E27FC236}">
                      <a16:creationId xmlns:a16="http://schemas.microsoft.com/office/drawing/2014/main" id="{452F9AD9-8B73-4AEE-3E93-3201A49ACC93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grpFill/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5" name="Google Shape;180;p17">
                  <a:extLst>
                    <a:ext uri="{FF2B5EF4-FFF2-40B4-BE49-F238E27FC236}">
                      <a16:creationId xmlns:a16="http://schemas.microsoft.com/office/drawing/2014/main" id="{693BEEA0-F5BA-F2EA-BF2D-48CDE40579A0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36" name="Google Shape;174;p17">
              <a:extLst>
                <a:ext uri="{FF2B5EF4-FFF2-40B4-BE49-F238E27FC236}">
                  <a16:creationId xmlns:a16="http://schemas.microsoft.com/office/drawing/2014/main" id="{4507AB8C-862A-2BE2-3BDD-DB62E4BF1FC6}"/>
                </a:ext>
              </a:extLst>
            </p:cNvPr>
            <p:cNvGrpSpPr/>
            <p:nvPr/>
          </p:nvGrpSpPr>
          <p:grpSpPr>
            <a:xfrm flipH="1">
              <a:off x="1256541" y="4526502"/>
              <a:ext cx="2875135" cy="1073465"/>
              <a:chOff x="4097488" y="1712947"/>
              <a:chExt cx="2635535" cy="1073465"/>
            </a:xfrm>
            <a:solidFill>
              <a:srgbClr val="005874"/>
            </a:solidFill>
          </p:grpSpPr>
          <p:sp>
            <p:nvSpPr>
              <p:cNvPr id="237" name="Google Shape;175;p17">
                <a:extLst>
                  <a:ext uri="{FF2B5EF4-FFF2-40B4-BE49-F238E27FC236}">
                    <a16:creationId xmlns:a16="http://schemas.microsoft.com/office/drawing/2014/main" id="{82DD0C19-445F-3FE4-8CA6-406269482635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176;p17">
                <a:extLst>
                  <a:ext uri="{FF2B5EF4-FFF2-40B4-BE49-F238E27FC236}">
                    <a16:creationId xmlns:a16="http://schemas.microsoft.com/office/drawing/2014/main" id="{4D966EF8-AFA5-5C05-FC5F-9C3040B90082}"/>
                  </a:ext>
                </a:extLst>
              </p:cNvPr>
              <p:cNvSpPr txBox="1"/>
              <p:nvPr/>
            </p:nvSpPr>
            <p:spPr>
              <a:xfrm>
                <a:off x="4247025" y="1943253"/>
                <a:ext cx="1664964" cy="5355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Summary on Audit Findings</a:t>
                </a:r>
              </a:p>
            </p:txBody>
          </p:sp>
          <p:sp>
            <p:nvSpPr>
              <p:cNvPr id="239" name="Google Shape;177;p17">
                <a:extLst>
                  <a:ext uri="{FF2B5EF4-FFF2-40B4-BE49-F238E27FC236}">
                    <a16:creationId xmlns:a16="http://schemas.microsoft.com/office/drawing/2014/main" id="{AF9692F2-0AED-F918-43F3-D2A4DB1529BD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7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40" name="Google Shape;178;p17">
                <a:extLst>
                  <a:ext uri="{FF2B5EF4-FFF2-40B4-BE49-F238E27FC236}">
                    <a16:creationId xmlns:a16="http://schemas.microsoft.com/office/drawing/2014/main" id="{00FEBA46-79DC-B407-78E4-69394A14BCBC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  <a:grpFill/>
            </p:grpSpPr>
            <p:sp>
              <p:nvSpPr>
                <p:cNvPr id="241" name="Google Shape;179;p17">
                  <a:extLst>
                    <a:ext uri="{FF2B5EF4-FFF2-40B4-BE49-F238E27FC236}">
                      <a16:creationId xmlns:a16="http://schemas.microsoft.com/office/drawing/2014/main" id="{A25473DC-4257-259A-6FA6-B8B7ABF806AE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grpFill/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2" name="Google Shape;180;p17">
                  <a:extLst>
                    <a:ext uri="{FF2B5EF4-FFF2-40B4-BE49-F238E27FC236}">
                      <a16:creationId xmlns:a16="http://schemas.microsoft.com/office/drawing/2014/main" id="{14E5BE5E-1083-D33B-86FF-247D62966F5D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43" name="Google Shape;174;p17">
              <a:extLst>
                <a:ext uri="{FF2B5EF4-FFF2-40B4-BE49-F238E27FC236}">
                  <a16:creationId xmlns:a16="http://schemas.microsoft.com/office/drawing/2014/main" id="{875F1249-8F92-C74F-7E68-9DDC0E14D55F}"/>
                </a:ext>
              </a:extLst>
            </p:cNvPr>
            <p:cNvGrpSpPr/>
            <p:nvPr/>
          </p:nvGrpSpPr>
          <p:grpSpPr>
            <a:xfrm flipH="1">
              <a:off x="4453174" y="4507975"/>
              <a:ext cx="2875135" cy="1073465"/>
              <a:chOff x="4097488" y="1712947"/>
              <a:chExt cx="2635535" cy="1073465"/>
            </a:xfrm>
          </p:grpSpPr>
          <p:sp>
            <p:nvSpPr>
              <p:cNvPr id="244" name="Google Shape;175;p17">
                <a:extLst>
                  <a:ext uri="{FF2B5EF4-FFF2-40B4-BE49-F238E27FC236}">
                    <a16:creationId xmlns:a16="http://schemas.microsoft.com/office/drawing/2014/main" id="{EE3F890A-6B85-480F-7D7D-F88E253A0566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176;p17">
                <a:extLst>
                  <a:ext uri="{FF2B5EF4-FFF2-40B4-BE49-F238E27FC236}">
                    <a16:creationId xmlns:a16="http://schemas.microsoft.com/office/drawing/2014/main" id="{BB3DC62C-49EB-81AF-CE3A-5C09048CC4A5}"/>
                  </a:ext>
                </a:extLst>
              </p:cNvPr>
              <p:cNvSpPr txBox="1"/>
              <p:nvPr/>
            </p:nvSpPr>
            <p:spPr>
              <a:xfrm>
                <a:off x="4241377" y="1943253"/>
                <a:ext cx="1670613" cy="53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Any Related Actions</a:t>
                </a:r>
              </a:p>
            </p:txBody>
          </p:sp>
          <p:sp>
            <p:nvSpPr>
              <p:cNvPr id="246" name="Google Shape;177;p17">
                <a:extLst>
                  <a:ext uri="{FF2B5EF4-FFF2-40B4-BE49-F238E27FC236}">
                    <a16:creationId xmlns:a16="http://schemas.microsoft.com/office/drawing/2014/main" id="{029CE703-5D65-638E-E8DC-0D9597CB329B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8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47" name="Google Shape;178;p17">
                <a:extLst>
                  <a:ext uri="{FF2B5EF4-FFF2-40B4-BE49-F238E27FC236}">
                    <a16:creationId xmlns:a16="http://schemas.microsoft.com/office/drawing/2014/main" id="{C7C6E225-0306-0ED7-43E4-8D47F9113C36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</p:grpSpPr>
            <p:sp>
              <p:nvSpPr>
                <p:cNvPr id="248" name="Google Shape;179;p17">
                  <a:extLst>
                    <a:ext uri="{FF2B5EF4-FFF2-40B4-BE49-F238E27FC236}">
                      <a16:creationId xmlns:a16="http://schemas.microsoft.com/office/drawing/2014/main" id="{F10E56BC-6649-4CA9-2232-958C28CDC662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accent2"/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9" name="Google Shape;180;p17">
                  <a:extLst>
                    <a:ext uri="{FF2B5EF4-FFF2-40B4-BE49-F238E27FC236}">
                      <a16:creationId xmlns:a16="http://schemas.microsoft.com/office/drawing/2014/main" id="{4E1F2942-2457-E56F-8171-A9DB7CC558E9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50" name="Google Shape;174;p17">
              <a:extLst>
                <a:ext uri="{FF2B5EF4-FFF2-40B4-BE49-F238E27FC236}">
                  <a16:creationId xmlns:a16="http://schemas.microsoft.com/office/drawing/2014/main" id="{02252774-B8C4-C12C-511E-162D5E28E166}"/>
                </a:ext>
              </a:extLst>
            </p:cNvPr>
            <p:cNvGrpSpPr/>
            <p:nvPr/>
          </p:nvGrpSpPr>
          <p:grpSpPr>
            <a:xfrm flipH="1">
              <a:off x="7788344" y="4507974"/>
              <a:ext cx="2875135" cy="1073465"/>
              <a:chOff x="4097488" y="1712947"/>
              <a:chExt cx="2635535" cy="1073465"/>
            </a:xfrm>
          </p:grpSpPr>
          <p:sp>
            <p:nvSpPr>
              <p:cNvPr id="251" name="Google Shape;175;p17">
                <a:extLst>
                  <a:ext uri="{FF2B5EF4-FFF2-40B4-BE49-F238E27FC236}">
                    <a16:creationId xmlns:a16="http://schemas.microsoft.com/office/drawing/2014/main" id="{35DF93E3-4673-B726-3BD0-EA68F286A063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solidFill>
                <a:srgbClr val="2B4B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176;p17">
                <a:extLst>
                  <a:ext uri="{FF2B5EF4-FFF2-40B4-BE49-F238E27FC236}">
                    <a16:creationId xmlns:a16="http://schemas.microsoft.com/office/drawing/2014/main" id="{D2D5715A-DD5F-6F42-ABB2-9CF5BC052B14}"/>
                  </a:ext>
                </a:extLst>
              </p:cNvPr>
              <p:cNvSpPr txBox="1"/>
              <p:nvPr/>
            </p:nvSpPr>
            <p:spPr>
              <a:xfrm>
                <a:off x="4153034" y="1943253"/>
                <a:ext cx="1758956" cy="53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Audit Conclusion</a:t>
                </a:r>
              </a:p>
            </p:txBody>
          </p:sp>
          <p:sp>
            <p:nvSpPr>
              <p:cNvPr id="253" name="Google Shape;177;p17">
                <a:extLst>
                  <a:ext uri="{FF2B5EF4-FFF2-40B4-BE49-F238E27FC236}">
                    <a16:creationId xmlns:a16="http://schemas.microsoft.com/office/drawing/2014/main" id="{F836B19E-0C91-7CBD-D1E5-E4CC0BF3BF49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9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54" name="Google Shape;178;p17">
                <a:extLst>
                  <a:ext uri="{FF2B5EF4-FFF2-40B4-BE49-F238E27FC236}">
                    <a16:creationId xmlns:a16="http://schemas.microsoft.com/office/drawing/2014/main" id="{BBB5B087-1120-E24B-3760-8178825DC68F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</p:grpSpPr>
            <p:sp>
              <p:nvSpPr>
                <p:cNvPr id="255" name="Google Shape;179;p17">
                  <a:extLst>
                    <a:ext uri="{FF2B5EF4-FFF2-40B4-BE49-F238E27FC236}">
                      <a16:creationId xmlns:a16="http://schemas.microsoft.com/office/drawing/2014/main" id="{BF75F5BA-C801-BB1D-EC61-9CA5E8A112DB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accent2"/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6" name="Google Shape;180;p17">
                  <a:extLst>
                    <a:ext uri="{FF2B5EF4-FFF2-40B4-BE49-F238E27FC236}">
                      <a16:creationId xmlns:a16="http://schemas.microsoft.com/office/drawing/2014/main" id="{F45204D3-C488-FD2C-D555-0B760284C61E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78" name="Google Shape;174;p17">
              <a:extLst>
                <a:ext uri="{FF2B5EF4-FFF2-40B4-BE49-F238E27FC236}">
                  <a16:creationId xmlns:a16="http://schemas.microsoft.com/office/drawing/2014/main" id="{4937E45B-34F0-1127-D20B-4FF4806511FF}"/>
                </a:ext>
              </a:extLst>
            </p:cNvPr>
            <p:cNvGrpSpPr/>
            <p:nvPr/>
          </p:nvGrpSpPr>
          <p:grpSpPr>
            <a:xfrm flipH="1">
              <a:off x="4412503" y="2235423"/>
              <a:ext cx="2875135" cy="1073465"/>
              <a:chOff x="4097488" y="1712947"/>
              <a:chExt cx="2635535" cy="1073465"/>
            </a:xfrm>
          </p:grpSpPr>
          <p:sp>
            <p:nvSpPr>
              <p:cNvPr id="279" name="Google Shape;175;p17">
                <a:extLst>
                  <a:ext uri="{FF2B5EF4-FFF2-40B4-BE49-F238E27FC236}">
                    <a16:creationId xmlns:a16="http://schemas.microsoft.com/office/drawing/2014/main" id="{DEAC1652-2462-8F7A-13A1-238D1FCB6AF7}"/>
                  </a:ext>
                </a:extLst>
              </p:cNvPr>
              <p:cNvSpPr/>
              <p:nvPr/>
            </p:nvSpPr>
            <p:spPr>
              <a:xfrm rot="-5400000">
                <a:off x="4942588" y="973353"/>
                <a:ext cx="785100" cy="2475300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176;p17">
                <a:extLst>
                  <a:ext uri="{FF2B5EF4-FFF2-40B4-BE49-F238E27FC236}">
                    <a16:creationId xmlns:a16="http://schemas.microsoft.com/office/drawing/2014/main" id="{A0B6725A-BF7A-47F4-A20F-54D6729B7BCB}"/>
                  </a:ext>
                </a:extLst>
              </p:cNvPr>
              <p:cNvSpPr txBox="1"/>
              <p:nvPr/>
            </p:nvSpPr>
            <p:spPr>
              <a:xfrm>
                <a:off x="4437957" y="1943253"/>
                <a:ext cx="1474032" cy="53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solidFill>
                      <a:srgbClr val="FFFFFF"/>
                    </a:solidFill>
                    <a:ea typeface="Roboto"/>
                    <a:cs typeface="Roboto"/>
                    <a:sym typeface="Roboto"/>
                  </a:rPr>
                  <a:t>Project Details</a:t>
                </a:r>
                <a:endParaRPr sz="2000" dirty="0">
                  <a:solidFill>
                    <a:srgbClr val="FFFFFF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81" name="Google Shape;177;p17">
                <a:extLst>
                  <a:ext uri="{FF2B5EF4-FFF2-40B4-BE49-F238E27FC236}">
                    <a16:creationId xmlns:a16="http://schemas.microsoft.com/office/drawing/2014/main" id="{41667622-747A-81A9-F5AD-4C4A1EEA4D80}"/>
                  </a:ext>
                </a:extLst>
              </p:cNvPr>
              <p:cNvSpPr txBox="1"/>
              <p:nvPr/>
            </p:nvSpPr>
            <p:spPr>
              <a:xfrm>
                <a:off x="5966393" y="1996203"/>
                <a:ext cx="477000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2400" dirty="0">
                    <a:solidFill>
                      <a:srgbClr val="FFFFFF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2</a:t>
                </a:r>
                <a:endParaRPr sz="2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grpSp>
            <p:nvGrpSpPr>
              <p:cNvPr id="282" name="Google Shape;178;p17">
                <a:extLst>
                  <a:ext uri="{FF2B5EF4-FFF2-40B4-BE49-F238E27FC236}">
                    <a16:creationId xmlns:a16="http://schemas.microsoft.com/office/drawing/2014/main" id="{1D16983F-62D4-DF92-C33E-B189CE1B7E97}"/>
                  </a:ext>
                </a:extLst>
              </p:cNvPr>
              <p:cNvGrpSpPr/>
              <p:nvPr/>
            </p:nvGrpSpPr>
            <p:grpSpPr>
              <a:xfrm>
                <a:off x="6101575" y="1712947"/>
                <a:ext cx="631448" cy="1073465"/>
                <a:chOff x="6101575" y="1712947"/>
                <a:chExt cx="631448" cy="1073465"/>
              </a:xfrm>
            </p:grpSpPr>
            <p:sp>
              <p:nvSpPr>
                <p:cNvPr id="283" name="Google Shape;179;p17">
                  <a:extLst>
                    <a:ext uri="{FF2B5EF4-FFF2-40B4-BE49-F238E27FC236}">
                      <a16:creationId xmlns:a16="http://schemas.microsoft.com/office/drawing/2014/main" id="{364A5BC3-8620-8585-AA02-1AFED1511849}"/>
                    </a:ext>
                  </a:extLst>
                </p:cNvPr>
                <p:cNvSpPr/>
                <p:nvPr/>
              </p:nvSpPr>
              <p:spPr>
                <a:xfrm rot="-5400000">
                  <a:off x="5986148" y="1962184"/>
                  <a:ext cx="996112" cy="4976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066" h="22017" fill="none" extrusionOk="0">
                      <a:moveTo>
                        <a:pt x="44066" y="1"/>
                      </a:moveTo>
                      <a:cubicBezTo>
                        <a:pt x="44066" y="12176"/>
                        <a:pt x="34192" y="22016"/>
                        <a:pt x="22017" y="22016"/>
                      </a:cubicBezTo>
                      <a:cubicBezTo>
                        <a:pt x="9875" y="22016"/>
                        <a:pt x="1" y="12176"/>
                        <a:pt x="1" y="1"/>
                      </a:cubicBezTo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 w="28575" cap="rnd" cmpd="sng">
                  <a:solidFill>
                    <a:schemeClr val="accent2"/>
                  </a:solidFill>
                  <a:prstDash val="solid"/>
                  <a:miter lim="33357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284" name="Google Shape;180;p17">
                  <a:extLst>
                    <a:ext uri="{FF2B5EF4-FFF2-40B4-BE49-F238E27FC236}">
                      <a16:creationId xmlns:a16="http://schemas.microsoft.com/office/drawing/2014/main" id="{8C22F6C6-EF13-CD0A-899F-1F6B5D936A43}"/>
                    </a:ext>
                  </a:extLst>
                </p:cNvPr>
                <p:cNvSpPr/>
                <p:nvPr/>
              </p:nvSpPr>
              <p:spPr>
                <a:xfrm rot="-5400000">
                  <a:off x="6091075" y="2642113"/>
                  <a:ext cx="154800" cy="133800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9736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05"/>
    </mc:Choice>
    <mc:Fallback xmlns="">
      <p:transition spd="slow" advTm="14520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31"/>
    </mc:Choice>
    <mc:Fallback xmlns="">
      <p:transition spd="slow" advTm="10073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8.6|2.5|0.4|0.3|0.2|29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0.6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3|3.5|1.1|0.6|3.7|0.5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2.3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2.5|1.2|0.7|0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2|2.7|35.3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7.9|0.3|0.6|0.9|0.4|0.4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6|0.5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7|1.1|0.4|0.3|0.7|1|0.9|1.3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6|0.5|0.6|0.9|3.3|0.6|5.7|2.6|0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6|0.8|26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9.2|1.4|39.1|28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|0.9|0.8|0.4|0.2|0.2|0.3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6|0.9|1.2|0.4|0.8|106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3|0.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6|0.4|0.4|0.6|142.1|18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0.3|11.9|22.1|8.5|8.6|11.1|12.4|15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9505E759-E2A5-46ED-9FFC-1275B49519DD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2060</TotalTime>
  <Words>1129</Words>
  <Application>Microsoft Macintosh PowerPoint</Application>
  <PresentationFormat>Widescreen</PresentationFormat>
  <Paragraphs>356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4" baseType="lpstr">
      <vt:lpstr>Alexandria</vt:lpstr>
      <vt:lpstr>Arial</vt:lpstr>
      <vt:lpstr>Avenir Next Regular</vt:lpstr>
      <vt:lpstr>Calibri</vt:lpstr>
      <vt:lpstr>Calibri Light</vt:lpstr>
      <vt:lpstr>Century Gothic</vt:lpstr>
      <vt:lpstr>Fira Sans Extra Condensed Medium</vt:lpstr>
      <vt:lpstr>Roboto</vt:lpstr>
      <vt:lpstr>Roboto Light</vt:lpstr>
      <vt:lpstr>Segoe UI Light</vt:lpstr>
      <vt:lpstr>Segoe UI Semilight</vt:lpstr>
      <vt:lpstr>Symbol</vt:lpstr>
      <vt:lpstr>Times New Roman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31</cp:revision>
  <dcterms:created xsi:type="dcterms:W3CDTF">2023-04-29T09:08:00Z</dcterms:created>
  <dcterms:modified xsi:type="dcterms:W3CDTF">2026-05-11T18:04:40Z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