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8" name="Google Shape;108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2" name="Google Shape;12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4" name="Google Shape;134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1" name="Google Shape;161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5" name="Google Shape;185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6" name="Google Shape;206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8" name="Google Shape;228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3" name="Google Shape;243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9" name="Google Shape;259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6" name="Google Shape;276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6" name="Google Shape;296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8" name="Google Shape;308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0" name="Google Shape;320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2" name="Google Shape;332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3" name="Google Shape;353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5" name="Google Shape;365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6" name="Google Shape;386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8" name="Google Shape;398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0" name="Google Shape;410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2" name="Google Shape;422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2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4" name="Google Shape;434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6" name="Google Shape;446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8" name="Google Shape;458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3" name="Google Shape;473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0" name="Google Shape;490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2" name="Google Shape;502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4" name="Google Shape;514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3" name="Google Shape;533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9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1" name="Google Shape;551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3" name="Google Shape;563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5" name="Google Shape;575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8" name="Google Shape;588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0" name="Google Shape;600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0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2" name="Google Shape;612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2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4" name="Google Shape;624;p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5" name="Google Shape;625;p3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4_Title Slid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4_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9_Title Slid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ين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ذو تسمية توضيحية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ذو تسمية توضيحية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9.xml"/><Relationship Id="rId22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8.xml"/><Relationship Id="rId21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11.xml"/><Relationship Id="rId24" Type="http://schemas.openxmlformats.org/officeDocument/2006/relationships/theme" Target="../theme/theme2.xml"/><Relationship Id="rId12" Type="http://schemas.openxmlformats.org/officeDocument/2006/relationships/slideLayout" Target="../slideLayouts/slideLayout10.xml"/><Relationship Id="rId23" Type="http://schemas.openxmlformats.org/officeDocument/2006/relationships/slideLayout" Target="../slideLayouts/slideLayout21.xml"/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3.xml"/><Relationship Id="rId19" Type="http://schemas.openxmlformats.org/officeDocument/2006/relationships/slideLayout" Target="../slideLayouts/slideLayout17.xml"/><Relationship Id="rId6" Type="http://schemas.openxmlformats.org/officeDocument/2006/relationships/slideLayout" Target="../slideLayouts/slideLayout4.xml"/><Relationship Id="rId18" Type="http://schemas.openxmlformats.org/officeDocument/2006/relationships/slideLayout" Target="../slideLayouts/slideLayout16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552384" y="-8762"/>
            <a:ext cx="2470340" cy="1166001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jpg"/><Relationship Id="rId4" Type="http://schemas.openxmlformats.org/officeDocument/2006/relationships/image" Target="../media/image4.png"/><Relationship Id="rId5" Type="http://schemas.openxmlformats.org/officeDocument/2006/relationships/image" Target="../media/image2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1" Type="http://schemas.openxmlformats.org/officeDocument/2006/relationships/hyperlink" Target="http://drive.google.com/file/d/1zMxEOAnCByD7c2zzu7iQbThMSzNY7P2r/view" TargetMode="External"/><Relationship Id="rId10" Type="http://schemas.openxmlformats.org/officeDocument/2006/relationships/hyperlink" Target="http://drive.google.com/file/d/1rLUyZrHqTSvTB6UQiY2ZqaCpi4rSVy15/view" TargetMode="External"/><Relationship Id="rId12" Type="http://schemas.openxmlformats.org/officeDocument/2006/relationships/hyperlink" Target="http://drive.google.com/file/d/1Pjs5YPDWgOJ9c3i6n4E9aOJ_mXV0WVR2/view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Relationship Id="rId4" Type="http://schemas.openxmlformats.org/officeDocument/2006/relationships/hyperlink" Target="http://drive.google.com/file/d/14fklNpi_AQsFcN_oT9HKH-0bw0UUZ5nb/view" TargetMode="External"/><Relationship Id="rId9" Type="http://schemas.openxmlformats.org/officeDocument/2006/relationships/hyperlink" Target="http://drive.google.com/file/d/1L66YXa6lFPNoTq9ZhRTG5JII1ksuk8-N/view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://drive.google.com/file/d/1C13vpcOxSI_-QgaQahTxKJLDs2RNH5Up/view" TargetMode="External"/><Relationship Id="rId7" Type="http://schemas.openxmlformats.org/officeDocument/2006/relationships/hyperlink" Target="http://drive.google.com/file/d/17DGZbRV5f11zzDzZcIG43lfnpHr3JIzw/view" TargetMode="External"/><Relationship Id="rId8" Type="http://schemas.openxmlformats.org/officeDocument/2006/relationships/hyperlink" Target="http://drive.google.com/file/d/17doyyczq-WJ7iKi1dH3AM9emXtx-ooC0/view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Relationship Id="rId4" Type="http://schemas.openxmlformats.org/officeDocument/2006/relationships/hyperlink" Target="http://drive.google.com/file/d/1jc3yk1KqmzK8w4pOIglZsl-IKNgctDFj/view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://drive.google.com/file/d/1-hq-PSFmz21uZMVLjJyRIqBrkque6w9U/view" TargetMode="External"/><Relationship Id="rId7" Type="http://schemas.openxmlformats.org/officeDocument/2006/relationships/hyperlink" Target="http://drive.google.com/file/d/1LkGi3iQMAvyCsKgjZSXukNRIvtRA1t5M/view" TargetMode="External"/><Relationship Id="rId8" Type="http://schemas.openxmlformats.org/officeDocument/2006/relationships/hyperlink" Target="http://drive.google.com/file/d/1qO-AK9XgUXVYDGdWiBatskb2zxbcA5wR/view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7.png"/><Relationship Id="rId4" Type="http://schemas.openxmlformats.org/officeDocument/2006/relationships/hyperlink" Target="http://drive.google.com/file/d/1MM8oxO3gZTe0dV6wv787RokXVIf9Y6Rc/view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://drive.google.com/file/d/1Oo7hpzQRldO65c7-qSawG5Zrs9anHhEy/view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0.png"/><Relationship Id="rId4" Type="http://schemas.openxmlformats.org/officeDocument/2006/relationships/hyperlink" Target="http://drive.google.com/file/d/1Lwby1a7A0HYzNIpLwcyKBlPAuRo7xyBj/view" TargetMode="External"/><Relationship Id="rId5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3.png"/><Relationship Id="rId4" Type="http://schemas.openxmlformats.org/officeDocument/2006/relationships/hyperlink" Target="http://drive.google.com/file/d/1Lwby1a7A0HYzNIpLwcyKBlPAuRo7xyBj/view" TargetMode="External"/><Relationship Id="rId5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8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3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4.png"/><Relationship Id="rId4" Type="http://schemas.openxmlformats.org/officeDocument/2006/relationships/hyperlink" Target="http://drive.google.com/file/d/1Ip7jIfc43ZsoclLOshhRWQfjz1IxfFms/view" TargetMode="External"/><Relationship Id="rId5" Type="http://schemas.openxmlformats.org/officeDocument/2006/relationships/image" Target="../media/image3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5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2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7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3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1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2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9.png"/><Relationship Id="rId4" Type="http://schemas.openxmlformats.org/officeDocument/2006/relationships/image" Target="../media/image4.png"/><Relationship Id="rId5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7" name="Google Shape;117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381150" y="-43549"/>
            <a:ext cx="2383150" cy="108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0" name="Google Shape;130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31" name="Google Shape;131;p24"/>
          <p:cNvPicPr preferRelativeResize="0"/>
          <p:nvPr/>
        </p:nvPicPr>
        <p:blipFill rotWithShape="1">
          <a:blip r:embed="rId3">
            <a:alphaModFix/>
          </a:blip>
          <a:srcRect b="23100" l="25047" r="24440" t="22053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43" name="Google Shape;143;p25"/>
          <p:cNvPicPr preferRelativeResize="0"/>
          <p:nvPr/>
        </p:nvPicPr>
        <p:blipFill rotWithShape="1">
          <a:blip r:embed="rId3">
            <a:alphaModFix/>
          </a:blip>
          <a:srcRect b="14343" l="25734" r="22108" t="1721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5" title="1_4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5" title="1_48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5" title="1_49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5" title="1_50.mp3">
            <a:hlinkClick r:id="rId8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993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5" title="1_51.mp3">
            <a:hlinkClick r:id="rId9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089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5" title="1_52.mp3">
            <a:hlinkClick r:id="rId10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185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5" title="1_53.mp3">
            <a:hlinkClick r:id="rId11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3281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5" title="1_54.mp3">
            <a:hlinkClick r:id="rId12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377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5"/>
          <p:cNvSpPr txBox="1"/>
          <p:nvPr/>
        </p:nvSpPr>
        <p:spPr>
          <a:xfrm>
            <a:off x="4231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3" name="Google Shape;153;p25"/>
          <p:cNvSpPr txBox="1"/>
          <p:nvPr/>
        </p:nvSpPr>
        <p:spPr>
          <a:xfrm>
            <a:off x="4937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4" name="Google Shape;154;p25"/>
          <p:cNvSpPr txBox="1"/>
          <p:nvPr/>
        </p:nvSpPr>
        <p:spPr>
          <a:xfrm>
            <a:off x="5643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5" name="Google Shape;155;p25"/>
          <p:cNvSpPr txBox="1"/>
          <p:nvPr/>
        </p:nvSpPr>
        <p:spPr>
          <a:xfrm>
            <a:off x="6349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6" name="Google Shape;156;p25"/>
          <p:cNvSpPr txBox="1"/>
          <p:nvPr/>
        </p:nvSpPr>
        <p:spPr>
          <a:xfrm>
            <a:off x="7055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7" name="Google Shape;157;p25"/>
          <p:cNvSpPr txBox="1"/>
          <p:nvPr/>
        </p:nvSpPr>
        <p:spPr>
          <a:xfrm>
            <a:off x="7761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8" name="Google Shape;158;p25"/>
          <p:cNvSpPr txBox="1"/>
          <p:nvPr/>
        </p:nvSpPr>
        <p:spPr>
          <a:xfrm>
            <a:off x="8467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9" name="Google Shape;169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70" name="Google Shape;170;p26"/>
          <p:cNvPicPr preferRelativeResize="0"/>
          <p:nvPr/>
        </p:nvPicPr>
        <p:blipFill rotWithShape="1">
          <a:blip r:embed="rId3">
            <a:alphaModFix/>
          </a:blip>
          <a:srcRect b="20512" l="25734" r="21346" t="2859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6" title="1_5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6" title="1_56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6" title="1_57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6" title="1_58.mp3">
            <a:hlinkClick r:id="rId8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993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6"/>
          <p:cNvSpPr txBox="1"/>
          <p:nvPr/>
        </p:nvSpPr>
        <p:spPr>
          <a:xfrm>
            <a:off x="7909000" y="2185475"/>
            <a:ext cx="1135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14:40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6" name="Google Shape;176;p26"/>
          <p:cNvSpPr txBox="1"/>
          <p:nvPr/>
        </p:nvSpPr>
        <p:spPr>
          <a:xfrm>
            <a:off x="7304325" y="2873825"/>
            <a:ext cx="1250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JA327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p26"/>
          <p:cNvSpPr txBox="1"/>
          <p:nvPr/>
        </p:nvSpPr>
        <p:spPr>
          <a:xfrm>
            <a:off x="7149825" y="349055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14:16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p26"/>
          <p:cNvSpPr txBox="1"/>
          <p:nvPr/>
        </p:nvSpPr>
        <p:spPr>
          <a:xfrm>
            <a:off x="7404200" y="3914175"/>
            <a:ext cx="68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6"/>
          <p:cNvSpPr txBox="1"/>
          <p:nvPr/>
        </p:nvSpPr>
        <p:spPr>
          <a:xfrm>
            <a:off x="8962650" y="4654375"/>
            <a:ext cx="1135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9:30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6497100" y="5004275"/>
            <a:ext cx="90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11:45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1" name="Google Shape;181;p26"/>
          <p:cNvSpPr txBox="1"/>
          <p:nvPr/>
        </p:nvSpPr>
        <p:spPr>
          <a:xfrm>
            <a:off x="6245150" y="5365100"/>
            <a:ext cx="1250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BA341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2" name="Google Shape;182;p26"/>
          <p:cNvSpPr txBox="1"/>
          <p:nvPr/>
        </p:nvSpPr>
        <p:spPr>
          <a:xfrm>
            <a:off x="6976600" y="5702525"/>
            <a:ext cx="59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7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4" name="Google Shape;194;p27"/>
          <p:cNvPicPr preferRelativeResize="0"/>
          <p:nvPr/>
        </p:nvPicPr>
        <p:blipFill rotWithShape="1">
          <a:blip r:embed="rId3">
            <a:alphaModFix/>
          </a:blip>
          <a:srcRect b="32899" l="36986" r="20539" t="40706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95" name="Google Shape;195;p27"/>
          <p:cNvCxnSpPr/>
          <p:nvPr/>
        </p:nvCxnSpPr>
        <p:spPr>
          <a:xfrm>
            <a:off x="2578050" y="3770500"/>
            <a:ext cx="1021800" cy="1287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96" name="Google Shape;196;p27"/>
          <p:cNvCxnSpPr/>
          <p:nvPr/>
        </p:nvCxnSpPr>
        <p:spPr>
          <a:xfrm>
            <a:off x="2480075" y="4386325"/>
            <a:ext cx="1049700" cy="1329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97" name="Google Shape;197;p27"/>
          <p:cNvCxnSpPr/>
          <p:nvPr/>
        </p:nvCxnSpPr>
        <p:spPr>
          <a:xfrm flipH="1" rot="10800000">
            <a:off x="2955950" y="3042625"/>
            <a:ext cx="713700" cy="202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98" name="Google Shape;198;p27"/>
          <p:cNvCxnSpPr/>
          <p:nvPr/>
        </p:nvCxnSpPr>
        <p:spPr>
          <a:xfrm flipH="1" rot="10800000">
            <a:off x="2424100" y="4344425"/>
            <a:ext cx="1161600" cy="139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99" name="Google Shape;199;p27"/>
          <p:cNvCxnSpPr/>
          <p:nvPr/>
        </p:nvCxnSpPr>
        <p:spPr>
          <a:xfrm>
            <a:off x="7994475" y="3028725"/>
            <a:ext cx="1021800" cy="1987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00" name="Google Shape;200;p27"/>
          <p:cNvCxnSpPr/>
          <p:nvPr/>
        </p:nvCxnSpPr>
        <p:spPr>
          <a:xfrm>
            <a:off x="7938475" y="3714525"/>
            <a:ext cx="1049700" cy="2015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01" name="Google Shape;201;p27"/>
          <p:cNvCxnSpPr/>
          <p:nvPr/>
        </p:nvCxnSpPr>
        <p:spPr>
          <a:xfrm flipH="1" rot="10800000">
            <a:off x="7952475" y="3028625"/>
            <a:ext cx="1077600" cy="1301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02" name="Google Shape;202;p27"/>
          <p:cNvCxnSpPr/>
          <p:nvPr/>
        </p:nvCxnSpPr>
        <p:spPr>
          <a:xfrm flipH="1" rot="10800000">
            <a:off x="7756550" y="3714425"/>
            <a:ext cx="1217700" cy="1301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03" name="Google Shape;203;p27"/>
          <p:cNvCxnSpPr/>
          <p:nvPr/>
        </p:nvCxnSpPr>
        <p:spPr>
          <a:xfrm flipH="1" rot="10800000">
            <a:off x="8330375" y="4442325"/>
            <a:ext cx="685800" cy="1287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215" name="Google Shape;215;p28"/>
          <p:cNvPicPr preferRelativeResize="0"/>
          <p:nvPr/>
        </p:nvPicPr>
        <p:blipFill rotWithShape="1">
          <a:blip r:embed="rId3">
            <a:alphaModFix/>
          </a:blip>
          <a:srcRect b="21958" l="37100" r="22105" t="30642"/>
          <a:stretch/>
        </p:blipFill>
        <p:spPr>
          <a:xfrm>
            <a:off x="617275" y="1231800"/>
            <a:ext cx="10736227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8"/>
          <p:cNvSpPr txBox="1"/>
          <p:nvPr/>
        </p:nvSpPr>
        <p:spPr>
          <a:xfrm>
            <a:off x="3694950" y="3182700"/>
            <a:ext cx="884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flight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8"/>
          <p:cNvSpPr txBox="1"/>
          <p:nvPr/>
        </p:nvSpPr>
        <p:spPr>
          <a:xfrm>
            <a:off x="4351175" y="3861325"/>
            <a:ext cx="1152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luggage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8"/>
          <p:cNvSpPr txBox="1"/>
          <p:nvPr/>
        </p:nvSpPr>
        <p:spPr>
          <a:xfrm>
            <a:off x="3943725" y="42656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seat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8"/>
          <p:cNvSpPr txBox="1"/>
          <p:nvPr/>
        </p:nvSpPr>
        <p:spPr>
          <a:xfrm>
            <a:off x="2976475" y="4516025"/>
            <a:ext cx="1253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passport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28"/>
          <p:cNvSpPr txBox="1"/>
          <p:nvPr/>
        </p:nvSpPr>
        <p:spPr>
          <a:xfrm>
            <a:off x="4724400" y="53962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centre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28"/>
          <p:cNvSpPr txBox="1"/>
          <p:nvPr/>
        </p:nvSpPr>
        <p:spPr>
          <a:xfrm>
            <a:off x="7677750" y="2690100"/>
            <a:ext cx="1648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reservation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8"/>
          <p:cNvSpPr txBox="1"/>
          <p:nvPr/>
        </p:nvSpPr>
        <p:spPr>
          <a:xfrm>
            <a:off x="9325950" y="3368725"/>
            <a:ext cx="6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8"/>
          <p:cNvSpPr txBox="1"/>
          <p:nvPr/>
        </p:nvSpPr>
        <p:spPr>
          <a:xfrm>
            <a:off x="3236150" y="5727425"/>
            <a:ext cx="1253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receipt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8"/>
          <p:cNvSpPr txBox="1"/>
          <p:nvPr/>
        </p:nvSpPr>
        <p:spPr>
          <a:xfrm>
            <a:off x="7167450" y="4353925"/>
            <a:ext cx="673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bill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28"/>
          <p:cNvSpPr txBox="1"/>
          <p:nvPr/>
        </p:nvSpPr>
        <p:spPr>
          <a:xfrm>
            <a:off x="8521350" y="4516025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password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4" name="Google Shape;234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5" name="Google Shape;235;p29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7" name="Google Shape;237;p29"/>
          <p:cNvPicPr preferRelativeResize="0"/>
          <p:nvPr/>
        </p:nvPicPr>
        <p:blipFill rotWithShape="1">
          <a:blip r:embed="rId3">
            <a:alphaModFix/>
          </a:blip>
          <a:srcRect b="49713" l="30101" r="27997" t="2379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238" name="Google Shape;238;p29"/>
          <p:cNvCxnSpPr/>
          <p:nvPr/>
        </p:nvCxnSpPr>
        <p:spPr>
          <a:xfrm>
            <a:off x="9813950" y="3644525"/>
            <a:ext cx="11757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39" name="Google Shape;239;p29"/>
          <p:cNvCxnSpPr/>
          <p:nvPr/>
        </p:nvCxnSpPr>
        <p:spPr>
          <a:xfrm flipH="1" rot="10800000">
            <a:off x="4005625" y="4358225"/>
            <a:ext cx="8397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40" name="Google Shape;240;p29"/>
          <p:cNvCxnSpPr/>
          <p:nvPr/>
        </p:nvCxnSpPr>
        <p:spPr>
          <a:xfrm>
            <a:off x="9855925" y="5673950"/>
            <a:ext cx="1105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252" name="Google Shape;252;p30"/>
          <p:cNvPicPr preferRelativeResize="0"/>
          <p:nvPr/>
        </p:nvPicPr>
        <p:blipFill rotWithShape="1">
          <a:blip r:embed="rId3">
            <a:alphaModFix/>
          </a:blip>
          <a:srcRect b="21754" l="39740" r="29378" t="59789"/>
          <a:stretch/>
        </p:blipFill>
        <p:spPr>
          <a:xfrm>
            <a:off x="702600" y="1293225"/>
            <a:ext cx="10664875" cy="5107549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253" name="Google Shape;253;p30"/>
          <p:cNvCxnSpPr/>
          <p:nvPr/>
        </p:nvCxnSpPr>
        <p:spPr>
          <a:xfrm flipH="1" rot="10800000">
            <a:off x="2298125" y="2930850"/>
            <a:ext cx="3723000" cy="671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4" name="Google Shape;254;p30"/>
          <p:cNvCxnSpPr/>
          <p:nvPr/>
        </p:nvCxnSpPr>
        <p:spPr>
          <a:xfrm>
            <a:off x="2466075" y="4232375"/>
            <a:ext cx="3527100" cy="1329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5" name="Google Shape;255;p30"/>
          <p:cNvCxnSpPr/>
          <p:nvPr/>
        </p:nvCxnSpPr>
        <p:spPr>
          <a:xfrm flipH="1" rot="10800000">
            <a:off x="3011925" y="3546575"/>
            <a:ext cx="2939100" cy="1371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6" name="Google Shape;256;p30"/>
          <p:cNvCxnSpPr/>
          <p:nvPr/>
        </p:nvCxnSpPr>
        <p:spPr>
          <a:xfrm flipH="1" rot="10800000">
            <a:off x="2312125" y="4932150"/>
            <a:ext cx="3681000" cy="685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8" name="Google Shape;268;p31"/>
          <p:cNvPicPr preferRelativeResize="0"/>
          <p:nvPr/>
        </p:nvPicPr>
        <p:blipFill rotWithShape="1">
          <a:blip r:embed="rId3">
            <a:alphaModFix/>
          </a:blip>
          <a:srcRect b="37263" l="37675" r="26621" t="44369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31"/>
          <p:cNvSpPr txBox="1"/>
          <p:nvPr/>
        </p:nvSpPr>
        <p:spPr>
          <a:xfrm>
            <a:off x="5318450" y="3182700"/>
            <a:ext cx="1214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get off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0" name="Google Shape;270;p31"/>
          <p:cNvSpPr txBox="1"/>
          <p:nvPr/>
        </p:nvSpPr>
        <p:spPr>
          <a:xfrm>
            <a:off x="9039825" y="318270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get on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31"/>
          <p:cNvSpPr txBox="1"/>
          <p:nvPr/>
        </p:nvSpPr>
        <p:spPr>
          <a:xfrm>
            <a:off x="2838050" y="3943725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2" name="Google Shape;272;p31"/>
          <p:cNvSpPr txBox="1"/>
          <p:nvPr/>
        </p:nvSpPr>
        <p:spPr>
          <a:xfrm>
            <a:off x="7404200" y="45580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arrive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3" name="Google Shape;273;p31"/>
          <p:cNvSpPr txBox="1"/>
          <p:nvPr/>
        </p:nvSpPr>
        <p:spPr>
          <a:xfrm>
            <a:off x="5666900" y="5269525"/>
            <a:ext cx="1737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delayed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2" name="Google Shape;282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3" name="Google Shape;283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5" name="Google Shape;285;p32"/>
          <p:cNvPicPr preferRelativeResize="0"/>
          <p:nvPr/>
        </p:nvPicPr>
        <p:blipFill rotWithShape="1">
          <a:blip r:embed="rId3">
            <a:alphaModFix/>
          </a:blip>
          <a:srcRect b="32773" l="25046" r="20540" t="30645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32" title="1_59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32" title="1_60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2"/>
          <p:cNvSpPr txBox="1"/>
          <p:nvPr/>
        </p:nvSpPr>
        <p:spPr>
          <a:xfrm>
            <a:off x="4466275" y="2391850"/>
            <a:ext cx="311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work with her clients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32"/>
          <p:cNvSpPr txBox="1"/>
          <p:nvPr/>
        </p:nvSpPr>
        <p:spPr>
          <a:xfrm>
            <a:off x="7868500" y="2391850"/>
            <a:ext cx="3667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visit her colleagues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32"/>
          <p:cNvSpPr txBox="1"/>
          <p:nvPr/>
        </p:nvSpPr>
        <p:spPr>
          <a:xfrm>
            <a:off x="6343400" y="2843050"/>
            <a:ext cx="1839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month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32"/>
          <p:cNvSpPr txBox="1"/>
          <p:nvPr/>
        </p:nvSpPr>
        <p:spPr>
          <a:xfrm>
            <a:off x="8282675" y="2843050"/>
            <a:ext cx="1839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twice a year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2"/>
          <p:cNvSpPr txBox="1"/>
          <p:nvPr/>
        </p:nvSpPr>
        <p:spPr>
          <a:xfrm>
            <a:off x="3257000" y="33356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Singaporean office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32"/>
          <p:cNvSpPr txBox="1"/>
          <p:nvPr/>
        </p:nvSpPr>
        <p:spPr>
          <a:xfrm>
            <a:off x="6461275" y="3444600"/>
            <a:ext cx="49686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based in the old town of Singapore, and not in the business district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4" name="Google Shape;304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5" name="Google Shape;305;p33"/>
          <p:cNvPicPr preferRelativeResize="0"/>
          <p:nvPr/>
        </p:nvPicPr>
        <p:blipFill rotWithShape="1">
          <a:blip r:embed="rId3">
            <a:alphaModFix/>
          </a:blip>
          <a:srcRect b="58679" l="25396" r="23056" t="22678"/>
          <a:stretch/>
        </p:blipFill>
        <p:spPr>
          <a:xfrm>
            <a:off x="617275" y="1231800"/>
            <a:ext cx="10750200" cy="3938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4" name="Google Shape;314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5" name="Google Shape;315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6" name="Google Shape;316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7" name="Google Shape;317;p34"/>
          <p:cNvPicPr preferRelativeResize="0"/>
          <p:nvPr/>
        </p:nvPicPr>
        <p:blipFill rotWithShape="1">
          <a:blip r:embed="rId3">
            <a:alphaModFix/>
          </a:blip>
          <a:srcRect b="49917" l="27229" r="33852" t="16411"/>
          <a:stretch/>
        </p:blipFill>
        <p:spPr>
          <a:xfrm>
            <a:off x="688600" y="1231800"/>
            <a:ext cx="10741277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6" name="Google Shape;326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7" name="Google Shape;327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8" name="Google Shape;328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329" name="Google Shape;329;p35"/>
          <p:cNvPicPr preferRelativeResize="0"/>
          <p:nvPr/>
        </p:nvPicPr>
        <p:blipFill rotWithShape="1">
          <a:blip r:embed="rId3">
            <a:alphaModFix/>
          </a:blip>
          <a:srcRect b="13798" l="27229" r="33852" t="50690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0" name="Google Shape;340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1" name="Google Shape;341;p36"/>
          <p:cNvPicPr preferRelativeResize="0"/>
          <p:nvPr/>
        </p:nvPicPr>
        <p:blipFill rotWithShape="1">
          <a:blip r:embed="rId3">
            <a:alphaModFix/>
          </a:blip>
          <a:srcRect b="29305" l="38593" r="19106" t="26204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36"/>
          <p:cNvSpPr txBox="1"/>
          <p:nvPr/>
        </p:nvSpPr>
        <p:spPr>
          <a:xfrm>
            <a:off x="10681825" y="184187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36"/>
          <p:cNvSpPr txBox="1"/>
          <p:nvPr/>
        </p:nvSpPr>
        <p:spPr>
          <a:xfrm>
            <a:off x="10681825" y="383932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36"/>
          <p:cNvSpPr txBox="1"/>
          <p:nvPr/>
        </p:nvSpPr>
        <p:spPr>
          <a:xfrm>
            <a:off x="10681825" y="2237800"/>
            <a:ext cx="270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6"/>
          <p:cNvSpPr txBox="1"/>
          <p:nvPr/>
        </p:nvSpPr>
        <p:spPr>
          <a:xfrm>
            <a:off x="10681825" y="340272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6"/>
          <p:cNvSpPr txBox="1"/>
          <p:nvPr/>
        </p:nvSpPr>
        <p:spPr>
          <a:xfrm>
            <a:off x="10751800" y="4890450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6"/>
          <p:cNvSpPr txBox="1"/>
          <p:nvPr/>
        </p:nvSpPr>
        <p:spPr>
          <a:xfrm>
            <a:off x="10751800" y="527107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6"/>
          <p:cNvSpPr txBox="1"/>
          <p:nvPr/>
        </p:nvSpPr>
        <p:spPr>
          <a:xfrm>
            <a:off x="10681825" y="414657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6"/>
          <p:cNvSpPr txBox="1"/>
          <p:nvPr/>
        </p:nvSpPr>
        <p:spPr>
          <a:xfrm>
            <a:off x="10677238" y="5634313"/>
            <a:ext cx="50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0" name="Google Shape;350;p36" title="1_6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0" name="Google Shape;360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1" name="Google Shape;361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2" name="Google Shape;362;p37"/>
          <p:cNvPicPr preferRelativeResize="0"/>
          <p:nvPr/>
        </p:nvPicPr>
        <p:blipFill rotWithShape="1">
          <a:blip r:embed="rId3">
            <a:alphaModFix/>
          </a:blip>
          <a:srcRect b="31790" l="31247" r="26622" t="46204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1" name="Google Shape;371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2" name="Google Shape;372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3" name="Google Shape;373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4" name="Google Shape;374;p38"/>
          <p:cNvPicPr preferRelativeResize="0"/>
          <p:nvPr/>
        </p:nvPicPr>
        <p:blipFill rotWithShape="1">
          <a:blip r:embed="rId3">
            <a:alphaModFix/>
          </a:blip>
          <a:srcRect b="18208" l="33198" r="27655" t="3395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38" title="1_6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38"/>
          <p:cNvSpPr txBox="1"/>
          <p:nvPr/>
        </p:nvSpPr>
        <p:spPr>
          <a:xfrm>
            <a:off x="8215600" y="3708925"/>
            <a:ext cx="800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can’t</a:t>
            </a:r>
            <a:endParaRPr b="0" i="0" sz="15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38"/>
          <p:cNvSpPr txBox="1"/>
          <p:nvPr/>
        </p:nvSpPr>
        <p:spPr>
          <a:xfrm>
            <a:off x="3893250" y="3992900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b="0" i="0" sz="15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38"/>
          <p:cNvSpPr txBox="1"/>
          <p:nvPr/>
        </p:nvSpPr>
        <p:spPr>
          <a:xfrm>
            <a:off x="5329350" y="3992900"/>
            <a:ext cx="1125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</a:t>
            </a:r>
            <a:endParaRPr b="0" i="0" sz="15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" name="Google Shape;379;p38"/>
          <p:cNvSpPr txBox="1"/>
          <p:nvPr/>
        </p:nvSpPr>
        <p:spPr>
          <a:xfrm>
            <a:off x="1443975" y="4216825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38"/>
          <p:cNvSpPr txBox="1"/>
          <p:nvPr/>
        </p:nvSpPr>
        <p:spPr>
          <a:xfrm>
            <a:off x="5501650" y="4216825"/>
            <a:ext cx="637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38"/>
          <p:cNvSpPr txBox="1"/>
          <p:nvPr/>
        </p:nvSpPr>
        <p:spPr>
          <a:xfrm>
            <a:off x="8938725" y="4216825"/>
            <a:ext cx="1125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2" name="Google Shape;382;p38"/>
          <p:cNvSpPr txBox="1"/>
          <p:nvPr/>
        </p:nvSpPr>
        <p:spPr>
          <a:xfrm>
            <a:off x="1411875" y="4500800"/>
            <a:ext cx="800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38"/>
          <p:cNvSpPr txBox="1"/>
          <p:nvPr/>
        </p:nvSpPr>
        <p:spPr>
          <a:xfrm>
            <a:off x="7494025" y="4724725"/>
            <a:ext cx="637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3" name="Google Shape;393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4" name="Google Shape;394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5" name="Google Shape;395;p39"/>
          <p:cNvPicPr preferRelativeResize="0"/>
          <p:nvPr/>
        </p:nvPicPr>
        <p:blipFill rotWithShape="1">
          <a:blip r:embed="rId3">
            <a:alphaModFix/>
          </a:blip>
          <a:srcRect b="38666" l="31249" r="26849" t="2251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4" name="Google Shape;404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5" name="Google Shape;405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6" name="Google Shape;406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7" name="Google Shape;407;p40"/>
          <p:cNvPicPr preferRelativeResize="0"/>
          <p:nvPr/>
        </p:nvPicPr>
        <p:blipFill rotWithShape="1">
          <a:blip r:embed="rId3">
            <a:alphaModFix/>
          </a:blip>
          <a:srcRect b="20391" l="20110" r="56471" t="4466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6" name="Google Shape;416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8" name="Google Shape;418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9" name="Google Shape;419;p41"/>
          <p:cNvPicPr preferRelativeResize="0"/>
          <p:nvPr/>
        </p:nvPicPr>
        <p:blipFill rotWithShape="1">
          <a:blip r:embed="rId3">
            <a:alphaModFix/>
          </a:blip>
          <a:srcRect b="23104" l="44218" r="32133" t="48370"/>
          <a:stretch/>
        </p:blipFill>
        <p:spPr>
          <a:xfrm>
            <a:off x="617275" y="1293225"/>
            <a:ext cx="10708224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9" name="Google Shape;42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0" name="Google Shape;430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1" name="Google Shape;431;p42"/>
          <p:cNvPicPr preferRelativeResize="0"/>
          <p:nvPr/>
        </p:nvPicPr>
        <p:blipFill rotWithShape="1">
          <a:blip r:embed="rId3">
            <a:alphaModFix/>
          </a:blip>
          <a:srcRect b="23168" l="34002" r="28689" t="51917"/>
          <a:stretch/>
        </p:blipFill>
        <p:spPr>
          <a:xfrm>
            <a:off x="702600" y="1307225"/>
            <a:ext cx="10727275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0" name="Google Shape;440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1" name="Google Shape;441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2" name="Google Shape;442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3" name="Google Shape;443;p43"/>
          <p:cNvPicPr preferRelativeResize="0"/>
          <p:nvPr/>
        </p:nvPicPr>
        <p:blipFill rotWithShape="1">
          <a:blip r:embed="rId3">
            <a:alphaModFix/>
          </a:blip>
          <a:srcRect b="44404" l="21947" r="26162" t="2926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2" name="Google Shape;45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3" name="Google Shape;453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5" name="Google Shape;455;p44"/>
          <p:cNvPicPr preferRelativeResize="0"/>
          <p:nvPr/>
        </p:nvPicPr>
        <p:blipFill rotWithShape="1">
          <a:blip r:embed="rId3">
            <a:alphaModFix/>
          </a:blip>
          <a:srcRect b="16044" l="22981" r="23869" t="14856"/>
          <a:stretch/>
        </p:blipFill>
        <p:spPr>
          <a:xfrm>
            <a:off x="142750" y="719400"/>
            <a:ext cx="11738074" cy="5738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7" name="Google Shape;467;p45"/>
          <p:cNvPicPr preferRelativeResize="0"/>
          <p:nvPr/>
        </p:nvPicPr>
        <p:blipFill rotWithShape="1">
          <a:blip r:embed="rId3">
            <a:alphaModFix/>
          </a:blip>
          <a:srcRect b="58058" l="36886" r="31086" t="23797"/>
          <a:stretch/>
        </p:blipFill>
        <p:spPr>
          <a:xfrm>
            <a:off x="674600" y="1335200"/>
            <a:ext cx="10678901" cy="51225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468" name="Google Shape;468;p45"/>
          <p:cNvSpPr txBox="1"/>
          <p:nvPr/>
        </p:nvSpPr>
        <p:spPr>
          <a:xfrm>
            <a:off x="2099375" y="3231050"/>
            <a:ext cx="4733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 minutes walk from the hotel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45"/>
          <p:cNvSpPr txBox="1"/>
          <p:nvPr/>
        </p:nvSpPr>
        <p:spPr>
          <a:xfrm>
            <a:off x="2276300" y="5234025"/>
            <a:ext cx="2511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about two hours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45"/>
          <p:cNvSpPr txBox="1"/>
          <p:nvPr/>
        </p:nvSpPr>
        <p:spPr>
          <a:xfrm>
            <a:off x="2187850" y="4161163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24 hours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7" name="Google Shape;477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9" name="Google Shape;479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0" name="Google Shape;480;p46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2" name="Google Shape;482;p46"/>
          <p:cNvPicPr preferRelativeResize="0"/>
          <p:nvPr/>
        </p:nvPicPr>
        <p:blipFill rotWithShape="1">
          <a:blip r:embed="rId3">
            <a:alphaModFix/>
          </a:blip>
          <a:srcRect b="29590" l="36753" r="23069" t="39879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483" name="Google Shape;483;p46"/>
          <p:cNvCxnSpPr/>
          <p:nvPr/>
        </p:nvCxnSpPr>
        <p:spPr>
          <a:xfrm>
            <a:off x="2732000" y="3406600"/>
            <a:ext cx="3261000" cy="1175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84" name="Google Shape;484;p46"/>
          <p:cNvCxnSpPr/>
          <p:nvPr/>
        </p:nvCxnSpPr>
        <p:spPr>
          <a:xfrm>
            <a:off x="3249850" y="4064425"/>
            <a:ext cx="2687100" cy="1105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85" name="Google Shape;485;p46"/>
          <p:cNvCxnSpPr/>
          <p:nvPr/>
        </p:nvCxnSpPr>
        <p:spPr>
          <a:xfrm flipH="1" rot="10800000">
            <a:off x="2270150" y="2874725"/>
            <a:ext cx="3666900" cy="181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86" name="Google Shape;486;p46"/>
          <p:cNvCxnSpPr/>
          <p:nvPr/>
        </p:nvCxnSpPr>
        <p:spPr>
          <a:xfrm>
            <a:off x="2801975" y="5184100"/>
            <a:ext cx="3149100" cy="545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87" name="Google Shape;487;p46"/>
          <p:cNvCxnSpPr/>
          <p:nvPr/>
        </p:nvCxnSpPr>
        <p:spPr>
          <a:xfrm flipH="1" rot="10800000">
            <a:off x="2857975" y="3476625"/>
            <a:ext cx="3079200" cy="2295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4" name="Google Shape;494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6" name="Google Shape;496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7" name="Google Shape;497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8" name="Google Shape;498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9" name="Google Shape;499;p47"/>
          <p:cNvPicPr preferRelativeResize="0"/>
          <p:nvPr/>
        </p:nvPicPr>
        <p:blipFill rotWithShape="1">
          <a:blip r:embed="rId3">
            <a:alphaModFix/>
          </a:blip>
          <a:srcRect b="47671" l="24024" r="24431" t="37225"/>
          <a:stretch/>
        </p:blipFill>
        <p:spPr>
          <a:xfrm>
            <a:off x="617275" y="1307225"/>
            <a:ext cx="10750200" cy="414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9" name="Google Shape;509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0" name="Google Shape;510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1" name="Google Shape;511;p48"/>
          <p:cNvPicPr preferRelativeResize="0"/>
          <p:nvPr/>
        </p:nvPicPr>
        <p:blipFill rotWithShape="1">
          <a:blip r:embed="rId3">
            <a:alphaModFix/>
          </a:blip>
          <a:srcRect b="20938" l="27691" r="33964" t="3818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8" name="Google Shape;518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0" name="Google Shape;520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1" name="Google Shape;521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2" name="Google Shape;522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3" name="Google Shape;523;p49"/>
          <p:cNvPicPr preferRelativeResize="0"/>
          <p:nvPr/>
        </p:nvPicPr>
        <p:blipFill rotWithShape="1">
          <a:blip r:embed="rId3">
            <a:alphaModFix/>
          </a:blip>
          <a:srcRect b="30427" l="36985" r="23295" t="35949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24" name="Google Shape;524;p49"/>
          <p:cNvSpPr txBox="1"/>
          <p:nvPr/>
        </p:nvSpPr>
        <p:spPr>
          <a:xfrm>
            <a:off x="1595550" y="2547225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there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49"/>
          <p:cNvSpPr txBox="1"/>
          <p:nvPr/>
        </p:nvSpPr>
        <p:spPr>
          <a:xfrm>
            <a:off x="1406100" y="3039825"/>
            <a:ext cx="1783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aren’t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49"/>
          <p:cNvSpPr txBox="1"/>
          <p:nvPr/>
        </p:nvSpPr>
        <p:spPr>
          <a:xfrm>
            <a:off x="1406100" y="3598500"/>
            <a:ext cx="1631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49"/>
          <p:cNvSpPr txBox="1"/>
          <p:nvPr/>
        </p:nvSpPr>
        <p:spPr>
          <a:xfrm>
            <a:off x="1512450" y="4188075"/>
            <a:ext cx="1570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there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8" name="Google Shape;528;p49"/>
          <p:cNvSpPr txBox="1"/>
          <p:nvPr/>
        </p:nvSpPr>
        <p:spPr>
          <a:xfrm>
            <a:off x="2791425" y="4649775"/>
            <a:ext cx="1751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9" name="Google Shape;529;p49"/>
          <p:cNvSpPr txBox="1"/>
          <p:nvPr/>
        </p:nvSpPr>
        <p:spPr>
          <a:xfrm>
            <a:off x="1505400" y="5169175"/>
            <a:ext cx="1432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are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0" name="Google Shape;530;p49"/>
          <p:cNvSpPr txBox="1"/>
          <p:nvPr/>
        </p:nvSpPr>
        <p:spPr>
          <a:xfrm>
            <a:off x="1581600" y="5719475"/>
            <a:ext cx="1432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there</a:t>
            </a:r>
            <a:endParaRPr b="0" i="0" sz="1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6" name="Google Shape;536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Google Shape;537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9" name="Google Shape;539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5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1" name="Google Shape;541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50"/>
          <p:cNvPicPr preferRelativeResize="0"/>
          <p:nvPr/>
        </p:nvPicPr>
        <p:blipFill rotWithShape="1">
          <a:blip r:embed="rId3">
            <a:alphaModFix/>
          </a:blip>
          <a:srcRect b="46222" l="21143" r="26049" t="2432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543" name="Google Shape;543;p50" title="1_62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44" name="Google Shape;544;p50"/>
          <p:cNvCxnSpPr/>
          <p:nvPr/>
        </p:nvCxnSpPr>
        <p:spPr>
          <a:xfrm>
            <a:off x="9450050" y="3532575"/>
            <a:ext cx="811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5" name="Google Shape;545;p50"/>
          <p:cNvCxnSpPr/>
          <p:nvPr/>
        </p:nvCxnSpPr>
        <p:spPr>
          <a:xfrm flipH="1" rot="10800000">
            <a:off x="8400350" y="4170325"/>
            <a:ext cx="433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6" name="Google Shape;546;p50"/>
          <p:cNvCxnSpPr/>
          <p:nvPr/>
        </p:nvCxnSpPr>
        <p:spPr>
          <a:xfrm>
            <a:off x="8442350" y="4750225"/>
            <a:ext cx="475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7" name="Google Shape;547;p50"/>
          <p:cNvCxnSpPr/>
          <p:nvPr/>
        </p:nvCxnSpPr>
        <p:spPr>
          <a:xfrm flipH="1" rot="10800000">
            <a:off x="9492025" y="5351925"/>
            <a:ext cx="8679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8" name="Google Shape;548;p50"/>
          <p:cNvCxnSpPr/>
          <p:nvPr/>
        </p:nvCxnSpPr>
        <p:spPr>
          <a:xfrm flipH="1" rot="10800000">
            <a:off x="9827925" y="5981950"/>
            <a:ext cx="8679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5" name="Google Shape;555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7" name="Google Shape;55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8" name="Google Shape;55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9" name="Google Shape;559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0" name="Google Shape;560;p51"/>
          <p:cNvPicPr preferRelativeResize="0"/>
          <p:nvPr/>
        </p:nvPicPr>
        <p:blipFill rotWithShape="1">
          <a:blip r:embed="rId3">
            <a:alphaModFix/>
          </a:blip>
          <a:srcRect b="32776" l="32395" r="27425" t="16610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7" name="Google Shape;567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" name="Google Shape;56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9" name="Google Shape;56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0" name="Google Shape;57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1" name="Google Shape;571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2" name="Google Shape;572;p52"/>
          <p:cNvPicPr preferRelativeResize="0"/>
          <p:nvPr/>
        </p:nvPicPr>
        <p:blipFill rotWithShape="1">
          <a:blip r:embed="rId3">
            <a:alphaModFix/>
          </a:blip>
          <a:srcRect b="15263" l="22306" r="24771" t="4693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9" name="Google Shape;57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1" name="Google Shape;58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2" name="Google Shape;58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3" name="Google Shape;583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4" name="Google Shape;584;p53"/>
          <p:cNvPicPr preferRelativeResize="0"/>
          <p:nvPr/>
        </p:nvPicPr>
        <p:blipFill rotWithShape="1">
          <a:blip r:embed="rId3">
            <a:alphaModFix/>
          </a:blip>
          <a:srcRect b="30325" l="23323" r="28576" t="23793"/>
          <a:stretch/>
        </p:blipFill>
        <p:spPr>
          <a:xfrm>
            <a:off x="702600" y="1307225"/>
            <a:ext cx="10664875" cy="50232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585" name="Google Shape;585;p53"/>
          <p:cNvSpPr txBox="1"/>
          <p:nvPr/>
        </p:nvSpPr>
        <p:spPr>
          <a:xfrm>
            <a:off x="2404100" y="627850"/>
            <a:ext cx="2383800" cy="6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1" i="0" lang="en-US" sz="29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Case Study 4</a:t>
            </a:r>
            <a:endParaRPr b="1" i="0" sz="29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" name="Google Shape;59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2" name="Google Shape;592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4" name="Google Shape;59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5" name="Google Shape;595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6" name="Google Shape;596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7" name="Google Shape;597;p54"/>
          <p:cNvPicPr preferRelativeResize="0"/>
          <p:nvPr/>
        </p:nvPicPr>
        <p:blipFill rotWithShape="1">
          <a:blip r:embed="rId3">
            <a:alphaModFix/>
          </a:blip>
          <a:srcRect b="35221" l="29409" r="26850" t="2379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4" name="Google Shape;604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6" name="Google Shape;60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7" name="Google Shape;60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8" name="Google Shape;608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9" name="Google Shape;609;p55"/>
          <p:cNvPicPr preferRelativeResize="0"/>
          <p:nvPr/>
        </p:nvPicPr>
        <p:blipFill rotWithShape="1">
          <a:blip r:embed="rId3">
            <a:alphaModFix/>
          </a:blip>
          <a:srcRect b="25205" l="23554" r="27312" t="36815"/>
          <a:stretch/>
        </p:blipFill>
        <p:spPr>
          <a:xfrm>
            <a:off x="674600" y="1231800"/>
            <a:ext cx="10755274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3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5" name="Google Shape;615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6" name="Google Shape;616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" name="Google Shape;617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8" name="Google Shape;618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9" name="Google Shape;619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0" name="Google Shape;620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1" name="Google Shape;621;p56"/>
          <p:cNvPicPr preferRelativeResize="0"/>
          <p:nvPr/>
        </p:nvPicPr>
        <p:blipFill rotWithShape="1">
          <a:blip r:embed="rId3">
            <a:alphaModFix/>
          </a:blip>
          <a:srcRect b="19100" l="24357" r="37989" t="4498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6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7" name="Google Shape;627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8" name="Google Shape;628;p5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5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0" name="Google Shape;630;p57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5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