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256" r:id="rId2"/>
    <p:sldId id="257" r:id="rId3"/>
    <p:sldId id="258" r:id="rId4"/>
    <p:sldId id="259" r:id="rId5"/>
    <p:sldId id="305" r:id="rId6"/>
    <p:sldId id="365" r:id="rId7"/>
    <p:sldId id="366" r:id="rId8"/>
    <p:sldId id="367" r:id="rId9"/>
    <p:sldId id="369" r:id="rId10"/>
    <p:sldId id="372" r:id="rId11"/>
    <p:sldId id="396" r:id="rId12"/>
    <p:sldId id="368" r:id="rId13"/>
    <p:sldId id="373" r:id="rId14"/>
    <p:sldId id="370" r:id="rId15"/>
    <p:sldId id="413" r:id="rId16"/>
    <p:sldId id="397" r:id="rId17"/>
    <p:sldId id="374" r:id="rId18"/>
    <p:sldId id="398" r:id="rId19"/>
    <p:sldId id="375" r:id="rId20"/>
    <p:sldId id="376" r:id="rId21"/>
    <p:sldId id="377" r:id="rId22"/>
    <p:sldId id="399" r:id="rId23"/>
    <p:sldId id="378" r:id="rId24"/>
    <p:sldId id="379" r:id="rId25"/>
    <p:sldId id="380" r:id="rId26"/>
    <p:sldId id="412" r:id="rId27"/>
    <p:sldId id="414" r:id="rId28"/>
    <p:sldId id="371" r:id="rId29"/>
    <p:sldId id="381" r:id="rId30"/>
    <p:sldId id="395" r:id="rId31"/>
    <p:sldId id="415" r:id="rId32"/>
    <p:sldId id="400" r:id="rId33"/>
    <p:sldId id="408" r:id="rId34"/>
    <p:sldId id="409" r:id="rId35"/>
    <p:sldId id="410" r:id="rId36"/>
    <p:sldId id="405" r:id="rId37"/>
    <p:sldId id="406" r:id="rId38"/>
    <p:sldId id="407" r:id="rId39"/>
    <p:sldId id="382" r:id="rId40"/>
    <p:sldId id="383" r:id="rId41"/>
    <p:sldId id="411" r:id="rId42"/>
    <p:sldId id="388" r:id="rId43"/>
    <p:sldId id="389" r:id="rId44"/>
    <p:sldId id="390" r:id="rId45"/>
    <p:sldId id="391" r:id="rId46"/>
    <p:sldId id="416" r:id="rId47"/>
    <p:sldId id="392" r:id="rId48"/>
    <p:sldId id="417" r:id="rId49"/>
    <p:sldId id="418" r:id="rId50"/>
    <p:sldId id="419" r:id="rId51"/>
    <p:sldId id="420" r:id="rId52"/>
    <p:sldId id="421" r:id="rId53"/>
    <p:sldId id="422" r:id="rId54"/>
    <p:sldId id="425" r:id="rId55"/>
    <p:sldId id="423" r:id="rId56"/>
    <p:sldId id="426" r:id="rId57"/>
    <p:sldId id="427" r:id="rId58"/>
    <p:sldId id="431" r:id="rId59"/>
    <p:sldId id="428" r:id="rId60"/>
    <p:sldId id="437" r:id="rId61"/>
    <p:sldId id="430" r:id="rId62"/>
    <p:sldId id="429" r:id="rId63"/>
    <p:sldId id="432" r:id="rId64"/>
    <p:sldId id="433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55" autoAdjust="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2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5" Type="http://schemas.openxmlformats.org/officeDocument/2006/relationships/image" Target="../media/image38.wmf"/><Relationship Id="rId4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4" Type="http://schemas.openxmlformats.org/officeDocument/2006/relationships/image" Target="../media/image4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4" Type="http://schemas.openxmlformats.org/officeDocument/2006/relationships/image" Target="../media/image45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4" Type="http://schemas.openxmlformats.org/officeDocument/2006/relationships/image" Target="../media/image56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4" Type="http://schemas.openxmlformats.org/officeDocument/2006/relationships/image" Target="../media/image60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4" Type="http://schemas.openxmlformats.org/officeDocument/2006/relationships/image" Target="../media/image64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5" Type="http://schemas.openxmlformats.org/officeDocument/2006/relationships/image" Target="../media/image69.wmf"/><Relationship Id="rId4" Type="http://schemas.openxmlformats.org/officeDocument/2006/relationships/image" Target="../media/image68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Relationship Id="rId5" Type="http://schemas.openxmlformats.org/officeDocument/2006/relationships/image" Target="../media/image74.wmf"/><Relationship Id="rId4" Type="http://schemas.openxmlformats.org/officeDocument/2006/relationships/image" Target="../media/image73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Relationship Id="rId4" Type="http://schemas.openxmlformats.org/officeDocument/2006/relationships/image" Target="../media/image7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3.wmf"/><Relationship Id="rId1" Type="http://schemas.openxmlformats.org/officeDocument/2006/relationships/image" Target="../media/image82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4" Type="http://schemas.openxmlformats.org/officeDocument/2006/relationships/image" Target="../media/image87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2" Type="http://schemas.openxmlformats.org/officeDocument/2006/relationships/image" Target="../media/image89.wmf"/><Relationship Id="rId1" Type="http://schemas.openxmlformats.org/officeDocument/2006/relationships/image" Target="../media/image88.wmf"/><Relationship Id="rId6" Type="http://schemas.openxmlformats.org/officeDocument/2006/relationships/image" Target="../media/image93.wmf"/><Relationship Id="rId5" Type="http://schemas.openxmlformats.org/officeDocument/2006/relationships/image" Target="../media/image92.wmf"/><Relationship Id="rId4" Type="http://schemas.openxmlformats.org/officeDocument/2006/relationships/image" Target="../media/image91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5" Type="http://schemas.openxmlformats.org/officeDocument/2006/relationships/image" Target="../media/image99.wmf"/><Relationship Id="rId4" Type="http://schemas.openxmlformats.org/officeDocument/2006/relationships/image" Target="../media/image98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101.wmf"/><Relationship Id="rId1" Type="http://schemas.openxmlformats.org/officeDocument/2006/relationships/image" Target="../media/image100.wmf"/><Relationship Id="rId6" Type="http://schemas.openxmlformats.org/officeDocument/2006/relationships/image" Target="../media/image102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103.wmf"/><Relationship Id="rId6" Type="http://schemas.openxmlformats.org/officeDocument/2006/relationships/image" Target="../media/image104.wmf"/><Relationship Id="rId5" Type="http://schemas.openxmlformats.org/officeDocument/2006/relationships/image" Target="../media/image41.wmf"/><Relationship Id="rId4" Type="http://schemas.openxmlformats.org/officeDocument/2006/relationships/image" Target="../media/image42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7" Type="http://schemas.openxmlformats.org/officeDocument/2006/relationships/image" Target="../media/image106.wmf"/><Relationship Id="rId2" Type="http://schemas.openxmlformats.org/officeDocument/2006/relationships/image" Target="../media/image46.wmf"/><Relationship Id="rId1" Type="http://schemas.openxmlformats.org/officeDocument/2006/relationships/image" Target="../media/image105.wmf"/><Relationship Id="rId6" Type="http://schemas.openxmlformats.org/officeDocument/2006/relationships/image" Target="../media/image50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108.wmf"/></Relationships>
</file>

<file path=ppt/drawings/_rels/vmlDrawing3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wmf"/><Relationship Id="rId3" Type="http://schemas.openxmlformats.org/officeDocument/2006/relationships/image" Target="../media/image86.wmf"/><Relationship Id="rId7" Type="http://schemas.openxmlformats.org/officeDocument/2006/relationships/image" Target="../media/image111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6" Type="http://schemas.openxmlformats.org/officeDocument/2006/relationships/image" Target="../media/image110.wmf"/><Relationship Id="rId5" Type="http://schemas.openxmlformats.org/officeDocument/2006/relationships/image" Target="../media/image109.wmf"/><Relationship Id="rId4" Type="http://schemas.openxmlformats.org/officeDocument/2006/relationships/image" Target="../media/image87.wmf"/></Relationships>
</file>

<file path=ppt/drawings/_rels/vmlDrawing3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wmf"/><Relationship Id="rId3" Type="http://schemas.openxmlformats.org/officeDocument/2006/relationships/image" Target="../media/image90.wmf"/><Relationship Id="rId7" Type="http://schemas.openxmlformats.org/officeDocument/2006/relationships/image" Target="../media/image113.wmf"/><Relationship Id="rId12" Type="http://schemas.openxmlformats.org/officeDocument/2006/relationships/image" Target="../media/image118.wmf"/><Relationship Id="rId2" Type="http://schemas.openxmlformats.org/officeDocument/2006/relationships/image" Target="../media/image89.wmf"/><Relationship Id="rId1" Type="http://schemas.openxmlformats.org/officeDocument/2006/relationships/image" Target="../media/image88.wmf"/><Relationship Id="rId6" Type="http://schemas.openxmlformats.org/officeDocument/2006/relationships/image" Target="../media/image93.wmf"/><Relationship Id="rId11" Type="http://schemas.openxmlformats.org/officeDocument/2006/relationships/image" Target="../media/image117.wmf"/><Relationship Id="rId5" Type="http://schemas.openxmlformats.org/officeDocument/2006/relationships/image" Target="../media/image92.wmf"/><Relationship Id="rId10" Type="http://schemas.openxmlformats.org/officeDocument/2006/relationships/image" Target="../media/image116.wmf"/><Relationship Id="rId4" Type="http://schemas.openxmlformats.org/officeDocument/2006/relationships/image" Target="../media/image91.wmf"/><Relationship Id="rId9" Type="http://schemas.openxmlformats.org/officeDocument/2006/relationships/image" Target="../media/image115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wmf"/><Relationship Id="rId2" Type="http://schemas.openxmlformats.org/officeDocument/2006/relationships/image" Target="../media/image120.wmf"/><Relationship Id="rId1" Type="http://schemas.openxmlformats.org/officeDocument/2006/relationships/image" Target="../media/image119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wmf"/><Relationship Id="rId2" Type="http://schemas.openxmlformats.org/officeDocument/2006/relationships/image" Target="../media/image126.wmf"/><Relationship Id="rId1" Type="http://schemas.openxmlformats.org/officeDocument/2006/relationships/image" Target="../media/image125.wmf"/><Relationship Id="rId4" Type="http://schemas.openxmlformats.org/officeDocument/2006/relationships/image" Target="../media/image128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wmf"/><Relationship Id="rId2" Type="http://schemas.openxmlformats.org/officeDocument/2006/relationships/image" Target="../media/image130.wmf"/><Relationship Id="rId1" Type="http://schemas.openxmlformats.org/officeDocument/2006/relationships/image" Target="../media/image129.wmf"/><Relationship Id="rId5" Type="http://schemas.openxmlformats.org/officeDocument/2006/relationships/image" Target="../media/image133.wmf"/><Relationship Id="rId4" Type="http://schemas.openxmlformats.org/officeDocument/2006/relationships/image" Target="../media/image132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135.wmf"/><Relationship Id="rId1" Type="http://schemas.openxmlformats.org/officeDocument/2006/relationships/image" Target="../media/image134.wmf"/><Relationship Id="rId4" Type="http://schemas.openxmlformats.org/officeDocument/2006/relationships/image" Target="../media/image137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8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wmf"/><Relationship Id="rId2" Type="http://schemas.openxmlformats.org/officeDocument/2006/relationships/image" Target="../media/image140.wmf"/><Relationship Id="rId1" Type="http://schemas.openxmlformats.org/officeDocument/2006/relationships/image" Target="../media/image139.wmf"/><Relationship Id="rId4" Type="http://schemas.openxmlformats.org/officeDocument/2006/relationships/image" Target="../media/image142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wmf"/><Relationship Id="rId2" Type="http://schemas.openxmlformats.org/officeDocument/2006/relationships/image" Target="../media/image144.wmf"/><Relationship Id="rId1" Type="http://schemas.openxmlformats.org/officeDocument/2006/relationships/image" Target="../media/image143.wmf"/><Relationship Id="rId4" Type="http://schemas.openxmlformats.org/officeDocument/2006/relationships/image" Target="../media/image146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wmf"/><Relationship Id="rId2" Type="http://schemas.openxmlformats.org/officeDocument/2006/relationships/image" Target="../media/image148.wmf"/><Relationship Id="rId1" Type="http://schemas.openxmlformats.org/officeDocument/2006/relationships/image" Target="../media/image147.wmf"/><Relationship Id="rId4" Type="http://schemas.openxmlformats.org/officeDocument/2006/relationships/image" Target="../media/image150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4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3.wmf"/><Relationship Id="rId1" Type="http://schemas.openxmlformats.org/officeDocument/2006/relationships/image" Target="../media/image82.wmf"/></Relationships>
</file>

<file path=ppt/drawings/_rels/vmlDrawing4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8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1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2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3.wmf"/></Relationships>
</file>

<file path=ppt/drawings/_rels/vmlDrawing5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wmf"/><Relationship Id="rId1" Type="http://schemas.openxmlformats.org/officeDocument/2006/relationships/image" Target="../media/image154.wmf"/></Relationships>
</file>

<file path=ppt/drawings/_rels/vmlDrawing5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wmf"/><Relationship Id="rId1" Type="http://schemas.openxmlformats.org/officeDocument/2006/relationships/image" Target="../media/image156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8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9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0.w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0.emf"/><Relationship Id="rId10" Type="http://schemas.openxmlformats.org/officeDocument/2006/relationships/image" Target="../media/image1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.bin"/><Relationship Id="rId1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oleObject" Target="../embeddings/oleObject9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12" Type="http://schemas.openxmlformats.org/officeDocument/2006/relationships/image" Target="../media/image19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1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0.bin"/><Relationship Id="rId10" Type="http://schemas.openxmlformats.org/officeDocument/2006/relationships/image" Target="../media/image1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.bin"/><Relationship Id="rId14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oleObject" Target="../embeddings/oleObject9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23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1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0.bin"/><Relationship Id="rId10" Type="http://schemas.openxmlformats.org/officeDocument/2006/relationships/image" Target="../media/image1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.bin"/><Relationship Id="rId14" Type="http://schemas.openxmlformats.org/officeDocument/2006/relationships/image" Target="../media/image20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18.bin"/><Relationship Id="rId18" Type="http://schemas.openxmlformats.org/officeDocument/2006/relationships/image" Target="../media/image3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28.wmf"/><Relationship Id="rId17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0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7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9.bin"/><Relationship Id="rId10" Type="http://schemas.openxmlformats.org/officeDocument/2006/relationships/image" Target="../media/image2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29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3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4.bin"/><Relationship Id="rId5" Type="http://schemas.openxmlformats.org/officeDocument/2006/relationships/image" Target="../media/image10.emf"/><Relationship Id="rId10" Type="http://schemas.openxmlformats.org/officeDocument/2006/relationships/image" Target="../media/image3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3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oleObject" Target="../embeddings/oleObject20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5.bin"/><Relationship Id="rId12" Type="http://schemas.openxmlformats.org/officeDocument/2006/relationships/image" Target="../media/image3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8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9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7.bin"/><Relationship Id="rId10" Type="http://schemas.openxmlformats.org/officeDocument/2006/relationships/image" Target="../media/image3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6.bin"/><Relationship Id="rId14" Type="http://schemas.openxmlformats.org/officeDocument/2006/relationships/image" Target="../media/image31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13" Type="http://schemas.openxmlformats.org/officeDocument/2006/relationships/oleObject" Target="../embeddings/oleObject31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4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0.bin"/><Relationship Id="rId5" Type="http://schemas.openxmlformats.org/officeDocument/2006/relationships/image" Target="../media/image10.emf"/><Relationship Id="rId10" Type="http://schemas.openxmlformats.org/officeDocument/2006/relationships/image" Target="../media/image4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42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13" Type="http://schemas.openxmlformats.org/officeDocument/2006/relationships/oleObject" Target="../embeddings/oleObject3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4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0.bin"/><Relationship Id="rId5" Type="http://schemas.openxmlformats.org/officeDocument/2006/relationships/image" Target="../media/image10.emf"/><Relationship Id="rId10" Type="http://schemas.openxmlformats.org/officeDocument/2006/relationships/image" Target="../media/image4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3.bin"/><Relationship Id="rId14" Type="http://schemas.openxmlformats.org/officeDocument/2006/relationships/image" Target="../media/image45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13" Type="http://schemas.openxmlformats.org/officeDocument/2006/relationships/oleObject" Target="../embeddings/oleObject3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48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0.w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7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39.bin"/><Relationship Id="rId10" Type="http://schemas.openxmlformats.org/officeDocument/2006/relationships/image" Target="../media/image4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6.bin"/><Relationship Id="rId14" Type="http://schemas.openxmlformats.org/officeDocument/2006/relationships/image" Target="../media/image49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5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1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oleObject" Target="../embeddings/oleObject45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42.bin"/><Relationship Id="rId12" Type="http://schemas.openxmlformats.org/officeDocument/2006/relationships/image" Target="../media/image5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4.bin"/><Relationship Id="rId5" Type="http://schemas.openxmlformats.org/officeDocument/2006/relationships/image" Target="../media/image10.emf"/><Relationship Id="rId10" Type="http://schemas.openxmlformats.org/officeDocument/2006/relationships/image" Target="../media/image5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3.bin"/><Relationship Id="rId14" Type="http://schemas.openxmlformats.org/officeDocument/2006/relationships/image" Target="../media/image56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oleObject" Target="../embeddings/oleObject49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46.bin"/><Relationship Id="rId12" Type="http://schemas.openxmlformats.org/officeDocument/2006/relationships/image" Target="../media/image5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8.bin"/><Relationship Id="rId5" Type="http://schemas.openxmlformats.org/officeDocument/2006/relationships/image" Target="../media/image10.emf"/><Relationship Id="rId10" Type="http://schemas.openxmlformats.org/officeDocument/2006/relationships/image" Target="../media/image5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7.bin"/><Relationship Id="rId14" Type="http://schemas.openxmlformats.org/officeDocument/2006/relationships/image" Target="../media/image60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oleObject" Target="../embeddings/oleObject5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50.bin"/><Relationship Id="rId12" Type="http://schemas.openxmlformats.org/officeDocument/2006/relationships/image" Target="../media/image6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2.bin"/><Relationship Id="rId5" Type="http://schemas.openxmlformats.org/officeDocument/2006/relationships/image" Target="../media/image10.emf"/><Relationship Id="rId10" Type="http://schemas.openxmlformats.org/officeDocument/2006/relationships/image" Target="../media/image6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1.bin"/><Relationship Id="rId14" Type="http://schemas.openxmlformats.org/officeDocument/2006/relationships/image" Target="../media/image64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13" Type="http://schemas.openxmlformats.org/officeDocument/2006/relationships/oleObject" Target="../embeddings/oleObject57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54.bin"/><Relationship Id="rId12" Type="http://schemas.openxmlformats.org/officeDocument/2006/relationships/image" Target="../media/image67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9.w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6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58.bin"/><Relationship Id="rId10" Type="http://schemas.openxmlformats.org/officeDocument/2006/relationships/image" Target="../media/image6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5.bin"/><Relationship Id="rId14" Type="http://schemas.openxmlformats.org/officeDocument/2006/relationships/image" Target="../media/image68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13" Type="http://schemas.openxmlformats.org/officeDocument/2006/relationships/oleObject" Target="../embeddings/oleObject62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59.bin"/><Relationship Id="rId12" Type="http://schemas.openxmlformats.org/officeDocument/2006/relationships/image" Target="../media/image72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4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1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3.bin"/><Relationship Id="rId10" Type="http://schemas.openxmlformats.org/officeDocument/2006/relationships/image" Target="../media/image7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0.bin"/><Relationship Id="rId14" Type="http://schemas.openxmlformats.org/officeDocument/2006/relationships/image" Target="../media/image73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13" Type="http://schemas.openxmlformats.org/officeDocument/2006/relationships/oleObject" Target="../embeddings/oleObject67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4.bin"/><Relationship Id="rId12" Type="http://schemas.openxmlformats.org/officeDocument/2006/relationships/image" Target="../media/image7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6.bin"/><Relationship Id="rId5" Type="http://schemas.openxmlformats.org/officeDocument/2006/relationships/image" Target="../media/image10.emf"/><Relationship Id="rId10" Type="http://schemas.openxmlformats.org/officeDocument/2006/relationships/image" Target="../media/image7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5.bin"/><Relationship Id="rId14" Type="http://schemas.openxmlformats.org/officeDocument/2006/relationships/image" Target="../media/image78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8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0.bin"/><Relationship Id="rId5" Type="http://schemas.openxmlformats.org/officeDocument/2006/relationships/image" Target="../media/image10.emf"/><Relationship Id="rId10" Type="http://schemas.openxmlformats.org/officeDocument/2006/relationships/image" Target="../media/image8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9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8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2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13" Type="http://schemas.openxmlformats.org/officeDocument/2006/relationships/oleObject" Target="../embeddings/oleObject76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73.bin"/><Relationship Id="rId12" Type="http://schemas.openxmlformats.org/officeDocument/2006/relationships/image" Target="../media/image8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5.bin"/><Relationship Id="rId5" Type="http://schemas.openxmlformats.org/officeDocument/2006/relationships/image" Target="../media/image10.emf"/><Relationship Id="rId10" Type="http://schemas.openxmlformats.org/officeDocument/2006/relationships/image" Target="../media/image8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4.bin"/><Relationship Id="rId14" Type="http://schemas.openxmlformats.org/officeDocument/2006/relationships/image" Target="../media/image87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13" Type="http://schemas.openxmlformats.org/officeDocument/2006/relationships/oleObject" Target="../embeddings/oleObject80.bin"/><Relationship Id="rId18" Type="http://schemas.openxmlformats.org/officeDocument/2006/relationships/image" Target="../media/image9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7.bin"/><Relationship Id="rId12" Type="http://schemas.openxmlformats.org/officeDocument/2006/relationships/image" Target="../media/image90.wmf"/><Relationship Id="rId17" Type="http://schemas.openxmlformats.org/officeDocument/2006/relationships/oleObject" Target="../embeddings/oleObject8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2.wmf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9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81.bin"/><Relationship Id="rId10" Type="http://schemas.openxmlformats.org/officeDocument/2006/relationships/image" Target="../media/image8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8.bin"/><Relationship Id="rId14" Type="http://schemas.openxmlformats.org/officeDocument/2006/relationships/image" Target="../media/image91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3.bin"/><Relationship Id="rId12" Type="http://schemas.openxmlformats.org/officeDocument/2006/relationships/image" Target="../media/image9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5.bin"/><Relationship Id="rId5" Type="http://schemas.openxmlformats.org/officeDocument/2006/relationships/image" Target="../media/image10.emf"/><Relationship Id="rId10" Type="http://schemas.openxmlformats.org/officeDocument/2006/relationships/image" Target="../media/image9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4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87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97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9.wmf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6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88.bin"/><Relationship Id="rId10" Type="http://schemas.openxmlformats.org/officeDocument/2006/relationships/image" Target="../media/image2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98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13" Type="http://schemas.openxmlformats.org/officeDocument/2006/relationships/oleObject" Target="../embeddings/oleObject92.bin"/><Relationship Id="rId18" Type="http://schemas.openxmlformats.org/officeDocument/2006/relationships/image" Target="../media/image10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9.bin"/><Relationship Id="rId12" Type="http://schemas.openxmlformats.org/officeDocument/2006/relationships/image" Target="../media/image36.wmf"/><Relationship Id="rId17" Type="http://schemas.openxmlformats.org/officeDocument/2006/relationships/oleObject" Target="../embeddings/oleObject94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8.wmf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1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93.bin"/><Relationship Id="rId10" Type="http://schemas.openxmlformats.org/officeDocument/2006/relationships/image" Target="../media/image10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0.bin"/><Relationship Id="rId14" Type="http://schemas.openxmlformats.org/officeDocument/2006/relationships/image" Target="../media/image37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wmf"/><Relationship Id="rId13" Type="http://schemas.openxmlformats.org/officeDocument/2006/relationships/oleObject" Target="../embeddings/oleObject98.bin"/><Relationship Id="rId18" Type="http://schemas.openxmlformats.org/officeDocument/2006/relationships/oleObject" Target="../embeddings/oleObject100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95.bin"/><Relationship Id="rId12" Type="http://schemas.openxmlformats.org/officeDocument/2006/relationships/image" Target="../media/image40.wmf"/><Relationship Id="rId17" Type="http://schemas.openxmlformats.org/officeDocument/2006/relationships/oleObject" Target="../embeddings/oleObject9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1.wmf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7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30.bin"/><Relationship Id="rId10" Type="http://schemas.openxmlformats.org/officeDocument/2006/relationships/image" Target="../media/image39.wmf"/><Relationship Id="rId19" Type="http://schemas.openxmlformats.org/officeDocument/2006/relationships/image" Target="../media/image10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6.bin"/><Relationship Id="rId14" Type="http://schemas.openxmlformats.org/officeDocument/2006/relationships/image" Target="../media/image42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wmf"/><Relationship Id="rId13" Type="http://schemas.openxmlformats.org/officeDocument/2006/relationships/oleObject" Target="../embeddings/oleObject37.bin"/><Relationship Id="rId18" Type="http://schemas.openxmlformats.org/officeDocument/2006/relationships/image" Target="../media/image5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1.bin"/><Relationship Id="rId12" Type="http://schemas.openxmlformats.org/officeDocument/2006/relationships/image" Target="../media/image47.wmf"/><Relationship Id="rId17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9.wmf"/><Relationship Id="rId20" Type="http://schemas.openxmlformats.org/officeDocument/2006/relationships/image" Target="../media/image106.wmf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6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38.bin"/><Relationship Id="rId10" Type="http://schemas.openxmlformats.org/officeDocument/2006/relationships/image" Target="../media/image46.wmf"/><Relationship Id="rId19" Type="http://schemas.openxmlformats.org/officeDocument/2006/relationships/oleObject" Target="../embeddings/oleObject102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48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13" Type="http://schemas.openxmlformats.org/officeDocument/2006/relationships/oleObject" Target="../embeddings/oleObject10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12" Type="http://schemas.openxmlformats.org/officeDocument/2006/relationships/image" Target="../media/image10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03.bin"/><Relationship Id="rId5" Type="http://schemas.openxmlformats.org/officeDocument/2006/relationships/image" Target="../media/image10.emf"/><Relationship Id="rId10" Type="http://schemas.openxmlformats.org/officeDocument/2006/relationships/image" Target="../media/image5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1.bin"/><Relationship Id="rId14" Type="http://schemas.openxmlformats.org/officeDocument/2006/relationships/image" Target="../media/image108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13" Type="http://schemas.openxmlformats.org/officeDocument/2006/relationships/oleObject" Target="../embeddings/oleObject76.bin"/><Relationship Id="rId18" Type="http://schemas.openxmlformats.org/officeDocument/2006/relationships/image" Target="../media/image110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08.bin"/><Relationship Id="rId7" Type="http://schemas.openxmlformats.org/officeDocument/2006/relationships/oleObject" Target="../embeddings/oleObject73.bin"/><Relationship Id="rId12" Type="http://schemas.openxmlformats.org/officeDocument/2006/relationships/image" Target="../media/image86.wmf"/><Relationship Id="rId17" Type="http://schemas.openxmlformats.org/officeDocument/2006/relationships/oleObject" Target="../embeddings/oleObject10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9.wmf"/><Relationship Id="rId20" Type="http://schemas.openxmlformats.org/officeDocument/2006/relationships/image" Target="../media/image111.wmf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5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05.bin"/><Relationship Id="rId10" Type="http://schemas.openxmlformats.org/officeDocument/2006/relationships/image" Target="../media/image85.wmf"/><Relationship Id="rId19" Type="http://schemas.openxmlformats.org/officeDocument/2006/relationships/oleObject" Target="../embeddings/oleObject107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74.bin"/><Relationship Id="rId14" Type="http://schemas.openxmlformats.org/officeDocument/2006/relationships/image" Target="../media/image87.wmf"/><Relationship Id="rId22" Type="http://schemas.openxmlformats.org/officeDocument/2006/relationships/image" Target="../media/image112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13" Type="http://schemas.openxmlformats.org/officeDocument/2006/relationships/oleObject" Target="../embeddings/oleObject80.bin"/><Relationship Id="rId18" Type="http://schemas.openxmlformats.org/officeDocument/2006/relationships/image" Target="../media/image93.wmf"/><Relationship Id="rId26" Type="http://schemas.openxmlformats.org/officeDocument/2006/relationships/image" Target="../media/image116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10.bin"/><Relationship Id="rId7" Type="http://schemas.openxmlformats.org/officeDocument/2006/relationships/oleObject" Target="../embeddings/oleObject77.bin"/><Relationship Id="rId12" Type="http://schemas.openxmlformats.org/officeDocument/2006/relationships/image" Target="../media/image90.wmf"/><Relationship Id="rId17" Type="http://schemas.openxmlformats.org/officeDocument/2006/relationships/oleObject" Target="../embeddings/oleObject82.bin"/><Relationship Id="rId25" Type="http://schemas.openxmlformats.org/officeDocument/2006/relationships/oleObject" Target="../embeddings/oleObject11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2.wmf"/><Relationship Id="rId20" Type="http://schemas.openxmlformats.org/officeDocument/2006/relationships/image" Target="../media/image113.wmf"/><Relationship Id="rId29" Type="http://schemas.openxmlformats.org/officeDocument/2006/relationships/oleObject" Target="../embeddings/oleObject114.bin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9.bin"/><Relationship Id="rId24" Type="http://schemas.openxmlformats.org/officeDocument/2006/relationships/image" Target="../media/image115.wmf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81.bin"/><Relationship Id="rId23" Type="http://schemas.openxmlformats.org/officeDocument/2006/relationships/oleObject" Target="../embeddings/oleObject111.bin"/><Relationship Id="rId28" Type="http://schemas.openxmlformats.org/officeDocument/2006/relationships/image" Target="../media/image117.wmf"/><Relationship Id="rId10" Type="http://schemas.openxmlformats.org/officeDocument/2006/relationships/image" Target="../media/image89.wmf"/><Relationship Id="rId19" Type="http://schemas.openxmlformats.org/officeDocument/2006/relationships/oleObject" Target="../embeddings/oleObject109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78.bin"/><Relationship Id="rId14" Type="http://schemas.openxmlformats.org/officeDocument/2006/relationships/image" Target="../media/image91.wmf"/><Relationship Id="rId22" Type="http://schemas.openxmlformats.org/officeDocument/2006/relationships/image" Target="../media/image114.wmf"/><Relationship Id="rId27" Type="http://schemas.openxmlformats.org/officeDocument/2006/relationships/oleObject" Target="../embeddings/oleObject113.bin"/><Relationship Id="rId30" Type="http://schemas.openxmlformats.org/officeDocument/2006/relationships/image" Target="../media/image118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5.bin"/><Relationship Id="rId12" Type="http://schemas.openxmlformats.org/officeDocument/2006/relationships/image" Target="../media/image12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17.bin"/><Relationship Id="rId5" Type="http://schemas.openxmlformats.org/officeDocument/2006/relationships/image" Target="../media/image10.emf"/><Relationship Id="rId10" Type="http://schemas.openxmlformats.org/officeDocument/2006/relationships/image" Target="../media/image12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16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8.bin"/><Relationship Id="rId12" Type="http://schemas.openxmlformats.org/officeDocument/2006/relationships/image" Target="../media/image1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0.bin"/><Relationship Id="rId5" Type="http://schemas.openxmlformats.org/officeDocument/2006/relationships/image" Target="../media/image10.emf"/><Relationship Id="rId10" Type="http://schemas.openxmlformats.org/officeDocument/2006/relationships/image" Target="../media/image12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19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wmf"/><Relationship Id="rId13" Type="http://schemas.openxmlformats.org/officeDocument/2006/relationships/oleObject" Target="../embeddings/oleObject12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1.bin"/><Relationship Id="rId12" Type="http://schemas.openxmlformats.org/officeDocument/2006/relationships/image" Target="../media/image12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3.bin"/><Relationship Id="rId5" Type="http://schemas.openxmlformats.org/officeDocument/2006/relationships/image" Target="../media/image10.emf"/><Relationship Id="rId10" Type="http://schemas.openxmlformats.org/officeDocument/2006/relationships/image" Target="../media/image12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2.bin"/><Relationship Id="rId14" Type="http://schemas.openxmlformats.org/officeDocument/2006/relationships/image" Target="../media/image128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wmf"/><Relationship Id="rId13" Type="http://schemas.openxmlformats.org/officeDocument/2006/relationships/oleObject" Target="../embeddings/oleObject12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5.bin"/><Relationship Id="rId12" Type="http://schemas.openxmlformats.org/officeDocument/2006/relationships/image" Target="../media/image131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33.wmf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7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129.bin"/><Relationship Id="rId10" Type="http://schemas.openxmlformats.org/officeDocument/2006/relationships/image" Target="../media/image13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6.bin"/><Relationship Id="rId14" Type="http://schemas.openxmlformats.org/officeDocument/2006/relationships/image" Target="../media/image132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wmf"/><Relationship Id="rId13" Type="http://schemas.openxmlformats.org/officeDocument/2006/relationships/oleObject" Target="../embeddings/oleObject13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0.bin"/><Relationship Id="rId12" Type="http://schemas.openxmlformats.org/officeDocument/2006/relationships/image" Target="../media/image13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2.bin"/><Relationship Id="rId5" Type="http://schemas.openxmlformats.org/officeDocument/2006/relationships/image" Target="../media/image10.emf"/><Relationship Id="rId10" Type="http://schemas.openxmlformats.org/officeDocument/2006/relationships/image" Target="../media/image13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31.bin"/><Relationship Id="rId14" Type="http://schemas.openxmlformats.org/officeDocument/2006/relationships/image" Target="../media/image137.w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wmf"/><Relationship Id="rId13" Type="http://schemas.openxmlformats.org/officeDocument/2006/relationships/oleObject" Target="../embeddings/oleObject13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5.bin"/><Relationship Id="rId12" Type="http://schemas.openxmlformats.org/officeDocument/2006/relationships/image" Target="../media/image14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7.bin"/><Relationship Id="rId5" Type="http://schemas.openxmlformats.org/officeDocument/2006/relationships/image" Target="../media/image10.emf"/><Relationship Id="rId10" Type="http://schemas.openxmlformats.org/officeDocument/2006/relationships/image" Target="../media/image14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36.bin"/><Relationship Id="rId14" Type="http://schemas.openxmlformats.org/officeDocument/2006/relationships/image" Target="../media/image142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wmf"/><Relationship Id="rId13" Type="http://schemas.openxmlformats.org/officeDocument/2006/relationships/oleObject" Target="../embeddings/oleObject142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9.bin"/><Relationship Id="rId12" Type="http://schemas.openxmlformats.org/officeDocument/2006/relationships/image" Target="../media/image14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1.bin"/><Relationship Id="rId5" Type="http://schemas.openxmlformats.org/officeDocument/2006/relationships/image" Target="../media/image10.emf"/><Relationship Id="rId10" Type="http://schemas.openxmlformats.org/officeDocument/2006/relationships/image" Target="../media/image14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0.bin"/><Relationship Id="rId14" Type="http://schemas.openxmlformats.org/officeDocument/2006/relationships/image" Target="../media/image146.w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wmf"/><Relationship Id="rId13" Type="http://schemas.openxmlformats.org/officeDocument/2006/relationships/oleObject" Target="../embeddings/oleObject146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3.bin"/><Relationship Id="rId12" Type="http://schemas.openxmlformats.org/officeDocument/2006/relationships/image" Target="../media/image14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5.bin"/><Relationship Id="rId5" Type="http://schemas.openxmlformats.org/officeDocument/2006/relationships/image" Target="../media/image10.emf"/><Relationship Id="rId10" Type="http://schemas.openxmlformats.org/officeDocument/2006/relationships/image" Target="../media/image14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4.bin"/><Relationship Id="rId14" Type="http://schemas.openxmlformats.org/officeDocument/2006/relationships/image" Target="../media/image150.w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0.emf"/><Relationship Id="rId10" Type="http://schemas.openxmlformats.org/officeDocument/2006/relationships/image" Target="../media/image1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.bin"/><Relationship Id="rId14" Type="http://schemas.openxmlformats.org/officeDocument/2006/relationships/image" Target="../media/image15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.bin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8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2.bin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8.bin"/><Relationship Id="rId12" Type="http://schemas.openxmlformats.org/officeDocument/2006/relationships/image" Target="../media/image1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0.bin"/><Relationship Id="rId5" Type="http://schemas.openxmlformats.org/officeDocument/2006/relationships/image" Target="../media/image10.emf"/><Relationship Id="rId10" Type="http://schemas.openxmlformats.org/officeDocument/2006/relationships/image" Target="../media/image12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19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5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52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5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54.bin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3476281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8507" y="2188936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To differentiate functions using the power rule, constant rule, constant multiple rule, and sum and difference rules.</a:t>
            </a:r>
          </a:p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477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smtClean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smtClean="0"/>
          </a:p>
          <a:p>
            <a:pPr marL="609600" indent="-609600">
              <a:defRPr/>
            </a:pPr>
            <a:r>
              <a:rPr lang="en-US" altLang="en-US" sz="2400" smtClean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smtClean="0"/>
          </a:p>
          <a:p>
            <a:pPr marL="609600" indent="-609600">
              <a:defRPr/>
            </a:pPr>
            <a:r>
              <a:rPr lang="en-US" altLang="en-US" sz="240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smtClean="0"/>
          </a:p>
          <a:p>
            <a:pPr marL="609600" indent="-609600">
              <a:defRPr/>
            </a:pPr>
            <a:r>
              <a:rPr lang="en-US" altLang="en-US" sz="2400" smtClean="0"/>
              <a:t>Computed by finding the limit of the difference quotient as  ∆x approaches 0. (Limit Definition) </a:t>
            </a:r>
            <a:endParaRPr lang="en-US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15638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2570740"/>
              </p:ext>
            </p:extLst>
          </p:nvPr>
        </p:nvGraphicFramePr>
        <p:xfrm>
          <a:off x="2836863" y="4358676"/>
          <a:ext cx="54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63" name="Equation" r:id="rId7" imgW="545760" imgH="952200" progId="Equation.DSMT4">
                  <p:embed/>
                </p:oleObj>
              </mc:Choice>
              <mc:Fallback>
                <p:oleObj name="Equation" r:id="rId7" imgW="545760" imgH="952200" progId="Equation.DSMT4">
                  <p:embed/>
                  <p:pic>
                    <p:nvPicPr>
                      <p:cNvPr id="717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4358676"/>
                        <a:ext cx="54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6960465"/>
              </p:ext>
            </p:extLst>
          </p:nvPr>
        </p:nvGraphicFramePr>
        <p:xfrm>
          <a:off x="2836863" y="1676400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64" name="Equation" r:id="rId9" imgW="965160" imgH="431640" progId="Equation.DSMT4">
                  <p:embed/>
                </p:oleObj>
              </mc:Choice>
              <mc:Fallback>
                <p:oleObj name="Equation" r:id="rId9" imgW="965160" imgH="431640" progId="Equation.DSMT4">
                  <p:embed/>
                  <p:pic>
                    <p:nvPicPr>
                      <p:cNvPr id="717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1676400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6342442"/>
              </p:ext>
            </p:extLst>
          </p:nvPr>
        </p:nvGraphicFramePr>
        <p:xfrm>
          <a:off x="3073400" y="2476500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65" name="Equation" r:id="rId11" imgW="431640" imgH="419040" progId="Equation.DSMT4">
                  <p:embed/>
                </p:oleObj>
              </mc:Choice>
              <mc:Fallback>
                <p:oleObj name="Equation" r:id="rId11" imgW="431640" imgH="419040" progId="Equation.DSMT4">
                  <p:embed/>
                  <p:pic>
                    <p:nvPicPr>
                      <p:cNvPr id="717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2476500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227448"/>
              </p:ext>
            </p:extLst>
          </p:nvPr>
        </p:nvGraphicFramePr>
        <p:xfrm>
          <a:off x="2919413" y="3014663"/>
          <a:ext cx="54610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66" name="Equation" r:id="rId13" imgW="545760" imgH="952200" progId="Equation.DSMT4">
                  <p:embed/>
                </p:oleObj>
              </mc:Choice>
              <mc:Fallback>
                <p:oleObj name="Equation" r:id="rId13" imgW="545760" imgH="952200" progId="Equation.DSMT4">
                  <p:embed/>
                  <p:pic>
                    <p:nvPicPr>
                      <p:cNvPr id="717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3014663"/>
                        <a:ext cx="54610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831345" y="1741488"/>
            <a:ext cx="146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3823408" y="2462213"/>
            <a:ext cx="1085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prime”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3824995" y="3295650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“the derivative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with respect to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3718474" y="4565635"/>
            <a:ext cx="605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is a verb. “Take the derivative with respect to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…”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8613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smtClean="0"/>
              <a:t>Differentiation</a:t>
            </a:r>
            <a:r>
              <a:rPr lang="en-US" altLang="en-US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You may be asked to:</a:t>
            </a:r>
          </a:p>
          <a:p>
            <a:pPr>
              <a:defRPr/>
            </a:pPr>
            <a:r>
              <a:rPr lang="en-US" altLang="en-US" smtClean="0"/>
              <a:t>Differentiate.</a:t>
            </a:r>
          </a:p>
          <a:p>
            <a:pPr>
              <a:defRPr/>
            </a:pPr>
            <a:r>
              <a:rPr lang="en-US" altLang="en-US" smtClean="0"/>
              <a:t>Derive.</a:t>
            </a:r>
          </a:p>
          <a:p>
            <a:pPr>
              <a:defRPr/>
            </a:pPr>
            <a:r>
              <a:rPr lang="en-US" altLang="en-US" smtClean="0"/>
              <a:t>Find the derivative of…</a:t>
            </a:r>
          </a:p>
          <a:p>
            <a:pPr>
              <a:defRPr/>
            </a:pPr>
            <a:endParaRPr lang="en-US" altLang="en-US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mtClean="0"/>
          </a:p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61278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6724809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2" name="Equation" r:id="rId7" imgW="4431960" imgH="952200" progId="Equation.DSMT4">
                  <p:embed/>
                </p:oleObj>
              </mc:Choice>
              <mc:Fallback>
                <p:oleObj name="Equation" r:id="rId7" imgW="4431960" imgH="952200" progId="Equation.DSMT4">
                  <p:embed/>
                  <p:pic>
                    <p:nvPicPr>
                      <p:cNvPr id="1229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269290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874165" y="1492305"/>
            <a:ext cx="8229600" cy="5782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Find the derivative of:</a:t>
            </a:r>
            <a:endParaRPr lang="en-US" altLang="en-US" dirty="0" smtClean="0"/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5854057"/>
              </p:ext>
            </p:extLst>
          </p:nvPr>
        </p:nvGraphicFramePr>
        <p:xfrm>
          <a:off x="3138488" y="2192338"/>
          <a:ext cx="1473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099" name="Equation" r:id="rId7" imgW="1473120" imgH="431640" progId="Equation.DSMT4">
                  <p:embed/>
                </p:oleObj>
              </mc:Choice>
              <mc:Fallback>
                <p:oleObj name="Equation" r:id="rId7" imgW="1473120" imgH="431640" progId="Equation.DSMT4">
                  <p:embed/>
                  <p:pic>
                    <p:nvPicPr>
                      <p:cNvPr id="1536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8488" y="2192338"/>
                        <a:ext cx="1473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5291520"/>
              </p:ext>
            </p:extLst>
          </p:nvPr>
        </p:nvGraphicFramePr>
        <p:xfrm>
          <a:off x="3103563" y="2805113"/>
          <a:ext cx="1562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100" name="Equation" r:id="rId9" imgW="1562040" imgH="431640" progId="Equation.DSMT4">
                  <p:embed/>
                </p:oleObj>
              </mc:Choice>
              <mc:Fallback>
                <p:oleObj name="Equation" r:id="rId9" imgW="1562040" imgH="431640" progId="Equation.DSMT4">
                  <p:embed/>
                  <p:pic>
                    <p:nvPicPr>
                      <p:cNvPr id="2662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563" y="2805113"/>
                        <a:ext cx="1562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8357290"/>
              </p:ext>
            </p:extLst>
          </p:nvPr>
        </p:nvGraphicFramePr>
        <p:xfrm>
          <a:off x="3336925" y="3863975"/>
          <a:ext cx="1143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101" name="Equation" r:id="rId11" imgW="1143000" imgH="419040" progId="Equation.DSMT4">
                  <p:embed/>
                </p:oleObj>
              </mc:Choice>
              <mc:Fallback>
                <p:oleObj name="Equation" r:id="rId11" imgW="1143000" imgH="419040" progId="Equation.DSMT4">
                  <p:embed/>
                  <p:pic>
                    <p:nvPicPr>
                      <p:cNvPr id="2663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6925" y="3863975"/>
                        <a:ext cx="11430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6402340"/>
              </p:ext>
            </p:extLst>
          </p:nvPr>
        </p:nvGraphicFramePr>
        <p:xfrm>
          <a:off x="3319463" y="4548188"/>
          <a:ext cx="1143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102" name="Equation" r:id="rId13" imgW="1143000" imgH="952200" progId="Equation.DSMT4">
                  <p:embed/>
                </p:oleObj>
              </mc:Choice>
              <mc:Fallback>
                <p:oleObj name="Equation" r:id="rId13" imgW="1143000" imgH="952200" progId="Equation.DSMT4">
                  <p:embed/>
                  <p:pic>
                    <p:nvPicPr>
                      <p:cNvPr id="2663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9463" y="4548188"/>
                        <a:ext cx="11430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4366799"/>
              </p:ext>
            </p:extLst>
          </p:nvPr>
        </p:nvGraphicFramePr>
        <p:xfrm>
          <a:off x="4906689" y="4809095"/>
          <a:ext cx="1447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103" name="Equation" r:id="rId15" imgW="1447800" imgH="419100" progId="Equation.DSMT4">
                  <p:embed/>
                </p:oleObj>
              </mc:Choice>
              <mc:Fallback>
                <p:oleObj name="Equation" r:id="rId15" imgW="1447800" imgH="419100" progId="Equation.DSMT4">
                  <p:embed/>
                  <p:pic>
                    <p:nvPicPr>
                      <p:cNvPr id="2663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6689" y="4809095"/>
                        <a:ext cx="14478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7540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874165" y="1492305"/>
            <a:ext cx="8229600" cy="5782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Find the derivative of:</a:t>
            </a:r>
            <a:endParaRPr lang="en-US" altLang="en-US" dirty="0" smtClean="0"/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8477023"/>
              </p:ext>
            </p:extLst>
          </p:nvPr>
        </p:nvGraphicFramePr>
        <p:xfrm>
          <a:off x="2928938" y="2192338"/>
          <a:ext cx="1892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362" name="Equation" r:id="rId7" imgW="1892160" imgH="431640" progId="Equation.DSMT4">
                  <p:embed/>
                </p:oleObj>
              </mc:Choice>
              <mc:Fallback>
                <p:oleObj name="Equation" r:id="rId7" imgW="1892160" imgH="43164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38" y="2192338"/>
                        <a:ext cx="1892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/>
          </p:nvPr>
        </p:nvGraphicFramePr>
        <p:xfrm>
          <a:off x="3103563" y="2805113"/>
          <a:ext cx="1562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363" name="Equation" r:id="rId9" imgW="1562040" imgH="431640" progId="Equation.DSMT4">
                  <p:embed/>
                </p:oleObj>
              </mc:Choice>
              <mc:Fallback>
                <p:oleObj name="Equation" r:id="rId9" imgW="1562040" imgH="4316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563" y="2805113"/>
                        <a:ext cx="1562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2108071"/>
              </p:ext>
            </p:extLst>
          </p:nvPr>
        </p:nvGraphicFramePr>
        <p:xfrm>
          <a:off x="3451225" y="3863975"/>
          <a:ext cx="914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364" name="Equation" r:id="rId11" imgW="914400" imgH="419040" progId="Equation.DSMT4">
                  <p:embed/>
                </p:oleObj>
              </mc:Choice>
              <mc:Fallback>
                <p:oleObj name="Equation" r:id="rId11" imgW="914400" imgH="41904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1225" y="3863975"/>
                        <a:ext cx="9144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"/>
          <p:cNvGraphicFramePr>
            <a:graphicFrameLocks noChangeAspect="1"/>
          </p:cNvGraphicFramePr>
          <p:nvPr>
            <p:extLst/>
          </p:nvPr>
        </p:nvGraphicFramePr>
        <p:xfrm>
          <a:off x="3319463" y="4548188"/>
          <a:ext cx="1143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365" name="Equation" r:id="rId13" imgW="1143000" imgH="952200" progId="Equation.DSMT4">
                  <p:embed/>
                </p:oleObj>
              </mc:Choice>
              <mc:Fallback>
                <p:oleObj name="Equation" r:id="rId13" imgW="1143000" imgH="952200" progId="Equation.DSMT4">
                  <p:embed/>
                  <p:pic>
                    <p:nvPicPr>
                      <p:cNvPr id="1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9463" y="4548188"/>
                        <a:ext cx="11430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8"/>
          <p:cNvGraphicFramePr>
            <a:graphicFrameLocks noChangeAspect="1"/>
          </p:cNvGraphicFramePr>
          <p:nvPr>
            <p:extLst/>
          </p:nvPr>
        </p:nvGraphicFramePr>
        <p:xfrm>
          <a:off x="4906689" y="4809095"/>
          <a:ext cx="1447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366" name="Equation" r:id="rId15" imgW="1447800" imgH="419100" progId="Equation.DSMT4">
                  <p:embed/>
                </p:oleObj>
              </mc:Choice>
              <mc:Fallback>
                <p:oleObj name="Equation" r:id="rId15" imgW="1447800" imgH="419100" progId="Equation.DSMT4">
                  <p:embed/>
                  <p:pic>
                    <p:nvPicPr>
                      <p:cNvPr id="1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6689" y="4809095"/>
                        <a:ext cx="14478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4577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3349925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18" name="Equation" r:id="rId7" imgW="6781680" imgH="952200" progId="Equation.DSMT4">
                  <p:embed/>
                </p:oleObj>
              </mc:Choice>
              <mc:Fallback>
                <p:oleObj name="Equation" r:id="rId7" imgW="6781680" imgH="952200" progId="Equation.DSMT4">
                  <p:embed/>
                  <p:pic>
                    <p:nvPicPr>
                      <p:cNvPr id="1126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4743515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19" name="Equation" r:id="rId9" imgW="1625400" imgH="952200" progId="Equation.DSMT4">
                  <p:embed/>
                </p:oleObj>
              </mc:Choice>
              <mc:Fallback>
                <p:oleObj name="Equation" r:id="rId9" imgW="1625400" imgH="952200" progId="Equation.DSMT4">
                  <p:embed/>
                  <p:pic>
                    <p:nvPicPr>
                      <p:cNvPr id="1127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952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Differentiate:</a:t>
            </a:r>
            <a:endParaRPr lang="en-US" altLang="en-US" dirty="0" smtClean="0"/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9379047"/>
              </p:ext>
            </p:extLst>
          </p:nvPr>
        </p:nvGraphicFramePr>
        <p:xfrm>
          <a:off x="3692525" y="2244725"/>
          <a:ext cx="1663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52" name="Equation" r:id="rId7" imgW="1663560" imgH="507960" progId="Equation.DSMT4">
                  <p:embed/>
                </p:oleObj>
              </mc:Choice>
              <mc:Fallback>
                <p:oleObj name="Equation" r:id="rId7" imgW="1663560" imgH="507960" progId="Equation.DSMT4">
                  <p:embed/>
                  <p:pic>
                    <p:nvPicPr>
                      <p:cNvPr id="1638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2525" y="2244725"/>
                        <a:ext cx="1663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7107979"/>
              </p:ext>
            </p:extLst>
          </p:nvPr>
        </p:nvGraphicFramePr>
        <p:xfrm>
          <a:off x="3603625" y="2921000"/>
          <a:ext cx="1955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53" name="Equation" r:id="rId9" imgW="1955520" imgH="507960" progId="Equation.DSMT4">
                  <p:embed/>
                </p:oleObj>
              </mc:Choice>
              <mc:Fallback>
                <p:oleObj name="Equation" r:id="rId9" imgW="1955520" imgH="507960" progId="Equation.DSMT4">
                  <p:embed/>
                  <p:pic>
                    <p:nvPicPr>
                      <p:cNvPr id="2765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3625" y="2921000"/>
                        <a:ext cx="1955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3320291"/>
              </p:ext>
            </p:extLst>
          </p:nvPr>
        </p:nvGraphicFramePr>
        <p:xfrm>
          <a:off x="3944938" y="3921125"/>
          <a:ext cx="11303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54" name="Equation" r:id="rId11" imgW="1130040" imgH="507960" progId="Equation.DSMT4">
                  <p:embed/>
                </p:oleObj>
              </mc:Choice>
              <mc:Fallback>
                <p:oleObj name="Equation" r:id="rId11" imgW="1130040" imgH="507960" progId="Equation.DSMT4">
                  <p:embed/>
                  <p:pic>
                    <p:nvPicPr>
                      <p:cNvPr id="2765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4938" y="3921125"/>
                        <a:ext cx="11303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9166850"/>
              </p:ext>
            </p:extLst>
          </p:nvPr>
        </p:nvGraphicFramePr>
        <p:xfrm>
          <a:off x="3724275" y="4605338"/>
          <a:ext cx="1536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55" name="Equation" r:id="rId13" imgW="1536480" imgH="952200" progId="Equation.DSMT4">
                  <p:embed/>
                </p:oleObj>
              </mc:Choice>
              <mc:Fallback>
                <p:oleObj name="Equation" r:id="rId13" imgW="1536480" imgH="952200" progId="Equation.DSMT4">
                  <p:embed/>
                  <p:pic>
                    <p:nvPicPr>
                      <p:cNvPr id="2765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4275" y="4605338"/>
                        <a:ext cx="1536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4759625"/>
              </p:ext>
            </p:extLst>
          </p:nvPr>
        </p:nvGraphicFramePr>
        <p:xfrm>
          <a:off x="6952370" y="2228850"/>
          <a:ext cx="1727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56" name="Equation" r:id="rId15" imgW="1727200" imgH="508000" progId="Equation.DSMT4">
                  <p:embed/>
                </p:oleObj>
              </mc:Choice>
              <mc:Fallback>
                <p:oleObj name="Equation" r:id="rId15" imgW="1727200" imgH="508000" progId="Equation.DSMT4">
                  <p:embed/>
                  <p:pic>
                    <p:nvPicPr>
                      <p:cNvPr id="2765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2370" y="2228850"/>
                        <a:ext cx="1727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9642654"/>
              </p:ext>
            </p:extLst>
          </p:nvPr>
        </p:nvGraphicFramePr>
        <p:xfrm>
          <a:off x="6866645" y="2921000"/>
          <a:ext cx="2298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57" name="Equation" r:id="rId17" imgW="2298700" imgH="508000" progId="Equation.DSMT4">
                  <p:embed/>
                </p:oleObj>
              </mc:Choice>
              <mc:Fallback>
                <p:oleObj name="Equation" r:id="rId17" imgW="2298700" imgH="508000" progId="Equation.DSMT4">
                  <p:embed/>
                  <p:pic>
                    <p:nvPicPr>
                      <p:cNvPr id="2765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6645" y="2921000"/>
                        <a:ext cx="2298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460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1982466"/>
            <a:ext cx="9680027" cy="286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3379986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36" name="Equation" r:id="rId7" imgW="6933960" imgH="952200" progId="Equation.DSMT4">
                  <p:embed/>
                </p:oleObj>
              </mc:Choice>
              <mc:Fallback>
                <p:oleObj name="Equation" r:id="rId7" imgW="6933960" imgH="952200" progId="Equation.DSMT4">
                  <p:embed/>
                  <p:pic>
                    <p:nvPicPr>
                      <p:cNvPr id="1331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391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2622326" y="12954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Find the derivative of</a:t>
            </a:r>
          </a:p>
        </p:txBody>
      </p:sp>
      <p:graphicFrame>
        <p:nvGraphicFramePr>
          <p:cNvPr id="18" name="Object 5"/>
          <p:cNvGraphicFramePr>
            <a:graphicFrameLocks noChangeAspect="1"/>
          </p:cNvGraphicFramePr>
          <p:nvPr/>
        </p:nvGraphicFramePr>
        <p:xfrm>
          <a:off x="5724525" y="2525713"/>
          <a:ext cx="2262188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695" name="Equation" r:id="rId7" imgW="1130040" imgH="812520" progId="Equation.DSMT4">
                  <p:embed/>
                </p:oleObj>
              </mc:Choice>
              <mc:Fallback>
                <p:oleObj name="Equation" r:id="rId7" imgW="1130040" imgH="81252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525" y="2525713"/>
                        <a:ext cx="2262188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6"/>
          <p:cNvGraphicFramePr>
            <a:graphicFrameLocks noChangeAspect="1"/>
          </p:cNvGraphicFramePr>
          <p:nvPr/>
        </p:nvGraphicFramePr>
        <p:xfrm>
          <a:off x="6508750" y="4368800"/>
          <a:ext cx="1220788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696" name="Equation" r:id="rId9" imgW="609480" imgH="609480" progId="Equation.DSMT4">
                  <p:embed/>
                </p:oleObj>
              </mc:Choice>
              <mc:Fallback>
                <p:oleObj name="Equation" r:id="rId9" imgW="609480" imgH="609480" progId="Equation.DSMT4">
                  <p:embed/>
                  <p:pic>
                    <p:nvPicPr>
                      <p:cNvPr id="1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8750" y="4368800"/>
                        <a:ext cx="1220788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7074874"/>
              </p:ext>
            </p:extLst>
          </p:nvPr>
        </p:nvGraphicFramePr>
        <p:xfrm>
          <a:off x="5772150" y="1792517"/>
          <a:ext cx="1473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697" name="Equation" r:id="rId11" imgW="736560" imgH="228600" progId="Equation.DSMT4">
                  <p:embed/>
                </p:oleObj>
              </mc:Choice>
              <mc:Fallback>
                <p:oleObj name="Equation" r:id="rId11" imgW="736560" imgH="2286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2150" y="1792517"/>
                        <a:ext cx="14732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85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Differentiate:</a:t>
            </a:r>
            <a:endParaRPr lang="en-US" altLang="en-US" dirty="0" smtClean="0"/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09667"/>
              </p:ext>
            </p:extLst>
          </p:nvPr>
        </p:nvGraphicFramePr>
        <p:xfrm>
          <a:off x="3590925" y="2244725"/>
          <a:ext cx="18669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86" name="Equation" r:id="rId7" imgW="1866600" imgH="507960" progId="Equation.DSMT4">
                  <p:embed/>
                </p:oleObj>
              </mc:Choice>
              <mc:Fallback>
                <p:oleObj name="Equation" r:id="rId7" imgW="186660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0925" y="2244725"/>
                        <a:ext cx="18669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9990636"/>
              </p:ext>
            </p:extLst>
          </p:nvPr>
        </p:nvGraphicFramePr>
        <p:xfrm>
          <a:off x="3311525" y="2991940"/>
          <a:ext cx="25400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87" name="Equation" r:id="rId9" imgW="2539800" imgH="660240" progId="Equation.DSMT4">
                  <p:embed/>
                </p:oleObj>
              </mc:Choice>
              <mc:Fallback>
                <p:oleObj name="Equation" r:id="rId9" imgW="2539800" imgH="6602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1525" y="2991940"/>
                        <a:ext cx="2540000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8"/>
          <p:cNvGraphicFramePr>
            <a:graphicFrameLocks noChangeAspect="1"/>
          </p:cNvGraphicFramePr>
          <p:nvPr>
            <p:extLst/>
          </p:nvPr>
        </p:nvGraphicFramePr>
        <p:xfrm>
          <a:off x="6952370" y="2228850"/>
          <a:ext cx="1727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88" name="Equation" r:id="rId11" imgW="1727200" imgH="508000" progId="Equation.DSMT4">
                  <p:embed/>
                </p:oleObj>
              </mc:Choice>
              <mc:Fallback>
                <p:oleObj name="Equation" r:id="rId11" imgW="1727200" imgH="508000" progId="Equation.DSMT4">
                  <p:embed/>
                  <p:pic>
                    <p:nvPicPr>
                      <p:cNvPr id="1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2370" y="2228850"/>
                        <a:ext cx="1727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/>
          </p:nvPr>
        </p:nvGraphicFramePr>
        <p:xfrm>
          <a:off x="6866645" y="2921000"/>
          <a:ext cx="2298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89" name="Equation" r:id="rId13" imgW="2298700" imgH="508000" progId="Equation.DSMT4">
                  <p:embed/>
                </p:oleObj>
              </mc:Choice>
              <mc:Fallback>
                <p:oleObj name="Equation" r:id="rId13" imgW="2298700" imgH="50800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6645" y="2921000"/>
                        <a:ext cx="2298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197940"/>
              </p:ext>
            </p:extLst>
          </p:nvPr>
        </p:nvGraphicFramePr>
        <p:xfrm>
          <a:off x="3457575" y="3943350"/>
          <a:ext cx="2133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90" name="Equation" r:id="rId15" imgW="2133360" imgH="507960" progId="Equation.DSMT4">
                  <p:embed/>
                </p:oleObj>
              </mc:Choice>
              <mc:Fallback>
                <p:oleObj name="Equation" r:id="rId15" imgW="2133360" imgH="5079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7575" y="3943350"/>
                        <a:ext cx="2133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048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243955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Find the derivative of:</a:t>
            </a:r>
            <a:endParaRPr lang="en-US" altLang="en-US" dirty="0" smtClean="0"/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6774610"/>
              </p:ext>
            </p:extLst>
          </p:nvPr>
        </p:nvGraphicFramePr>
        <p:xfrm>
          <a:off x="3744913" y="2333625"/>
          <a:ext cx="11303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118" name="Equation" r:id="rId7" imgW="1130040" imgH="571320" progId="Equation.DSMT4">
                  <p:embed/>
                </p:oleObj>
              </mc:Choice>
              <mc:Fallback>
                <p:oleObj name="Equation" r:id="rId7" imgW="1130040" imgH="571320" progId="Equation.DSMT4">
                  <p:embed/>
                  <p:pic>
                    <p:nvPicPr>
                      <p:cNvPr id="174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4913" y="2333625"/>
                        <a:ext cx="1130300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0411666"/>
              </p:ext>
            </p:extLst>
          </p:nvPr>
        </p:nvGraphicFramePr>
        <p:xfrm>
          <a:off x="3567113" y="3127375"/>
          <a:ext cx="2298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119" name="Equation" r:id="rId9" imgW="2298600" imgH="952200" progId="Equation.DSMT4">
                  <p:embed/>
                </p:oleObj>
              </mc:Choice>
              <mc:Fallback>
                <p:oleObj name="Equation" r:id="rId9" imgW="2298600" imgH="952200" progId="Equation.DSMT4">
                  <p:embed/>
                  <p:pic>
                    <p:nvPicPr>
                      <p:cNvPr id="2867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7113" y="3127375"/>
                        <a:ext cx="2298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7952853"/>
              </p:ext>
            </p:extLst>
          </p:nvPr>
        </p:nvGraphicFramePr>
        <p:xfrm>
          <a:off x="4881563" y="3289300"/>
          <a:ext cx="8001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120" name="Equation" r:id="rId11" imgW="799920" imgH="596880" progId="Equation.DSMT4">
                  <p:embed/>
                </p:oleObj>
              </mc:Choice>
              <mc:Fallback>
                <p:oleObj name="Equation" r:id="rId11" imgW="799920" imgH="596880" progId="Equation.DSMT4">
                  <p:embed/>
                  <p:pic>
                    <p:nvPicPr>
                      <p:cNvPr id="2867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1563" y="3289300"/>
                        <a:ext cx="8001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0979546"/>
              </p:ext>
            </p:extLst>
          </p:nvPr>
        </p:nvGraphicFramePr>
        <p:xfrm>
          <a:off x="3370263" y="4435475"/>
          <a:ext cx="16383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121" name="Equation" r:id="rId13" imgW="1638000" imgH="1002960" progId="Equation.DSMT4">
                  <p:embed/>
                </p:oleObj>
              </mc:Choice>
              <mc:Fallback>
                <p:oleObj name="Equation" r:id="rId13" imgW="1638000" imgH="1002960" progId="Equation.DSMT4">
                  <p:embed/>
                  <p:pic>
                    <p:nvPicPr>
                      <p:cNvPr id="2867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0263" y="4435475"/>
                        <a:ext cx="1638300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091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243955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Find the derivative of:</a:t>
            </a:r>
            <a:endParaRPr lang="en-US" altLang="en-US" dirty="0" smtClean="0"/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3636963" y="2333625"/>
          <a:ext cx="13462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386" name="Equation" r:id="rId7" imgW="1346040" imgH="571320" progId="Equation.DSMT4">
                  <p:embed/>
                </p:oleObj>
              </mc:Choice>
              <mc:Fallback>
                <p:oleObj name="Equation" r:id="rId7" imgW="1346040" imgH="57132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6963" y="2333625"/>
                        <a:ext cx="1346200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446463" y="3127375"/>
          <a:ext cx="2540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387" name="Equation" r:id="rId9" imgW="2539800" imgH="952200" progId="Equation.DSMT4">
                  <p:embed/>
                </p:oleObj>
              </mc:Choice>
              <mc:Fallback>
                <p:oleObj name="Equation" r:id="rId9" imgW="2539800" imgH="952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6463" y="3127375"/>
                        <a:ext cx="25400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/>
          </p:nvPr>
        </p:nvGraphicFramePr>
        <p:xfrm>
          <a:off x="4881563" y="3289300"/>
          <a:ext cx="8001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388" name="Equation" r:id="rId11" imgW="799920" imgH="596880" progId="Equation.DSMT4">
                  <p:embed/>
                </p:oleObj>
              </mc:Choice>
              <mc:Fallback>
                <p:oleObj name="Equation" r:id="rId11" imgW="799920" imgH="59688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1563" y="3289300"/>
                        <a:ext cx="8001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/>
          </p:nvPr>
        </p:nvGraphicFramePr>
        <p:xfrm>
          <a:off x="3370263" y="4435475"/>
          <a:ext cx="16383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389" name="Equation" r:id="rId13" imgW="1638000" imgH="1002960" progId="Equation.DSMT4">
                  <p:embed/>
                </p:oleObj>
              </mc:Choice>
              <mc:Fallback>
                <p:oleObj name="Equation" r:id="rId13" imgW="1638000" imgH="100296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0263" y="4435475"/>
                        <a:ext cx="1638300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560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96811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Find the derivative of: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2432687"/>
              </p:ext>
            </p:extLst>
          </p:nvPr>
        </p:nvGraphicFramePr>
        <p:xfrm>
          <a:off x="3171825" y="2181225"/>
          <a:ext cx="1982788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171" name="Equation" r:id="rId7" imgW="1981080" imgH="1002960" progId="Equation.DSMT4">
                  <p:embed/>
                </p:oleObj>
              </mc:Choice>
              <mc:Fallback>
                <p:oleObj name="Equation" r:id="rId7" imgW="1981080" imgH="1002960" progId="Equation.DSMT4">
                  <p:embed/>
                  <p:pic>
                    <p:nvPicPr>
                      <p:cNvPr id="1843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1825" y="2181225"/>
                        <a:ext cx="1982788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2207789"/>
              </p:ext>
            </p:extLst>
          </p:nvPr>
        </p:nvGraphicFramePr>
        <p:xfrm>
          <a:off x="3127375" y="3419475"/>
          <a:ext cx="2336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172" name="Equation" r:id="rId9" imgW="2336760" imgH="558720" progId="Equation.DSMT4">
                  <p:embed/>
                </p:oleObj>
              </mc:Choice>
              <mc:Fallback>
                <p:oleObj name="Equation" r:id="rId9" imgW="2336760" imgH="558720" progId="Equation.DSMT4">
                  <p:embed/>
                  <p:pic>
                    <p:nvPicPr>
                      <p:cNvPr id="3072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7375" y="3419475"/>
                        <a:ext cx="2336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458151"/>
              </p:ext>
            </p:extLst>
          </p:nvPr>
        </p:nvGraphicFramePr>
        <p:xfrm>
          <a:off x="4791075" y="3470275"/>
          <a:ext cx="520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173" name="Equation" r:id="rId11" imgW="520560" imgH="330120" progId="Equation.DSMT4">
                  <p:embed/>
                </p:oleObj>
              </mc:Choice>
              <mc:Fallback>
                <p:oleObj name="Equation" r:id="rId11" imgW="520560" imgH="330120" progId="Equation.DSMT4">
                  <p:embed/>
                  <p:pic>
                    <p:nvPicPr>
                      <p:cNvPr id="3072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1075" y="3470275"/>
                        <a:ext cx="520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6830273"/>
              </p:ext>
            </p:extLst>
          </p:nvPr>
        </p:nvGraphicFramePr>
        <p:xfrm>
          <a:off x="3114675" y="4460875"/>
          <a:ext cx="1917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174" name="Equation" r:id="rId13" imgW="1917360" imgH="952200" progId="Equation.DSMT4">
                  <p:embed/>
                </p:oleObj>
              </mc:Choice>
              <mc:Fallback>
                <p:oleObj name="Equation" r:id="rId13" imgW="1917360" imgH="952200" progId="Equation.DSMT4">
                  <p:embed/>
                  <p:pic>
                    <p:nvPicPr>
                      <p:cNvPr id="30727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4675" y="4460875"/>
                        <a:ext cx="1917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9700566"/>
              </p:ext>
            </p:extLst>
          </p:nvPr>
        </p:nvGraphicFramePr>
        <p:xfrm>
          <a:off x="5176838" y="2232025"/>
          <a:ext cx="10668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175" name="Equation" r:id="rId15" imgW="1066680" imgH="952200" progId="Equation.DSMT4">
                  <p:embed/>
                </p:oleObj>
              </mc:Choice>
              <mc:Fallback>
                <p:oleObj name="Equation" r:id="rId15" imgW="1066680" imgH="952200" progId="Equation.DSMT4">
                  <p:embed/>
                  <p:pic>
                    <p:nvPicPr>
                      <p:cNvPr id="30728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6838" y="2232025"/>
                        <a:ext cx="10668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5055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86605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Find the derivative of:</a:t>
            </a:r>
            <a:endParaRPr lang="en-US" altLang="en-US" dirty="0" smtClean="0"/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1266280"/>
              </p:ext>
            </p:extLst>
          </p:nvPr>
        </p:nvGraphicFramePr>
        <p:xfrm>
          <a:off x="3017838" y="2428875"/>
          <a:ext cx="18669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08" name="Equation" r:id="rId7" imgW="1866600" imgH="507960" progId="Equation.DSMT4">
                  <p:embed/>
                </p:oleObj>
              </mc:Choice>
              <mc:Fallback>
                <p:oleObj name="Equation" r:id="rId7" imgW="1866600" imgH="507960" progId="Equation.DSMT4">
                  <p:embed/>
                  <p:pic>
                    <p:nvPicPr>
                      <p:cNvPr id="1946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7838" y="2428875"/>
                        <a:ext cx="18669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3263241"/>
              </p:ext>
            </p:extLst>
          </p:nvPr>
        </p:nvGraphicFramePr>
        <p:xfrm>
          <a:off x="2925763" y="3444875"/>
          <a:ext cx="2159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09" name="Equation" r:id="rId9" imgW="2158920" imgH="507960" progId="Equation.DSMT4">
                  <p:embed/>
                </p:oleObj>
              </mc:Choice>
              <mc:Fallback>
                <p:oleObj name="Equation" r:id="rId9" imgW="2158920" imgH="507960" progId="Equation.DSMT4">
                  <p:embed/>
                  <p:pic>
                    <p:nvPicPr>
                      <p:cNvPr id="3174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5763" y="3444875"/>
                        <a:ext cx="2159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85938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Group 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0568744"/>
              </p:ext>
            </p:extLst>
          </p:nvPr>
        </p:nvGraphicFramePr>
        <p:xfrm>
          <a:off x="2117831" y="2304392"/>
          <a:ext cx="8229600" cy="2705100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105605965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168248325"/>
                    </a:ext>
                  </a:extLst>
                </a:gridCol>
                <a:gridCol w="2117725">
                  <a:extLst>
                    <a:ext uri="{9D8B030D-6E8A-4147-A177-3AD203B41FA5}">
                      <a16:colId xmlns:a16="http://schemas.microsoft.com/office/drawing/2014/main" val="1920677881"/>
                    </a:ext>
                  </a:extLst>
                </a:gridCol>
                <a:gridCol w="1997075">
                  <a:extLst>
                    <a:ext uri="{9D8B030D-6E8A-4147-A177-3AD203B41FA5}">
                      <a16:colId xmlns:a16="http://schemas.microsoft.com/office/drawing/2014/main" val="3393598965"/>
                    </a:ext>
                  </a:extLst>
                </a:gridCol>
              </a:tblGrid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Function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Rewrite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Differentiate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Simplify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7033188"/>
                  </a:ext>
                </a:extLst>
              </a:tr>
              <a:tr h="2247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1288142"/>
                  </a:ext>
                </a:extLst>
              </a:tr>
            </a:tbl>
          </a:graphicData>
        </a:graphic>
      </p:graphicFrame>
      <p:sp>
        <p:nvSpPr>
          <p:cNvPr id="11" name="Rectangle 50"/>
          <p:cNvSpPr>
            <a:spLocks noChangeArrowheads="1"/>
          </p:cNvSpPr>
          <p:nvPr/>
        </p:nvSpPr>
        <p:spPr bwMode="auto">
          <a:xfrm>
            <a:off x="1660631" y="393793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2" name="Object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644119"/>
              </p:ext>
            </p:extLst>
          </p:nvPr>
        </p:nvGraphicFramePr>
        <p:xfrm>
          <a:off x="2547938" y="3535363"/>
          <a:ext cx="1252537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94" name="Equation" r:id="rId7" imgW="1257120" imgH="622080" progId="Equation.DSMT4">
                  <p:embed/>
                </p:oleObj>
              </mc:Choice>
              <mc:Fallback>
                <p:oleObj name="Equation" r:id="rId7" imgW="1257120" imgH="622080" progId="Equation.DSMT4">
                  <p:embed/>
                  <p:pic>
                    <p:nvPicPr>
                      <p:cNvPr id="20501" name="Object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7938" y="3535363"/>
                        <a:ext cx="1252537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52"/>
          <p:cNvSpPr>
            <a:spLocks noChangeArrowheads="1"/>
          </p:cNvSpPr>
          <p:nvPr/>
        </p:nvSpPr>
        <p:spPr bwMode="auto">
          <a:xfrm>
            <a:off x="1660631" y="393793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4" name="Object 5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2704886"/>
              </p:ext>
            </p:extLst>
          </p:nvPr>
        </p:nvGraphicFramePr>
        <p:xfrm>
          <a:off x="4567238" y="3527425"/>
          <a:ext cx="1338262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95" name="Equation" r:id="rId9" imgW="1333440" imgH="622080" progId="Equation.DSMT4">
                  <p:embed/>
                </p:oleObj>
              </mc:Choice>
              <mc:Fallback>
                <p:oleObj name="Equation" r:id="rId9" imgW="1333440" imgH="622080" progId="Equation.DSMT4">
                  <p:embed/>
                  <p:pic>
                    <p:nvPicPr>
                      <p:cNvPr id="16435" name="Object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7238" y="3527425"/>
                        <a:ext cx="1338262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54"/>
          <p:cNvSpPr>
            <a:spLocks noChangeArrowheads="1"/>
          </p:cNvSpPr>
          <p:nvPr/>
        </p:nvSpPr>
        <p:spPr bwMode="auto">
          <a:xfrm>
            <a:off x="1660631" y="393793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6" name="Object 5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9967205"/>
              </p:ext>
            </p:extLst>
          </p:nvPr>
        </p:nvGraphicFramePr>
        <p:xfrm>
          <a:off x="6332538" y="3541713"/>
          <a:ext cx="1893887" cy="61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96" name="Equation" r:id="rId11" imgW="1892160" imgH="622080" progId="Equation.DSMT4">
                  <p:embed/>
                </p:oleObj>
              </mc:Choice>
              <mc:Fallback>
                <p:oleObj name="Equation" r:id="rId11" imgW="1892160" imgH="622080" progId="Equation.DSMT4">
                  <p:embed/>
                  <p:pic>
                    <p:nvPicPr>
                      <p:cNvPr id="16437" name="Object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2538" y="3541713"/>
                        <a:ext cx="1893887" cy="617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3615603"/>
              </p:ext>
            </p:extLst>
          </p:nvPr>
        </p:nvGraphicFramePr>
        <p:xfrm>
          <a:off x="8575675" y="3517900"/>
          <a:ext cx="15113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97" name="Equation" r:id="rId13" imgW="1511280" imgH="622080" progId="Equation.DSMT4">
                  <p:embed/>
                </p:oleObj>
              </mc:Choice>
              <mc:Fallback>
                <p:oleObj name="Equation" r:id="rId13" imgW="1511280" imgH="622080" progId="Equation.DSMT4">
                  <p:embed/>
                  <p:pic>
                    <p:nvPicPr>
                      <p:cNvPr id="16439" name="Object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5675" y="3517900"/>
                        <a:ext cx="1511300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421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Group 61"/>
          <p:cNvGraphicFramePr>
            <a:graphicFrameLocks/>
          </p:cNvGraphicFramePr>
          <p:nvPr>
            <p:extLst/>
          </p:nvPr>
        </p:nvGraphicFramePr>
        <p:xfrm>
          <a:off x="2117831" y="2304392"/>
          <a:ext cx="8229600" cy="2705100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105605965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168248325"/>
                    </a:ext>
                  </a:extLst>
                </a:gridCol>
                <a:gridCol w="2117725">
                  <a:extLst>
                    <a:ext uri="{9D8B030D-6E8A-4147-A177-3AD203B41FA5}">
                      <a16:colId xmlns:a16="http://schemas.microsoft.com/office/drawing/2014/main" val="1920677881"/>
                    </a:ext>
                  </a:extLst>
                </a:gridCol>
                <a:gridCol w="1997075">
                  <a:extLst>
                    <a:ext uri="{9D8B030D-6E8A-4147-A177-3AD203B41FA5}">
                      <a16:colId xmlns:a16="http://schemas.microsoft.com/office/drawing/2014/main" val="3393598965"/>
                    </a:ext>
                  </a:extLst>
                </a:gridCol>
              </a:tblGrid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Function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Rewrite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Differentiate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Simplify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7033188"/>
                  </a:ext>
                </a:extLst>
              </a:tr>
              <a:tr h="2247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1288142"/>
                  </a:ext>
                </a:extLst>
              </a:tr>
            </a:tbl>
          </a:graphicData>
        </a:graphic>
      </p:graphicFrame>
      <p:sp>
        <p:nvSpPr>
          <p:cNvPr id="11" name="Rectangle 50"/>
          <p:cNvSpPr>
            <a:spLocks noChangeArrowheads="1"/>
          </p:cNvSpPr>
          <p:nvPr/>
        </p:nvSpPr>
        <p:spPr bwMode="auto">
          <a:xfrm>
            <a:off x="1660631" y="393793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2" name="Object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4840288"/>
              </p:ext>
            </p:extLst>
          </p:nvPr>
        </p:nvGraphicFramePr>
        <p:xfrm>
          <a:off x="2617788" y="3535363"/>
          <a:ext cx="1112837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410" name="Equation" r:id="rId7" imgW="1117440" imgH="622080" progId="Equation.DSMT4">
                  <p:embed/>
                </p:oleObj>
              </mc:Choice>
              <mc:Fallback>
                <p:oleObj name="Equation" r:id="rId7" imgW="1117440" imgH="622080" progId="Equation.DSMT4">
                  <p:embed/>
                  <p:pic>
                    <p:nvPicPr>
                      <p:cNvPr id="12" name="Object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7788" y="3535363"/>
                        <a:ext cx="1112837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52"/>
          <p:cNvSpPr>
            <a:spLocks noChangeArrowheads="1"/>
          </p:cNvSpPr>
          <p:nvPr/>
        </p:nvSpPr>
        <p:spPr bwMode="auto">
          <a:xfrm>
            <a:off x="1660631" y="393793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4" name="Object 5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1269681"/>
              </p:ext>
            </p:extLst>
          </p:nvPr>
        </p:nvGraphicFramePr>
        <p:xfrm>
          <a:off x="4598988" y="3659188"/>
          <a:ext cx="1274762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411" name="Equation" r:id="rId9" imgW="1269720" imgH="355320" progId="Equation.DSMT4">
                  <p:embed/>
                </p:oleObj>
              </mc:Choice>
              <mc:Fallback>
                <p:oleObj name="Equation" r:id="rId9" imgW="1269720" imgH="355320" progId="Equation.DSMT4">
                  <p:embed/>
                  <p:pic>
                    <p:nvPicPr>
                      <p:cNvPr id="14" name="Object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8988" y="3659188"/>
                        <a:ext cx="1274762" cy="352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54"/>
          <p:cNvSpPr>
            <a:spLocks noChangeArrowheads="1"/>
          </p:cNvSpPr>
          <p:nvPr/>
        </p:nvSpPr>
        <p:spPr bwMode="auto">
          <a:xfrm>
            <a:off x="1660631" y="393793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16" name="Object 5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3211984"/>
              </p:ext>
            </p:extLst>
          </p:nvPr>
        </p:nvGraphicFramePr>
        <p:xfrm>
          <a:off x="6364288" y="3673475"/>
          <a:ext cx="1830387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412" name="Equation" r:id="rId11" imgW="1828800" imgH="355320" progId="Equation.DSMT4">
                  <p:embed/>
                </p:oleObj>
              </mc:Choice>
              <mc:Fallback>
                <p:oleObj name="Equation" r:id="rId11" imgW="1828800" imgH="355320" progId="Equation.DSMT4">
                  <p:embed/>
                  <p:pic>
                    <p:nvPicPr>
                      <p:cNvPr id="16" name="Object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4288" y="3673475"/>
                        <a:ext cx="1830387" cy="352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2350039"/>
              </p:ext>
            </p:extLst>
          </p:nvPr>
        </p:nvGraphicFramePr>
        <p:xfrm>
          <a:off x="8639175" y="3517900"/>
          <a:ext cx="13843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413" name="Equation" r:id="rId13" imgW="1384200" imgH="622080" progId="Equation.DSMT4">
                  <p:embed/>
                </p:oleObj>
              </mc:Choice>
              <mc:Fallback>
                <p:oleObj name="Equation" r:id="rId13" imgW="1384200" imgH="622080" progId="Equation.DSMT4">
                  <p:embed/>
                  <p:pic>
                    <p:nvPicPr>
                      <p:cNvPr id="18" name="Object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39175" y="3517900"/>
                        <a:ext cx="1384300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9879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Group 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923878"/>
              </p:ext>
            </p:extLst>
          </p:nvPr>
        </p:nvGraphicFramePr>
        <p:xfrm>
          <a:off x="2317527" y="2146737"/>
          <a:ext cx="8229600" cy="2705100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220432712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130365254"/>
                    </a:ext>
                  </a:extLst>
                </a:gridCol>
                <a:gridCol w="2117725">
                  <a:extLst>
                    <a:ext uri="{9D8B030D-6E8A-4147-A177-3AD203B41FA5}">
                      <a16:colId xmlns:a16="http://schemas.microsoft.com/office/drawing/2014/main" val="1893200533"/>
                    </a:ext>
                  </a:extLst>
                </a:gridCol>
                <a:gridCol w="1997075">
                  <a:extLst>
                    <a:ext uri="{9D8B030D-6E8A-4147-A177-3AD203B41FA5}">
                      <a16:colId xmlns:a16="http://schemas.microsoft.com/office/drawing/2014/main" val="849632312"/>
                    </a:ext>
                  </a:extLst>
                </a:gridCol>
              </a:tblGrid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Function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Rewrite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Differentiate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Simplify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7388513"/>
                  </a:ext>
                </a:extLst>
              </a:tr>
              <a:tr h="2247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8025146"/>
                  </a:ext>
                </a:extLst>
              </a:tr>
            </a:tbl>
          </a:graphicData>
        </a:graphic>
      </p:graphicFrame>
      <p:graphicFrame>
        <p:nvGraphicFramePr>
          <p:cNvPr id="11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019046"/>
              </p:ext>
            </p:extLst>
          </p:nvPr>
        </p:nvGraphicFramePr>
        <p:xfrm>
          <a:off x="2641600" y="3359150"/>
          <a:ext cx="13589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14" name="Equation" r:id="rId7" imgW="1358640" imgH="622080" progId="Equation.DSMT4">
                  <p:embed/>
                </p:oleObj>
              </mc:Choice>
              <mc:Fallback>
                <p:oleObj name="Equation" r:id="rId7" imgW="1358640" imgH="622080" progId="Equation.DSMT4">
                  <p:embed/>
                  <p:pic>
                    <p:nvPicPr>
                      <p:cNvPr id="21529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1600" y="3359150"/>
                        <a:ext cx="1358900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5218760"/>
              </p:ext>
            </p:extLst>
          </p:nvPr>
        </p:nvGraphicFramePr>
        <p:xfrm>
          <a:off x="4826000" y="3359150"/>
          <a:ext cx="12700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15" name="Equation" r:id="rId9" imgW="1269720" imgH="622080" progId="Equation.DSMT4">
                  <p:embed/>
                </p:oleObj>
              </mc:Choice>
              <mc:Fallback>
                <p:oleObj name="Equation" r:id="rId9" imgW="1269720" imgH="622080" progId="Equation.DSMT4">
                  <p:embed/>
                  <p:pic>
                    <p:nvPicPr>
                      <p:cNvPr id="2051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6000" y="3359150"/>
                        <a:ext cx="1270000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2389563"/>
              </p:ext>
            </p:extLst>
          </p:nvPr>
        </p:nvGraphicFramePr>
        <p:xfrm>
          <a:off x="6732588" y="3359150"/>
          <a:ext cx="1592262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16" name="Equation" r:id="rId11" imgW="1587240" imgH="622080" progId="Equation.DSMT4">
                  <p:embed/>
                </p:oleObj>
              </mc:Choice>
              <mc:Fallback>
                <p:oleObj name="Equation" r:id="rId11" imgW="1587240" imgH="622080" progId="Equation.DSMT4">
                  <p:embed/>
                  <p:pic>
                    <p:nvPicPr>
                      <p:cNvPr id="20512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2588" y="3359150"/>
                        <a:ext cx="1592262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224883"/>
              </p:ext>
            </p:extLst>
          </p:nvPr>
        </p:nvGraphicFramePr>
        <p:xfrm>
          <a:off x="8780463" y="3359150"/>
          <a:ext cx="1379537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17" name="Equation" r:id="rId13" imgW="1384200" imgH="622080" progId="Equation.DSMT4">
                  <p:embed/>
                </p:oleObj>
              </mc:Choice>
              <mc:Fallback>
                <p:oleObj name="Equation" r:id="rId13" imgW="1384200" imgH="622080" progId="Equation.DSMT4">
                  <p:embed/>
                  <p:pic>
                    <p:nvPicPr>
                      <p:cNvPr id="20514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80463" y="3359150"/>
                        <a:ext cx="1379537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9878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Group 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1672772"/>
              </p:ext>
            </p:extLst>
          </p:nvPr>
        </p:nvGraphicFramePr>
        <p:xfrm>
          <a:off x="2149361" y="2104695"/>
          <a:ext cx="8229600" cy="2705100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3348184589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699630306"/>
                    </a:ext>
                  </a:extLst>
                </a:gridCol>
                <a:gridCol w="2117725">
                  <a:extLst>
                    <a:ext uri="{9D8B030D-6E8A-4147-A177-3AD203B41FA5}">
                      <a16:colId xmlns:a16="http://schemas.microsoft.com/office/drawing/2014/main" val="4198669282"/>
                    </a:ext>
                  </a:extLst>
                </a:gridCol>
                <a:gridCol w="1997075">
                  <a:extLst>
                    <a:ext uri="{9D8B030D-6E8A-4147-A177-3AD203B41FA5}">
                      <a16:colId xmlns:a16="http://schemas.microsoft.com/office/drawing/2014/main" val="3144871972"/>
                    </a:ext>
                  </a:extLst>
                </a:gridCol>
              </a:tblGrid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Function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Rewrite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Differentiate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Simplify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314205"/>
                  </a:ext>
                </a:extLst>
              </a:tr>
              <a:tr h="2247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4332767"/>
                  </a:ext>
                </a:extLst>
              </a:tr>
            </a:tbl>
          </a:graphicData>
        </a:graphic>
      </p:graphicFrame>
      <p:graphicFrame>
        <p:nvGraphicFramePr>
          <p:cNvPr id="11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1583105"/>
              </p:ext>
            </p:extLst>
          </p:nvPr>
        </p:nvGraphicFramePr>
        <p:xfrm>
          <a:off x="2568575" y="3476625"/>
          <a:ext cx="1149350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67" name="Equation" r:id="rId7" imgW="1155600" imgH="368280" progId="Equation.DSMT4">
                  <p:embed/>
                </p:oleObj>
              </mc:Choice>
              <mc:Fallback>
                <p:oleObj name="Equation" r:id="rId7" imgW="1155600" imgH="368280" progId="Equation.DSMT4">
                  <p:embed/>
                  <p:pic>
                    <p:nvPicPr>
                      <p:cNvPr id="22553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8575" y="3476625"/>
                        <a:ext cx="1149350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966115"/>
              </p:ext>
            </p:extLst>
          </p:nvPr>
        </p:nvGraphicFramePr>
        <p:xfrm>
          <a:off x="4702175" y="3394075"/>
          <a:ext cx="1155700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68" name="Equation" r:id="rId9" imgW="1155600" imgH="431640" progId="Equation.DSMT4">
                  <p:embed/>
                </p:oleObj>
              </mc:Choice>
              <mc:Fallback>
                <p:oleObj name="Equation" r:id="rId9" imgW="1155600" imgH="431640" progId="Equation.DSMT4">
                  <p:embed/>
                  <p:pic>
                    <p:nvPicPr>
                      <p:cNvPr id="2153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2175" y="3394075"/>
                        <a:ext cx="1155700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8100329"/>
              </p:ext>
            </p:extLst>
          </p:nvPr>
        </p:nvGraphicFramePr>
        <p:xfrm>
          <a:off x="6545263" y="3317875"/>
          <a:ext cx="1541462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69" name="Equation" r:id="rId11" imgW="1536480" imgH="622080" progId="Equation.DSMT4">
                  <p:embed/>
                </p:oleObj>
              </mc:Choice>
              <mc:Fallback>
                <p:oleObj name="Equation" r:id="rId11" imgW="1536480" imgH="622080" progId="Equation.DSMT4">
                  <p:embed/>
                  <p:pic>
                    <p:nvPicPr>
                      <p:cNvPr id="21532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5263" y="3317875"/>
                        <a:ext cx="1541462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8118479"/>
              </p:ext>
            </p:extLst>
          </p:nvPr>
        </p:nvGraphicFramePr>
        <p:xfrm>
          <a:off x="8626475" y="2818143"/>
          <a:ext cx="1441450" cy="693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70" name="Equation" r:id="rId13" imgW="1447560" imgH="698400" progId="Equation.DSMT4">
                  <p:embed/>
                </p:oleObj>
              </mc:Choice>
              <mc:Fallback>
                <p:oleObj name="Equation" r:id="rId13" imgW="1447560" imgH="698400" progId="Equation.DSMT4">
                  <p:embed/>
                  <p:pic>
                    <p:nvPicPr>
                      <p:cNvPr id="21534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26475" y="2818143"/>
                        <a:ext cx="1441450" cy="693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3946538"/>
              </p:ext>
            </p:extLst>
          </p:nvPr>
        </p:nvGraphicFramePr>
        <p:xfrm>
          <a:off x="8697913" y="3754438"/>
          <a:ext cx="1416050" cy="655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71" name="Equation" r:id="rId15" imgW="1422360" imgH="660240" progId="Equation.DSMT4">
                  <p:embed/>
                </p:oleObj>
              </mc:Choice>
              <mc:Fallback>
                <p:oleObj name="Equation" r:id="rId15" imgW="1422360" imgH="660240" progId="Equation.DSMT4">
                  <p:embed/>
                  <p:pic>
                    <p:nvPicPr>
                      <p:cNvPr id="14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97913" y="3754438"/>
                        <a:ext cx="1416050" cy="655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748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Group 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3080574"/>
              </p:ext>
            </p:extLst>
          </p:nvPr>
        </p:nvGraphicFramePr>
        <p:xfrm>
          <a:off x="1792012" y="2209799"/>
          <a:ext cx="8229600" cy="2725738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3650726698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149660037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27667878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741118996"/>
                    </a:ext>
                  </a:extLst>
                </a:gridCol>
              </a:tblGrid>
              <a:tr h="4603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Function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Rewrite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Differentiate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Simplify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451117"/>
                  </a:ext>
                </a:extLst>
              </a:tr>
              <a:tr h="2265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2931128"/>
                  </a:ext>
                </a:extLst>
              </a:tr>
            </a:tbl>
          </a:graphicData>
        </a:graphic>
      </p:graphicFrame>
      <p:graphicFrame>
        <p:nvGraphicFramePr>
          <p:cNvPr id="11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1062280"/>
              </p:ext>
            </p:extLst>
          </p:nvPr>
        </p:nvGraphicFramePr>
        <p:xfrm>
          <a:off x="2052638" y="3422650"/>
          <a:ext cx="1439862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91" name="Equation" r:id="rId7" imgW="1434960" imgH="698400" progId="Equation.DSMT4">
                  <p:embed/>
                </p:oleObj>
              </mc:Choice>
              <mc:Fallback>
                <p:oleObj name="Equation" r:id="rId7" imgW="1434960" imgH="698400" progId="Equation.DSMT4">
                  <p:embed/>
                  <p:pic>
                    <p:nvPicPr>
                      <p:cNvPr id="23577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2638" y="3422650"/>
                        <a:ext cx="1439862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6518362"/>
              </p:ext>
            </p:extLst>
          </p:nvPr>
        </p:nvGraphicFramePr>
        <p:xfrm>
          <a:off x="4179888" y="3041650"/>
          <a:ext cx="13382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92" name="Equation" r:id="rId9" imgW="1333440" imgH="711000" progId="Equation.DSMT4">
                  <p:embed/>
                </p:oleObj>
              </mc:Choice>
              <mc:Fallback>
                <p:oleObj name="Equation" r:id="rId9" imgW="1333440" imgH="711000" progId="Equation.DSMT4">
                  <p:embed/>
                  <p:pic>
                    <p:nvPicPr>
                      <p:cNvPr id="22554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9888" y="3041650"/>
                        <a:ext cx="1338262" cy="71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5165015"/>
              </p:ext>
            </p:extLst>
          </p:nvPr>
        </p:nvGraphicFramePr>
        <p:xfrm>
          <a:off x="5792788" y="3422650"/>
          <a:ext cx="2184400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93" name="Equation" r:id="rId11" imgW="2184120" imgH="698400" progId="Equation.DSMT4">
                  <p:embed/>
                </p:oleObj>
              </mc:Choice>
              <mc:Fallback>
                <p:oleObj name="Equation" r:id="rId11" imgW="2184120" imgH="698400" progId="Equation.DSMT4">
                  <p:embed/>
                  <p:pic>
                    <p:nvPicPr>
                      <p:cNvPr id="22556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2788" y="3422650"/>
                        <a:ext cx="2184400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6619915"/>
              </p:ext>
            </p:extLst>
          </p:nvPr>
        </p:nvGraphicFramePr>
        <p:xfrm>
          <a:off x="8169275" y="3422650"/>
          <a:ext cx="1630363" cy="70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94" name="Equation" r:id="rId13" imgW="1625400" imgH="698400" progId="Equation.DSMT4">
                  <p:embed/>
                </p:oleObj>
              </mc:Choice>
              <mc:Fallback>
                <p:oleObj name="Equation" r:id="rId13" imgW="1625400" imgH="698400" progId="Equation.DSMT4">
                  <p:embed/>
                  <p:pic>
                    <p:nvPicPr>
                      <p:cNvPr id="22558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9275" y="3422650"/>
                        <a:ext cx="1630363" cy="703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4840173"/>
              </p:ext>
            </p:extLst>
          </p:nvPr>
        </p:nvGraphicFramePr>
        <p:xfrm>
          <a:off x="4173538" y="3960813"/>
          <a:ext cx="1452562" cy="61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95" name="Equation" r:id="rId15" imgW="1447560" imgH="622080" progId="Equation.DSMT4">
                  <p:embed/>
                </p:oleObj>
              </mc:Choice>
              <mc:Fallback>
                <p:oleObj name="Equation" r:id="rId15" imgW="1447560" imgH="622080" progId="Equation.DSMT4">
                  <p:embed/>
                  <p:pic>
                    <p:nvPicPr>
                      <p:cNvPr id="22563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3538" y="3960813"/>
                        <a:ext cx="1452562" cy="617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792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Group 39"/>
          <p:cNvGraphicFramePr>
            <a:graphicFrameLocks/>
          </p:cNvGraphicFramePr>
          <p:nvPr>
            <p:extLst/>
          </p:nvPr>
        </p:nvGraphicFramePr>
        <p:xfrm>
          <a:off x="2317527" y="2146737"/>
          <a:ext cx="8229600" cy="2705100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220432712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130365254"/>
                    </a:ext>
                  </a:extLst>
                </a:gridCol>
                <a:gridCol w="2117725">
                  <a:extLst>
                    <a:ext uri="{9D8B030D-6E8A-4147-A177-3AD203B41FA5}">
                      <a16:colId xmlns:a16="http://schemas.microsoft.com/office/drawing/2014/main" val="1893200533"/>
                    </a:ext>
                  </a:extLst>
                </a:gridCol>
                <a:gridCol w="1997075">
                  <a:extLst>
                    <a:ext uri="{9D8B030D-6E8A-4147-A177-3AD203B41FA5}">
                      <a16:colId xmlns:a16="http://schemas.microsoft.com/office/drawing/2014/main" val="849632312"/>
                    </a:ext>
                  </a:extLst>
                </a:gridCol>
              </a:tblGrid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Function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Rewrite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Differentiate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rPr>
                        <a:t>Simplify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7388513"/>
                  </a:ext>
                </a:extLst>
              </a:tr>
              <a:tr h="2247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8025146"/>
                  </a:ext>
                </a:extLst>
              </a:tr>
            </a:tbl>
          </a:graphicData>
        </a:graphic>
      </p:graphicFrame>
      <p:graphicFrame>
        <p:nvGraphicFramePr>
          <p:cNvPr id="11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0444987"/>
              </p:ext>
            </p:extLst>
          </p:nvPr>
        </p:nvGraphicFramePr>
        <p:xfrm>
          <a:off x="2711450" y="3359150"/>
          <a:ext cx="12192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90" name="Equation" r:id="rId7" imgW="1218960" imgH="622080" progId="Equation.DSMT4">
                  <p:embed/>
                </p:oleObj>
              </mc:Choice>
              <mc:Fallback>
                <p:oleObj name="Equation" r:id="rId7" imgW="1218960" imgH="622080" progId="Equation.DSMT4">
                  <p:embed/>
                  <p:pic>
                    <p:nvPicPr>
                      <p:cNvPr id="11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1450" y="3359150"/>
                        <a:ext cx="1219200" cy="61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3756161"/>
              </p:ext>
            </p:extLst>
          </p:nvPr>
        </p:nvGraphicFramePr>
        <p:xfrm>
          <a:off x="4857750" y="3490913"/>
          <a:ext cx="1206500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91" name="Equation" r:id="rId9" imgW="1206360" imgH="355320" progId="Equation.DSMT4">
                  <p:embed/>
                </p:oleObj>
              </mc:Choice>
              <mc:Fallback>
                <p:oleObj name="Equation" r:id="rId9" imgW="1206360" imgH="355320" progId="Equation.DSMT4">
                  <p:embed/>
                  <p:pic>
                    <p:nvPicPr>
                      <p:cNvPr id="12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3490913"/>
                        <a:ext cx="1206500" cy="352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1149317"/>
              </p:ext>
            </p:extLst>
          </p:nvPr>
        </p:nvGraphicFramePr>
        <p:xfrm>
          <a:off x="6681788" y="3452813"/>
          <a:ext cx="1693862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92" name="Equation" r:id="rId11" imgW="1688760" imgH="431640" progId="Equation.DSMT4">
                  <p:embed/>
                </p:oleObj>
              </mc:Choice>
              <mc:Fallback>
                <p:oleObj name="Equation" r:id="rId11" imgW="1688760" imgH="431640" progId="Equation.DSMT4">
                  <p:embed/>
                  <p:pic>
                    <p:nvPicPr>
                      <p:cNvPr id="13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1788" y="3452813"/>
                        <a:ext cx="1693862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8386059"/>
              </p:ext>
            </p:extLst>
          </p:nvPr>
        </p:nvGraphicFramePr>
        <p:xfrm>
          <a:off x="8767763" y="3490913"/>
          <a:ext cx="1404937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93" name="Equation" r:id="rId13" imgW="1409400" imgH="355320" progId="Equation.DSMT4">
                  <p:embed/>
                </p:oleObj>
              </mc:Choice>
              <mc:Fallback>
                <p:oleObj name="Equation" r:id="rId13" imgW="1409400" imgH="355320" progId="Equation.DSMT4">
                  <p:embed/>
                  <p:pic>
                    <p:nvPicPr>
                      <p:cNvPr id="14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67763" y="3490913"/>
                        <a:ext cx="1404937" cy="352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548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697419" y="12954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Find the derivative of</a:t>
            </a: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8119716"/>
              </p:ext>
            </p:extLst>
          </p:nvPr>
        </p:nvGraphicFramePr>
        <p:xfrm>
          <a:off x="5159978" y="1837480"/>
          <a:ext cx="1468437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19" name="Equation" r:id="rId7" imgW="749160" imgH="419040" progId="Equation.DSMT4">
                  <p:embed/>
                </p:oleObj>
              </mc:Choice>
              <mc:Fallback>
                <p:oleObj name="Equation" r:id="rId7" imgW="749160" imgH="41904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59978" y="1837480"/>
                        <a:ext cx="1468437" cy="820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3585696"/>
              </p:ext>
            </p:extLst>
          </p:nvPr>
        </p:nvGraphicFramePr>
        <p:xfrm>
          <a:off x="5065329" y="2850797"/>
          <a:ext cx="2438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20" name="Equation" r:id="rId9" imgW="1244520" imgH="393480" progId="Equation.DSMT4">
                  <p:embed/>
                </p:oleObj>
              </mc:Choice>
              <mc:Fallback>
                <p:oleObj name="Equation" r:id="rId9" imgW="1244520" imgH="393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65329" y="2850797"/>
                        <a:ext cx="2438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2404436"/>
              </p:ext>
            </p:extLst>
          </p:nvPr>
        </p:nvGraphicFramePr>
        <p:xfrm>
          <a:off x="5376479" y="3814901"/>
          <a:ext cx="1816100" cy="184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21" name="Equation" r:id="rId11" imgW="927000" imgH="939600" progId="Equation.DSMT4">
                  <p:embed/>
                </p:oleObj>
              </mc:Choice>
              <mc:Fallback>
                <p:oleObj name="Equation" r:id="rId11" imgW="927000" imgH="9396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376479" y="3814901"/>
                        <a:ext cx="1816100" cy="1841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724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9022141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88" name="Equation" r:id="rId7" imgW="5499000" imgH="952200" progId="Equation.DSMT4">
                  <p:embed/>
                </p:oleObj>
              </mc:Choice>
              <mc:Fallback>
                <p:oleObj name="Equation" r:id="rId7" imgW="5499000" imgH="952200" progId="Equation.DSMT4">
                  <p:embed/>
                  <p:pic>
                    <p:nvPicPr>
                      <p:cNvPr id="1434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1764404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89" name="Equation" r:id="rId9" imgW="5486400" imgH="952200" progId="Equation.DSMT4">
                  <p:embed/>
                </p:oleObj>
              </mc:Choice>
              <mc:Fallback>
                <p:oleObj name="Equation" r:id="rId9" imgW="5486400" imgH="952200" progId="Equation.DSMT4">
                  <p:embed/>
                  <p:pic>
                    <p:nvPicPr>
                      <p:cNvPr id="1434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213701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Differentiate: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0998267"/>
              </p:ext>
            </p:extLst>
          </p:nvPr>
        </p:nvGraphicFramePr>
        <p:xfrm>
          <a:off x="3326961" y="2871787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04" name="Equation" r:id="rId7" imgW="3301920" imgH="507960" progId="Equation.DSMT4">
                  <p:embed/>
                </p:oleObj>
              </mc:Choice>
              <mc:Fallback>
                <p:oleObj name="Equation" r:id="rId7" imgW="3301920" imgH="507960" progId="Equation.DSMT4">
                  <p:embed/>
                  <p:pic>
                    <p:nvPicPr>
                      <p:cNvPr id="2458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6961" y="2871787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3861442"/>
              </p:ext>
            </p:extLst>
          </p:nvPr>
        </p:nvGraphicFramePr>
        <p:xfrm>
          <a:off x="3374586" y="3703637"/>
          <a:ext cx="1270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05" name="Equation" r:id="rId9" imgW="1269720" imgH="431640" progId="Equation.DSMT4">
                  <p:embed/>
                </p:oleObj>
              </mc:Choice>
              <mc:Fallback>
                <p:oleObj name="Equation" r:id="rId9" imgW="1269720" imgH="431640" progId="Equation.DSMT4">
                  <p:embed/>
                  <p:pic>
                    <p:nvPicPr>
                      <p:cNvPr id="3277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4586" y="3703637"/>
                        <a:ext cx="1270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901267"/>
              </p:ext>
            </p:extLst>
          </p:nvPr>
        </p:nvGraphicFramePr>
        <p:xfrm>
          <a:off x="4679511" y="3748087"/>
          <a:ext cx="6731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06" name="Equation" r:id="rId11" imgW="672840" imgH="342720" progId="Equation.DSMT4">
                  <p:embed/>
                </p:oleObj>
              </mc:Choice>
              <mc:Fallback>
                <p:oleObj name="Equation" r:id="rId11" imgW="672840" imgH="342720" progId="Equation.DSMT4">
                  <p:embed/>
                  <p:pic>
                    <p:nvPicPr>
                      <p:cNvPr id="3277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511" y="3748087"/>
                        <a:ext cx="6731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2093599"/>
              </p:ext>
            </p:extLst>
          </p:nvPr>
        </p:nvGraphicFramePr>
        <p:xfrm>
          <a:off x="5364856" y="3748073"/>
          <a:ext cx="457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07" name="Equation" r:id="rId13" imgW="457200" imgH="342720" progId="Equation.DSMT4">
                  <p:embed/>
                </p:oleObj>
              </mc:Choice>
              <mc:Fallback>
                <p:oleObj name="Equation" r:id="rId13" imgW="457200" imgH="342720" progId="Equation.DSMT4">
                  <p:embed/>
                  <p:pic>
                    <p:nvPicPr>
                      <p:cNvPr id="3277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856" y="3748073"/>
                        <a:ext cx="457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5743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Differentiate:</a:t>
            </a:r>
          </a:p>
        </p:txBody>
      </p:sp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1331563"/>
              </p:ext>
            </p:extLst>
          </p:nvPr>
        </p:nvGraphicFramePr>
        <p:xfrm>
          <a:off x="2590800" y="2803417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74" name="Equation" r:id="rId7" imgW="5626080" imgH="507960" progId="Equation.DSMT4">
                  <p:embed/>
                </p:oleObj>
              </mc:Choice>
              <mc:Fallback>
                <p:oleObj name="Equation" r:id="rId7" imgW="5626080" imgH="50796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2803417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9526052"/>
              </p:ext>
            </p:extLst>
          </p:nvPr>
        </p:nvGraphicFramePr>
        <p:xfrm>
          <a:off x="2728913" y="3676542"/>
          <a:ext cx="1282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75" name="Equation" r:id="rId9" imgW="1282680" imgH="431640" progId="Equation.DSMT4">
                  <p:embed/>
                </p:oleObj>
              </mc:Choice>
              <mc:Fallback>
                <p:oleObj name="Equation" r:id="rId9" imgW="128268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13" y="3676542"/>
                        <a:ext cx="1282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5737460"/>
              </p:ext>
            </p:extLst>
          </p:nvPr>
        </p:nvGraphicFramePr>
        <p:xfrm>
          <a:off x="3989388" y="3633680"/>
          <a:ext cx="83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76" name="Equation" r:id="rId11" imgW="838080" imgH="419040" progId="Equation.DSMT4">
                  <p:embed/>
                </p:oleObj>
              </mc:Choice>
              <mc:Fallback>
                <p:oleObj name="Equation" r:id="rId11" imgW="838080" imgH="419040" progId="Equation.DSMT4">
                  <p:embed/>
                  <p:pic>
                    <p:nvPicPr>
                      <p:cNvPr id="17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9388" y="3633680"/>
                        <a:ext cx="838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860199"/>
              </p:ext>
            </p:extLst>
          </p:nvPr>
        </p:nvGraphicFramePr>
        <p:xfrm>
          <a:off x="4813300" y="3641617"/>
          <a:ext cx="106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77" name="Equation" r:id="rId13" imgW="1066680" imgH="431640" progId="Equation.DSMT4">
                  <p:embed/>
                </p:oleObj>
              </mc:Choice>
              <mc:Fallback>
                <p:oleObj name="Equation" r:id="rId13" imgW="1066680" imgH="431640" progId="Equation.DSMT4">
                  <p:embed/>
                  <p:pic>
                    <p:nvPicPr>
                      <p:cNvPr id="18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3300" y="3641617"/>
                        <a:ext cx="106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9084773"/>
              </p:ext>
            </p:extLst>
          </p:nvPr>
        </p:nvGraphicFramePr>
        <p:xfrm>
          <a:off x="5829300" y="3733692"/>
          <a:ext cx="939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78" name="Equation" r:id="rId15" imgW="939600" imgH="342720" progId="Equation.DSMT4">
                  <p:embed/>
                </p:oleObj>
              </mc:Choice>
              <mc:Fallback>
                <p:oleObj name="Equation" r:id="rId15" imgW="939600" imgH="342720" progId="Equation.DSMT4">
                  <p:embed/>
                  <p:pic>
                    <p:nvPicPr>
                      <p:cNvPr id="19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9300" y="3733692"/>
                        <a:ext cx="9398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00307"/>
              </p:ext>
            </p:extLst>
          </p:nvPr>
        </p:nvGraphicFramePr>
        <p:xfrm>
          <a:off x="6806745" y="3733679"/>
          <a:ext cx="444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79" name="Equation" r:id="rId17" imgW="444240" imgH="342720" progId="Equation.DSMT4">
                  <p:embed/>
                </p:oleObj>
              </mc:Choice>
              <mc:Fallback>
                <p:oleObj name="Equation" r:id="rId17" imgW="444240" imgH="342720" progId="Equation.DSMT4">
                  <p:embed/>
                  <p:pic>
                    <p:nvPicPr>
                      <p:cNvPr id="2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6745" y="3733679"/>
                        <a:ext cx="444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1864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86605" y="12954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7733546"/>
              </p:ext>
            </p:extLst>
          </p:nvPr>
        </p:nvGraphicFramePr>
        <p:xfrm>
          <a:off x="2714225" y="2430976"/>
          <a:ext cx="7168361" cy="15929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43" name="Equation" r:id="rId7" imgW="3657600" imgH="812520" progId="Equation.DSMT4">
                  <p:embed/>
                </p:oleObj>
              </mc:Choice>
              <mc:Fallback>
                <p:oleObj name="Equation" r:id="rId7" imgW="3657600" imgH="812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14225" y="2430976"/>
                        <a:ext cx="7168361" cy="15929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6725245"/>
              </p:ext>
            </p:extLst>
          </p:nvPr>
        </p:nvGraphicFramePr>
        <p:xfrm>
          <a:off x="4394200" y="1779853"/>
          <a:ext cx="3808413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44" name="Equation" r:id="rId9" imgW="1942920" imgH="228600" progId="Equation.DSMT4">
                  <p:embed/>
                </p:oleObj>
              </mc:Choice>
              <mc:Fallback>
                <p:oleObj name="Equation" r:id="rId9" imgW="1942920" imgH="2286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94200" y="1779853"/>
                        <a:ext cx="3808413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5342561"/>
              </p:ext>
            </p:extLst>
          </p:nvPr>
        </p:nvGraphicFramePr>
        <p:xfrm>
          <a:off x="4070351" y="4389694"/>
          <a:ext cx="4132262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45" name="Equation" r:id="rId11" imgW="2108160" imgH="609480" progId="Equation.DSMT4">
                  <p:embed/>
                </p:oleObj>
              </mc:Choice>
              <mc:Fallback>
                <p:oleObj name="Equation" r:id="rId11" imgW="2108160" imgH="60948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070351" y="4389694"/>
                        <a:ext cx="4132262" cy="1193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803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, then find the value of 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2419274"/>
              </p:ext>
            </p:extLst>
          </p:nvPr>
        </p:nvGraphicFramePr>
        <p:xfrm>
          <a:off x="4429125" y="1597749"/>
          <a:ext cx="1663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499" name="Equation" r:id="rId7" imgW="1663560" imgH="507960" progId="Equation.DSMT4">
                  <p:embed/>
                </p:oleObj>
              </mc:Choice>
              <mc:Fallback>
                <p:oleObj name="Equation" r:id="rId7" imgW="166356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1597749"/>
                        <a:ext cx="1663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4192224"/>
              </p:ext>
            </p:extLst>
          </p:nvPr>
        </p:nvGraphicFramePr>
        <p:xfrm>
          <a:off x="4412370" y="2567796"/>
          <a:ext cx="1955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00" name="Equation" r:id="rId9" imgW="1955520" imgH="507960" progId="Equation.DSMT4">
                  <p:embed/>
                </p:oleObj>
              </mc:Choice>
              <mc:Fallback>
                <p:oleObj name="Equation" r:id="rId9" imgW="1955520" imgH="5079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2370" y="2567796"/>
                        <a:ext cx="1955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2036977"/>
              </p:ext>
            </p:extLst>
          </p:nvPr>
        </p:nvGraphicFramePr>
        <p:xfrm>
          <a:off x="10023697" y="1577043"/>
          <a:ext cx="8890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01" name="Equation" r:id="rId11" imgW="888840" imgH="444240" progId="Equation.DSMT4">
                  <p:embed/>
                </p:oleObj>
              </mc:Choice>
              <mc:Fallback>
                <p:oleObj name="Equation" r:id="rId11" imgW="888840" imgH="4442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23697" y="1577043"/>
                        <a:ext cx="8890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5385319"/>
              </p:ext>
            </p:extLst>
          </p:nvPr>
        </p:nvGraphicFramePr>
        <p:xfrm>
          <a:off x="4310063" y="3611563"/>
          <a:ext cx="21590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02" name="Equation" r:id="rId13" imgW="2158920" imgH="634680" progId="Equation.DSMT4">
                  <p:embed/>
                </p:oleObj>
              </mc:Choice>
              <mc:Fallback>
                <p:oleObj name="Equation" r:id="rId13" imgW="2158920" imgH="6346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0063" y="3611563"/>
                        <a:ext cx="21590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834944"/>
              </p:ext>
            </p:extLst>
          </p:nvPr>
        </p:nvGraphicFramePr>
        <p:xfrm>
          <a:off x="4602163" y="4624388"/>
          <a:ext cx="1689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03" name="Equation" r:id="rId15" imgW="1688760" imgH="431640" progId="Equation.DSMT4">
                  <p:embed/>
                </p:oleObj>
              </mc:Choice>
              <mc:Fallback>
                <p:oleObj name="Equation" r:id="rId15" imgW="1688760" imgH="4316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2163" y="4624388"/>
                        <a:ext cx="1689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2677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, then find the value of </a:t>
            </a:r>
          </a:p>
        </p:txBody>
      </p:sp>
      <p:graphicFrame>
        <p:nvGraphicFramePr>
          <p:cNvPr id="1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7205065"/>
              </p:ext>
            </p:extLst>
          </p:nvPr>
        </p:nvGraphicFramePr>
        <p:xfrm>
          <a:off x="10061575" y="1576388"/>
          <a:ext cx="812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6" name="Equation" r:id="rId7" imgW="812520" imgH="444240" progId="Equation.DSMT4">
                  <p:embed/>
                </p:oleObj>
              </mc:Choice>
              <mc:Fallback>
                <p:oleObj name="Equation" r:id="rId7" imgW="812520" imgH="444240" progId="Equation.DSMT4">
                  <p:embed/>
                  <p:pic>
                    <p:nvPicPr>
                      <p:cNvPr id="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61575" y="1576388"/>
                        <a:ext cx="812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8317838"/>
              </p:ext>
            </p:extLst>
          </p:nvPr>
        </p:nvGraphicFramePr>
        <p:xfrm>
          <a:off x="4624388" y="5124450"/>
          <a:ext cx="1574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7" name="Equation" r:id="rId9" imgW="1574640" imgH="431640" progId="Equation.DSMT4">
                  <p:embed/>
                </p:oleObj>
              </mc:Choice>
              <mc:Fallback>
                <p:oleObj name="Equation" r:id="rId9" imgW="1574640" imgH="43164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4388" y="5124450"/>
                        <a:ext cx="1574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2868881"/>
              </p:ext>
            </p:extLst>
          </p:nvPr>
        </p:nvGraphicFramePr>
        <p:xfrm>
          <a:off x="4412370" y="1604439"/>
          <a:ext cx="18669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8" name="Equation" r:id="rId11" imgW="1866600" imgH="507960" progId="Equation.DSMT4">
                  <p:embed/>
                </p:oleObj>
              </mc:Choice>
              <mc:Fallback>
                <p:oleObj name="Equation" r:id="rId11" imgW="186660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2370" y="1604439"/>
                        <a:ext cx="18669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1304313"/>
              </p:ext>
            </p:extLst>
          </p:nvPr>
        </p:nvGraphicFramePr>
        <p:xfrm>
          <a:off x="4141393" y="2550000"/>
          <a:ext cx="25400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9" name="Equation" r:id="rId13" imgW="2539800" imgH="660240" progId="Equation.DSMT4">
                  <p:embed/>
                </p:oleObj>
              </mc:Choice>
              <mc:Fallback>
                <p:oleObj name="Equation" r:id="rId13" imgW="2539800" imgH="6602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1393" y="2550000"/>
                        <a:ext cx="2540000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2977492"/>
              </p:ext>
            </p:extLst>
          </p:nvPr>
        </p:nvGraphicFramePr>
        <p:xfrm>
          <a:off x="4323470" y="3325525"/>
          <a:ext cx="2133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50" name="Equation" r:id="rId15" imgW="2133360" imgH="507960" progId="Equation.DSMT4">
                  <p:embed/>
                </p:oleObj>
              </mc:Choice>
              <mc:Fallback>
                <p:oleObj name="Equation" r:id="rId15" imgW="2133360" imgH="50796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3470" y="3325525"/>
                        <a:ext cx="2133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1363098"/>
              </p:ext>
            </p:extLst>
          </p:nvPr>
        </p:nvGraphicFramePr>
        <p:xfrm>
          <a:off x="4319588" y="4076700"/>
          <a:ext cx="21844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51" name="Equation" r:id="rId17" imgW="2184120" imgH="634680" progId="Equation.DSMT4">
                  <p:embed/>
                </p:oleObj>
              </mc:Choice>
              <mc:Fallback>
                <p:oleObj name="Equation" r:id="rId17" imgW="2184120" imgH="634680" progId="Equation.DSMT4">
                  <p:embed/>
                  <p:pic>
                    <p:nvPicPr>
                      <p:cNvPr id="2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9588" y="4076700"/>
                        <a:ext cx="21844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4935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, then find the value of </a:t>
            </a:r>
          </a:p>
        </p:txBody>
      </p:sp>
      <p:graphicFrame>
        <p:nvGraphicFramePr>
          <p:cNvPr id="1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577939"/>
              </p:ext>
            </p:extLst>
          </p:nvPr>
        </p:nvGraphicFramePr>
        <p:xfrm>
          <a:off x="9502775" y="1322388"/>
          <a:ext cx="1930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3" name="Equation" r:id="rId7" imgW="1930320" imgH="952200" progId="Equation.DSMT4">
                  <p:embed/>
                </p:oleObj>
              </mc:Choice>
              <mc:Fallback>
                <p:oleObj name="Equation" r:id="rId7" imgW="1930320" imgH="952200" progId="Equation.DSMT4">
                  <p:embed/>
                  <p:pic>
                    <p:nvPicPr>
                      <p:cNvPr id="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02775" y="1322388"/>
                        <a:ext cx="19304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1075787"/>
              </p:ext>
            </p:extLst>
          </p:nvPr>
        </p:nvGraphicFramePr>
        <p:xfrm>
          <a:off x="4561162" y="1539420"/>
          <a:ext cx="11303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4" name="Equation" r:id="rId9" imgW="1130040" imgH="571320" progId="Equation.DSMT4">
                  <p:embed/>
                </p:oleObj>
              </mc:Choice>
              <mc:Fallback>
                <p:oleObj name="Equation" r:id="rId9" imgW="1130040" imgH="57132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1162" y="1539420"/>
                        <a:ext cx="1130300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635389"/>
              </p:ext>
            </p:extLst>
          </p:nvPr>
        </p:nvGraphicFramePr>
        <p:xfrm>
          <a:off x="3567113" y="2433693"/>
          <a:ext cx="2298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5" name="Equation" r:id="rId11" imgW="2298600" imgH="952200" progId="Equation.DSMT4">
                  <p:embed/>
                </p:oleObj>
              </mc:Choice>
              <mc:Fallback>
                <p:oleObj name="Equation" r:id="rId11" imgW="2298600" imgH="952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7113" y="2433693"/>
                        <a:ext cx="2298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836163"/>
              </p:ext>
            </p:extLst>
          </p:nvPr>
        </p:nvGraphicFramePr>
        <p:xfrm>
          <a:off x="3370263" y="3741793"/>
          <a:ext cx="16383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6" name="Equation" r:id="rId13" imgW="1638000" imgH="1002960" progId="Equation.DSMT4">
                  <p:embed/>
                </p:oleObj>
              </mc:Choice>
              <mc:Fallback>
                <p:oleObj name="Equation" r:id="rId13" imgW="1638000" imgH="100296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0263" y="3741793"/>
                        <a:ext cx="1638300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0038279"/>
              </p:ext>
            </p:extLst>
          </p:nvPr>
        </p:nvGraphicFramePr>
        <p:xfrm>
          <a:off x="4881563" y="2595618"/>
          <a:ext cx="8001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7" name="Equation" r:id="rId15" imgW="799920" imgH="596880" progId="Equation.DSMT4">
                  <p:embed/>
                </p:oleObj>
              </mc:Choice>
              <mc:Fallback>
                <p:oleObj name="Equation" r:id="rId15" imgW="799920" imgH="59688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1563" y="2595618"/>
                        <a:ext cx="8001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2380513"/>
              </p:ext>
            </p:extLst>
          </p:nvPr>
        </p:nvGraphicFramePr>
        <p:xfrm>
          <a:off x="3299255" y="4784704"/>
          <a:ext cx="1930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8" name="Equation" r:id="rId17" imgW="1930320" imgH="952200" progId="Equation.DSMT4">
                  <p:embed/>
                </p:oleObj>
              </mc:Choice>
              <mc:Fallback>
                <p:oleObj name="Equation" r:id="rId17" imgW="1930320" imgH="952200" progId="Equation.DSMT4">
                  <p:embed/>
                  <p:pic>
                    <p:nvPicPr>
                      <p:cNvPr id="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9255" y="4784704"/>
                        <a:ext cx="19304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ight Arrow 7"/>
          <p:cNvSpPr/>
          <p:nvPr/>
        </p:nvSpPr>
        <p:spPr>
          <a:xfrm>
            <a:off x="5681663" y="5022905"/>
            <a:ext cx="1270707" cy="4860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5641836"/>
              </p:ext>
            </p:extLst>
          </p:nvPr>
        </p:nvGraphicFramePr>
        <p:xfrm>
          <a:off x="7075488" y="4716463"/>
          <a:ext cx="187960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9" name="Equation" r:id="rId18" imgW="1879560" imgH="1168200" progId="Equation.DSMT4">
                  <p:embed/>
                </p:oleObj>
              </mc:Choice>
              <mc:Fallback>
                <p:oleObj name="Equation" r:id="rId18" imgW="1879560" imgH="1168200" progId="Equation.DSMT4">
                  <p:embed/>
                  <p:pic>
                    <p:nvPicPr>
                      <p:cNvPr id="2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5488" y="4716463"/>
                        <a:ext cx="1879600" cy="116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871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366345" y="1600200"/>
            <a:ext cx="9275375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     , then find the value of </a:t>
            </a:r>
          </a:p>
        </p:txBody>
      </p:sp>
      <p:graphicFrame>
        <p:nvGraphicFramePr>
          <p:cNvPr id="1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450690"/>
              </p:ext>
            </p:extLst>
          </p:nvPr>
        </p:nvGraphicFramePr>
        <p:xfrm>
          <a:off x="9540875" y="1570038"/>
          <a:ext cx="1854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50" name="Equation" r:id="rId7" imgW="1854000" imgH="457200" progId="Equation.DSMT4">
                  <p:embed/>
                </p:oleObj>
              </mc:Choice>
              <mc:Fallback>
                <p:oleObj name="Equation" r:id="rId7" imgW="1854000" imgH="457200" progId="Equation.DSMT4">
                  <p:embed/>
                  <p:pic>
                    <p:nvPicPr>
                      <p:cNvPr id="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40875" y="1570038"/>
                        <a:ext cx="18542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ight Arrow 7"/>
          <p:cNvSpPr/>
          <p:nvPr/>
        </p:nvSpPr>
        <p:spPr>
          <a:xfrm>
            <a:off x="5681663" y="5022905"/>
            <a:ext cx="1270707" cy="4860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3005864"/>
              </p:ext>
            </p:extLst>
          </p:nvPr>
        </p:nvGraphicFramePr>
        <p:xfrm>
          <a:off x="3360323" y="1350099"/>
          <a:ext cx="1982788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51" name="Equation" r:id="rId9" imgW="1981080" imgH="1002960" progId="Equation.DSMT4">
                  <p:embed/>
                </p:oleObj>
              </mc:Choice>
              <mc:Fallback>
                <p:oleObj name="Equation" r:id="rId9" imgW="1981080" imgH="1002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0323" y="1350099"/>
                        <a:ext cx="1982788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406569"/>
              </p:ext>
            </p:extLst>
          </p:nvPr>
        </p:nvGraphicFramePr>
        <p:xfrm>
          <a:off x="3171825" y="2496533"/>
          <a:ext cx="1982788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52" name="Equation" r:id="rId9" imgW="1981080" imgH="1002960" progId="Equation.DSMT4">
                  <p:embed/>
                </p:oleObj>
              </mc:Choice>
              <mc:Fallback>
                <p:oleObj name="Equation" r:id="rId9" imgW="1981080" imgH="1002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1825" y="2496533"/>
                        <a:ext cx="1982788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9850418"/>
              </p:ext>
            </p:extLst>
          </p:nvPr>
        </p:nvGraphicFramePr>
        <p:xfrm>
          <a:off x="3127375" y="3734783"/>
          <a:ext cx="2336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53" name="Equation" r:id="rId11" imgW="2336760" imgH="558720" progId="Equation.DSMT4">
                  <p:embed/>
                </p:oleObj>
              </mc:Choice>
              <mc:Fallback>
                <p:oleObj name="Equation" r:id="rId11" imgW="2336760" imgH="55872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7375" y="3734783"/>
                        <a:ext cx="2336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427818"/>
              </p:ext>
            </p:extLst>
          </p:nvPr>
        </p:nvGraphicFramePr>
        <p:xfrm>
          <a:off x="4791075" y="3785583"/>
          <a:ext cx="520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54" name="Equation" r:id="rId13" imgW="520560" imgH="330120" progId="Equation.DSMT4">
                  <p:embed/>
                </p:oleObj>
              </mc:Choice>
              <mc:Fallback>
                <p:oleObj name="Equation" r:id="rId13" imgW="520560" imgH="33012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1075" y="3785583"/>
                        <a:ext cx="520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8157693"/>
              </p:ext>
            </p:extLst>
          </p:nvPr>
        </p:nvGraphicFramePr>
        <p:xfrm>
          <a:off x="3114675" y="4776183"/>
          <a:ext cx="1917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55" name="Equation" r:id="rId15" imgW="1917360" imgH="952200" progId="Equation.DSMT4">
                  <p:embed/>
                </p:oleObj>
              </mc:Choice>
              <mc:Fallback>
                <p:oleObj name="Equation" r:id="rId15" imgW="1917360" imgH="95220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4675" y="4776183"/>
                        <a:ext cx="1917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4273900"/>
              </p:ext>
            </p:extLst>
          </p:nvPr>
        </p:nvGraphicFramePr>
        <p:xfrm>
          <a:off x="5176838" y="2547333"/>
          <a:ext cx="10668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56" name="Equation" r:id="rId17" imgW="1066680" imgH="952200" progId="Equation.DSMT4">
                  <p:embed/>
                </p:oleObj>
              </mc:Choice>
              <mc:Fallback>
                <p:oleObj name="Equation" r:id="rId17" imgW="1066680" imgH="952200" progId="Equation.DSMT4">
                  <p:embed/>
                  <p:pic>
                    <p:nvPicPr>
                      <p:cNvPr id="1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6838" y="2547333"/>
                        <a:ext cx="10668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9644270"/>
              </p:ext>
            </p:extLst>
          </p:nvPr>
        </p:nvGraphicFramePr>
        <p:xfrm>
          <a:off x="6962775" y="4757738"/>
          <a:ext cx="2667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57" name="Equation" r:id="rId19" imgW="2666880" imgH="952200" progId="Equation.DSMT4">
                  <p:embed/>
                </p:oleObj>
              </mc:Choice>
              <mc:Fallback>
                <p:oleObj name="Equation" r:id="rId19" imgW="2666880" imgH="952200" progId="Equation.DSMT4">
                  <p:embed/>
                  <p:pic>
                    <p:nvPicPr>
                      <p:cNvPr id="2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62775" y="4757738"/>
                        <a:ext cx="26670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77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86605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Find the derivative of: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4419503"/>
              </p:ext>
            </p:extLst>
          </p:nvPr>
        </p:nvGraphicFramePr>
        <p:xfrm>
          <a:off x="5482743" y="1559420"/>
          <a:ext cx="18669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46" name="Equation" r:id="rId7" imgW="1866600" imgH="507960" progId="Equation.DSMT4">
                  <p:embed/>
                </p:oleObj>
              </mc:Choice>
              <mc:Fallback>
                <p:oleObj name="Equation" r:id="rId7" imgW="186660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2743" y="1559420"/>
                        <a:ext cx="18669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328456"/>
              </p:ext>
            </p:extLst>
          </p:nvPr>
        </p:nvGraphicFramePr>
        <p:xfrm>
          <a:off x="4403243" y="3060826"/>
          <a:ext cx="2159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47" name="Equation" r:id="rId9" imgW="2158920" imgH="507960" progId="Equation.DSMT4">
                  <p:embed/>
                </p:oleObj>
              </mc:Choice>
              <mc:Fallback>
                <p:oleObj name="Equation" r:id="rId9" imgW="2158920" imgH="5079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3243" y="3060826"/>
                        <a:ext cx="2159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7226079" y="1518267"/>
            <a:ext cx="3572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, then find the value of </a:t>
            </a:r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9772165"/>
              </p:ext>
            </p:extLst>
          </p:nvPr>
        </p:nvGraphicFramePr>
        <p:xfrm>
          <a:off x="10764838" y="1589088"/>
          <a:ext cx="1092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48" name="Equation" r:id="rId11" imgW="1091880" imgH="431640" progId="Equation.DSMT4">
                  <p:embed/>
                </p:oleObj>
              </mc:Choice>
              <mc:Fallback>
                <p:oleObj name="Equation" r:id="rId11" imgW="1091880" imgH="4316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64838" y="1589088"/>
                        <a:ext cx="1092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6487870"/>
              </p:ext>
            </p:extLst>
          </p:nvPr>
        </p:nvGraphicFramePr>
        <p:xfrm>
          <a:off x="3657379" y="4172105"/>
          <a:ext cx="3568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49" name="Equation" r:id="rId13" imgW="3568680" imgH="634680" progId="Equation.DSMT4">
                  <p:embed/>
                </p:oleObj>
              </mc:Choice>
              <mc:Fallback>
                <p:oleObj name="Equation" r:id="rId13" imgW="3568680" imgH="6346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379" y="4172105"/>
                        <a:ext cx="3568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387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Differentiate: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420977"/>
              </p:ext>
            </p:extLst>
          </p:nvPr>
        </p:nvGraphicFramePr>
        <p:xfrm>
          <a:off x="4322307" y="1417341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83" name="Equation" r:id="rId7" imgW="3301920" imgH="507960" progId="Equation.DSMT4">
                  <p:embed/>
                </p:oleObj>
              </mc:Choice>
              <mc:Fallback>
                <p:oleObj name="Equation" r:id="rId7" imgW="330192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2307" y="1417341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1728084"/>
              </p:ext>
            </p:extLst>
          </p:nvPr>
        </p:nvGraphicFramePr>
        <p:xfrm>
          <a:off x="3826531" y="3137026"/>
          <a:ext cx="1270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84" name="Equation" r:id="rId9" imgW="1269720" imgH="431640" progId="Equation.DSMT4">
                  <p:embed/>
                </p:oleObj>
              </mc:Choice>
              <mc:Fallback>
                <p:oleObj name="Equation" r:id="rId9" imgW="1269720" imgH="4316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6531" y="3137026"/>
                        <a:ext cx="1270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3724136"/>
              </p:ext>
            </p:extLst>
          </p:nvPr>
        </p:nvGraphicFramePr>
        <p:xfrm>
          <a:off x="5256906" y="3156255"/>
          <a:ext cx="6731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85" name="Equation" r:id="rId11" imgW="672840" imgH="342720" progId="Equation.DSMT4">
                  <p:embed/>
                </p:oleObj>
              </mc:Choice>
              <mc:Fallback>
                <p:oleObj name="Equation" r:id="rId11" imgW="672840" imgH="342720" progId="Equation.DSMT4">
                  <p:embed/>
                  <p:pic>
                    <p:nvPicPr>
                      <p:cNvPr id="1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6906" y="3156255"/>
                        <a:ext cx="6731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4544172"/>
              </p:ext>
            </p:extLst>
          </p:nvPr>
        </p:nvGraphicFramePr>
        <p:xfrm>
          <a:off x="5973307" y="3156255"/>
          <a:ext cx="457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86" name="Equation" r:id="rId13" imgW="457200" imgH="342720" progId="Equation.DSMT4">
                  <p:embed/>
                </p:oleObj>
              </mc:Choice>
              <mc:Fallback>
                <p:oleObj name="Equation" r:id="rId13" imgW="457200" imgH="3427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3307" y="3156255"/>
                        <a:ext cx="457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3001897" y="2054340"/>
            <a:ext cx="3572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, then find the value of </a:t>
            </a:r>
          </a:p>
        </p:txBody>
      </p:sp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4599090"/>
              </p:ext>
            </p:extLst>
          </p:nvPr>
        </p:nvGraphicFramePr>
        <p:xfrm>
          <a:off x="6791325" y="2100263"/>
          <a:ext cx="88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87" name="Equation" r:id="rId15" imgW="888840" imgH="431640" progId="Equation.DSMT4">
                  <p:embed/>
                </p:oleObj>
              </mc:Choice>
              <mc:Fallback>
                <p:oleObj name="Equation" r:id="rId15" imgW="888840" imgH="4316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1325" y="2100263"/>
                        <a:ext cx="889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5114455"/>
              </p:ext>
            </p:extLst>
          </p:nvPr>
        </p:nvGraphicFramePr>
        <p:xfrm>
          <a:off x="3725863" y="4159250"/>
          <a:ext cx="1193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88" name="Equation" r:id="rId17" imgW="1193760" imgH="431640" progId="Equation.DSMT4">
                  <p:embed/>
                </p:oleObj>
              </mc:Choice>
              <mc:Fallback>
                <p:oleObj name="Equation" r:id="rId17" imgW="1193760" imgH="4316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5863" y="4159250"/>
                        <a:ext cx="1193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3066144"/>
              </p:ext>
            </p:extLst>
          </p:nvPr>
        </p:nvGraphicFramePr>
        <p:xfrm>
          <a:off x="4984750" y="4070350"/>
          <a:ext cx="939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89" name="Equation" r:id="rId19" imgW="939600" imgH="558720" progId="Equation.DSMT4">
                  <p:embed/>
                </p:oleObj>
              </mc:Choice>
              <mc:Fallback>
                <p:oleObj name="Equation" r:id="rId19" imgW="939600" imgH="558720" progId="Equation.DSMT4">
                  <p:embed/>
                  <p:pic>
                    <p:nvPicPr>
                      <p:cNvPr id="1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4750" y="4070350"/>
                        <a:ext cx="939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1790755"/>
              </p:ext>
            </p:extLst>
          </p:nvPr>
        </p:nvGraphicFramePr>
        <p:xfrm>
          <a:off x="5989637" y="4134309"/>
          <a:ext cx="457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90" name="Equation" r:id="rId13" imgW="457200" imgH="342720" progId="Equation.DSMT4">
                  <p:embed/>
                </p:oleObj>
              </mc:Choice>
              <mc:Fallback>
                <p:oleObj name="Equation" r:id="rId13" imgW="457200" imgH="3427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9637" y="4134309"/>
                        <a:ext cx="457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703889"/>
              </p:ext>
            </p:extLst>
          </p:nvPr>
        </p:nvGraphicFramePr>
        <p:xfrm>
          <a:off x="4044950" y="4784725"/>
          <a:ext cx="1485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91" name="Equation" r:id="rId21" imgW="1485720" imgH="431640" progId="Equation.DSMT4">
                  <p:embed/>
                </p:oleObj>
              </mc:Choice>
              <mc:Fallback>
                <p:oleObj name="Equation" r:id="rId21" imgW="1485720" imgH="4316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4950" y="4784725"/>
                        <a:ext cx="1485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9220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Differentiate:</a:t>
            </a:r>
          </a:p>
        </p:txBody>
      </p:sp>
      <p:graphicFrame>
        <p:nvGraphicFramePr>
          <p:cNvPr id="13" name="Object 6"/>
          <p:cNvGraphicFramePr>
            <a:graphicFrameLocks noChangeAspect="1"/>
          </p:cNvGraphicFramePr>
          <p:nvPr>
            <p:extLst/>
          </p:nvPr>
        </p:nvGraphicFramePr>
        <p:xfrm>
          <a:off x="2590800" y="2803417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799" name="Equation" r:id="rId7" imgW="5626080" imgH="507960" progId="Equation.DSMT4">
                  <p:embed/>
                </p:oleObj>
              </mc:Choice>
              <mc:Fallback>
                <p:oleObj name="Equation" r:id="rId7" imgW="5626080" imgH="50796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2803417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/>
          </p:nvPr>
        </p:nvGraphicFramePr>
        <p:xfrm>
          <a:off x="2728913" y="3676542"/>
          <a:ext cx="1282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0" name="Equation" r:id="rId9" imgW="1282680" imgH="431640" progId="Equation.DSMT4">
                  <p:embed/>
                </p:oleObj>
              </mc:Choice>
              <mc:Fallback>
                <p:oleObj name="Equation" r:id="rId9" imgW="128268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13" y="3676542"/>
                        <a:ext cx="1282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0"/>
          <p:cNvGraphicFramePr>
            <a:graphicFrameLocks noChangeAspect="1"/>
          </p:cNvGraphicFramePr>
          <p:nvPr>
            <p:extLst/>
          </p:nvPr>
        </p:nvGraphicFramePr>
        <p:xfrm>
          <a:off x="3989388" y="3633680"/>
          <a:ext cx="83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1" name="Equation" r:id="rId11" imgW="838080" imgH="419040" progId="Equation.DSMT4">
                  <p:embed/>
                </p:oleObj>
              </mc:Choice>
              <mc:Fallback>
                <p:oleObj name="Equation" r:id="rId11" imgW="838080" imgH="419040" progId="Equation.DSMT4">
                  <p:embed/>
                  <p:pic>
                    <p:nvPicPr>
                      <p:cNvPr id="17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9388" y="3633680"/>
                        <a:ext cx="838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/>
          </p:nvPr>
        </p:nvGraphicFramePr>
        <p:xfrm>
          <a:off x="4813300" y="3641617"/>
          <a:ext cx="106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2" name="Equation" r:id="rId13" imgW="1066680" imgH="431640" progId="Equation.DSMT4">
                  <p:embed/>
                </p:oleObj>
              </mc:Choice>
              <mc:Fallback>
                <p:oleObj name="Equation" r:id="rId13" imgW="1066680" imgH="431640" progId="Equation.DSMT4">
                  <p:embed/>
                  <p:pic>
                    <p:nvPicPr>
                      <p:cNvPr id="18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3300" y="3641617"/>
                        <a:ext cx="106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2"/>
          <p:cNvGraphicFramePr>
            <a:graphicFrameLocks noChangeAspect="1"/>
          </p:cNvGraphicFramePr>
          <p:nvPr>
            <p:extLst/>
          </p:nvPr>
        </p:nvGraphicFramePr>
        <p:xfrm>
          <a:off x="5829300" y="3733692"/>
          <a:ext cx="939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3" name="Equation" r:id="rId15" imgW="939600" imgH="342720" progId="Equation.DSMT4">
                  <p:embed/>
                </p:oleObj>
              </mc:Choice>
              <mc:Fallback>
                <p:oleObj name="Equation" r:id="rId15" imgW="939600" imgH="342720" progId="Equation.DSMT4">
                  <p:embed/>
                  <p:pic>
                    <p:nvPicPr>
                      <p:cNvPr id="19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9300" y="3733692"/>
                        <a:ext cx="9398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3"/>
          <p:cNvGraphicFramePr>
            <a:graphicFrameLocks noChangeAspect="1"/>
          </p:cNvGraphicFramePr>
          <p:nvPr>
            <p:extLst/>
          </p:nvPr>
        </p:nvGraphicFramePr>
        <p:xfrm>
          <a:off x="6806745" y="3733679"/>
          <a:ext cx="444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4" name="Equation" r:id="rId17" imgW="444240" imgH="342720" progId="Equation.DSMT4">
                  <p:embed/>
                </p:oleObj>
              </mc:Choice>
              <mc:Fallback>
                <p:oleObj name="Equation" r:id="rId17" imgW="444240" imgH="342720" progId="Equation.DSMT4">
                  <p:embed/>
                  <p:pic>
                    <p:nvPicPr>
                      <p:cNvPr id="2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6745" y="3733679"/>
                        <a:ext cx="444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3001897" y="2054340"/>
            <a:ext cx="3572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, then find the value of </a:t>
            </a:r>
          </a:p>
        </p:txBody>
      </p:sp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892742"/>
              </p:ext>
            </p:extLst>
          </p:nvPr>
        </p:nvGraphicFramePr>
        <p:xfrm>
          <a:off x="6823075" y="2100263"/>
          <a:ext cx="825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5" name="Equation" r:id="rId19" imgW="825480" imgH="431640" progId="Equation.DSMT4">
                  <p:embed/>
                </p:oleObj>
              </mc:Choice>
              <mc:Fallback>
                <p:oleObj name="Equation" r:id="rId19" imgW="825480" imgH="4316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3075" y="2100263"/>
                        <a:ext cx="8255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5205828"/>
              </p:ext>
            </p:extLst>
          </p:nvPr>
        </p:nvGraphicFramePr>
        <p:xfrm>
          <a:off x="4215945" y="1392027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6" name="Equation" r:id="rId7" imgW="5626080" imgH="507960" progId="Equation.DSMT4">
                  <p:embed/>
                </p:oleObj>
              </mc:Choice>
              <mc:Fallback>
                <p:oleObj name="Equation" r:id="rId7" imgW="5626080" imgH="50796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5945" y="1392027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0712247"/>
              </p:ext>
            </p:extLst>
          </p:nvPr>
        </p:nvGraphicFramePr>
        <p:xfrm>
          <a:off x="2884488" y="4479925"/>
          <a:ext cx="1130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7" name="Equation" r:id="rId21" imgW="1130040" imgH="431640" progId="Equation.DSMT4">
                  <p:embed/>
                </p:oleObj>
              </mc:Choice>
              <mc:Fallback>
                <p:oleObj name="Equation" r:id="rId21" imgW="113004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4488" y="4479925"/>
                        <a:ext cx="1130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2559791"/>
              </p:ext>
            </p:extLst>
          </p:nvPr>
        </p:nvGraphicFramePr>
        <p:xfrm>
          <a:off x="3967163" y="4329113"/>
          <a:ext cx="10414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8" name="Equation" r:id="rId23" imgW="1041120" imgH="634680" progId="Equation.DSMT4">
                  <p:embed/>
                </p:oleObj>
              </mc:Choice>
              <mc:Fallback>
                <p:oleObj name="Equation" r:id="rId23" imgW="1041120" imgH="634680" progId="Equation.DSMT4">
                  <p:embed/>
                  <p:pic>
                    <p:nvPicPr>
                      <p:cNvPr id="17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7163" y="4329113"/>
                        <a:ext cx="10414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6969006"/>
              </p:ext>
            </p:extLst>
          </p:nvPr>
        </p:nvGraphicFramePr>
        <p:xfrm>
          <a:off x="4937469" y="4327914"/>
          <a:ext cx="12700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09" name="Equation" r:id="rId25" imgW="1269720" imgH="634680" progId="Equation.DSMT4">
                  <p:embed/>
                </p:oleObj>
              </mc:Choice>
              <mc:Fallback>
                <p:oleObj name="Equation" r:id="rId25" imgW="1269720" imgH="634680" progId="Equation.DSMT4">
                  <p:embed/>
                  <p:pic>
                    <p:nvPicPr>
                      <p:cNvPr id="18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7469" y="4327914"/>
                        <a:ext cx="12700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1412772"/>
              </p:ext>
            </p:extLst>
          </p:nvPr>
        </p:nvGraphicFramePr>
        <p:xfrm>
          <a:off x="6072772" y="4415985"/>
          <a:ext cx="11430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10" name="Equation" r:id="rId27" imgW="1143000" imgH="558720" progId="Equation.DSMT4">
                  <p:embed/>
                </p:oleObj>
              </mc:Choice>
              <mc:Fallback>
                <p:oleObj name="Equation" r:id="rId27" imgW="1143000" imgH="558720" progId="Equation.DSMT4">
                  <p:embed/>
                  <p:pic>
                    <p:nvPicPr>
                      <p:cNvPr id="19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2772" y="4415985"/>
                        <a:ext cx="11430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0653174"/>
              </p:ext>
            </p:extLst>
          </p:nvPr>
        </p:nvGraphicFramePr>
        <p:xfrm>
          <a:off x="7277324" y="4497002"/>
          <a:ext cx="444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11" name="Equation" r:id="rId17" imgW="444240" imgH="342720" progId="Equation.DSMT4">
                  <p:embed/>
                </p:oleObj>
              </mc:Choice>
              <mc:Fallback>
                <p:oleObj name="Equation" r:id="rId17" imgW="444240" imgH="342720" progId="Equation.DSMT4">
                  <p:embed/>
                  <p:pic>
                    <p:nvPicPr>
                      <p:cNvPr id="2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7324" y="4497002"/>
                        <a:ext cx="444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0917992"/>
              </p:ext>
            </p:extLst>
          </p:nvPr>
        </p:nvGraphicFramePr>
        <p:xfrm>
          <a:off x="3921469" y="5197320"/>
          <a:ext cx="1651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812" name="Equation" r:id="rId29" imgW="1650960" imgH="431640" progId="Equation.DSMT4">
                  <p:embed/>
                </p:oleObj>
              </mc:Choice>
              <mc:Fallback>
                <p:oleObj name="Equation" r:id="rId29" imgW="1650960" imgH="431640" progId="Equation.DSMT4">
                  <p:embed/>
                  <p:pic>
                    <p:nvPicPr>
                      <p:cNvPr id="2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1469" y="5197320"/>
                        <a:ext cx="1651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4185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86605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dirty="0" smtClean="0"/>
              <a:t>Notations for the derivative: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 marL="609600" indent="-609600">
              <a:defRPr/>
            </a:pPr>
            <a:r>
              <a:rPr lang="en-US" altLang="en-US" dirty="0" smtClean="0"/>
              <a:t>The derivative of a constant is zero.</a:t>
            </a:r>
          </a:p>
          <a:p>
            <a:pPr marL="609600" indent="-609600">
              <a:defRPr/>
            </a:pPr>
            <a:r>
              <a:rPr lang="en-US" altLang="en-US" dirty="0" smtClean="0"/>
              <a:t>To find the derivative of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f </a:t>
            </a:r>
            <a:r>
              <a:rPr lang="en-US" altLang="en-US" dirty="0" smtClean="0">
                <a:latin typeface="Times New Roman" panose="02020603050405020304" pitchFamily="18" charset="0"/>
              </a:rPr>
              <a:t>(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>
                <a:latin typeface="Times New Roman" panose="02020603050405020304" pitchFamily="18" charset="0"/>
              </a:rPr>
              <a:t>) = </a:t>
            </a:r>
            <a:r>
              <a:rPr lang="en-US" altLang="en-US" i="1" dirty="0" err="1" smtClean="0">
                <a:latin typeface="Times New Roman" panose="02020603050405020304" pitchFamily="18" charset="0"/>
              </a:rPr>
              <a:t>x</a:t>
            </a:r>
            <a:r>
              <a:rPr lang="en-US" altLang="en-US" i="1" baseline="30000" dirty="0" err="1" smtClean="0">
                <a:latin typeface="Times New Roman" panose="02020603050405020304" pitchFamily="18" charset="0"/>
              </a:rPr>
              <a:t>N</a:t>
            </a:r>
            <a:endParaRPr lang="en-US" altLang="en-US" i="1" dirty="0" smtClean="0">
              <a:latin typeface="Times New Roman" panose="02020603050405020304" pitchFamily="18" charset="0"/>
            </a:endParaRPr>
          </a:p>
          <a:p>
            <a:pPr marL="1265238" lvl="1" indent="-541338">
              <a:buFontTx/>
              <a:buAutoNum type="arabicPeriod"/>
              <a:defRPr/>
            </a:pPr>
            <a:r>
              <a:rPr lang="en-US" altLang="en-US" dirty="0" smtClean="0"/>
              <a:t>Pull a copy of the exponent out in front of the term.</a:t>
            </a:r>
          </a:p>
          <a:p>
            <a:pPr marL="1265238" lvl="1" indent="-541338">
              <a:buFontTx/>
              <a:buAutoNum type="arabicPeriod"/>
              <a:defRPr/>
            </a:pPr>
            <a:r>
              <a:rPr lang="en-US" altLang="en-US" dirty="0" smtClean="0"/>
              <a:t>Subtract one from the exponent.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5774585"/>
              </p:ext>
            </p:extLst>
          </p:nvPr>
        </p:nvGraphicFramePr>
        <p:xfrm>
          <a:off x="4202113" y="2420938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81" name="Equation" r:id="rId7" imgW="965160" imgH="431640" progId="Equation.DSMT4">
                  <p:embed/>
                </p:oleObj>
              </mc:Choice>
              <mc:Fallback>
                <p:oleObj name="Equation" r:id="rId7" imgW="965160" imgH="431640" progId="Equation.DSMT4">
                  <p:embed/>
                  <p:pic>
                    <p:nvPicPr>
                      <p:cNvPr id="3789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2113" y="2420938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546649"/>
              </p:ext>
            </p:extLst>
          </p:nvPr>
        </p:nvGraphicFramePr>
        <p:xfrm>
          <a:off x="5781675" y="2446338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82" name="Equation" r:id="rId9" imgW="431640" imgH="419040" progId="Equation.DSMT4">
                  <p:embed/>
                </p:oleObj>
              </mc:Choice>
              <mc:Fallback>
                <p:oleObj name="Equation" r:id="rId9" imgW="431640" imgH="419040" progId="Equation.DSMT4">
                  <p:embed/>
                  <p:pic>
                    <p:nvPicPr>
                      <p:cNvPr id="3789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675" y="2446338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2988960"/>
              </p:ext>
            </p:extLst>
          </p:nvPr>
        </p:nvGraphicFramePr>
        <p:xfrm>
          <a:off x="7073900" y="2206625"/>
          <a:ext cx="5461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83" name="Equation" r:id="rId11" imgW="545760" imgH="952200" progId="Equation.DSMT4">
                  <p:embed/>
                </p:oleObj>
              </mc:Choice>
              <mc:Fallback>
                <p:oleObj name="Equation" r:id="rId11" imgW="545760" imgH="952200" progId="Equation.DSMT4">
                  <p:embed/>
                  <p:pic>
                    <p:nvPicPr>
                      <p:cNvPr id="3789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3900" y="2206625"/>
                        <a:ext cx="5461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403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0312597"/>
              </p:ext>
            </p:extLst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11" name="Equation" r:id="rId7" imgW="2641320" imgH="558720" progId="Equation.DSMT4">
                  <p:embed/>
                </p:oleObj>
              </mc:Choice>
              <mc:Fallback>
                <p:oleObj name="Equation" r:id="rId7" imgW="2641320" imgH="55872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9029464"/>
              </p:ext>
            </p:extLst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12" name="Equation" r:id="rId9" imgW="6095880" imgH="952200" progId="Equation.DSMT4">
                  <p:embed/>
                </p:oleObj>
              </mc:Choice>
              <mc:Fallback>
                <p:oleObj name="Equation" r:id="rId9" imgW="6095880" imgH="95220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5999204"/>
              </p:ext>
            </p:extLst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13" name="Equation" r:id="rId11" imgW="3530520" imgH="952200" progId="Equation.DSMT4">
                  <p:embed/>
                </p:oleObj>
              </mc:Choice>
              <mc:Fallback>
                <p:oleObj name="Equation" r:id="rId11" imgW="353052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04571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9396397"/>
              </p:ext>
            </p:extLst>
          </p:nvPr>
        </p:nvGraphicFramePr>
        <p:xfrm>
          <a:off x="4324350" y="1514475"/>
          <a:ext cx="3492500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53" name="Equation" r:id="rId7" imgW="3492360" imgH="660240" progId="Equation.DSMT4">
                  <p:embed/>
                </p:oleObj>
              </mc:Choice>
              <mc:Fallback>
                <p:oleObj name="Equation" r:id="rId7" imgW="3492360" imgH="66024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4350" y="1514475"/>
                        <a:ext cx="3492500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704138" y="1581546"/>
            <a:ext cx="16974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/>
              <a:t>Given that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5073713" y="2636667"/>
            <a:ext cx="9973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/>
              <a:t>Then </a:t>
            </a:r>
            <a:endParaRPr lang="en-US" sz="2800" dirty="0"/>
          </a:p>
        </p:txBody>
      </p:sp>
      <p:graphicFrame>
        <p:nvGraphicFramePr>
          <p:cNvPr id="1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7864157"/>
              </p:ext>
            </p:extLst>
          </p:nvPr>
        </p:nvGraphicFramePr>
        <p:xfrm>
          <a:off x="3041650" y="3392488"/>
          <a:ext cx="5168900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54" name="Equation" r:id="rId9" imgW="5168880" imgH="660240" progId="Equation.DSMT4">
                  <p:embed/>
                </p:oleObj>
              </mc:Choice>
              <mc:Fallback>
                <p:oleObj name="Equation" r:id="rId9" imgW="5168880" imgH="66024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1650" y="3392488"/>
                        <a:ext cx="5168900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267614"/>
              </p:ext>
            </p:extLst>
          </p:nvPr>
        </p:nvGraphicFramePr>
        <p:xfrm>
          <a:off x="3619500" y="4138517"/>
          <a:ext cx="4013200" cy="5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55" name="Equation" r:id="rId11" imgW="4012920" imgH="507960" progId="Equation.DSMT4">
                  <p:embed/>
                </p:oleObj>
              </mc:Choice>
              <mc:Fallback>
                <p:oleObj name="Equation" r:id="rId11" imgW="4012920" imgH="50796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0" y="4138517"/>
                        <a:ext cx="4013200" cy="506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1121146"/>
              </p:ext>
            </p:extLst>
          </p:nvPr>
        </p:nvGraphicFramePr>
        <p:xfrm>
          <a:off x="4338638" y="4999038"/>
          <a:ext cx="3009900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56" name="Equation" r:id="rId13" imgW="3009600" imgH="507960" progId="Equation.DSMT4">
                  <p:embed/>
                </p:oleObj>
              </mc:Choice>
              <mc:Fallback>
                <p:oleObj name="Equation" r:id="rId13" imgW="3009600" imgH="507960" progId="Equation.DSMT4">
                  <p:embed/>
                  <p:pic>
                    <p:nvPicPr>
                      <p:cNvPr id="1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8638" y="4999038"/>
                        <a:ext cx="3009900" cy="506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837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02218" y="12954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Find the derivative of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9728078"/>
              </p:ext>
            </p:extLst>
          </p:nvPr>
        </p:nvGraphicFramePr>
        <p:xfrm>
          <a:off x="5484813" y="1719263"/>
          <a:ext cx="3098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80" name="Equation" r:id="rId7" imgW="1549080" imgH="279360" progId="Equation.DSMT4">
                  <p:embed/>
                </p:oleObj>
              </mc:Choice>
              <mc:Fallback>
                <p:oleObj name="Equation" r:id="rId7" imgW="1549080" imgH="279360" progId="Equation.DSMT4">
                  <p:embed/>
                  <p:pic>
                    <p:nvPicPr>
                      <p:cNvPr id="51507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4813" y="1719263"/>
                        <a:ext cx="3098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2301875"/>
              </p:ext>
            </p:extLst>
          </p:nvPr>
        </p:nvGraphicFramePr>
        <p:xfrm>
          <a:off x="3298825" y="2509838"/>
          <a:ext cx="6375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81" name="Equation" r:id="rId9" imgW="3187440" imgH="393480" progId="Equation.DSMT4">
                  <p:embed/>
                </p:oleObj>
              </mc:Choice>
              <mc:Fallback>
                <p:oleObj name="Equation" r:id="rId9" imgW="3187440" imgH="393480" progId="Equation.DSMT4">
                  <p:embed/>
                  <p:pic>
                    <p:nvPicPr>
                      <p:cNvPr id="51507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8825" y="2509838"/>
                        <a:ext cx="6375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020394"/>
              </p:ext>
            </p:extLst>
          </p:nvPr>
        </p:nvGraphicFramePr>
        <p:xfrm>
          <a:off x="4086225" y="3570288"/>
          <a:ext cx="4013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82" name="Equation" r:id="rId11" imgW="2006280" imgH="279360" progId="Equation.DSMT4">
                  <p:embed/>
                </p:oleObj>
              </mc:Choice>
              <mc:Fallback>
                <p:oleObj name="Equation" r:id="rId11" imgW="2006280" imgH="279360" progId="Equation.DSMT4">
                  <p:embed/>
                  <p:pic>
                    <p:nvPicPr>
                      <p:cNvPr id="51507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225" y="3570288"/>
                        <a:ext cx="4013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8303065"/>
              </p:ext>
            </p:extLst>
          </p:nvPr>
        </p:nvGraphicFramePr>
        <p:xfrm>
          <a:off x="4194285" y="4507956"/>
          <a:ext cx="30734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83" name="Equation" r:id="rId13" imgW="1536480" imgH="203040" progId="Equation.DSMT4">
                  <p:embed/>
                </p:oleObj>
              </mc:Choice>
              <mc:Fallback>
                <p:oleObj name="Equation" r:id="rId13" imgW="1536480" imgH="203040" progId="Equation.DSMT4">
                  <p:embed/>
                  <p:pic>
                    <p:nvPicPr>
                      <p:cNvPr id="51507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4285" y="4507956"/>
                        <a:ext cx="30734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0484288"/>
              </p:ext>
            </p:extLst>
          </p:nvPr>
        </p:nvGraphicFramePr>
        <p:xfrm>
          <a:off x="4635500" y="5118100"/>
          <a:ext cx="24384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84" name="Equation" r:id="rId15" imgW="1218960" imgH="203040" progId="Equation.DSMT4">
                  <p:embed/>
                </p:oleObj>
              </mc:Choice>
              <mc:Fallback>
                <p:oleObj name="Equation" r:id="rId15" imgW="1218960" imgH="2030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5500" y="5118100"/>
                        <a:ext cx="24384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7336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96811" y="12954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Find the derivative of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4582107"/>
              </p:ext>
            </p:extLst>
          </p:nvPr>
        </p:nvGraphicFramePr>
        <p:xfrm>
          <a:off x="5505450" y="1682750"/>
          <a:ext cx="2413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94" name="Equation" r:id="rId7" imgW="1206360" imgH="304560" progId="Equation.DSMT4">
                  <p:embed/>
                </p:oleObj>
              </mc:Choice>
              <mc:Fallback>
                <p:oleObj name="Equation" r:id="rId7" imgW="1206360" imgH="304560" progId="Equation.DSMT4">
                  <p:embed/>
                  <p:pic>
                    <p:nvPicPr>
                      <p:cNvPr id="51712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1682750"/>
                        <a:ext cx="2413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9108557"/>
              </p:ext>
            </p:extLst>
          </p:nvPr>
        </p:nvGraphicFramePr>
        <p:xfrm>
          <a:off x="3913188" y="2395538"/>
          <a:ext cx="5081587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95" name="Equation" r:id="rId9" imgW="2539800" imgH="393480" progId="Equation.DSMT4">
                  <p:embed/>
                </p:oleObj>
              </mc:Choice>
              <mc:Fallback>
                <p:oleObj name="Equation" r:id="rId9" imgW="2539800" imgH="393480" progId="Equation.DSMT4">
                  <p:embed/>
                  <p:pic>
                    <p:nvPicPr>
                      <p:cNvPr id="51712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2395538"/>
                        <a:ext cx="5081587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3383637"/>
              </p:ext>
            </p:extLst>
          </p:nvPr>
        </p:nvGraphicFramePr>
        <p:xfrm>
          <a:off x="4695825" y="3352800"/>
          <a:ext cx="3659188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96" name="Equation" r:id="rId11" imgW="1828800" imgH="431640" progId="Equation.DSMT4">
                  <p:embed/>
                </p:oleObj>
              </mc:Choice>
              <mc:Fallback>
                <p:oleObj name="Equation" r:id="rId11" imgW="1828800" imgH="431640" progId="Equation.DSMT4">
                  <p:embed/>
                  <p:pic>
                    <p:nvPicPr>
                      <p:cNvPr id="51712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5825" y="3352800"/>
                        <a:ext cx="3659188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2499293"/>
              </p:ext>
            </p:extLst>
          </p:nvPr>
        </p:nvGraphicFramePr>
        <p:xfrm>
          <a:off x="4695825" y="4323644"/>
          <a:ext cx="2719387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97" name="Equation" r:id="rId13" imgW="1358640" imgH="812520" progId="Equation.DSMT4">
                  <p:embed/>
                </p:oleObj>
              </mc:Choice>
              <mc:Fallback>
                <p:oleObj name="Equation" r:id="rId13" imgW="1358640" imgH="812520" progId="Equation.DSMT4">
                  <p:embed/>
                  <p:pic>
                    <p:nvPicPr>
                      <p:cNvPr id="517127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5825" y="4323644"/>
                        <a:ext cx="2719387" cy="162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549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3431207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81" name="Equation" r:id="rId7" imgW="3416040" imgH="495000" progId="Equation.DSMT4">
                  <p:embed/>
                </p:oleObj>
              </mc:Choice>
              <mc:Fallback>
                <p:oleObj name="Equation" r:id="rId7" imgW="3416040" imgH="4950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37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697419" y="12954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Find the derivative of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5951642"/>
              </p:ext>
            </p:extLst>
          </p:nvPr>
        </p:nvGraphicFramePr>
        <p:xfrm>
          <a:off x="5203825" y="1563688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38" name="Equation" r:id="rId7" imgW="927000" imgH="393480" progId="Equation.DSMT4">
                  <p:embed/>
                </p:oleObj>
              </mc:Choice>
              <mc:Fallback>
                <p:oleObj name="Equation" r:id="rId7" imgW="927000" imgH="393480" progId="Equation.DSMT4">
                  <p:embed/>
                  <p:pic>
                    <p:nvPicPr>
                      <p:cNvPr id="52122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3825" y="1563688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6802212"/>
              </p:ext>
            </p:extLst>
          </p:nvPr>
        </p:nvGraphicFramePr>
        <p:xfrm>
          <a:off x="3527485" y="2493558"/>
          <a:ext cx="4981575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39" name="Equation" r:id="rId9" imgW="2489040" imgH="647640" progId="Equation.DSMT4">
                  <p:embed/>
                </p:oleObj>
              </mc:Choice>
              <mc:Fallback>
                <p:oleObj name="Equation" r:id="rId9" imgW="2489040" imgH="647640" progId="Equation.DSMT4">
                  <p:embed/>
                  <p:pic>
                    <p:nvPicPr>
                      <p:cNvPr id="5212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7485" y="2493558"/>
                        <a:ext cx="4981575" cy="129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6189762"/>
              </p:ext>
            </p:extLst>
          </p:nvPr>
        </p:nvGraphicFramePr>
        <p:xfrm>
          <a:off x="4391025" y="3824881"/>
          <a:ext cx="26670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40" name="Equation" r:id="rId11" imgW="1333440" imgH="495000" progId="Equation.DSMT4">
                  <p:embed/>
                </p:oleObj>
              </mc:Choice>
              <mc:Fallback>
                <p:oleObj name="Equation" r:id="rId11" imgW="1333440" imgH="495000" progId="Equation.DSMT4">
                  <p:embed/>
                  <p:pic>
                    <p:nvPicPr>
                      <p:cNvPr id="52122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1025" y="3824881"/>
                        <a:ext cx="26670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4446935"/>
              </p:ext>
            </p:extLst>
          </p:nvPr>
        </p:nvGraphicFramePr>
        <p:xfrm>
          <a:off x="4265672" y="4904687"/>
          <a:ext cx="3505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41" name="Equation" r:id="rId13" imgW="1752480" imgH="469800" progId="Equation.DSMT4">
                  <p:embed/>
                </p:oleObj>
              </mc:Choice>
              <mc:Fallback>
                <p:oleObj name="Equation" r:id="rId13" imgW="1752480" imgH="469800" progId="Equation.DSMT4">
                  <p:embed/>
                  <p:pic>
                    <p:nvPicPr>
                      <p:cNvPr id="52122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5672" y="4904687"/>
                        <a:ext cx="3505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7264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697419" y="12954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Find the derivative of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6283869"/>
              </p:ext>
            </p:extLst>
          </p:nvPr>
        </p:nvGraphicFramePr>
        <p:xfrm>
          <a:off x="5203825" y="1538288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2" name="Equation" r:id="rId7" imgW="927000" imgH="419040" progId="Equation.DSMT4">
                  <p:embed/>
                </p:oleObj>
              </mc:Choice>
              <mc:Fallback>
                <p:oleObj name="Equation" r:id="rId7" imgW="927000" imgH="4190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3825" y="1538288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7071045"/>
              </p:ext>
            </p:extLst>
          </p:nvPr>
        </p:nvGraphicFramePr>
        <p:xfrm>
          <a:off x="3413125" y="2493963"/>
          <a:ext cx="5210175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3" name="Equation" r:id="rId9" imgW="2603160" imgH="647640" progId="Equation.DSMT4">
                  <p:embed/>
                </p:oleObj>
              </mc:Choice>
              <mc:Fallback>
                <p:oleObj name="Equation" r:id="rId9" imgW="2603160" imgH="6476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3125" y="2493963"/>
                        <a:ext cx="5210175" cy="129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7886056"/>
              </p:ext>
            </p:extLst>
          </p:nvPr>
        </p:nvGraphicFramePr>
        <p:xfrm>
          <a:off x="4213225" y="3811588"/>
          <a:ext cx="30226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4" name="Equation" r:id="rId11" imgW="1511280" imgH="507960" progId="Equation.DSMT4">
                  <p:embed/>
                </p:oleObj>
              </mc:Choice>
              <mc:Fallback>
                <p:oleObj name="Equation" r:id="rId11" imgW="1511280" imgH="50796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3225" y="3811588"/>
                        <a:ext cx="30226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063962"/>
              </p:ext>
            </p:extLst>
          </p:nvPr>
        </p:nvGraphicFramePr>
        <p:xfrm>
          <a:off x="4100513" y="4879975"/>
          <a:ext cx="38354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5" name="Equation" r:id="rId13" imgW="1917360" imgH="495000" progId="Equation.DSMT4">
                  <p:embed/>
                </p:oleObj>
              </mc:Choice>
              <mc:Fallback>
                <p:oleObj name="Equation" r:id="rId13" imgW="1917360" imgH="49500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0513" y="4879975"/>
                        <a:ext cx="38354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598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517223" y="12954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Find the derivative of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0799962"/>
              </p:ext>
            </p:extLst>
          </p:nvPr>
        </p:nvGraphicFramePr>
        <p:xfrm>
          <a:off x="6030311" y="1366622"/>
          <a:ext cx="1778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2" name="Equation" r:id="rId7" imgW="888840" imgH="419040" progId="Equation.DSMT4">
                  <p:embed/>
                </p:oleObj>
              </mc:Choice>
              <mc:Fallback>
                <p:oleObj name="Equation" r:id="rId7" imgW="888840" imgH="419040" progId="Equation.DSMT4">
                  <p:embed/>
                  <p:pic>
                    <p:nvPicPr>
                      <p:cNvPr id="52326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0311" y="1366622"/>
                        <a:ext cx="17780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623591"/>
              </p:ext>
            </p:extLst>
          </p:nvPr>
        </p:nvGraphicFramePr>
        <p:xfrm>
          <a:off x="3607835" y="2219800"/>
          <a:ext cx="6048375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3" name="Equation" r:id="rId9" imgW="3022560" imgH="685800" progId="Equation.DSMT4">
                  <p:embed/>
                </p:oleObj>
              </mc:Choice>
              <mc:Fallback>
                <p:oleObj name="Equation" r:id="rId9" imgW="3022560" imgH="685800" progId="Equation.DSMT4">
                  <p:embed/>
                  <p:pic>
                    <p:nvPicPr>
                      <p:cNvPr id="52326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7835" y="2219800"/>
                        <a:ext cx="6048375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9869592"/>
              </p:ext>
            </p:extLst>
          </p:nvPr>
        </p:nvGraphicFramePr>
        <p:xfrm>
          <a:off x="4293229" y="3663332"/>
          <a:ext cx="378777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4" name="Equation" r:id="rId11" imgW="1892160" imgH="571320" progId="Equation.DSMT4">
                  <p:embed/>
                </p:oleObj>
              </mc:Choice>
              <mc:Fallback>
                <p:oleObj name="Equation" r:id="rId11" imgW="1892160" imgH="571320" progId="Equation.DSMT4">
                  <p:embed/>
                  <p:pic>
                    <p:nvPicPr>
                      <p:cNvPr id="52327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3229" y="3663332"/>
                        <a:ext cx="3787775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5821192"/>
              </p:ext>
            </p:extLst>
          </p:nvPr>
        </p:nvGraphicFramePr>
        <p:xfrm>
          <a:off x="4293229" y="4806332"/>
          <a:ext cx="449897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5" name="Equation" r:id="rId13" imgW="2247840" imgH="533160" progId="Equation.DSMT4">
                  <p:embed/>
                </p:oleObj>
              </mc:Choice>
              <mc:Fallback>
                <p:oleObj name="Equation" r:id="rId13" imgW="2247840" imgH="533160" progId="Equation.DSMT4">
                  <p:embed/>
                  <p:pic>
                    <p:nvPicPr>
                      <p:cNvPr id="52327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3229" y="4806332"/>
                        <a:ext cx="4498975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5179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/>
          </p:nvPr>
        </p:nvGraphicFramePr>
        <p:xfrm>
          <a:off x="2836863" y="4358676"/>
          <a:ext cx="54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94" name="Equation" r:id="rId7" imgW="545760" imgH="952200" progId="Equation.DSMT4">
                  <p:embed/>
                </p:oleObj>
              </mc:Choice>
              <mc:Fallback>
                <p:oleObj name="Equation" r:id="rId7" imgW="545760" imgH="952200" progId="Equation.DSMT4">
                  <p:embed/>
                  <p:pic>
                    <p:nvPicPr>
                      <p:cNvPr id="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4358676"/>
                        <a:ext cx="54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/>
          </p:nvPr>
        </p:nvGraphicFramePr>
        <p:xfrm>
          <a:off x="2836863" y="1676400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95" name="Equation" r:id="rId9" imgW="965160" imgH="431640" progId="Equation.DSMT4">
                  <p:embed/>
                </p:oleObj>
              </mc:Choice>
              <mc:Fallback>
                <p:oleObj name="Equation" r:id="rId9" imgW="965160" imgH="43164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1676400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>
            <p:extLst/>
          </p:nvPr>
        </p:nvGraphicFramePr>
        <p:xfrm>
          <a:off x="3073400" y="2476500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96" name="Equation" r:id="rId11" imgW="431640" imgH="419040" progId="Equation.DSMT4">
                  <p:embed/>
                </p:oleObj>
              </mc:Choice>
              <mc:Fallback>
                <p:oleObj name="Equation" r:id="rId11" imgW="431640" imgH="4190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2476500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>
            <p:extLst/>
          </p:nvPr>
        </p:nvGraphicFramePr>
        <p:xfrm>
          <a:off x="2919413" y="3014663"/>
          <a:ext cx="54610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97" name="Equation" r:id="rId13" imgW="545760" imgH="952200" progId="Equation.DSMT4">
                  <p:embed/>
                </p:oleObj>
              </mc:Choice>
              <mc:Fallback>
                <p:oleObj name="Equation" r:id="rId13" imgW="54576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3014663"/>
                        <a:ext cx="54610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831345" y="1741488"/>
            <a:ext cx="146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3823408" y="2462213"/>
            <a:ext cx="1085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prime”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3824995" y="3295650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“the derivative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with respect to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3718474" y="4565635"/>
            <a:ext cx="605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is a verb. “Take the derivative with respect to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…”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5951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smtClean="0"/>
              <a:t>Differentiation</a:t>
            </a:r>
            <a:r>
              <a:rPr lang="en-US" altLang="en-US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You may be asked to:</a:t>
            </a:r>
          </a:p>
          <a:p>
            <a:pPr>
              <a:defRPr/>
            </a:pPr>
            <a:r>
              <a:rPr lang="en-US" altLang="en-US" smtClean="0"/>
              <a:t>Differentiate.</a:t>
            </a:r>
          </a:p>
          <a:p>
            <a:pPr>
              <a:defRPr/>
            </a:pPr>
            <a:r>
              <a:rPr lang="en-US" altLang="en-US" smtClean="0"/>
              <a:t>Derive.</a:t>
            </a:r>
          </a:p>
          <a:p>
            <a:pPr>
              <a:defRPr/>
            </a:pPr>
            <a:r>
              <a:rPr lang="en-US" altLang="en-US" smtClean="0"/>
              <a:t>Find the derivative of…</a:t>
            </a:r>
          </a:p>
          <a:p>
            <a:pPr>
              <a:defRPr/>
            </a:pPr>
            <a:endParaRPr lang="en-US" altLang="en-US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mtClean="0"/>
          </a:p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1300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897" name="Equation" r:id="rId7" imgW="4431960" imgH="952200" progId="Equation.DSMT4">
                  <p:embed/>
                </p:oleObj>
              </mc:Choice>
              <mc:Fallback>
                <p:oleObj name="Equation" r:id="rId7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64050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28" name="Equation" r:id="rId7" imgW="6781680" imgH="952200" progId="Equation.DSMT4">
                  <p:embed/>
                </p:oleObj>
              </mc:Choice>
              <mc:Fallback>
                <p:oleObj name="Equation" r:id="rId7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/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29" name="Equation" r:id="rId9" imgW="1625400" imgH="952200" progId="Equation.DSMT4">
                  <p:embed/>
                </p:oleObj>
              </mc:Choice>
              <mc:Fallback>
                <p:oleObj name="Equation" r:id="rId9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468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1982466"/>
            <a:ext cx="9680027" cy="286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945" name="Equation" r:id="rId7" imgW="6933960" imgH="952200" progId="Equation.DSMT4">
                  <p:embed/>
                </p:oleObj>
              </mc:Choice>
              <mc:Fallback>
                <p:oleObj name="Equation" r:id="rId7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078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976" name="Equation" r:id="rId7" imgW="5499000" imgH="952200" progId="Equation.DSMT4">
                  <p:embed/>
                </p:oleObj>
              </mc:Choice>
              <mc:Fallback>
                <p:oleObj name="Equation" r:id="rId7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977" name="Equation" r:id="rId9" imgW="5486400" imgH="952200" progId="Equation.DSMT4">
                  <p:embed/>
                </p:oleObj>
              </mc:Choice>
              <mc:Fallback>
                <p:oleObj name="Equation" r:id="rId9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66107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8"/>
          <p:cNvGraphicFramePr>
            <a:graphicFrameLocks noChangeAspect="1"/>
          </p:cNvGraphicFramePr>
          <p:nvPr>
            <p:extLst/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07" name="Equation" r:id="rId7" imgW="2641320" imgH="558720" progId="Equation.DSMT4">
                  <p:embed/>
                </p:oleObj>
              </mc:Choice>
              <mc:Fallback>
                <p:oleObj name="Equation" r:id="rId7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/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08" name="Equation" r:id="rId9" imgW="6095880" imgH="952200" progId="Equation.DSMT4">
                  <p:embed/>
                </p:oleObj>
              </mc:Choice>
              <mc:Fallback>
                <p:oleObj name="Equation" r:id="rId9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/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09" name="Equation" r:id="rId11" imgW="3530520" imgH="952200" progId="Equation.DSMT4">
                  <p:embed/>
                </p:oleObj>
              </mc:Choice>
              <mc:Fallback>
                <p:oleObj name="Equation" r:id="rId11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457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The derivative of the quotient of two differentiable functions is given by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17" name="Equation" r:id="rId7" imgW="3416040" imgH="495000" progId="Equation.DSMT4">
                  <p:embed/>
                </p:oleObj>
              </mc:Choice>
              <mc:Fallback>
                <p:oleObj name="Equation" r:id="rId7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2497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2293389"/>
              </p:ext>
            </p:extLst>
          </p:nvPr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2" name="Equation" r:id="rId7" imgW="927000" imgH="253800" progId="Equation.DSMT4">
                  <p:embed/>
                </p:oleObj>
              </mc:Choice>
              <mc:Fallback>
                <p:oleObj name="Equation" r:id="rId7" imgW="92700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3727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188340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1709196"/>
              </p:ext>
            </p:extLst>
          </p:nvPr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062" name="Equation" r:id="rId7" imgW="914400" imgH="253800" progId="Equation.DSMT4">
                  <p:embed/>
                </p:oleObj>
              </mc:Choice>
              <mc:Fallback>
                <p:oleObj name="Equation" r:id="rId7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3727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395742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6840032"/>
              </p:ext>
            </p:extLst>
          </p:nvPr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86" name="Equation" r:id="rId7" imgW="761760" imgH="266400" progId="Equation.DSMT4">
                  <p:embed/>
                </p:oleObj>
              </mc:Choice>
              <mc:Fallback>
                <p:oleObj name="Equation" r:id="rId7" imgW="76176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3727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42049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3117108"/>
              </p:ext>
            </p:extLst>
          </p:nvPr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14" name="Equation" r:id="rId7" imgW="914400" imgH="253800" progId="Equation.DSMT4">
                  <p:embed/>
                </p:oleObj>
              </mc:Choice>
              <mc:Fallback>
                <p:oleObj name="Equation" r:id="rId7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4926457"/>
              </p:ext>
            </p:extLst>
          </p:nvPr>
        </p:nvGraphicFramePr>
        <p:xfrm>
          <a:off x="6605588" y="2166938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15" name="Equation" r:id="rId9" imgW="368280" imgH="253800" progId="Equation.DSMT4">
                  <p:embed/>
                </p:oleObj>
              </mc:Choice>
              <mc:Fallback>
                <p:oleObj name="Equation" r:id="rId9" imgW="3682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605588" y="2166938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764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1819377"/>
              </p:ext>
            </p:extLst>
          </p:nvPr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138" name="Equation" r:id="rId7" imgW="1307880" imgH="253800" progId="Equation.DSMT4">
                  <p:embed/>
                </p:oleObj>
              </mc:Choice>
              <mc:Fallback>
                <p:oleObj name="Equation" r:id="rId7" imgW="13078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8390581"/>
              </p:ext>
            </p:extLst>
          </p:nvPr>
        </p:nvGraphicFramePr>
        <p:xfrm>
          <a:off x="6572250" y="2166938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139" name="Equation" r:id="rId9" imgW="393480" imgH="253800" progId="Equation.DSMT4">
                  <p:embed/>
                </p:oleObj>
              </mc:Choice>
              <mc:Fallback>
                <p:oleObj name="Equation" r:id="rId9" imgW="3934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572250" y="2166938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921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03234" y="1455082"/>
            <a:ext cx="3727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7207278"/>
              </p:ext>
            </p:extLst>
          </p:nvPr>
        </p:nvGraphicFramePr>
        <p:xfrm>
          <a:off x="4926013" y="2384425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158" name="Equation" r:id="rId7" imgW="1562040" imgH="279360" progId="Equation.DSMT4">
                  <p:embed/>
                </p:oleObj>
              </mc:Choice>
              <mc:Fallback>
                <p:oleObj name="Equation" r:id="rId7" imgW="1562040" imgH="2793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6013" y="2384425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9411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03234" y="1455082"/>
            <a:ext cx="3727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6839919"/>
              </p:ext>
            </p:extLst>
          </p:nvPr>
        </p:nvGraphicFramePr>
        <p:xfrm>
          <a:off x="5340460" y="2148793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182" name="Equation" r:id="rId7" imgW="927000" imgH="419040" progId="Equation.DSMT4">
                  <p:embed/>
                </p:oleObj>
              </mc:Choice>
              <mc:Fallback>
                <p:oleObj name="Equation" r:id="rId7" imgW="927000" imgH="4190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0460" y="2148793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584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1045692"/>
              </p:ext>
            </p:extLst>
          </p:nvPr>
        </p:nvGraphicFramePr>
        <p:xfrm>
          <a:off x="5400675" y="1943100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206" name="Equation" r:id="rId7" imgW="736560" imgH="393480" progId="Equation.DSMT4">
                  <p:embed/>
                </p:oleObj>
              </mc:Choice>
              <mc:Fallback>
                <p:oleObj name="Equation" r:id="rId7" imgW="73656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00675" y="1943100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3727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167074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5654577"/>
              </p:ext>
            </p:extLst>
          </p:nvPr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230" name="Equation" r:id="rId7" imgW="787320" imgH="393480" progId="Equation.DSMT4">
                  <p:embed/>
                </p:oleObj>
              </mc:Choice>
              <mc:Fallback>
                <p:oleObj name="Equation" r:id="rId7" imgW="78732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3727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88973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3106</TotalTime>
  <Words>971</Words>
  <Application>Microsoft Office PowerPoint</Application>
  <PresentationFormat>Widescreen</PresentationFormat>
  <Paragraphs>328</Paragraphs>
  <Slides>64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64</vt:i4>
      </vt:variant>
    </vt:vector>
  </HeadingPairs>
  <TitlesOfParts>
    <vt:vector size="75" baseType="lpstr">
      <vt:lpstr>Arial</vt:lpstr>
      <vt:lpstr>Calibri</vt:lpstr>
      <vt:lpstr>Calibri Light</vt:lpstr>
      <vt:lpstr>Tajawal ExtraBold</vt:lpstr>
      <vt:lpstr>Tajawal Medium</vt:lpstr>
      <vt:lpstr>Times New Roman</vt:lpstr>
      <vt:lpstr>Verdana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191</cp:revision>
  <dcterms:created xsi:type="dcterms:W3CDTF">2021-08-03T13:03:26Z</dcterms:created>
  <dcterms:modified xsi:type="dcterms:W3CDTF">2023-03-07T12:45:17Z</dcterms:modified>
</cp:coreProperties>
</file>