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2" r:id="rId1"/>
  </p:sldMasterIdLst>
  <p:notesMasterIdLst>
    <p:notesMasterId r:id="rId32"/>
  </p:notesMasterIdLst>
  <p:sldIdLst>
    <p:sldId id="303" r:id="rId2"/>
    <p:sldId id="546" r:id="rId3"/>
    <p:sldId id="518" r:id="rId4"/>
    <p:sldId id="547" r:id="rId5"/>
    <p:sldId id="548" r:id="rId6"/>
    <p:sldId id="523" r:id="rId7"/>
    <p:sldId id="524" r:id="rId8"/>
    <p:sldId id="549" r:id="rId9"/>
    <p:sldId id="522" r:id="rId10"/>
    <p:sldId id="526" r:id="rId11"/>
    <p:sldId id="527" r:id="rId12"/>
    <p:sldId id="528" r:id="rId13"/>
    <p:sldId id="529" r:id="rId14"/>
    <p:sldId id="530" r:id="rId15"/>
    <p:sldId id="531" r:id="rId16"/>
    <p:sldId id="532" r:id="rId17"/>
    <p:sldId id="533" r:id="rId18"/>
    <p:sldId id="534" r:id="rId19"/>
    <p:sldId id="517" r:id="rId20"/>
    <p:sldId id="550" r:id="rId21"/>
    <p:sldId id="535" r:id="rId22"/>
    <p:sldId id="536" r:id="rId23"/>
    <p:sldId id="537" r:id="rId24"/>
    <p:sldId id="542" r:id="rId25"/>
    <p:sldId id="543" r:id="rId26"/>
    <p:sldId id="551" r:id="rId27"/>
    <p:sldId id="552" r:id="rId28"/>
    <p:sldId id="553" r:id="rId29"/>
    <p:sldId id="554" r:id="rId30"/>
    <p:sldId id="349"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46"/>
            <p14:sldId id="518"/>
            <p14:sldId id="547"/>
            <p14:sldId id="548"/>
            <p14:sldId id="523"/>
            <p14:sldId id="524"/>
            <p14:sldId id="549"/>
            <p14:sldId id="522"/>
            <p14:sldId id="526"/>
            <p14:sldId id="527"/>
            <p14:sldId id="528"/>
            <p14:sldId id="529"/>
            <p14:sldId id="530"/>
            <p14:sldId id="531"/>
            <p14:sldId id="532"/>
            <p14:sldId id="533"/>
            <p14:sldId id="534"/>
            <p14:sldId id="517"/>
            <p14:sldId id="550"/>
            <p14:sldId id="535"/>
            <p14:sldId id="536"/>
            <p14:sldId id="537"/>
            <p14:sldId id="542"/>
            <p14:sldId id="543"/>
            <p14:sldId id="551"/>
            <p14:sldId id="552"/>
            <p14:sldId id="553"/>
            <p14:sldId id="55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FFFFFF"/>
    <a:srgbClr val="669BBC"/>
    <a:srgbClr val="2D3956"/>
    <a:srgbClr val="FAC748"/>
    <a:srgbClr val="852F4A"/>
    <a:srgbClr val="000000"/>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E9639D4-E3E2-4D34-9284-5A2195B3D0D7}" styleName="النمط الفاتح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DA37D80-6434-44D0-A028-1B22A696006F}" styleName="نمط فاتح 3 - تمييز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F5AB1C69-6EDB-4FF4-983F-18BD219EF322}" styleName="نمط متوسط 2 - تمييز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بلا نمط، شبكة جدول">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9474" autoAdjust="0"/>
  </p:normalViewPr>
  <p:slideViewPr>
    <p:cSldViewPr snapToGrid="0">
      <p:cViewPr varScale="1">
        <p:scale>
          <a:sx n="61" d="100"/>
          <a:sy n="61" d="100"/>
        </p:scale>
        <p:origin x="1074"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3ED3987-9533-458F-AB66-FC3084B3881D}"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7A9B1EE3-C1A8-4C88-912A-D27CAEE71CE6}">
      <dgm:prSet custT="1"/>
      <dgm:spPr/>
      <dgm:t>
        <a:bodyPr/>
        <a:lstStyle/>
        <a:p>
          <a:pPr algn="just" rtl="1"/>
          <a:r>
            <a:rPr lang="ar-EG" sz="4000" dirty="0">
              <a:solidFill>
                <a:schemeClr val="bg1"/>
              </a:solidFill>
              <a:latin typeface="Sakkal Majalla" panose="02000000000000000000" pitchFamily="2" charset="-78"/>
              <a:cs typeface="Sakkal Majalla" panose="02000000000000000000" pitchFamily="2" charset="-78"/>
            </a:rPr>
            <a:t>عملية اختيار عدد كاف من عناصر المجتمع بحيث يتمكن الباحث من خلال دراسته للعينة  المختارة وفهم خصائصها من تعميم هذه الخصائص على عناصر المجتمع الأصلي. </a:t>
          </a:r>
        </a:p>
      </dgm:t>
    </dgm:pt>
    <dgm:pt modelId="{E7A70FE7-2D1C-47D3-9DCC-42BA5090C84A}" type="parTrans" cxnId="{28E315C9-B9F1-4227-B8E6-F9D15EF5C8CC}">
      <dgm:prSet/>
      <dgm:spPr/>
      <dgm:t>
        <a:bodyPr/>
        <a:lstStyle/>
        <a:p>
          <a:pPr rtl="1"/>
          <a:endParaRPr lang="ar-EG"/>
        </a:p>
      </dgm:t>
    </dgm:pt>
    <dgm:pt modelId="{E3AB66D6-79A8-4B57-97ED-E16AEC31FEF6}" type="sibTrans" cxnId="{28E315C9-B9F1-4227-B8E6-F9D15EF5C8CC}">
      <dgm:prSet/>
      <dgm:spPr/>
      <dgm:t>
        <a:bodyPr/>
        <a:lstStyle/>
        <a:p>
          <a:pPr rtl="1"/>
          <a:endParaRPr lang="ar-EG"/>
        </a:p>
      </dgm:t>
    </dgm:pt>
    <dgm:pt modelId="{E2BE5D24-9E5C-4D7A-9613-125D18A593EA}">
      <dgm:prSet custT="1"/>
      <dgm:spPr/>
      <dgm:t>
        <a:bodyPr/>
        <a:lstStyle/>
        <a:p>
          <a:pPr rtl="1"/>
          <a:r>
            <a:rPr lang="ar-EG" sz="4000" dirty="0">
              <a:solidFill>
                <a:schemeClr val="bg1"/>
              </a:solidFill>
              <a:latin typeface="Sakkal Majalla" panose="02000000000000000000" pitchFamily="2" charset="-78"/>
              <a:cs typeface="Sakkal Majalla" panose="02000000000000000000" pitchFamily="2" charset="-78"/>
            </a:rPr>
            <a:t>ناتج عملية المعاينة هو العينة </a:t>
          </a:r>
          <a:r>
            <a:rPr lang="en-US" sz="4000" dirty="0">
              <a:solidFill>
                <a:schemeClr val="bg1"/>
              </a:solidFill>
              <a:latin typeface="Sakkal Majalla" panose="02000000000000000000" pitchFamily="2" charset="-78"/>
              <a:cs typeface="Sakkal Majalla" panose="02000000000000000000" pitchFamily="2" charset="-78"/>
            </a:rPr>
            <a:t> (Sample ) </a:t>
          </a:r>
          <a:r>
            <a:rPr lang="ar-EG" sz="4000" dirty="0">
              <a:solidFill>
                <a:schemeClr val="bg1"/>
              </a:solidFill>
              <a:latin typeface="Sakkal Majalla" panose="02000000000000000000" pitchFamily="2" charset="-78"/>
              <a:cs typeface="Sakkal Majalla" panose="02000000000000000000" pitchFamily="2" charset="-78"/>
            </a:rPr>
            <a:t>المرغوب بها. </a:t>
          </a:r>
        </a:p>
      </dgm:t>
    </dgm:pt>
    <dgm:pt modelId="{E299DE6D-41F7-49CF-A020-CC04672ECCBC}" type="parTrans" cxnId="{C32A881E-C63D-491D-8F2F-53530237C96A}">
      <dgm:prSet/>
      <dgm:spPr/>
      <dgm:t>
        <a:bodyPr/>
        <a:lstStyle/>
        <a:p>
          <a:pPr rtl="1"/>
          <a:endParaRPr lang="ar-EG"/>
        </a:p>
      </dgm:t>
    </dgm:pt>
    <dgm:pt modelId="{FCD9653D-778F-40AD-BA1D-F6449E5BD59B}" type="sibTrans" cxnId="{C32A881E-C63D-491D-8F2F-53530237C96A}">
      <dgm:prSet/>
      <dgm:spPr/>
      <dgm:t>
        <a:bodyPr/>
        <a:lstStyle/>
        <a:p>
          <a:pPr rtl="1"/>
          <a:endParaRPr lang="ar-EG"/>
        </a:p>
      </dgm:t>
    </dgm:pt>
    <dgm:pt modelId="{0082FF15-4FDB-4F9F-9B2B-69615861DC25}" type="pres">
      <dgm:prSet presAssocID="{93ED3987-9533-458F-AB66-FC3084B3881D}" presName="vert0" presStyleCnt="0">
        <dgm:presLayoutVars>
          <dgm:dir/>
          <dgm:animOne val="branch"/>
          <dgm:animLvl val="lvl"/>
        </dgm:presLayoutVars>
      </dgm:prSet>
      <dgm:spPr/>
    </dgm:pt>
    <dgm:pt modelId="{9AB5F735-D3E1-4181-A482-4304151B5F28}" type="pres">
      <dgm:prSet presAssocID="{7A9B1EE3-C1A8-4C88-912A-D27CAEE71CE6}" presName="thickLine" presStyleLbl="alignNode1" presStyleIdx="0" presStyleCnt="2"/>
      <dgm:spPr/>
    </dgm:pt>
    <dgm:pt modelId="{3618889E-9D87-4FC7-B455-21C84A809935}" type="pres">
      <dgm:prSet presAssocID="{7A9B1EE3-C1A8-4C88-912A-D27CAEE71CE6}" presName="horz1" presStyleCnt="0"/>
      <dgm:spPr/>
    </dgm:pt>
    <dgm:pt modelId="{9964CA1E-518E-4BF9-9325-224774753BFA}" type="pres">
      <dgm:prSet presAssocID="{7A9B1EE3-C1A8-4C88-912A-D27CAEE71CE6}" presName="tx1" presStyleLbl="revTx" presStyleIdx="0" presStyleCnt="2"/>
      <dgm:spPr/>
    </dgm:pt>
    <dgm:pt modelId="{CEAA8FEF-F6EE-4E6A-8C26-9833767871E9}" type="pres">
      <dgm:prSet presAssocID="{7A9B1EE3-C1A8-4C88-912A-D27CAEE71CE6}" presName="vert1" presStyleCnt="0"/>
      <dgm:spPr/>
    </dgm:pt>
    <dgm:pt modelId="{3433E742-6500-44F9-93E7-7AFBED870723}" type="pres">
      <dgm:prSet presAssocID="{E2BE5D24-9E5C-4D7A-9613-125D18A593EA}" presName="thickLine" presStyleLbl="alignNode1" presStyleIdx="1" presStyleCnt="2"/>
      <dgm:spPr/>
    </dgm:pt>
    <dgm:pt modelId="{C5E1348C-801F-432F-B853-D119872279E8}" type="pres">
      <dgm:prSet presAssocID="{E2BE5D24-9E5C-4D7A-9613-125D18A593EA}" presName="horz1" presStyleCnt="0"/>
      <dgm:spPr/>
    </dgm:pt>
    <dgm:pt modelId="{07347EFB-4855-4AA8-B821-718E89D0CD4F}" type="pres">
      <dgm:prSet presAssocID="{E2BE5D24-9E5C-4D7A-9613-125D18A593EA}" presName="tx1" presStyleLbl="revTx" presStyleIdx="1" presStyleCnt="2"/>
      <dgm:spPr/>
    </dgm:pt>
    <dgm:pt modelId="{3310A0D8-6360-43F2-B588-61FE098B5527}" type="pres">
      <dgm:prSet presAssocID="{E2BE5D24-9E5C-4D7A-9613-125D18A593EA}" presName="vert1" presStyleCnt="0"/>
      <dgm:spPr/>
    </dgm:pt>
  </dgm:ptLst>
  <dgm:cxnLst>
    <dgm:cxn modelId="{C32A881E-C63D-491D-8F2F-53530237C96A}" srcId="{93ED3987-9533-458F-AB66-FC3084B3881D}" destId="{E2BE5D24-9E5C-4D7A-9613-125D18A593EA}" srcOrd="1" destOrd="0" parTransId="{E299DE6D-41F7-49CF-A020-CC04672ECCBC}" sibTransId="{FCD9653D-778F-40AD-BA1D-F6449E5BD59B}"/>
    <dgm:cxn modelId="{8958081F-A9E5-4209-BA14-0DC559A14B1A}" type="presOf" srcId="{93ED3987-9533-458F-AB66-FC3084B3881D}" destId="{0082FF15-4FDB-4F9F-9B2B-69615861DC25}" srcOrd="0" destOrd="0" presId="urn:microsoft.com/office/officeart/2008/layout/LinedList"/>
    <dgm:cxn modelId="{D6C8543E-0D72-48BC-99A8-9E46666E9C9E}" type="presOf" srcId="{7A9B1EE3-C1A8-4C88-912A-D27CAEE71CE6}" destId="{9964CA1E-518E-4BF9-9325-224774753BFA}" srcOrd="0" destOrd="0" presId="urn:microsoft.com/office/officeart/2008/layout/LinedList"/>
    <dgm:cxn modelId="{28E315C9-B9F1-4227-B8E6-F9D15EF5C8CC}" srcId="{93ED3987-9533-458F-AB66-FC3084B3881D}" destId="{7A9B1EE3-C1A8-4C88-912A-D27CAEE71CE6}" srcOrd="0" destOrd="0" parTransId="{E7A70FE7-2D1C-47D3-9DCC-42BA5090C84A}" sibTransId="{E3AB66D6-79A8-4B57-97ED-E16AEC31FEF6}"/>
    <dgm:cxn modelId="{E93D9CCF-A6FC-4F3F-A4D6-34A2982B2C9F}" type="presOf" srcId="{E2BE5D24-9E5C-4D7A-9613-125D18A593EA}" destId="{07347EFB-4855-4AA8-B821-718E89D0CD4F}" srcOrd="0" destOrd="0" presId="urn:microsoft.com/office/officeart/2008/layout/LinedList"/>
    <dgm:cxn modelId="{B789856A-F8A9-48C8-9D92-017EB7F76096}" type="presParOf" srcId="{0082FF15-4FDB-4F9F-9B2B-69615861DC25}" destId="{9AB5F735-D3E1-4181-A482-4304151B5F28}" srcOrd="0" destOrd="0" presId="urn:microsoft.com/office/officeart/2008/layout/LinedList"/>
    <dgm:cxn modelId="{3E2FDBCD-CC8E-4D38-8EA4-EB4655138014}" type="presParOf" srcId="{0082FF15-4FDB-4F9F-9B2B-69615861DC25}" destId="{3618889E-9D87-4FC7-B455-21C84A809935}" srcOrd="1" destOrd="0" presId="urn:microsoft.com/office/officeart/2008/layout/LinedList"/>
    <dgm:cxn modelId="{CF190982-9602-4B37-9E73-451D89E6F57D}" type="presParOf" srcId="{3618889E-9D87-4FC7-B455-21C84A809935}" destId="{9964CA1E-518E-4BF9-9325-224774753BFA}" srcOrd="0" destOrd="0" presId="urn:microsoft.com/office/officeart/2008/layout/LinedList"/>
    <dgm:cxn modelId="{57C772A8-22D5-4447-9E63-483F21ECBCE1}" type="presParOf" srcId="{3618889E-9D87-4FC7-B455-21C84A809935}" destId="{CEAA8FEF-F6EE-4E6A-8C26-9833767871E9}" srcOrd="1" destOrd="0" presId="urn:microsoft.com/office/officeart/2008/layout/LinedList"/>
    <dgm:cxn modelId="{814543E5-BA75-4B15-BA68-97C1F27A4A7E}" type="presParOf" srcId="{0082FF15-4FDB-4F9F-9B2B-69615861DC25}" destId="{3433E742-6500-44F9-93E7-7AFBED870723}" srcOrd="2" destOrd="0" presId="urn:microsoft.com/office/officeart/2008/layout/LinedList"/>
    <dgm:cxn modelId="{EFF43685-E145-46CF-8C63-229748DEA96E}" type="presParOf" srcId="{0082FF15-4FDB-4F9F-9B2B-69615861DC25}" destId="{C5E1348C-801F-432F-B853-D119872279E8}" srcOrd="3" destOrd="0" presId="urn:microsoft.com/office/officeart/2008/layout/LinedList"/>
    <dgm:cxn modelId="{0AC254D9-B80A-4146-936F-DCF6D118AAC2}" type="presParOf" srcId="{C5E1348C-801F-432F-B853-D119872279E8}" destId="{07347EFB-4855-4AA8-B821-718E89D0CD4F}" srcOrd="0" destOrd="0" presId="urn:microsoft.com/office/officeart/2008/layout/LinedList"/>
    <dgm:cxn modelId="{CC7C1E14-21A3-4E33-96BA-42E4865FADCE}" type="presParOf" srcId="{C5E1348C-801F-432F-B853-D119872279E8}" destId="{3310A0D8-6360-43F2-B588-61FE098B5527}"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8BDBCBC-C52E-46A7-B9EC-EE02A961F603}" type="doc">
      <dgm:prSet loTypeId="urn:microsoft.com/office/officeart/2008/layout/HalfCircleOrganizationChart" loCatId="hierarchy" qsTypeId="urn:microsoft.com/office/officeart/2005/8/quickstyle/simple1" qsCatId="simple" csTypeId="urn:microsoft.com/office/officeart/2005/8/colors/accent3_1" csCatId="accent3" phldr="1"/>
      <dgm:spPr/>
      <dgm:t>
        <a:bodyPr/>
        <a:lstStyle/>
        <a:p>
          <a:pPr rtl="1"/>
          <a:endParaRPr lang="ar-EG"/>
        </a:p>
      </dgm:t>
    </dgm:pt>
    <dgm:pt modelId="{243ED6B9-72E8-4054-BF4A-E3B78554871B}">
      <dgm:prSet phldrT="[نص]" custT="1"/>
      <dgm:spPr/>
      <dgm:t>
        <a:bodyPr/>
        <a:lstStyle/>
        <a:p>
          <a:pPr rtl="1"/>
          <a:r>
            <a:rPr lang="ar-EG" sz="2400" dirty="0">
              <a:solidFill>
                <a:schemeClr val="bg1"/>
              </a:solidFill>
            </a:rPr>
            <a:t>أنواع المعاينة</a:t>
          </a:r>
        </a:p>
      </dgm:t>
    </dgm:pt>
    <dgm:pt modelId="{1CB3767E-140A-4A55-80C8-E5066446725E}" type="parTrans" cxnId="{BA5CBDB0-8E39-4068-9DB6-AAC301A4238C}">
      <dgm:prSet/>
      <dgm:spPr/>
      <dgm:t>
        <a:bodyPr/>
        <a:lstStyle/>
        <a:p>
          <a:pPr rtl="1"/>
          <a:endParaRPr lang="ar-EG"/>
        </a:p>
      </dgm:t>
    </dgm:pt>
    <dgm:pt modelId="{3F21A4E8-314E-414E-8A0E-EAFE8C4CBF8A}" type="sibTrans" cxnId="{BA5CBDB0-8E39-4068-9DB6-AAC301A4238C}">
      <dgm:prSet/>
      <dgm:spPr/>
      <dgm:t>
        <a:bodyPr/>
        <a:lstStyle/>
        <a:p>
          <a:pPr rtl="1"/>
          <a:endParaRPr lang="ar-EG"/>
        </a:p>
      </dgm:t>
    </dgm:pt>
    <dgm:pt modelId="{EDD6B526-E927-4C1A-91BF-B475D4CE361E}">
      <dgm:prSet phldrT="[نص]" custT="1"/>
      <dgm:spPr/>
      <dgm:t>
        <a:bodyPr/>
        <a:lstStyle/>
        <a:p>
          <a:pPr rtl="1"/>
          <a:r>
            <a:rPr lang="ar-EG" sz="2400" dirty="0">
              <a:solidFill>
                <a:schemeClr val="bg1"/>
              </a:solidFill>
            </a:rPr>
            <a:t>معاينة غير احتمالية </a:t>
          </a:r>
        </a:p>
      </dgm:t>
    </dgm:pt>
    <dgm:pt modelId="{72517E49-1512-41D9-AB3B-86FBCAA39800}" type="parTrans" cxnId="{A7321FE2-2CB6-4473-ACB1-0B09984409A4}">
      <dgm:prSet>
        <dgm:style>
          <a:lnRef idx="1">
            <a:schemeClr val="accent2"/>
          </a:lnRef>
          <a:fillRef idx="0">
            <a:schemeClr val="accent2"/>
          </a:fillRef>
          <a:effectRef idx="0">
            <a:schemeClr val="accent2"/>
          </a:effectRef>
          <a:fontRef idx="minor">
            <a:schemeClr val="tx1"/>
          </a:fontRef>
        </dgm:style>
      </dgm:prSet>
      <dgm:spPr/>
      <dgm:t>
        <a:bodyPr/>
        <a:lstStyle/>
        <a:p>
          <a:pPr rtl="1"/>
          <a:endParaRPr lang="ar-EG"/>
        </a:p>
      </dgm:t>
    </dgm:pt>
    <dgm:pt modelId="{4AA791F6-587C-4C2E-83EB-B98C55B0C2C8}" type="sibTrans" cxnId="{A7321FE2-2CB6-4473-ACB1-0B09984409A4}">
      <dgm:prSet/>
      <dgm:spPr/>
      <dgm:t>
        <a:bodyPr/>
        <a:lstStyle/>
        <a:p>
          <a:pPr rtl="1"/>
          <a:endParaRPr lang="ar-EG"/>
        </a:p>
      </dgm:t>
    </dgm:pt>
    <dgm:pt modelId="{C5C810DF-12E0-47F3-9BD3-6F9C1B8C60F7}">
      <dgm:prSet phldrT="[نص]" custT="1"/>
      <dgm:spPr/>
      <dgm:t>
        <a:bodyPr/>
        <a:lstStyle/>
        <a:p>
          <a:pPr rtl="1"/>
          <a:r>
            <a:rPr lang="ar-EG" sz="2000" dirty="0">
              <a:solidFill>
                <a:schemeClr val="bg1"/>
              </a:solidFill>
            </a:rPr>
            <a:t>العينة الهادفة </a:t>
          </a:r>
        </a:p>
      </dgm:t>
    </dgm:pt>
    <dgm:pt modelId="{E1DFAED4-A3A6-4C69-851D-6DCAC234B014}" type="parTrans" cxnId="{61340016-3E4C-4B45-AD13-D9F85CE04BC7}">
      <dgm:prSet>
        <dgm:style>
          <a:lnRef idx="1">
            <a:schemeClr val="accent2"/>
          </a:lnRef>
          <a:fillRef idx="0">
            <a:schemeClr val="accent2"/>
          </a:fillRef>
          <a:effectRef idx="0">
            <a:schemeClr val="accent2"/>
          </a:effectRef>
          <a:fontRef idx="minor">
            <a:schemeClr val="tx1"/>
          </a:fontRef>
        </dgm:style>
      </dgm:prSet>
      <dgm:spPr/>
      <dgm:t>
        <a:bodyPr/>
        <a:lstStyle/>
        <a:p>
          <a:pPr rtl="1"/>
          <a:endParaRPr lang="ar-EG"/>
        </a:p>
      </dgm:t>
    </dgm:pt>
    <dgm:pt modelId="{0DC8C605-FBCE-4CA8-A711-A0F7E72ABECA}" type="sibTrans" cxnId="{61340016-3E4C-4B45-AD13-D9F85CE04BC7}">
      <dgm:prSet/>
      <dgm:spPr/>
      <dgm:t>
        <a:bodyPr/>
        <a:lstStyle/>
        <a:p>
          <a:pPr rtl="1"/>
          <a:endParaRPr lang="ar-EG"/>
        </a:p>
      </dgm:t>
    </dgm:pt>
    <dgm:pt modelId="{C9D199E3-9A9E-4BCE-BAF9-11FE97BCFC79}">
      <dgm:prSet phldrT="[نص]" custT="1"/>
      <dgm:spPr/>
      <dgm:t>
        <a:bodyPr/>
        <a:lstStyle/>
        <a:p>
          <a:pPr rtl="1"/>
          <a:r>
            <a:rPr lang="ar-EG" sz="2000" dirty="0">
              <a:solidFill>
                <a:schemeClr val="bg1"/>
              </a:solidFill>
            </a:rPr>
            <a:t>العينة </a:t>
          </a:r>
          <a:r>
            <a:rPr lang="ar-EG" sz="2000" dirty="0" err="1">
              <a:solidFill>
                <a:schemeClr val="bg1"/>
              </a:solidFill>
            </a:rPr>
            <a:t>الحصصية</a:t>
          </a:r>
          <a:endParaRPr lang="ar-EG" sz="2000" dirty="0">
            <a:solidFill>
              <a:schemeClr val="bg1"/>
            </a:solidFill>
          </a:endParaRPr>
        </a:p>
      </dgm:t>
    </dgm:pt>
    <dgm:pt modelId="{F9870D40-DD8A-411B-AFA3-326EB2629F7B}" type="parTrans" cxnId="{0FB54575-DF7C-4011-8148-F2ECA5424B6F}">
      <dgm:prSet>
        <dgm:style>
          <a:lnRef idx="1">
            <a:schemeClr val="accent2"/>
          </a:lnRef>
          <a:fillRef idx="0">
            <a:schemeClr val="accent2"/>
          </a:fillRef>
          <a:effectRef idx="0">
            <a:schemeClr val="accent2"/>
          </a:effectRef>
          <a:fontRef idx="minor">
            <a:schemeClr val="tx1"/>
          </a:fontRef>
        </dgm:style>
      </dgm:prSet>
      <dgm:spPr/>
      <dgm:t>
        <a:bodyPr/>
        <a:lstStyle/>
        <a:p>
          <a:pPr rtl="1"/>
          <a:endParaRPr lang="ar-EG"/>
        </a:p>
      </dgm:t>
    </dgm:pt>
    <dgm:pt modelId="{CED3ABAA-C15C-4416-B731-B80AC6E42C8D}" type="sibTrans" cxnId="{0FB54575-DF7C-4011-8148-F2ECA5424B6F}">
      <dgm:prSet/>
      <dgm:spPr/>
      <dgm:t>
        <a:bodyPr/>
        <a:lstStyle/>
        <a:p>
          <a:pPr rtl="1"/>
          <a:endParaRPr lang="ar-EG"/>
        </a:p>
      </dgm:t>
    </dgm:pt>
    <dgm:pt modelId="{4F55BC67-7FED-4B8C-8F7E-8E4D16B630AE}">
      <dgm:prSet phldrT="[نص]" custT="1"/>
      <dgm:spPr/>
      <dgm:t>
        <a:bodyPr/>
        <a:lstStyle/>
        <a:p>
          <a:pPr rtl="1"/>
          <a:r>
            <a:rPr lang="ar-EG" sz="2400" dirty="0">
              <a:solidFill>
                <a:schemeClr val="bg1"/>
              </a:solidFill>
            </a:rPr>
            <a:t>معاينة احتمالية </a:t>
          </a:r>
        </a:p>
      </dgm:t>
    </dgm:pt>
    <dgm:pt modelId="{B7CED62C-8F95-4100-B36F-33F632EC5A4F}" type="parTrans" cxnId="{D12A103C-2152-483E-8736-9CC8906A75C0}">
      <dgm:prSet>
        <dgm:style>
          <a:lnRef idx="1">
            <a:schemeClr val="accent2"/>
          </a:lnRef>
          <a:fillRef idx="0">
            <a:schemeClr val="accent2"/>
          </a:fillRef>
          <a:effectRef idx="0">
            <a:schemeClr val="accent2"/>
          </a:effectRef>
          <a:fontRef idx="minor">
            <a:schemeClr val="tx1"/>
          </a:fontRef>
        </dgm:style>
      </dgm:prSet>
      <dgm:spPr/>
      <dgm:t>
        <a:bodyPr/>
        <a:lstStyle/>
        <a:p>
          <a:pPr rtl="1"/>
          <a:endParaRPr lang="ar-EG"/>
        </a:p>
      </dgm:t>
    </dgm:pt>
    <dgm:pt modelId="{750B769B-6B5F-48CD-A93E-BC8A2D8E6414}" type="sibTrans" cxnId="{D12A103C-2152-483E-8736-9CC8906A75C0}">
      <dgm:prSet/>
      <dgm:spPr/>
      <dgm:t>
        <a:bodyPr/>
        <a:lstStyle/>
        <a:p>
          <a:pPr rtl="1"/>
          <a:endParaRPr lang="ar-EG"/>
        </a:p>
      </dgm:t>
    </dgm:pt>
    <dgm:pt modelId="{4C918E38-C035-4D22-BDA5-30FC1E966EED}">
      <dgm:prSet phldrT="[نص]" custT="1"/>
      <dgm:spPr/>
      <dgm:t>
        <a:bodyPr/>
        <a:lstStyle/>
        <a:p>
          <a:pPr rtl="1"/>
          <a:r>
            <a:rPr lang="ar-EG" sz="2400" dirty="0">
              <a:solidFill>
                <a:schemeClr val="bg1"/>
              </a:solidFill>
            </a:rPr>
            <a:t>معاينة غير مقيدة </a:t>
          </a:r>
        </a:p>
      </dgm:t>
    </dgm:pt>
    <dgm:pt modelId="{3F71C266-7100-4195-B3E8-0149E7EFD2CB}" type="parTrans" cxnId="{5C0CE413-AAA9-4C89-91D3-A766495365F9}">
      <dgm:prSet>
        <dgm:style>
          <a:lnRef idx="1">
            <a:schemeClr val="accent2"/>
          </a:lnRef>
          <a:fillRef idx="0">
            <a:schemeClr val="accent2"/>
          </a:fillRef>
          <a:effectRef idx="0">
            <a:schemeClr val="accent2"/>
          </a:effectRef>
          <a:fontRef idx="minor">
            <a:schemeClr val="tx1"/>
          </a:fontRef>
        </dgm:style>
      </dgm:prSet>
      <dgm:spPr/>
      <dgm:t>
        <a:bodyPr/>
        <a:lstStyle/>
        <a:p>
          <a:pPr rtl="1"/>
          <a:endParaRPr lang="ar-EG"/>
        </a:p>
      </dgm:t>
    </dgm:pt>
    <dgm:pt modelId="{83432A7D-C856-40D8-9CE7-F6A6E4B37A26}" type="sibTrans" cxnId="{5C0CE413-AAA9-4C89-91D3-A766495365F9}">
      <dgm:prSet/>
      <dgm:spPr/>
      <dgm:t>
        <a:bodyPr/>
        <a:lstStyle/>
        <a:p>
          <a:pPr rtl="1"/>
          <a:endParaRPr lang="ar-EG"/>
        </a:p>
      </dgm:t>
    </dgm:pt>
    <dgm:pt modelId="{D812F24C-F7E2-4AB1-9936-AE22AE1B3F2C}">
      <dgm:prSet custT="1"/>
      <dgm:spPr/>
      <dgm:t>
        <a:bodyPr/>
        <a:lstStyle/>
        <a:p>
          <a:pPr rtl="1"/>
          <a:r>
            <a:rPr lang="ar-EG" sz="2400" dirty="0">
              <a:solidFill>
                <a:schemeClr val="bg1"/>
              </a:solidFill>
            </a:rPr>
            <a:t>معاينة مقيدة</a:t>
          </a:r>
        </a:p>
      </dgm:t>
    </dgm:pt>
    <dgm:pt modelId="{8BF90FDC-92F2-42F4-BECB-009E9FE28E1C}" type="parTrans" cxnId="{4C42F16D-BE30-4715-A8A2-9641133587F0}">
      <dgm:prSet>
        <dgm:style>
          <a:lnRef idx="1">
            <a:schemeClr val="accent2"/>
          </a:lnRef>
          <a:fillRef idx="0">
            <a:schemeClr val="accent2"/>
          </a:fillRef>
          <a:effectRef idx="0">
            <a:schemeClr val="accent2"/>
          </a:effectRef>
          <a:fontRef idx="minor">
            <a:schemeClr val="tx1"/>
          </a:fontRef>
        </dgm:style>
      </dgm:prSet>
      <dgm:spPr/>
      <dgm:t>
        <a:bodyPr/>
        <a:lstStyle/>
        <a:p>
          <a:pPr rtl="1"/>
          <a:endParaRPr lang="ar-EG"/>
        </a:p>
      </dgm:t>
    </dgm:pt>
    <dgm:pt modelId="{7F29D47B-5D4D-4342-B91A-F5E8CFC936F4}" type="sibTrans" cxnId="{4C42F16D-BE30-4715-A8A2-9641133587F0}">
      <dgm:prSet/>
      <dgm:spPr/>
      <dgm:t>
        <a:bodyPr/>
        <a:lstStyle/>
        <a:p>
          <a:pPr rtl="1"/>
          <a:endParaRPr lang="ar-EG"/>
        </a:p>
      </dgm:t>
    </dgm:pt>
    <dgm:pt modelId="{2E4E4698-4725-424C-BE92-36D4BC4C7766}">
      <dgm:prSet phldrT="[نص]" custT="1"/>
      <dgm:spPr/>
      <dgm:t>
        <a:bodyPr/>
        <a:lstStyle/>
        <a:p>
          <a:pPr rtl="1"/>
          <a:r>
            <a:rPr lang="ar-EG" sz="2000" dirty="0">
              <a:solidFill>
                <a:schemeClr val="bg1"/>
              </a:solidFill>
            </a:rPr>
            <a:t>عينة كرة الثلج</a:t>
          </a:r>
        </a:p>
      </dgm:t>
    </dgm:pt>
    <dgm:pt modelId="{B5582567-0F43-4B65-AA9E-8D1380433456}" type="parTrans" cxnId="{C6D88A90-772A-4130-8874-C7B79D214DA6}">
      <dgm:prSet>
        <dgm:style>
          <a:lnRef idx="1">
            <a:schemeClr val="accent2"/>
          </a:lnRef>
          <a:fillRef idx="0">
            <a:schemeClr val="accent2"/>
          </a:fillRef>
          <a:effectRef idx="0">
            <a:schemeClr val="accent2"/>
          </a:effectRef>
          <a:fontRef idx="minor">
            <a:schemeClr val="tx1"/>
          </a:fontRef>
        </dgm:style>
      </dgm:prSet>
      <dgm:spPr/>
      <dgm:t>
        <a:bodyPr/>
        <a:lstStyle/>
        <a:p>
          <a:pPr rtl="1"/>
          <a:endParaRPr lang="ar-EG"/>
        </a:p>
      </dgm:t>
    </dgm:pt>
    <dgm:pt modelId="{F45AB971-7AA9-4F86-B5E2-6BC2D3DA9320}" type="sibTrans" cxnId="{C6D88A90-772A-4130-8874-C7B79D214DA6}">
      <dgm:prSet/>
      <dgm:spPr/>
      <dgm:t>
        <a:bodyPr/>
        <a:lstStyle/>
        <a:p>
          <a:pPr rtl="1"/>
          <a:endParaRPr lang="ar-EG"/>
        </a:p>
      </dgm:t>
    </dgm:pt>
    <dgm:pt modelId="{7D428BDC-C132-47A6-A22A-FB8D6124C5A9}">
      <dgm:prSet phldrT="[نص]" custT="1"/>
      <dgm:spPr/>
      <dgm:t>
        <a:bodyPr/>
        <a:lstStyle/>
        <a:p>
          <a:pPr rtl="1"/>
          <a:r>
            <a:rPr lang="ar-EG" sz="2000" dirty="0">
              <a:solidFill>
                <a:schemeClr val="bg1"/>
              </a:solidFill>
            </a:rPr>
            <a:t>العينة الميسرة  </a:t>
          </a:r>
        </a:p>
      </dgm:t>
    </dgm:pt>
    <dgm:pt modelId="{0318A192-42F7-408C-9219-6F304AA47B04}" type="parTrans" cxnId="{7A7271A2-6D63-471A-9AA5-0A5E6CF1B8C5}">
      <dgm:prSet>
        <dgm:style>
          <a:lnRef idx="1">
            <a:schemeClr val="accent2"/>
          </a:lnRef>
          <a:fillRef idx="0">
            <a:schemeClr val="accent2"/>
          </a:fillRef>
          <a:effectRef idx="0">
            <a:schemeClr val="accent2"/>
          </a:effectRef>
          <a:fontRef idx="minor">
            <a:schemeClr val="tx1"/>
          </a:fontRef>
        </dgm:style>
      </dgm:prSet>
      <dgm:spPr/>
      <dgm:t>
        <a:bodyPr/>
        <a:lstStyle/>
        <a:p>
          <a:pPr rtl="1"/>
          <a:endParaRPr lang="ar-EG"/>
        </a:p>
      </dgm:t>
    </dgm:pt>
    <dgm:pt modelId="{22C6C3CF-6446-4AFC-827A-41A908218BCF}" type="sibTrans" cxnId="{7A7271A2-6D63-471A-9AA5-0A5E6CF1B8C5}">
      <dgm:prSet/>
      <dgm:spPr/>
      <dgm:t>
        <a:bodyPr/>
        <a:lstStyle/>
        <a:p>
          <a:pPr rtl="1"/>
          <a:endParaRPr lang="ar-EG"/>
        </a:p>
      </dgm:t>
    </dgm:pt>
    <dgm:pt modelId="{36FB71F6-ADBE-484A-A912-5A9888A5C708}">
      <dgm:prSet custT="1"/>
      <dgm:spPr/>
      <dgm:t>
        <a:bodyPr/>
        <a:lstStyle/>
        <a:p>
          <a:pPr rtl="1"/>
          <a:r>
            <a:rPr lang="ar-EG" sz="2000" dirty="0">
              <a:solidFill>
                <a:schemeClr val="bg1"/>
              </a:solidFill>
            </a:rPr>
            <a:t>عينة عنقودية </a:t>
          </a:r>
        </a:p>
      </dgm:t>
    </dgm:pt>
    <dgm:pt modelId="{011F093E-FFA0-4E71-BAAB-4E7CEB7DEEF9}" type="parTrans" cxnId="{199DF468-C5C5-486C-92D6-886A66F7B7B5}">
      <dgm:prSet>
        <dgm:style>
          <a:lnRef idx="1">
            <a:schemeClr val="accent2"/>
          </a:lnRef>
          <a:fillRef idx="0">
            <a:schemeClr val="accent2"/>
          </a:fillRef>
          <a:effectRef idx="0">
            <a:schemeClr val="accent2"/>
          </a:effectRef>
          <a:fontRef idx="minor">
            <a:schemeClr val="tx1"/>
          </a:fontRef>
        </dgm:style>
      </dgm:prSet>
      <dgm:spPr/>
      <dgm:t>
        <a:bodyPr/>
        <a:lstStyle/>
        <a:p>
          <a:pPr rtl="1"/>
          <a:endParaRPr lang="ar-EG"/>
        </a:p>
      </dgm:t>
    </dgm:pt>
    <dgm:pt modelId="{ECD30216-087E-4162-BDEA-172D270E9ECB}" type="sibTrans" cxnId="{199DF468-C5C5-486C-92D6-886A66F7B7B5}">
      <dgm:prSet/>
      <dgm:spPr/>
      <dgm:t>
        <a:bodyPr/>
        <a:lstStyle/>
        <a:p>
          <a:pPr rtl="1"/>
          <a:endParaRPr lang="ar-EG"/>
        </a:p>
      </dgm:t>
    </dgm:pt>
    <dgm:pt modelId="{F3062602-3ADB-4B2B-8105-2C7CB4FA8888}">
      <dgm:prSet custT="1"/>
      <dgm:spPr/>
      <dgm:t>
        <a:bodyPr/>
        <a:lstStyle/>
        <a:p>
          <a:pPr rtl="1"/>
          <a:r>
            <a:rPr lang="ar-EG" sz="2000" dirty="0">
              <a:solidFill>
                <a:schemeClr val="bg1"/>
              </a:solidFill>
            </a:rPr>
            <a:t>عينة طبقية </a:t>
          </a:r>
        </a:p>
      </dgm:t>
    </dgm:pt>
    <dgm:pt modelId="{D1D7BFE8-ADD1-476A-8DA0-C358EFC91BCC}" type="parTrans" cxnId="{611D6B44-FC4B-4B0F-BBE1-DF37142DD89A}">
      <dgm:prSet>
        <dgm:style>
          <a:lnRef idx="1">
            <a:schemeClr val="accent2"/>
          </a:lnRef>
          <a:fillRef idx="0">
            <a:schemeClr val="accent2"/>
          </a:fillRef>
          <a:effectRef idx="0">
            <a:schemeClr val="accent2"/>
          </a:effectRef>
          <a:fontRef idx="minor">
            <a:schemeClr val="tx1"/>
          </a:fontRef>
        </dgm:style>
      </dgm:prSet>
      <dgm:spPr/>
      <dgm:t>
        <a:bodyPr/>
        <a:lstStyle/>
        <a:p>
          <a:pPr rtl="1"/>
          <a:endParaRPr lang="ar-EG"/>
        </a:p>
      </dgm:t>
    </dgm:pt>
    <dgm:pt modelId="{2C1FF0A0-2F07-4ACD-82E9-CAA781E0ED40}" type="sibTrans" cxnId="{611D6B44-FC4B-4B0F-BBE1-DF37142DD89A}">
      <dgm:prSet/>
      <dgm:spPr/>
      <dgm:t>
        <a:bodyPr/>
        <a:lstStyle/>
        <a:p>
          <a:pPr rtl="1"/>
          <a:endParaRPr lang="ar-EG"/>
        </a:p>
      </dgm:t>
    </dgm:pt>
    <dgm:pt modelId="{6D7B618D-20C3-4720-A62A-0A1534E20879}">
      <dgm:prSet custT="1"/>
      <dgm:spPr/>
      <dgm:t>
        <a:bodyPr/>
        <a:lstStyle/>
        <a:p>
          <a:pPr rtl="1"/>
          <a:r>
            <a:rPr lang="ar-EG" sz="2000" dirty="0">
              <a:solidFill>
                <a:schemeClr val="bg1"/>
              </a:solidFill>
            </a:rPr>
            <a:t>عينة منتظمة</a:t>
          </a:r>
        </a:p>
      </dgm:t>
    </dgm:pt>
    <dgm:pt modelId="{D06EF191-C955-4200-92AE-A356F38E1FF7}" type="parTrans" cxnId="{9F32F91C-2AA5-4DDA-B7DA-BA58539F59D1}">
      <dgm:prSet>
        <dgm:style>
          <a:lnRef idx="1">
            <a:schemeClr val="accent2"/>
          </a:lnRef>
          <a:fillRef idx="0">
            <a:schemeClr val="accent2"/>
          </a:fillRef>
          <a:effectRef idx="0">
            <a:schemeClr val="accent2"/>
          </a:effectRef>
          <a:fontRef idx="minor">
            <a:schemeClr val="tx1"/>
          </a:fontRef>
        </dgm:style>
      </dgm:prSet>
      <dgm:spPr/>
      <dgm:t>
        <a:bodyPr/>
        <a:lstStyle/>
        <a:p>
          <a:pPr rtl="1"/>
          <a:endParaRPr lang="ar-EG"/>
        </a:p>
      </dgm:t>
    </dgm:pt>
    <dgm:pt modelId="{938F1944-5A9C-4307-B8EA-C135F3528FF4}" type="sibTrans" cxnId="{9F32F91C-2AA5-4DDA-B7DA-BA58539F59D1}">
      <dgm:prSet/>
      <dgm:spPr/>
      <dgm:t>
        <a:bodyPr/>
        <a:lstStyle/>
        <a:p>
          <a:pPr rtl="1"/>
          <a:endParaRPr lang="ar-EG"/>
        </a:p>
      </dgm:t>
    </dgm:pt>
    <dgm:pt modelId="{DDB48C78-BDA2-4398-B465-3E72357B2581}">
      <dgm:prSet custT="1"/>
      <dgm:spPr/>
      <dgm:t>
        <a:bodyPr/>
        <a:lstStyle/>
        <a:p>
          <a:pPr rtl="1"/>
          <a:r>
            <a:rPr lang="ar-EG" sz="2000" dirty="0">
              <a:solidFill>
                <a:schemeClr val="bg1"/>
              </a:solidFill>
            </a:rPr>
            <a:t>عينة مضاعفة </a:t>
          </a:r>
        </a:p>
      </dgm:t>
    </dgm:pt>
    <dgm:pt modelId="{6B821C71-54C2-4575-8583-F8FEC4F3FDB5}" type="parTrans" cxnId="{AC086B77-7D6C-46C9-9ED2-28D193ECD21F}">
      <dgm:prSet>
        <dgm:style>
          <a:lnRef idx="1">
            <a:schemeClr val="accent2"/>
          </a:lnRef>
          <a:fillRef idx="0">
            <a:schemeClr val="accent2"/>
          </a:fillRef>
          <a:effectRef idx="0">
            <a:schemeClr val="accent2"/>
          </a:effectRef>
          <a:fontRef idx="minor">
            <a:schemeClr val="tx1"/>
          </a:fontRef>
        </dgm:style>
      </dgm:prSet>
      <dgm:spPr/>
      <dgm:t>
        <a:bodyPr/>
        <a:lstStyle/>
        <a:p>
          <a:pPr rtl="1"/>
          <a:endParaRPr lang="ar-EG"/>
        </a:p>
      </dgm:t>
    </dgm:pt>
    <dgm:pt modelId="{D5363DB0-F309-4962-BFBE-3DCF6CBABFD2}" type="sibTrans" cxnId="{AC086B77-7D6C-46C9-9ED2-28D193ECD21F}">
      <dgm:prSet/>
      <dgm:spPr/>
      <dgm:t>
        <a:bodyPr/>
        <a:lstStyle/>
        <a:p>
          <a:pPr rtl="1"/>
          <a:endParaRPr lang="ar-EG"/>
        </a:p>
      </dgm:t>
    </dgm:pt>
    <dgm:pt modelId="{749CC95D-991D-47E1-AE42-580AD8106816}">
      <dgm:prSet custT="1"/>
      <dgm:spPr/>
      <dgm:t>
        <a:bodyPr/>
        <a:lstStyle/>
        <a:p>
          <a:pPr rtl="1"/>
          <a:r>
            <a:rPr lang="ar-EG" sz="2000" dirty="0">
              <a:solidFill>
                <a:schemeClr val="bg1"/>
              </a:solidFill>
            </a:rPr>
            <a:t>عينة عشوائية بسيطة </a:t>
          </a:r>
        </a:p>
      </dgm:t>
    </dgm:pt>
    <dgm:pt modelId="{FB22CC17-8E77-485C-8E1C-41B3FEF4CC8F}" type="parTrans" cxnId="{C093A12F-0141-4493-A631-949F0F92A495}">
      <dgm:prSet>
        <dgm:style>
          <a:lnRef idx="1">
            <a:schemeClr val="accent2"/>
          </a:lnRef>
          <a:fillRef idx="0">
            <a:schemeClr val="accent2"/>
          </a:fillRef>
          <a:effectRef idx="0">
            <a:schemeClr val="accent2"/>
          </a:effectRef>
          <a:fontRef idx="minor">
            <a:schemeClr val="tx1"/>
          </a:fontRef>
        </dgm:style>
      </dgm:prSet>
      <dgm:spPr/>
      <dgm:t>
        <a:bodyPr/>
        <a:lstStyle/>
        <a:p>
          <a:pPr rtl="1"/>
          <a:endParaRPr lang="ar-EG"/>
        </a:p>
      </dgm:t>
    </dgm:pt>
    <dgm:pt modelId="{AB9EBD96-D1F1-4DF8-A730-7173B8D766BD}" type="sibTrans" cxnId="{C093A12F-0141-4493-A631-949F0F92A495}">
      <dgm:prSet/>
      <dgm:spPr/>
      <dgm:t>
        <a:bodyPr/>
        <a:lstStyle/>
        <a:p>
          <a:pPr rtl="1"/>
          <a:endParaRPr lang="ar-EG"/>
        </a:p>
      </dgm:t>
    </dgm:pt>
    <dgm:pt modelId="{3E6313CA-B150-40ED-89B0-DCC4D088A228}" type="pres">
      <dgm:prSet presAssocID="{D8BDBCBC-C52E-46A7-B9EC-EE02A961F603}" presName="Name0" presStyleCnt="0">
        <dgm:presLayoutVars>
          <dgm:orgChart val="1"/>
          <dgm:chPref val="1"/>
          <dgm:dir/>
          <dgm:animOne val="branch"/>
          <dgm:animLvl val="lvl"/>
          <dgm:resizeHandles/>
        </dgm:presLayoutVars>
      </dgm:prSet>
      <dgm:spPr/>
    </dgm:pt>
    <dgm:pt modelId="{8D43D7BE-7D6A-4D07-BA52-51055B2FA3F4}" type="pres">
      <dgm:prSet presAssocID="{243ED6B9-72E8-4054-BF4A-E3B78554871B}" presName="hierRoot1" presStyleCnt="0">
        <dgm:presLayoutVars>
          <dgm:hierBranch val="init"/>
        </dgm:presLayoutVars>
      </dgm:prSet>
      <dgm:spPr/>
    </dgm:pt>
    <dgm:pt modelId="{66EDC1D1-C298-470F-9894-00D0BA6ED500}" type="pres">
      <dgm:prSet presAssocID="{243ED6B9-72E8-4054-BF4A-E3B78554871B}" presName="rootComposite1" presStyleCnt="0"/>
      <dgm:spPr/>
    </dgm:pt>
    <dgm:pt modelId="{D756F37F-35D9-496F-A2BE-F38852BBE18B}" type="pres">
      <dgm:prSet presAssocID="{243ED6B9-72E8-4054-BF4A-E3B78554871B}" presName="rootText1" presStyleLbl="alignAcc1" presStyleIdx="0" presStyleCnt="0" custScaleX="383784" custScaleY="142554" custLinFactNeighborX="56568" custLinFactNeighborY="4209">
        <dgm:presLayoutVars>
          <dgm:chPref val="3"/>
        </dgm:presLayoutVars>
      </dgm:prSet>
      <dgm:spPr/>
    </dgm:pt>
    <dgm:pt modelId="{E1672656-4306-4073-BFA0-206F0900F2FD}" type="pres">
      <dgm:prSet presAssocID="{243ED6B9-72E8-4054-BF4A-E3B78554871B}" presName="topArc1" presStyleLbl="parChTrans1D1" presStyleIdx="0" presStyleCnt="28"/>
      <dgm:spPr/>
    </dgm:pt>
    <dgm:pt modelId="{EC462095-6BF4-4000-8CF8-B5A90194967A}" type="pres">
      <dgm:prSet presAssocID="{243ED6B9-72E8-4054-BF4A-E3B78554871B}" presName="bottomArc1" presStyleLbl="parChTrans1D1" presStyleIdx="1" presStyleCnt="28"/>
      <dgm:spPr/>
    </dgm:pt>
    <dgm:pt modelId="{AE77E47F-8C4D-4EE1-8E0E-A2801C4C3996}" type="pres">
      <dgm:prSet presAssocID="{243ED6B9-72E8-4054-BF4A-E3B78554871B}" presName="topConnNode1" presStyleLbl="node1" presStyleIdx="0" presStyleCnt="0"/>
      <dgm:spPr/>
    </dgm:pt>
    <dgm:pt modelId="{E9917B5B-2860-403E-9B45-903DDFC5A60E}" type="pres">
      <dgm:prSet presAssocID="{243ED6B9-72E8-4054-BF4A-E3B78554871B}" presName="hierChild2" presStyleCnt="0"/>
      <dgm:spPr/>
    </dgm:pt>
    <dgm:pt modelId="{AAB49B92-D456-4C22-9402-E3E4BE801C6B}" type="pres">
      <dgm:prSet presAssocID="{72517E49-1512-41D9-AB3B-86FBCAA39800}" presName="Name28" presStyleLbl="parChTrans1D2" presStyleIdx="0" presStyleCnt="2"/>
      <dgm:spPr/>
    </dgm:pt>
    <dgm:pt modelId="{2DC5315D-6639-40A0-9C4D-8C0307B5AF7F}" type="pres">
      <dgm:prSet presAssocID="{EDD6B526-E927-4C1A-91BF-B475D4CE361E}" presName="hierRoot2" presStyleCnt="0">
        <dgm:presLayoutVars>
          <dgm:hierBranch val="init"/>
        </dgm:presLayoutVars>
      </dgm:prSet>
      <dgm:spPr/>
    </dgm:pt>
    <dgm:pt modelId="{9BFE31AB-75B0-4B83-BD44-5A90E260F897}" type="pres">
      <dgm:prSet presAssocID="{EDD6B526-E927-4C1A-91BF-B475D4CE361E}" presName="rootComposite2" presStyleCnt="0"/>
      <dgm:spPr/>
    </dgm:pt>
    <dgm:pt modelId="{F6A2E07C-22B6-4462-9731-D5E183FA1352}" type="pres">
      <dgm:prSet presAssocID="{EDD6B526-E927-4C1A-91BF-B475D4CE361E}" presName="rootText2" presStyleLbl="alignAcc1" presStyleIdx="0" presStyleCnt="0" custScaleX="232623" custScaleY="124571" custLinFactX="-92388" custLinFactNeighborX="-100000" custLinFactNeighborY="4276">
        <dgm:presLayoutVars>
          <dgm:chPref val="3"/>
        </dgm:presLayoutVars>
      </dgm:prSet>
      <dgm:spPr/>
    </dgm:pt>
    <dgm:pt modelId="{98C62ECE-70B5-48FA-9448-7A248D979677}" type="pres">
      <dgm:prSet presAssocID="{EDD6B526-E927-4C1A-91BF-B475D4CE361E}" presName="topArc2" presStyleLbl="parChTrans1D1" presStyleIdx="2" presStyleCnt="28"/>
      <dgm:spPr/>
    </dgm:pt>
    <dgm:pt modelId="{82C86B78-EFBF-445C-AEEE-03A6B8FFF24C}" type="pres">
      <dgm:prSet presAssocID="{EDD6B526-E927-4C1A-91BF-B475D4CE361E}" presName="bottomArc2" presStyleLbl="parChTrans1D1" presStyleIdx="3" presStyleCnt="28"/>
      <dgm:spPr/>
    </dgm:pt>
    <dgm:pt modelId="{889C4428-A0B0-49DD-B3A2-F64025221258}" type="pres">
      <dgm:prSet presAssocID="{EDD6B526-E927-4C1A-91BF-B475D4CE361E}" presName="topConnNode2" presStyleLbl="node2" presStyleIdx="0" presStyleCnt="0"/>
      <dgm:spPr/>
    </dgm:pt>
    <dgm:pt modelId="{0EAF41B0-3E5A-47E2-94C8-96B16C2B1172}" type="pres">
      <dgm:prSet presAssocID="{EDD6B526-E927-4C1A-91BF-B475D4CE361E}" presName="hierChild4" presStyleCnt="0"/>
      <dgm:spPr/>
    </dgm:pt>
    <dgm:pt modelId="{955761DF-C4AE-4120-AB13-A6863B3B3435}" type="pres">
      <dgm:prSet presAssocID="{E1DFAED4-A3A6-4C69-851D-6DCAC234B014}" presName="Name28" presStyleLbl="parChTrans1D3" presStyleIdx="0" presStyleCnt="6"/>
      <dgm:spPr/>
    </dgm:pt>
    <dgm:pt modelId="{E18F7187-9201-4C55-BEEA-844C2E056F85}" type="pres">
      <dgm:prSet presAssocID="{C5C810DF-12E0-47F3-9BD3-6F9C1B8C60F7}" presName="hierRoot2" presStyleCnt="0">
        <dgm:presLayoutVars>
          <dgm:hierBranch val="init"/>
        </dgm:presLayoutVars>
      </dgm:prSet>
      <dgm:spPr/>
    </dgm:pt>
    <dgm:pt modelId="{9F2E19C3-834B-40F2-BC0A-3D4169598251}" type="pres">
      <dgm:prSet presAssocID="{C5C810DF-12E0-47F3-9BD3-6F9C1B8C60F7}" presName="rootComposite2" presStyleCnt="0"/>
      <dgm:spPr/>
    </dgm:pt>
    <dgm:pt modelId="{8B9FE8C8-45F9-4CC7-9AF7-BF68765E0544}" type="pres">
      <dgm:prSet presAssocID="{C5C810DF-12E0-47F3-9BD3-6F9C1B8C60F7}" presName="rootText2" presStyleLbl="alignAcc1" presStyleIdx="0" presStyleCnt="0" custScaleX="160680" custScaleY="125502" custLinFactNeighborX="-95777" custLinFactNeighborY="-4276">
        <dgm:presLayoutVars>
          <dgm:chPref val="3"/>
        </dgm:presLayoutVars>
      </dgm:prSet>
      <dgm:spPr/>
    </dgm:pt>
    <dgm:pt modelId="{5A532A4E-E9FE-4227-AAEB-9928AAD2D4F2}" type="pres">
      <dgm:prSet presAssocID="{C5C810DF-12E0-47F3-9BD3-6F9C1B8C60F7}" presName="topArc2" presStyleLbl="parChTrans1D1" presStyleIdx="4" presStyleCnt="28"/>
      <dgm:spPr/>
    </dgm:pt>
    <dgm:pt modelId="{DD90FD1C-AC88-481B-B92F-3006318CEB5E}" type="pres">
      <dgm:prSet presAssocID="{C5C810DF-12E0-47F3-9BD3-6F9C1B8C60F7}" presName="bottomArc2" presStyleLbl="parChTrans1D1" presStyleIdx="5" presStyleCnt="28"/>
      <dgm:spPr/>
    </dgm:pt>
    <dgm:pt modelId="{705CA661-D647-4D5A-AF54-4659D13E9778}" type="pres">
      <dgm:prSet presAssocID="{C5C810DF-12E0-47F3-9BD3-6F9C1B8C60F7}" presName="topConnNode2" presStyleLbl="node3" presStyleIdx="0" presStyleCnt="0"/>
      <dgm:spPr/>
    </dgm:pt>
    <dgm:pt modelId="{66A865A9-99E5-488A-966A-BA27EA474D6F}" type="pres">
      <dgm:prSet presAssocID="{C5C810DF-12E0-47F3-9BD3-6F9C1B8C60F7}" presName="hierChild4" presStyleCnt="0"/>
      <dgm:spPr/>
    </dgm:pt>
    <dgm:pt modelId="{6681DCA3-76BD-4D17-A46F-57FDDF58F19D}" type="pres">
      <dgm:prSet presAssocID="{C5C810DF-12E0-47F3-9BD3-6F9C1B8C60F7}" presName="hierChild5" presStyleCnt="0"/>
      <dgm:spPr/>
    </dgm:pt>
    <dgm:pt modelId="{9D466D25-F1D7-4D44-A4E2-BB9326E6A3D8}" type="pres">
      <dgm:prSet presAssocID="{F9870D40-DD8A-411B-AFA3-326EB2629F7B}" presName="Name28" presStyleLbl="parChTrans1D3" presStyleIdx="1" presStyleCnt="6"/>
      <dgm:spPr/>
    </dgm:pt>
    <dgm:pt modelId="{0B438C5E-A29A-4624-943D-7BEF9A68E238}" type="pres">
      <dgm:prSet presAssocID="{C9D199E3-9A9E-4BCE-BAF9-11FE97BCFC79}" presName="hierRoot2" presStyleCnt="0">
        <dgm:presLayoutVars>
          <dgm:hierBranch val="init"/>
        </dgm:presLayoutVars>
      </dgm:prSet>
      <dgm:spPr/>
    </dgm:pt>
    <dgm:pt modelId="{D2C8F9FB-A19A-439D-891E-53422C6C993D}" type="pres">
      <dgm:prSet presAssocID="{C9D199E3-9A9E-4BCE-BAF9-11FE97BCFC79}" presName="rootComposite2" presStyleCnt="0"/>
      <dgm:spPr/>
    </dgm:pt>
    <dgm:pt modelId="{F662D932-F8A1-46CF-8F07-F6C2CE983D6C}" type="pres">
      <dgm:prSet presAssocID="{C9D199E3-9A9E-4BCE-BAF9-11FE97BCFC79}" presName="rootText2" presStyleLbl="alignAcc1" presStyleIdx="0" presStyleCnt="0" custScaleX="155686" custScaleY="146923" custLinFactNeighborX="-80727" custLinFactNeighborY="-11611">
        <dgm:presLayoutVars>
          <dgm:chPref val="3"/>
        </dgm:presLayoutVars>
      </dgm:prSet>
      <dgm:spPr/>
    </dgm:pt>
    <dgm:pt modelId="{8FE43333-2324-4781-987D-AA16F34B6BB7}" type="pres">
      <dgm:prSet presAssocID="{C9D199E3-9A9E-4BCE-BAF9-11FE97BCFC79}" presName="topArc2" presStyleLbl="parChTrans1D1" presStyleIdx="6" presStyleCnt="28"/>
      <dgm:spPr/>
    </dgm:pt>
    <dgm:pt modelId="{47E556A6-EC1C-4EB9-9C54-2023C32A701E}" type="pres">
      <dgm:prSet presAssocID="{C9D199E3-9A9E-4BCE-BAF9-11FE97BCFC79}" presName="bottomArc2" presStyleLbl="parChTrans1D1" presStyleIdx="7" presStyleCnt="28"/>
      <dgm:spPr/>
    </dgm:pt>
    <dgm:pt modelId="{D01FA8A7-B52E-460A-A08C-5876B2914F2E}" type="pres">
      <dgm:prSet presAssocID="{C9D199E3-9A9E-4BCE-BAF9-11FE97BCFC79}" presName="topConnNode2" presStyleLbl="node3" presStyleIdx="0" presStyleCnt="0"/>
      <dgm:spPr/>
    </dgm:pt>
    <dgm:pt modelId="{CD7B15D6-A771-4BAB-8874-865748474ED4}" type="pres">
      <dgm:prSet presAssocID="{C9D199E3-9A9E-4BCE-BAF9-11FE97BCFC79}" presName="hierChild4" presStyleCnt="0"/>
      <dgm:spPr/>
    </dgm:pt>
    <dgm:pt modelId="{2EE3CBAB-E99F-4BC6-A6A3-578C805DEC1E}" type="pres">
      <dgm:prSet presAssocID="{C9D199E3-9A9E-4BCE-BAF9-11FE97BCFC79}" presName="hierChild5" presStyleCnt="0"/>
      <dgm:spPr/>
    </dgm:pt>
    <dgm:pt modelId="{AF7994C1-D92E-4641-9D42-FD0F3EA04EA2}" type="pres">
      <dgm:prSet presAssocID="{B5582567-0F43-4B65-AA9E-8D1380433456}" presName="Name28" presStyleLbl="parChTrans1D3" presStyleIdx="2" presStyleCnt="6"/>
      <dgm:spPr/>
    </dgm:pt>
    <dgm:pt modelId="{167E5205-5FD0-4063-9F38-B426B217C7EC}" type="pres">
      <dgm:prSet presAssocID="{2E4E4698-4725-424C-BE92-36D4BC4C7766}" presName="hierRoot2" presStyleCnt="0">
        <dgm:presLayoutVars>
          <dgm:hierBranch val="init"/>
        </dgm:presLayoutVars>
      </dgm:prSet>
      <dgm:spPr/>
    </dgm:pt>
    <dgm:pt modelId="{3E1B5949-5980-4C84-941C-57BF43A01338}" type="pres">
      <dgm:prSet presAssocID="{2E4E4698-4725-424C-BE92-36D4BC4C7766}" presName="rootComposite2" presStyleCnt="0"/>
      <dgm:spPr/>
    </dgm:pt>
    <dgm:pt modelId="{2E18CBC2-3940-4300-BF10-66B65CCEAE73}" type="pres">
      <dgm:prSet presAssocID="{2E4E4698-4725-424C-BE92-36D4BC4C7766}" presName="rootText2" presStyleLbl="alignAcc1" presStyleIdx="0" presStyleCnt="0" custScaleX="152949" custScaleY="180356" custLinFactNeighborX="-72517" custLinFactNeighborY="64137">
        <dgm:presLayoutVars>
          <dgm:chPref val="3"/>
        </dgm:presLayoutVars>
      </dgm:prSet>
      <dgm:spPr/>
    </dgm:pt>
    <dgm:pt modelId="{710925F1-BE15-4808-8CF5-7ECE2F31E027}" type="pres">
      <dgm:prSet presAssocID="{2E4E4698-4725-424C-BE92-36D4BC4C7766}" presName="topArc2" presStyleLbl="parChTrans1D1" presStyleIdx="8" presStyleCnt="28"/>
      <dgm:spPr/>
    </dgm:pt>
    <dgm:pt modelId="{EADA5977-2DF2-4027-A9D2-A7BB38C7E679}" type="pres">
      <dgm:prSet presAssocID="{2E4E4698-4725-424C-BE92-36D4BC4C7766}" presName="bottomArc2" presStyleLbl="parChTrans1D1" presStyleIdx="9" presStyleCnt="28"/>
      <dgm:spPr/>
    </dgm:pt>
    <dgm:pt modelId="{9816B501-410E-4639-8BBF-F1F23673A7FE}" type="pres">
      <dgm:prSet presAssocID="{2E4E4698-4725-424C-BE92-36D4BC4C7766}" presName="topConnNode2" presStyleLbl="node3" presStyleIdx="0" presStyleCnt="0"/>
      <dgm:spPr/>
    </dgm:pt>
    <dgm:pt modelId="{E6DECE03-9400-4368-ACD9-AE72C9C7C16F}" type="pres">
      <dgm:prSet presAssocID="{2E4E4698-4725-424C-BE92-36D4BC4C7766}" presName="hierChild4" presStyleCnt="0"/>
      <dgm:spPr/>
    </dgm:pt>
    <dgm:pt modelId="{873A6846-39EA-490D-9BDD-3784F421F367}" type="pres">
      <dgm:prSet presAssocID="{2E4E4698-4725-424C-BE92-36D4BC4C7766}" presName="hierChild5" presStyleCnt="0"/>
      <dgm:spPr/>
    </dgm:pt>
    <dgm:pt modelId="{4D86CBBD-BF32-49E5-97D0-2D8CE4BF4B08}" type="pres">
      <dgm:prSet presAssocID="{0318A192-42F7-408C-9219-6F304AA47B04}" presName="Name28" presStyleLbl="parChTrans1D3" presStyleIdx="3" presStyleCnt="6"/>
      <dgm:spPr/>
    </dgm:pt>
    <dgm:pt modelId="{11F0E0C8-0BE7-4981-9763-E89C2CE1FDF7}" type="pres">
      <dgm:prSet presAssocID="{7D428BDC-C132-47A6-A22A-FB8D6124C5A9}" presName="hierRoot2" presStyleCnt="0">
        <dgm:presLayoutVars>
          <dgm:hierBranch val="init"/>
        </dgm:presLayoutVars>
      </dgm:prSet>
      <dgm:spPr/>
    </dgm:pt>
    <dgm:pt modelId="{1790A5EB-84AE-4220-8BA2-891F5C94A13C}" type="pres">
      <dgm:prSet presAssocID="{7D428BDC-C132-47A6-A22A-FB8D6124C5A9}" presName="rootComposite2" presStyleCnt="0"/>
      <dgm:spPr/>
    </dgm:pt>
    <dgm:pt modelId="{7B18380A-A7E7-446B-9BE3-658ACEC4750C}" type="pres">
      <dgm:prSet presAssocID="{7D428BDC-C132-47A6-A22A-FB8D6124C5A9}" presName="rootText2" presStyleLbl="alignAcc1" presStyleIdx="0" presStyleCnt="0" custScaleX="169368" custScaleY="161383" custLinFactNeighborX="-73372" custLinFactNeighborY="70550">
        <dgm:presLayoutVars>
          <dgm:chPref val="3"/>
        </dgm:presLayoutVars>
      </dgm:prSet>
      <dgm:spPr/>
    </dgm:pt>
    <dgm:pt modelId="{A069453E-2F96-4EB7-B04C-1D8384A009BB}" type="pres">
      <dgm:prSet presAssocID="{7D428BDC-C132-47A6-A22A-FB8D6124C5A9}" presName="topArc2" presStyleLbl="parChTrans1D1" presStyleIdx="10" presStyleCnt="28"/>
      <dgm:spPr/>
    </dgm:pt>
    <dgm:pt modelId="{16287D08-19DE-4AC5-90C2-DFDE100B5EB7}" type="pres">
      <dgm:prSet presAssocID="{7D428BDC-C132-47A6-A22A-FB8D6124C5A9}" presName="bottomArc2" presStyleLbl="parChTrans1D1" presStyleIdx="11" presStyleCnt="28"/>
      <dgm:spPr/>
    </dgm:pt>
    <dgm:pt modelId="{7AA784AC-E528-4E54-BB4A-27D0E6F187DA}" type="pres">
      <dgm:prSet presAssocID="{7D428BDC-C132-47A6-A22A-FB8D6124C5A9}" presName="topConnNode2" presStyleLbl="node3" presStyleIdx="0" presStyleCnt="0"/>
      <dgm:spPr/>
    </dgm:pt>
    <dgm:pt modelId="{CDDE1817-1751-4374-9263-5405BC7B099C}" type="pres">
      <dgm:prSet presAssocID="{7D428BDC-C132-47A6-A22A-FB8D6124C5A9}" presName="hierChild4" presStyleCnt="0"/>
      <dgm:spPr/>
    </dgm:pt>
    <dgm:pt modelId="{9AC9DF36-E148-44D2-B55D-A5B4EA4298A8}" type="pres">
      <dgm:prSet presAssocID="{7D428BDC-C132-47A6-A22A-FB8D6124C5A9}" presName="hierChild5" presStyleCnt="0"/>
      <dgm:spPr/>
    </dgm:pt>
    <dgm:pt modelId="{9040F35B-3B58-431A-88D7-2EBB61E3385C}" type="pres">
      <dgm:prSet presAssocID="{EDD6B526-E927-4C1A-91BF-B475D4CE361E}" presName="hierChild5" presStyleCnt="0"/>
      <dgm:spPr/>
    </dgm:pt>
    <dgm:pt modelId="{12887DE9-D9D6-4044-8F4B-583CFDCB58AC}" type="pres">
      <dgm:prSet presAssocID="{B7CED62C-8F95-4100-B36F-33F632EC5A4F}" presName="Name28" presStyleLbl="parChTrans1D2" presStyleIdx="1" presStyleCnt="2"/>
      <dgm:spPr/>
    </dgm:pt>
    <dgm:pt modelId="{C19D51F3-95F5-4884-8D9E-B3386DA039B2}" type="pres">
      <dgm:prSet presAssocID="{4F55BC67-7FED-4B8C-8F7E-8E4D16B630AE}" presName="hierRoot2" presStyleCnt="0">
        <dgm:presLayoutVars>
          <dgm:hierBranch val="init"/>
        </dgm:presLayoutVars>
      </dgm:prSet>
      <dgm:spPr/>
    </dgm:pt>
    <dgm:pt modelId="{0822D4A9-F8B4-4883-BEF5-BAE799D3B813}" type="pres">
      <dgm:prSet presAssocID="{4F55BC67-7FED-4B8C-8F7E-8E4D16B630AE}" presName="rootComposite2" presStyleCnt="0"/>
      <dgm:spPr/>
    </dgm:pt>
    <dgm:pt modelId="{35A437EE-66B3-4DE6-9308-6796D534C92C}" type="pres">
      <dgm:prSet presAssocID="{4F55BC67-7FED-4B8C-8F7E-8E4D16B630AE}" presName="rootText2" presStyleLbl="alignAcc1" presStyleIdx="0" presStyleCnt="0" custScaleX="200646" custScaleY="185195" custLinFactX="100000" custLinFactNeighborX="112805" custLinFactNeighborY="-4209">
        <dgm:presLayoutVars>
          <dgm:chPref val="3"/>
        </dgm:presLayoutVars>
      </dgm:prSet>
      <dgm:spPr/>
    </dgm:pt>
    <dgm:pt modelId="{1B5664B1-FB95-46B9-AE89-3BAFB28C50C2}" type="pres">
      <dgm:prSet presAssocID="{4F55BC67-7FED-4B8C-8F7E-8E4D16B630AE}" presName="topArc2" presStyleLbl="parChTrans1D1" presStyleIdx="12" presStyleCnt="28"/>
      <dgm:spPr/>
    </dgm:pt>
    <dgm:pt modelId="{9B67134F-E814-4305-8C9A-E388EA20DC27}" type="pres">
      <dgm:prSet presAssocID="{4F55BC67-7FED-4B8C-8F7E-8E4D16B630AE}" presName="bottomArc2" presStyleLbl="parChTrans1D1" presStyleIdx="13" presStyleCnt="28"/>
      <dgm:spPr/>
    </dgm:pt>
    <dgm:pt modelId="{F1183A86-A26E-400B-916E-0EBC79C4D287}" type="pres">
      <dgm:prSet presAssocID="{4F55BC67-7FED-4B8C-8F7E-8E4D16B630AE}" presName="topConnNode2" presStyleLbl="node2" presStyleIdx="0" presStyleCnt="0"/>
      <dgm:spPr/>
    </dgm:pt>
    <dgm:pt modelId="{BB9939E7-0AC8-4C08-86DC-4C19BB7A3526}" type="pres">
      <dgm:prSet presAssocID="{4F55BC67-7FED-4B8C-8F7E-8E4D16B630AE}" presName="hierChild4" presStyleCnt="0"/>
      <dgm:spPr/>
    </dgm:pt>
    <dgm:pt modelId="{BA027E95-8099-4DBE-B2A2-3E570553A3F1}" type="pres">
      <dgm:prSet presAssocID="{3F71C266-7100-4195-B3E8-0149E7EFD2CB}" presName="Name28" presStyleLbl="parChTrans1D3" presStyleIdx="4" presStyleCnt="6"/>
      <dgm:spPr/>
    </dgm:pt>
    <dgm:pt modelId="{BDDC4149-95C8-47C7-8666-4C015B0B5B29}" type="pres">
      <dgm:prSet presAssocID="{4C918E38-C035-4D22-BDA5-30FC1E966EED}" presName="hierRoot2" presStyleCnt="0">
        <dgm:presLayoutVars>
          <dgm:hierBranch val="init"/>
        </dgm:presLayoutVars>
      </dgm:prSet>
      <dgm:spPr/>
    </dgm:pt>
    <dgm:pt modelId="{B5AC138A-D5ED-4E08-A93A-2633248A1F58}" type="pres">
      <dgm:prSet presAssocID="{4C918E38-C035-4D22-BDA5-30FC1E966EED}" presName="rootComposite2" presStyleCnt="0"/>
      <dgm:spPr/>
    </dgm:pt>
    <dgm:pt modelId="{A46A88E2-2FBD-4B69-8F6C-795D65B9F8D8}" type="pres">
      <dgm:prSet presAssocID="{4C918E38-C035-4D22-BDA5-30FC1E966EED}" presName="rootText2" presStyleLbl="alignAcc1" presStyleIdx="0" presStyleCnt="0" custScaleX="177985" custScaleY="146906">
        <dgm:presLayoutVars>
          <dgm:chPref val="3"/>
        </dgm:presLayoutVars>
      </dgm:prSet>
      <dgm:spPr/>
    </dgm:pt>
    <dgm:pt modelId="{45831B9D-AC37-4DEB-B382-3EE9D38D8BAB}" type="pres">
      <dgm:prSet presAssocID="{4C918E38-C035-4D22-BDA5-30FC1E966EED}" presName="topArc2" presStyleLbl="parChTrans1D1" presStyleIdx="14" presStyleCnt="28"/>
      <dgm:spPr/>
    </dgm:pt>
    <dgm:pt modelId="{E587C40A-AF07-4E81-B1B0-643A4A38896F}" type="pres">
      <dgm:prSet presAssocID="{4C918E38-C035-4D22-BDA5-30FC1E966EED}" presName="bottomArc2" presStyleLbl="parChTrans1D1" presStyleIdx="15" presStyleCnt="28"/>
      <dgm:spPr/>
    </dgm:pt>
    <dgm:pt modelId="{381B30B6-A7ED-47B8-AF49-C1DBEBBDF269}" type="pres">
      <dgm:prSet presAssocID="{4C918E38-C035-4D22-BDA5-30FC1E966EED}" presName="topConnNode2" presStyleLbl="node3" presStyleIdx="0" presStyleCnt="0"/>
      <dgm:spPr/>
    </dgm:pt>
    <dgm:pt modelId="{25FD4635-0F33-4F98-B13C-37F873885D5D}" type="pres">
      <dgm:prSet presAssocID="{4C918E38-C035-4D22-BDA5-30FC1E966EED}" presName="hierChild4" presStyleCnt="0"/>
      <dgm:spPr/>
    </dgm:pt>
    <dgm:pt modelId="{9775D25C-39C8-4093-B47E-9980B066257A}" type="pres">
      <dgm:prSet presAssocID="{FB22CC17-8E77-485C-8E1C-41B3FEF4CC8F}" presName="Name28" presStyleLbl="parChTrans1D4" presStyleIdx="0" presStyleCnt="5"/>
      <dgm:spPr/>
    </dgm:pt>
    <dgm:pt modelId="{B418FCD0-4560-4936-B018-FC7B5F3B2589}" type="pres">
      <dgm:prSet presAssocID="{749CC95D-991D-47E1-AE42-580AD8106816}" presName="hierRoot2" presStyleCnt="0">
        <dgm:presLayoutVars>
          <dgm:hierBranch val="init"/>
        </dgm:presLayoutVars>
      </dgm:prSet>
      <dgm:spPr/>
    </dgm:pt>
    <dgm:pt modelId="{BB31A3F7-194A-4ADF-B0F5-0137ABA25210}" type="pres">
      <dgm:prSet presAssocID="{749CC95D-991D-47E1-AE42-580AD8106816}" presName="rootComposite2" presStyleCnt="0"/>
      <dgm:spPr/>
    </dgm:pt>
    <dgm:pt modelId="{9DED4BEC-02E1-49C8-9B8A-6C58BCE3F5FA}" type="pres">
      <dgm:prSet presAssocID="{749CC95D-991D-47E1-AE42-580AD8106816}" presName="rootText2" presStyleLbl="alignAcc1" presStyleIdx="0" presStyleCnt="0" custScaleX="166499" custScaleY="246063" custLinFactNeighborX="-45152" custLinFactNeighborY="38389">
        <dgm:presLayoutVars>
          <dgm:chPref val="3"/>
        </dgm:presLayoutVars>
      </dgm:prSet>
      <dgm:spPr/>
    </dgm:pt>
    <dgm:pt modelId="{4409D209-D7F9-4A55-AA13-3A2D16248FF9}" type="pres">
      <dgm:prSet presAssocID="{749CC95D-991D-47E1-AE42-580AD8106816}" presName="topArc2" presStyleLbl="parChTrans1D1" presStyleIdx="16" presStyleCnt="28"/>
      <dgm:spPr/>
    </dgm:pt>
    <dgm:pt modelId="{9D57305C-3E72-4388-A0FF-9B70CD595599}" type="pres">
      <dgm:prSet presAssocID="{749CC95D-991D-47E1-AE42-580AD8106816}" presName="bottomArc2" presStyleLbl="parChTrans1D1" presStyleIdx="17" presStyleCnt="28"/>
      <dgm:spPr/>
    </dgm:pt>
    <dgm:pt modelId="{335DFAD4-FB4F-45C4-9ABA-BB1F87DB7E22}" type="pres">
      <dgm:prSet presAssocID="{749CC95D-991D-47E1-AE42-580AD8106816}" presName="topConnNode2" presStyleLbl="node4" presStyleIdx="0" presStyleCnt="0"/>
      <dgm:spPr/>
    </dgm:pt>
    <dgm:pt modelId="{46724311-3349-44BE-BC5C-9D598B75C354}" type="pres">
      <dgm:prSet presAssocID="{749CC95D-991D-47E1-AE42-580AD8106816}" presName="hierChild4" presStyleCnt="0"/>
      <dgm:spPr/>
    </dgm:pt>
    <dgm:pt modelId="{8A69219B-D56E-43DA-AD31-1AC06F248C44}" type="pres">
      <dgm:prSet presAssocID="{749CC95D-991D-47E1-AE42-580AD8106816}" presName="hierChild5" presStyleCnt="0"/>
      <dgm:spPr/>
    </dgm:pt>
    <dgm:pt modelId="{96A47457-EFDE-48C3-98D9-A474E0359C3B}" type="pres">
      <dgm:prSet presAssocID="{4C918E38-C035-4D22-BDA5-30FC1E966EED}" presName="hierChild5" presStyleCnt="0"/>
      <dgm:spPr/>
    </dgm:pt>
    <dgm:pt modelId="{F6454902-37C5-4977-A12F-81DB7191C6FD}" type="pres">
      <dgm:prSet presAssocID="{8BF90FDC-92F2-42F4-BECB-009E9FE28E1C}" presName="Name28" presStyleLbl="parChTrans1D3" presStyleIdx="5" presStyleCnt="6"/>
      <dgm:spPr/>
    </dgm:pt>
    <dgm:pt modelId="{454F2313-1366-46EC-BCF5-BD4E1EB52E36}" type="pres">
      <dgm:prSet presAssocID="{D812F24C-F7E2-4AB1-9936-AE22AE1B3F2C}" presName="hierRoot2" presStyleCnt="0">
        <dgm:presLayoutVars>
          <dgm:hierBranch val="init"/>
        </dgm:presLayoutVars>
      </dgm:prSet>
      <dgm:spPr/>
    </dgm:pt>
    <dgm:pt modelId="{1292245B-4C63-4CD5-9560-96ADC7BF0DF6}" type="pres">
      <dgm:prSet presAssocID="{D812F24C-F7E2-4AB1-9936-AE22AE1B3F2C}" presName="rootComposite2" presStyleCnt="0"/>
      <dgm:spPr/>
    </dgm:pt>
    <dgm:pt modelId="{B791375B-FEE2-437A-A45D-FA1A069B9335}" type="pres">
      <dgm:prSet presAssocID="{D812F24C-F7E2-4AB1-9936-AE22AE1B3F2C}" presName="rootText2" presStyleLbl="alignAcc1" presStyleIdx="0" presStyleCnt="0" custScaleX="191093" custScaleY="133539" custLinFactX="100000" custLinFactNeighborX="147225" custLinFactNeighborY="-16502">
        <dgm:presLayoutVars>
          <dgm:chPref val="3"/>
        </dgm:presLayoutVars>
      </dgm:prSet>
      <dgm:spPr/>
    </dgm:pt>
    <dgm:pt modelId="{9F333A23-3FAF-4A13-94BA-45540CD837CA}" type="pres">
      <dgm:prSet presAssocID="{D812F24C-F7E2-4AB1-9936-AE22AE1B3F2C}" presName="topArc2" presStyleLbl="parChTrans1D1" presStyleIdx="18" presStyleCnt="28"/>
      <dgm:spPr/>
    </dgm:pt>
    <dgm:pt modelId="{5E1BCC11-5C10-4B8A-BC27-D5E60901A36B}" type="pres">
      <dgm:prSet presAssocID="{D812F24C-F7E2-4AB1-9936-AE22AE1B3F2C}" presName="bottomArc2" presStyleLbl="parChTrans1D1" presStyleIdx="19" presStyleCnt="28"/>
      <dgm:spPr/>
    </dgm:pt>
    <dgm:pt modelId="{34AE7C54-B98E-4567-9A72-9DADC69BF75B}" type="pres">
      <dgm:prSet presAssocID="{D812F24C-F7E2-4AB1-9936-AE22AE1B3F2C}" presName="topConnNode2" presStyleLbl="node3" presStyleIdx="0" presStyleCnt="0"/>
      <dgm:spPr/>
    </dgm:pt>
    <dgm:pt modelId="{A60E1303-68B2-4FCE-AF8B-7EE57CA13DA9}" type="pres">
      <dgm:prSet presAssocID="{D812F24C-F7E2-4AB1-9936-AE22AE1B3F2C}" presName="hierChild4" presStyleCnt="0"/>
      <dgm:spPr/>
    </dgm:pt>
    <dgm:pt modelId="{589DFA4F-2C09-4644-92DE-A924EAB227F8}" type="pres">
      <dgm:prSet presAssocID="{011F093E-FFA0-4E71-BAAB-4E7CEB7DEEF9}" presName="Name28" presStyleLbl="parChTrans1D4" presStyleIdx="1" presStyleCnt="5"/>
      <dgm:spPr/>
    </dgm:pt>
    <dgm:pt modelId="{7D81F743-9002-4B6B-9F19-6100D83F695F}" type="pres">
      <dgm:prSet presAssocID="{36FB71F6-ADBE-484A-A912-5A9888A5C708}" presName="hierRoot2" presStyleCnt="0">
        <dgm:presLayoutVars>
          <dgm:hierBranch val="init"/>
        </dgm:presLayoutVars>
      </dgm:prSet>
      <dgm:spPr/>
    </dgm:pt>
    <dgm:pt modelId="{001AF019-FD69-4A36-8FB4-126777706C04}" type="pres">
      <dgm:prSet presAssocID="{36FB71F6-ADBE-484A-A912-5A9888A5C708}" presName="rootComposite2" presStyleCnt="0"/>
      <dgm:spPr/>
    </dgm:pt>
    <dgm:pt modelId="{6B1DAAE5-372F-4F2E-A3AF-DA81DE2B7C6A}" type="pres">
      <dgm:prSet presAssocID="{36FB71F6-ADBE-484A-A912-5A9888A5C708}" presName="rootText2" presStyleLbl="alignAcc1" presStyleIdx="0" presStyleCnt="0" custScaleX="171210" custScaleY="96647">
        <dgm:presLayoutVars>
          <dgm:chPref val="3"/>
        </dgm:presLayoutVars>
      </dgm:prSet>
      <dgm:spPr/>
    </dgm:pt>
    <dgm:pt modelId="{F1D13619-CC74-45A4-B176-5BFCECDD87FA}" type="pres">
      <dgm:prSet presAssocID="{36FB71F6-ADBE-484A-A912-5A9888A5C708}" presName="topArc2" presStyleLbl="parChTrans1D1" presStyleIdx="20" presStyleCnt="28"/>
      <dgm:spPr/>
    </dgm:pt>
    <dgm:pt modelId="{CD8CCC17-9650-4209-B74D-5623CBF7C4F2}" type="pres">
      <dgm:prSet presAssocID="{36FB71F6-ADBE-484A-A912-5A9888A5C708}" presName="bottomArc2" presStyleLbl="parChTrans1D1" presStyleIdx="21" presStyleCnt="28"/>
      <dgm:spPr/>
    </dgm:pt>
    <dgm:pt modelId="{33511060-9E1B-49DF-A35B-BB43C751E83F}" type="pres">
      <dgm:prSet presAssocID="{36FB71F6-ADBE-484A-A912-5A9888A5C708}" presName="topConnNode2" presStyleLbl="node4" presStyleIdx="0" presStyleCnt="0"/>
      <dgm:spPr/>
    </dgm:pt>
    <dgm:pt modelId="{BC5F1E37-04D6-4553-9B91-42140A9A888E}" type="pres">
      <dgm:prSet presAssocID="{36FB71F6-ADBE-484A-A912-5A9888A5C708}" presName="hierChild4" presStyleCnt="0"/>
      <dgm:spPr/>
    </dgm:pt>
    <dgm:pt modelId="{7D58DB14-CFCD-476D-9E6D-9CB5976A46F5}" type="pres">
      <dgm:prSet presAssocID="{36FB71F6-ADBE-484A-A912-5A9888A5C708}" presName="hierChild5" presStyleCnt="0"/>
      <dgm:spPr/>
    </dgm:pt>
    <dgm:pt modelId="{8E55DB31-B5AE-4A51-B432-169085C71CF7}" type="pres">
      <dgm:prSet presAssocID="{D1D7BFE8-ADD1-476A-8DA0-C358EFC91BCC}" presName="Name28" presStyleLbl="parChTrans1D4" presStyleIdx="2" presStyleCnt="5"/>
      <dgm:spPr/>
    </dgm:pt>
    <dgm:pt modelId="{19836CBB-1442-46CE-8D0F-00A7E987B367}" type="pres">
      <dgm:prSet presAssocID="{F3062602-3ADB-4B2B-8105-2C7CB4FA8888}" presName="hierRoot2" presStyleCnt="0">
        <dgm:presLayoutVars>
          <dgm:hierBranch val="init"/>
        </dgm:presLayoutVars>
      </dgm:prSet>
      <dgm:spPr/>
    </dgm:pt>
    <dgm:pt modelId="{BD1D08B0-CD62-42FA-A954-A162B621EE0B}" type="pres">
      <dgm:prSet presAssocID="{F3062602-3ADB-4B2B-8105-2C7CB4FA8888}" presName="rootComposite2" presStyleCnt="0"/>
      <dgm:spPr/>
    </dgm:pt>
    <dgm:pt modelId="{EA648374-39CF-424F-B10A-0F78A206BD94}" type="pres">
      <dgm:prSet presAssocID="{F3062602-3ADB-4B2B-8105-2C7CB4FA8888}" presName="rootText2" presStyleLbl="alignAcc1" presStyleIdx="0" presStyleCnt="0" custScaleX="160434" custScaleY="126613">
        <dgm:presLayoutVars>
          <dgm:chPref val="3"/>
        </dgm:presLayoutVars>
      </dgm:prSet>
      <dgm:spPr/>
    </dgm:pt>
    <dgm:pt modelId="{4ADA45E6-4470-45D0-941E-8060299E1C55}" type="pres">
      <dgm:prSet presAssocID="{F3062602-3ADB-4B2B-8105-2C7CB4FA8888}" presName="topArc2" presStyleLbl="parChTrans1D1" presStyleIdx="22" presStyleCnt="28"/>
      <dgm:spPr/>
    </dgm:pt>
    <dgm:pt modelId="{BA295988-C734-4A7D-B1D8-0ED65AEAED12}" type="pres">
      <dgm:prSet presAssocID="{F3062602-3ADB-4B2B-8105-2C7CB4FA8888}" presName="bottomArc2" presStyleLbl="parChTrans1D1" presStyleIdx="23" presStyleCnt="28"/>
      <dgm:spPr/>
    </dgm:pt>
    <dgm:pt modelId="{07A34333-A317-4A72-8259-2F0E51483336}" type="pres">
      <dgm:prSet presAssocID="{F3062602-3ADB-4B2B-8105-2C7CB4FA8888}" presName="topConnNode2" presStyleLbl="node4" presStyleIdx="0" presStyleCnt="0"/>
      <dgm:spPr/>
    </dgm:pt>
    <dgm:pt modelId="{AD59C5C1-AEDB-45B9-88A4-0722A93B25BD}" type="pres">
      <dgm:prSet presAssocID="{F3062602-3ADB-4B2B-8105-2C7CB4FA8888}" presName="hierChild4" presStyleCnt="0"/>
      <dgm:spPr/>
    </dgm:pt>
    <dgm:pt modelId="{570DB574-4E4F-47BD-A656-F472701BDCC8}" type="pres">
      <dgm:prSet presAssocID="{F3062602-3ADB-4B2B-8105-2C7CB4FA8888}" presName="hierChild5" presStyleCnt="0"/>
      <dgm:spPr/>
    </dgm:pt>
    <dgm:pt modelId="{A225D87E-F9CE-4A2B-824C-C720C07B5B10}" type="pres">
      <dgm:prSet presAssocID="{D06EF191-C955-4200-92AE-A356F38E1FF7}" presName="Name28" presStyleLbl="parChTrans1D4" presStyleIdx="3" presStyleCnt="5"/>
      <dgm:spPr/>
    </dgm:pt>
    <dgm:pt modelId="{896E7C6F-22C9-4E14-BD68-1EF2290AC2ED}" type="pres">
      <dgm:prSet presAssocID="{6D7B618D-20C3-4720-A62A-0A1534E20879}" presName="hierRoot2" presStyleCnt="0">
        <dgm:presLayoutVars>
          <dgm:hierBranch val="init"/>
        </dgm:presLayoutVars>
      </dgm:prSet>
      <dgm:spPr/>
    </dgm:pt>
    <dgm:pt modelId="{FF98F8CF-5A2C-48DB-9BEF-5A184FF6EE2F}" type="pres">
      <dgm:prSet presAssocID="{6D7B618D-20C3-4720-A62A-0A1534E20879}" presName="rootComposite2" presStyleCnt="0"/>
      <dgm:spPr/>
    </dgm:pt>
    <dgm:pt modelId="{57419611-961B-4B9B-B649-DA839A44E51C}" type="pres">
      <dgm:prSet presAssocID="{6D7B618D-20C3-4720-A62A-0A1534E20879}" presName="rootText2" presStyleLbl="alignAcc1" presStyleIdx="0" presStyleCnt="0" custScaleX="172673" custScaleY="123339">
        <dgm:presLayoutVars>
          <dgm:chPref val="3"/>
        </dgm:presLayoutVars>
      </dgm:prSet>
      <dgm:spPr/>
    </dgm:pt>
    <dgm:pt modelId="{966E7A87-DDA7-4AB3-82F7-16BC07DEC460}" type="pres">
      <dgm:prSet presAssocID="{6D7B618D-20C3-4720-A62A-0A1534E20879}" presName="topArc2" presStyleLbl="parChTrans1D1" presStyleIdx="24" presStyleCnt="28"/>
      <dgm:spPr/>
    </dgm:pt>
    <dgm:pt modelId="{9187EC64-4115-4B15-96D0-2594A1D082A0}" type="pres">
      <dgm:prSet presAssocID="{6D7B618D-20C3-4720-A62A-0A1534E20879}" presName="bottomArc2" presStyleLbl="parChTrans1D1" presStyleIdx="25" presStyleCnt="28"/>
      <dgm:spPr/>
    </dgm:pt>
    <dgm:pt modelId="{7A042778-249C-4F89-B100-54C6D21F77DC}" type="pres">
      <dgm:prSet presAssocID="{6D7B618D-20C3-4720-A62A-0A1534E20879}" presName="topConnNode2" presStyleLbl="node4" presStyleIdx="0" presStyleCnt="0"/>
      <dgm:spPr/>
    </dgm:pt>
    <dgm:pt modelId="{F8B36F05-8F45-4635-8ED1-F6E15D191C2D}" type="pres">
      <dgm:prSet presAssocID="{6D7B618D-20C3-4720-A62A-0A1534E20879}" presName="hierChild4" presStyleCnt="0"/>
      <dgm:spPr/>
    </dgm:pt>
    <dgm:pt modelId="{34843E87-D2D4-4970-A70A-70D720A47373}" type="pres">
      <dgm:prSet presAssocID="{6D7B618D-20C3-4720-A62A-0A1534E20879}" presName="hierChild5" presStyleCnt="0"/>
      <dgm:spPr/>
    </dgm:pt>
    <dgm:pt modelId="{A3F4063E-0C1B-4E0E-9ED5-F8C975A27231}" type="pres">
      <dgm:prSet presAssocID="{6B821C71-54C2-4575-8583-F8FEC4F3FDB5}" presName="Name28" presStyleLbl="parChTrans1D4" presStyleIdx="4" presStyleCnt="5"/>
      <dgm:spPr/>
    </dgm:pt>
    <dgm:pt modelId="{BF9A768A-C11A-496C-90A7-E55D650BC61C}" type="pres">
      <dgm:prSet presAssocID="{DDB48C78-BDA2-4398-B465-3E72357B2581}" presName="hierRoot2" presStyleCnt="0">
        <dgm:presLayoutVars>
          <dgm:hierBranch val="init"/>
        </dgm:presLayoutVars>
      </dgm:prSet>
      <dgm:spPr/>
    </dgm:pt>
    <dgm:pt modelId="{760FA0A3-CF1E-4CAB-BDD7-B59E2F19F87B}" type="pres">
      <dgm:prSet presAssocID="{DDB48C78-BDA2-4398-B465-3E72357B2581}" presName="rootComposite2" presStyleCnt="0"/>
      <dgm:spPr/>
    </dgm:pt>
    <dgm:pt modelId="{64A99844-FAF0-4526-8C0D-1276BC687659}" type="pres">
      <dgm:prSet presAssocID="{DDB48C78-BDA2-4398-B465-3E72357B2581}" presName="rootText2" presStyleLbl="alignAcc1" presStyleIdx="0" presStyleCnt="0" custScaleX="147228" custScaleY="134006">
        <dgm:presLayoutVars>
          <dgm:chPref val="3"/>
        </dgm:presLayoutVars>
      </dgm:prSet>
      <dgm:spPr/>
    </dgm:pt>
    <dgm:pt modelId="{6E7962F4-50DD-40AF-94B7-C2EE78F0BBFF}" type="pres">
      <dgm:prSet presAssocID="{DDB48C78-BDA2-4398-B465-3E72357B2581}" presName="topArc2" presStyleLbl="parChTrans1D1" presStyleIdx="26" presStyleCnt="28"/>
      <dgm:spPr/>
    </dgm:pt>
    <dgm:pt modelId="{667E9049-D734-49C3-96EB-D871C37A1BEC}" type="pres">
      <dgm:prSet presAssocID="{DDB48C78-BDA2-4398-B465-3E72357B2581}" presName="bottomArc2" presStyleLbl="parChTrans1D1" presStyleIdx="27" presStyleCnt="28"/>
      <dgm:spPr/>
    </dgm:pt>
    <dgm:pt modelId="{BC1EDE51-CDB6-41B3-BF47-C0BF567C4406}" type="pres">
      <dgm:prSet presAssocID="{DDB48C78-BDA2-4398-B465-3E72357B2581}" presName="topConnNode2" presStyleLbl="node4" presStyleIdx="0" presStyleCnt="0"/>
      <dgm:spPr/>
    </dgm:pt>
    <dgm:pt modelId="{C6823C92-5C97-4F9D-AE09-3490C9911D31}" type="pres">
      <dgm:prSet presAssocID="{DDB48C78-BDA2-4398-B465-3E72357B2581}" presName="hierChild4" presStyleCnt="0"/>
      <dgm:spPr/>
    </dgm:pt>
    <dgm:pt modelId="{3BCEF844-08F1-4056-917D-278585000F50}" type="pres">
      <dgm:prSet presAssocID="{DDB48C78-BDA2-4398-B465-3E72357B2581}" presName="hierChild5" presStyleCnt="0"/>
      <dgm:spPr/>
    </dgm:pt>
    <dgm:pt modelId="{7B966487-E24A-4650-8692-41F44081D2C3}" type="pres">
      <dgm:prSet presAssocID="{D812F24C-F7E2-4AB1-9936-AE22AE1B3F2C}" presName="hierChild5" presStyleCnt="0"/>
      <dgm:spPr/>
    </dgm:pt>
    <dgm:pt modelId="{D4D07E1E-D84E-4237-96D1-BCE011454D4C}" type="pres">
      <dgm:prSet presAssocID="{4F55BC67-7FED-4B8C-8F7E-8E4D16B630AE}" presName="hierChild5" presStyleCnt="0"/>
      <dgm:spPr/>
    </dgm:pt>
    <dgm:pt modelId="{8003EDFA-28B1-4A94-8AB7-E64E9CC7E2B2}" type="pres">
      <dgm:prSet presAssocID="{243ED6B9-72E8-4054-BF4A-E3B78554871B}" presName="hierChild3" presStyleCnt="0"/>
      <dgm:spPr/>
    </dgm:pt>
  </dgm:ptLst>
  <dgm:cxnLst>
    <dgm:cxn modelId="{6683680F-A65C-4C92-B1AB-45004D7461D9}" type="presOf" srcId="{243ED6B9-72E8-4054-BF4A-E3B78554871B}" destId="{AE77E47F-8C4D-4EE1-8E0E-A2801C4C3996}" srcOrd="1" destOrd="0" presId="urn:microsoft.com/office/officeart/2008/layout/HalfCircleOrganizationChart"/>
    <dgm:cxn modelId="{917BCD11-F426-493F-BE7D-84F6D4F20AF3}" type="presOf" srcId="{D812F24C-F7E2-4AB1-9936-AE22AE1B3F2C}" destId="{B791375B-FEE2-437A-A45D-FA1A069B9335}" srcOrd="0" destOrd="0" presId="urn:microsoft.com/office/officeart/2008/layout/HalfCircleOrganizationChart"/>
    <dgm:cxn modelId="{5C0CE413-AAA9-4C89-91D3-A766495365F9}" srcId="{4F55BC67-7FED-4B8C-8F7E-8E4D16B630AE}" destId="{4C918E38-C035-4D22-BDA5-30FC1E966EED}" srcOrd="0" destOrd="0" parTransId="{3F71C266-7100-4195-B3E8-0149E7EFD2CB}" sibTransId="{83432A7D-C856-40D8-9CE7-F6A6E4B37A26}"/>
    <dgm:cxn modelId="{61340016-3E4C-4B45-AD13-D9F85CE04BC7}" srcId="{EDD6B526-E927-4C1A-91BF-B475D4CE361E}" destId="{C5C810DF-12E0-47F3-9BD3-6F9C1B8C60F7}" srcOrd="0" destOrd="0" parTransId="{E1DFAED4-A3A6-4C69-851D-6DCAC234B014}" sibTransId="{0DC8C605-FBCE-4CA8-A711-A0F7E72ABECA}"/>
    <dgm:cxn modelId="{9F32F91C-2AA5-4DDA-B7DA-BA58539F59D1}" srcId="{D812F24C-F7E2-4AB1-9936-AE22AE1B3F2C}" destId="{6D7B618D-20C3-4720-A62A-0A1534E20879}" srcOrd="2" destOrd="0" parTransId="{D06EF191-C955-4200-92AE-A356F38E1FF7}" sibTransId="{938F1944-5A9C-4307-B8EA-C135F3528FF4}"/>
    <dgm:cxn modelId="{CBB91A1F-3BEA-4838-8C81-5FE8AC7DB2AA}" type="presOf" srcId="{C9D199E3-9A9E-4BCE-BAF9-11FE97BCFC79}" destId="{F662D932-F8A1-46CF-8F07-F6C2CE983D6C}" srcOrd="0" destOrd="0" presId="urn:microsoft.com/office/officeart/2008/layout/HalfCircleOrganizationChart"/>
    <dgm:cxn modelId="{0FE91E1F-DDF1-425C-B88D-87D4D943AE31}" type="presOf" srcId="{F9870D40-DD8A-411B-AFA3-326EB2629F7B}" destId="{9D466D25-F1D7-4D44-A4E2-BB9326E6A3D8}" srcOrd="0" destOrd="0" presId="urn:microsoft.com/office/officeart/2008/layout/HalfCircleOrganizationChart"/>
    <dgm:cxn modelId="{C093A12F-0141-4493-A631-949F0F92A495}" srcId="{4C918E38-C035-4D22-BDA5-30FC1E966EED}" destId="{749CC95D-991D-47E1-AE42-580AD8106816}" srcOrd="0" destOrd="0" parTransId="{FB22CC17-8E77-485C-8E1C-41B3FEF4CC8F}" sibTransId="{AB9EBD96-D1F1-4DF8-A730-7173B8D766BD}"/>
    <dgm:cxn modelId="{F45ECC30-D1C1-4299-9A50-675EA312D1C9}" type="presOf" srcId="{3F71C266-7100-4195-B3E8-0149E7EFD2CB}" destId="{BA027E95-8099-4DBE-B2A2-3E570553A3F1}" srcOrd="0" destOrd="0" presId="urn:microsoft.com/office/officeart/2008/layout/HalfCircleOrganizationChart"/>
    <dgm:cxn modelId="{D12A103C-2152-483E-8736-9CC8906A75C0}" srcId="{243ED6B9-72E8-4054-BF4A-E3B78554871B}" destId="{4F55BC67-7FED-4B8C-8F7E-8E4D16B630AE}" srcOrd="1" destOrd="0" parTransId="{B7CED62C-8F95-4100-B36F-33F632EC5A4F}" sibTransId="{750B769B-6B5F-48CD-A93E-BC8A2D8E6414}"/>
    <dgm:cxn modelId="{8EED3D3D-9CBE-4F63-B97B-02BA204C1408}" type="presOf" srcId="{D1D7BFE8-ADD1-476A-8DA0-C358EFC91BCC}" destId="{8E55DB31-B5AE-4A51-B432-169085C71CF7}" srcOrd="0" destOrd="0" presId="urn:microsoft.com/office/officeart/2008/layout/HalfCircleOrganizationChart"/>
    <dgm:cxn modelId="{7EEEF641-016A-4FCA-89F3-762FBF498B4A}" type="presOf" srcId="{2E4E4698-4725-424C-BE92-36D4BC4C7766}" destId="{2E18CBC2-3940-4300-BF10-66B65CCEAE73}" srcOrd="0" destOrd="0" presId="urn:microsoft.com/office/officeart/2008/layout/HalfCircleOrganizationChart"/>
    <dgm:cxn modelId="{4B2F6043-85E8-4E64-8B0E-91C3C7CC3298}" type="presOf" srcId="{F3062602-3ADB-4B2B-8105-2C7CB4FA8888}" destId="{07A34333-A317-4A72-8259-2F0E51483336}" srcOrd="1" destOrd="0" presId="urn:microsoft.com/office/officeart/2008/layout/HalfCircleOrganizationChart"/>
    <dgm:cxn modelId="{611D6B44-FC4B-4B0F-BBE1-DF37142DD89A}" srcId="{D812F24C-F7E2-4AB1-9936-AE22AE1B3F2C}" destId="{F3062602-3ADB-4B2B-8105-2C7CB4FA8888}" srcOrd="1" destOrd="0" parTransId="{D1D7BFE8-ADD1-476A-8DA0-C358EFC91BCC}" sibTransId="{2C1FF0A0-2F07-4ACD-82E9-CAA781E0ED40}"/>
    <dgm:cxn modelId="{1B9B5D45-EBBF-4C6A-8C9E-989C527B8403}" type="presOf" srcId="{8BF90FDC-92F2-42F4-BECB-009E9FE28E1C}" destId="{F6454902-37C5-4977-A12F-81DB7191C6FD}" srcOrd="0" destOrd="0" presId="urn:microsoft.com/office/officeart/2008/layout/HalfCircleOrganizationChart"/>
    <dgm:cxn modelId="{199DF468-C5C5-486C-92D6-886A66F7B7B5}" srcId="{D812F24C-F7E2-4AB1-9936-AE22AE1B3F2C}" destId="{36FB71F6-ADBE-484A-A912-5A9888A5C708}" srcOrd="0" destOrd="0" parTransId="{011F093E-FFA0-4E71-BAAB-4E7CEB7DEEF9}" sibTransId="{ECD30216-087E-4162-BDEA-172D270E9ECB}"/>
    <dgm:cxn modelId="{4C42F16D-BE30-4715-A8A2-9641133587F0}" srcId="{4F55BC67-7FED-4B8C-8F7E-8E4D16B630AE}" destId="{D812F24C-F7E2-4AB1-9936-AE22AE1B3F2C}" srcOrd="1" destOrd="0" parTransId="{8BF90FDC-92F2-42F4-BECB-009E9FE28E1C}" sibTransId="{7F29D47B-5D4D-4342-B91A-F5E8CFC936F4}"/>
    <dgm:cxn modelId="{0AC10F6F-DCB6-48DF-84AD-C1EF018F9735}" type="presOf" srcId="{749CC95D-991D-47E1-AE42-580AD8106816}" destId="{9DED4BEC-02E1-49C8-9B8A-6C58BCE3F5FA}" srcOrd="0" destOrd="0" presId="urn:microsoft.com/office/officeart/2008/layout/HalfCircleOrganizationChart"/>
    <dgm:cxn modelId="{9910734F-8F09-4463-AA0B-111C5EAD9CB5}" type="presOf" srcId="{36FB71F6-ADBE-484A-A912-5A9888A5C708}" destId="{33511060-9E1B-49DF-A35B-BB43C751E83F}" srcOrd="1" destOrd="0" presId="urn:microsoft.com/office/officeart/2008/layout/HalfCircleOrganizationChart"/>
    <dgm:cxn modelId="{F40FAF4F-7646-455D-A48C-CA42410B084F}" type="presOf" srcId="{4C918E38-C035-4D22-BDA5-30FC1E966EED}" destId="{381B30B6-A7ED-47B8-AF49-C1DBEBBDF269}" srcOrd="1" destOrd="0" presId="urn:microsoft.com/office/officeart/2008/layout/HalfCircleOrganizationChart"/>
    <dgm:cxn modelId="{3D4C4570-FCAE-402D-AC7C-9DB4AE8005DA}" type="presOf" srcId="{F3062602-3ADB-4B2B-8105-2C7CB4FA8888}" destId="{EA648374-39CF-424F-B10A-0F78A206BD94}" srcOrd="0" destOrd="0" presId="urn:microsoft.com/office/officeart/2008/layout/HalfCircleOrganizationChart"/>
    <dgm:cxn modelId="{F13A1D71-67E3-465E-8BC9-B08780EC74B6}" type="presOf" srcId="{C9D199E3-9A9E-4BCE-BAF9-11FE97BCFC79}" destId="{D01FA8A7-B52E-460A-A08C-5876B2914F2E}" srcOrd="1" destOrd="0" presId="urn:microsoft.com/office/officeart/2008/layout/HalfCircleOrganizationChart"/>
    <dgm:cxn modelId="{8A2D8352-0CDC-478B-8BE3-B0CABF723147}" type="presOf" srcId="{4F55BC67-7FED-4B8C-8F7E-8E4D16B630AE}" destId="{F1183A86-A26E-400B-916E-0EBC79C4D287}" srcOrd="1" destOrd="0" presId="urn:microsoft.com/office/officeart/2008/layout/HalfCircleOrganizationChart"/>
    <dgm:cxn modelId="{0FB54575-DF7C-4011-8148-F2ECA5424B6F}" srcId="{EDD6B526-E927-4C1A-91BF-B475D4CE361E}" destId="{C9D199E3-9A9E-4BCE-BAF9-11FE97BCFC79}" srcOrd="1" destOrd="0" parTransId="{F9870D40-DD8A-411B-AFA3-326EB2629F7B}" sibTransId="{CED3ABAA-C15C-4416-B731-B80AC6E42C8D}"/>
    <dgm:cxn modelId="{FBA8BF55-DBA3-45F5-9A06-D5310CD7B4F1}" type="presOf" srcId="{011F093E-FFA0-4E71-BAAB-4E7CEB7DEEF9}" destId="{589DFA4F-2C09-4644-92DE-A924EAB227F8}" srcOrd="0" destOrd="0" presId="urn:microsoft.com/office/officeart/2008/layout/HalfCircleOrganizationChart"/>
    <dgm:cxn modelId="{C8D4BB56-3247-4BE2-8D0D-44A4AF7F0ECD}" type="presOf" srcId="{4F55BC67-7FED-4B8C-8F7E-8E4D16B630AE}" destId="{35A437EE-66B3-4DE6-9308-6796D534C92C}" srcOrd="0" destOrd="0" presId="urn:microsoft.com/office/officeart/2008/layout/HalfCircleOrganizationChart"/>
    <dgm:cxn modelId="{AC086B77-7D6C-46C9-9ED2-28D193ECD21F}" srcId="{D812F24C-F7E2-4AB1-9936-AE22AE1B3F2C}" destId="{DDB48C78-BDA2-4398-B465-3E72357B2581}" srcOrd="3" destOrd="0" parTransId="{6B821C71-54C2-4575-8583-F8FEC4F3FDB5}" sibTransId="{D5363DB0-F309-4962-BFBE-3DCF6CBABFD2}"/>
    <dgm:cxn modelId="{EDC1517B-29D6-42DF-BD7B-B86DF5EE9621}" type="presOf" srcId="{7D428BDC-C132-47A6-A22A-FB8D6124C5A9}" destId="{7AA784AC-E528-4E54-BB4A-27D0E6F187DA}" srcOrd="1" destOrd="0" presId="urn:microsoft.com/office/officeart/2008/layout/HalfCircleOrganizationChart"/>
    <dgm:cxn modelId="{E17ED07B-A4EE-49E5-9867-D454DEAE6100}" type="presOf" srcId="{7D428BDC-C132-47A6-A22A-FB8D6124C5A9}" destId="{7B18380A-A7E7-446B-9BE3-658ACEC4750C}" srcOrd="0" destOrd="0" presId="urn:microsoft.com/office/officeart/2008/layout/HalfCircleOrganizationChart"/>
    <dgm:cxn modelId="{6F7BFE7B-555A-4903-A813-1BF73C1E0AC0}" type="presOf" srcId="{D06EF191-C955-4200-92AE-A356F38E1FF7}" destId="{A225D87E-F9CE-4A2B-824C-C720C07B5B10}" srcOrd="0" destOrd="0" presId="urn:microsoft.com/office/officeart/2008/layout/HalfCircleOrganizationChart"/>
    <dgm:cxn modelId="{2875DC81-2FCE-4605-B26E-1E160D7E2C22}" type="presOf" srcId="{EDD6B526-E927-4C1A-91BF-B475D4CE361E}" destId="{889C4428-A0B0-49DD-B3A2-F64025221258}" srcOrd="1" destOrd="0" presId="urn:microsoft.com/office/officeart/2008/layout/HalfCircleOrganizationChart"/>
    <dgm:cxn modelId="{03E36486-7E81-44BC-B38C-EFDE0E27C0FE}" type="presOf" srcId="{B7CED62C-8F95-4100-B36F-33F632EC5A4F}" destId="{12887DE9-D9D6-4044-8F4B-583CFDCB58AC}" srcOrd="0" destOrd="0" presId="urn:microsoft.com/office/officeart/2008/layout/HalfCircleOrganizationChart"/>
    <dgm:cxn modelId="{B3E72C89-68B8-4E00-9C8F-DFA5A0508081}" type="presOf" srcId="{36FB71F6-ADBE-484A-A912-5A9888A5C708}" destId="{6B1DAAE5-372F-4F2E-A3AF-DA81DE2B7C6A}" srcOrd="0" destOrd="0" presId="urn:microsoft.com/office/officeart/2008/layout/HalfCircleOrganizationChart"/>
    <dgm:cxn modelId="{E5EA7490-960F-4754-9F3E-A4F512ECA15D}" type="presOf" srcId="{C5C810DF-12E0-47F3-9BD3-6F9C1B8C60F7}" destId="{705CA661-D647-4D5A-AF54-4659D13E9778}" srcOrd="1" destOrd="0" presId="urn:microsoft.com/office/officeart/2008/layout/HalfCircleOrganizationChart"/>
    <dgm:cxn modelId="{AF5E8390-12DC-49C4-94E6-F98E9FDD866D}" type="presOf" srcId="{E1DFAED4-A3A6-4C69-851D-6DCAC234B014}" destId="{955761DF-C4AE-4120-AB13-A6863B3B3435}" srcOrd="0" destOrd="0" presId="urn:microsoft.com/office/officeart/2008/layout/HalfCircleOrganizationChart"/>
    <dgm:cxn modelId="{C6D88A90-772A-4130-8874-C7B79D214DA6}" srcId="{EDD6B526-E927-4C1A-91BF-B475D4CE361E}" destId="{2E4E4698-4725-424C-BE92-36D4BC4C7766}" srcOrd="2" destOrd="0" parTransId="{B5582567-0F43-4B65-AA9E-8D1380433456}" sibTransId="{F45AB971-7AA9-4F86-B5E2-6BC2D3DA9320}"/>
    <dgm:cxn modelId="{8B0BAC90-852A-443A-BBC5-723E45C45C2F}" type="presOf" srcId="{243ED6B9-72E8-4054-BF4A-E3B78554871B}" destId="{D756F37F-35D9-496F-A2BE-F38852BBE18B}" srcOrd="0" destOrd="0" presId="urn:microsoft.com/office/officeart/2008/layout/HalfCircleOrganizationChart"/>
    <dgm:cxn modelId="{7009F692-3803-4CF5-963C-DC70BA6624B2}" type="presOf" srcId="{72517E49-1512-41D9-AB3B-86FBCAA39800}" destId="{AAB49B92-D456-4C22-9402-E3E4BE801C6B}" srcOrd="0" destOrd="0" presId="urn:microsoft.com/office/officeart/2008/layout/HalfCircleOrganizationChart"/>
    <dgm:cxn modelId="{3864BA96-C20A-4973-AB85-B36E86D5A7D5}" type="presOf" srcId="{DDB48C78-BDA2-4398-B465-3E72357B2581}" destId="{64A99844-FAF0-4526-8C0D-1276BC687659}" srcOrd="0" destOrd="0" presId="urn:microsoft.com/office/officeart/2008/layout/HalfCircleOrganizationChart"/>
    <dgm:cxn modelId="{E1F1179A-D173-490D-A255-06745E8A40BC}" type="presOf" srcId="{DDB48C78-BDA2-4398-B465-3E72357B2581}" destId="{BC1EDE51-CDB6-41B3-BF47-C0BF567C4406}" srcOrd="1" destOrd="0" presId="urn:microsoft.com/office/officeart/2008/layout/HalfCircleOrganizationChart"/>
    <dgm:cxn modelId="{E1E5439F-0BEE-4516-9293-61B88F05B512}" type="presOf" srcId="{B5582567-0F43-4B65-AA9E-8D1380433456}" destId="{AF7994C1-D92E-4641-9D42-FD0F3EA04EA2}" srcOrd="0" destOrd="0" presId="urn:microsoft.com/office/officeart/2008/layout/HalfCircleOrganizationChart"/>
    <dgm:cxn modelId="{9FD0739F-F9E9-4C9A-9C60-2304D70E4860}" type="presOf" srcId="{6B821C71-54C2-4575-8583-F8FEC4F3FDB5}" destId="{A3F4063E-0C1B-4E0E-9ED5-F8C975A27231}" srcOrd="0" destOrd="0" presId="urn:microsoft.com/office/officeart/2008/layout/HalfCircleOrganizationChart"/>
    <dgm:cxn modelId="{7A7271A2-6D63-471A-9AA5-0A5E6CF1B8C5}" srcId="{EDD6B526-E927-4C1A-91BF-B475D4CE361E}" destId="{7D428BDC-C132-47A6-A22A-FB8D6124C5A9}" srcOrd="3" destOrd="0" parTransId="{0318A192-42F7-408C-9219-6F304AA47B04}" sibTransId="{22C6C3CF-6446-4AFC-827A-41A908218BCF}"/>
    <dgm:cxn modelId="{7C0077A5-7CE7-4966-BE8D-400142B9B08B}" type="presOf" srcId="{6D7B618D-20C3-4720-A62A-0A1534E20879}" destId="{57419611-961B-4B9B-B649-DA839A44E51C}" srcOrd="0" destOrd="0" presId="urn:microsoft.com/office/officeart/2008/layout/HalfCircleOrganizationChart"/>
    <dgm:cxn modelId="{BA5CBDB0-8E39-4068-9DB6-AAC301A4238C}" srcId="{D8BDBCBC-C52E-46A7-B9EC-EE02A961F603}" destId="{243ED6B9-72E8-4054-BF4A-E3B78554871B}" srcOrd="0" destOrd="0" parTransId="{1CB3767E-140A-4A55-80C8-E5066446725E}" sibTransId="{3F21A4E8-314E-414E-8A0E-EAFE8C4CBF8A}"/>
    <dgm:cxn modelId="{E6D5D8B3-5218-43AF-AF35-E9F83CFB3870}" type="presOf" srcId="{2E4E4698-4725-424C-BE92-36D4BC4C7766}" destId="{9816B501-410E-4639-8BBF-F1F23673A7FE}" srcOrd="1" destOrd="0" presId="urn:microsoft.com/office/officeart/2008/layout/HalfCircleOrganizationChart"/>
    <dgm:cxn modelId="{8C51A3B4-7EA2-441F-82CC-4BAD720D75C4}" type="presOf" srcId="{FB22CC17-8E77-485C-8E1C-41B3FEF4CC8F}" destId="{9775D25C-39C8-4093-B47E-9980B066257A}" srcOrd="0" destOrd="0" presId="urn:microsoft.com/office/officeart/2008/layout/HalfCircleOrganizationChart"/>
    <dgm:cxn modelId="{52922FB5-7F9B-4243-9F8A-16CCEFFE1CFE}" type="presOf" srcId="{C5C810DF-12E0-47F3-9BD3-6F9C1B8C60F7}" destId="{8B9FE8C8-45F9-4CC7-9AF7-BF68765E0544}" srcOrd="0" destOrd="0" presId="urn:microsoft.com/office/officeart/2008/layout/HalfCircleOrganizationChart"/>
    <dgm:cxn modelId="{FCBD3CCE-C96E-4A00-BB25-46915D385530}" type="presOf" srcId="{D812F24C-F7E2-4AB1-9936-AE22AE1B3F2C}" destId="{34AE7C54-B98E-4567-9A72-9DADC69BF75B}" srcOrd="1" destOrd="0" presId="urn:microsoft.com/office/officeart/2008/layout/HalfCircleOrganizationChart"/>
    <dgm:cxn modelId="{0F513FD7-A5B6-4970-8431-08A84CC86ABB}" type="presOf" srcId="{6D7B618D-20C3-4720-A62A-0A1534E20879}" destId="{7A042778-249C-4F89-B100-54C6D21F77DC}" srcOrd="1" destOrd="0" presId="urn:microsoft.com/office/officeart/2008/layout/HalfCircleOrganizationChart"/>
    <dgm:cxn modelId="{A7321FE2-2CB6-4473-ACB1-0B09984409A4}" srcId="{243ED6B9-72E8-4054-BF4A-E3B78554871B}" destId="{EDD6B526-E927-4C1A-91BF-B475D4CE361E}" srcOrd="0" destOrd="0" parTransId="{72517E49-1512-41D9-AB3B-86FBCAA39800}" sibTransId="{4AA791F6-587C-4C2E-83EB-B98C55B0C2C8}"/>
    <dgm:cxn modelId="{975254E3-15BD-410F-AED8-6746B50B780C}" type="presOf" srcId="{749CC95D-991D-47E1-AE42-580AD8106816}" destId="{335DFAD4-FB4F-45C4-9ABA-BB1F87DB7E22}" srcOrd="1" destOrd="0" presId="urn:microsoft.com/office/officeart/2008/layout/HalfCircleOrganizationChart"/>
    <dgm:cxn modelId="{880A29E9-3BC6-47DD-858A-0251F2D08E23}" type="presOf" srcId="{0318A192-42F7-408C-9219-6F304AA47B04}" destId="{4D86CBBD-BF32-49E5-97D0-2D8CE4BF4B08}" srcOrd="0" destOrd="0" presId="urn:microsoft.com/office/officeart/2008/layout/HalfCircleOrganizationChart"/>
    <dgm:cxn modelId="{FAC4E7EB-5ECC-40B3-B932-0D46D13FD411}" type="presOf" srcId="{4C918E38-C035-4D22-BDA5-30FC1E966EED}" destId="{A46A88E2-2FBD-4B69-8F6C-795D65B9F8D8}" srcOrd="0" destOrd="0" presId="urn:microsoft.com/office/officeart/2008/layout/HalfCircleOrganizationChart"/>
    <dgm:cxn modelId="{ABEDA3F1-DF73-47F8-A51B-2EE63403A7A1}" type="presOf" srcId="{EDD6B526-E927-4C1A-91BF-B475D4CE361E}" destId="{F6A2E07C-22B6-4462-9731-D5E183FA1352}" srcOrd="0" destOrd="0" presId="urn:microsoft.com/office/officeart/2008/layout/HalfCircleOrganizationChart"/>
    <dgm:cxn modelId="{ED0A81F5-E375-45D9-96ED-9F4BD88D2DF8}" type="presOf" srcId="{D8BDBCBC-C52E-46A7-B9EC-EE02A961F603}" destId="{3E6313CA-B150-40ED-89B0-DCC4D088A228}" srcOrd="0" destOrd="0" presId="urn:microsoft.com/office/officeart/2008/layout/HalfCircleOrganizationChart"/>
    <dgm:cxn modelId="{23200CEE-8BA2-46D0-B183-24ED818CD390}" type="presParOf" srcId="{3E6313CA-B150-40ED-89B0-DCC4D088A228}" destId="{8D43D7BE-7D6A-4D07-BA52-51055B2FA3F4}" srcOrd="0" destOrd="0" presId="urn:microsoft.com/office/officeart/2008/layout/HalfCircleOrganizationChart"/>
    <dgm:cxn modelId="{5E66C858-1675-4BE0-B68D-180ED3C3B7A8}" type="presParOf" srcId="{8D43D7BE-7D6A-4D07-BA52-51055B2FA3F4}" destId="{66EDC1D1-C298-470F-9894-00D0BA6ED500}" srcOrd="0" destOrd="0" presId="urn:microsoft.com/office/officeart/2008/layout/HalfCircleOrganizationChart"/>
    <dgm:cxn modelId="{F9D390DB-2790-45F6-8475-C04B019003ED}" type="presParOf" srcId="{66EDC1D1-C298-470F-9894-00D0BA6ED500}" destId="{D756F37F-35D9-496F-A2BE-F38852BBE18B}" srcOrd="0" destOrd="0" presId="urn:microsoft.com/office/officeart/2008/layout/HalfCircleOrganizationChart"/>
    <dgm:cxn modelId="{A73C562E-1126-43FF-9C0A-61931D223A58}" type="presParOf" srcId="{66EDC1D1-C298-470F-9894-00D0BA6ED500}" destId="{E1672656-4306-4073-BFA0-206F0900F2FD}" srcOrd="1" destOrd="0" presId="urn:microsoft.com/office/officeart/2008/layout/HalfCircleOrganizationChart"/>
    <dgm:cxn modelId="{E761E8A4-A3BA-41F6-A9EE-2A17DE37842D}" type="presParOf" srcId="{66EDC1D1-C298-470F-9894-00D0BA6ED500}" destId="{EC462095-6BF4-4000-8CF8-B5A90194967A}" srcOrd="2" destOrd="0" presId="urn:microsoft.com/office/officeart/2008/layout/HalfCircleOrganizationChart"/>
    <dgm:cxn modelId="{A836937B-C15B-47E0-8317-76768EEB1182}" type="presParOf" srcId="{66EDC1D1-C298-470F-9894-00D0BA6ED500}" destId="{AE77E47F-8C4D-4EE1-8E0E-A2801C4C3996}" srcOrd="3" destOrd="0" presId="urn:microsoft.com/office/officeart/2008/layout/HalfCircleOrganizationChart"/>
    <dgm:cxn modelId="{3A7F8407-F767-4B54-827A-D7CE15EAA20E}" type="presParOf" srcId="{8D43D7BE-7D6A-4D07-BA52-51055B2FA3F4}" destId="{E9917B5B-2860-403E-9B45-903DDFC5A60E}" srcOrd="1" destOrd="0" presId="urn:microsoft.com/office/officeart/2008/layout/HalfCircleOrganizationChart"/>
    <dgm:cxn modelId="{C2537801-7E02-45C1-AB1C-B77610D4AD2D}" type="presParOf" srcId="{E9917B5B-2860-403E-9B45-903DDFC5A60E}" destId="{AAB49B92-D456-4C22-9402-E3E4BE801C6B}" srcOrd="0" destOrd="0" presId="urn:microsoft.com/office/officeart/2008/layout/HalfCircleOrganizationChart"/>
    <dgm:cxn modelId="{B866C8CA-87AF-478F-B102-6F92F51C24B5}" type="presParOf" srcId="{E9917B5B-2860-403E-9B45-903DDFC5A60E}" destId="{2DC5315D-6639-40A0-9C4D-8C0307B5AF7F}" srcOrd="1" destOrd="0" presId="urn:microsoft.com/office/officeart/2008/layout/HalfCircleOrganizationChart"/>
    <dgm:cxn modelId="{D8F9EC14-473E-4450-AE82-7537D0409DCA}" type="presParOf" srcId="{2DC5315D-6639-40A0-9C4D-8C0307B5AF7F}" destId="{9BFE31AB-75B0-4B83-BD44-5A90E260F897}" srcOrd="0" destOrd="0" presId="urn:microsoft.com/office/officeart/2008/layout/HalfCircleOrganizationChart"/>
    <dgm:cxn modelId="{322462B0-6163-41A2-B6F2-0AF6D1491895}" type="presParOf" srcId="{9BFE31AB-75B0-4B83-BD44-5A90E260F897}" destId="{F6A2E07C-22B6-4462-9731-D5E183FA1352}" srcOrd="0" destOrd="0" presId="urn:microsoft.com/office/officeart/2008/layout/HalfCircleOrganizationChart"/>
    <dgm:cxn modelId="{7A492A75-B7AC-4F71-A409-C15E85C7A29B}" type="presParOf" srcId="{9BFE31AB-75B0-4B83-BD44-5A90E260F897}" destId="{98C62ECE-70B5-48FA-9448-7A248D979677}" srcOrd="1" destOrd="0" presId="urn:microsoft.com/office/officeart/2008/layout/HalfCircleOrganizationChart"/>
    <dgm:cxn modelId="{F2AA154C-1420-4C29-B9AB-8E110FC35900}" type="presParOf" srcId="{9BFE31AB-75B0-4B83-BD44-5A90E260F897}" destId="{82C86B78-EFBF-445C-AEEE-03A6B8FFF24C}" srcOrd="2" destOrd="0" presId="urn:microsoft.com/office/officeart/2008/layout/HalfCircleOrganizationChart"/>
    <dgm:cxn modelId="{A8FD401B-CD70-4D58-A254-A87424F703C5}" type="presParOf" srcId="{9BFE31AB-75B0-4B83-BD44-5A90E260F897}" destId="{889C4428-A0B0-49DD-B3A2-F64025221258}" srcOrd="3" destOrd="0" presId="urn:microsoft.com/office/officeart/2008/layout/HalfCircleOrganizationChart"/>
    <dgm:cxn modelId="{336CFD27-7C5B-425C-B5F7-D32B74A90819}" type="presParOf" srcId="{2DC5315D-6639-40A0-9C4D-8C0307B5AF7F}" destId="{0EAF41B0-3E5A-47E2-94C8-96B16C2B1172}" srcOrd="1" destOrd="0" presId="urn:microsoft.com/office/officeart/2008/layout/HalfCircleOrganizationChart"/>
    <dgm:cxn modelId="{9B920D6B-E8E1-4FB6-96BF-C6EBAC7C0BF7}" type="presParOf" srcId="{0EAF41B0-3E5A-47E2-94C8-96B16C2B1172}" destId="{955761DF-C4AE-4120-AB13-A6863B3B3435}" srcOrd="0" destOrd="0" presId="urn:microsoft.com/office/officeart/2008/layout/HalfCircleOrganizationChart"/>
    <dgm:cxn modelId="{1C2149F0-1A17-43B4-8EE5-01E260C462F8}" type="presParOf" srcId="{0EAF41B0-3E5A-47E2-94C8-96B16C2B1172}" destId="{E18F7187-9201-4C55-BEEA-844C2E056F85}" srcOrd="1" destOrd="0" presId="urn:microsoft.com/office/officeart/2008/layout/HalfCircleOrganizationChart"/>
    <dgm:cxn modelId="{DDD711E3-F7EA-45D7-BFEF-31BD78D5D1CB}" type="presParOf" srcId="{E18F7187-9201-4C55-BEEA-844C2E056F85}" destId="{9F2E19C3-834B-40F2-BC0A-3D4169598251}" srcOrd="0" destOrd="0" presId="urn:microsoft.com/office/officeart/2008/layout/HalfCircleOrganizationChart"/>
    <dgm:cxn modelId="{52B0CD35-2B8D-49DC-849B-AD044DF30FAA}" type="presParOf" srcId="{9F2E19C3-834B-40F2-BC0A-3D4169598251}" destId="{8B9FE8C8-45F9-4CC7-9AF7-BF68765E0544}" srcOrd="0" destOrd="0" presId="urn:microsoft.com/office/officeart/2008/layout/HalfCircleOrganizationChart"/>
    <dgm:cxn modelId="{C4805B3E-9736-49B6-8FF6-B7D6476BC4A2}" type="presParOf" srcId="{9F2E19C3-834B-40F2-BC0A-3D4169598251}" destId="{5A532A4E-E9FE-4227-AAEB-9928AAD2D4F2}" srcOrd="1" destOrd="0" presId="urn:microsoft.com/office/officeart/2008/layout/HalfCircleOrganizationChart"/>
    <dgm:cxn modelId="{C6796BFC-424D-4E54-8A60-922602608F55}" type="presParOf" srcId="{9F2E19C3-834B-40F2-BC0A-3D4169598251}" destId="{DD90FD1C-AC88-481B-B92F-3006318CEB5E}" srcOrd="2" destOrd="0" presId="urn:microsoft.com/office/officeart/2008/layout/HalfCircleOrganizationChart"/>
    <dgm:cxn modelId="{0CE06866-ED2F-4EFE-8FC6-E2F75400D94E}" type="presParOf" srcId="{9F2E19C3-834B-40F2-BC0A-3D4169598251}" destId="{705CA661-D647-4D5A-AF54-4659D13E9778}" srcOrd="3" destOrd="0" presId="urn:microsoft.com/office/officeart/2008/layout/HalfCircleOrganizationChart"/>
    <dgm:cxn modelId="{1B0FF7D4-2C88-4053-B20A-B5770A5B538F}" type="presParOf" srcId="{E18F7187-9201-4C55-BEEA-844C2E056F85}" destId="{66A865A9-99E5-488A-966A-BA27EA474D6F}" srcOrd="1" destOrd="0" presId="urn:microsoft.com/office/officeart/2008/layout/HalfCircleOrganizationChart"/>
    <dgm:cxn modelId="{099F9669-5F02-4DD0-86E9-9C03E060114E}" type="presParOf" srcId="{E18F7187-9201-4C55-BEEA-844C2E056F85}" destId="{6681DCA3-76BD-4D17-A46F-57FDDF58F19D}" srcOrd="2" destOrd="0" presId="urn:microsoft.com/office/officeart/2008/layout/HalfCircleOrganizationChart"/>
    <dgm:cxn modelId="{379CCC12-628F-4B13-B442-0391F84EC34D}" type="presParOf" srcId="{0EAF41B0-3E5A-47E2-94C8-96B16C2B1172}" destId="{9D466D25-F1D7-4D44-A4E2-BB9326E6A3D8}" srcOrd="2" destOrd="0" presId="urn:microsoft.com/office/officeart/2008/layout/HalfCircleOrganizationChart"/>
    <dgm:cxn modelId="{5CDFBC41-2C2C-4AE5-9AFA-43EEEE3C64FD}" type="presParOf" srcId="{0EAF41B0-3E5A-47E2-94C8-96B16C2B1172}" destId="{0B438C5E-A29A-4624-943D-7BEF9A68E238}" srcOrd="3" destOrd="0" presId="urn:microsoft.com/office/officeart/2008/layout/HalfCircleOrganizationChart"/>
    <dgm:cxn modelId="{691646DA-5053-4FD7-B743-6B0AA196870E}" type="presParOf" srcId="{0B438C5E-A29A-4624-943D-7BEF9A68E238}" destId="{D2C8F9FB-A19A-439D-891E-53422C6C993D}" srcOrd="0" destOrd="0" presId="urn:microsoft.com/office/officeart/2008/layout/HalfCircleOrganizationChart"/>
    <dgm:cxn modelId="{1516D23B-AA93-472D-9E81-032E6C0716A3}" type="presParOf" srcId="{D2C8F9FB-A19A-439D-891E-53422C6C993D}" destId="{F662D932-F8A1-46CF-8F07-F6C2CE983D6C}" srcOrd="0" destOrd="0" presId="urn:microsoft.com/office/officeart/2008/layout/HalfCircleOrganizationChart"/>
    <dgm:cxn modelId="{0890302D-550F-4492-AD48-08D8AB20DF00}" type="presParOf" srcId="{D2C8F9FB-A19A-439D-891E-53422C6C993D}" destId="{8FE43333-2324-4781-987D-AA16F34B6BB7}" srcOrd="1" destOrd="0" presId="urn:microsoft.com/office/officeart/2008/layout/HalfCircleOrganizationChart"/>
    <dgm:cxn modelId="{219EC32C-0431-4B01-B273-36E519BEC437}" type="presParOf" srcId="{D2C8F9FB-A19A-439D-891E-53422C6C993D}" destId="{47E556A6-EC1C-4EB9-9C54-2023C32A701E}" srcOrd="2" destOrd="0" presId="urn:microsoft.com/office/officeart/2008/layout/HalfCircleOrganizationChart"/>
    <dgm:cxn modelId="{4B056B31-E8A3-4DCB-841C-1A2B1D2E9073}" type="presParOf" srcId="{D2C8F9FB-A19A-439D-891E-53422C6C993D}" destId="{D01FA8A7-B52E-460A-A08C-5876B2914F2E}" srcOrd="3" destOrd="0" presId="urn:microsoft.com/office/officeart/2008/layout/HalfCircleOrganizationChart"/>
    <dgm:cxn modelId="{33A240DC-638E-4772-A1DE-50E0471A8606}" type="presParOf" srcId="{0B438C5E-A29A-4624-943D-7BEF9A68E238}" destId="{CD7B15D6-A771-4BAB-8874-865748474ED4}" srcOrd="1" destOrd="0" presId="urn:microsoft.com/office/officeart/2008/layout/HalfCircleOrganizationChart"/>
    <dgm:cxn modelId="{CD2EF6DE-60B2-4B21-96CF-BBC63107682E}" type="presParOf" srcId="{0B438C5E-A29A-4624-943D-7BEF9A68E238}" destId="{2EE3CBAB-E99F-4BC6-A6A3-578C805DEC1E}" srcOrd="2" destOrd="0" presId="urn:microsoft.com/office/officeart/2008/layout/HalfCircleOrganizationChart"/>
    <dgm:cxn modelId="{0EA5CAB3-81EA-44DC-A198-5A40154FD37F}" type="presParOf" srcId="{0EAF41B0-3E5A-47E2-94C8-96B16C2B1172}" destId="{AF7994C1-D92E-4641-9D42-FD0F3EA04EA2}" srcOrd="4" destOrd="0" presId="urn:microsoft.com/office/officeart/2008/layout/HalfCircleOrganizationChart"/>
    <dgm:cxn modelId="{A65D7476-A67E-4638-BDC7-F169C376EBA1}" type="presParOf" srcId="{0EAF41B0-3E5A-47E2-94C8-96B16C2B1172}" destId="{167E5205-5FD0-4063-9F38-B426B217C7EC}" srcOrd="5" destOrd="0" presId="urn:microsoft.com/office/officeart/2008/layout/HalfCircleOrganizationChart"/>
    <dgm:cxn modelId="{4BC6B333-F680-4156-AB5C-F8F9D8C66AA8}" type="presParOf" srcId="{167E5205-5FD0-4063-9F38-B426B217C7EC}" destId="{3E1B5949-5980-4C84-941C-57BF43A01338}" srcOrd="0" destOrd="0" presId="urn:microsoft.com/office/officeart/2008/layout/HalfCircleOrganizationChart"/>
    <dgm:cxn modelId="{0C3E5407-7DBC-4EF2-8E3C-DBD0A0AC558F}" type="presParOf" srcId="{3E1B5949-5980-4C84-941C-57BF43A01338}" destId="{2E18CBC2-3940-4300-BF10-66B65CCEAE73}" srcOrd="0" destOrd="0" presId="urn:microsoft.com/office/officeart/2008/layout/HalfCircleOrganizationChart"/>
    <dgm:cxn modelId="{9A6ED88A-7DAF-49A5-90FB-932256DD0333}" type="presParOf" srcId="{3E1B5949-5980-4C84-941C-57BF43A01338}" destId="{710925F1-BE15-4808-8CF5-7ECE2F31E027}" srcOrd="1" destOrd="0" presId="urn:microsoft.com/office/officeart/2008/layout/HalfCircleOrganizationChart"/>
    <dgm:cxn modelId="{68565069-7031-4C48-BB6F-31ED9377757D}" type="presParOf" srcId="{3E1B5949-5980-4C84-941C-57BF43A01338}" destId="{EADA5977-2DF2-4027-A9D2-A7BB38C7E679}" srcOrd="2" destOrd="0" presId="urn:microsoft.com/office/officeart/2008/layout/HalfCircleOrganizationChart"/>
    <dgm:cxn modelId="{191890FA-5601-4B29-AE7E-0D389EFD44A9}" type="presParOf" srcId="{3E1B5949-5980-4C84-941C-57BF43A01338}" destId="{9816B501-410E-4639-8BBF-F1F23673A7FE}" srcOrd="3" destOrd="0" presId="urn:microsoft.com/office/officeart/2008/layout/HalfCircleOrganizationChart"/>
    <dgm:cxn modelId="{CF2228D4-BEA7-4ACA-96AE-ADB86D680886}" type="presParOf" srcId="{167E5205-5FD0-4063-9F38-B426B217C7EC}" destId="{E6DECE03-9400-4368-ACD9-AE72C9C7C16F}" srcOrd="1" destOrd="0" presId="urn:microsoft.com/office/officeart/2008/layout/HalfCircleOrganizationChart"/>
    <dgm:cxn modelId="{9DD5CDA6-C8AA-4803-8698-338F7492434A}" type="presParOf" srcId="{167E5205-5FD0-4063-9F38-B426B217C7EC}" destId="{873A6846-39EA-490D-9BDD-3784F421F367}" srcOrd="2" destOrd="0" presId="urn:microsoft.com/office/officeart/2008/layout/HalfCircleOrganizationChart"/>
    <dgm:cxn modelId="{FE83560D-D067-43FD-90BB-3CF524E6A0FE}" type="presParOf" srcId="{0EAF41B0-3E5A-47E2-94C8-96B16C2B1172}" destId="{4D86CBBD-BF32-49E5-97D0-2D8CE4BF4B08}" srcOrd="6" destOrd="0" presId="urn:microsoft.com/office/officeart/2008/layout/HalfCircleOrganizationChart"/>
    <dgm:cxn modelId="{19C8EDFD-F187-4395-86FB-713534F3EB0A}" type="presParOf" srcId="{0EAF41B0-3E5A-47E2-94C8-96B16C2B1172}" destId="{11F0E0C8-0BE7-4981-9763-E89C2CE1FDF7}" srcOrd="7" destOrd="0" presId="urn:microsoft.com/office/officeart/2008/layout/HalfCircleOrganizationChart"/>
    <dgm:cxn modelId="{A9DB9884-9096-4F39-850F-0CDF8712C3F1}" type="presParOf" srcId="{11F0E0C8-0BE7-4981-9763-E89C2CE1FDF7}" destId="{1790A5EB-84AE-4220-8BA2-891F5C94A13C}" srcOrd="0" destOrd="0" presId="urn:microsoft.com/office/officeart/2008/layout/HalfCircleOrganizationChart"/>
    <dgm:cxn modelId="{682C0174-419B-47F2-8542-F5DD3A4594D4}" type="presParOf" srcId="{1790A5EB-84AE-4220-8BA2-891F5C94A13C}" destId="{7B18380A-A7E7-446B-9BE3-658ACEC4750C}" srcOrd="0" destOrd="0" presId="urn:microsoft.com/office/officeart/2008/layout/HalfCircleOrganizationChart"/>
    <dgm:cxn modelId="{B455D580-8608-470E-8D4D-CEEEE5D901CD}" type="presParOf" srcId="{1790A5EB-84AE-4220-8BA2-891F5C94A13C}" destId="{A069453E-2F96-4EB7-B04C-1D8384A009BB}" srcOrd="1" destOrd="0" presId="urn:microsoft.com/office/officeart/2008/layout/HalfCircleOrganizationChart"/>
    <dgm:cxn modelId="{C79044D3-6061-4B7B-9AB8-63EDB355222A}" type="presParOf" srcId="{1790A5EB-84AE-4220-8BA2-891F5C94A13C}" destId="{16287D08-19DE-4AC5-90C2-DFDE100B5EB7}" srcOrd="2" destOrd="0" presId="urn:microsoft.com/office/officeart/2008/layout/HalfCircleOrganizationChart"/>
    <dgm:cxn modelId="{6BB24FDD-DA53-4971-AEF1-801D556EF901}" type="presParOf" srcId="{1790A5EB-84AE-4220-8BA2-891F5C94A13C}" destId="{7AA784AC-E528-4E54-BB4A-27D0E6F187DA}" srcOrd="3" destOrd="0" presId="urn:microsoft.com/office/officeart/2008/layout/HalfCircleOrganizationChart"/>
    <dgm:cxn modelId="{5B1AE5B7-CD24-4BAE-9377-A487593D7A0E}" type="presParOf" srcId="{11F0E0C8-0BE7-4981-9763-E89C2CE1FDF7}" destId="{CDDE1817-1751-4374-9263-5405BC7B099C}" srcOrd="1" destOrd="0" presId="urn:microsoft.com/office/officeart/2008/layout/HalfCircleOrganizationChart"/>
    <dgm:cxn modelId="{888598D1-074C-473A-BEC4-FBA55FA879BC}" type="presParOf" srcId="{11F0E0C8-0BE7-4981-9763-E89C2CE1FDF7}" destId="{9AC9DF36-E148-44D2-B55D-A5B4EA4298A8}" srcOrd="2" destOrd="0" presId="urn:microsoft.com/office/officeart/2008/layout/HalfCircleOrganizationChart"/>
    <dgm:cxn modelId="{4597752E-1636-4BCF-875F-371D3DB1E4F3}" type="presParOf" srcId="{2DC5315D-6639-40A0-9C4D-8C0307B5AF7F}" destId="{9040F35B-3B58-431A-88D7-2EBB61E3385C}" srcOrd="2" destOrd="0" presId="urn:microsoft.com/office/officeart/2008/layout/HalfCircleOrganizationChart"/>
    <dgm:cxn modelId="{1E438D39-16E1-448D-BDF6-CA1F5CA8343B}" type="presParOf" srcId="{E9917B5B-2860-403E-9B45-903DDFC5A60E}" destId="{12887DE9-D9D6-4044-8F4B-583CFDCB58AC}" srcOrd="2" destOrd="0" presId="urn:microsoft.com/office/officeart/2008/layout/HalfCircleOrganizationChart"/>
    <dgm:cxn modelId="{A7863D21-2891-490D-A846-47FFA638E4C7}" type="presParOf" srcId="{E9917B5B-2860-403E-9B45-903DDFC5A60E}" destId="{C19D51F3-95F5-4884-8D9E-B3386DA039B2}" srcOrd="3" destOrd="0" presId="urn:microsoft.com/office/officeart/2008/layout/HalfCircleOrganizationChart"/>
    <dgm:cxn modelId="{04FD5510-EE46-414F-8ACB-6D53234EF4E8}" type="presParOf" srcId="{C19D51F3-95F5-4884-8D9E-B3386DA039B2}" destId="{0822D4A9-F8B4-4883-BEF5-BAE799D3B813}" srcOrd="0" destOrd="0" presId="urn:microsoft.com/office/officeart/2008/layout/HalfCircleOrganizationChart"/>
    <dgm:cxn modelId="{9C806029-5894-4E41-85BB-62EA007AAB5A}" type="presParOf" srcId="{0822D4A9-F8B4-4883-BEF5-BAE799D3B813}" destId="{35A437EE-66B3-4DE6-9308-6796D534C92C}" srcOrd="0" destOrd="0" presId="urn:microsoft.com/office/officeart/2008/layout/HalfCircleOrganizationChart"/>
    <dgm:cxn modelId="{4FF71702-CD36-43E4-9AC1-287AE01EB6FF}" type="presParOf" srcId="{0822D4A9-F8B4-4883-BEF5-BAE799D3B813}" destId="{1B5664B1-FB95-46B9-AE89-3BAFB28C50C2}" srcOrd="1" destOrd="0" presId="urn:microsoft.com/office/officeart/2008/layout/HalfCircleOrganizationChart"/>
    <dgm:cxn modelId="{473E6A33-E90A-4D01-9225-E73A21AD775B}" type="presParOf" srcId="{0822D4A9-F8B4-4883-BEF5-BAE799D3B813}" destId="{9B67134F-E814-4305-8C9A-E388EA20DC27}" srcOrd="2" destOrd="0" presId="urn:microsoft.com/office/officeart/2008/layout/HalfCircleOrganizationChart"/>
    <dgm:cxn modelId="{81A2873F-AE13-4D35-A0DF-CD09570338B0}" type="presParOf" srcId="{0822D4A9-F8B4-4883-BEF5-BAE799D3B813}" destId="{F1183A86-A26E-400B-916E-0EBC79C4D287}" srcOrd="3" destOrd="0" presId="urn:microsoft.com/office/officeart/2008/layout/HalfCircleOrganizationChart"/>
    <dgm:cxn modelId="{C83962E4-C720-441C-9A82-B9E79E90033F}" type="presParOf" srcId="{C19D51F3-95F5-4884-8D9E-B3386DA039B2}" destId="{BB9939E7-0AC8-4C08-86DC-4C19BB7A3526}" srcOrd="1" destOrd="0" presId="urn:microsoft.com/office/officeart/2008/layout/HalfCircleOrganizationChart"/>
    <dgm:cxn modelId="{9BE56088-F2D3-4EB3-9BC0-6F114C200A15}" type="presParOf" srcId="{BB9939E7-0AC8-4C08-86DC-4C19BB7A3526}" destId="{BA027E95-8099-4DBE-B2A2-3E570553A3F1}" srcOrd="0" destOrd="0" presId="urn:microsoft.com/office/officeart/2008/layout/HalfCircleOrganizationChart"/>
    <dgm:cxn modelId="{8254A18E-8798-4E15-966D-8FF059080B0F}" type="presParOf" srcId="{BB9939E7-0AC8-4C08-86DC-4C19BB7A3526}" destId="{BDDC4149-95C8-47C7-8666-4C015B0B5B29}" srcOrd="1" destOrd="0" presId="urn:microsoft.com/office/officeart/2008/layout/HalfCircleOrganizationChart"/>
    <dgm:cxn modelId="{DC6ABD96-0516-4F23-A58A-3F5534ECE686}" type="presParOf" srcId="{BDDC4149-95C8-47C7-8666-4C015B0B5B29}" destId="{B5AC138A-D5ED-4E08-A93A-2633248A1F58}" srcOrd="0" destOrd="0" presId="urn:microsoft.com/office/officeart/2008/layout/HalfCircleOrganizationChart"/>
    <dgm:cxn modelId="{515CC162-C7B8-4A5F-B3EA-810AB7900F71}" type="presParOf" srcId="{B5AC138A-D5ED-4E08-A93A-2633248A1F58}" destId="{A46A88E2-2FBD-4B69-8F6C-795D65B9F8D8}" srcOrd="0" destOrd="0" presId="urn:microsoft.com/office/officeart/2008/layout/HalfCircleOrganizationChart"/>
    <dgm:cxn modelId="{790B3D8B-7880-4B97-8369-213063A16446}" type="presParOf" srcId="{B5AC138A-D5ED-4E08-A93A-2633248A1F58}" destId="{45831B9D-AC37-4DEB-B382-3EE9D38D8BAB}" srcOrd="1" destOrd="0" presId="urn:microsoft.com/office/officeart/2008/layout/HalfCircleOrganizationChart"/>
    <dgm:cxn modelId="{1ADA1200-F71B-432E-B995-CAC765F2DD0D}" type="presParOf" srcId="{B5AC138A-D5ED-4E08-A93A-2633248A1F58}" destId="{E587C40A-AF07-4E81-B1B0-643A4A38896F}" srcOrd="2" destOrd="0" presId="urn:microsoft.com/office/officeart/2008/layout/HalfCircleOrganizationChart"/>
    <dgm:cxn modelId="{88826847-A738-495B-ACED-31B383B60104}" type="presParOf" srcId="{B5AC138A-D5ED-4E08-A93A-2633248A1F58}" destId="{381B30B6-A7ED-47B8-AF49-C1DBEBBDF269}" srcOrd="3" destOrd="0" presId="urn:microsoft.com/office/officeart/2008/layout/HalfCircleOrganizationChart"/>
    <dgm:cxn modelId="{682D018D-2242-47C6-B5D7-46711B320E6B}" type="presParOf" srcId="{BDDC4149-95C8-47C7-8666-4C015B0B5B29}" destId="{25FD4635-0F33-4F98-B13C-37F873885D5D}" srcOrd="1" destOrd="0" presId="urn:microsoft.com/office/officeart/2008/layout/HalfCircleOrganizationChart"/>
    <dgm:cxn modelId="{C14AAE0B-4DF3-444A-BECA-7B12D1324F68}" type="presParOf" srcId="{25FD4635-0F33-4F98-B13C-37F873885D5D}" destId="{9775D25C-39C8-4093-B47E-9980B066257A}" srcOrd="0" destOrd="0" presId="urn:microsoft.com/office/officeart/2008/layout/HalfCircleOrganizationChart"/>
    <dgm:cxn modelId="{12918741-E777-4A03-A6BA-E0D0EBE38904}" type="presParOf" srcId="{25FD4635-0F33-4F98-B13C-37F873885D5D}" destId="{B418FCD0-4560-4936-B018-FC7B5F3B2589}" srcOrd="1" destOrd="0" presId="urn:microsoft.com/office/officeart/2008/layout/HalfCircleOrganizationChart"/>
    <dgm:cxn modelId="{E99BA07E-3183-416A-8923-8E2E941AFAFB}" type="presParOf" srcId="{B418FCD0-4560-4936-B018-FC7B5F3B2589}" destId="{BB31A3F7-194A-4ADF-B0F5-0137ABA25210}" srcOrd="0" destOrd="0" presId="urn:microsoft.com/office/officeart/2008/layout/HalfCircleOrganizationChart"/>
    <dgm:cxn modelId="{03C2F4B3-B5FD-4C33-B1F5-40D04EFF741F}" type="presParOf" srcId="{BB31A3F7-194A-4ADF-B0F5-0137ABA25210}" destId="{9DED4BEC-02E1-49C8-9B8A-6C58BCE3F5FA}" srcOrd="0" destOrd="0" presId="urn:microsoft.com/office/officeart/2008/layout/HalfCircleOrganizationChart"/>
    <dgm:cxn modelId="{9E737CCB-224E-46FF-83AD-21B3985ED0E4}" type="presParOf" srcId="{BB31A3F7-194A-4ADF-B0F5-0137ABA25210}" destId="{4409D209-D7F9-4A55-AA13-3A2D16248FF9}" srcOrd="1" destOrd="0" presId="urn:microsoft.com/office/officeart/2008/layout/HalfCircleOrganizationChart"/>
    <dgm:cxn modelId="{245B5409-81C4-4415-94F8-50E163785496}" type="presParOf" srcId="{BB31A3F7-194A-4ADF-B0F5-0137ABA25210}" destId="{9D57305C-3E72-4388-A0FF-9B70CD595599}" srcOrd="2" destOrd="0" presId="urn:microsoft.com/office/officeart/2008/layout/HalfCircleOrganizationChart"/>
    <dgm:cxn modelId="{74391F80-F63D-4862-8E21-4DE089695675}" type="presParOf" srcId="{BB31A3F7-194A-4ADF-B0F5-0137ABA25210}" destId="{335DFAD4-FB4F-45C4-9ABA-BB1F87DB7E22}" srcOrd="3" destOrd="0" presId="urn:microsoft.com/office/officeart/2008/layout/HalfCircleOrganizationChart"/>
    <dgm:cxn modelId="{05D5E162-255C-4D13-A914-265C960CEEBB}" type="presParOf" srcId="{B418FCD0-4560-4936-B018-FC7B5F3B2589}" destId="{46724311-3349-44BE-BC5C-9D598B75C354}" srcOrd="1" destOrd="0" presId="urn:microsoft.com/office/officeart/2008/layout/HalfCircleOrganizationChart"/>
    <dgm:cxn modelId="{64DB0651-45E4-41CB-9E7A-4246B8E661E6}" type="presParOf" srcId="{B418FCD0-4560-4936-B018-FC7B5F3B2589}" destId="{8A69219B-D56E-43DA-AD31-1AC06F248C44}" srcOrd="2" destOrd="0" presId="urn:microsoft.com/office/officeart/2008/layout/HalfCircleOrganizationChart"/>
    <dgm:cxn modelId="{DD5EBD15-0D56-458A-8A22-60C329198908}" type="presParOf" srcId="{BDDC4149-95C8-47C7-8666-4C015B0B5B29}" destId="{96A47457-EFDE-48C3-98D9-A474E0359C3B}" srcOrd="2" destOrd="0" presId="urn:microsoft.com/office/officeart/2008/layout/HalfCircleOrganizationChart"/>
    <dgm:cxn modelId="{02E32691-9DCE-4EAA-A14E-6361AF224062}" type="presParOf" srcId="{BB9939E7-0AC8-4C08-86DC-4C19BB7A3526}" destId="{F6454902-37C5-4977-A12F-81DB7191C6FD}" srcOrd="2" destOrd="0" presId="urn:microsoft.com/office/officeart/2008/layout/HalfCircleOrganizationChart"/>
    <dgm:cxn modelId="{CB3B1F62-2E7A-4F53-9CD3-C544778039E9}" type="presParOf" srcId="{BB9939E7-0AC8-4C08-86DC-4C19BB7A3526}" destId="{454F2313-1366-46EC-BCF5-BD4E1EB52E36}" srcOrd="3" destOrd="0" presId="urn:microsoft.com/office/officeart/2008/layout/HalfCircleOrganizationChart"/>
    <dgm:cxn modelId="{AEB28EEF-75AF-4E06-B06C-3431DFFA3842}" type="presParOf" srcId="{454F2313-1366-46EC-BCF5-BD4E1EB52E36}" destId="{1292245B-4C63-4CD5-9560-96ADC7BF0DF6}" srcOrd="0" destOrd="0" presId="urn:microsoft.com/office/officeart/2008/layout/HalfCircleOrganizationChart"/>
    <dgm:cxn modelId="{0EDC4D08-A9F3-4EBD-A4E9-044F4B26A1CC}" type="presParOf" srcId="{1292245B-4C63-4CD5-9560-96ADC7BF0DF6}" destId="{B791375B-FEE2-437A-A45D-FA1A069B9335}" srcOrd="0" destOrd="0" presId="urn:microsoft.com/office/officeart/2008/layout/HalfCircleOrganizationChart"/>
    <dgm:cxn modelId="{79DC1E70-CC30-4E4C-A992-EEB49E2A9AC3}" type="presParOf" srcId="{1292245B-4C63-4CD5-9560-96ADC7BF0DF6}" destId="{9F333A23-3FAF-4A13-94BA-45540CD837CA}" srcOrd="1" destOrd="0" presId="urn:microsoft.com/office/officeart/2008/layout/HalfCircleOrganizationChart"/>
    <dgm:cxn modelId="{E4A8BF50-FACC-4D62-88D5-21C8E0EB3DE0}" type="presParOf" srcId="{1292245B-4C63-4CD5-9560-96ADC7BF0DF6}" destId="{5E1BCC11-5C10-4B8A-BC27-D5E60901A36B}" srcOrd="2" destOrd="0" presId="urn:microsoft.com/office/officeart/2008/layout/HalfCircleOrganizationChart"/>
    <dgm:cxn modelId="{7C8724EF-FA0F-43A4-A420-002DA574E35C}" type="presParOf" srcId="{1292245B-4C63-4CD5-9560-96ADC7BF0DF6}" destId="{34AE7C54-B98E-4567-9A72-9DADC69BF75B}" srcOrd="3" destOrd="0" presId="urn:microsoft.com/office/officeart/2008/layout/HalfCircleOrganizationChart"/>
    <dgm:cxn modelId="{EBE621D3-1171-4787-A6D8-94E85A746027}" type="presParOf" srcId="{454F2313-1366-46EC-BCF5-BD4E1EB52E36}" destId="{A60E1303-68B2-4FCE-AF8B-7EE57CA13DA9}" srcOrd="1" destOrd="0" presId="urn:microsoft.com/office/officeart/2008/layout/HalfCircleOrganizationChart"/>
    <dgm:cxn modelId="{5CB7CDAD-6352-41CA-BEEB-87B7491E27BC}" type="presParOf" srcId="{A60E1303-68B2-4FCE-AF8B-7EE57CA13DA9}" destId="{589DFA4F-2C09-4644-92DE-A924EAB227F8}" srcOrd="0" destOrd="0" presId="urn:microsoft.com/office/officeart/2008/layout/HalfCircleOrganizationChart"/>
    <dgm:cxn modelId="{A01D9D68-83D6-43FB-BDF4-E1BE8209022F}" type="presParOf" srcId="{A60E1303-68B2-4FCE-AF8B-7EE57CA13DA9}" destId="{7D81F743-9002-4B6B-9F19-6100D83F695F}" srcOrd="1" destOrd="0" presId="urn:microsoft.com/office/officeart/2008/layout/HalfCircleOrganizationChart"/>
    <dgm:cxn modelId="{9C922480-E109-4D18-96D3-3F0847322B3D}" type="presParOf" srcId="{7D81F743-9002-4B6B-9F19-6100D83F695F}" destId="{001AF019-FD69-4A36-8FB4-126777706C04}" srcOrd="0" destOrd="0" presId="urn:microsoft.com/office/officeart/2008/layout/HalfCircleOrganizationChart"/>
    <dgm:cxn modelId="{494F0C5C-3094-4EE9-920D-41D6A160BFA1}" type="presParOf" srcId="{001AF019-FD69-4A36-8FB4-126777706C04}" destId="{6B1DAAE5-372F-4F2E-A3AF-DA81DE2B7C6A}" srcOrd="0" destOrd="0" presId="urn:microsoft.com/office/officeart/2008/layout/HalfCircleOrganizationChart"/>
    <dgm:cxn modelId="{D437AFA8-11A5-48A1-BEC2-8AE83BE0FB19}" type="presParOf" srcId="{001AF019-FD69-4A36-8FB4-126777706C04}" destId="{F1D13619-CC74-45A4-B176-5BFCECDD87FA}" srcOrd="1" destOrd="0" presId="urn:microsoft.com/office/officeart/2008/layout/HalfCircleOrganizationChart"/>
    <dgm:cxn modelId="{D71B24B4-C4DA-49AF-9324-C0233BDC606E}" type="presParOf" srcId="{001AF019-FD69-4A36-8FB4-126777706C04}" destId="{CD8CCC17-9650-4209-B74D-5623CBF7C4F2}" srcOrd="2" destOrd="0" presId="urn:microsoft.com/office/officeart/2008/layout/HalfCircleOrganizationChart"/>
    <dgm:cxn modelId="{E01A8022-0F81-4FD8-9C92-9235CBB5D566}" type="presParOf" srcId="{001AF019-FD69-4A36-8FB4-126777706C04}" destId="{33511060-9E1B-49DF-A35B-BB43C751E83F}" srcOrd="3" destOrd="0" presId="urn:microsoft.com/office/officeart/2008/layout/HalfCircleOrganizationChart"/>
    <dgm:cxn modelId="{3489C501-9EF8-46EB-BC1D-04F571F71D88}" type="presParOf" srcId="{7D81F743-9002-4B6B-9F19-6100D83F695F}" destId="{BC5F1E37-04D6-4553-9B91-42140A9A888E}" srcOrd="1" destOrd="0" presId="urn:microsoft.com/office/officeart/2008/layout/HalfCircleOrganizationChart"/>
    <dgm:cxn modelId="{ECDB10C6-EA3C-4984-BA2C-0EC19C63181F}" type="presParOf" srcId="{7D81F743-9002-4B6B-9F19-6100D83F695F}" destId="{7D58DB14-CFCD-476D-9E6D-9CB5976A46F5}" srcOrd="2" destOrd="0" presId="urn:microsoft.com/office/officeart/2008/layout/HalfCircleOrganizationChart"/>
    <dgm:cxn modelId="{D8FD59A5-7F0A-44C8-AD86-B65964EE6CB2}" type="presParOf" srcId="{A60E1303-68B2-4FCE-AF8B-7EE57CA13DA9}" destId="{8E55DB31-B5AE-4A51-B432-169085C71CF7}" srcOrd="2" destOrd="0" presId="urn:microsoft.com/office/officeart/2008/layout/HalfCircleOrganizationChart"/>
    <dgm:cxn modelId="{40A591B5-CECE-4443-8A72-059667089FD4}" type="presParOf" srcId="{A60E1303-68B2-4FCE-AF8B-7EE57CA13DA9}" destId="{19836CBB-1442-46CE-8D0F-00A7E987B367}" srcOrd="3" destOrd="0" presId="urn:microsoft.com/office/officeart/2008/layout/HalfCircleOrganizationChart"/>
    <dgm:cxn modelId="{1F8DD267-33B1-46A4-8FBC-E047954623EF}" type="presParOf" srcId="{19836CBB-1442-46CE-8D0F-00A7E987B367}" destId="{BD1D08B0-CD62-42FA-A954-A162B621EE0B}" srcOrd="0" destOrd="0" presId="urn:microsoft.com/office/officeart/2008/layout/HalfCircleOrganizationChart"/>
    <dgm:cxn modelId="{C67198CF-C2D0-445A-A759-0DDD1480CE7D}" type="presParOf" srcId="{BD1D08B0-CD62-42FA-A954-A162B621EE0B}" destId="{EA648374-39CF-424F-B10A-0F78A206BD94}" srcOrd="0" destOrd="0" presId="urn:microsoft.com/office/officeart/2008/layout/HalfCircleOrganizationChart"/>
    <dgm:cxn modelId="{46F7800A-CDB8-4326-8470-84F0206B2575}" type="presParOf" srcId="{BD1D08B0-CD62-42FA-A954-A162B621EE0B}" destId="{4ADA45E6-4470-45D0-941E-8060299E1C55}" srcOrd="1" destOrd="0" presId="urn:microsoft.com/office/officeart/2008/layout/HalfCircleOrganizationChart"/>
    <dgm:cxn modelId="{9D8EE514-8210-44C3-9E15-AAA701AF137A}" type="presParOf" srcId="{BD1D08B0-CD62-42FA-A954-A162B621EE0B}" destId="{BA295988-C734-4A7D-B1D8-0ED65AEAED12}" srcOrd="2" destOrd="0" presId="urn:microsoft.com/office/officeart/2008/layout/HalfCircleOrganizationChart"/>
    <dgm:cxn modelId="{E047A48C-521C-4F18-A3DA-033BC542D78D}" type="presParOf" srcId="{BD1D08B0-CD62-42FA-A954-A162B621EE0B}" destId="{07A34333-A317-4A72-8259-2F0E51483336}" srcOrd="3" destOrd="0" presId="urn:microsoft.com/office/officeart/2008/layout/HalfCircleOrganizationChart"/>
    <dgm:cxn modelId="{F7C94815-46BC-4987-B7C0-0663A3284D7E}" type="presParOf" srcId="{19836CBB-1442-46CE-8D0F-00A7E987B367}" destId="{AD59C5C1-AEDB-45B9-88A4-0722A93B25BD}" srcOrd="1" destOrd="0" presId="urn:microsoft.com/office/officeart/2008/layout/HalfCircleOrganizationChart"/>
    <dgm:cxn modelId="{5060683D-B71B-4897-91CE-AEDE74193287}" type="presParOf" srcId="{19836CBB-1442-46CE-8D0F-00A7E987B367}" destId="{570DB574-4E4F-47BD-A656-F472701BDCC8}" srcOrd="2" destOrd="0" presId="urn:microsoft.com/office/officeart/2008/layout/HalfCircleOrganizationChart"/>
    <dgm:cxn modelId="{AF720313-7EC4-47A5-9707-70965969EF6E}" type="presParOf" srcId="{A60E1303-68B2-4FCE-AF8B-7EE57CA13DA9}" destId="{A225D87E-F9CE-4A2B-824C-C720C07B5B10}" srcOrd="4" destOrd="0" presId="urn:microsoft.com/office/officeart/2008/layout/HalfCircleOrganizationChart"/>
    <dgm:cxn modelId="{19592226-2941-4D0A-9B33-163AF638D090}" type="presParOf" srcId="{A60E1303-68B2-4FCE-AF8B-7EE57CA13DA9}" destId="{896E7C6F-22C9-4E14-BD68-1EF2290AC2ED}" srcOrd="5" destOrd="0" presId="urn:microsoft.com/office/officeart/2008/layout/HalfCircleOrganizationChart"/>
    <dgm:cxn modelId="{55FFF51D-BD26-436A-A20C-40EE1AD4F039}" type="presParOf" srcId="{896E7C6F-22C9-4E14-BD68-1EF2290AC2ED}" destId="{FF98F8CF-5A2C-48DB-9BEF-5A184FF6EE2F}" srcOrd="0" destOrd="0" presId="urn:microsoft.com/office/officeart/2008/layout/HalfCircleOrganizationChart"/>
    <dgm:cxn modelId="{01D0FD2D-73CA-4539-9EA1-707C45A8B7F4}" type="presParOf" srcId="{FF98F8CF-5A2C-48DB-9BEF-5A184FF6EE2F}" destId="{57419611-961B-4B9B-B649-DA839A44E51C}" srcOrd="0" destOrd="0" presId="urn:microsoft.com/office/officeart/2008/layout/HalfCircleOrganizationChart"/>
    <dgm:cxn modelId="{F3C64CBA-3ED7-45AA-AA63-E7EB751D9F34}" type="presParOf" srcId="{FF98F8CF-5A2C-48DB-9BEF-5A184FF6EE2F}" destId="{966E7A87-DDA7-4AB3-82F7-16BC07DEC460}" srcOrd="1" destOrd="0" presId="urn:microsoft.com/office/officeart/2008/layout/HalfCircleOrganizationChart"/>
    <dgm:cxn modelId="{51D06214-B88D-46E8-9164-5D66974D045C}" type="presParOf" srcId="{FF98F8CF-5A2C-48DB-9BEF-5A184FF6EE2F}" destId="{9187EC64-4115-4B15-96D0-2594A1D082A0}" srcOrd="2" destOrd="0" presId="urn:microsoft.com/office/officeart/2008/layout/HalfCircleOrganizationChart"/>
    <dgm:cxn modelId="{2451A9EB-6F9C-4148-B659-9E67F36BE80F}" type="presParOf" srcId="{FF98F8CF-5A2C-48DB-9BEF-5A184FF6EE2F}" destId="{7A042778-249C-4F89-B100-54C6D21F77DC}" srcOrd="3" destOrd="0" presId="urn:microsoft.com/office/officeart/2008/layout/HalfCircleOrganizationChart"/>
    <dgm:cxn modelId="{A234D787-4B32-4889-8D5B-476CE4631EAA}" type="presParOf" srcId="{896E7C6F-22C9-4E14-BD68-1EF2290AC2ED}" destId="{F8B36F05-8F45-4635-8ED1-F6E15D191C2D}" srcOrd="1" destOrd="0" presId="urn:microsoft.com/office/officeart/2008/layout/HalfCircleOrganizationChart"/>
    <dgm:cxn modelId="{E413D58E-D32A-4174-9E1D-232A852A096F}" type="presParOf" srcId="{896E7C6F-22C9-4E14-BD68-1EF2290AC2ED}" destId="{34843E87-D2D4-4970-A70A-70D720A47373}" srcOrd="2" destOrd="0" presId="urn:microsoft.com/office/officeart/2008/layout/HalfCircleOrganizationChart"/>
    <dgm:cxn modelId="{4462AD99-0F93-43DA-BE51-7B1762239C68}" type="presParOf" srcId="{A60E1303-68B2-4FCE-AF8B-7EE57CA13DA9}" destId="{A3F4063E-0C1B-4E0E-9ED5-F8C975A27231}" srcOrd="6" destOrd="0" presId="urn:microsoft.com/office/officeart/2008/layout/HalfCircleOrganizationChart"/>
    <dgm:cxn modelId="{93DC3B59-8A6A-47B1-89D2-57A5F15009E6}" type="presParOf" srcId="{A60E1303-68B2-4FCE-AF8B-7EE57CA13DA9}" destId="{BF9A768A-C11A-496C-90A7-E55D650BC61C}" srcOrd="7" destOrd="0" presId="urn:microsoft.com/office/officeart/2008/layout/HalfCircleOrganizationChart"/>
    <dgm:cxn modelId="{6ADC8117-5059-4072-BF99-1496C033CF6F}" type="presParOf" srcId="{BF9A768A-C11A-496C-90A7-E55D650BC61C}" destId="{760FA0A3-CF1E-4CAB-BDD7-B59E2F19F87B}" srcOrd="0" destOrd="0" presId="urn:microsoft.com/office/officeart/2008/layout/HalfCircleOrganizationChart"/>
    <dgm:cxn modelId="{C72A8B9E-9596-4CEF-A80D-E1C4CEB3EC8B}" type="presParOf" srcId="{760FA0A3-CF1E-4CAB-BDD7-B59E2F19F87B}" destId="{64A99844-FAF0-4526-8C0D-1276BC687659}" srcOrd="0" destOrd="0" presId="urn:microsoft.com/office/officeart/2008/layout/HalfCircleOrganizationChart"/>
    <dgm:cxn modelId="{6454B7D7-FA4A-4646-BC26-91638669E1DF}" type="presParOf" srcId="{760FA0A3-CF1E-4CAB-BDD7-B59E2F19F87B}" destId="{6E7962F4-50DD-40AF-94B7-C2EE78F0BBFF}" srcOrd="1" destOrd="0" presId="urn:microsoft.com/office/officeart/2008/layout/HalfCircleOrganizationChart"/>
    <dgm:cxn modelId="{0A306B3B-11C7-4BD6-A0B8-03FCD679FA83}" type="presParOf" srcId="{760FA0A3-CF1E-4CAB-BDD7-B59E2F19F87B}" destId="{667E9049-D734-49C3-96EB-D871C37A1BEC}" srcOrd="2" destOrd="0" presId="urn:microsoft.com/office/officeart/2008/layout/HalfCircleOrganizationChart"/>
    <dgm:cxn modelId="{68D9A9D1-7788-4EF8-B381-52D9B5405220}" type="presParOf" srcId="{760FA0A3-CF1E-4CAB-BDD7-B59E2F19F87B}" destId="{BC1EDE51-CDB6-41B3-BF47-C0BF567C4406}" srcOrd="3" destOrd="0" presId="urn:microsoft.com/office/officeart/2008/layout/HalfCircleOrganizationChart"/>
    <dgm:cxn modelId="{95EDF86B-11B8-45A0-A67A-EF822C8EA495}" type="presParOf" srcId="{BF9A768A-C11A-496C-90A7-E55D650BC61C}" destId="{C6823C92-5C97-4F9D-AE09-3490C9911D31}" srcOrd="1" destOrd="0" presId="urn:microsoft.com/office/officeart/2008/layout/HalfCircleOrganizationChart"/>
    <dgm:cxn modelId="{30511943-3526-4454-946F-8D2DF9265562}" type="presParOf" srcId="{BF9A768A-C11A-496C-90A7-E55D650BC61C}" destId="{3BCEF844-08F1-4056-917D-278585000F50}" srcOrd="2" destOrd="0" presId="urn:microsoft.com/office/officeart/2008/layout/HalfCircleOrganizationChart"/>
    <dgm:cxn modelId="{F3EC1B08-89EA-40F8-94E3-EAB05A43B5CA}" type="presParOf" srcId="{454F2313-1366-46EC-BCF5-BD4E1EB52E36}" destId="{7B966487-E24A-4650-8692-41F44081D2C3}" srcOrd="2" destOrd="0" presId="urn:microsoft.com/office/officeart/2008/layout/HalfCircleOrganizationChart"/>
    <dgm:cxn modelId="{BB0DA795-BD09-43D9-B240-E224147E49D2}" type="presParOf" srcId="{C19D51F3-95F5-4884-8D9E-B3386DA039B2}" destId="{D4D07E1E-D84E-4237-96D1-BCE011454D4C}" srcOrd="2" destOrd="0" presId="urn:microsoft.com/office/officeart/2008/layout/HalfCircleOrganizationChart"/>
    <dgm:cxn modelId="{4B4A617F-FCAF-4627-BFB9-EA23232264BB}" type="presParOf" srcId="{8D43D7BE-7D6A-4D07-BA52-51055B2FA3F4}" destId="{8003EDFA-28B1-4A94-8AB7-E64E9CC7E2B2}" srcOrd="2" destOrd="0" presId="urn:microsoft.com/office/officeart/2008/layout/HalfCircleOrganizationChar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62B2CF2-EA5A-40BF-8957-3336DF8A2288}"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F94FAE7B-D7EA-42E1-B032-2D78C21A7043}">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يكون كل عنصر من عناصر المجتمع له فرصة معلومة لأن يكون أحد أعضاء العينة، فتتم المعاينة الاحتمالية بالقوانين الرياضية التي لا تدرك مجال لتدخل الشخص الباحث. </a:t>
          </a:r>
        </a:p>
      </dgm:t>
    </dgm:pt>
    <dgm:pt modelId="{AB2687F3-73C2-4748-A12F-BE7C37A1FACB}" type="parTrans" cxnId="{7DF7D6FF-E51B-4B84-B1C8-DA136CDD7958}">
      <dgm:prSet/>
      <dgm:spPr/>
      <dgm:t>
        <a:bodyPr/>
        <a:lstStyle/>
        <a:p>
          <a:pPr rtl="1"/>
          <a:endParaRPr lang="ar-EG"/>
        </a:p>
      </dgm:t>
    </dgm:pt>
    <dgm:pt modelId="{CC6C1649-24D8-49D9-9B87-1E0628D37257}" type="sibTrans" cxnId="{7DF7D6FF-E51B-4B84-B1C8-DA136CDD7958}">
      <dgm:prSet/>
      <dgm:spPr/>
      <dgm:t>
        <a:bodyPr/>
        <a:lstStyle/>
        <a:p>
          <a:pPr rtl="1"/>
          <a:endParaRPr lang="ar-EG"/>
        </a:p>
      </dgm:t>
    </dgm:pt>
    <dgm:pt modelId="{3A9FBFBF-0269-47D1-B03D-6AC4C928CE87}">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 يعطي هذا النوع من العينات الدراسية فرص متساوية ومعروفة لكل فرد من أفراد مجتمع الدراسة في احتمال اختيارها في عينة الدراسة، وإن استخدام هذا النوع يعطي ضمان للحصول على عينة ممثلة غير متحيزة يمكن تعميم نتائجها على جميع أفراد مجتمع </a:t>
          </a:r>
          <a:r>
            <a:rPr lang="ar-EG">
              <a:solidFill>
                <a:schemeClr val="bg1"/>
              </a:solidFill>
              <a:latin typeface="Sakkal Majalla" panose="02000000000000000000" pitchFamily="2" charset="-78"/>
              <a:cs typeface="Sakkal Majalla" panose="02000000000000000000" pitchFamily="2" charset="-78"/>
            </a:rPr>
            <a:t>الدراسة الأصلي.</a:t>
          </a:r>
          <a:endParaRPr lang="ar-EG" dirty="0">
            <a:solidFill>
              <a:schemeClr val="bg1"/>
            </a:solidFill>
            <a:latin typeface="Sakkal Majalla" panose="02000000000000000000" pitchFamily="2" charset="-78"/>
            <a:cs typeface="Sakkal Majalla" panose="02000000000000000000" pitchFamily="2" charset="-78"/>
          </a:endParaRPr>
        </a:p>
      </dgm:t>
    </dgm:pt>
    <dgm:pt modelId="{957A0C86-04C9-4A39-91FE-A7DD10528767}" type="parTrans" cxnId="{71A6EE41-EC00-4576-91AA-AB3B712820A8}">
      <dgm:prSet/>
      <dgm:spPr/>
      <dgm:t>
        <a:bodyPr/>
        <a:lstStyle/>
        <a:p>
          <a:pPr rtl="1"/>
          <a:endParaRPr lang="ar-EG"/>
        </a:p>
      </dgm:t>
    </dgm:pt>
    <dgm:pt modelId="{62C40E3B-762F-4F6C-A525-3A868A372ABF}" type="sibTrans" cxnId="{71A6EE41-EC00-4576-91AA-AB3B712820A8}">
      <dgm:prSet/>
      <dgm:spPr/>
      <dgm:t>
        <a:bodyPr/>
        <a:lstStyle/>
        <a:p>
          <a:pPr rtl="1"/>
          <a:endParaRPr lang="ar-EG"/>
        </a:p>
      </dgm:t>
    </dgm:pt>
    <dgm:pt modelId="{A5D76A14-8B71-47CE-8BF2-9421073DCAA0}" type="pres">
      <dgm:prSet presAssocID="{E62B2CF2-EA5A-40BF-8957-3336DF8A2288}" presName="vert0" presStyleCnt="0">
        <dgm:presLayoutVars>
          <dgm:dir/>
          <dgm:animOne val="branch"/>
          <dgm:animLvl val="lvl"/>
        </dgm:presLayoutVars>
      </dgm:prSet>
      <dgm:spPr/>
    </dgm:pt>
    <dgm:pt modelId="{F5599160-F187-4DB7-B49D-81A5C48B0507}" type="pres">
      <dgm:prSet presAssocID="{F94FAE7B-D7EA-42E1-B032-2D78C21A7043}" presName="thickLine" presStyleLbl="alignNode1" presStyleIdx="0" presStyleCnt="2"/>
      <dgm:spPr/>
    </dgm:pt>
    <dgm:pt modelId="{DA7AA247-69D9-453D-8FF3-CD4D8CDA0336}" type="pres">
      <dgm:prSet presAssocID="{F94FAE7B-D7EA-42E1-B032-2D78C21A7043}" presName="horz1" presStyleCnt="0"/>
      <dgm:spPr/>
    </dgm:pt>
    <dgm:pt modelId="{22A918BF-A3C0-4267-8FE1-4AD93DFEBAE7}" type="pres">
      <dgm:prSet presAssocID="{F94FAE7B-D7EA-42E1-B032-2D78C21A7043}" presName="tx1" presStyleLbl="revTx" presStyleIdx="0" presStyleCnt="2"/>
      <dgm:spPr/>
    </dgm:pt>
    <dgm:pt modelId="{CF9C3D70-2BC6-4373-BF83-62F9718DC7F9}" type="pres">
      <dgm:prSet presAssocID="{F94FAE7B-D7EA-42E1-B032-2D78C21A7043}" presName="vert1" presStyleCnt="0"/>
      <dgm:spPr/>
    </dgm:pt>
    <dgm:pt modelId="{77376FCE-39D7-4CF7-A9B3-E515508B9C6A}" type="pres">
      <dgm:prSet presAssocID="{3A9FBFBF-0269-47D1-B03D-6AC4C928CE87}" presName="thickLine" presStyleLbl="alignNode1" presStyleIdx="1" presStyleCnt="2"/>
      <dgm:spPr/>
    </dgm:pt>
    <dgm:pt modelId="{6D212E3B-723A-4CFC-90C5-B675CA0454BA}" type="pres">
      <dgm:prSet presAssocID="{3A9FBFBF-0269-47D1-B03D-6AC4C928CE87}" presName="horz1" presStyleCnt="0"/>
      <dgm:spPr/>
    </dgm:pt>
    <dgm:pt modelId="{80DF2F96-1CAD-4904-A333-CD7919592138}" type="pres">
      <dgm:prSet presAssocID="{3A9FBFBF-0269-47D1-B03D-6AC4C928CE87}" presName="tx1" presStyleLbl="revTx" presStyleIdx="1" presStyleCnt="2" custScaleY="193970"/>
      <dgm:spPr/>
    </dgm:pt>
    <dgm:pt modelId="{A3635F5B-D2EE-4620-84EA-009539B80455}" type="pres">
      <dgm:prSet presAssocID="{3A9FBFBF-0269-47D1-B03D-6AC4C928CE87}" presName="vert1" presStyleCnt="0"/>
      <dgm:spPr/>
    </dgm:pt>
  </dgm:ptLst>
  <dgm:cxnLst>
    <dgm:cxn modelId="{35844D04-7D0F-4E98-BD8D-368EE429CD5F}" type="presOf" srcId="{F94FAE7B-D7EA-42E1-B032-2D78C21A7043}" destId="{22A918BF-A3C0-4267-8FE1-4AD93DFEBAE7}" srcOrd="0" destOrd="0" presId="urn:microsoft.com/office/officeart/2008/layout/LinedList"/>
    <dgm:cxn modelId="{71A6EE41-EC00-4576-91AA-AB3B712820A8}" srcId="{E62B2CF2-EA5A-40BF-8957-3336DF8A2288}" destId="{3A9FBFBF-0269-47D1-B03D-6AC4C928CE87}" srcOrd="1" destOrd="0" parTransId="{957A0C86-04C9-4A39-91FE-A7DD10528767}" sibTransId="{62C40E3B-762F-4F6C-A525-3A868A372ABF}"/>
    <dgm:cxn modelId="{AF7B819D-53E2-4B7D-B1DC-524BCDE474D7}" type="presOf" srcId="{E62B2CF2-EA5A-40BF-8957-3336DF8A2288}" destId="{A5D76A14-8B71-47CE-8BF2-9421073DCAA0}" srcOrd="0" destOrd="0" presId="urn:microsoft.com/office/officeart/2008/layout/LinedList"/>
    <dgm:cxn modelId="{B796CCC8-9FA7-4387-8586-961EF2406EB5}" type="presOf" srcId="{3A9FBFBF-0269-47D1-B03D-6AC4C928CE87}" destId="{80DF2F96-1CAD-4904-A333-CD7919592138}" srcOrd="0" destOrd="0" presId="urn:microsoft.com/office/officeart/2008/layout/LinedList"/>
    <dgm:cxn modelId="{7DF7D6FF-E51B-4B84-B1C8-DA136CDD7958}" srcId="{E62B2CF2-EA5A-40BF-8957-3336DF8A2288}" destId="{F94FAE7B-D7EA-42E1-B032-2D78C21A7043}" srcOrd="0" destOrd="0" parTransId="{AB2687F3-73C2-4748-A12F-BE7C37A1FACB}" sibTransId="{CC6C1649-24D8-49D9-9B87-1E0628D37257}"/>
    <dgm:cxn modelId="{B0D10542-391F-428E-9EBE-C4E2B0BFDEF3}" type="presParOf" srcId="{A5D76A14-8B71-47CE-8BF2-9421073DCAA0}" destId="{F5599160-F187-4DB7-B49D-81A5C48B0507}" srcOrd="0" destOrd="0" presId="urn:microsoft.com/office/officeart/2008/layout/LinedList"/>
    <dgm:cxn modelId="{75F957B4-141B-4CE3-927C-5DBD068A9468}" type="presParOf" srcId="{A5D76A14-8B71-47CE-8BF2-9421073DCAA0}" destId="{DA7AA247-69D9-453D-8FF3-CD4D8CDA0336}" srcOrd="1" destOrd="0" presId="urn:microsoft.com/office/officeart/2008/layout/LinedList"/>
    <dgm:cxn modelId="{508FF0C1-A89C-4EE2-9950-57DB2DF8C125}" type="presParOf" srcId="{DA7AA247-69D9-453D-8FF3-CD4D8CDA0336}" destId="{22A918BF-A3C0-4267-8FE1-4AD93DFEBAE7}" srcOrd="0" destOrd="0" presId="urn:microsoft.com/office/officeart/2008/layout/LinedList"/>
    <dgm:cxn modelId="{0D032B86-CDD4-4E39-A5B7-22368A35087D}" type="presParOf" srcId="{DA7AA247-69D9-453D-8FF3-CD4D8CDA0336}" destId="{CF9C3D70-2BC6-4373-BF83-62F9718DC7F9}" srcOrd="1" destOrd="0" presId="urn:microsoft.com/office/officeart/2008/layout/LinedList"/>
    <dgm:cxn modelId="{8018A5AA-7999-4B44-A366-ED92AEC81A4E}" type="presParOf" srcId="{A5D76A14-8B71-47CE-8BF2-9421073DCAA0}" destId="{77376FCE-39D7-4CF7-A9B3-E515508B9C6A}" srcOrd="2" destOrd="0" presId="urn:microsoft.com/office/officeart/2008/layout/LinedList"/>
    <dgm:cxn modelId="{95A1B3B9-8B96-4487-9A3C-8B4095477B71}" type="presParOf" srcId="{A5D76A14-8B71-47CE-8BF2-9421073DCAA0}" destId="{6D212E3B-723A-4CFC-90C5-B675CA0454BA}" srcOrd="3" destOrd="0" presId="urn:microsoft.com/office/officeart/2008/layout/LinedList"/>
    <dgm:cxn modelId="{BDD03822-40A8-4DBD-9C59-8AC454B6B56C}" type="presParOf" srcId="{6D212E3B-723A-4CFC-90C5-B675CA0454BA}" destId="{80DF2F96-1CAD-4904-A333-CD7919592138}" srcOrd="0" destOrd="0" presId="urn:microsoft.com/office/officeart/2008/layout/LinedList"/>
    <dgm:cxn modelId="{504067BE-5132-42EE-913E-23684AB7E517}" type="presParOf" srcId="{6D212E3B-723A-4CFC-90C5-B675CA0454BA}" destId="{A3635F5B-D2EE-4620-84EA-009539B8045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62B2CF2-EA5A-40BF-8957-3336DF8A2288}"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3A9FBFBF-0269-47D1-B03D-6AC4C928CE87}">
      <dgm:prSet custT="1"/>
      <dgm:spPr/>
      <dgm:t>
        <a:bodyPr/>
        <a:lstStyle/>
        <a:p>
          <a:pPr algn="just" rtl="1"/>
          <a:r>
            <a:rPr lang="ar-EG" sz="3200" dirty="0">
              <a:solidFill>
                <a:schemeClr val="bg1"/>
              </a:solidFill>
              <a:latin typeface="Sakkal Majalla" panose="02000000000000000000" pitchFamily="2" charset="-78"/>
              <a:cs typeface="Sakkal Majalla" panose="02000000000000000000" pitchFamily="2" charset="-78"/>
            </a:rPr>
            <a:t> </a:t>
          </a:r>
          <a:r>
            <a:rPr lang="ar-EG" sz="3600" b="1" u="sng" dirty="0">
              <a:solidFill>
                <a:schemeClr val="accent2">
                  <a:lumMod val="60000"/>
                  <a:lumOff val="40000"/>
                </a:schemeClr>
              </a:solidFill>
              <a:latin typeface="Sakkal Majalla" panose="02000000000000000000" pitchFamily="2" charset="-78"/>
              <a:cs typeface="Sakkal Majalla" panose="02000000000000000000" pitchFamily="2" charset="-78"/>
            </a:rPr>
            <a:t>المعاينة غير المقيدة ( العينة العشوائية البسيطة)</a:t>
          </a:r>
        </a:p>
        <a:p>
          <a:pPr algn="just" rtl="1"/>
          <a:r>
            <a:rPr lang="ar-EG" sz="3600" dirty="0">
              <a:solidFill>
                <a:schemeClr val="bg1"/>
              </a:solidFill>
              <a:latin typeface="Sakkal Majalla" panose="02000000000000000000" pitchFamily="2" charset="-78"/>
              <a:cs typeface="Sakkal Majalla" panose="02000000000000000000" pitchFamily="2" charset="-78"/>
            </a:rPr>
            <a:t>حيث تعتبر العينة العشوائية البسيطة أبسط العينات العشوائية، ولكنها أصدق أنواع العينات أو أكثرها صلاحية، ويتم اختيارها وفق طرق سحب معينة تسمى طرق السحب العشوائي، ولا تتيح هذه الأساليب للباحث بالتدخل الشخصي في اختيار الوحدات التي يريد إدخالها للعينة، ويتم استخدام العينة العشوائية البسيطة عندما يكون مجتمع الدراسة أو المجتمع الإحصائي متجانساً.</a:t>
          </a:r>
        </a:p>
        <a:p>
          <a:pPr algn="just" rtl="1"/>
          <a:endParaRPr lang="ar-EG" sz="3200" dirty="0">
            <a:solidFill>
              <a:schemeClr val="bg1"/>
            </a:solidFill>
            <a:latin typeface="Sakkal Majalla" panose="02000000000000000000" pitchFamily="2" charset="-78"/>
            <a:cs typeface="Sakkal Majalla" panose="02000000000000000000" pitchFamily="2" charset="-78"/>
          </a:endParaRPr>
        </a:p>
      </dgm:t>
    </dgm:pt>
    <dgm:pt modelId="{957A0C86-04C9-4A39-91FE-A7DD10528767}" type="parTrans" cxnId="{71A6EE41-EC00-4576-91AA-AB3B712820A8}">
      <dgm:prSet/>
      <dgm:spPr/>
      <dgm:t>
        <a:bodyPr/>
        <a:lstStyle/>
        <a:p>
          <a:pPr rtl="1"/>
          <a:endParaRPr lang="ar-EG"/>
        </a:p>
      </dgm:t>
    </dgm:pt>
    <dgm:pt modelId="{62C40E3B-762F-4F6C-A525-3A868A372ABF}" type="sibTrans" cxnId="{71A6EE41-EC00-4576-91AA-AB3B712820A8}">
      <dgm:prSet/>
      <dgm:spPr/>
      <dgm:t>
        <a:bodyPr/>
        <a:lstStyle/>
        <a:p>
          <a:pPr rtl="1"/>
          <a:endParaRPr lang="ar-EG"/>
        </a:p>
      </dgm:t>
    </dgm:pt>
    <dgm:pt modelId="{A5D76A14-8B71-47CE-8BF2-9421073DCAA0}" type="pres">
      <dgm:prSet presAssocID="{E62B2CF2-EA5A-40BF-8957-3336DF8A2288}" presName="vert0" presStyleCnt="0">
        <dgm:presLayoutVars>
          <dgm:dir/>
          <dgm:animOne val="branch"/>
          <dgm:animLvl val="lvl"/>
        </dgm:presLayoutVars>
      </dgm:prSet>
      <dgm:spPr/>
    </dgm:pt>
    <dgm:pt modelId="{77376FCE-39D7-4CF7-A9B3-E515508B9C6A}" type="pres">
      <dgm:prSet presAssocID="{3A9FBFBF-0269-47D1-B03D-6AC4C928CE87}" presName="thickLine" presStyleLbl="alignNode1" presStyleIdx="0" presStyleCnt="1"/>
      <dgm:spPr/>
    </dgm:pt>
    <dgm:pt modelId="{6D212E3B-723A-4CFC-90C5-B675CA0454BA}" type="pres">
      <dgm:prSet presAssocID="{3A9FBFBF-0269-47D1-B03D-6AC4C928CE87}" presName="horz1" presStyleCnt="0"/>
      <dgm:spPr/>
    </dgm:pt>
    <dgm:pt modelId="{80DF2F96-1CAD-4904-A333-CD7919592138}" type="pres">
      <dgm:prSet presAssocID="{3A9FBFBF-0269-47D1-B03D-6AC4C928CE87}" presName="tx1" presStyleLbl="revTx" presStyleIdx="0" presStyleCnt="1" custScaleY="193970"/>
      <dgm:spPr/>
    </dgm:pt>
    <dgm:pt modelId="{A3635F5B-D2EE-4620-84EA-009539B80455}" type="pres">
      <dgm:prSet presAssocID="{3A9FBFBF-0269-47D1-B03D-6AC4C928CE87}" presName="vert1" presStyleCnt="0"/>
      <dgm:spPr/>
    </dgm:pt>
  </dgm:ptLst>
  <dgm:cxnLst>
    <dgm:cxn modelId="{71A6EE41-EC00-4576-91AA-AB3B712820A8}" srcId="{E62B2CF2-EA5A-40BF-8957-3336DF8A2288}" destId="{3A9FBFBF-0269-47D1-B03D-6AC4C928CE87}" srcOrd="0" destOrd="0" parTransId="{957A0C86-04C9-4A39-91FE-A7DD10528767}" sibTransId="{62C40E3B-762F-4F6C-A525-3A868A372ABF}"/>
    <dgm:cxn modelId="{AF7B819D-53E2-4B7D-B1DC-524BCDE474D7}" type="presOf" srcId="{E62B2CF2-EA5A-40BF-8957-3336DF8A2288}" destId="{A5D76A14-8B71-47CE-8BF2-9421073DCAA0}" srcOrd="0" destOrd="0" presId="urn:microsoft.com/office/officeart/2008/layout/LinedList"/>
    <dgm:cxn modelId="{B796CCC8-9FA7-4387-8586-961EF2406EB5}" type="presOf" srcId="{3A9FBFBF-0269-47D1-B03D-6AC4C928CE87}" destId="{80DF2F96-1CAD-4904-A333-CD7919592138}" srcOrd="0" destOrd="0" presId="urn:microsoft.com/office/officeart/2008/layout/LinedList"/>
    <dgm:cxn modelId="{8018A5AA-7999-4B44-A366-ED92AEC81A4E}" type="presParOf" srcId="{A5D76A14-8B71-47CE-8BF2-9421073DCAA0}" destId="{77376FCE-39D7-4CF7-A9B3-E515508B9C6A}" srcOrd="0" destOrd="0" presId="urn:microsoft.com/office/officeart/2008/layout/LinedList"/>
    <dgm:cxn modelId="{95A1B3B9-8B96-4487-9A3C-8B4095477B71}" type="presParOf" srcId="{A5D76A14-8B71-47CE-8BF2-9421073DCAA0}" destId="{6D212E3B-723A-4CFC-90C5-B675CA0454BA}" srcOrd="1" destOrd="0" presId="urn:microsoft.com/office/officeart/2008/layout/LinedList"/>
    <dgm:cxn modelId="{BDD03822-40A8-4DBD-9C59-8AC454B6B56C}" type="presParOf" srcId="{6D212E3B-723A-4CFC-90C5-B675CA0454BA}" destId="{80DF2F96-1CAD-4904-A333-CD7919592138}" srcOrd="0" destOrd="0" presId="urn:microsoft.com/office/officeart/2008/layout/LinedList"/>
    <dgm:cxn modelId="{504067BE-5132-42EE-913E-23684AB7E517}" type="presParOf" srcId="{6D212E3B-723A-4CFC-90C5-B675CA0454BA}" destId="{A3635F5B-D2EE-4620-84EA-009539B8045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8C9DF3B-8A5B-4334-B682-2C4DBF58D330}" type="doc">
      <dgm:prSet loTypeId="urn:microsoft.com/office/officeart/2005/8/layout/vList5" loCatId="list" qsTypeId="urn:microsoft.com/office/officeart/2005/8/quickstyle/simple3" qsCatId="simple" csTypeId="urn:microsoft.com/office/officeart/2005/8/colors/accent1_2" csCatId="accent1" phldr="1"/>
      <dgm:spPr/>
      <dgm:t>
        <a:bodyPr/>
        <a:lstStyle/>
        <a:p>
          <a:pPr rtl="1"/>
          <a:endParaRPr lang="ar-EG"/>
        </a:p>
      </dgm:t>
    </dgm:pt>
    <dgm:pt modelId="{2BAD782C-FFFC-4C69-AD9E-8DD601D9F76C}">
      <dgm:prSet phldrT="[نص]" custT="1"/>
      <dgm:spPr/>
      <dgm:t>
        <a:bodyPr/>
        <a:lstStyle/>
        <a:p>
          <a:pPr rtl="1"/>
          <a:r>
            <a:rPr lang="ar-EG" sz="3600" dirty="0"/>
            <a:t>أولا: العينة الطبقية</a:t>
          </a:r>
        </a:p>
        <a:p>
          <a:pPr rtl="1"/>
          <a:r>
            <a:rPr lang="en-US" sz="3600" dirty="0"/>
            <a:t>Stratified Sample</a:t>
          </a:r>
          <a:r>
            <a:rPr lang="ar-EG" sz="3600" dirty="0"/>
            <a:t> </a:t>
          </a:r>
        </a:p>
      </dgm:t>
    </dgm:pt>
    <dgm:pt modelId="{4D834EA2-6F70-4870-963E-79476C4785EA}" type="parTrans" cxnId="{3E6ADBB8-0672-41C5-A5C7-5AF49A593844}">
      <dgm:prSet/>
      <dgm:spPr/>
      <dgm:t>
        <a:bodyPr/>
        <a:lstStyle/>
        <a:p>
          <a:pPr rtl="1"/>
          <a:endParaRPr lang="ar-EG"/>
        </a:p>
      </dgm:t>
    </dgm:pt>
    <dgm:pt modelId="{F41CC18F-30B0-4BC1-BE3A-54C6B2F9D427}" type="sibTrans" cxnId="{3E6ADBB8-0672-41C5-A5C7-5AF49A593844}">
      <dgm:prSet/>
      <dgm:spPr/>
      <dgm:t>
        <a:bodyPr/>
        <a:lstStyle/>
        <a:p>
          <a:pPr rtl="1"/>
          <a:endParaRPr lang="ar-EG"/>
        </a:p>
      </dgm:t>
    </dgm:pt>
    <dgm:pt modelId="{5D6786EF-4970-4E18-92A4-80EC633BB812}">
      <dgm:prSet phldrT="[نص]" custT="1"/>
      <dgm:spPr/>
      <dgm:t>
        <a:bodyPr/>
        <a:lstStyle/>
        <a:p>
          <a:pPr rtl="1"/>
          <a:r>
            <a:rPr lang="ar-EG" sz="3000" dirty="0">
              <a:latin typeface="Sakkal Majalla" panose="02000000000000000000" pitchFamily="2" charset="-78"/>
              <a:cs typeface="Sakkal Majalla" panose="02000000000000000000" pitchFamily="2" charset="-78"/>
            </a:rPr>
            <a:t>إن العينة العشوائية الطبقية تعد أفضل الطرق لسحب العينة من المجتمع غير المتناسق، في حين تضمن العينة الطبقية سحب عينة عشوائية من كل طبقات المجتمع وبحجم يتناسب مع حجم الطبقة في المجتمع، ليصبح مجموع تلك العينات العشوائية البسيطة المسحوبة من طبقات المجتمع المختلفة هو عينة المجتمع.</a:t>
          </a:r>
        </a:p>
      </dgm:t>
    </dgm:pt>
    <dgm:pt modelId="{424EEFA8-48A6-49BB-A57C-CB3D0DFE2A32}" type="parTrans" cxnId="{8CA5D9D6-425E-4809-B354-EBC05C2258A5}">
      <dgm:prSet/>
      <dgm:spPr/>
      <dgm:t>
        <a:bodyPr/>
        <a:lstStyle/>
        <a:p>
          <a:pPr rtl="1"/>
          <a:endParaRPr lang="ar-EG"/>
        </a:p>
      </dgm:t>
    </dgm:pt>
    <dgm:pt modelId="{0A4EB105-6F56-401A-9030-6609FEDC039B}" type="sibTrans" cxnId="{8CA5D9D6-425E-4809-B354-EBC05C2258A5}">
      <dgm:prSet/>
      <dgm:spPr/>
      <dgm:t>
        <a:bodyPr/>
        <a:lstStyle/>
        <a:p>
          <a:pPr rtl="1"/>
          <a:endParaRPr lang="ar-EG"/>
        </a:p>
      </dgm:t>
    </dgm:pt>
    <dgm:pt modelId="{63784E3D-09A3-44A8-8548-6A2DD6F79829}">
      <dgm:prSet phldrT="[نص]" custT="1"/>
      <dgm:spPr/>
      <dgm:t>
        <a:bodyPr/>
        <a:lstStyle/>
        <a:p>
          <a:pPr rtl="1"/>
          <a:r>
            <a:rPr lang="ar-EG" sz="3000" dirty="0">
              <a:latin typeface="Sakkal Majalla" panose="02000000000000000000" pitchFamily="2" charset="-78"/>
              <a:cs typeface="Sakkal Majalla" panose="02000000000000000000" pitchFamily="2" charset="-78"/>
            </a:rPr>
            <a:t>تتطلب العينة العشوائية الطبقية توفر التجانس لظاهرة معينة (يوجد تجانس داخل كل طبقة مع عدم وجود شرط التجانس بين الطبقات الكلية). </a:t>
          </a:r>
        </a:p>
      </dgm:t>
    </dgm:pt>
    <dgm:pt modelId="{D2C170FF-791B-4A55-A905-045A916493E5}" type="parTrans" cxnId="{B804AF49-4EF1-4A4D-BAFC-87AD593393D1}">
      <dgm:prSet/>
      <dgm:spPr/>
      <dgm:t>
        <a:bodyPr/>
        <a:lstStyle/>
        <a:p>
          <a:pPr rtl="1"/>
          <a:endParaRPr lang="ar-EG"/>
        </a:p>
      </dgm:t>
    </dgm:pt>
    <dgm:pt modelId="{63AF10B0-C095-49E9-95FC-CF5BB68D4605}" type="sibTrans" cxnId="{B804AF49-4EF1-4A4D-BAFC-87AD593393D1}">
      <dgm:prSet/>
      <dgm:spPr/>
      <dgm:t>
        <a:bodyPr/>
        <a:lstStyle/>
        <a:p>
          <a:pPr rtl="1"/>
          <a:endParaRPr lang="ar-EG"/>
        </a:p>
      </dgm:t>
    </dgm:pt>
    <dgm:pt modelId="{43745000-255D-4462-9184-EE1F7F18E2D9}">
      <dgm:prSet phldrT="[نص]" custT="1"/>
      <dgm:spPr/>
      <dgm:t>
        <a:bodyPr/>
        <a:lstStyle/>
        <a:p>
          <a:pPr rtl="1"/>
          <a:r>
            <a:rPr lang="ar-EG" sz="3000" dirty="0">
              <a:latin typeface="Sakkal Majalla" panose="02000000000000000000" pitchFamily="2" charset="-78"/>
              <a:cs typeface="Sakkal Majalla" panose="02000000000000000000" pitchFamily="2" charset="-78"/>
            </a:rPr>
            <a:t>تقسيم المجتمع إلى مجموعات جزئية من الطبقات ذات الصلة يعني بأن العينة ستكون أكثر تمثيلا للمجتمع. </a:t>
          </a:r>
        </a:p>
      </dgm:t>
    </dgm:pt>
    <dgm:pt modelId="{18BA6936-1187-4617-9300-0A1821E65D1B}" type="parTrans" cxnId="{E21ACCE0-3D99-49E7-910E-619C543BD546}">
      <dgm:prSet/>
      <dgm:spPr/>
      <dgm:t>
        <a:bodyPr/>
        <a:lstStyle/>
        <a:p>
          <a:pPr rtl="1"/>
          <a:endParaRPr lang="ar-EG"/>
        </a:p>
      </dgm:t>
    </dgm:pt>
    <dgm:pt modelId="{D1FE0D58-7346-4B78-AB26-75831527EE3E}" type="sibTrans" cxnId="{E21ACCE0-3D99-49E7-910E-619C543BD546}">
      <dgm:prSet/>
      <dgm:spPr/>
      <dgm:t>
        <a:bodyPr/>
        <a:lstStyle/>
        <a:p>
          <a:pPr rtl="1"/>
          <a:endParaRPr lang="ar-EG"/>
        </a:p>
      </dgm:t>
    </dgm:pt>
    <dgm:pt modelId="{AF55EDB0-5A21-44DF-A177-AFA3AAE92DA5}" type="pres">
      <dgm:prSet presAssocID="{A8C9DF3B-8A5B-4334-B682-2C4DBF58D330}" presName="Name0" presStyleCnt="0">
        <dgm:presLayoutVars>
          <dgm:dir val="rev"/>
          <dgm:animLvl val="lvl"/>
          <dgm:resizeHandles val="exact"/>
        </dgm:presLayoutVars>
      </dgm:prSet>
      <dgm:spPr/>
    </dgm:pt>
    <dgm:pt modelId="{FA649D70-CB26-4B3E-B2BB-BAB7353725C6}" type="pres">
      <dgm:prSet presAssocID="{2BAD782C-FFFC-4C69-AD9E-8DD601D9F76C}" presName="linNode" presStyleCnt="0"/>
      <dgm:spPr/>
    </dgm:pt>
    <dgm:pt modelId="{197F89E6-2371-48D8-A178-89E845297C88}" type="pres">
      <dgm:prSet presAssocID="{2BAD782C-FFFC-4C69-AD9E-8DD601D9F76C}" presName="parentText" presStyleLbl="node1" presStyleIdx="0" presStyleCnt="1" custScaleX="92084">
        <dgm:presLayoutVars>
          <dgm:chMax val="1"/>
          <dgm:bulletEnabled val="1"/>
        </dgm:presLayoutVars>
      </dgm:prSet>
      <dgm:spPr/>
    </dgm:pt>
    <dgm:pt modelId="{485AF546-C317-4397-9252-8886D814F2F9}" type="pres">
      <dgm:prSet presAssocID="{2BAD782C-FFFC-4C69-AD9E-8DD601D9F76C}" presName="descendantText" presStyleLbl="alignAccFollowNode1" presStyleIdx="0" presStyleCnt="1" custScaleX="173223" custScaleY="118376">
        <dgm:presLayoutVars>
          <dgm:bulletEnabled val="1"/>
        </dgm:presLayoutVars>
      </dgm:prSet>
      <dgm:spPr/>
    </dgm:pt>
  </dgm:ptLst>
  <dgm:cxnLst>
    <dgm:cxn modelId="{01178623-9A6C-4060-A6DF-528531762061}" type="presOf" srcId="{43745000-255D-4462-9184-EE1F7F18E2D9}" destId="{485AF546-C317-4397-9252-8886D814F2F9}" srcOrd="0" destOrd="2" presId="urn:microsoft.com/office/officeart/2005/8/layout/vList5"/>
    <dgm:cxn modelId="{092BBA33-4432-44DC-BE7E-0CD3F75BA138}" type="presOf" srcId="{A8C9DF3B-8A5B-4334-B682-2C4DBF58D330}" destId="{AF55EDB0-5A21-44DF-A177-AFA3AAE92DA5}" srcOrd="0" destOrd="0" presId="urn:microsoft.com/office/officeart/2005/8/layout/vList5"/>
    <dgm:cxn modelId="{09FE5739-5801-4E0F-8C88-A9A024051EF4}" type="presOf" srcId="{63784E3D-09A3-44A8-8548-6A2DD6F79829}" destId="{485AF546-C317-4397-9252-8886D814F2F9}" srcOrd="0" destOrd="1" presId="urn:microsoft.com/office/officeart/2005/8/layout/vList5"/>
    <dgm:cxn modelId="{B804AF49-4EF1-4A4D-BAFC-87AD593393D1}" srcId="{2BAD782C-FFFC-4C69-AD9E-8DD601D9F76C}" destId="{63784E3D-09A3-44A8-8548-6A2DD6F79829}" srcOrd="1" destOrd="0" parTransId="{D2C170FF-791B-4A55-A905-045A916493E5}" sibTransId="{63AF10B0-C095-49E9-95FC-CF5BB68D4605}"/>
    <dgm:cxn modelId="{0D9F4E6B-0160-453B-BA4C-FE7AC0E0FB95}" type="presOf" srcId="{2BAD782C-FFFC-4C69-AD9E-8DD601D9F76C}" destId="{197F89E6-2371-48D8-A178-89E845297C88}" srcOrd="0" destOrd="0" presId="urn:microsoft.com/office/officeart/2005/8/layout/vList5"/>
    <dgm:cxn modelId="{377DDD7C-D200-46A6-8C4F-F89AC779B100}" type="presOf" srcId="{5D6786EF-4970-4E18-92A4-80EC633BB812}" destId="{485AF546-C317-4397-9252-8886D814F2F9}" srcOrd="0" destOrd="0" presId="urn:microsoft.com/office/officeart/2005/8/layout/vList5"/>
    <dgm:cxn modelId="{3E6ADBB8-0672-41C5-A5C7-5AF49A593844}" srcId="{A8C9DF3B-8A5B-4334-B682-2C4DBF58D330}" destId="{2BAD782C-FFFC-4C69-AD9E-8DD601D9F76C}" srcOrd="0" destOrd="0" parTransId="{4D834EA2-6F70-4870-963E-79476C4785EA}" sibTransId="{F41CC18F-30B0-4BC1-BE3A-54C6B2F9D427}"/>
    <dgm:cxn modelId="{8CA5D9D6-425E-4809-B354-EBC05C2258A5}" srcId="{2BAD782C-FFFC-4C69-AD9E-8DD601D9F76C}" destId="{5D6786EF-4970-4E18-92A4-80EC633BB812}" srcOrd="0" destOrd="0" parTransId="{424EEFA8-48A6-49BB-A57C-CB3D0DFE2A32}" sibTransId="{0A4EB105-6F56-401A-9030-6609FEDC039B}"/>
    <dgm:cxn modelId="{E21ACCE0-3D99-49E7-910E-619C543BD546}" srcId="{2BAD782C-FFFC-4C69-AD9E-8DD601D9F76C}" destId="{43745000-255D-4462-9184-EE1F7F18E2D9}" srcOrd="2" destOrd="0" parTransId="{18BA6936-1187-4617-9300-0A1821E65D1B}" sibTransId="{D1FE0D58-7346-4B78-AB26-75831527EE3E}"/>
    <dgm:cxn modelId="{DA8881E1-C518-45C8-9487-796341F2D172}" type="presParOf" srcId="{AF55EDB0-5A21-44DF-A177-AFA3AAE92DA5}" destId="{FA649D70-CB26-4B3E-B2BB-BAB7353725C6}" srcOrd="0" destOrd="0" presId="urn:microsoft.com/office/officeart/2005/8/layout/vList5"/>
    <dgm:cxn modelId="{E120B25A-F130-46D1-872F-98E7F1E76362}" type="presParOf" srcId="{FA649D70-CB26-4B3E-B2BB-BAB7353725C6}" destId="{197F89E6-2371-48D8-A178-89E845297C88}" srcOrd="0" destOrd="0" presId="urn:microsoft.com/office/officeart/2005/8/layout/vList5"/>
    <dgm:cxn modelId="{4F04C354-3FBC-43D4-98A6-FC0690EB2C6E}" type="presParOf" srcId="{FA649D70-CB26-4B3E-B2BB-BAB7353725C6}" destId="{485AF546-C317-4397-9252-8886D814F2F9}"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51ED929-DC78-4BFC-90DD-99A4876C5998}" type="doc">
      <dgm:prSet loTypeId="urn:microsoft.com/office/officeart/2008/layout/LinedList" loCatId="list" qsTypeId="urn:microsoft.com/office/officeart/2005/8/quickstyle/simple3" qsCatId="simple" csTypeId="urn:microsoft.com/office/officeart/2005/8/colors/accent3_1" csCatId="accent3" phldr="1"/>
      <dgm:spPr/>
      <dgm:t>
        <a:bodyPr/>
        <a:lstStyle/>
        <a:p>
          <a:pPr rtl="1"/>
          <a:endParaRPr lang="ar-EG"/>
        </a:p>
      </dgm:t>
    </dgm:pt>
    <dgm:pt modelId="{3E87E873-3FD7-4A22-9BA6-0302F18F6EFF}">
      <dgm:prSet phldrT="[نص]"/>
      <dgm:spPr/>
      <dgm:t>
        <a:bodyPr/>
        <a:lstStyle/>
        <a:p>
          <a:pPr rtl="1"/>
          <a:r>
            <a:rPr lang="ar-EG" dirty="0">
              <a:solidFill>
                <a:schemeClr val="accent2">
                  <a:lumMod val="60000"/>
                  <a:lumOff val="40000"/>
                </a:schemeClr>
              </a:solidFill>
            </a:rPr>
            <a:t>عينة عشوائية طبقية متساوية </a:t>
          </a:r>
        </a:p>
      </dgm:t>
    </dgm:pt>
    <dgm:pt modelId="{5318787A-3198-4E4A-96FA-0F4FAB423D11}" type="parTrans" cxnId="{38E1A32E-92D3-469F-AE48-2963CD235D1A}">
      <dgm:prSet/>
      <dgm:spPr/>
      <dgm:t>
        <a:bodyPr/>
        <a:lstStyle/>
        <a:p>
          <a:pPr rtl="1"/>
          <a:endParaRPr lang="ar-EG"/>
        </a:p>
      </dgm:t>
    </dgm:pt>
    <dgm:pt modelId="{7095F6CA-2FAF-4930-B954-823BFCCE10FD}" type="sibTrans" cxnId="{38E1A32E-92D3-469F-AE48-2963CD235D1A}">
      <dgm:prSet/>
      <dgm:spPr/>
      <dgm:t>
        <a:bodyPr/>
        <a:lstStyle/>
        <a:p>
          <a:pPr rtl="1"/>
          <a:endParaRPr lang="ar-EG"/>
        </a:p>
      </dgm:t>
    </dgm:pt>
    <dgm:pt modelId="{32B7D53F-1DA6-4F8B-A792-151D0984057D}">
      <dgm:prSet phldrT="[نص]" custT="1"/>
      <dgm:spPr/>
      <dgm:t>
        <a:bodyPr/>
        <a:lstStyle/>
        <a:p>
          <a:pPr algn="just" rtl="1"/>
          <a:r>
            <a:rPr lang="ar-EG" sz="4800" dirty="0">
              <a:solidFill>
                <a:schemeClr val="bg1"/>
              </a:solidFill>
              <a:latin typeface="Sakkal Majalla" panose="02000000000000000000" pitchFamily="2" charset="-78"/>
              <a:cs typeface="Sakkal Majalla" panose="02000000000000000000" pitchFamily="2" charset="-78"/>
            </a:rPr>
            <a:t>تقسم العينة الكلية على الطبقات بالتساوي</a:t>
          </a:r>
        </a:p>
      </dgm:t>
    </dgm:pt>
    <dgm:pt modelId="{23FD47C0-BB2C-42DC-B557-CB2F56A08D3E}" type="parTrans" cxnId="{5B25AE36-BF6A-42C2-AFF4-608767A55D1C}">
      <dgm:prSet/>
      <dgm:spPr/>
      <dgm:t>
        <a:bodyPr/>
        <a:lstStyle/>
        <a:p>
          <a:pPr rtl="1"/>
          <a:endParaRPr lang="ar-EG"/>
        </a:p>
      </dgm:t>
    </dgm:pt>
    <dgm:pt modelId="{5FB9D224-D021-4A5B-9DC6-652605B69684}" type="sibTrans" cxnId="{5B25AE36-BF6A-42C2-AFF4-608767A55D1C}">
      <dgm:prSet/>
      <dgm:spPr/>
      <dgm:t>
        <a:bodyPr/>
        <a:lstStyle/>
        <a:p>
          <a:pPr rtl="1"/>
          <a:endParaRPr lang="ar-EG"/>
        </a:p>
      </dgm:t>
    </dgm:pt>
    <dgm:pt modelId="{52A8C374-74BC-473E-AE85-EC827EFCDD01}">
      <dgm:prSet phldrT="[نص]"/>
      <dgm:spPr/>
      <dgm:t>
        <a:bodyPr/>
        <a:lstStyle/>
        <a:p>
          <a:pPr algn="just" rtl="1"/>
          <a:r>
            <a:rPr lang="ar-EG" dirty="0">
              <a:solidFill>
                <a:schemeClr val="accent2">
                  <a:lumMod val="60000"/>
                  <a:lumOff val="40000"/>
                </a:schemeClr>
              </a:solidFill>
            </a:rPr>
            <a:t>عينة عشوائية طبقية متناسبة </a:t>
          </a:r>
        </a:p>
      </dgm:t>
    </dgm:pt>
    <dgm:pt modelId="{FDBADBA9-5911-4D6A-9207-14D76EC7AEFD}" type="parTrans" cxnId="{5B4233BD-8C3B-4F7E-BF09-C9C3ABCE9D09}">
      <dgm:prSet/>
      <dgm:spPr/>
      <dgm:t>
        <a:bodyPr/>
        <a:lstStyle/>
        <a:p>
          <a:pPr rtl="1"/>
          <a:endParaRPr lang="ar-EG"/>
        </a:p>
      </dgm:t>
    </dgm:pt>
    <dgm:pt modelId="{8A736645-737D-45C5-AE73-8780F33E19CF}" type="sibTrans" cxnId="{5B4233BD-8C3B-4F7E-BF09-C9C3ABCE9D09}">
      <dgm:prSet/>
      <dgm:spPr/>
      <dgm:t>
        <a:bodyPr/>
        <a:lstStyle/>
        <a:p>
          <a:pPr rtl="1"/>
          <a:endParaRPr lang="ar-EG"/>
        </a:p>
      </dgm:t>
    </dgm:pt>
    <dgm:pt modelId="{5194AD63-03B4-47CC-885A-BC77AEE1E414}">
      <dgm:prSet phldrT="[نص]"/>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يؤخذ عدد من كل طبقة يتناسب مع حجم الطبقة في المجتمع الكلي</a:t>
          </a:r>
        </a:p>
      </dgm:t>
    </dgm:pt>
    <dgm:pt modelId="{831686CC-EC7B-40A2-AC8E-037D6991DFC0}" type="parTrans" cxnId="{6F58D1E1-11EF-45ED-B686-C78F0E88686A}">
      <dgm:prSet/>
      <dgm:spPr/>
      <dgm:t>
        <a:bodyPr/>
        <a:lstStyle/>
        <a:p>
          <a:pPr rtl="1"/>
          <a:endParaRPr lang="ar-EG"/>
        </a:p>
      </dgm:t>
    </dgm:pt>
    <dgm:pt modelId="{EBA480FB-D9A4-4A8F-8C4D-256BF625C332}" type="sibTrans" cxnId="{6F58D1E1-11EF-45ED-B686-C78F0E88686A}">
      <dgm:prSet/>
      <dgm:spPr/>
      <dgm:t>
        <a:bodyPr/>
        <a:lstStyle/>
        <a:p>
          <a:pPr rtl="1"/>
          <a:endParaRPr lang="ar-EG"/>
        </a:p>
      </dgm:t>
    </dgm:pt>
    <dgm:pt modelId="{2195C2B2-1B82-4EB8-9D4E-34E3922DEDB4}" type="pres">
      <dgm:prSet presAssocID="{351ED929-DC78-4BFC-90DD-99A4876C5998}" presName="vert0" presStyleCnt="0">
        <dgm:presLayoutVars>
          <dgm:dir val="rev"/>
          <dgm:animOne val="branch"/>
          <dgm:animLvl val="lvl"/>
        </dgm:presLayoutVars>
      </dgm:prSet>
      <dgm:spPr/>
    </dgm:pt>
    <dgm:pt modelId="{820350EA-E3B9-4F37-92FE-C7DEC3BAE7D9}" type="pres">
      <dgm:prSet presAssocID="{3E87E873-3FD7-4A22-9BA6-0302F18F6EFF}" presName="thickLine" presStyleLbl="alignNode1" presStyleIdx="0" presStyleCnt="2"/>
      <dgm:spPr/>
    </dgm:pt>
    <dgm:pt modelId="{C32C9C82-BFC4-4554-BF68-EEC517548CCB}" type="pres">
      <dgm:prSet presAssocID="{3E87E873-3FD7-4A22-9BA6-0302F18F6EFF}" presName="horz1" presStyleCnt="0"/>
      <dgm:spPr/>
    </dgm:pt>
    <dgm:pt modelId="{143E10F0-51DC-4E95-B7C9-0D7B867218B2}" type="pres">
      <dgm:prSet presAssocID="{3E87E873-3FD7-4A22-9BA6-0302F18F6EFF}" presName="tx1" presStyleLbl="revTx" presStyleIdx="0" presStyleCnt="4"/>
      <dgm:spPr/>
    </dgm:pt>
    <dgm:pt modelId="{B6964160-8E6E-4501-8C4F-18177108C7F9}" type="pres">
      <dgm:prSet presAssocID="{3E87E873-3FD7-4A22-9BA6-0302F18F6EFF}" presName="vert1" presStyleCnt="0"/>
      <dgm:spPr/>
    </dgm:pt>
    <dgm:pt modelId="{8ED54135-E6FE-429E-A061-53A3DD55E3EA}" type="pres">
      <dgm:prSet presAssocID="{32B7D53F-1DA6-4F8B-A792-151D0984057D}" presName="vertSpace2a" presStyleCnt="0"/>
      <dgm:spPr/>
    </dgm:pt>
    <dgm:pt modelId="{5CCF93DA-1BC2-4AA1-B90F-ACED429B9403}" type="pres">
      <dgm:prSet presAssocID="{32B7D53F-1DA6-4F8B-A792-151D0984057D}" presName="horz2" presStyleCnt="0"/>
      <dgm:spPr/>
    </dgm:pt>
    <dgm:pt modelId="{F10D53EB-E246-4B19-AE8C-939D80030D49}" type="pres">
      <dgm:prSet presAssocID="{32B7D53F-1DA6-4F8B-A792-151D0984057D}" presName="horzSpace2" presStyleCnt="0"/>
      <dgm:spPr/>
    </dgm:pt>
    <dgm:pt modelId="{4FEE4ABF-6045-40BC-BB89-DD0E7FCBFFA2}" type="pres">
      <dgm:prSet presAssocID="{32B7D53F-1DA6-4F8B-A792-151D0984057D}" presName="tx2" presStyleLbl="revTx" presStyleIdx="1" presStyleCnt="4"/>
      <dgm:spPr/>
    </dgm:pt>
    <dgm:pt modelId="{11FC5ED4-3185-465B-8C70-B38A458D1CE8}" type="pres">
      <dgm:prSet presAssocID="{32B7D53F-1DA6-4F8B-A792-151D0984057D}" presName="vert2" presStyleCnt="0"/>
      <dgm:spPr/>
    </dgm:pt>
    <dgm:pt modelId="{5AD87814-A429-4972-B969-938140DAD9D4}" type="pres">
      <dgm:prSet presAssocID="{32B7D53F-1DA6-4F8B-A792-151D0984057D}" presName="thinLine2b" presStyleLbl="callout" presStyleIdx="0" presStyleCnt="2"/>
      <dgm:spPr/>
    </dgm:pt>
    <dgm:pt modelId="{4307971A-4CCB-45A6-A002-FB5403C2C789}" type="pres">
      <dgm:prSet presAssocID="{32B7D53F-1DA6-4F8B-A792-151D0984057D}" presName="vertSpace2b" presStyleCnt="0"/>
      <dgm:spPr/>
    </dgm:pt>
    <dgm:pt modelId="{10593A70-60B2-4EBA-A006-B0287B6D9AEE}" type="pres">
      <dgm:prSet presAssocID="{52A8C374-74BC-473E-AE85-EC827EFCDD01}" presName="thickLine" presStyleLbl="alignNode1" presStyleIdx="1" presStyleCnt="2"/>
      <dgm:spPr/>
    </dgm:pt>
    <dgm:pt modelId="{9A50390F-86D3-4D71-8E1D-EF6294E9F154}" type="pres">
      <dgm:prSet presAssocID="{52A8C374-74BC-473E-AE85-EC827EFCDD01}" presName="horz1" presStyleCnt="0"/>
      <dgm:spPr/>
    </dgm:pt>
    <dgm:pt modelId="{50E868F8-2641-4C64-A48E-2CD748FBE1A8}" type="pres">
      <dgm:prSet presAssocID="{52A8C374-74BC-473E-AE85-EC827EFCDD01}" presName="tx1" presStyleLbl="revTx" presStyleIdx="2" presStyleCnt="4"/>
      <dgm:spPr/>
    </dgm:pt>
    <dgm:pt modelId="{CDBE87B8-E4C0-41C3-854F-1C501D94613F}" type="pres">
      <dgm:prSet presAssocID="{52A8C374-74BC-473E-AE85-EC827EFCDD01}" presName="vert1" presStyleCnt="0"/>
      <dgm:spPr/>
    </dgm:pt>
    <dgm:pt modelId="{B068DC80-BA49-4F13-8574-308D495E71B7}" type="pres">
      <dgm:prSet presAssocID="{5194AD63-03B4-47CC-885A-BC77AEE1E414}" presName="vertSpace2a" presStyleCnt="0"/>
      <dgm:spPr/>
    </dgm:pt>
    <dgm:pt modelId="{3AC2CACE-D1FF-4E26-A8EE-727E0F50DEC9}" type="pres">
      <dgm:prSet presAssocID="{5194AD63-03B4-47CC-885A-BC77AEE1E414}" presName="horz2" presStyleCnt="0"/>
      <dgm:spPr/>
    </dgm:pt>
    <dgm:pt modelId="{3CC6FF03-B6E1-4471-BC83-041E3F32ED1A}" type="pres">
      <dgm:prSet presAssocID="{5194AD63-03B4-47CC-885A-BC77AEE1E414}" presName="horzSpace2" presStyleCnt="0"/>
      <dgm:spPr/>
    </dgm:pt>
    <dgm:pt modelId="{F7CD6569-FC78-40FC-9FEB-4DA8F8784F13}" type="pres">
      <dgm:prSet presAssocID="{5194AD63-03B4-47CC-885A-BC77AEE1E414}" presName="tx2" presStyleLbl="revTx" presStyleIdx="3" presStyleCnt="4"/>
      <dgm:spPr/>
    </dgm:pt>
    <dgm:pt modelId="{5CF933FF-82DE-4C11-8D3A-02AD1F435CCB}" type="pres">
      <dgm:prSet presAssocID="{5194AD63-03B4-47CC-885A-BC77AEE1E414}" presName="vert2" presStyleCnt="0"/>
      <dgm:spPr/>
    </dgm:pt>
    <dgm:pt modelId="{B5A63704-FDF0-4F07-9D0D-7B2FBAE039A2}" type="pres">
      <dgm:prSet presAssocID="{5194AD63-03B4-47CC-885A-BC77AEE1E414}" presName="thinLine2b" presStyleLbl="callout" presStyleIdx="1" presStyleCnt="2"/>
      <dgm:spPr/>
    </dgm:pt>
    <dgm:pt modelId="{046A74FC-A22C-4FB8-8C2E-7F3E28D97D7B}" type="pres">
      <dgm:prSet presAssocID="{5194AD63-03B4-47CC-885A-BC77AEE1E414}" presName="vertSpace2b" presStyleCnt="0"/>
      <dgm:spPr/>
    </dgm:pt>
  </dgm:ptLst>
  <dgm:cxnLst>
    <dgm:cxn modelId="{BA83111F-8255-424C-88E5-6CCFCB603C61}" type="presOf" srcId="{5194AD63-03B4-47CC-885A-BC77AEE1E414}" destId="{F7CD6569-FC78-40FC-9FEB-4DA8F8784F13}" srcOrd="0" destOrd="0" presId="urn:microsoft.com/office/officeart/2008/layout/LinedList"/>
    <dgm:cxn modelId="{38E1A32E-92D3-469F-AE48-2963CD235D1A}" srcId="{351ED929-DC78-4BFC-90DD-99A4876C5998}" destId="{3E87E873-3FD7-4A22-9BA6-0302F18F6EFF}" srcOrd="0" destOrd="0" parTransId="{5318787A-3198-4E4A-96FA-0F4FAB423D11}" sibTransId="{7095F6CA-2FAF-4930-B954-823BFCCE10FD}"/>
    <dgm:cxn modelId="{5B25AE36-BF6A-42C2-AFF4-608767A55D1C}" srcId="{3E87E873-3FD7-4A22-9BA6-0302F18F6EFF}" destId="{32B7D53F-1DA6-4F8B-A792-151D0984057D}" srcOrd="0" destOrd="0" parTransId="{23FD47C0-BB2C-42DC-B557-CB2F56A08D3E}" sibTransId="{5FB9D224-D021-4A5B-9DC6-652605B69684}"/>
    <dgm:cxn modelId="{52B76697-A1F4-48F0-A564-1134933CC7E6}" type="presOf" srcId="{3E87E873-3FD7-4A22-9BA6-0302F18F6EFF}" destId="{143E10F0-51DC-4E95-B7C9-0D7B867218B2}" srcOrd="0" destOrd="0" presId="urn:microsoft.com/office/officeart/2008/layout/LinedList"/>
    <dgm:cxn modelId="{95B906B0-9606-46B5-A6B2-21FE4DA416D4}" type="presOf" srcId="{32B7D53F-1DA6-4F8B-A792-151D0984057D}" destId="{4FEE4ABF-6045-40BC-BB89-DD0E7FCBFFA2}" srcOrd="0" destOrd="0" presId="urn:microsoft.com/office/officeart/2008/layout/LinedList"/>
    <dgm:cxn modelId="{6F55EDB4-B99D-4861-B6DC-C83E5077AE81}" type="presOf" srcId="{52A8C374-74BC-473E-AE85-EC827EFCDD01}" destId="{50E868F8-2641-4C64-A48E-2CD748FBE1A8}" srcOrd="0" destOrd="0" presId="urn:microsoft.com/office/officeart/2008/layout/LinedList"/>
    <dgm:cxn modelId="{5B4233BD-8C3B-4F7E-BF09-C9C3ABCE9D09}" srcId="{351ED929-DC78-4BFC-90DD-99A4876C5998}" destId="{52A8C374-74BC-473E-AE85-EC827EFCDD01}" srcOrd="1" destOrd="0" parTransId="{FDBADBA9-5911-4D6A-9207-14D76EC7AEFD}" sibTransId="{8A736645-737D-45C5-AE73-8780F33E19CF}"/>
    <dgm:cxn modelId="{6F58D1E1-11EF-45ED-B686-C78F0E88686A}" srcId="{52A8C374-74BC-473E-AE85-EC827EFCDD01}" destId="{5194AD63-03B4-47CC-885A-BC77AEE1E414}" srcOrd="0" destOrd="0" parTransId="{831686CC-EC7B-40A2-AC8E-037D6991DFC0}" sibTransId="{EBA480FB-D9A4-4A8F-8C4D-256BF625C332}"/>
    <dgm:cxn modelId="{8871A4EC-E476-4952-877E-99E5A4C308D0}" type="presOf" srcId="{351ED929-DC78-4BFC-90DD-99A4876C5998}" destId="{2195C2B2-1B82-4EB8-9D4E-34E3922DEDB4}" srcOrd="0" destOrd="0" presId="urn:microsoft.com/office/officeart/2008/layout/LinedList"/>
    <dgm:cxn modelId="{993B402C-9A94-4D24-976C-82F16584B920}" type="presParOf" srcId="{2195C2B2-1B82-4EB8-9D4E-34E3922DEDB4}" destId="{820350EA-E3B9-4F37-92FE-C7DEC3BAE7D9}" srcOrd="0" destOrd="0" presId="urn:microsoft.com/office/officeart/2008/layout/LinedList"/>
    <dgm:cxn modelId="{84F4AD3E-5111-493C-9CBE-222A8B934EED}" type="presParOf" srcId="{2195C2B2-1B82-4EB8-9D4E-34E3922DEDB4}" destId="{C32C9C82-BFC4-4554-BF68-EEC517548CCB}" srcOrd="1" destOrd="0" presId="urn:microsoft.com/office/officeart/2008/layout/LinedList"/>
    <dgm:cxn modelId="{1E922C5D-FFC2-46F9-94E6-70B030EA0ACE}" type="presParOf" srcId="{C32C9C82-BFC4-4554-BF68-EEC517548CCB}" destId="{143E10F0-51DC-4E95-B7C9-0D7B867218B2}" srcOrd="0" destOrd="0" presId="urn:microsoft.com/office/officeart/2008/layout/LinedList"/>
    <dgm:cxn modelId="{DC6A9AE3-DC7F-47E0-8F59-720DA6BEC7EA}" type="presParOf" srcId="{C32C9C82-BFC4-4554-BF68-EEC517548CCB}" destId="{B6964160-8E6E-4501-8C4F-18177108C7F9}" srcOrd="1" destOrd="0" presId="urn:microsoft.com/office/officeart/2008/layout/LinedList"/>
    <dgm:cxn modelId="{509848B9-292A-4A45-A5B0-A8AFD9B6A9BA}" type="presParOf" srcId="{B6964160-8E6E-4501-8C4F-18177108C7F9}" destId="{8ED54135-E6FE-429E-A061-53A3DD55E3EA}" srcOrd="0" destOrd="0" presId="urn:microsoft.com/office/officeart/2008/layout/LinedList"/>
    <dgm:cxn modelId="{5ED3C316-215F-4477-9297-AFEC8CB42C17}" type="presParOf" srcId="{B6964160-8E6E-4501-8C4F-18177108C7F9}" destId="{5CCF93DA-1BC2-4AA1-B90F-ACED429B9403}" srcOrd="1" destOrd="0" presId="urn:microsoft.com/office/officeart/2008/layout/LinedList"/>
    <dgm:cxn modelId="{07FDF9F3-18D1-4D71-8491-FFADC016891C}" type="presParOf" srcId="{5CCF93DA-1BC2-4AA1-B90F-ACED429B9403}" destId="{F10D53EB-E246-4B19-AE8C-939D80030D49}" srcOrd="0" destOrd="0" presId="urn:microsoft.com/office/officeart/2008/layout/LinedList"/>
    <dgm:cxn modelId="{0F3B9F33-2BF0-455F-900E-042F5E891E28}" type="presParOf" srcId="{5CCF93DA-1BC2-4AA1-B90F-ACED429B9403}" destId="{4FEE4ABF-6045-40BC-BB89-DD0E7FCBFFA2}" srcOrd="1" destOrd="0" presId="urn:microsoft.com/office/officeart/2008/layout/LinedList"/>
    <dgm:cxn modelId="{1757E2D7-5713-4E99-AFAB-2F1BFF79389B}" type="presParOf" srcId="{5CCF93DA-1BC2-4AA1-B90F-ACED429B9403}" destId="{11FC5ED4-3185-465B-8C70-B38A458D1CE8}" srcOrd="2" destOrd="0" presId="urn:microsoft.com/office/officeart/2008/layout/LinedList"/>
    <dgm:cxn modelId="{3D2D2874-8F5C-4DE5-8DF3-77D01C189D84}" type="presParOf" srcId="{B6964160-8E6E-4501-8C4F-18177108C7F9}" destId="{5AD87814-A429-4972-B969-938140DAD9D4}" srcOrd="2" destOrd="0" presId="urn:microsoft.com/office/officeart/2008/layout/LinedList"/>
    <dgm:cxn modelId="{24B36D2F-9068-423E-9C5C-425E2A315C25}" type="presParOf" srcId="{B6964160-8E6E-4501-8C4F-18177108C7F9}" destId="{4307971A-4CCB-45A6-A002-FB5403C2C789}" srcOrd="3" destOrd="0" presId="urn:microsoft.com/office/officeart/2008/layout/LinedList"/>
    <dgm:cxn modelId="{2A000352-2CCA-4663-9EB3-DE6A0141EAEA}" type="presParOf" srcId="{2195C2B2-1B82-4EB8-9D4E-34E3922DEDB4}" destId="{10593A70-60B2-4EBA-A006-B0287B6D9AEE}" srcOrd="2" destOrd="0" presId="urn:microsoft.com/office/officeart/2008/layout/LinedList"/>
    <dgm:cxn modelId="{FA81A4EB-7EF5-4A91-9F24-0ED3ADBA7D7D}" type="presParOf" srcId="{2195C2B2-1B82-4EB8-9D4E-34E3922DEDB4}" destId="{9A50390F-86D3-4D71-8E1D-EF6294E9F154}" srcOrd="3" destOrd="0" presId="urn:microsoft.com/office/officeart/2008/layout/LinedList"/>
    <dgm:cxn modelId="{68D642A1-BAA4-41C3-BD6B-626A3D776632}" type="presParOf" srcId="{9A50390F-86D3-4D71-8E1D-EF6294E9F154}" destId="{50E868F8-2641-4C64-A48E-2CD748FBE1A8}" srcOrd="0" destOrd="0" presId="urn:microsoft.com/office/officeart/2008/layout/LinedList"/>
    <dgm:cxn modelId="{9A92C70C-4B2C-4814-8270-4E589F61E48C}" type="presParOf" srcId="{9A50390F-86D3-4D71-8E1D-EF6294E9F154}" destId="{CDBE87B8-E4C0-41C3-854F-1C501D94613F}" srcOrd="1" destOrd="0" presId="urn:microsoft.com/office/officeart/2008/layout/LinedList"/>
    <dgm:cxn modelId="{5376FCAB-CD68-4216-9DD6-332DFFAF89CA}" type="presParOf" srcId="{CDBE87B8-E4C0-41C3-854F-1C501D94613F}" destId="{B068DC80-BA49-4F13-8574-308D495E71B7}" srcOrd="0" destOrd="0" presId="urn:microsoft.com/office/officeart/2008/layout/LinedList"/>
    <dgm:cxn modelId="{9BE2022D-6F3F-4CDC-A330-5107FC42F47B}" type="presParOf" srcId="{CDBE87B8-E4C0-41C3-854F-1C501D94613F}" destId="{3AC2CACE-D1FF-4E26-A8EE-727E0F50DEC9}" srcOrd="1" destOrd="0" presId="urn:microsoft.com/office/officeart/2008/layout/LinedList"/>
    <dgm:cxn modelId="{B3F28760-3A43-4E94-8301-FAE06FC3345D}" type="presParOf" srcId="{3AC2CACE-D1FF-4E26-A8EE-727E0F50DEC9}" destId="{3CC6FF03-B6E1-4471-BC83-041E3F32ED1A}" srcOrd="0" destOrd="0" presId="urn:microsoft.com/office/officeart/2008/layout/LinedList"/>
    <dgm:cxn modelId="{3A8A6603-B2FC-4908-AF39-9A423EC523D3}" type="presParOf" srcId="{3AC2CACE-D1FF-4E26-A8EE-727E0F50DEC9}" destId="{F7CD6569-FC78-40FC-9FEB-4DA8F8784F13}" srcOrd="1" destOrd="0" presId="urn:microsoft.com/office/officeart/2008/layout/LinedList"/>
    <dgm:cxn modelId="{C147EC04-84CC-4965-9DA0-4E85AA236DBD}" type="presParOf" srcId="{3AC2CACE-D1FF-4E26-A8EE-727E0F50DEC9}" destId="{5CF933FF-82DE-4C11-8D3A-02AD1F435CCB}" srcOrd="2" destOrd="0" presId="urn:microsoft.com/office/officeart/2008/layout/LinedList"/>
    <dgm:cxn modelId="{73D35C0E-0118-463B-B069-0098CB61BD0D}" type="presParOf" srcId="{CDBE87B8-E4C0-41C3-854F-1C501D94613F}" destId="{B5A63704-FDF0-4F07-9D0D-7B2FBAE039A2}" srcOrd="2" destOrd="0" presId="urn:microsoft.com/office/officeart/2008/layout/LinedList"/>
    <dgm:cxn modelId="{F6A18958-9861-4EC2-B8C7-C29827B96E67}" type="presParOf" srcId="{CDBE87B8-E4C0-41C3-854F-1C501D94613F}" destId="{046A74FC-A22C-4FB8-8C2E-7F3E28D97D7B}" srcOrd="3"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FD8E2A9-A21E-4FAA-9AAD-04482EBB0FE3}" type="doc">
      <dgm:prSet loTypeId="urn:microsoft.com/office/officeart/2005/8/layout/vList5" loCatId="list" qsTypeId="urn:microsoft.com/office/officeart/2005/8/quickstyle/simple3" qsCatId="simple" csTypeId="urn:microsoft.com/office/officeart/2005/8/colors/accent1_2" csCatId="accent1" phldr="1"/>
      <dgm:spPr/>
      <dgm:t>
        <a:bodyPr/>
        <a:lstStyle/>
        <a:p>
          <a:pPr rtl="1"/>
          <a:endParaRPr lang="ar-EG"/>
        </a:p>
      </dgm:t>
    </dgm:pt>
    <dgm:pt modelId="{4BCD1012-CB0F-456D-841B-5EEB9CC0E989}">
      <dgm:prSet phldrT="[نص]" custT="1"/>
      <dgm:spPr/>
      <dgm:t>
        <a:bodyPr/>
        <a:lstStyle/>
        <a:p>
          <a:pPr rtl="1"/>
          <a:r>
            <a:rPr lang="ar-EG" sz="3600" dirty="0">
              <a:latin typeface="Sakkal Majalla" panose="02000000000000000000" pitchFamily="2" charset="-78"/>
              <a:cs typeface="Sakkal Majalla" panose="02000000000000000000" pitchFamily="2" charset="-78"/>
            </a:rPr>
            <a:t>ثانيا: العينة العنقودية</a:t>
          </a:r>
        </a:p>
        <a:p>
          <a:pPr rtl="1"/>
          <a:r>
            <a:rPr lang="en-US" sz="3600" dirty="0">
              <a:latin typeface="Sakkal Majalla" panose="02000000000000000000" pitchFamily="2" charset="-78"/>
              <a:cs typeface="Sakkal Majalla" panose="02000000000000000000" pitchFamily="2" charset="-78"/>
            </a:rPr>
            <a:t>Cluster Sample</a:t>
          </a:r>
          <a:r>
            <a:rPr lang="ar-EG" sz="4200" dirty="0"/>
            <a:t> </a:t>
          </a:r>
        </a:p>
      </dgm:t>
    </dgm:pt>
    <dgm:pt modelId="{16EBB8DC-E1C0-4208-AD56-164C662AE08B}" type="parTrans" cxnId="{96332D3F-E87B-4799-9E5C-2943940BACAA}">
      <dgm:prSet/>
      <dgm:spPr/>
      <dgm:t>
        <a:bodyPr/>
        <a:lstStyle/>
        <a:p>
          <a:pPr rtl="1"/>
          <a:endParaRPr lang="ar-EG"/>
        </a:p>
      </dgm:t>
    </dgm:pt>
    <dgm:pt modelId="{901D209F-511E-452E-9C22-FB4C1A243A93}" type="sibTrans" cxnId="{96332D3F-E87B-4799-9E5C-2943940BACAA}">
      <dgm:prSet/>
      <dgm:spPr/>
      <dgm:t>
        <a:bodyPr/>
        <a:lstStyle/>
        <a:p>
          <a:pPr rtl="1"/>
          <a:endParaRPr lang="ar-EG"/>
        </a:p>
      </dgm:t>
    </dgm:pt>
    <dgm:pt modelId="{AFDF3519-A939-4AC1-9B93-2411ED1F3CB6}">
      <dgm:prSet phldrT="[نص]" custT="1"/>
      <dgm:spPr/>
      <dgm:t>
        <a:bodyPr/>
        <a:lstStyle/>
        <a:p>
          <a:pPr rtl="1"/>
          <a:r>
            <a:rPr lang="ar-EG" sz="3200" dirty="0">
              <a:latin typeface="Sakkal Majalla" panose="02000000000000000000" pitchFamily="2" charset="-78"/>
              <a:cs typeface="Sakkal Majalla" panose="02000000000000000000" pitchFamily="2" charset="-78"/>
            </a:rPr>
            <a:t>وحدات بعض المجتمعات تكون على شكل تجمعات وغالبا ما تكون متشابهة إلى حد كبير بالنسبة للخاصية التي نقوم بدراستها مثل المدن والشوارع والكليات ، ولذلك تسمى عناقيد .</a:t>
          </a:r>
        </a:p>
      </dgm:t>
    </dgm:pt>
    <dgm:pt modelId="{78D21DF3-9721-4CAD-BC1A-AD70972C61A6}" type="parTrans" cxnId="{9DC83A5C-0795-434E-B36D-F8F04371FA01}">
      <dgm:prSet/>
      <dgm:spPr/>
      <dgm:t>
        <a:bodyPr/>
        <a:lstStyle/>
        <a:p>
          <a:pPr rtl="1"/>
          <a:endParaRPr lang="ar-EG"/>
        </a:p>
      </dgm:t>
    </dgm:pt>
    <dgm:pt modelId="{684C8017-2B92-41D6-A954-8434CC53394D}" type="sibTrans" cxnId="{9DC83A5C-0795-434E-B36D-F8F04371FA01}">
      <dgm:prSet/>
      <dgm:spPr/>
      <dgm:t>
        <a:bodyPr/>
        <a:lstStyle/>
        <a:p>
          <a:pPr rtl="1"/>
          <a:endParaRPr lang="ar-EG"/>
        </a:p>
      </dgm:t>
    </dgm:pt>
    <dgm:pt modelId="{EC17DD9D-F090-4593-8B77-284F3A092948}">
      <dgm:prSet phldrT="[نص]" custT="1"/>
      <dgm:spPr/>
      <dgm:t>
        <a:bodyPr/>
        <a:lstStyle/>
        <a:p>
          <a:pPr rtl="1"/>
          <a:r>
            <a:rPr lang="ar-EG" sz="3200" dirty="0">
              <a:latin typeface="Sakkal Majalla" panose="02000000000000000000" pitchFamily="2" charset="-78"/>
              <a:cs typeface="Sakkal Majalla" panose="02000000000000000000" pitchFamily="2" charset="-78"/>
            </a:rPr>
            <a:t>يحوي كل عنقود على عدد من عناصر المجتمع الاصلية والتي غالبا ما تكون متجانسة </a:t>
          </a:r>
        </a:p>
      </dgm:t>
    </dgm:pt>
    <dgm:pt modelId="{D5B5455E-2BA8-452D-96EF-C7B463D8F9A8}" type="parTrans" cxnId="{2813554C-9ABC-4561-A0A5-908D0AFE74CC}">
      <dgm:prSet/>
      <dgm:spPr/>
      <dgm:t>
        <a:bodyPr/>
        <a:lstStyle/>
        <a:p>
          <a:pPr rtl="1"/>
          <a:endParaRPr lang="ar-EG"/>
        </a:p>
      </dgm:t>
    </dgm:pt>
    <dgm:pt modelId="{1326C275-30CC-4C26-9F64-A338B9FF3F0D}" type="sibTrans" cxnId="{2813554C-9ABC-4561-A0A5-908D0AFE74CC}">
      <dgm:prSet/>
      <dgm:spPr/>
      <dgm:t>
        <a:bodyPr/>
        <a:lstStyle/>
        <a:p>
          <a:pPr rtl="1"/>
          <a:endParaRPr lang="ar-EG"/>
        </a:p>
      </dgm:t>
    </dgm:pt>
    <dgm:pt modelId="{4FB9FDE9-A8AF-49B0-9F3E-27FBF356F124}">
      <dgm:prSet phldrT="[نص]" custT="1"/>
      <dgm:spPr/>
      <dgm:t>
        <a:bodyPr/>
        <a:lstStyle/>
        <a:p>
          <a:pPr rtl="1"/>
          <a:r>
            <a:rPr lang="ar-EG" sz="3200" dirty="0">
              <a:latin typeface="Sakkal Majalla" panose="02000000000000000000" pitchFamily="2" charset="-78"/>
              <a:cs typeface="Sakkal Majalla" panose="02000000000000000000" pitchFamily="2" charset="-78"/>
            </a:rPr>
            <a:t>تتميز مجموعات الدراسة المختلفة في العينة العنقودية بعدم التجانس بين عناصر كل مجموعة ، حيث يوجد اختلافات بين العناصر المشكلة للمجموعة الواحدة ( العنقود نفسه) ، مع وجود تجانس بين المجموعات الجزئية ( العناقيد ككل) </a:t>
          </a:r>
        </a:p>
      </dgm:t>
    </dgm:pt>
    <dgm:pt modelId="{12EC0C84-C653-4F5E-ADF7-B571502F10EA}" type="parTrans" cxnId="{B2530170-245E-4022-8B23-D95739D8E817}">
      <dgm:prSet/>
      <dgm:spPr/>
      <dgm:t>
        <a:bodyPr/>
        <a:lstStyle/>
        <a:p>
          <a:pPr rtl="1"/>
          <a:endParaRPr lang="ar-EG"/>
        </a:p>
      </dgm:t>
    </dgm:pt>
    <dgm:pt modelId="{60F39461-3350-499E-9E5E-D05EC2650842}" type="sibTrans" cxnId="{B2530170-245E-4022-8B23-D95739D8E817}">
      <dgm:prSet/>
      <dgm:spPr/>
      <dgm:t>
        <a:bodyPr/>
        <a:lstStyle/>
        <a:p>
          <a:pPr rtl="1"/>
          <a:endParaRPr lang="ar-EG"/>
        </a:p>
      </dgm:t>
    </dgm:pt>
    <dgm:pt modelId="{F7F55604-4F57-4B51-9C16-E078F38694FD}" type="pres">
      <dgm:prSet presAssocID="{6FD8E2A9-A21E-4FAA-9AAD-04482EBB0FE3}" presName="Name0" presStyleCnt="0">
        <dgm:presLayoutVars>
          <dgm:dir val="rev"/>
          <dgm:animLvl val="lvl"/>
          <dgm:resizeHandles val="exact"/>
        </dgm:presLayoutVars>
      </dgm:prSet>
      <dgm:spPr/>
    </dgm:pt>
    <dgm:pt modelId="{60DFB8AA-C833-49BA-BB71-0240B1222ECC}" type="pres">
      <dgm:prSet presAssocID="{4BCD1012-CB0F-456D-841B-5EEB9CC0E989}" presName="linNode" presStyleCnt="0"/>
      <dgm:spPr/>
    </dgm:pt>
    <dgm:pt modelId="{6EB68037-D3CD-4F03-ADD2-58284E72DECA}" type="pres">
      <dgm:prSet presAssocID="{4BCD1012-CB0F-456D-841B-5EEB9CC0E989}" presName="parentText" presStyleLbl="node1" presStyleIdx="0" presStyleCnt="1">
        <dgm:presLayoutVars>
          <dgm:chMax val="1"/>
          <dgm:bulletEnabled val="1"/>
        </dgm:presLayoutVars>
      </dgm:prSet>
      <dgm:spPr/>
    </dgm:pt>
    <dgm:pt modelId="{89DDB8BB-9443-4B6C-914B-739A868ED06E}" type="pres">
      <dgm:prSet presAssocID="{4BCD1012-CB0F-456D-841B-5EEB9CC0E989}" presName="descendantText" presStyleLbl="alignAccFollowNode1" presStyleIdx="0" presStyleCnt="1" custScaleX="234582" custScaleY="125122">
        <dgm:presLayoutVars>
          <dgm:bulletEnabled val="1"/>
        </dgm:presLayoutVars>
      </dgm:prSet>
      <dgm:spPr/>
    </dgm:pt>
  </dgm:ptLst>
  <dgm:cxnLst>
    <dgm:cxn modelId="{CF433B0C-8EE4-41AF-A526-A1CD9AF72330}" type="presOf" srcId="{EC17DD9D-F090-4593-8B77-284F3A092948}" destId="{89DDB8BB-9443-4B6C-914B-739A868ED06E}" srcOrd="0" destOrd="1" presId="urn:microsoft.com/office/officeart/2005/8/layout/vList5"/>
    <dgm:cxn modelId="{D88C3E20-8002-42C3-9754-9A09FA1877A6}" type="presOf" srcId="{6FD8E2A9-A21E-4FAA-9AAD-04482EBB0FE3}" destId="{F7F55604-4F57-4B51-9C16-E078F38694FD}" srcOrd="0" destOrd="0" presId="urn:microsoft.com/office/officeart/2005/8/layout/vList5"/>
    <dgm:cxn modelId="{96332D3F-E87B-4799-9E5C-2943940BACAA}" srcId="{6FD8E2A9-A21E-4FAA-9AAD-04482EBB0FE3}" destId="{4BCD1012-CB0F-456D-841B-5EEB9CC0E989}" srcOrd="0" destOrd="0" parTransId="{16EBB8DC-E1C0-4208-AD56-164C662AE08B}" sibTransId="{901D209F-511E-452E-9C22-FB4C1A243A93}"/>
    <dgm:cxn modelId="{9DC83A5C-0795-434E-B36D-F8F04371FA01}" srcId="{4BCD1012-CB0F-456D-841B-5EEB9CC0E989}" destId="{AFDF3519-A939-4AC1-9B93-2411ED1F3CB6}" srcOrd="0" destOrd="0" parTransId="{78D21DF3-9721-4CAD-BC1A-AD70972C61A6}" sibTransId="{684C8017-2B92-41D6-A954-8434CC53394D}"/>
    <dgm:cxn modelId="{2813554C-9ABC-4561-A0A5-908D0AFE74CC}" srcId="{4BCD1012-CB0F-456D-841B-5EEB9CC0E989}" destId="{EC17DD9D-F090-4593-8B77-284F3A092948}" srcOrd="1" destOrd="0" parTransId="{D5B5455E-2BA8-452D-96EF-C7B463D8F9A8}" sibTransId="{1326C275-30CC-4C26-9F64-A338B9FF3F0D}"/>
    <dgm:cxn modelId="{B2530170-245E-4022-8B23-D95739D8E817}" srcId="{4BCD1012-CB0F-456D-841B-5EEB9CC0E989}" destId="{4FB9FDE9-A8AF-49B0-9F3E-27FBF356F124}" srcOrd="2" destOrd="0" parTransId="{12EC0C84-C653-4F5E-ADF7-B571502F10EA}" sibTransId="{60F39461-3350-499E-9E5E-D05EC2650842}"/>
    <dgm:cxn modelId="{F72B365A-17F5-4A09-8572-93D947E5A300}" type="presOf" srcId="{4FB9FDE9-A8AF-49B0-9F3E-27FBF356F124}" destId="{89DDB8BB-9443-4B6C-914B-739A868ED06E}" srcOrd="0" destOrd="2" presId="urn:microsoft.com/office/officeart/2005/8/layout/vList5"/>
    <dgm:cxn modelId="{41ABEA7E-05D9-43FC-99CE-35BB9329799D}" type="presOf" srcId="{AFDF3519-A939-4AC1-9B93-2411ED1F3CB6}" destId="{89DDB8BB-9443-4B6C-914B-739A868ED06E}" srcOrd="0" destOrd="0" presId="urn:microsoft.com/office/officeart/2005/8/layout/vList5"/>
    <dgm:cxn modelId="{1A2190B5-E2FC-45AE-BC80-5439786CBEF7}" type="presOf" srcId="{4BCD1012-CB0F-456D-841B-5EEB9CC0E989}" destId="{6EB68037-D3CD-4F03-ADD2-58284E72DECA}" srcOrd="0" destOrd="0" presId="urn:microsoft.com/office/officeart/2005/8/layout/vList5"/>
    <dgm:cxn modelId="{36F0A8A3-3509-4621-B391-2DC15A6A50AE}" type="presParOf" srcId="{F7F55604-4F57-4B51-9C16-E078F38694FD}" destId="{60DFB8AA-C833-49BA-BB71-0240B1222ECC}" srcOrd="0" destOrd="0" presId="urn:microsoft.com/office/officeart/2005/8/layout/vList5"/>
    <dgm:cxn modelId="{82896E53-64E8-4BC7-8829-8981E19F17AA}" type="presParOf" srcId="{60DFB8AA-C833-49BA-BB71-0240B1222ECC}" destId="{6EB68037-D3CD-4F03-ADD2-58284E72DECA}" srcOrd="0" destOrd="0" presId="urn:microsoft.com/office/officeart/2005/8/layout/vList5"/>
    <dgm:cxn modelId="{101C4579-FBC3-4C9C-9398-99C318B20D39}" type="presParOf" srcId="{60DFB8AA-C833-49BA-BB71-0240B1222ECC}" destId="{89DDB8BB-9443-4B6C-914B-739A868ED06E}"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60731AA-9252-48AF-B886-7088C8C33C7D}" type="doc">
      <dgm:prSet loTypeId="urn:microsoft.com/office/officeart/2008/layout/LinedList" loCatId="list" qsTypeId="urn:microsoft.com/office/officeart/2005/8/quickstyle/simple1" qsCatId="simple" csTypeId="urn:microsoft.com/office/officeart/2005/8/colors/accent3_1" csCatId="accent3" phldr="1"/>
      <dgm:spPr/>
      <dgm:t>
        <a:bodyPr/>
        <a:lstStyle/>
        <a:p>
          <a:pPr rtl="1"/>
          <a:endParaRPr lang="ar-EG"/>
        </a:p>
      </dgm:t>
    </dgm:pt>
    <dgm:pt modelId="{C5283F69-B108-4897-AB50-61CB91D572AF}">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دراسة مديريات التربية في دولة ما  وكانت تتكون من عدد معين من المديريات ، فإن هذه المديريات تشكل عناقيد  وكل مديرية فيها تمثل عنقود.  </a:t>
          </a:r>
        </a:p>
      </dgm:t>
    </dgm:pt>
    <dgm:pt modelId="{00578034-D08C-4140-BBA5-C87E7819AEF3}" type="parTrans" cxnId="{99949278-F730-4CD3-BDFC-6E1F965E67AF}">
      <dgm:prSet/>
      <dgm:spPr/>
      <dgm:t>
        <a:bodyPr/>
        <a:lstStyle/>
        <a:p>
          <a:pPr rtl="1"/>
          <a:endParaRPr lang="ar-EG"/>
        </a:p>
      </dgm:t>
    </dgm:pt>
    <dgm:pt modelId="{E406BD51-B9D8-4988-9C47-402D20D2C524}" type="sibTrans" cxnId="{99949278-F730-4CD3-BDFC-6E1F965E67AF}">
      <dgm:prSet/>
      <dgm:spPr/>
      <dgm:t>
        <a:bodyPr/>
        <a:lstStyle/>
        <a:p>
          <a:pPr rtl="1"/>
          <a:endParaRPr lang="ar-EG"/>
        </a:p>
      </dgm:t>
    </dgm:pt>
    <dgm:pt modelId="{7BB267FA-54B6-4909-A2FE-52279399B4CB}">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يلاحظ أن هذه العناقيد متجانسة فيما بينها فكلها مديريات تربية ، ولكن لو دخلنا داخل العنقود نفسه فإننا لا نجد التجانس فكل عنقود يحوي مدير التعليم ، ومشرفين ، ومدارس ، ومدرسين ، وعمال، ومباني، وغيرها </a:t>
          </a:r>
          <a:r>
            <a:rPr lang="ar-EG" dirty="0"/>
            <a:t>..</a:t>
          </a:r>
        </a:p>
      </dgm:t>
    </dgm:pt>
    <dgm:pt modelId="{F3973559-3D3F-4FFB-AD7E-A3E6C862757C}" type="parTrans" cxnId="{545C947E-12DB-43BE-8420-2C5988D243C2}">
      <dgm:prSet/>
      <dgm:spPr/>
      <dgm:t>
        <a:bodyPr/>
        <a:lstStyle/>
        <a:p>
          <a:pPr rtl="1"/>
          <a:endParaRPr lang="ar-EG"/>
        </a:p>
      </dgm:t>
    </dgm:pt>
    <dgm:pt modelId="{F73103C2-CFFC-44FB-A24F-FC44D0F76ADE}" type="sibTrans" cxnId="{545C947E-12DB-43BE-8420-2C5988D243C2}">
      <dgm:prSet/>
      <dgm:spPr/>
      <dgm:t>
        <a:bodyPr/>
        <a:lstStyle/>
        <a:p>
          <a:pPr rtl="1"/>
          <a:endParaRPr lang="ar-EG"/>
        </a:p>
      </dgm:t>
    </dgm:pt>
    <dgm:pt modelId="{727743F6-5D47-4C70-A43B-B776021AEE09}" type="pres">
      <dgm:prSet presAssocID="{660731AA-9252-48AF-B886-7088C8C33C7D}" presName="vert0" presStyleCnt="0">
        <dgm:presLayoutVars>
          <dgm:dir/>
          <dgm:animOne val="branch"/>
          <dgm:animLvl val="lvl"/>
        </dgm:presLayoutVars>
      </dgm:prSet>
      <dgm:spPr/>
    </dgm:pt>
    <dgm:pt modelId="{CF46A951-56E2-41C3-94DF-DDD494C59C55}" type="pres">
      <dgm:prSet presAssocID="{C5283F69-B108-4897-AB50-61CB91D572AF}" presName="thickLine" presStyleLbl="alignNode1" presStyleIdx="0" presStyleCnt="2"/>
      <dgm:spPr/>
    </dgm:pt>
    <dgm:pt modelId="{58A1F85F-4A7D-48C8-9B14-6943A2181614}" type="pres">
      <dgm:prSet presAssocID="{C5283F69-B108-4897-AB50-61CB91D572AF}" presName="horz1" presStyleCnt="0"/>
      <dgm:spPr/>
    </dgm:pt>
    <dgm:pt modelId="{FCBDBAAF-EBD4-4B2D-8BDF-366F40C45FDA}" type="pres">
      <dgm:prSet presAssocID="{C5283F69-B108-4897-AB50-61CB91D572AF}" presName="tx1" presStyleLbl="revTx" presStyleIdx="0" presStyleCnt="2"/>
      <dgm:spPr/>
    </dgm:pt>
    <dgm:pt modelId="{4DFD7FFA-7A96-4BE8-9F96-E8CD6203BDA1}" type="pres">
      <dgm:prSet presAssocID="{C5283F69-B108-4897-AB50-61CB91D572AF}" presName="vert1" presStyleCnt="0"/>
      <dgm:spPr/>
    </dgm:pt>
    <dgm:pt modelId="{2F4C8191-F56B-4F5D-AE3C-E5CF73E0C5B0}" type="pres">
      <dgm:prSet presAssocID="{7BB267FA-54B6-4909-A2FE-52279399B4CB}" presName="thickLine" presStyleLbl="alignNode1" presStyleIdx="1" presStyleCnt="2"/>
      <dgm:spPr/>
    </dgm:pt>
    <dgm:pt modelId="{5A9F5FF5-8CB1-4604-9B80-B705EB252368}" type="pres">
      <dgm:prSet presAssocID="{7BB267FA-54B6-4909-A2FE-52279399B4CB}" presName="horz1" presStyleCnt="0"/>
      <dgm:spPr/>
    </dgm:pt>
    <dgm:pt modelId="{D5D547E2-769D-480C-9FF6-FE963210E1EE}" type="pres">
      <dgm:prSet presAssocID="{7BB267FA-54B6-4909-A2FE-52279399B4CB}" presName="tx1" presStyleLbl="revTx" presStyleIdx="1" presStyleCnt="2" custScaleY="125298"/>
      <dgm:spPr/>
    </dgm:pt>
    <dgm:pt modelId="{54B65A87-617F-4335-A52D-30A1ED9E6AF5}" type="pres">
      <dgm:prSet presAssocID="{7BB267FA-54B6-4909-A2FE-52279399B4CB}" presName="vert1" presStyleCnt="0"/>
      <dgm:spPr/>
    </dgm:pt>
  </dgm:ptLst>
  <dgm:cxnLst>
    <dgm:cxn modelId="{E53E0100-6DE5-4C01-8BD7-12E36CD46EEC}" type="presOf" srcId="{C5283F69-B108-4897-AB50-61CB91D572AF}" destId="{FCBDBAAF-EBD4-4B2D-8BDF-366F40C45FDA}" srcOrd="0" destOrd="0" presId="urn:microsoft.com/office/officeart/2008/layout/LinedList"/>
    <dgm:cxn modelId="{D69E1805-7BAD-4B1C-846B-9647C76A7984}" type="presOf" srcId="{660731AA-9252-48AF-B886-7088C8C33C7D}" destId="{727743F6-5D47-4C70-A43B-B776021AEE09}" srcOrd="0" destOrd="0" presId="urn:microsoft.com/office/officeart/2008/layout/LinedList"/>
    <dgm:cxn modelId="{99949278-F730-4CD3-BDFC-6E1F965E67AF}" srcId="{660731AA-9252-48AF-B886-7088C8C33C7D}" destId="{C5283F69-B108-4897-AB50-61CB91D572AF}" srcOrd="0" destOrd="0" parTransId="{00578034-D08C-4140-BBA5-C87E7819AEF3}" sibTransId="{E406BD51-B9D8-4988-9C47-402D20D2C524}"/>
    <dgm:cxn modelId="{545C947E-12DB-43BE-8420-2C5988D243C2}" srcId="{660731AA-9252-48AF-B886-7088C8C33C7D}" destId="{7BB267FA-54B6-4909-A2FE-52279399B4CB}" srcOrd="1" destOrd="0" parTransId="{F3973559-3D3F-4FFB-AD7E-A3E6C862757C}" sibTransId="{F73103C2-CFFC-44FB-A24F-FC44D0F76ADE}"/>
    <dgm:cxn modelId="{19320BDA-A0AF-4BAC-B114-66FF72D8589A}" type="presOf" srcId="{7BB267FA-54B6-4909-A2FE-52279399B4CB}" destId="{D5D547E2-769D-480C-9FF6-FE963210E1EE}" srcOrd="0" destOrd="0" presId="urn:microsoft.com/office/officeart/2008/layout/LinedList"/>
    <dgm:cxn modelId="{5BC15581-0AF9-4325-BA74-438429FEC941}" type="presParOf" srcId="{727743F6-5D47-4C70-A43B-B776021AEE09}" destId="{CF46A951-56E2-41C3-94DF-DDD494C59C55}" srcOrd="0" destOrd="0" presId="urn:microsoft.com/office/officeart/2008/layout/LinedList"/>
    <dgm:cxn modelId="{4E447EFC-457A-4338-B13B-4484CEDB4078}" type="presParOf" srcId="{727743F6-5D47-4C70-A43B-B776021AEE09}" destId="{58A1F85F-4A7D-48C8-9B14-6943A2181614}" srcOrd="1" destOrd="0" presId="urn:microsoft.com/office/officeart/2008/layout/LinedList"/>
    <dgm:cxn modelId="{429024BD-0798-4DB8-905D-9B8E37F7A6B8}" type="presParOf" srcId="{58A1F85F-4A7D-48C8-9B14-6943A2181614}" destId="{FCBDBAAF-EBD4-4B2D-8BDF-366F40C45FDA}" srcOrd="0" destOrd="0" presId="urn:microsoft.com/office/officeart/2008/layout/LinedList"/>
    <dgm:cxn modelId="{EAA557F9-1758-43C4-A6F8-FFAD56AEB54A}" type="presParOf" srcId="{58A1F85F-4A7D-48C8-9B14-6943A2181614}" destId="{4DFD7FFA-7A96-4BE8-9F96-E8CD6203BDA1}" srcOrd="1" destOrd="0" presId="urn:microsoft.com/office/officeart/2008/layout/LinedList"/>
    <dgm:cxn modelId="{4FFF7906-47D0-459F-BE76-EDF16D470F53}" type="presParOf" srcId="{727743F6-5D47-4C70-A43B-B776021AEE09}" destId="{2F4C8191-F56B-4F5D-AE3C-E5CF73E0C5B0}" srcOrd="2" destOrd="0" presId="urn:microsoft.com/office/officeart/2008/layout/LinedList"/>
    <dgm:cxn modelId="{724C00FD-212E-42F3-99DD-55BA5E8733D7}" type="presParOf" srcId="{727743F6-5D47-4C70-A43B-B776021AEE09}" destId="{5A9F5FF5-8CB1-4604-9B80-B705EB252368}" srcOrd="3" destOrd="0" presId="urn:microsoft.com/office/officeart/2008/layout/LinedList"/>
    <dgm:cxn modelId="{5E92F435-0905-4996-ADE6-AD7FDE01C385}" type="presParOf" srcId="{5A9F5FF5-8CB1-4604-9B80-B705EB252368}" destId="{D5D547E2-769D-480C-9FF6-FE963210E1EE}" srcOrd="0" destOrd="0" presId="urn:microsoft.com/office/officeart/2008/layout/LinedList"/>
    <dgm:cxn modelId="{14429DB8-AAD7-4C44-87D4-4757EE12998D}" type="presParOf" srcId="{5A9F5FF5-8CB1-4604-9B80-B705EB252368}" destId="{54B65A87-617F-4335-A52D-30A1ED9E6AF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968A8ED7-D3DF-401D-9672-37899F5F35DE}" type="doc">
      <dgm:prSet loTypeId="urn:microsoft.com/office/officeart/2008/layout/LinedList" loCatId="list" qsTypeId="urn:microsoft.com/office/officeart/2005/8/quickstyle/simple4" qsCatId="simple" csTypeId="urn:microsoft.com/office/officeart/2005/8/colors/accent1_2" csCatId="accent1" phldr="1"/>
      <dgm:spPr/>
      <dgm:t>
        <a:bodyPr/>
        <a:lstStyle/>
        <a:p>
          <a:pPr rtl="1"/>
          <a:endParaRPr lang="ar-EG"/>
        </a:p>
      </dgm:t>
    </dgm:pt>
    <dgm:pt modelId="{E9E2A523-2FFF-424B-AF2F-5C4FC698E812}">
      <dgm:prSet phldrT="[نص]"/>
      <dgm:spPr/>
      <dgm:t>
        <a:bodyPr/>
        <a:lstStyle/>
        <a:p>
          <a:pPr rtl="1"/>
          <a:r>
            <a:rPr lang="ar-EG" dirty="0">
              <a:solidFill>
                <a:schemeClr val="accent2">
                  <a:lumMod val="60000"/>
                  <a:lumOff val="40000"/>
                </a:schemeClr>
              </a:solidFill>
            </a:rPr>
            <a:t>مرحلة واحدة </a:t>
          </a:r>
        </a:p>
      </dgm:t>
    </dgm:pt>
    <dgm:pt modelId="{4DE986FE-82B1-44C4-9BE4-D4239EC829EC}" type="parTrans" cxnId="{8CAD5194-3A17-458C-947C-EBA7A49F8C63}">
      <dgm:prSet/>
      <dgm:spPr/>
      <dgm:t>
        <a:bodyPr/>
        <a:lstStyle/>
        <a:p>
          <a:pPr rtl="1"/>
          <a:endParaRPr lang="ar-EG"/>
        </a:p>
      </dgm:t>
    </dgm:pt>
    <dgm:pt modelId="{93454057-269E-4097-9D56-5B687CA117F6}" type="sibTrans" cxnId="{8CAD5194-3A17-458C-947C-EBA7A49F8C63}">
      <dgm:prSet/>
      <dgm:spPr/>
      <dgm:t>
        <a:bodyPr/>
        <a:lstStyle/>
        <a:p>
          <a:pPr rtl="1"/>
          <a:endParaRPr lang="ar-EG"/>
        </a:p>
      </dgm:t>
    </dgm:pt>
    <dgm:pt modelId="{E018F19C-A295-499F-A312-416E2843A9CF}">
      <dgm:prSet phldrT="[نص]"/>
      <dgm:spPr/>
      <dgm:t>
        <a:bodyPr/>
        <a:lstStyle/>
        <a:p>
          <a:pPr rtl="1"/>
          <a:r>
            <a:rPr lang="ar-EG" dirty="0">
              <a:solidFill>
                <a:schemeClr val="bg1"/>
              </a:solidFill>
              <a:latin typeface="Sakkal Majalla" panose="02000000000000000000" pitchFamily="2" charset="-78"/>
              <a:cs typeface="Sakkal Majalla" panose="02000000000000000000" pitchFamily="2" charset="-78"/>
            </a:rPr>
            <a:t>على سبيل المثال إذا أردنا دراسة الدخول السنوية في مدينة عمان ، فإنه يتم تقسيمها إلى أحياء وليكن ( 500حي) ، ويتم بعد ذلك سحب  50 حي عشوائيا منها كعناقيد يتم دراستها وهنا تكون عينة عنقودية بمرحلة واحدة </a:t>
          </a:r>
        </a:p>
      </dgm:t>
    </dgm:pt>
    <dgm:pt modelId="{8705AEED-3531-4AE9-A042-0C7907340731}" type="parTrans" cxnId="{AC78FB0F-C26D-480E-BD3D-DE2A2BCAF716}">
      <dgm:prSet/>
      <dgm:spPr/>
      <dgm:t>
        <a:bodyPr/>
        <a:lstStyle/>
        <a:p>
          <a:pPr rtl="1"/>
          <a:endParaRPr lang="ar-EG"/>
        </a:p>
      </dgm:t>
    </dgm:pt>
    <dgm:pt modelId="{0B1CDE2F-31BC-4FB8-8518-5E56206092AB}" type="sibTrans" cxnId="{AC78FB0F-C26D-480E-BD3D-DE2A2BCAF716}">
      <dgm:prSet/>
      <dgm:spPr/>
      <dgm:t>
        <a:bodyPr/>
        <a:lstStyle/>
        <a:p>
          <a:pPr rtl="1"/>
          <a:endParaRPr lang="ar-EG"/>
        </a:p>
      </dgm:t>
    </dgm:pt>
    <dgm:pt modelId="{51A9D4CD-404E-402D-BDB9-1E250A902F22}">
      <dgm:prSet phldrT="[نص]"/>
      <dgm:spPr/>
      <dgm:t>
        <a:bodyPr/>
        <a:lstStyle/>
        <a:p>
          <a:pPr rtl="1"/>
          <a:r>
            <a:rPr lang="ar-EG" dirty="0">
              <a:solidFill>
                <a:schemeClr val="accent2">
                  <a:lumMod val="60000"/>
                  <a:lumOff val="40000"/>
                </a:schemeClr>
              </a:solidFill>
            </a:rPr>
            <a:t>مرحلتين </a:t>
          </a:r>
        </a:p>
      </dgm:t>
    </dgm:pt>
    <dgm:pt modelId="{88DFBBC2-9706-4F95-B7A0-6FC95AA89F5D}" type="parTrans" cxnId="{BE4A0E05-FCBA-40EC-A2E6-249889F17CCD}">
      <dgm:prSet/>
      <dgm:spPr/>
      <dgm:t>
        <a:bodyPr/>
        <a:lstStyle/>
        <a:p>
          <a:pPr rtl="1"/>
          <a:endParaRPr lang="ar-EG"/>
        </a:p>
      </dgm:t>
    </dgm:pt>
    <dgm:pt modelId="{1A61C30A-D6C0-4DD5-88A6-E1ECF5CB4CE3}" type="sibTrans" cxnId="{BE4A0E05-FCBA-40EC-A2E6-249889F17CCD}">
      <dgm:prSet/>
      <dgm:spPr/>
      <dgm:t>
        <a:bodyPr/>
        <a:lstStyle/>
        <a:p>
          <a:pPr rtl="1"/>
          <a:endParaRPr lang="ar-EG"/>
        </a:p>
      </dgm:t>
    </dgm:pt>
    <dgm:pt modelId="{E431B6B1-FC91-40B2-93A5-DADB7B59C9CE}">
      <dgm:prSet phldrT="[نص]"/>
      <dgm:spPr/>
      <dgm:t>
        <a:bodyPr/>
        <a:lstStyle/>
        <a:p>
          <a:pPr rtl="1"/>
          <a:r>
            <a:rPr lang="ar-EG" dirty="0">
              <a:solidFill>
                <a:schemeClr val="bg1"/>
              </a:solidFill>
            </a:rPr>
            <a:t>على سبيل المثال، إذا استكملنا السحب في المثال السابق وسحبنا مرة أخرى من مجموعة الحارات عشوائيا داخل كل حي من الأحياء الخمسين فتكون هنا عينة عنقودية بمرحلتين. </a:t>
          </a:r>
        </a:p>
      </dgm:t>
    </dgm:pt>
    <dgm:pt modelId="{654F2478-4ED1-4D77-83F5-C3D96635557E}" type="parTrans" cxnId="{407C3591-D3E7-4F1B-82BB-930AB1196FB5}">
      <dgm:prSet/>
      <dgm:spPr/>
      <dgm:t>
        <a:bodyPr/>
        <a:lstStyle/>
        <a:p>
          <a:pPr rtl="1"/>
          <a:endParaRPr lang="ar-EG"/>
        </a:p>
      </dgm:t>
    </dgm:pt>
    <dgm:pt modelId="{1B664498-A9AF-404C-91C4-71BB8BC02E01}" type="sibTrans" cxnId="{407C3591-D3E7-4F1B-82BB-930AB1196FB5}">
      <dgm:prSet/>
      <dgm:spPr/>
      <dgm:t>
        <a:bodyPr/>
        <a:lstStyle/>
        <a:p>
          <a:pPr rtl="1"/>
          <a:endParaRPr lang="ar-EG"/>
        </a:p>
      </dgm:t>
    </dgm:pt>
    <dgm:pt modelId="{58D96FF9-FCCA-4A21-BE05-F526E0947F4C}">
      <dgm:prSet phldrT="[نص]"/>
      <dgm:spPr/>
      <dgm:t>
        <a:bodyPr/>
        <a:lstStyle/>
        <a:p>
          <a:pPr rtl="1"/>
          <a:r>
            <a:rPr lang="ar-EG" dirty="0">
              <a:solidFill>
                <a:schemeClr val="accent2">
                  <a:lumMod val="60000"/>
                  <a:lumOff val="40000"/>
                </a:schemeClr>
              </a:solidFill>
            </a:rPr>
            <a:t>متعددة المراحل</a:t>
          </a:r>
        </a:p>
      </dgm:t>
    </dgm:pt>
    <dgm:pt modelId="{B8DA930C-CF7A-41A0-8CFE-7FC39F97F543}" type="parTrans" cxnId="{B15E4DA8-4DBD-48F8-BC4D-71AE74A142C6}">
      <dgm:prSet/>
      <dgm:spPr/>
      <dgm:t>
        <a:bodyPr/>
        <a:lstStyle/>
        <a:p>
          <a:pPr rtl="1"/>
          <a:endParaRPr lang="ar-EG"/>
        </a:p>
      </dgm:t>
    </dgm:pt>
    <dgm:pt modelId="{C60A110C-FD7F-494D-94E6-790D0ADC421E}" type="sibTrans" cxnId="{B15E4DA8-4DBD-48F8-BC4D-71AE74A142C6}">
      <dgm:prSet/>
      <dgm:spPr/>
      <dgm:t>
        <a:bodyPr/>
        <a:lstStyle/>
        <a:p>
          <a:pPr rtl="1"/>
          <a:endParaRPr lang="ar-EG"/>
        </a:p>
      </dgm:t>
    </dgm:pt>
    <dgm:pt modelId="{49139D34-EEFA-4581-887C-53EAB0166602}">
      <dgm:prSet phldrT="[نص]"/>
      <dgm:spPr/>
      <dgm:t>
        <a:bodyPr/>
        <a:lstStyle/>
        <a:p>
          <a:pPr rtl="1"/>
          <a:r>
            <a:rPr lang="ar-EG" dirty="0">
              <a:solidFill>
                <a:schemeClr val="bg1"/>
              </a:solidFill>
            </a:rPr>
            <a:t>في المثال السابق إذا تابعنا السحب وأخذنا عشوائيا من الشوارع من تلك الحارات فهنا يكون لدينا عينة عنقودية متعددة المراحل. </a:t>
          </a:r>
        </a:p>
      </dgm:t>
    </dgm:pt>
    <dgm:pt modelId="{40D65D05-410B-46F9-A189-35057BE52FC6}" type="parTrans" cxnId="{BC7AA1A1-0C86-4191-B59D-E72683E35453}">
      <dgm:prSet/>
      <dgm:spPr/>
      <dgm:t>
        <a:bodyPr/>
        <a:lstStyle/>
        <a:p>
          <a:pPr rtl="1"/>
          <a:endParaRPr lang="ar-EG"/>
        </a:p>
      </dgm:t>
    </dgm:pt>
    <dgm:pt modelId="{E99E7CE2-FD39-4F05-AD7A-7B551756212C}" type="sibTrans" cxnId="{BC7AA1A1-0C86-4191-B59D-E72683E35453}">
      <dgm:prSet/>
      <dgm:spPr/>
      <dgm:t>
        <a:bodyPr/>
        <a:lstStyle/>
        <a:p>
          <a:pPr rtl="1"/>
          <a:endParaRPr lang="ar-EG"/>
        </a:p>
      </dgm:t>
    </dgm:pt>
    <dgm:pt modelId="{42DA537D-BA7F-4D83-B1CB-A63DEA58B7E9}">
      <dgm:prSet/>
      <dgm:spPr/>
      <dgm:t>
        <a:bodyPr/>
        <a:lstStyle/>
        <a:p>
          <a:pPr rtl="1"/>
          <a:r>
            <a:rPr lang="ar-EG" dirty="0">
              <a:solidFill>
                <a:schemeClr val="accent2">
                  <a:lumMod val="60000"/>
                  <a:lumOff val="40000"/>
                </a:schemeClr>
              </a:solidFill>
            </a:rPr>
            <a:t>مساحية</a:t>
          </a:r>
        </a:p>
      </dgm:t>
    </dgm:pt>
    <dgm:pt modelId="{34390F8F-42E4-40D5-941A-952F73ED392A}" type="parTrans" cxnId="{8C684B40-A293-4103-B3B3-626B26A20BFC}">
      <dgm:prSet/>
      <dgm:spPr/>
      <dgm:t>
        <a:bodyPr/>
        <a:lstStyle/>
        <a:p>
          <a:pPr rtl="1"/>
          <a:endParaRPr lang="ar-EG"/>
        </a:p>
      </dgm:t>
    </dgm:pt>
    <dgm:pt modelId="{B64C3B93-CE8C-4697-9585-E593333E227B}" type="sibTrans" cxnId="{8C684B40-A293-4103-B3B3-626B26A20BFC}">
      <dgm:prSet/>
      <dgm:spPr/>
      <dgm:t>
        <a:bodyPr/>
        <a:lstStyle/>
        <a:p>
          <a:pPr rtl="1"/>
          <a:endParaRPr lang="ar-EG"/>
        </a:p>
      </dgm:t>
    </dgm:pt>
    <dgm:pt modelId="{9536FC9E-6E15-424C-A7BC-5F0AAC47C8E7}">
      <dgm:prSet/>
      <dgm:spPr/>
      <dgm:t>
        <a:bodyPr/>
        <a:lstStyle/>
        <a:p>
          <a:pPr rtl="1"/>
          <a:r>
            <a:rPr lang="ar-EG" dirty="0">
              <a:solidFill>
                <a:schemeClr val="bg1"/>
              </a:solidFill>
            </a:rPr>
            <a:t>تختص بالأراضي ، فإذا كان لدينا مجموعة من الأراضي وأردنا إجراء دراسة على خصوبة التربة فيمكن أن نسحب منها عشوائيا عدد من القطع لتمثل المعاينة العنقودية المساحية </a:t>
          </a:r>
        </a:p>
      </dgm:t>
    </dgm:pt>
    <dgm:pt modelId="{05111789-428C-4C2A-91EB-7BE9F6AB66DE}" type="parTrans" cxnId="{C7CC0F97-A8F2-4814-A792-F9864F36050D}">
      <dgm:prSet/>
      <dgm:spPr/>
      <dgm:t>
        <a:bodyPr/>
        <a:lstStyle/>
        <a:p>
          <a:pPr rtl="1"/>
          <a:endParaRPr lang="ar-EG"/>
        </a:p>
      </dgm:t>
    </dgm:pt>
    <dgm:pt modelId="{109F63A2-4EA0-44CF-BD9B-4F0523413334}" type="sibTrans" cxnId="{C7CC0F97-A8F2-4814-A792-F9864F36050D}">
      <dgm:prSet/>
      <dgm:spPr/>
      <dgm:t>
        <a:bodyPr/>
        <a:lstStyle/>
        <a:p>
          <a:pPr rtl="1"/>
          <a:endParaRPr lang="ar-EG"/>
        </a:p>
      </dgm:t>
    </dgm:pt>
    <dgm:pt modelId="{19DDEEEA-088A-4B83-9AE8-63F18FF91464}" type="pres">
      <dgm:prSet presAssocID="{968A8ED7-D3DF-401D-9672-37899F5F35DE}" presName="vert0" presStyleCnt="0">
        <dgm:presLayoutVars>
          <dgm:dir val="rev"/>
          <dgm:animOne val="branch"/>
          <dgm:animLvl val="lvl"/>
        </dgm:presLayoutVars>
      </dgm:prSet>
      <dgm:spPr/>
    </dgm:pt>
    <dgm:pt modelId="{CB99ED94-0249-4AEB-906A-63EC2391612E}" type="pres">
      <dgm:prSet presAssocID="{E9E2A523-2FFF-424B-AF2F-5C4FC698E812}" presName="thickLine" presStyleLbl="alignNode1" presStyleIdx="0" presStyleCnt="4"/>
      <dgm:spPr/>
    </dgm:pt>
    <dgm:pt modelId="{52792D75-96AD-48F8-8E06-5787DD561D3A}" type="pres">
      <dgm:prSet presAssocID="{E9E2A523-2FFF-424B-AF2F-5C4FC698E812}" presName="horz1" presStyleCnt="0"/>
      <dgm:spPr/>
    </dgm:pt>
    <dgm:pt modelId="{338BC48D-2F00-4E00-88E9-BA33F1B1876D}" type="pres">
      <dgm:prSet presAssocID="{E9E2A523-2FFF-424B-AF2F-5C4FC698E812}" presName="tx1" presStyleLbl="revTx" presStyleIdx="0" presStyleCnt="8" custScaleX="72664"/>
      <dgm:spPr/>
    </dgm:pt>
    <dgm:pt modelId="{F2DBFBE2-9BC0-476D-877C-33721B70745C}" type="pres">
      <dgm:prSet presAssocID="{E9E2A523-2FFF-424B-AF2F-5C4FC698E812}" presName="vert1" presStyleCnt="0"/>
      <dgm:spPr/>
    </dgm:pt>
    <dgm:pt modelId="{00D68AC6-9A3C-490D-890E-A5D7FCFAA202}" type="pres">
      <dgm:prSet presAssocID="{E018F19C-A295-499F-A312-416E2843A9CF}" presName="vertSpace2a" presStyleCnt="0"/>
      <dgm:spPr/>
    </dgm:pt>
    <dgm:pt modelId="{8CA3E9B1-95E8-4895-9343-B3063C63DE37}" type="pres">
      <dgm:prSet presAssocID="{E018F19C-A295-499F-A312-416E2843A9CF}" presName="horz2" presStyleCnt="0"/>
      <dgm:spPr/>
    </dgm:pt>
    <dgm:pt modelId="{B630AF82-A1BC-442F-8D93-BDD5D0BDD062}" type="pres">
      <dgm:prSet presAssocID="{E018F19C-A295-499F-A312-416E2843A9CF}" presName="horzSpace2" presStyleCnt="0"/>
      <dgm:spPr/>
    </dgm:pt>
    <dgm:pt modelId="{FF711DE4-CE4C-42FA-9C21-8C8E2B4F41BD}" type="pres">
      <dgm:prSet presAssocID="{E018F19C-A295-499F-A312-416E2843A9CF}" presName="tx2" presStyleLbl="revTx" presStyleIdx="1" presStyleCnt="8"/>
      <dgm:spPr/>
    </dgm:pt>
    <dgm:pt modelId="{7B3B6346-4AD3-4FD2-BF51-4CEACE2D0558}" type="pres">
      <dgm:prSet presAssocID="{E018F19C-A295-499F-A312-416E2843A9CF}" presName="vert2" presStyleCnt="0"/>
      <dgm:spPr/>
    </dgm:pt>
    <dgm:pt modelId="{92374524-41F0-4785-AD18-856EE82135A7}" type="pres">
      <dgm:prSet presAssocID="{E018F19C-A295-499F-A312-416E2843A9CF}" presName="thinLine2b" presStyleLbl="callout" presStyleIdx="0" presStyleCnt="4"/>
      <dgm:spPr/>
    </dgm:pt>
    <dgm:pt modelId="{C4625632-092E-4072-9B0C-2D7A0BD0B6B9}" type="pres">
      <dgm:prSet presAssocID="{E018F19C-A295-499F-A312-416E2843A9CF}" presName="vertSpace2b" presStyleCnt="0"/>
      <dgm:spPr/>
    </dgm:pt>
    <dgm:pt modelId="{D860C0FC-40F3-46E2-8B07-60917A1C2BF7}" type="pres">
      <dgm:prSet presAssocID="{51A9D4CD-404E-402D-BDB9-1E250A902F22}" presName="thickLine" presStyleLbl="alignNode1" presStyleIdx="1" presStyleCnt="4"/>
      <dgm:spPr/>
    </dgm:pt>
    <dgm:pt modelId="{08D112C5-EF9C-4D95-8C76-E48A2E7224A1}" type="pres">
      <dgm:prSet presAssocID="{51A9D4CD-404E-402D-BDB9-1E250A902F22}" presName="horz1" presStyleCnt="0"/>
      <dgm:spPr/>
    </dgm:pt>
    <dgm:pt modelId="{7908B595-AE3C-432A-828C-BFC0CBEAD1FE}" type="pres">
      <dgm:prSet presAssocID="{51A9D4CD-404E-402D-BDB9-1E250A902F22}" presName="tx1" presStyleLbl="revTx" presStyleIdx="2" presStyleCnt="8" custScaleX="70015"/>
      <dgm:spPr/>
    </dgm:pt>
    <dgm:pt modelId="{9E9B842C-43A6-40EA-AD89-D97074C3298D}" type="pres">
      <dgm:prSet presAssocID="{51A9D4CD-404E-402D-BDB9-1E250A902F22}" presName="vert1" presStyleCnt="0"/>
      <dgm:spPr/>
    </dgm:pt>
    <dgm:pt modelId="{A1307D14-DE4D-4570-A2C1-4062EFDE196B}" type="pres">
      <dgm:prSet presAssocID="{E431B6B1-FC91-40B2-93A5-DADB7B59C9CE}" presName="vertSpace2a" presStyleCnt="0"/>
      <dgm:spPr/>
    </dgm:pt>
    <dgm:pt modelId="{42E15A09-A043-4C7F-B7EE-8F44FF6FDBC7}" type="pres">
      <dgm:prSet presAssocID="{E431B6B1-FC91-40B2-93A5-DADB7B59C9CE}" presName="horz2" presStyleCnt="0"/>
      <dgm:spPr/>
    </dgm:pt>
    <dgm:pt modelId="{23B9B7B8-CA00-48DB-8BB0-781F264DE902}" type="pres">
      <dgm:prSet presAssocID="{E431B6B1-FC91-40B2-93A5-DADB7B59C9CE}" presName="horzSpace2" presStyleCnt="0"/>
      <dgm:spPr/>
    </dgm:pt>
    <dgm:pt modelId="{A71712E1-529C-41D3-A405-C398ECCC7568}" type="pres">
      <dgm:prSet presAssocID="{E431B6B1-FC91-40B2-93A5-DADB7B59C9CE}" presName="tx2" presStyleLbl="revTx" presStyleIdx="3" presStyleCnt="8"/>
      <dgm:spPr/>
    </dgm:pt>
    <dgm:pt modelId="{64A88D04-158B-46B1-9E61-E121A6930519}" type="pres">
      <dgm:prSet presAssocID="{E431B6B1-FC91-40B2-93A5-DADB7B59C9CE}" presName="vert2" presStyleCnt="0"/>
      <dgm:spPr/>
    </dgm:pt>
    <dgm:pt modelId="{A99CBDAF-CDAE-4065-9C50-7AFBD8F3BBFA}" type="pres">
      <dgm:prSet presAssocID="{E431B6B1-FC91-40B2-93A5-DADB7B59C9CE}" presName="thinLine2b" presStyleLbl="callout" presStyleIdx="1" presStyleCnt="4"/>
      <dgm:spPr/>
    </dgm:pt>
    <dgm:pt modelId="{0CC39F17-7D1F-4B9B-93F1-CA62A8924741}" type="pres">
      <dgm:prSet presAssocID="{E431B6B1-FC91-40B2-93A5-DADB7B59C9CE}" presName="vertSpace2b" presStyleCnt="0"/>
      <dgm:spPr/>
    </dgm:pt>
    <dgm:pt modelId="{0F40A486-CE9D-4831-A51A-FCF931BF77A5}" type="pres">
      <dgm:prSet presAssocID="{58D96FF9-FCCA-4A21-BE05-F526E0947F4C}" presName="thickLine" presStyleLbl="alignNode1" presStyleIdx="2" presStyleCnt="4"/>
      <dgm:spPr/>
    </dgm:pt>
    <dgm:pt modelId="{264BFAD9-D0F6-474B-AF83-FF18865D9357}" type="pres">
      <dgm:prSet presAssocID="{58D96FF9-FCCA-4A21-BE05-F526E0947F4C}" presName="horz1" presStyleCnt="0"/>
      <dgm:spPr/>
    </dgm:pt>
    <dgm:pt modelId="{96F23E40-6EE5-4E79-A937-3A6362AFB955}" type="pres">
      <dgm:prSet presAssocID="{58D96FF9-FCCA-4A21-BE05-F526E0947F4C}" presName="tx1" presStyleLbl="revTx" presStyleIdx="4" presStyleCnt="8"/>
      <dgm:spPr/>
    </dgm:pt>
    <dgm:pt modelId="{A225A567-C2CA-4EBD-8C09-E59E96BE3136}" type="pres">
      <dgm:prSet presAssocID="{58D96FF9-FCCA-4A21-BE05-F526E0947F4C}" presName="vert1" presStyleCnt="0"/>
      <dgm:spPr/>
    </dgm:pt>
    <dgm:pt modelId="{9BEC2B58-A96B-4BD2-964D-A90286E46DFE}" type="pres">
      <dgm:prSet presAssocID="{49139D34-EEFA-4581-887C-53EAB0166602}" presName="vertSpace2a" presStyleCnt="0"/>
      <dgm:spPr/>
    </dgm:pt>
    <dgm:pt modelId="{9C50654A-43A0-42A0-8FD0-2EAA39359140}" type="pres">
      <dgm:prSet presAssocID="{49139D34-EEFA-4581-887C-53EAB0166602}" presName="horz2" presStyleCnt="0"/>
      <dgm:spPr/>
    </dgm:pt>
    <dgm:pt modelId="{112A197F-425F-4F09-AC55-7EB5A95A2102}" type="pres">
      <dgm:prSet presAssocID="{49139D34-EEFA-4581-887C-53EAB0166602}" presName="horzSpace2" presStyleCnt="0"/>
      <dgm:spPr/>
    </dgm:pt>
    <dgm:pt modelId="{AC8EE2A8-D2AD-4BC2-A25B-D4AB7D552DA7}" type="pres">
      <dgm:prSet presAssocID="{49139D34-EEFA-4581-887C-53EAB0166602}" presName="tx2" presStyleLbl="revTx" presStyleIdx="5" presStyleCnt="8"/>
      <dgm:spPr/>
    </dgm:pt>
    <dgm:pt modelId="{DC68D243-52DB-4382-A0CF-824E542D5234}" type="pres">
      <dgm:prSet presAssocID="{49139D34-EEFA-4581-887C-53EAB0166602}" presName="vert2" presStyleCnt="0"/>
      <dgm:spPr/>
    </dgm:pt>
    <dgm:pt modelId="{8294DD8C-218C-4D10-B504-63F675F77B5D}" type="pres">
      <dgm:prSet presAssocID="{49139D34-EEFA-4581-887C-53EAB0166602}" presName="thinLine2b" presStyleLbl="callout" presStyleIdx="2" presStyleCnt="4"/>
      <dgm:spPr/>
    </dgm:pt>
    <dgm:pt modelId="{68FFE42A-4B79-4905-8D92-42A16DFB1944}" type="pres">
      <dgm:prSet presAssocID="{49139D34-EEFA-4581-887C-53EAB0166602}" presName="vertSpace2b" presStyleCnt="0"/>
      <dgm:spPr/>
    </dgm:pt>
    <dgm:pt modelId="{AB8389F5-B8A3-4CF7-9184-803628E97B97}" type="pres">
      <dgm:prSet presAssocID="{42DA537D-BA7F-4D83-B1CB-A63DEA58B7E9}" presName="thickLine" presStyleLbl="alignNode1" presStyleIdx="3" presStyleCnt="4"/>
      <dgm:spPr/>
    </dgm:pt>
    <dgm:pt modelId="{BEB2D6A9-6EA6-4793-815D-067DEBD65C96}" type="pres">
      <dgm:prSet presAssocID="{42DA537D-BA7F-4D83-B1CB-A63DEA58B7E9}" presName="horz1" presStyleCnt="0"/>
      <dgm:spPr/>
    </dgm:pt>
    <dgm:pt modelId="{270737A6-1409-431E-B6F3-D811BF1E3A54}" type="pres">
      <dgm:prSet presAssocID="{42DA537D-BA7F-4D83-B1CB-A63DEA58B7E9}" presName="tx1" presStyleLbl="revTx" presStyleIdx="6" presStyleCnt="8"/>
      <dgm:spPr/>
    </dgm:pt>
    <dgm:pt modelId="{A380490F-4518-4AC8-92B8-428A298A9A76}" type="pres">
      <dgm:prSet presAssocID="{42DA537D-BA7F-4D83-B1CB-A63DEA58B7E9}" presName="vert1" presStyleCnt="0"/>
      <dgm:spPr/>
    </dgm:pt>
    <dgm:pt modelId="{5A57720E-A24E-4F82-877B-9956E7C1D341}" type="pres">
      <dgm:prSet presAssocID="{9536FC9E-6E15-424C-A7BC-5F0AAC47C8E7}" presName="vertSpace2a" presStyleCnt="0"/>
      <dgm:spPr/>
    </dgm:pt>
    <dgm:pt modelId="{506301D0-381A-4EDD-BB28-9A4B496CC7D2}" type="pres">
      <dgm:prSet presAssocID="{9536FC9E-6E15-424C-A7BC-5F0AAC47C8E7}" presName="horz2" presStyleCnt="0"/>
      <dgm:spPr/>
    </dgm:pt>
    <dgm:pt modelId="{0BA10E5D-4520-4B3B-8DAA-3E7D79E891B8}" type="pres">
      <dgm:prSet presAssocID="{9536FC9E-6E15-424C-A7BC-5F0AAC47C8E7}" presName="horzSpace2" presStyleCnt="0"/>
      <dgm:spPr/>
    </dgm:pt>
    <dgm:pt modelId="{4FB4FBFF-71F0-41F4-86BC-75075C952C7D}" type="pres">
      <dgm:prSet presAssocID="{9536FC9E-6E15-424C-A7BC-5F0AAC47C8E7}" presName="tx2" presStyleLbl="revTx" presStyleIdx="7" presStyleCnt="8"/>
      <dgm:spPr/>
    </dgm:pt>
    <dgm:pt modelId="{42182677-5660-4702-935D-E8390365CEBB}" type="pres">
      <dgm:prSet presAssocID="{9536FC9E-6E15-424C-A7BC-5F0AAC47C8E7}" presName="vert2" presStyleCnt="0"/>
      <dgm:spPr/>
    </dgm:pt>
    <dgm:pt modelId="{2F3891B9-D2DB-46FF-9433-4CC4A1152767}" type="pres">
      <dgm:prSet presAssocID="{9536FC9E-6E15-424C-A7BC-5F0AAC47C8E7}" presName="thinLine2b" presStyleLbl="callout" presStyleIdx="3" presStyleCnt="4"/>
      <dgm:spPr/>
    </dgm:pt>
    <dgm:pt modelId="{B39EE7C9-86A2-4B99-98CF-C9E409A92F98}" type="pres">
      <dgm:prSet presAssocID="{9536FC9E-6E15-424C-A7BC-5F0AAC47C8E7}" presName="vertSpace2b" presStyleCnt="0"/>
      <dgm:spPr/>
    </dgm:pt>
  </dgm:ptLst>
  <dgm:cxnLst>
    <dgm:cxn modelId="{BE4A0E05-FCBA-40EC-A2E6-249889F17CCD}" srcId="{968A8ED7-D3DF-401D-9672-37899F5F35DE}" destId="{51A9D4CD-404E-402D-BDB9-1E250A902F22}" srcOrd="1" destOrd="0" parTransId="{88DFBBC2-9706-4F95-B7A0-6FC95AA89F5D}" sibTransId="{1A61C30A-D6C0-4DD5-88A6-E1ECF5CB4CE3}"/>
    <dgm:cxn modelId="{AC78FB0F-C26D-480E-BD3D-DE2A2BCAF716}" srcId="{E9E2A523-2FFF-424B-AF2F-5C4FC698E812}" destId="{E018F19C-A295-499F-A312-416E2843A9CF}" srcOrd="0" destOrd="0" parTransId="{8705AEED-3531-4AE9-A042-0C7907340731}" sibTransId="{0B1CDE2F-31BC-4FB8-8518-5E56206092AB}"/>
    <dgm:cxn modelId="{FBF54426-EEA2-47D7-86EF-C263A77F1AFB}" type="presOf" srcId="{58D96FF9-FCCA-4A21-BE05-F526E0947F4C}" destId="{96F23E40-6EE5-4E79-A937-3A6362AFB955}" srcOrd="0" destOrd="0" presId="urn:microsoft.com/office/officeart/2008/layout/LinedList"/>
    <dgm:cxn modelId="{41BFB330-B247-47D3-A1BA-266EAB0302DF}" type="presOf" srcId="{51A9D4CD-404E-402D-BDB9-1E250A902F22}" destId="{7908B595-AE3C-432A-828C-BFC0CBEAD1FE}" srcOrd="0" destOrd="0" presId="urn:microsoft.com/office/officeart/2008/layout/LinedList"/>
    <dgm:cxn modelId="{8C684B40-A293-4103-B3B3-626B26A20BFC}" srcId="{968A8ED7-D3DF-401D-9672-37899F5F35DE}" destId="{42DA537D-BA7F-4D83-B1CB-A63DEA58B7E9}" srcOrd="3" destOrd="0" parTransId="{34390F8F-42E4-40D5-941A-952F73ED392A}" sibTransId="{B64C3B93-CE8C-4697-9585-E593333E227B}"/>
    <dgm:cxn modelId="{5F4F8A5D-950B-431B-B20A-88D907EFD02D}" type="presOf" srcId="{968A8ED7-D3DF-401D-9672-37899F5F35DE}" destId="{19DDEEEA-088A-4B83-9AE8-63F18FF91464}" srcOrd="0" destOrd="0" presId="urn:microsoft.com/office/officeart/2008/layout/LinedList"/>
    <dgm:cxn modelId="{DA611A61-98C8-43D9-AE15-F35B16F6FCCD}" type="presOf" srcId="{E018F19C-A295-499F-A312-416E2843A9CF}" destId="{FF711DE4-CE4C-42FA-9C21-8C8E2B4F41BD}" srcOrd="0" destOrd="0" presId="urn:microsoft.com/office/officeart/2008/layout/LinedList"/>
    <dgm:cxn modelId="{2A26EA46-04E2-4285-9DDE-E78C9E30CB22}" type="presOf" srcId="{49139D34-EEFA-4581-887C-53EAB0166602}" destId="{AC8EE2A8-D2AD-4BC2-A25B-D4AB7D552DA7}" srcOrd="0" destOrd="0" presId="urn:microsoft.com/office/officeart/2008/layout/LinedList"/>
    <dgm:cxn modelId="{B7A67E6E-B793-444C-96B9-F3BF2F5D4A88}" type="presOf" srcId="{E9E2A523-2FFF-424B-AF2F-5C4FC698E812}" destId="{338BC48D-2F00-4E00-88E9-BA33F1B1876D}" srcOrd="0" destOrd="0" presId="urn:microsoft.com/office/officeart/2008/layout/LinedList"/>
    <dgm:cxn modelId="{15DC8479-ECDB-4EA9-8094-9F264B5431D7}" type="presOf" srcId="{E431B6B1-FC91-40B2-93A5-DADB7B59C9CE}" destId="{A71712E1-529C-41D3-A405-C398ECCC7568}" srcOrd="0" destOrd="0" presId="urn:microsoft.com/office/officeart/2008/layout/LinedList"/>
    <dgm:cxn modelId="{407C3591-D3E7-4F1B-82BB-930AB1196FB5}" srcId="{51A9D4CD-404E-402D-BDB9-1E250A902F22}" destId="{E431B6B1-FC91-40B2-93A5-DADB7B59C9CE}" srcOrd="0" destOrd="0" parTransId="{654F2478-4ED1-4D77-83F5-C3D96635557E}" sibTransId="{1B664498-A9AF-404C-91C4-71BB8BC02E01}"/>
    <dgm:cxn modelId="{8CAD5194-3A17-458C-947C-EBA7A49F8C63}" srcId="{968A8ED7-D3DF-401D-9672-37899F5F35DE}" destId="{E9E2A523-2FFF-424B-AF2F-5C4FC698E812}" srcOrd="0" destOrd="0" parTransId="{4DE986FE-82B1-44C4-9BE4-D4239EC829EC}" sibTransId="{93454057-269E-4097-9D56-5B687CA117F6}"/>
    <dgm:cxn modelId="{1B6E0C96-B554-43A0-B0FE-4937AA92779C}" type="presOf" srcId="{42DA537D-BA7F-4D83-B1CB-A63DEA58B7E9}" destId="{270737A6-1409-431E-B6F3-D811BF1E3A54}" srcOrd="0" destOrd="0" presId="urn:microsoft.com/office/officeart/2008/layout/LinedList"/>
    <dgm:cxn modelId="{C7CC0F97-A8F2-4814-A792-F9864F36050D}" srcId="{42DA537D-BA7F-4D83-B1CB-A63DEA58B7E9}" destId="{9536FC9E-6E15-424C-A7BC-5F0AAC47C8E7}" srcOrd="0" destOrd="0" parTransId="{05111789-428C-4C2A-91EB-7BE9F6AB66DE}" sibTransId="{109F63A2-4EA0-44CF-BD9B-4F0523413334}"/>
    <dgm:cxn modelId="{BC7AA1A1-0C86-4191-B59D-E72683E35453}" srcId="{58D96FF9-FCCA-4A21-BE05-F526E0947F4C}" destId="{49139D34-EEFA-4581-887C-53EAB0166602}" srcOrd="0" destOrd="0" parTransId="{40D65D05-410B-46F9-A189-35057BE52FC6}" sibTransId="{E99E7CE2-FD39-4F05-AD7A-7B551756212C}"/>
    <dgm:cxn modelId="{4800BAA6-DA5D-424E-8D99-FA3D899F7FB7}" type="presOf" srcId="{9536FC9E-6E15-424C-A7BC-5F0AAC47C8E7}" destId="{4FB4FBFF-71F0-41F4-86BC-75075C952C7D}" srcOrd="0" destOrd="0" presId="urn:microsoft.com/office/officeart/2008/layout/LinedList"/>
    <dgm:cxn modelId="{B15E4DA8-4DBD-48F8-BC4D-71AE74A142C6}" srcId="{968A8ED7-D3DF-401D-9672-37899F5F35DE}" destId="{58D96FF9-FCCA-4A21-BE05-F526E0947F4C}" srcOrd="2" destOrd="0" parTransId="{B8DA930C-CF7A-41A0-8CFE-7FC39F97F543}" sibTransId="{C60A110C-FD7F-494D-94E6-790D0ADC421E}"/>
    <dgm:cxn modelId="{45A80D3A-9AD8-458F-A1FE-F077625A5419}" type="presParOf" srcId="{19DDEEEA-088A-4B83-9AE8-63F18FF91464}" destId="{CB99ED94-0249-4AEB-906A-63EC2391612E}" srcOrd="0" destOrd="0" presId="urn:microsoft.com/office/officeart/2008/layout/LinedList"/>
    <dgm:cxn modelId="{6F376D0B-10C1-411D-9E05-7D62538EC4E5}" type="presParOf" srcId="{19DDEEEA-088A-4B83-9AE8-63F18FF91464}" destId="{52792D75-96AD-48F8-8E06-5787DD561D3A}" srcOrd="1" destOrd="0" presId="urn:microsoft.com/office/officeart/2008/layout/LinedList"/>
    <dgm:cxn modelId="{DB35ACDF-DD73-46E9-861B-1BAE2D83D234}" type="presParOf" srcId="{52792D75-96AD-48F8-8E06-5787DD561D3A}" destId="{338BC48D-2F00-4E00-88E9-BA33F1B1876D}" srcOrd="0" destOrd="0" presId="urn:microsoft.com/office/officeart/2008/layout/LinedList"/>
    <dgm:cxn modelId="{F5FB2377-811D-4AA7-8B81-BCA1157DE24B}" type="presParOf" srcId="{52792D75-96AD-48F8-8E06-5787DD561D3A}" destId="{F2DBFBE2-9BC0-476D-877C-33721B70745C}" srcOrd="1" destOrd="0" presId="urn:microsoft.com/office/officeart/2008/layout/LinedList"/>
    <dgm:cxn modelId="{31151578-CFC9-4BAD-9C69-F7ED6EA7F6E2}" type="presParOf" srcId="{F2DBFBE2-9BC0-476D-877C-33721B70745C}" destId="{00D68AC6-9A3C-490D-890E-A5D7FCFAA202}" srcOrd="0" destOrd="0" presId="urn:microsoft.com/office/officeart/2008/layout/LinedList"/>
    <dgm:cxn modelId="{B254BED2-578E-472C-94DB-8DA016D14897}" type="presParOf" srcId="{F2DBFBE2-9BC0-476D-877C-33721B70745C}" destId="{8CA3E9B1-95E8-4895-9343-B3063C63DE37}" srcOrd="1" destOrd="0" presId="urn:microsoft.com/office/officeart/2008/layout/LinedList"/>
    <dgm:cxn modelId="{33FB65D9-15FF-49FE-AF52-22D6306533B9}" type="presParOf" srcId="{8CA3E9B1-95E8-4895-9343-B3063C63DE37}" destId="{B630AF82-A1BC-442F-8D93-BDD5D0BDD062}" srcOrd="0" destOrd="0" presId="urn:microsoft.com/office/officeart/2008/layout/LinedList"/>
    <dgm:cxn modelId="{FA7DB44C-22D5-4F6F-A5AF-EDC6292A83DB}" type="presParOf" srcId="{8CA3E9B1-95E8-4895-9343-B3063C63DE37}" destId="{FF711DE4-CE4C-42FA-9C21-8C8E2B4F41BD}" srcOrd="1" destOrd="0" presId="urn:microsoft.com/office/officeart/2008/layout/LinedList"/>
    <dgm:cxn modelId="{33D7A61C-9EAC-4A30-A1FE-23030A548CD7}" type="presParOf" srcId="{8CA3E9B1-95E8-4895-9343-B3063C63DE37}" destId="{7B3B6346-4AD3-4FD2-BF51-4CEACE2D0558}" srcOrd="2" destOrd="0" presId="urn:microsoft.com/office/officeart/2008/layout/LinedList"/>
    <dgm:cxn modelId="{0035D22D-E149-472E-B660-ED8B9428D02B}" type="presParOf" srcId="{F2DBFBE2-9BC0-476D-877C-33721B70745C}" destId="{92374524-41F0-4785-AD18-856EE82135A7}" srcOrd="2" destOrd="0" presId="urn:microsoft.com/office/officeart/2008/layout/LinedList"/>
    <dgm:cxn modelId="{28A02DAC-D843-4509-8D71-64E0E8994A2B}" type="presParOf" srcId="{F2DBFBE2-9BC0-476D-877C-33721B70745C}" destId="{C4625632-092E-4072-9B0C-2D7A0BD0B6B9}" srcOrd="3" destOrd="0" presId="urn:microsoft.com/office/officeart/2008/layout/LinedList"/>
    <dgm:cxn modelId="{A1D8B1AB-C9BF-4C30-B183-FBA200AA4355}" type="presParOf" srcId="{19DDEEEA-088A-4B83-9AE8-63F18FF91464}" destId="{D860C0FC-40F3-46E2-8B07-60917A1C2BF7}" srcOrd="2" destOrd="0" presId="urn:microsoft.com/office/officeart/2008/layout/LinedList"/>
    <dgm:cxn modelId="{155BF356-45AE-4833-A218-92F0B87EB4E5}" type="presParOf" srcId="{19DDEEEA-088A-4B83-9AE8-63F18FF91464}" destId="{08D112C5-EF9C-4D95-8C76-E48A2E7224A1}" srcOrd="3" destOrd="0" presId="urn:microsoft.com/office/officeart/2008/layout/LinedList"/>
    <dgm:cxn modelId="{CB564AFD-EA60-4803-9726-BBDFE72A4857}" type="presParOf" srcId="{08D112C5-EF9C-4D95-8C76-E48A2E7224A1}" destId="{7908B595-AE3C-432A-828C-BFC0CBEAD1FE}" srcOrd="0" destOrd="0" presId="urn:microsoft.com/office/officeart/2008/layout/LinedList"/>
    <dgm:cxn modelId="{C5F9E640-E2C3-4696-9295-BF6337A83FA7}" type="presParOf" srcId="{08D112C5-EF9C-4D95-8C76-E48A2E7224A1}" destId="{9E9B842C-43A6-40EA-AD89-D97074C3298D}" srcOrd="1" destOrd="0" presId="urn:microsoft.com/office/officeart/2008/layout/LinedList"/>
    <dgm:cxn modelId="{D1303FB7-74BC-4BD6-86B9-35045516F9DF}" type="presParOf" srcId="{9E9B842C-43A6-40EA-AD89-D97074C3298D}" destId="{A1307D14-DE4D-4570-A2C1-4062EFDE196B}" srcOrd="0" destOrd="0" presId="urn:microsoft.com/office/officeart/2008/layout/LinedList"/>
    <dgm:cxn modelId="{17BA40FC-6AF7-4339-BBC7-3924F998913B}" type="presParOf" srcId="{9E9B842C-43A6-40EA-AD89-D97074C3298D}" destId="{42E15A09-A043-4C7F-B7EE-8F44FF6FDBC7}" srcOrd="1" destOrd="0" presId="urn:microsoft.com/office/officeart/2008/layout/LinedList"/>
    <dgm:cxn modelId="{0472A795-0F7C-48DA-9CFB-108795537FE6}" type="presParOf" srcId="{42E15A09-A043-4C7F-B7EE-8F44FF6FDBC7}" destId="{23B9B7B8-CA00-48DB-8BB0-781F264DE902}" srcOrd="0" destOrd="0" presId="urn:microsoft.com/office/officeart/2008/layout/LinedList"/>
    <dgm:cxn modelId="{5EA3D3A9-C7AD-42C8-975D-E198AA061A7E}" type="presParOf" srcId="{42E15A09-A043-4C7F-B7EE-8F44FF6FDBC7}" destId="{A71712E1-529C-41D3-A405-C398ECCC7568}" srcOrd="1" destOrd="0" presId="urn:microsoft.com/office/officeart/2008/layout/LinedList"/>
    <dgm:cxn modelId="{8DCB74DA-9F16-4799-8344-D9C31687B5C2}" type="presParOf" srcId="{42E15A09-A043-4C7F-B7EE-8F44FF6FDBC7}" destId="{64A88D04-158B-46B1-9E61-E121A6930519}" srcOrd="2" destOrd="0" presId="urn:microsoft.com/office/officeart/2008/layout/LinedList"/>
    <dgm:cxn modelId="{C8D033D8-4534-476B-A66C-7A8FD21BC217}" type="presParOf" srcId="{9E9B842C-43A6-40EA-AD89-D97074C3298D}" destId="{A99CBDAF-CDAE-4065-9C50-7AFBD8F3BBFA}" srcOrd="2" destOrd="0" presId="urn:microsoft.com/office/officeart/2008/layout/LinedList"/>
    <dgm:cxn modelId="{BED18FF6-883B-4ABD-8316-5BEB7DF48653}" type="presParOf" srcId="{9E9B842C-43A6-40EA-AD89-D97074C3298D}" destId="{0CC39F17-7D1F-4B9B-93F1-CA62A8924741}" srcOrd="3" destOrd="0" presId="urn:microsoft.com/office/officeart/2008/layout/LinedList"/>
    <dgm:cxn modelId="{2242DF40-96D8-47F3-80F5-AB8C83186A35}" type="presParOf" srcId="{19DDEEEA-088A-4B83-9AE8-63F18FF91464}" destId="{0F40A486-CE9D-4831-A51A-FCF931BF77A5}" srcOrd="4" destOrd="0" presId="urn:microsoft.com/office/officeart/2008/layout/LinedList"/>
    <dgm:cxn modelId="{039367F8-E7CF-4FD4-81FC-87FB9E4F14A3}" type="presParOf" srcId="{19DDEEEA-088A-4B83-9AE8-63F18FF91464}" destId="{264BFAD9-D0F6-474B-AF83-FF18865D9357}" srcOrd="5" destOrd="0" presId="urn:microsoft.com/office/officeart/2008/layout/LinedList"/>
    <dgm:cxn modelId="{AA78987C-2148-473B-AE9E-6C573E29B5E7}" type="presParOf" srcId="{264BFAD9-D0F6-474B-AF83-FF18865D9357}" destId="{96F23E40-6EE5-4E79-A937-3A6362AFB955}" srcOrd="0" destOrd="0" presId="urn:microsoft.com/office/officeart/2008/layout/LinedList"/>
    <dgm:cxn modelId="{B4FF30C0-CB08-4441-BC6D-65C7749DC7DA}" type="presParOf" srcId="{264BFAD9-D0F6-474B-AF83-FF18865D9357}" destId="{A225A567-C2CA-4EBD-8C09-E59E96BE3136}" srcOrd="1" destOrd="0" presId="urn:microsoft.com/office/officeart/2008/layout/LinedList"/>
    <dgm:cxn modelId="{EB5ECBB5-2A7B-4DC8-AB27-D3EBBEA1835C}" type="presParOf" srcId="{A225A567-C2CA-4EBD-8C09-E59E96BE3136}" destId="{9BEC2B58-A96B-4BD2-964D-A90286E46DFE}" srcOrd="0" destOrd="0" presId="urn:microsoft.com/office/officeart/2008/layout/LinedList"/>
    <dgm:cxn modelId="{407E6C8A-983C-4573-80C0-77CB73F9BE71}" type="presParOf" srcId="{A225A567-C2CA-4EBD-8C09-E59E96BE3136}" destId="{9C50654A-43A0-42A0-8FD0-2EAA39359140}" srcOrd="1" destOrd="0" presId="urn:microsoft.com/office/officeart/2008/layout/LinedList"/>
    <dgm:cxn modelId="{682720C0-5203-4B41-A77B-CBE199BF44F7}" type="presParOf" srcId="{9C50654A-43A0-42A0-8FD0-2EAA39359140}" destId="{112A197F-425F-4F09-AC55-7EB5A95A2102}" srcOrd="0" destOrd="0" presId="urn:microsoft.com/office/officeart/2008/layout/LinedList"/>
    <dgm:cxn modelId="{6EE64458-1525-4534-B887-DD00ED4CD6BB}" type="presParOf" srcId="{9C50654A-43A0-42A0-8FD0-2EAA39359140}" destId="{AC8EE2A8-D2AD-4BC2-A25B-D4AB7D552DA7}" srcOrd="1" destOrd="0" presId="urn:microsoft.com/office/officeart/2008/layout/LinedList"/>
    <dgm:cxn modelId="{8D8EC516-907A-4DF7-9CFD-3A9E30CFBEC2}" type="presParOf" srcId="{9C50654A-43A0-42A0-8FD0-2EAA39359140}" destId="{DC68D243-52DB-4382-A0CF-824E542D5234}" srcOrd="2" destOrd="0" presId="urn:microsoft.com/office/officeart/2008/layout/LinedList"/>
    <dgm:cxn modelId="{2B981E21-55FF-41A1-90AB-E323080CA2DC}" type="presParOf" srcId="{A225A567-C2CA-4EBD-8C09-E59E96BE3136}" destId="{8294DD8C-218C-4D10-B504-63F675F77B5D}" srcOrd="2" destOrd="0" presId="urn:microsoft.com/office/officeart/2008/layout/LinedList"/>
    <dgm:cxn modelId="{B029B970-0B7F-4F85-8260-2507894F3644}" type="presParOf" srcId="{A225A567-C2CA-4EBD-8C09-E59E96BE3136}" destId="{68FFE42A-4B79-4905-8D92-42A16DFB1944}" srcOrd="3" destOrd="0" presId="urn:microsoft.com/office/officeart/2008/layout/LinedList"/>
    <dgm:cxn modelId="{B4A6C8C3-590C-4493-A044-D7D37CF31424}" type="presParOf" srcId="{19DDEEEA-088A-4B83-9AE8-63F18FF91464}" destId="{AB8389F5-B8A3-4CF7-9184-803628E97B97}" srcOrd="6" destOrd="0" presId="urn:microsoft.com/office/officeart/2008/layout/LinedList"/>
    <dgm:cxn modelId="{83196EFA-214A-42A5-8981-77E21BF3B6C7}" type="presParOf" srcId="{19DDEEEA-088A-4B83-9AE8-63F18FF91464}" destId="{BEB2D6A9-6EA6-4793-815D-067DEBD65C96}" srcOrd="7" destOrd="0" presId="urn:microsoft.com/office/officeart/2008/layout/LinedList"/>
    <dgm:cxn modelId="{E07618DA-B1A1-4168-B1D1-86A18DDE4C01}" type="presParOf" srcId="{BEB2D6A9-6EA6-4793-815D-067DEBD65C96}" destId="{270737A6-1409-431E-B6F3-D811BF1E3A54}" srcOrd="0" destOrd="0" presId="urn:microsoft.com/office/officeart/2008/layout/LinedList"/>
    <dgm:cxn modelId="{B5834D9C-10AD-473D-B635-6ADECC0A9689}" type="presParOf" srcId="{BEB2D6A9-6EA6-4793-815D-067DEBD65C96}" destId="{A380490F-4518-4AC8-92B8-428A298A9A76}" srcOrd="1" destOrd="0" presId="urn:microsoft.com/office/officeart/2008/layout/LinedList"/>
    <dgm:cxn modelId="{FD5B6EDF-087F-4ACF-972E-550E29249111}" type="presParOf" srcId="{A380490F-4518-4AC8-92B8-428A298A9A76}" destId="{5A57720E-A24E-4F82-877B-9956E7C1D341}" srcOrd="0" destOrd="0" presId="urn:microsoft.com/office/officeart/2008/layout/LinedList"/>
    <dgm:cxn modelId="{CD3AC416-A84E-4EDD-AB44-FC6233AF6816}" type="presParOf" srcId="{A380490F-4518-4AC8-92B8-428A298A9A76}" destId="{506301D0-381A-4EDD-BB28-9A4B496CC7D2}" srcOrd="1" destOrd="0" presId="urn:microsoft.com/office/officeart/2008/layout/LinedList"/>
    <dgm:cxn modelId="{2097578C-8D4B-4565-92BC-846626C46B58}" type="presParOf" srcId="{506301D0-381A-4EDD-BB28-9A4B496CC7D2}" destId="{0BA10E5D-4520-4B3B-8DAA-3E7D79E891B8}" srcOrd="0" destOrd="0" presId="urn:microsoft.com/office/officeart/2008/layout/LinedList"/>
    <dgm:cxn modelId="{6A1CB5CB-8C0E-463D-A4B3-09A670E6DC5C}" type="presParOf" srcId="{506301D0-381A-4EDD-BB28-9A4B496CC7D2}" destId="{4FB4FBFF-71F0-41F4-86BC-75075C952C7D}" srcOrd="1" destOrd="0" presId="urn:microsoft.com/office/officeart/2008/layout/LinedList"/>
    <dgm:cxn modelId="{A0E72BEF-FA3B-408E-B8F0-05A50A51219F}" type="presParOf" srcId="{506301D0-381A-4EDD-BB28-9A4B496CC7D2}" destId="{42182677-5660-4702-935D-E8390365CEBB}" srcOrd="2" destOrd="0" presId="urn:microsoft.com/office/officeart/2008/layout/LinedList"/>
    <dgm:cxn modelId="{8CD17306-4B97-40DB-8B68-B579F4DEA7BD}" type="presParOf" srcId="{A380490F-4518-4AC8-92B8-428A298A9A76}" destId="{2F3891B9-D2DB-46FF-9433-4CC4A1152767}" srcOrd="2" destOrd="0" presId="urn:microsoft.com/office/officeart/2008/layout/LinedList"/>
    <dgm:cxn modelId="{E46982F7-62B2-48CE-B738-631E41F76B63}" type="presParOf" srcId="{A380490F-4518-4AC8-92B8-428A298A9A76}" destId="{B39EE7C9-86A2-4B99-98CF-C9E409A92F98}" srcOrd="3"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6FD8E2A9-A21E-4FAA-9AAD-04482EBB0FE3}" type="doc">
      <dgm:prSet loTypeId="urn:microsoft.com/office/officeart/2005/8/layout/vList5" loCatId="list" qsTypeId="urn:microsoft.com/office/officeart/2005/8/quickstyle/simple3" qsCatId="simple" csTypeId="urn:microsoft.com/office/officeart/2005/8/colors/accent1_2" csCatId="accent1" phldr="1"/>
      <dgm:spPr/>
      <dgm:t>
        <a:bodyPr/>
        <a:lstStyle/>
        <a:p>
          <a:pPr rtl="1"/>
          <a:endParaRPr lang="ar-EG"/>
        </a:p>
      </dgm:t>
    </dgm:pt>
    <dgm:pt modelId="{4BCD1012-CB0F-456D-841B-5EEB9CC0E989}">
      <dgm:prSet phldrT="[نص]"/>
      <dgm:spPr/>
      <dgm:t>
        <a:bodyPr/>
        <a:lstStyle/>
        <a:p>
          <a:pPr rtl="1"/>
          <a:r>
            <a:rPr lang="ar-EG" dirty="0">
              <a:latin typeface="Sakkal Majalla" panose="02000000000000000000" pitchFamily="2" charset="-78"/>
              <a:cs typeface="Sakkal Majalla" panose="02000000000000000000" pitchFamily="2" charset="-78"/>
            </a:rPr>
            <a:t>ثالثا: العينة المنتظمة</a:t>
          </a:r>
        </a:p>
        <a:p>
          <a:pPr rtl="1"/>
          <a:r>
            <a:rPr lang="en-US" dirty="0">
              <a:latin typeface="Sakkal Majalla" panose="02000000000000000000" pitchFamily="2" charset="-78"/>
              <a:cs typeface="Sakkal Majalla" panose="02000000000000000000" pitchFamily="2" charset="-78"/>
            </a:rPr>
            <a:t>Systematic Sample</a:t>
          </a:r>
          <a:r>
            <a:rPr lang="ar-EG" dirty="0">
              <a:latin typeface="Sakkal Majalla" panose="02000000000000000000" pitchFamily="2" charset="-78"/>
              <a:cs typeface="Sakkal Majalla" panose="02000000000000000000" pitchFamily="2" charset="-78"/>
            </a:rPr>
            <a:t> </a:t>
          </a:r>
        </a:p>
      </dgm:t>
    </dgm:pt>
    <dgm:pt modelId="{16EBB8DC-E1C0-4208-AD56-164C662AE08B}" type="parTrans" cxnId="{96332D3F-E87B-4799-9E5C-2943940BACAA}">
      <dgm:prSet/>
      <dgm:spPr/>
      <dgm:t>
        <a:bodyPr/>
        <a:lstStyle/>
        <a:p>
          <a:pPr rtl="1"/>
          <a:endParaRPr lang="ar-EG"/>
        </a:p>
      </dgm:t>
    </dgm:pt>
    <dgm:pt modelId="{901D209F-511E-452E-9C22-FB4C1A243A93}" type="sibTrans" cxnId="{96332D3F-E87B-4799-9E5C-2943940BACAA}">
      <dgm:prSet/>
      <dgm:spPr/>
      <dgm:t>
        <a:bodyPr/>
        <a:lstStyle/>
        <a:p>
          <a:pPr rtl="1"/>
          <a:endParaRPr lang="ar-EG"/>
        </a:p>
      </dgm:t>
    </dgm:pt>
    <dgm:pt modelId="{AFDF3519-A939-4AC1-9B93-2411ED1F3CB6}">
      <dgm:prSet phldrT="[نص]"/>
      <dgm:spPr/>
      <dgm:t>
        <a:bodyPr/>
        <a:lstStyle/>
        <a:p>
          <a:pPr algn="just" rtl="1"/>
          <a:r>
            <a:rPr lang="ar-EG" dirty="0">
              <a:latin typeface="Sakkal Majalla" panose="02000000000000000000" pitchFamily="2" charset="-78"/>
              <a:cs typeface="Sakkal Majalla" panose="02000000000000000000" pitchFamily="2" charset="-78"/>
            </a:rPr>
            <a:t>تقوم على أساس تحديد فرق بين مفردات المجتمع ( مسافة الانتظام) عن طريق قسمة عدد أفراد المجتمع على عدد أفراد العينة المطلوبة. </a:t>
          </a:r>
        </a:p>
      </dgm:t>
    </dgm:pt>
    <dgm:pt modelId="{78D21DF3-9721-4CAD-BC1A-AD70972C61A6}" type="parTrans" cxnId="{9DC83A5C-0795-434E-B36D-F8F04371FA01}">
      <dgm:prSet/>
      <dgm:spPr/>
      <dgm:t>
        <a:bodyPr/>
        <a:lstStyle/>
        <a:p>
          <a:pPr rtl="1"/>
          <a:endParaRPr lang="ar-EG"/>
        </a:p>
      </dgm:t>
    </dgm:pt>
    <dgm:pt modelId="{684C8017-2B92-41D6-A954-8434CC53394D}" type="sibTrans" cxnId="{9DC83A5C-0795-434E-B36D-F8F04371FA01}">
      <dgm:prSet/>
      <dgm:spPr/>
      <dgm:t>
        <a:bodyPr/>
        <a:lstStyle/>
        <a:p>
          <a:pPr rtl="1"/>
          <a:endParaRPr lang="ar-EG"/>
        </a:p>
      </dgm:t>
    </dgm:pt>
    <dgm:pt modelId="{A60A0E74-BDE3-4F5A-9001-7DB46875933D}">
      <dgm:prSet phldrT="[نص]"/>
      <dgm:spPr/>
      <dgm:t>
        <a:bodyPr/>
        <a:lstStyle/>
        <a:p>
          <a:pPr algn="just" rtl="1"/>
          <a:r>
            <a:rPr lang="ar-EG" dirty="0">
              <a:latin typeface="Sakkal Majalla" panose="02000000000000000000" pitchFamily="2" charset="-78"/>
              <a:cs typeface="Sakkal Majalla" panose="02000000000000000000" pitchFamily="2" charset="-78"/>
            </a:rPr>
            <a:t>إذا كان عدد أفراد المجتمع 400 وعدد أفراد العينة المطلوبة 40 ، فإن مسافة الانتظام تساوي 400/40 = 10 . بعد ذلك نقوم باختيار المفردة الأولى من العينة بصورة عشوائية للأرقام من 1 – 10 .</a:t>
          </a:r>
        </a:p>
      </dgm:t>
    </dgm:pt>
    <dgm:pt modelId="{9BB5D306-1EE9-49E2-BB11-E2F2DD438529}" type="parTrans" cxnId="{766F1ECE-D692-4262-8017-816C9B430187}">
      <dgm:prSet/>
      <dgm:spPr/>
      <dgm:t>
        <a:bodyPr/>
        <a:lstStyle/>
        <a:p>
          <a:pPr rtl="1"/>
          <a:endParaRPr lang="ar-EG"/>
        </a:p>
      </dgm:t>
    </dgm:pt>
    <dgm:pt modelId="{0CE8A7B3-55A8-4D60-9A10-CB06D4700EC0}" type="sibTrans" cxnId="{766F1ECE-D692-4262-8017-816C9B430187}">
      <dgm:prSet/>
      <dgm:spPr/>
      <dgm:t>
        <a:bodyPr/>
        <a:lstStyle/>
        <a:p>
          <a:pPr rtl="1"/>
          <a:endParaRPr lang="ar-EG"/>
        </a:p>
      </dgm:t>
    </dgm:pt>
    <dgm:pt modelId="{8B640D9D-31D1-4EDB-A24E-09C63BD19015}">
      <dgm:prSet phldrT="[نص]"/>
      <dgm:spPr/>
      <dgm:t>
        <a:bodyPr/>
        <a:lstStyle/>
        <a:p>
          <a:pPr algn="just" rtl="1"/>
          <a:r>
            <a:rPr lang="ar-EG" dirty="0">
              <a:latin typeface="Sakkal Majalla" panose="02000000000000000000" pitchFamily="2" charset="-78"/>
              <a:cs typeface="Sakkal Majalla" panose="02000000000000000000" pitchFamily="2" charset="-78"/>
            </a:rPr>
            <a:t>إذا افترض انه تم سحب المفردة رقم 7 ، فتكون أرقام العينة المختارة هي 7 ، 17 ، 37 ، 47 ، ..........وحتى رقم 397</a:t>
          </a:r>
        </a:p>
      </dgm:t>
    </dgm:pt>
    <dgm:pt modelId="{BD75AF2F-5785-43AB-BF3F-D2863B3D0F52}" type="parTrans" cxnId="{0EAEEF7C-FA0C-4F77-83E6-3C0ECC02385D}">
      <dgm:prSet/>
      <dgm:spPr/>
      <dgm:t>
        <a:bodyPr/>
        <a:lstStyle/>
        <a:p>
          <a:pPr rtl="1"/>
          <a:endParaRPr lang="ar-EG"/>
        </a:p>
      </dgm:t>
    </dgm:pt>
    <dgm:pt modelId="{3834B37F-4313-4959-8CE2-CB36B5DEF449}" type="sibTrans" cxnId="{0EAEEF7C-FA0C-4F77-83E6-3C0ECC02385D}">
      <dgm:prSet/>
      <dgm:spPr/>
      <dgm:t>
        <a:bodyPr/>
        <a:lstStyle/>
        <a:p>
          <a:pPr rtl="1"/>
          <a:endParaRPr lang="ar-EG"/>
        </a:p>
      </dgm:t>
    </dgm:pt>
    <dgm:pt modelId="{F7F55604-4F57-4B51-9C16-E078F38694FD}" type="pres">
      <dgm:prSet presAssocID="{6FD8E2A9-A21E-4FAA-9AAD-04482EBB0FE3}" presName="Name0" presStyleCnt="0">
        <dgm:presLayoutVars>
          <dgm:dir val="rev"/>
          <dgm:animLvl val="lvl"/>
          <dgm:resizeHandles val="exact"/>
        </dgm:presLayoutVars>
      </dgm:prSet>
      <dgm:spPr/>
    </dgm:pt>
    <dgm:pt modelId="{60DFB8AA-C833-49BA-BB71-0240B1222ECC}" type="pres">
      <dgm:prSet presAssocID="{4BCD1012-CB0F-456D-841B-5EEB9CC0E989}" presName="linNode" presStyleCnt="0"/>
      <dgm:spPr/>
    </dgm:pt>
    <dgm:pt modelId="{6EB68037-D3CD-4F03-ADD2-58284E72DECA}" type="pres">
      <dgm:prSet presAssocID="{4BCD1012-CB0F-456D-841B-5EEB9CC0E989}" presName="parentText" presStyleLbl="node1" presStyleIdx="0" presStyleCnt="1">
        <dgm:presLayoutVars>
          <dgm:chMax val="1"/>
          <dgm:bulletEnabled val="1"/>
        </dgm:presLayoutVars>
      </dgm:prSet>
      <dgm:spPr/>
    </dgm:pt>
    <dgm:pt modelId="{89DDB8BB-9443-4B6C-914B-739A868ED06E}" type="pres">
      <dgm:prSet presAssocID="{4BCD1012-CB0F-456D-841B-5EEB9CC0E989}" presName="descendantText" presStyleLbl="alignAccFollowNode1" presStyleIdx="0" presStyleCnt="1" custScaleX="234582" custScaleY="105478">
        <dgm:presLayoutVars>
          <dgm:bulletEnabled val="1"/>
        </dgm:presLayoutVars>
      </dgm:prSet>
      <dgm:spPr/>
    </dgm:pt>
  </dgm:ptLst>
  <dgm:cxnLst>
    <dgm:cxn modelId="{DA1ECF1A-0E04-4FD3-8AD9-08C1A6FF6A23}" type="presOf" srcId="{A60A0E74-BDE3-4F5A-9001-7DB46875933D}" destId="{89DDB8BB-9443-4B6C-914B-739A868ED06E}" srcOrd="0" destOrd="1" presId="urn:microsoft.com/office/officeart/2005/8/layout/vList5"/>
    <dgm:cxn modelId="{D88C3E20-8002-42C3-9754-9A09FA1877A6}" type="presOf" srcId="{6FD8E2A9-A21E-4FAA-9AAD-04482EBB0FE3}" destId="{F7F55604-4F57-4B51-9C16-E078F38694FD}" srcOrd="0" destOrd="0" presId="urn:microsoft.com/office/officeart/2005/8/layout/vList5"/>
    <dgm:cxn modelId="{96332D3F-E87B-4799-9E5C-2943940BACAA}" srcId="{6FD8E2A9-A21E-4FAA-9AAD-04482EBB0FE3}" destId="{4BCD1012-CB0F-456D-841B-5EEB9CC0E989}" srcOrd="0" destOrd="0" parTransId="{16EBB8DC-E1C0-4208-AD56-164C662AE08B}" sibTransId="{901D209F-511E-452E-9C22-FB4C1A243A93}"/>
    <dgm:cxn modelId="{9DC83A5C-0795-434E-B36D-F8F04371FA01}" srcId="{4BCD1012-CB0F-456D-841B-5EEB9CC0E989}" destId="{AFDF3519-A939-4AC1-9B93-2411ED1F3CB6}" srcOrd="0" destOrd="0" parTransId="{78D21DF3-9721-4CAD-BC1A-AD70972C61A6}" sibTransId="{684C8017-2B92-41D6-A954-8434CC53394D}"/>
    <dgm:cxn modelId="{0F13F274-2E00-409E-8573-9C0C2BBBB90E}" type="presOf" srcId="{8B640D9D-31D1-4EDB-A24E-09C63BD19015}" destId="{89DDB8BB-9443-4B6C-914B-739A868ED06E}" srcOrd="0" destOrd="2" presId="urn:microsoft.com/office/officeart/2005/8/layout/vList5"/>
    <dgm:cxn modelId="{0EAEEF7C-FA0C-4F77-83E6-3C0ECC02385D}" srcId="{4BCD1012-CB0F-456D-841B-5EEB9CC0E989}" destId="{8B640D9D-31D1-4EDB-A24E-09C63BD19015}" srcOrd="2" destOrd="0" parTransId="{BD75AF2F-5785-43AB-BF3F-D2863B3D0F52}" sibTransId="{3834B37F-4313-4959-8CE2-CB36B5DEF449}"/>
    <dgm:cxn modelId="{41ABEA7E-05D9-43FC-99CE-35BB9329799D}" type="presOf" srcId="{AFDF3519-A939-4AC1-9B93-2411ED1F3CB6}" destId="{89DDB8BB-9443-4B6C-914B-739A868ED06E}" srcOrd="0" destOrd="0" presId="urn:microsoft.com/office/officeart/2005/8/layout/vList5"/>
    <dgm:cxn modelId="{1A2190B5-E2FC-45AE-BC80-5439786CBEF7}" type="presOf" srcId="{4BCD1012-CB0F-456D-841B-5EEB9CC0E989}" destId="{6EB68037-D3CD-4F03-ADD2-58284E72DECA}" srcOrd="0" destOrd="0" presId="urn:microsoft.com/office/officeart/2005/8/layout/vList5"/>
    <dgm:cxn modelId="{766F1ECE-D692-4262-8017-816C9B430187}" srcId="{4BCD1012-CB0F-456D-841B-5EEB9CC0E989}" destId="{A60A0E74-BDE3-4F5A-9001-7DB46875933D}" srcOrd="1" destOrd="0" parTransId="{9BB5D306-1EE9-49E2-BB11-E2F2DD438529}" sibTransId="{0CE8A7B3-55A8-4D60-9A10-CB06D4700EC0}"/>
    <dgm:cxn modelId="{36F0A8A3-3509-4621-B391-2DC15A6A50AE}" type="presParOf" srcId="{F7F55604-4F57-4B51-9C16-E078F38694FD}" destId="{60DFB8AA-C833-49BA-BB71-0240B1222ECC}" srcOrd="0" destOrd="0" presId="urn:microsoft.com/office/officeart/2005/8/layout/vList5"/>
    <dgm:cxn modelId="{82896E53-64E8-4BC7-8829-8981E19F17AA}" type="presParOf" srcId="{60DFB8AA-C833-49BA-BB71-0240B1222ECC}" destId="{6EB68037-D3CD-4F03-ADD2-58284E72DECA}" srcOrd="0" destOrd="0" presId="urn:microsoft.com/office/officeart/2005/8/layout/vList5"/>
    <dgm:cxn modelId="{101C4579-FBC3-4C9C-9398-99C318B20D39}" type="presParOf" srcId="{60DFB8AA-C833-49BA-BB71-0240B1222ECC}" destId="{89DDB8BB-9443-4B6C-914B-739A868ED06E}"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6FD8E2A9-A21E-4FAA-9AAD-04482EBB0FE3}" type="doc">
      <dgm:prSet loTypeId="urn:microsoft.com/office/officeart/2005/8/layout/vList5" loCatId="list" qsTypeId="urn:microsoft.com/office/officeart/2005/8/quickstyle/simple3" qsCatId="simple" csTypeId="urn:microsoft.com/office/officeart/2005/8/colors/accent1_2" csCatId="accent1" phldr="1"/>
      <dgm:spPr/>
      <dgm:t>
        <a:bodyPr/>
        <a:lstStyle/>
        <a:p>
          <a:pPr rtl="1"/>
          <a:endParaRPr lang="ar-EG"/>
        </a:p>
      </dgm:t>
    </dgm:pt>
    <dgm:pt modelId="{4BCD1012-CB0F-456D-841B-5EEB9CC0E989}">
      <dgm:prSet phldrT="[نص]" custT="1"/>
      <dgm:spPr/>
      <dgm:t>
        <a:bodyPr/>
        <a:lstStyle/>
        <a:p>
          <a:pPr rtl="1"/>
          <a:r>
            <a:rPr lang="ar-EG" sz="3600" dirty="0">
              <a:latin typeface="Sakkal Majalla" panose="02000000000000000000" pitchFamily="2" charset="-78"/>
              <a:cs typeface="Sakkal Majalla" panose="02000000000000000000" pitchFamily="2" charset="-78"/>
            </a:rPr>
            <a:t>رابعا: العينة المضاعفة</a:t>
          </a:r>
        </a:p>
        <a:p>
          <a:pPr rtl="1"/>
          <a:r>
            <a:rPr lang="en-US" sz="3600" dirty="0">
              <a:latin typeface="Sakkal Majalla" panose="02000000000000000000" pitchFamily="2" charset="-78"/>
              <a:cs typeface="Sakkal Majalla" panose="02000000000000000000" pitchFamily="2" charset="-78"/>
            </a:rPr>
            <a:t>Double Sample</a:t>
          </a:r>
          <a:r>
            <a:rPr lang="ar-EG" sz="3600" dirty="0">
              <a:latin typeface="Sakkal Majalla" panose="02000000000000000000" pitchFamily="2" charset="-78"/>
              <a:cs typeface="Sakkal Majalla" panose="02000000000000000000" pitchFamily="2" charset="-78"/>
            </a:rPr>
            <a:t> </a:t>
          </a:r>
        </a:p>
      </dgm:t>
    </dgm:pt>
    <dgm:pt modelId="{16EBB8DC-E1C0-4208-AD56-164C662AE08B}" type="parTrans" cxnId="{96332D3F-E87B-4799-9E5C-2943940BACAA}">
      <dgm:prSet/>
      <dgm:spPr/>
      <dgm:t>
        <a:bodyPr/>
        <a:lstStyle/>
        <a:p>
          <a:pPr rtl="1"/>
          <a:endParaRPr lang="ar-EG"/>
        </a:p>
      </dgm:t>
    </dgm:pt>
    <dgm:pt modelId="{901D209F-511E-452E-9C22-FB4C1A243A93}" type="sibTrans" cxnId="{96332D3F-E87B-4799-9E5C-2943940BACAA}">
      <dgm:prSet/>
      <dgm:spPr/>
      <dgm:t>
        <a:bodyPr/>
        <a:lstStyle/>
        <a:p>
          <a:pPr rtl="1"/>
          <a:endParaRPr lang="ar-EG"/>
        </a:p>
      </dgm:t>
    </dgm:pt>
    <dgm:pt modelId="{AFDF3519-A939-4AC1-9B93-2411ED1F3CB6}">
      <dgm:prSet phldrT="[نص]"/>
      <dgm:spPr/>
      <dgm:t>
        <a:bodyPr/>
        <a:lstStyle/>
        <a:p>
          <a:pPr algn="just" rtl="1"/>
          <a:r>
            <a:rPr lang="ar-EG" dirty="0">
              <a:latin typeface="Sakkal Majalla" panose="02000000000000000000" pitchFamily="2" charset="-78"/>
              <a:cs typeface="Sakkal Majalla" panose="02000000000000000000" pitchFamily="2" charset="-78"/>
            </a:rPr>
            <a:t>يلجأ الباحث للعينة المضاعفة عندما تصبح الحاجة ماسة إلى الحصول على معلومات أكثر تفصيلا عن مجموعة ما جمعت عنها معلومات سابقة ، ثم نحتاج إلى جمع بعض المعلومات عنها مرة أخرى. </a:t>
          </a:r>
        </a:p>
      </dgm:t>
    </dgm:pt>
    <dgm:pt modelId="{78D21DF3-9721-4CAD-BC1A-AD70972C61A6}" type="parTrans" cxnId="{9DC83A5C-0795-434E-B36D-F8F04371FA01}">
      <dgm:prSet/>
      <dgm:spPr/>
      <dgm:t>
        <a:bodyPr/>
        <a:lstStyle/>
        <a:p>
          <a:pPr rtl="1"/>
          <a:endParaRPr lang="ar-EG"/>
        </a:p>
      </dgm:t>
    </dgm:pt>
    <dgm:pt modelId="{684C8017-2B92-41D6-A954-8434CC53394D}" type="sibTrans" cxnId="{9DC83A5C-0795-434E-B36D-F8F04371FA01}">
      <dgm:prSet/>
      <dgm:spPr/>
      <dgm:t>
        <a:bodyPr/>
        <a:lstStyle/>
        <a:p>
          <a:pPr rtl="1"/>
          <a:endParaRPr lang="ar-EG"/>
        </a:p>
      </dgm:t>
    </dgm:pt>
    <dgm:pt modelId="{1C5EB1D1-4A58-47E4-BBAC-D8B5F7ABE476}">
      <dgm:prSet phldrT="[نص]"/>
      <dgm:spPr/>
      <dgm:t>
        <a:bodyPr/>
        <a:lstStyle/>
        <a:p>
          <a:pPr algn="just" rtl="1"/>
          <a:r>
            <a:rPr lang="ar-EG" dirty="0">
              <a:latin typeface="Sakkal Majalla" panose="02000000000000000000" pitchFamily="2" charset="-78"/>
              <a:cs typeface="Sakkal Majalla" panose="02000000000000000000" pitchFamily="2" charset="-78"/>
            </a:rPr>
            <a:t>يمكن العودة إلى المستجوبين مرة أخرى  وطرح بعض الأسئلة عليهم للوصول إلى معلومات أكثر فائدة. </a:t>
          </a:r>
        </a:p>
      </dgm:t>
    </dgm:pt>
    <dgm:pt modelId="{CAA9EA49-A634-4326-81B6-84FECD53E67F}" type="parTrans" cxnId="{63858885-CD0A-482D-87B4-1AE11D2C3A96}">
      <dgm:prSet/>
      <dgm:spPr/>
      <dgm:t>
        <a:bodyPr/>
        <a:lstStyle/>
        <a:p>
          <a:pPr rtl="1"/>
          <a:endParaRPr lang="ar-EG"/>
        </a:p>
      </dgm:t>
    </dgm:pt>
    <dgm:pt modelId="{E7525340-A821-4D0C-8E41-346D795198E3}" type="sibTrans" cxnId="{63858885-CD0A-482D-87B4-1AE11D2C3A96}">
      <dgm:prSet/>
      <dgm:spPr/>
      <dgm:t>
        <a:bodyPr/>
        <a:lstStyle/>
        <a:p>
          <a:pPr rtl="1"/>
          <a:endParaRPr lang="ar-EG"/>
        </a:p>
      </dgm:t>
    </dgm:pt>
    <dgm:pt modelId="{F7F55604-4F57-4B51-9C16-E078F38694FD}" type="pres">
      <dgm:prSet presAssocID="{6FD8E2A9-A21E-4FAA-9AAD-04482EBB0FE3}" presName="Name0" presStyleCnt="0">
        <dgm:presLayoutVars>
          <dgm:dir val="rev"/>
          <dgm:animLvl val="lvl"/>
          <dgm:resizeHandles val="exact"/>
        </dgm:presLayoutVars>
      </dgm:prSet>
      <dgm:spPr/>
    </dgm:pt>
    <dgm:pt modelId="{60DFB8AA-C833-49BA-BB71-0240B1222ECC}" type="pres">
      <dgm:prSet presAssocID="{4BCD1012-CB0F-456D-841B-5EEB9CC0E989}" presName="linNode" presStyleCnt="0"/>
      <dgm:spPr/>
    </dgm:pt>
    <dgm:pt modelId="{6EB68037-D3CD-4F03-ADD2-58284E72DECA}" type="pres">
      <dgm:prSet presAssocID="{4BCD1012-CB0F-456D-841B-5EEB9CC0E989}" presName="parentText" presStyleLbl="node1" presStyleIdx="0" presStyleCnt="1">
        <dgm:presLayoutVars>
          <dgm:chMax val="1"/>
          <dgm:bulletEnabled val="1"/>
        </dgm:presLayoutVars>
      </dgm:prSet>
      <dgm:spPr/>
    </dgm:pt>
    <dgm:pt modelId="{89DDB8BB-9443-4B6C-914B-739A868ED06E}" type="pres">
      <dgm:prSet presAssocID="{4BCD1012-CB0F-456D-841B-5EEB9CC0E989}" presName="descendantText" presStyleLbl="alignAccFollowNode1" presStyleIdx="0" presStyleCnt="1" custScaleX="234582" custScaleY="105478">
        <dgm:presLayoutVars>
          <dgm:bulletEnabled val="1"/>
        </dgm:presLayoutVars>
      </dgm:prSet>
      <dgm:spPr/>
    </dgm:pt>
  </dgm:ptLst>
  <dgm:cxnLst>
    <dgm:cxn modelId="{D88C3E20-8002-42C3-9754-9A09FA1877A6}" type="presOf" srcId="{6FD8E2A9-A21E-4FAA-9AAD-04482EBB0FE3}" destId="{F7F55604-4F57-4B51-9C16-E078F38694FD}" srcOrd="0" destOrd="0" presId="urn:microsoft.com/office/officeart/2005/8/layout/vList5"/>
    <dgm:cxn modelId="{96332D3F-E87B-4799-9E5C-2943940BACAA}" srcId="{6FD8E2A9-A21E-4FAA-9AAD-04482EBB0FE3}" destId="{4BCD1012-CB0F-456D-841B-5EEB9CC0E989}" srcOrd="0" destOrd="0" parTransId="{16EBB8DC-E1C0-4208-AD56-164C662AE08B}" sibTransId="{901D209F-511E-452E-9C22-FB4C1A243A93}"/>
    <dgm:cxn modelId="{9DC83A5C-0795-434E-B36D-F8F04371FA01}" srcId="{4BCD1012-CB0F-456D-841B-5EEB9CC0E989}" destId="{AFDF3519-A939-4AC1-9B93-2411ED1F3CB6}" srcOrd="0" destOrd="0" parTransId="{78D21DF3-9721-4CAD-BC1A-AD70972C61A6}" sibTransId="{684C8017-2B92-41D6-A954-8434CC53394D}"/>
    <dgm:cxn modelId="{41ABEA7E-05D9-43FC-99CE-35BB9329799D}" type="presOf" srcId="{AFDF3519-A939-4AC1-9B93-2411ED1F3CB6}" destId="{89DDB8BB-9443-4B6C-914B-739A868ED06E}" srcOrd="0" destOrd="0" presId="urn:microsoft.com/office/officeart/2005/8/layout/vList5"/>
    <dgm:cxn modelId="{63858885-CD0A-482D-87B4-1AE11D2C3A96}" srcId="{4BCD1012-CB0F-456D-841B-5EEB9CC0E989}" destId="{1C5EB1D1-4A58-47E4-BBAC-D8B5F7ABE476}" srcOrd="1" destOrd="0" parTransId="{CAA9EA49-A634-4326-81B6-84FECD53E67F}" sibTransId="{E7525340-A821-4D0C-8E41-346D795198E3}"/>
    <dgm:cxn modelId="{1F24E59E-2A07-4DE3-A1C0-906BFC65D4C7}" type="presOf" srcId="{1C5EB1D1-4A58-47E4-BBAC-D8B5F7ABE476}" destId="{89DDB8BB-9443-4B6C-914B-739A868ED06E}" srcOrd="0" destOrd="1" presId="urn:microsoft.com/office/officeart/2005/8/layout/vList5"/>
    <dgm:cxn modelId="{1A2190B5-E2FC-45AE-BC80-5439786CBEF7}" type="presOf" srcId="{4BCD1012-CB0F-456D-841B-5EEB9CC0E989}" destId="{6EB68037-D3CD-4F03-ADD2-58284E72DECA}" srcOrd="0" destOrd="0" presId="urn:microsoft.com/office/officeart/2005/8/layout/vList5"/>
    <dgm:cxn modelId="{36F0A8A3-3509-4621-B391-2DC15A6A50AE}" type="presParOf" srcId="{F7F55604-4F57-4B51-9C16-E078F38694FD}" destId="{60DFB8AA-C833-49BA-BB71-0240B1222ECC}" srcOrd="0" destOrd="0" presId="urn:microsoft.com/office/officeart/2005/8/layout/vList5"/>
    <dgm:cxn modelId="{82896E53-64E8-4BC7-8829-8981E19F17AA}" type="presParOf" srcId="{60DFB8AA-C833-49BA-BB71-0240B1222ECC}" destId="{6EB68037-D3CD-4F03-ADD2-58284E72DECA}" srcOrd="0" destOrd="0" presId="urn:microsoft.com/office/officeart/2005/8/layout/vList5"/>
    <dgm:cxn modelId="{101C4579-FBC3-4C9C-9398-99C318B20D39}" type="presParOf" srcId="{60DFB8AA-C833-49BA-BB71-0240B1222ECC}" destId="{89DDB8BB-9443-4B6C-914B-739A868ED06E}"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B559F970-56C8-4FE7-A3E2-0A3CC6D2EFA0}" type="doc">
      <dgm:prSet loTypeId="urn:microsoft.com/office/officeart/2008/layout/LinedList" loCatId="list" qsTypeId="urn:microsoft.com/office/officeart/2005/8/quickstyle/simple2" qsCatId="simple" csTypeId="urn:microsoft.com/office/officeart/2005/8/colors/accent3_1" csCatId="accent3" phldr="1"/>
      <dgm:spPr/>
      <dgm:t>
        <a:bodyPr/>
        <a:lstStyle/>
        <a:p>
          <a:pPr rtl="1"/>
          <a:endParaRPr lang="ar-EG"/>
        </a:p>
      </dgm:t>
    </dgm:pt>
    <dgm:pt modelId="{EE65284E-1D4B-499B-8AE2-4D004C1A27C4}">
      <dgm:prSet phldrT="[نص]"/>
      <dgm:spPr/>
      <dgm:t>
        <a:bodyPr/>
        <a:lstStyle/>
        <a:p>
          <a:pPr rtl="1"/>
          <a:endParaRPr lang="ar-EG" dirty="0"/>
        </a:p>
        <a:p>
          <a:pPr rtl="1"/>
          <a:endParaRPr lang="ar-EG" dirty="0"/>
        </a:p>
        <a:p>
          <a:pPr rtl="1"/>
          <a:endParaRPr lang="ar-EG" dirty="0"/>
        </a:p>
        <a:p>
          <a:pPr rtl="1"/>
          <a:r>
            <a:rPr lang="ar-EG" dirty="0">
              <a:solidFill>
                <a:schemeClr val="accent2">
                  <a:lumMod val="60000"/>
                  <a:lumOff val="40000"/>
                </a:schemeClr>
              </a:solidFill>
              <a:latin typeface="Sakkal Majalla" panose="02000000000000000000" pitchFamily="2" charset="-78"/>
              <a:cs typeface="Sakkal Majalla" panose="02000000000000000000" pitchFamily="2" charset="-78"/>
            </a:rPr>
            <a:t>المعاينة غير الاحتمالية</a:t>
          </a:r>
          <a:r>
            <a:rPr lang="en-US" dirty="0">
              <a:solidFill>
                <a:schemeClr val="accent2">
                  <a:lumMod val="60000"/>
                  <a:lumOff val="40000"/>
                </a:schemeClr>
              </a:solidFill>
              <a:latin typeface="Sakkal Majalla" panose="02000000000000000000" pitchFamily="2" charset="-78"/>
              <a:cs typeface="Sakkal Majalla" panose="02000000000000000000" pitchFamily="2" charset="-78"/>
            </a:rPr>
            <a:t>Non-Probability Sampling </a:t>
          </a:r>
          <a:endParaRPr lang="ar-EG" dirty="0">
            <a:solidFill>
              <a:schemeClr val="accent2">
                <a:lumMod val="60000"/>
                <a:lumOff val="40000"/>
              </a:schemeClr>
            </a:solidFill>
            <a:latin typeface="Sakkal Majalla" panose="02000000000000000000" pitchFamily="2" charset="-78"/>
            <a:cs typeface="Sakkal Majalla" panose="02000000000000000000" pitchFamily="2" charset="-78"/>
          </a:endParaRPr>
        </a:p>
      </dgm:t>
    </dgm:pt>
    <dgm:pt modelId="{24FF8D69-71D4-4C0C-9E67-6729EC5EFC81}" type="parTrans" cxnId="{F45B103E-F05D-4656-A408-00183FA4A7DA}">
      <dgm:prSet/>
      <dgm:spPr/>
      <dgm:t>
        <a:bodyPr/>
        <a:lstStyle/>
        <a:p>
          <a:pPr rtl="1"/>
          <a:endParaRPr lang="ar-EG"/>
        </a:p>
      </dgm:t>
    </dgm:pt>
    <dgm:pt modelId="{2F4719C9-4387-4003-A043-82DF4771AE53}" type="sibTrans" cxnId="{F45B103E-F05D-4656-A408-00183FA4A7DA}">
      <dgm:prSet/>
      <dgm:spPr/>
      <dgm:t>
        <a:bodyPr/>
        <a:lstStyle/>
        <a:p>
          <a:pPr rtl="1"/>
          <a:endParaRPr lang="ar-EG"/>
        </a:p>
      </dgm:t>
    </dgm:pt>
    <dgm:pt modelId="{FC6FAFB2-6992-47F5-8A59-BECDC405E9FC}">
      <dgm:prSet phldrT="[نص]"/>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وهي العينات التي يتم اختيارها بشكل غير عشوائي ولا يوجد لها أسس احتمالية مختلفة، ولكنها تتم وفقاً لتقديرات وأسس ومعايير معينه يضعها الباحث، وفيها يتدخل الباحث في اختيار أفراد العينة وتقدير من يريده أو من لا يريده من أفراد المجتمع الأصلي، مما يجعل هناك احتمالية تحيز الباحث عند اختيار العينة. </a:t>
          </a:r>
        </a:p>
      </dgm:t>
    </dgm:pt>
    <dgm:pt modelId="{4AC5538E-ADC5-4E64-8D0C-2102380D73DE}" type="parTrans" cxnId="{E321CAC6-82CA-4709-B54D-2F9F4124D6A4}">
      <dgm:prSet/>
      <dgm:spPr/>
      <dgm:t>
        <a:bodyPr/>
        <a:lstStyle/>
        <a:p>
          <a:pPr rtl="1"/>
          <a:endParaRPr lang="ar-EG"/>
        </a:p>
      </dgm:t>
    </dgm:pt>
    <dgm:pt modelId="{B8E21876-E5E3-4223-9473-A161F270A088}" type="sibTrans" cxnId="{E321CAC6-82CA-4709-B54D-2F9F4124D6A4}">
      <dgm:prSet/>
      <dgm:spPr/>
      <dgm:t>
        <a:bodyPr/>
        <a:lstStyle/>
        <a:p>
          <a:pPr rtl="1"/>
          <a:endParaRPr lang="ar-EG"/>
        </a:p>
      </dgm:t>
    </dgm:pt>
    <dgm:pt modelId="{12BD1F19-F458-4C56-A57B-76313BF69B7A}">
      <dgm:prSet phldrT="[نص]"/>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كما أن اختيار أي عنصر من عناصر مجتمع الدراسة كأحد أفراد العينة يعتمد في المقام الأول على الحكم الشخصي للباحث أو الشخص الذي ينفذ عملية المقابلة، لذلك لا يمكن معرفة احتمال اختيار أي عنصر من عناصر مجتمع الدراسة. </a:t>
          </a:r>
        </a:p>
      </dgm:t>
    </dgm:pt>
    <dgm:pt modelId="{02CE993B-A41D-4923-A808-3CBEE1BF8AC6}" type="parTrans" cxnId="{37BED013-A925-4A7E-9BDE-41F51B59CC29}">
      <dgm:prSet/>
      <dgm:spPr/>
      <dgm:t>
        <a:bodyPr/>
        <a:lstStyle/>
        <a:p>
          <a:pPr rtl="1"/>
          <a:endParaRPr lang="ar-EG"/>
        </a:p>
      </dgm:t>
    </dgm:pt>
    <dgm:pt modelId="{DE9F9582-BD66-455C-ABC2-55B65010FD42}" type="sibTrans" cxnId="{37BED013-A925-4A7E-9BDE-41F51B59CC29}">
      <dgm:prSet/>
      <dgm:spPr/>
      <dgm:t>
        <a:bodyPr/>
        <a:lstStyle/>
        <a:p>
          <a:pPr rtl="1"/>
          <a:endParaRPr lang="ar-EG"/>
        </a:p>
      </dgm:t>
    </dgm:pt>
    <dgm:pt modelId="{3EA35C1D-5D00-4415-8F4D-107045A60CB7}" type="pres">
      <dgm:prSet presAssocID="{B559F970-56C8-4FE7-A3E2-0A3CC6D2EFA0}" presName="vert0" presStyleCnt="0">
        <dgm:presLayoutVars>
          <dgm:dir val="rev"/>
          <dgm:animOne val="branch"/>
          <dgm:animLvl val="lvl"/>
        </dgm:presLayoutVars>
      </dgm:prSet>
      <dgm:spPr/>
    </dgm:pt>
    <dgm:pt modelId="{72EA3533-619B-4BD9-B72D-6C2ED28D466C}" type="pres">
      <dgm:prSet presAssocID="{EE65284E-1D4B-499B-8AE2-4D004C1A27C4}" presName="thickLine" presStyleLbl="alignNode1" presStyleIdx="0" presStyleCnt="1"/>
      <dgm:spPr/>
    </dgm:pt>
    <dgm:pt modelId="{641FC176-DC53-4AEC-A43B-681AD1ED8FB8}" type="pres">
      <dgm:prSet presAssocID="{EE65284E-1D4B-499B-8AE2-4D004C1A27C4}" presName="horz1" presStyleCnt="0"/>
      <dgm:spPr/>
    </dgm:pt>
    <dgm:pt modelId="{F8661FBA-6F6E-4581-B911-ADDC92E34BCE}" type="pres">
      <dgm:prSet presAssocID="{EE65284E-1D4B-499B-8AE2-4D004C1A27C4}" presName="tx1" presStyleLbl="revTx" presStyleIdx="0" presStyleCnt="3"/>
      <dgm:spPr/>
    </dgm:pt>
    <dgm:pt modelId="{DE22B7A2-1E3A-4D81-840C-05647B756484}" type="pres">
      <dgm:prSet presAssocID="{EE65284E-1D4B-499B-8AE2-4D004C1A27C4}" presName="vert1" presStyleCnt="0"/>
      <dgm:spPr/>
    </dgm:pt>
    <dgm:pt modelId="{DF0CCA44-8D56-4189-8DFF-A2A6685EF71C}" type="pres">
      <dgm:prSet presAssocID="{FC6FAFB2-6992-47F5-8A59-BECDC405E9FC}" presName="vertSpace2a" presStyleCnt="0"/>
      <dgm:spPr/>
    </dgm:pt>
    <dgm:pt modelId="{D9506C22-7618-4263-84B5-FD2E0E08D501}" type="pres">
      <dgm:prSet presAssocID="{FC6FAFB2-6992-47F5-8A59-BECDC405E9FC}" presName="horz2" presStyleCnt="0"/>
      <dgm:spPr/>
    </dgm:pt>
    <dgm:pt modelId="{50EE0255-8AEE-4772-A458-E07EDEAD6C14}" type="pres">
      <dgm:prSet presAssocID="{FC6FAFB2-6992-47F5-8A59-BECDC405E9FC}" presName="horzSpace2" presStyleCnt="0"/>
      <dgm:spPr/>
    </dgm:pt>
    <dgm:pt modelId="{E72BCDAC-655A-4A42-8651-D937A4F553C9}" type="pres">
      <dgm:prSet presAssocID="{FC6FAFB2-6992-47F5-8A59-BECDC405E9FC}" presName="tx2" presStyleLbl="revTx" presStyleIdx="1" presStyleCnt="3" custScaleY="117234"/>
      <dgm:spPr/>
    </dgm:pt>
    <dgm:pt modelId="{E28B6560-9FE1-4578-9226-9D0C5F3734BF}" type="pres">
      <dgm:prSet presAssocID="{FC6FAFB2-6992-47F5-8A59-BECDC405E9FC}" presName="vert2" presStyleCnt="0"/>
      <dgm:spPr/>
    </dgm:pt>
    <dgm:pt modelId="{63A2A979-ED67-47FF-B630-DA8CABCE9CFD}" type="pres">
      <dgm:prSet presAssocID="{FC6FAFB2-6992-47F5-8A59-BECDC405E9FC}" presName="thinLine2b" presStyleLbl="callout" presStyleIdx="0" presStyleCnt="2"/>
      <dgm:spPr/>
    </dgm:pt>
    <dgm:pt modelId="{49D50A6E-0CBA-4277-9C00-97ACD6E459D4}" type="pres">
      <dgm:prSet presAssocID="{FC6FAFB2-6992-47F5-8A59-BECDC405E9FC}" presName="vertSpace2b" presStyleCnt="0"/>
      <dgm:spPr/>
    </dgm:pt>
    <dgm:pt modelId="{13657E80-CD88-45CD-AD1D-12A8B638AB08}" type="pres">
      <dgm:prSet presAssocID="{12BD1F19-F458-4C56-A57B-76313BF69B7A}" presName="horz2" presStyleCnt="0"/>
      <dgm:spPr/>
    </dgm:pt>
    <dgm:pt modelId="{90298495-ECBC-495A-9926-3E8C70CE946F}" type="pres">
      <dgm:prSet presAssocID="{12BD1F19-F458-4C56-A57B-76313BF69B7A}" presName="horzSpace2" presStyleCnt="0"/>
      <dgm:spPr/>
    </dgm:pt>
    <dgm:pt modelId="{809754EC-D5C9-4512-8E1C-7CB1C069CF87}" type="pres">
      <dgm:prSet presAssocID="{12BD1F19-F458-4C56-A57B-76313BF69B7A}" presName="tx2" presStyleLbl="revTx" presStyleIdx="2" presStyleCnt="3"/>
      <dgm:spPr/>
    </dgm:pt>
    <dgm:pt modelId="{880272F7-550C-4F02-88BC-F04A54903FAD}" type="pres">
      <dgm:prSet presAssocID="{12BD1F19-F458-4C56-A57B-76313BF69B7A}" presName="vert2" presStyleCnt="0"/>
      <dgm:spPr/>
    </dgm:pt>
    <dgm:pt modelId="{BED9020E-AEDD-4AE1-9A92-4754B6041E53}" type="pres">
      <dgm:prSet presAssocID="{12BD1F19-F458-4C56-A57B-76313BF69B7A}" presName="thinLine2b" presStyleLbl="callout" presStyleIdx="1" presStyleCnt="2"/>
      <dgm:spPr/>
    </dgm:pt>
    <dgm:pt modelId="{432854FB-0CF4-4384-A6C5-B166AF4308D7}" type="pres">
      <dgm:prSet presAssocID="{12BD1F19-F458-4C56-A57B-76313BF69B7A}" presName="vertSpace2b" presStyleCnt="0"/>
      <dgm:spPr/>
    </dgm:pt>
  </dgm:ptLst>
  <dgm:cxnLst>
    <dgm:cxn modelId="{37BED013-A925-4A7E-9BDE-41F51B59CC29}" srcId="{EE65284E-1D4B-499B-8AE2-4D004C1A27C4}" destId="{12BD1F19-F458-4C56-A57B-76313BF69B7A}" srcOrd="1" destOrd="0" parTransId="{02CE993B-A41D-4923-A808-3CBEE1BF8AC6}" sibTransId="{DE9F9582-BD66-455C-ABC2-55B65010FD42}"/>
    <dgm:cxn modelId="{A33BB914-DE05-4FF9-8A5B-96B97D5A1E46}" type="presOf" srcId="{12BD1F19-F458-4C56-A57B-76313BF69B7A}" destId="{809754EC-D5C9-4512-8E1C-7CB1C069CF87}" srcOrd="0" destOrd="0" presId="urn:microsoft.com/office/officeart/2008/layout/LinedList"/>
    <dgm:cxn modelId="{DF2A791A-1BC3-410D-81AB-EBE82B3E3F11}" type="presOf" srcId="{FC6FAFB2-6992-47F5-8A59-BECDC405E9FC}" destId="{E72BCDAC-655A-4A42-8651-D937A4F553C9}" srcOrd="0" destOrd="0" presId="urn:microsoft.com/office/officeart/2008/layout/LinedList"/>
    <dgm:cxn modelId="{F45B103E-F05D-4656-A408-00183FA4A7DA}" srcId="{B559F970-56C8-4FE7-A3E2-0A3CC6D2EFA0}" destId="{EE65284E-1D4B-499B-8AE2-4D004C1A27C4}" srcOrd="0" destOrd="0" parTransId="{24FF8D69-71D4-4C0C-9E67-6729EC5EFC81}" sibTransId="{2F4719C9-4387-4003-A043-82DF4771AE53}"/>
    <dgm:cxn modelId="{23A39570-AEE0-444D-A327-918A6842EDD0}" type="presOf" srcId="{B559F970-56C8-4FE7-A3E2-0A3CC6D2EFA0}" destId="{3EA35C1D-5D00-4415-8F4D-107045A60CB7}" srcOrd="0" destOrd="0" presId="urn:microsoft.com/office/officeart/2008/layout/LinedList"/>
    <dgm:cxn modelId="{721D04A4-B10C-47C6-BCB5-81FC66A38C4A}" type="presOf" srcId="{EE65284E-1D4B-499B-8AE2-4D004C1A27C4}" destId="{F8661FBA-6F6E-4581-B911-ADDC92E34BCE}" srcOrd="0" destOrd="0" presId="urn:microsoft.com/office/officeart/2008/layout/LinedList"/>
    <dgm:cxn modelId="{E321CAC6-82CA-4709-B54D-2F9F4124D6A4}" srcId="{EE65284E-1D4B-499B-8AE2-4D004C1A27C4}" destId="{FC6FAFB2-6992-47F5-8A59-BECDC405E9FC}" srcOrd="0" destOrd="0" parTransId="{4AC5538E-ADC5-4E64-8D0C-2102380D73DE}" sibTransId="{B8E21876-E5E3-4223-9473-A161F270A088}"/>
    <dgm:cxn modelId="{2D40163C-1883-4AC7-917C-5AF0C0F17BC5}" type="presParOf" srcId="{3EA35C1D-5D00-4415-8F4D-107045A60CB7}" destId="{72EA3533-619B-4BD9-B72D-6C2ED28D466C}" srcOrd="0" destOrd="0" presId="urn:microsoft.com/office/officeart/2008/layout/LinedList"/>
    <dgm:cxn modelId="{8C91344D-BFB5-41E8-80CF-B5D61B7931FC}" type="presParOf" srcId="{3EA35C1D-5D00-4415-8F4D-107045A60CB7}" destId="{641FC176-DC53-4AEC-A43B-681AD1ED8FB8}" srcOrd="1" destOrd="0" presId="urn:microsoft.com/office/officeart/2008/layout/LinedList"/>
    <dgm:cxn modelId="{5EE19695-397D-44DF-ABB7-85DD68613391}" type="presParOf" srcId="{641FC176-DC53-4AEC-A43B-681AD1ED8FB8}" destId="{F8661FBA-6F6E-4581-B911-ADDC92E34BCE}" srcOrd="0" destOrd="0" presId="urn:microsoft.com/office/officeart/2008/layout/LinedList"/>
    <dgm:cxn modelId="{2E85C4E2-0C2F-42A5-914C-4DDFE18FCB81}" type="presParOf" srcId="{641FC176-DC53-4AEC-A43B-681AD1ED8FB8}" destId="{DE22B7A2-1E3A-4D81-840C-05647B756484}" srcOrd="1" destOrd="0" presId="urn:microsoft.com/office/officeart/2008/layout/LinedList"/>
    <dgm:cxn modelId="{07909EFC-6496-4C2C-8A9D-566838DFDC9D}" type="presParOf" srcId="{DE22B7A2-1E3A-4D81-840C-05647B756484}" destId="{DF0CCA44-8D56-4189-8DFF-A2A6685EF71C}" srcOrd="0" destOrd="0" presId="urn:microsoft.com/office/officeart/2008/layout/LinedList"/>
    <dgm:cxn modelId="{A3728420-AB94-4FA4-968C-C886D6187B78}" type="presParOf" srcId="{DE22B7A2-1E3A-4D81-840C-05647B756484}" destId="{D9506C22-7618-4263-84B5-FD2E0E08D501}" srcOrd="1" destOrd="0" presId="urn:microsoft.com/office/officeart/2008/layout/LinedList"/>
    <dgm:cxn modelId="{C587056C-F7F6-4872-816E-E68FC085CF55}" type="presParOf" srcId="{D9506C22-7618-4263-84B5-FD2E0E08D501}" destId="{50EE0255-8AEE-4772-A458-E07EDEAD6C14}" srcOrd="0" destOrd="0" presId="urn:microsoft.com/office/officeart/2008/layout/LinedList"/>
    <dgm:cxn modelId="{926424CB-FC00-4251-892E-F131FA53CE55}" type="presParOf" srcId="{D9506C22-7618-4263-84B5-FD2E0E08D501}" destId="{E72BCDAC-655A-4A42-8651-D937A4F553C9}" srcOrd="1" destOrd="0" presId="urn:microsoft.com/office/officeart/2008/layout/LinedList"/>
    <dgm:cxn modelId="{B39D8D2E-6B71-4EC9-859D-BB6AD113A4E0}" type="presParOf" srcId="{D9506C22-7618-4263-84B5-FD2E0E08D501}" destId="{E28B6560-9FE1-4578-9226-9D0C5F3734BF}" srcOrd="2" destOrd="0" presId="urn:microsoft.com/office/officeart/2008/layout/LinedList"/>
    <dgm:cxn modelId="{A27BE208-4D96-43A1-BA2A-E4C7760268D5}" type="presParOf" srcId="{DE22B7A2-1E3A-4D81-840C-05647B756484}" destId="{63A2A979-ED67-47FF-B630-DA8CABCE9CFD}" srcOrd="2" destOrd="0" presId="urn:microsoft.com/office/officeart/2008/layout/LinedList"/>
    <dgm:cxn modelId="{ECE2CACA-9D2F-4C62-A96F-1CDAF7870BEC}" type="presParOf" srcId="{DE22B7A2-1E3A-4D81-840C-05647B756484}" destId="{49D50A6E-0CBA-4277-9C00-97ACD6E459D4}" srcOrd="3" destOrd="0" presId="urn:microsoft.com/office/officeart/2008/layout/LinedList"/>
    <dgm:cxn modelId="{A3386582-A211-437F-BEA5-FC476E594244}" type="presParOf" srcId="{DE22B7A2-1E3A-4D81-840C-05647B756484}" destId="{13657E80-CD88-45CD-AD1D-12A8B638AB08}" srcOrd="4" destOrd="0" presId="urn:microsoft.com/office/officeart/2008/layout/LinedList"/>
    <dgm:cxn modelId="{F6933797-6301-474E-8500-24F3E87B4721}" type="presParOf" srcId="{13657E80-CD88-45CD-AD1D-12A8B638AB08}" destId="{90298495-ECBC-495A-9926-3E8C70CE946F}" srcOrd="0" destOrd="0" presId="urn:microsoft.com/office/officeart/2008/layout/LinedList"/>
    <dgm:cxn modelId="{D57E99F4-845A-47A1-B5E8-E2B7D855DC02}" type="presParOf" srcId="{13657E80-CD88-45CD-AD1D-12A8B638AB08}" destId="{809754EC-D5C9-4512-8E1C-7CB1C069CF87}" srcOrd="1" destOrd="0" presId="urn:microsoft.com/office/officeart/2008/layout/LinedList"/>
    <dgm:cxn modelId="{88703ACC-9990-42FA-8DF9-80B662F75CF9}" type="presParOf" srcId="{13657E80-CD88-45CD-AD1D-12A8B638AB08}" destId="{880272F7-550C-4F02-88BC-F04A54903FAD}" srcOrd="2" destOrd="0" presId="urn:microsoft.com/office/officeart/2008/layout/LinedList"/>
    <dgm:cxn modelId="{3D5C67BA-42C3-417F-82EC-0C7525BCCD4A}" type="presParOf" srcId="{DE22B7A2-1E3A-4D81-840C-05647B756484}" destId="{BED9020E-AEDD-4AE1-9A92-4754B6041E53}" srcOrd="5" destOrd="0" presId="urn:microsoft.com/office/officeart/2008/layout/LinedList"/>
    <dgm:cxn modelId="{A99D2C2B-C1A1-4A41-ACD9-9E61785AA7BB}" type="presParOf" srcId="{DE22B7A2-1E3A-4D81-840C-05647B756484}" destId="{432854FB-0CF4-4384-A6C5-B166AF4308D7}" srcOrd="6"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AAA342E3-EFD7-493B-95A6-B0EFF3435B00}" type="doc">
      <dgm:prSet loTypeId="urn:microsoft.com/office/officeart/2005/8/layout/vList5" loCatId="list" qsTypeId="urn:microsoft.com/office/officeart/2005/8/quickstyle/simple3" qsCatId="simple" csTypeId="urn:microsoft.com/office/officeart/2005/8/colors/accent1_2" csCatId="accent1" phldr="1"/>
      <dgm:spPr/>
      <dgm:t>
        <a:bodyPr/>
        <a:lstStyle/>
        <a:p>
          <a:pPr rtl="1"/>
          <a:endParaRPr lang="ar-EG"/>
        </a:p>
      </dgm:t>
    </dgm:pt>
    <dgm:pt modelId="{04E52E3B-DDEE-49BC-912C-F1E6FF7A0192}">
      <dgm:prSet phldrT="[نص]"/>
      <dgm:spPr/>
      <dgm:t>
        <a:bodyPr/>
        <a:lstStyle/>
        <a:p>
          <a:pPr rtl="1"/>
          <a:r>
            <a:rPr lang="ar-EG" dirty="0">
              <a:latin typeface="Sakkal Majalla" panose="02000000000000000000" pitchFamily="2" charset="-78"/>
              <a:cs typeface="Sakkal Majalla" panose="02000000000000000000" pitchFamily="2" charset="-78"/>
            </a:rPr>
            <a:t>1-العينة الميسرة</a:t>
          </a:r>
        </a:p>
        <a:p>
          <a:pPr rtl="1"/>
          <a:r>
            <a:rPr lang="en-US" dirty="0">
              <a:latin typeface="Sakkal Majalla" panose="02000000000000000000" pitchFamily="2" charset="-78"/>
              <a:cs typeface="Sakkal Majalla" panose="02000000000000000000" pitchFamily="2" charset="-78"/>
            </a:rPr>
            <a:t>Convenience Sample</a:t>
          </a:r>
          <a:r>
            <a:rPr lang="ar-EG" dirty="0">
              <a:latin typeface="Sakkal Majalla" panose="02000000000000000000" pitchFamily="2" charset="-78"/>
              <a:cs typeface="Sakkal Majalla" panose="02000000000000000000" pitchFamily="2" charset="-78"/>
            </a:rPr>
            <a:t> </a:t>
          </a:r>
        </a:p>
      </dgm:t>
    </dgm:pt>
    <dgm:pt modelId="{7F35962B-B396-4168-B0B0-313C918C2CF1}" type="parTrans" cxnId="{842D66CA-3912-4152-A814-66F225BB829B}">
      <dgm:prSet/>
      <dgm:spPr/>
      <dgm:t>
        <a:bodyPr/>
        <a:lstStyle/>
        <a:p>
          <a:pPr rtl="1"/>
          <a:endParaRPr lang="ar-EG"/>
        </a:p>
      </dgm:t>
    </dgm:pt>
    <dgm:pt modelId="{CE77D32A-EBB5-4C27-9D4B-D44EDBBEDA8D}" type="sibTrans" cxnId="{842D66CA-3912-4152-A814-66F225BB829B}">
      <dgm:prSet/>
      <dgm:spPr/>
      <dgm:t>
        <a:bodyPr/>
        <a:lstStyle/>
        <a:p>
          <a:pPr rtl="1"/>
          <a:endParaRPr lang="ar-EG"/>
        </a:p>
      </dgm:t>
    </dgm:pt>
    <dgm:pt modelId="{F1F33344-972D-49F5-BE68-A41F064BBAD7}">
      <dgm:prSet phldrT="[نص]" custT="1"/>
      <dgm:spPr/>
      <dgm:t>
        <a:bodyPr/>
        <a:lstStyle/>
        <a:p>
          <a:pPr algn="just" rtl="1"/>
          <a:r>
            <a:rPr lang="ar-EG" sz="3200" dirty="0">
              <a:latin typeface="Sakkal Majalla" panose="02000000000000000000" pitchFamily="2" charset="-78"/>
              <a:cs typeface="Sakkal Majalla" panose="02000000000000000000" pitchFamily="2" charset="-78"/>
            </a:rPr>
            <a:t>اختيار جزافي  أو مصادفة الحالات المدروسة  والتي يكون سهل الحصول عليها في العينة ، إذ يتم اختيار وحدات العينة بناء على سرعة الوصول والاتصال بالأعضاء .</a:t>
          </a:r>
        </a:p>
      </dgm:t>
    </dgm:pt>
    <dgm:pt modelId="{4986DA3F-1258-4635-9661-C685B5CA18E4}" type="parTrans" cxnId="{0707D4CE-9FC4-4F8F-AB5E-46D5752A5E8B}">
      <dgm:prSet/>
      <dgm:spPr/>
      <dgm:t>
        <a:bodyPr/>
        <a:lstStyle/>
        <a:p>
          <a:pPr rtl="1"/>
          <a:endParaRPr lang="ar-EG"/>
        </a:p>
      </dgm:t>
    </dgm:pt>
    <dgm:pt modelId="{8660B0A2-60C1-412A-A019-B39355F39F75}" type="sibTrans" cxnId="{0707D4CE-9FC4-4F8F-AB5E-46D5752A5E8B}">
      <dgm:prSet/>
      <dgm:spPr/>
      <dgm:t>
        <a:bodyPr/>
        <a:lstStyle/>
        <a:p>
          <a:pPr rtl="1"/>
          <a:endParaRPr lang="ar-EG"/>
        </a:p>
      </dgm:t>
    </dgm:pt>
    <dgm:pt modelId="{4843C645-7E89-4195-B9F1-C03138943DB6}">
      <dgm:prSet phldrT="[نص]" custT="1"/>
      <dgm:spPr/>
      <dgm:t>
        <a:bodyPr/>
        <a:lstStyle/>
        <a:p>
          <a:pPr algn="just" rtl="1"/>
          <a:r>
            <a:rPr lang="ar-EG" sz="3200" dirty="0">
              <a:latin typeface="Sakkal Majalla" panose="02000000000000000000" pitchFamily="2" charset="-78"/>
              <a:cs typeface="Sakkal Majalla" panose="02000000000000000000" pitchFamily="2" charset="-78"/>
            </a:rPr>
            <a:t>سريعة التنفيذ وقليلة التكلفة ولا يمكن تعميم نتائجها ، فغالبا هذه العينة تستخدم كدراسة قبلية أكثر من كونها عينة مهيكلة متكاملة . </a:t>
          </a:r>
        </a:p>
      </dgm:t>
    </dgm:pt>
    <dgm:pt modelId="{C8DD9529-A795-4D8D-AE9A-26D8573D9748}" type="parTrans" cxnId="{27FBD54E-9A4C-4BBF-8E1C-AC9FCE0C7740}">
      <dgm:prSet/>
      <dgm:spPr/>
      <dgm:t>
        <a:bodyPr/>
        <a:lstStyle/>
        <a:p>
          <a:pPr rtl="1"/>
          <a:endParaRPr lang="ar-EG"/>
        </a:p>
      </dgm:t>
    </dgm:pt>
    <dgm:pt modelId="{3C49E411-48B3-406A-BA2C-D49B682699A2}" type="sibTrans" cxnId="{27FBD54E-9A4C-4BBF-8E1C-AC9FCE0C7740}">
      <dgm:prSet/>
      <dgm:spPr/>
      <dgm:t>
        <a:bodyPr/>
        <a:lstStyle/>
        <a:p>
          <a:pPr rtl="1"/>
          <a:endParaRPr lang="ar-EG"/>
        </a:p>
      </dgm:t>
    </dgm:pt>
    <dgm:pt modelId="{F0A80471-4FFA-47D2-BC12-63C8E79417E5}">
      <dgm:prSet phldrT="[نص]" custT="1"/>
      <dgm:spPr/>
      <dgm:t>
        <a:bodyPr/>
        <a:lstStyle/>
        <a:p>
          <a:pPr algn="just" rtl="1"/>
          <a:r>
            <a:rPr lang="ar-EG" sz="3200" dirty="0">
              <a:latin typeface="Sakkal Majalla" panose="02000000000000000000" pitchFamily="2" charset="-78"/>
              <a:cs typeface="Sakkal Majalla" panose="02000000000000000000" pitchFamily="2" charset="-78"/>
            </a:rPr>
            <a:t>مثال: أراد الباحث أن يتعرف على راي الطلبة المبدئي في أداء المواصلات في جامعة ما ، فإنه يقوم بسؤال أول 50 طالب أو طالبة تواجههم عند البوابة الرئيسية ليتعرف على آرائهم في أداء المواصلات في تلك الجامعة. </a:t>
          </a:r>
        </a:p>
      </dgm:t>
    </dgm:pt>
    <dgm:pt modelId="{98653435-6F58-4DF1-9710-0D11D7B4B06C}" type="parTrans" cxnId="{D94924BD-5929-4D75-BFAB-5390AC23B2C6}">
      <dgm:prSet/>
      <dgm:spPr/>
      <dgm:t>
        <a:bodyPr/>
        <a:lstStyle/>
        <a:p>
          <a:pPr rtl="1"/>
          <a:endParaRPr lang="ar-EG"/>
        </a:p>
      </dgm:t>
    </dgm:pt>
    <dgm:pt modelId="{10AAE7C4-6A9A-4CCF-A9F8-B1FBE2AEB816}" type="sibTrans" cxnId="{D94924BD-5929-4D75-BFAB-5390AC23B2C6}">
      <dgm:prSet/>
      <dgm:spPr/>
      <dgm:t>
        <a:bodyPr/>
        <a:lstStyle/>
        <a:p>
          <a:pPr rtl="1"/>
          <a:endParaRPr lang="ar-EG"/>
        </a:p>
      </dgm:t>
    </dgm:pt>
    <dgm:pt modelId="{29EB3C23-4828-42CE-BE63-0354C33B737D}" type="pres">
      <dgm:prSet presAssocID="{AAA342E3-EFD7-493B-95A6-B0EFF3435B00}" presName="Name0" presStyleCnt="0">
        <dgm:presLayoutVars>
          <dgm:dir val="rev"/>
          <dgm:animLvl val="lvl"/>
          <dgm:resizeHandles val="exact"/>
        </dgm:presLayoutVars>
      </dgm:prSet>
      <dgm:spPr/>
    </dgm:pt>
    <dgm:pt modelId="{59AB5D2F-DB69-48BF-A7B0-7AAF7C2B2C78}" type="pres">
      <dgm:prSet presAssocID="{04E52E3B-DDEE-49BC-912C-F1E6FF7A0192}" presName="linNode" presStyleCnt="0"/>
      <dgm:spPr/>
    </dgm:pt>
    <dgm:pt modelId="{F6EFB24E-7B70-46C3-AF24-D09DF9764EF4}" type="pres">
      <dgm:prSet presAssocID="{04E52E3B-DDEE-49BC-912C-F1E6FF7A0192}" presName="parentText" presStyleLbl="node1" presStyleIdx="0" presStyleCnt="1">
        <dgm:presLayoutVars>
          <dgm:chMax val="1"/>
          <dgm:bulletEnabled val="1"/>
        </dgm:presLayoutVars>
      </dgm:prSet>
      <dgm:spPr/>
    </dgm:pt>
    <dgm:pt modelId="{02CDE084-8278-457D-8026-E163281FF483}" type="pres">
      <dgm:prSet presAssocID="{04E52E3B-DDEE-49BC-912C-F1E6FF7A0192}" presName="descendantText" presStyleLbl="alignAccFollowNode1" presStyleIdx="0" presStyleCnt="1" custScaleX="169663" custScaleY="125122">
        <dgm:presLayoutVars>
          <dgm:bulletEnabled val="1"/>
        </dgm:presLayoutVars>
      </dgm:prSet>
      <dgm:spPr/>
    </dgm:pt>
  </dgm:ptLst>
  <dgm:cxnLst>
    <dgm:cxn modelId="{27FBD54E-9A4C-4BBF-8E1C-AC9FCE0C7740}" srcId="{04E52E3B-DDEE-49BC-912C-F1E6FF7A0192}" destId="{4843C645-7E89-4195-B9F1-C03138943DB6}" srcOrd="1" destOrd="0" parTransId="{C8DD9529-A795-4D8D-AE9A-26D8573D9748}" sibTransId="{3C49E411-48B3-406A-BA2C-D49B682699A2}"/>
    <dgm:cxn modelId="{092B59B1-CEBA-45DE-B7A3-43D68CB5D632}" type="presOf" srcId="{F0A80471-4FFA-47D2-BC12-63C8E79417E5}" destId="{02CDE084-8278-457D-8026-E163281FF483}" srcOrd="0" destOrd="2" presId="urn:microsoft.com/office/officeart/2005/8/layout/vList5"/>
    <dgm:cxn modelId="{321FCDBB-FDA6-44A0-B038-2C10E2607B0D}" type="presOf" srcId="{04E52E3B-DDEE-49BC-912C-F1E6FF7A0192}" destId="{F6EFB24E-7B70-46C3-AF24-D09DF9764EF4}" srcOrd="0" destOrd="0" presId="urn:microsoft.com/office/officeart/2005/8/layout/vList5"/>
    <dgm:cxn modelId="{D94924BD-5929-4D75-BFAB-5390AC23B2C6}" srcId="{04E52E3B-DDEE-49BC-912C-F1E6FF7A0192}" destId="{F0A80471-4FFA-47D2-BC12-63C8E79417E5}" srcOrd="2" destOrd="0" parTransId="{98653435-6F58-4DF1-9710-0D11D7B4B06C}" sibTransId="{10AAE7C4-6A9A-4CCF-A9F8-B1FBE2AEB816}"/>
    <dgm:cxn modelId="{4BCF84C9-18E9-4852-A947-40246CE47655}" type="presOf" srcId="{4843C645-7E89-4195-B9F1-C03138943DB6}" destId="{02CDE084-8278-457D-8026-E163281FF483}" srcOrd="0" destOrd="1" presId="urn:microsoft.com/office/officeart/2005/8/layout/vList5"/>
    <dgm:cxn modelId="{842D66CA-3912-4152-A814-66F225BB829B}" srcId="{AAA342E3-EFD7-493B-95A6-B0EFF3435B00}" destId="{04E52E3B-DDEE-49BC-912C-F1E6FF7A0192}" srcOrd="0" destOrd="0" parTransId="{7F35962B-B396-4168-B0B0-313C918C2CF1}" sibTransId="{CE77D32A-EBB5-4C27-9D4B-D44EDBBEDA8D}"/>
    <dgm:cxn modelId="{0707D4CE-9FC4-4F8F-AB5E-46D5752A5E8B}" srcId="{04E52E3B-DDEE-49BC-912C-F1E6FF7A0192}" destId="{F1F33344-972D-49F5-BE68-A41F064BBAD7}" srcOrd="0" destOrd="0" parTransId="{4986DA3F-1258-4635-9661-C685B5CA18E4}" sibTransId="{8660B0A2-60C1-412A-A019-B39355F39F75}"/>
    <dgm:cxn modelId="{4E8714EC-5389-4EDE-9109-ADC6238157D8}" type="presOf" srcId="{F1F33344-972D-49F5-BE68-A41F064BBAD7}" destId="{02CDE084-8278-457D-8026-E163281FF483}" srcOrd="0" destOrd="0" presId="urn:microsoft.com/office/officeart/2005/8/layout/vList5"/>
    <dgm:cxn modelId="{075367F0-6306-4254-8301-1A3E798983C1}" type="presOf" srcId="{AAA342E3-EFD7-493B-95A6-B0EFF3435B00}" destId="{29EB3C23-4828-42CE-BE63-0354C33B737D}" srcOrd="0" destOrd="0" presId="urn:microsoft.com/office/officeart/2005/8/layout/vList5"/>
    <dgm:cxn modelId="{40BC389E-3091-4A68-B214-8F6DAACF7CA4}" type="presParOf" srcId="{29EB3C23-4828-42CE-BE63-0354C33B737D}" destId="{59AB5D2F-DB69-48BF-A7B0-7AAF7C2B2C78}" srcOrd="0" destOrd="0" presId="urn:microsoft.com/office/officeart/2005/8/layout/vList5"/>
    <dgm:cxn modelId="{A4FD3C57-EB79-4783-BBD4-1BED1B7551E6}" type="presParOf" srcId="{59AB5D2F-DB69-48BF-A7B0-7AAF7C2B2C78}" destId="{F6EFB24E-7B70-46C3-AF24-D09DF9764EF4}" srcOrd="0" destOrd="0" presId="urn:microsoft.com/office/officeart/2005/8/layout/vList5"/>
    <dgm:cxn modelId="{1DAD1203-45E9-453E-ABDB-CC2C974B9967}" type="presParOf" srcId="{59AB5D2F-DB69-48BF-A7B0-7AAF7C2B2C78}" destId="{02CDE084-8278-457D-8026-E163281FF483}"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AAA342E3-EFD7-493B-95A6-B0EFF3435B00}" type="doc">
      <dgm:prSet loTypeId="urn:microsoft.com/office/officeart/2005/8/layout/vList5" loCatId="list" qsTypeId="urn:microsoft.com/office/officeart/2005/8/quickstyle/simple3" qsCatId="simple" csTypeId="urn:microsoft.com/office/officeart/2005/8/colors/accent1_2" csCatId="accent1" phldr="1"/>
      <dgm:spPr/>
      <dgm:t>
        <a:bodyPr/>
        <a:lstStyle/>
        <a:p>
          <a:pPr rtl="1"/>
          <a:endParaRPr lang="ar-EG"/>
        </a:p>
      </dgm:t>
    </dgm:pt>
    <dgm:pt modelId="{04E52E3B-DDEE-49BC-912C-F1E6FF7A0192}">
      <dgm:prSet phldrT="[نص]"/>
      <dgm:spPr/>
      <dgm:t>
        <a:bodyPr/>
        <a:lstStyle/>
        <a:p>
          <a:pPr rtl="1"/>
          <a:r>
            <a:rPr lang="ar-EG" dirty="0">
              <a:latin typeface="Sakkal Majalla" panose="02000000000000000000" pitchFamily="2" charset="-78"/>
              <a:cs typeface="Sakkal Majalla" panose="02000000000000000000" pitchFamily="2" charset="-78"/>
            </a:rPr>
            <a:t>2-العينة الهادفة </a:t>
          </a:r>
        </a:p>
        <a:p>
          <a:pPr rtl="1"/>
          <a:r>
            <a:rPr lang="en-US" dirty="0">
              <a:latin typeface="Sakkal Majalla" panose="02000000000000000000" pitchFamily="2" charset="-78"/>
              <a:cs typeface="Sakkal Majalla" panose="02000000000000000000" pitchFamily="2" charset="-78"/>
            </a:rPr>
            <a:t>Purposive Sample</a:t>
          </a:r>
          <a:r>
            <a:rPr lang="ar-EG" dirty="0">
              <a:latin typeface="Sakkal Majalla" panose="02000000000000000000" pitchFamily="2" charset="-78"/>
              <a:cs typeface="Sakkal Majalla" panose="02000000000000000000" pitchFamily="2" charset="-78"/>
            </a:rPr>
            <a:t> </a:t>
          </a:r>
        </a:p>
      </dgm:t>
    </dgm:pt>
    <dgm:pt modelId="{7F35962B-B396-4168-B0B0-313C918C2CF1}" type="parTrans" cxnId="{842D66CA-3912-4152-A814-66F225BB829B}">
      <dgm:prSet/>
      <dgm:spPr/>
      <dgm:t>
        <a:bodyPr/>
        <a:lstStyle/>
        <a:p>
          <a:pPr rtl="1"/>
          <a:endParaRPr lang="ar-EG"/>
        </a:p>
      </dgm:t>
    </dgm:pt>
    <dgm:pt modelId="{CE77D32A-EBB5-4C27-9D4B-D44EDBBEDA8D}" type="sibTrans" cxnId="{842D66CA-3912-4152-A814-66F225BB829B}">
      <dgm:prSet/>
      <dgm:spPr/>
      <dgm:t>
        <a:bodyPr/>
        <a:lstStyle/>
        <a:p>
          <a:pPr rtl="1"/>
          <a:endParaRPr lang="ar-EG"/>
        </a:p>
      </dgm:t>
    </dgm:pt>
    <dgm:pt modelId="{F1F33344-972D-49F5-BE68-A41F064BBAD7}">
      <dgm:prSet phldrT="[نص]" custT="1"/>
      <dgm:spPr/>
      <dgm:t>
        <a:bodyPr/>
        <a:lstStyle/>
        <a:p>
          <a:pPr algn="just" rtl="1"/>
          <a:r>
            <a:rPr lang="ar-EG" sz="3200" dirty="0">
              <a:latin typeface="Sakkal Majalla" panose="02000000000000000000" pitchFamily="2" charset="-78"/>
              <a:cs typeface="Sakkal Majalla" panose="02000000000000000000" pitchFamily="2" charset="-78"/>
            </a:rPr>
            <a:t>تستخدم العينة الهادفة للحصول على معلومات من شريحة محددة قادرة على توفير المعلومات لأنهم أفضل الأشخاص القادرين على توفير المعلومات .</a:t>
          </a:r>
        </a:p>
      </dgm:t>
    </dgm:pt>
    <dgm:pt modelId="{4986DA3F-1258-4635-9661-C685B5CA18E4}" type="parTrans" cxnId="{0707D4CE-9FC4-4F8F-AB5E-46D5752A5E8B}">
      <dgm:prSet/>
      <dgm:spPr/>
      <dgm:t>
        <a:bodyPr/>
        <a:lstStyle/>
        <a:p>
          <a:pPr rtl="1"/>
          <a:endParaRPr lang="ar-EG"/>
        </a:p>
      </dgm:t>
    </dgm:pt>
    <dgm:pt modelId="{8660B0A2-60C1-412A-A019-B39355F39F75}" type="sibTrans" cxnId="{0707D4CE-9FC4-4F8F-AB5E-46D5752A5E8B}">
      <dgm:prSet/>
      <dgm:spPr/>
      <dgm:t>
        <a:bodyPr/>
        <a:lstStyle/>
        <a:p>
          <a:pPr rtl="1"/>
          <a:endParaRPr lang="ar-EG"/>
        </a:p>
      </dgm:t>
    </dgm:pt>
    <dgm:pt modelId="{1A715481-AFBF-4736-8148-2C9104D23F29}">
      <dgm:prSet phldrT="[نص]" custT="1"/>
      <dgm:spPr/>
      <dgm:t>
        <a:bodyPr/>
        <a:lstStyle/>
        <a:p>
          <a:pPr algn="just" rtl="1"/>
          <a:r>
            <a:rPr lang="ar-EG" sz="3200" dirty="0">
              <a:latin typeface="Sakkal Majalla" panose="02000000000000000000" pitchFamily="2" charset="-78"/>
              <a:cs typeface="Sakkal Majalla" panose="02000000000000000000" pitchFamily="2" charset="-78"/>
            </a:rPr>
            <a:t>تستخدم العينة الهادفة  في الغالب عندما نتعامل مع عينات صغيرة أو عندما نتعامل مع حالات نريد منها معلومات خاصة.</a:t>
          </a:r>
        </a:p>
      </dgm:t>
    </dgm:pt>
    <dgm:pt modelId="{B573FF5A-7A03-425A-8686-36D4CAA51472}" type="parTrans" cxnId="{75E3A595-B2EC-4B5D-90CF-179B0AE2C334}">
      <dgm:prSet/>
      <dgm:spPr/>
      <dgm:t>
        <a:bodyPr/>
        <a:lstStyle/>
        <a:p>
          <a:pPr rtl="1"/>
          <a:endParaRPr lang="ar-EG"/>
        </a:p>
      </dgm:t>
    </dgm:pt>
    <dgm:pt modelId="{49E82D85-724E-4228-B4B2-326369DC9351}" type="sibTrans" cxnId="{75E3A595-B2EC-4B5D-90CF-179B0AE2C334}">
      <dgm:prSet/>
      <dgm:spPr/>
      <dgm:t>
        <a:bodyPr/>
        <a:lstStyle/>
        <a:p>
          <a:pPr rtl="1"/>
          <a:endParaRPr lang="ar-EG"/>
        </a:p>
      </dgm:t>
    </dgm:pt>
    <dgm:pt modelId="{A0B04B46-83C9-48C5-BF10-799B292CC10B}">
      <dgm:prSet phldrT="[نص]"/>
      <dgm:spPr/>
      <dgm:t>
        <a:bodyPr/>
        <a:lstStyle/>
        <a:p>
          <a:pPr algn="just" rtl="1"/>
          <a:endParaRPr lang="ar-EG" sz="2400" dirty="0"/>
        </a:p>
      </dgm:t>
    </dgm:pt>
    <dgm:pt modelId="{6FC50816-9853-44D5-8077-626992799A09}" type="parTrans" cxnId="{4C9BDB0A-CAB5-408D-A473-B77FBF90B35B}">
      <dgm:prSet/>
      <dgm:spPr/>
      <dgm:t>
        <a:bodyPr/>
        <a:lstStyle/>
        <a:p>
          <a:pPr rtl="1"/>
          <a:endParaRPr lang="ar-EG"/>
        </a:p>
      </dgm:t>
    </dgm:pt>
    <dgm:pt modelId="{DBAB135D-20B4-4DF7-9B00-4660D25DD562}" type="sibTrans" cxnId="{4C9BDB0A-CAB5-408D-A473-B77FBF90B35B}">
      <dgm:prSet/>
      <dgm:spPr/>
      <dgm:t>
        <a:bodyPr/>
        <a:lstStyle/>
        <a:p>
          <a:pPr rtl="1"/>
          <a:endParaRPr lang="ar-EG"/>
        </a:p>
      </dgm:t>
    </dgm:pt>
    <dgm:pt modelId="{AF262867-9EA6-49A0-908D-DB57FE41F6E0}">
      <dgm:prSet phldrT="[نص]" custT="1"/>
      <dgm:spPr/>
      <dgm:t>
        <a:bodyPr/>
        <a:lstStyle/>
        <a:p>
          <a:pPr algn="just" rtl="1"/>
          <a:r>
            <a:rPr lang="ar-EG" sz="3200" dirty="0">
              <a:latin typeface="Sakkal Majalla" panose="02000000000000000000" pitchFamily="2" charset="-78"/>
              <a:cs typeface="Sakkal Majalla" panose="02000000000000000000" pitchFamily="2" charset="-78"/>
            </a:rPr>
            <a:t>مثال: ماذا يلزم المديرة للوصول إلى مراكز القمة؟ فإن العينة الهادفة المناسبة هي مجموعة النساء التي احتلت  مراكز عليا، إذ يكون لديهم معرفة متخصصة في ذلك الموضوع نتيجة الخبرة. </a:t>
          </a:r>
        </a:p>
      </dgm:t>
    </dgm:pt>
    <dgm:pt modelId="{E0F9CCF6-8E6B-46D7-BA6C-47AADCC3CB3B}" type="parTrans" cxnId="{9BC4CF93-4C88-467F-8BE7-414C3B192891}">
      <dgm:prSet/>
      <dgm:spPr/>
      <dgm:t>
        <a:bodyPr/>
        <a:lstStyle/>
        <a:p>
          <a:pPr rtl="1"/>
          <a:endParaRPr lang="ar-EG"/>
        </a:p>
      </dgm:t>
    </dgm:pt>
    <dgm:pt modelId="{883D41D0-D711-4A0B-B64B-C9942E6CE137}" type="sibTrans" cxnId="{9BC4CF93-4C88-467F-8BE7-414C3B192891}">
      <dgm:prSet/>
      <dgm:spPr/>
      <dgm:t>
        <a:bodyPr/>
        <a:lstStyle/>
        <a:p>
          <a:pPr rtl="1"/>
          <a:endParaRPr lang="ar-EG"/>
        </a:p>
      </dgm:t>
    </dgm:pt>
    <dgm:pt modelId="{29EB3C23-4828-42CE-BE63-0354C33B737D}" type="pres">
      <dgm:prSet presAssocID="{AAA342E3-EFD7-493B-95A6-B0EFF3435B00}" presName="Name0" presStyleCnt="0">
        <dgm:presLayoutVars>
          <dgm:dir val="rev"/>
          <dgm:animLvl val="lvl"/>
          <dgm:resizeHandles val="exact"/>
        </dgm:presLayoutVars>
      </dgm:prSet>
      <dgm:spPr/>
    </dgm:pt>
    <dgm:pt modelId="{59AB5D2F-DB69-48BF-A7B0-7AAF7C2B2C78}" type="pres">
      <dgm:prSet presAssocID="{04E52E3B-DDEE-49BC-912C-F1E6FF7A0192}" presName="linNode" presStyleCnt="0"/>
      <dgm:spPr/>
    </dgm:pt>
    <dgm:pt modelId="{F6EFB24E-7B70-46C3-AF24-D09DF9764EF4}" type="pres">
      <dgm:prSet presAssocID="{04E52E3B-DDEE-49BC-912C-F1E6FF7A0192}" presName="parentText" presStyleLbl="node1" presStyleIdx="0" presStyleCnt="1">
        <dgm:presLayoutVars>
          <dgm:chMax val="1"/>
          <dgm:bulletEnabled val="1"/>
        </dgm:presLayoutVars>
      </dgm:prSet>
      <dgm:spPr/>
    </dgm:pt>
    <dgm:pt modelId="{02CDE084-8278-457D-8026-E163281FF483}" type="pres">
      <dgm:prSet presAssocID="{04E52E3B-DDEE-49BC-912C-F1E6FF7A0192}" presName="descendantText" presStyleLbl="alignAccFollowNode1" presStyleIdx="0" presStyleCnt="1" custScaleX="180026" custScaleY="124033">
        <dgm:presLayoutVars>
          <dgm:bulletEnabled val="1"/>
        </dgm:presLayoutVars>
      </dgm:prSet>
      <dgm:spPr/>
    </dgm:pt>
  </dgm:ptLst>
  <dgm:cxnLst>
    <dgm:cxn modelId="{4C9BDB0A-CAB5-408D-A473-B77FBF90B35B}" srcId="{04E52E3B-DDEE-49BC-912C-F1E6FF7A0192}" destId="{A0B04B46-83C9-48C5-BF10-799B292CC10B}" srcOrd="3" destOrd="0" parTransId="{6FC50816-9853-44D5-8077-626992799A09}" sibTransId="{DBAB135D-20B4-4DF7-9B00-4660D25DD562}"/>
    <dgm:cxn modelId="{9BC4CF93-4C88-467F-8BE7-414C3B192891}" srcId="{04E52E3B-DDEE-49BC-912C-F1E6FF7A0192}" destId="{AF262867-9EA6-49A0-908D-DB57FE41F6E0}" srcOrd="2" destOrd="0" parTransId="{E0F9CCF6-8E6B-46D7-BA6C-47AADCC3CB3B}" sibTransId="{883D41D0-D711-4A0B-B64B-C9942E6CE137}"/>
    <dgm:cxn modelId="{75E3A595-B2EC-4B5D-90CF-179B0AE2C334}" srcId="{04E52E3B-DDEE-49BC-912C-F1E6FF7A0192}" destId="{1A715481-AFBF-4736-8148-2C9104D23F29}" srcOrd="1" destOrd="0" parTransId="{B573FF5A-7A03-425A-8686-36D4CAA51472}" sibTransId="{49E82D85-724E-4228-B4B2-326369DC9351}"/>
    <dgm:cxn modelId="{5655D496-28E1-414C-A40B-58ABF08817C4}" type="presOf" srcId="{AF262867-9EA6-49A0-908D-DB57FE41F6E0}" destId="{02CDE084-8278-457D-8026-E163281FF483}" srcOrd="0" destOrd="2" presId="urn:microsoft.com/office/officeart/2005/8/layout/vList5"/>
    <dgm:cxn modelId="{074A38B8-9AC4-4487-BF91-75242AD88A0A}" type="presOf" srcId="{A0B04B46-83C9-48C5-BF10-799B292CC10B}" destId="{02CDE084-8278-457D-8026-E163281FF483}" srcOrd="0" destOrd="3" presId="urn:microsoft.com/office/officeart/2005/8/layout/vList5"/>
    <dgm:cxn modelId="{321FCDBB-FDA6-44A0-B038-2C10E2607B0D}" type="presOf" srcId="{04E52E3B-DDEE-49BC-912C-F1E6FF7A0192}" destId="{F6EFB24E-7B70-46C3-AF24-D09DF9764EF4}" srcOrd="0" destOrd="0" presId="urn:microsoft.com/office/officeart/2005/8/layout/vList5"/>
    <dgm:cxn modelId="{842D66CA-3912-4152-A814-66F225BB829B}" srcId="{AAA342E3-EFD7-493B-95A6-B0EFF3435B00}" destId="{04E52E3B-DDEE-49BC-912C-F1E6FF7A0192}" srcOrd="0" destOrd="0" parTransId="{7F35962B-B396-4168-B0B0-313C918C2CF1}" sibTransId="{CE77D32A-EBB5-4C27-9D4B-D44EDBBEDA8D}"/>
    <dgm:cxn modelId="{0707D4CE-9FC4-4F8F-AB5E-46D5752A5E8B}" srcId="{04E52E3B-DDEE-49BC-912C-F1E6FF7A0192}" destId="{F1F33344-972D-49F5-BE68-A41F064BBAD7}" srcOrd="0" destOrd="0" parTransId="{4986DA3F-1258-4635-9661-C685B5CA18E4}" sibTransId="{8660B0A2-60C1-412A-A019-B39355F39F75}"/>
    <dgm:cxn modelId="{6B0032D5-A5B9-44C9-9D4B-6C4CCEFD6EA9}" type="presOf" srcId="{1A715481-AFBF-4736-8148-2C9104D23F29}" destId="{02CDE084-8278-457D-8026-E163281FF483}" srcOrd="0" destOrd="1" presId="urn:microsoft.com/office/officeart/2005/8/layout/vList5"/>
    <dgm:cxn modelId="{4E8714EC-5389-4EDE-9109-ADC6238157D8}" type="presOf" srcId="{F1F33344-972D-49F5-BE68-A41F064BBAD7}" destId="{02CDE084-8278-457D-8026-E163281FF483}" srcOrd="0" destOrd="0" presId="urn:microsoft.com/office/officeart/2005/8/layout/vList5"/>
    <dgm:cxn modelId="{075367F0-6306-4254-8301-1A3E798983C1}" type="presOf" srcId="{AAA342E3-EFD7-493B-95A6-B0EFF3435B00}" destId="{29EB3C23-4828-42CE-BE63-0354C33B737D}" srcOrd="0" destOrd="0" presId="urn:microsoft.com/office/officeart/2005/8/layout/vList5"/>
    <dgm:cxn modelId="{40BC389E-3091-4A68-B214-8F6DAACF7CA4}" type="presParOf" srcId="{29EB3C23-4828-42CE-BE63-0354C33B737D}" destId="{59AB5D2F-DB69-48BF-A7B0-7AAF7C2B2C78}" srcOrd="0" destOrd="0" presId="urn:microsoft.com/office/officeart/2005/8/layout/vList5"/>
    <dgm:cxn modelId="{A4FD3C57-EB79-4783-BBD4-1BED1B7551E6}" type="presParOf" srcId="{59AB5D2F-DB69-48BF-A7B0-7AAF7C2B2C78}" destId="{F6EFB24E-7B70-46C3-AF24-D09DF9764EF4}" srcOrd="0" destOrd="0" presId="urn:microsoft.com/office/officeart/2005/8/layout/vList5"/>
    <dgm:cxn modelId="{1DAD1203-45E9-453E-ABDB-CC2C974B9967}" type="presParOf" srcId="{59AB5D2F-DB69-48BF-A7B0-7AAF7C2B2C78}" destId="{02CDE084-8278-457D-8026-E163281FF483}"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AAA342E3-EFD7-493B-95A6-B0EFF3435B00}"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04E52E3B-DDEE-49BC-912C-F1E6FF7A0192}">
      <dgm:prSet phldrT="[نص]">
        <dgm:style>
          <a:lnRef idx="2">
            <a:schemeClr val="dk1"/>
          </a:lnRef>
          <a:fillRef idx="1">
            <a:schemeClr val="lt1"/>
          </a:fillRef>
          <a:effectRef idx="0">
            <a:schemeClr val="dk1"/>
          </a:effectRef>
          <a:fontRef idx="minor">
            <a:schemeClr val="dk1"/>
          </a:fontRef>
        </dgm:style>
      </dgm:prSet>
      <dgm:spPr/>
      <dgm:t>
        <a:bodyPr/>
        <a:lstStyle/>
        <a:p>
          <a:pPr rtl="1"/>
          <a:r>
            <a:rPr lang="ar-EG" dirty="0">
              <a:latin typeface="Sakkal Majalla" panose="02000000000000000000" pitchFamily="2" charset="-78"/>
              <a:cs typeface="Sakkal Majalla" panose="02000000000000000000" pitchFamily="2" charset="-78"/>
            </a:rPr>
            <a:t>3- العينة </a:t>
          </a:r>
          <a:r>
            <a:rPr lang="ar-EG" dirty="0" err="1">
              <a:latin typeface="Sakkal Majalla" panose="02000000000000000000" pitchFamily="2" charset="-78"/>
              <a:cs typeface="Sakkal Majalla" panose="02000000000000000000" pitchFamily="2" charset="-78"/>
            </a:rPr>
            <a:t>الحصصية</a:t>
          </a:r>
          <a:r>
            <a:rPr lang="ar-EG" dirty="0">
              <a:latin typeface="Sakkal Majalla" panose="02000000000000000000" pitchFamily="2" charset="-78"/>
              <a:cs typeface="Sakkal Majalla" panose="02000000000000000000" pitchFamily="2" charset="-78"/>
            </a:rPr>
            <a:t> </a:t>
          </a:r>
        </a:p>
        <a:p>
          <a:pPr rtl="1"/>
          <a:r>
            <a:rPr lang="en-US" dirty="0">
              <a:latin typeface="Sakkal Majalla" panose="02000000000000000000" pitchFamily="2" charset="-78"/>
              <a:cs typeface="Sakkal Majalla" panose="02000000000000000000" pitchFamily="2" charset="-78"/>
            </a:rPr>
            <a:t>Quota Sample</a:t>
          </a:r>
          <a:r>
            <a:rPr lang="ar-EG" dirty="0">
              <a:latin typeface="Sakkal Majalla" panose="02000000000000000000" pitchFamily="2" charset="-78"/>
              <a:cs typeface="Sakkal Majalla" panose="02000000000000000000" pitchFamily="2" charset="-78"/>
            </a:rPr>
            <a:t> </a:t>
          </a:r>
        </a:p>
      </dgm:t>
    </dgm:pt>
    <dgm:pt modelId="{7F35962B-B396-4168-B0B0-313C918C2CF1}" type="parTrans" cxnId="{842D66CA-3912-4152-A814-66F225BB829B}">
      <dgm:prSet/>
      <dgm:spPr/>
      <dgm:t>
        <a:bodyPr/>
        <a:lstStyle/>
        <a:p>
          <a:pPr rtl="1"/>
          <a:endParaRPr lang="ar-EG"/>
        </a:p>
      </dgm:t>
    </dgm:pt>
    <dgm:pt modelId="{CE77D32A-EBB5-4C27-9D4B-D44EDBBEDA8D}" type="sibTrans" cxnId="{842D66CA-3912-4152-A814-66F225BB829B}">
      <dgm:prSet/>
      <dgm:spPr/>
      <dgm:t>
        <a:bodyPr/>
        <a:lstStyle/>
        <a:p>
          <a:pPr rtl="1"/>
          <a:endParaRPr lang="ar-EG"/>
        </a:p>
      </dgm:t>
    </dgm:pt>
    <dgm:pt modelId="{F1F33344-972D-49F5-BE68-A41F064BBAD7}">
      <dgm:prSet phldrT="[نص]" custT="1"/>
      <dgm:spPr/>
      <dgm:t>
        <a:bodyPr/>
        <a:lstStyle/>
        <a:p>
          <a:pPr algn="just" rtl="1"/>
          <a:r>
            <a:rPr lang="ar-EG" sz="2800" dirty="0">
              <a:latin typeface="Sakkal Majalla" panose="02000000000000000000" pitchFamily="2" charset="-78"/>
              <a:cs typeface="Sakkal Majalla" panose="02000000000000000000" pitchFamily="2" charset="-78"/>
            </a:rPr>
            <a:t>تعتمد على تقسيم المجتمع الى مجموعات خاصة لها خصائص معينة تجمعها ( خصائص اجتماعية واقتصادية وتعليمية متجانسة) ، ثم حساب حصة كل مجموعة، ثم الحصول على تلك الحصة بأيسر الطرق. </a:t>
          </a:r>
        </a:p>
      </dgm:t>
    </dgm:pt>
    <dgm:pt modelId="{4986DA3F-1258-4635-9661-C685B5CA18E4}" type="parTrans" cxnId="{0707D4CE-9FC4-4F8F-AB5E-46D5752A5E8B}">
      <dgm:prSet/>
      <dgm:spPr/>
      <dgm:t>
        <a:bodyPr/>
        <a:lstStyle/>
        <a:p>
          <a:pPr rtl="1"/>
          <a:endParaRPr lang="ar-EG"/>
        </a:p>
      </dgm:t>
    </dgm:pt>
    <dgm:pt modelId="{8660B0A2-60C1-412A-A019-B39355F39F75}" type="sibTrans" cxnId="{0707D4CE-9FC4-4F8F-AB5E-46D5752A5E8B}">
      <dgm:prSet/>
      <dgm:spPr/>
      <dgm:t>
        <a:bodyPr/>
        <a:lstStyle/>
        <a:p>
          <a:pPr rtl="1"/>
          <a:endParaRPr lang="ar-EG"/>
        </a:p>
      </dgm:t>
    </dgm:pt>
    <dgm:pt modelId="{5BABE9A4-753F-4E74-9625-DD334F7CAC1E}">
      <dgm:prSet phldrT="[نص]" custT="1"/>
      <dgm:spPr/>
      <dgm:t>
        <a:bodyPr/>
        <a:lstStyle/>
        <a:p>
          <a:pPr algn="just" rtl="1"/>
          <a:r>
            <a:rPr lang="ar-EG" sz="2800" dirty="0">
              <a:latin typeface="Sakkal Majalla" panose="02000000000000000000" pitchFamily="2" charset="-78"/>
              <a:cs typeface="Sakkal Majalla" panose="02000000000000000000" pitchFamily="2" charset="-78"/>
            </a:rPr>
            <a:t>تستخدم العينة </a:t>
          </a:r>
          <a:r>
            <a:rPr lang="ar-EG" sz="2800" dirty="0" err="1">
              <a:latin typeface="Sakkal Majalla" panose="02000000000000000000" pitchFamily="2" charset="-78"/>
              <a:cs typeface="Sakkal Majalla" panose="02000000000000000000" pitchFamily="2" charset="-78"/>
            </a:rPr>
            <a:t>الحصصية</a:t>
          </a:r>
          <a:r>
            <a:rPr lang="ar-EG" sz="2800" dirty="0">
              <a:latin typeface="Sakkal Majalla" panose="02000000000000000000" pitchFamily="2" charset="-78"/>
              <a:cs typeface="Sakkal Majalla" panose="02000000000000000000" pitchFamily="2" charset="-78"/>
            </a:rPr>
            <a:t> عندما يكون هناك صفات محددة يجب أن تؤخذ مسبقا بالاعتبار في العينة مثل ( الجنس ، الوظيفة، التوزيع الجغرافي)</a:t>
          </a:r>
        </a:p>
      </dgm:t>
    </dgm:pt>
    <dgm:pt modelId="{17F17092-863E-4014-A17F-B9EF71E1671E}" type="parTrans" cxnId="{FAD39879-B8B1-48C4-8874-E7EE9760E7F2}">
      <dgm:prSet/>
      <dgm:spPr/>
      <dgm:t>
        <a:bodyPr/>
        <a:lstStyle/>
        <a:p>
          <a:pPr rtl="1"/>
          <a:endParaRPr lang="ar-EG"/>
        </a:p>
      </dgm:t>
    </dgm:pt>
    <dgm:pt modelId="{46840648-8543-4B99-A0B3-40A156E4E41D}" type="sibTrans" cxnId="{FAD39879-B8B1-48C4-8874-E7EE9760E7F2}">
      <dgm:prSet/>
      <dgm:spPr/>
      <dgm:t>
        <a:bodyPr/>
        <a:lstStyle/>
        <a:p>
          <a:pPr rtl="1"/>
          <a:endParaRPr lang="ar-EG"/>
        </a:p>
      </dgm:t>
    </dgm:pt>
    <dgm:pt modelId="{E4B57C9E-E6A3-446C-A624-F79CBDFA915C}">
      <dgm:prSet phldrT="[نص]" custT="1"/>
      <dgm:spPr/>
      <dgm:t>
        <a:bodyPr/>
        <a:lstStyle/>
        <a:p>
          <a:pPr algn="just" rtl="1"/>
          <a:r>
            <a:rPr lang="ar-EG" sz="2800" dirty="0">
              <a:latin typeface="Sakkal Majalla" panose="02000000000000000000" pitchFamily="2" charset="-78"/>
              <a:cs typeface="Sakkal Majalla" panose="02000000000000000000" pitchFamily="2" charset="-78"/>
            </a:rPr>
            <a:t>مثال : إذا أردنا توجيه سؤال معين إلى مجموع العمال والعاملات في الشركة المتحدة ، وتبين إن العمالة في الشركة تتكون من 30 % من الذكور ، 70  % من الاناث . وتقرر أن يكون إجمالي العينة (10 أشخاص ، فإننا سنوجه السؤال إلى أول 3 عمال ذكور وأول 7 عاملات إناث.  </a:t>
          </a:r>
        </a:p>
      </dgm:t>
    </dgm:pt>
    <dgm:pt modelId="{08A9871A-5E9E-4355-B2AE-0D60288720AC}" type="parTrans" cxnId="{661313A3-C5FF-490D-9F31-ED4731B41FC1}">
      <dgm:prSet/>
      <dgm:spPr/>
      <dgm:t>
        <a:bodyPr/>
        <a:lstStyle/>
        <a:p>
          <a:pPr rtl="1"/>
          <a:endParaRPr lang="ar-EG"/>
        </a:p>
      </dgm:t>
    </dgm:pt>
    <dgm:pt modelId="{374E39EB-0ED5-476F-A198-EA89A2FD46FC}" type="sibTrans" cxnId="{661313A3-C5FF-490D-9F31-ED4731B41FC1}">
      <dgm:prSet/>
      <dgm:spPr/>
      <dgm:t>
        <a:bodyPr/>
        <a:lstStyle/>
        <a:p>
          <a:pPr rtl="1"/>
          <a:endParaRPr lang="ar-EG"/>
        </a:p>
      </dgm:t>
    </dgm:pt>
    <dgm:pt modelId="{00555957-7B79-45EA-931A-EEDA3F143815}">
      <dgm:prSet phldrT="[نص]" custT="1"/>
      <dgm:spPr/>
      <dgm:t>
        <a:bodyPr/>
        <a:lstStyle/>
        <a:p>
          <a:pPr algn="just" rtl="1"/>
          <a:r>
            <a:rPr lang="ar-EG" sz="2800" dirty="0">
              <a:latin typeface="Sakkal Majalla" panose="02000000000000000000" pitchFamily="2" charset="-78"/>
              <a:cs typeface="Sakkal Majalla" panose="02000000000000000000" pitchFamily="2" charset="-78"/>
            </a:rPr>
            <a:t>تتشابه العينة </a:t>
          </a:r>
          <a:r>
            <a:rPr lang="ar-EG" sz="2800" dirty="0" err="1">
              <a:latin typeface="Sakkal Majalla" panose="02000000000000000000" pitchFamily="2" charset="-78"/>
              <a:cs typeface="Sakkal Majalla" panose="02000000000000000000" pitchFamily="2" charset="-78"/>
            </a:rPr>
            <a:t>الحصصية</a:t>
          </a:r>
          <a:r>
            <a:rPr lang="ar-EG" sz="2800" dirty="0">
              <a:latin typeface="Sakkal Majalla" panose="02000000000000000000" pitchFamily="2" charset="-78"/>
              <a:cs typeface="Sakkal Majalla" panose="02000000000000000000" pitchFamily="2" charset="-78"/>
            </a:rPr>
            <a:t> مع العينة الطبقية التناسبية إلا أن العينة </a:t>
          </a:r>
          <a:r>
            <a:rPr lang="ar-EG" sz="2800" dirty="0" err="1">
              <a:latin typeface="Sakkal Majalla" panose="02000000000000000000" pitchFamily="2" charset="-78"/>
              <a:cs typeface="Sakkal Majalla" panose="02000000000000000000" pitchFamily="2" charset="-78"/>
            </a:rPr>
            <a:t>الحصصية</a:t>
          </a:r>
          <a:r>
            <a:rPr lang="ar-EG" sz="2800" dirty="0">
              <a:latin typeface="Sakkal Majalla" panose="02000000000000000000" pitchFamily="2" charset="-78"/>
              <a:cs typeface="Sakkal Majalla" panose="02000000000000000000" pitchFamily="2" charset="-78"/>
            </a:rPr>
            <a:t> تختلف في أن عملية الاختيار  فيها داخل المجموعات المتجانسة نفسها تتم بطريقة انتقائية. </a:t>
          </a:r>
        </a:p>
      </dgm:t>
    </dgm:pt>
    <dgm:pt modelId="{2FF37D74-AE78-4E63-A48D-0CB92C81559B}" type="parTrans" cxnId="{2F7D8222-55A2-4702-A539-321431126F71}">
      <dgm:prSet/>
      <dgm:spPr/>
      <dgm:t>
        <a:bodyPr/>
        <a:lstStyle/>
        <a:p>
          <a:pPr rtl="1"/>
          <a:endParaRPr lang="ar-EG"/>
        </a:p>
      </dgm:t>
    </dgm:pt>
    <dgm:pt modelId="{D18B8993-F669-4C78-AA3B-08E59BE8121A}" type="sibTrans" cxnId="{2F7D8222-55A2-4702-A539-321431126F71}">
      <dgm:prSet/>
      <dgm:spPr/>
      <dgm:t>
        <a:bodyPr/>
        <a:lstStyle/>
        <a:p>
          <a:pPr rtl="1"/>
          <a:endParaRPr lang="ar-EG"/>
        </a:p>
      </dgm:t>
    </dgm:pt>
    <dgm:pt modelId="{29EB3C23-4828-42CE-BE63-0354C33B737D}" type="pres">
      <dgm:prSet presAssocID="{AAA342E3-EFD7-493B-95A6-B0EFF3435B00}" presName="Name0" presStyleCnt="0">
        <dgm:presLayoutVars>
          <dgm:dir val="rev"/>
          <dgm:animLvl val="lvl"/>
          <dgm:resizeHandles val="exact"/>
        </dgm:presLayoutVars>
      </dgm:prSet>
      <dgm:spPr/>
    </dgm:pt>
    <dgm:pt modelId="{59AB5D2F-DB69-48BF-A7B0-7AAF7C2B2C78}" type="pres">
      <dgm:prSet presAssocID="{04E52E3B-DDEE-49BC-912C-F1E6FF7A0192}" presName="linNode" presStyleCnt="0"/>
      <dgm:spPr/>
    </dgm:pt>
    <dgm:pt modelId="{F6EFB24E-7B70-46C3-AF24-D09DF9764EF4}" type="pres">
      <dgm:prSet presAssocID="{04E52E3B-DDEE-49BC-912C-F1E6FF7A0192}" presName="parentText" presStyleLbl="node1" presStyleIdx="0" presStyleCnt="1" custScaleX="86157">
        <dgm:presLayoutVars>
          <dgm:chMax val="1"/>
          <dgm:bulletEnabled val="1"/>
        </dgm:presLayoutVars>
      </dgm:prSet>
      <dgm:spPr/>
    </dgm:pt>
    <dgm:pt modelId="{02CDE084-8278-457D-8026-E163281FF483}" type="pres">
      <dgm:prSet presAssocID="{04E52E3B-DDEE-49BC-912C-F1E6FF7A0192}" presName="descendantText" presStyleLbl="alignAccFollowNode1" presStyleIdx="0" presStyleCnt="1" custScaleX="169663" custScaleY="119383">
        <dgm:presLayoutVars>
          <dgm:bulletEnabled val="1"/>
        </dgm:presLayoutVars>
      </dgm:prSet>
      <dgm:spPr/>
    </dgm:pt>
  </dgm:ptLst>
  <dgm:cxnLst>
    <dgm:cxn modelId="{91DE0709-000D-4B19-BB29-977E161BCA24}" type="presOf" srcId="{00555957-7B79-45EA-931A-EEDA3F143815}" destId="{02CDE084-8278-457D-8026-E163281FF483}" srcOrd="0" destOrd="3" presId="urn:microsoft.com/office/officeart/2005/8/layout/vList5"/>
    <dgm:cxn modelId="{2F7D8222-55A2-4702-A539-321431126F71}" srcId="{04E52E3B-DDEE-49BC-912C-F1E6FF7A0192}" destId="{00555957-7B79-45EA-931A-EEDA3F143815}" srcOrd="3" destOrd="0" parTransId="{2FF37D74-AE78-4E63-A48D-0CB92C81559B}" sibTransId="{D18B8993-F669-4C78-AA3B-08E59BE8121A}"/>
    <dgm:cxn modelId="{AEE33A73-BBB6-41E9-91FC-0ECBC8EE33AC}" type="presOf" srcId="{E4B57C9E-E6A3-446C-A624-F79CBDFA915C}" destId="{02CDE084-8278-457D-8026-E163281FF483}" srcOrd="0" destOrd="2" presId="urn:microsoft.com/office/officeart/2005/8/layout/vList5"/>
    <dgm:cxn modelId="{82AE9F75-4563-4E02-ADA8-C1BBFFDCF376}" type="presOf" srcId="{5BABE9A4-753F-4E74-9625-DD334F7CAC1E}" destId="{02CDE084-8278-457D-8026-E163281FF483}" srcOrd="0" destOrd="1" presId="urn:microsoft.com/office/officeart/2005/8/layout/vList5"/>
    <dgm:cxn modelId="{FAD39879-B8B1-48C4-8874-E7EE9760E7F2}" srcId="{04E52E3B-DDEE-49BC-912C-F1E6FF7A0192}" destId="{5BABE9A4-753F-4E74-9625-DD334F7CAC1E}" srcOrd="1" destOrd="0" parTransId="{17F17092-863E-4014-A17F-B9EF71E1671E}" sibTransId="{46840648-8543-4B99-A0B3-40A156E4E41D}"/>
    <dgm:cxn modelId="{661313A3-C5FF-490D-9F31-ED4731B41FC1}" srcId="{04E52E3B-DDEE-49BC-912C-F1E6FF7A0192}" destId="{E4B57C9E-E6A3-446C-A624-F79CBDFA915C}" srcOrd="2" destOrd="0" parTransId="{08A9871A-5E9E-4355-B2AE-0D60288720AC}" sibTransId="{374E39EB-0ED5-476F-A198-EA89A2FD46FC}"/>
    <dgm:cxn modelId="{321FCDBB-FDA6-44A0-B038-2C10E2607B0D}" type="presOf" srcId="{04E52E3B-DDEE-49BC-912C-F1E6FF7A0192}" destId="{F6EFB24E-7B70-46C3-AF24-D09DF9764EF4}" srcOrd="0" destOrd="0" presId="urn:microsoft.com/office/officeart/2005/8/layout/vList5"/>
    <dgm:cxn modelId="{842D66CA-3912-4152-A814-66F225BB829B}" srcId="{AAA342E3-EFD7-493B-95A6-B0EFF3435B00}" destId="{04E52E3B-DDEE-49BC-912C-F1E6FF7A0192}" srcOrd="0" destOrd="0" parTransId="{7F35962B-B396-4168-B0B0-313C918C2CF1}" sibTransId="{CE77D32A-EBB5-4C27-9D4B-D44EDBBEDA8D}"/>
    <dgm:cxn modelId="{0707D4CE-9FC4-4F8F-AB5E-46D5752A5E8B}" srcId="{04E52E3B-DDEE-49BC-912C-F1E6FF7A0192}" destId="{F1F33344-972D-49F5-BE68-A41F064BBAD7}" srcOrd="0" destOrd="0" parTransId="{4986DA3F-1258-4635-9661-C685B5CA18E4}" sibTransId="{8660B0A2-60C1-412A-A019-B39355F39F75}"/>
    <dgm:cxn modelId="{4E8714EC-5389-4EDE-9109-ADC6238157D8}" type="presOf" srcId="{F1F33344-972D-49F5-BE68-A41F064BBAD7}" destId="{02CDE084-8278-457D-8026-E163281FF483}" srcOrd="0" destOrd="0" presId="urn:microsoft.com/office/officeart/2005/8/layout/vList5"/>
    <dgm:cxn modelId="{075367F0-6306-4254-8301-1A3E798983C1}" type="presOf" srcId="{AAA342E3-EFD7-493B-95A6-B0EFF3435B00}" destId="{29EB3C23-4828-42CE-BE63-0354C33B737D}" srcOrd="0" destOrd="0" presId="urn:microsoft.com/office/officeart/2005/8/layout/vList5"/>
    <dgm:cxn modelId="{40BC389E-3091-4A68-B214-8F6DAACF7CA4}" type="presParOf" srcId="{29EB3C23-4828-42CE-BE63-0354C33B737D}" destId="{59AB5D2F-DB69-48BF-A7B0-7AAF7C2B2C78}" srcOrd="0" destOrd="0" presId="urn:microsoft.com/office/officeart/2005/8/layout/vList5"/>
    <dgm:cxn modelId="{A4FD3C57-EB79-4783-BBD4-1BED1B7551E6}" type="presParOf" srcId="{59AB5D2F-DB69-48BF-A7B0-7AAF7C2B2C78}" destId="{F6EFB24E-7B70-46C3-AF24-D09DF9764EF4}" srcOrd="0" destOrd="0" presId="urn:microsoft.com/office/officeart/2005/8/layout/vList5"/>
    <dgm:cxn modelId="{1DAD1203-45E9-453E-ABDB-CC2C974B9967}" type="presParOf" srcId="{59AB5D2F-DB69-48BF-A7B0-7AAF7C2B2C78}" destId="{02CDE084-8278-457D-8026-E163281FF483}"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AAA342E3-EFD7-493B-95A6-B0EFF3435B00}"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04E52E3B-DDEE-49BC-912C-F1E6FF7A0192}">
      <dgm:prSet phldrT="[نص]">
        <dgm:style>
          <a:lnRef idx="2">
            <a:schemeClr val="dk1"/>
          </a:lnRef>
          <a:fillRef idx="1">
            <a:schemeClr val="lt1"/>
          </a:fillRef>
          <a:effectRef idx="0">
            <a:schemeClr val="dk1"/>
          </a:effectRef>
          <a:fontRef idx="minor">
            <a:schemeClr val="dk1"/>
          </a:fontRef>
        </dgm:style>
      </dgm:prSet>
      <dgm:spPr/>
      <dgm:t>
        <a:bodyPr/>
        <a:lstStyle/>
        <a:p>
          <a:pPr rtl="1"/>
          <a:r>
            <a:rPr lang="ar-EG" dirty="0">
              <a:latin typeface="Sakkal Majalla" panose="02000000000000000000" pitchFamily="2" charset="-78"/>
              <a:cs typeface="Sakkal Majalla" panose="02000000000000000000" pitchFamily="2" charset="-78"/>
            </a:rPr>
            <a:t>4- عينة كرة الثلج</a:t>
          </a:r>
        </a:p>
        <a:p>
          <a:pPr rtl="1"/>
          <a:r>
            <a:rPr lang="en-US" dirty="0">
              <a:latin typeface="Sakkal Majalla" panose="02000000000000000000" pitchFamily="2" charset="-78"/>
              <a:cs typeface="Sakkal Majalla" panose="02000000000000000000" pitchFamily="2" charset="-78"/>
            </a:rPr>
            <a:t>Snowball Sample</a:t>
          </a:r>
          <a:r>
            <a:rPr lang="ar-EG" dirty="0">
              <a:latin typeface="Sakkal Majalla" panose="02000000000000000000" pitchFamily="2" charset="-78"/>
              <a:cs typeface="Sakkal Majalla" panose="02000000000000000000" pitchFamily="2" charset="-78"/>
            </a:rPr>
            <a:t> </a:t>
          </a:r>
        </a:p>
      </dgm:t>
    </dgm:pt>
    <dgm:pt modelId="{7F35962B-B396-4168-B0B0-313C918C2CF1}" type="parTrans" cxnId="{842D66CA-3912-4152-A814-66F225BB829B}">
      <dgm:prSet/>
      <dgm:spPr/>
      <dgm:t>
        <a:bodyPr/>
        <a:lstStyle/>
        <a:p>
          <a:pPr rtl="1"/>
          <a:endParaRPr lang="ar-EG"/>
        </a:p>
      </dgm:t>
    </dgm:pt>
    <dgm:pt modelId="{CE77D32A-EBB5-4C27-9D4B-D44EDBBEDA8D}" type="sibTrans" cxnId="{842D66CA-3912-4152-A814-66F225BB829B}">
      <dgm:prSet/>
      <dgm:spPr/>
      <dgm:t>
        <a:bodyPr/>
        <a:lstStyle/>
        <a:p>
          <a:pPr rtl="1"/>
          <a:endParaRPr lang="ar-EG"/>
        </a:p>
      </dgm:t>
    </dgm:pt>
    <dgm:pt modelId="{F1F33344-972D-49F5-BE68-A41F064BBAD7}">
      <dgm:prSet phldrT="[نص]" custT="1"/>
      <dgm:spPr/>
      <dgm:t>
        <a:bodyPr/>
        <a:lstStyle/>
        <a:p>
          <a:pPr algn="just" rtl="1"/>
          <a:r>
            <a:rPr lang="ar-EG" sz="3200" dirty="0">
              <a:latin typeface="Sakkal Majalla" panose="02000000000000000000" pitchFamily="2" charset="-78"/>
              <a:cs typeface="Sakkal Majalla" panose="02000000000000000000" pitchFamily="2" charset="-78"/>
            </a:rPr>
            <a:t>تستخدم عينة كرة الثلج عندما نواجه صعوبة في تحديد أعضاء المجتمع المرغوب دراسته، حيث يبدأ الباحث بعينة صغيرة ، ثم تبدأ العينة بالكبر شيئا فشيئا مع سير الدراسة. </a:t>
          </a:r>
        </a:p>
      </dgm:t>
    </dgm:pt>
    <dgm:pt modelId="{4986DA3F-1258-4635-9661-C685B5CA18E4}" type="parTrans" cxnId="{0707D4CE-9FC4-4F8F-AB5E-46D5752A5E8B}">
      <dgm:prSet/>
      <dgm:spPr/>
      <dgm:t>
        <a:bodyPr/>
        <a:lstStyle/>
        <a:p>
          <a:pPr rtl="1"/>
          <a:endParaRPr lang="ar-EG"/>
        </a:p>
      </dgm:t>
    </dgm:pt>
    <dgm:pt modelId="{8660B0A2-60C1-412A-A019-B39355F39F75}" type="sibTrans" cxnId="{0707D4CE-9FC4-4F8F-AB5E-46D5752A5E8B}">
      <dgm:prSet/>
      <dgm:spPr/>
      <dgm:t>
        <a:bodyPr/>
        <a:lstStyle/>
        <a:p>
          <a:pPr rtl="1"/>
          <a:endParaRPr lang="ar-EG"/>
        </a:p>
      </dgm:t>
    </dgm:pt>
    <dgm:pt modelId="{6ED81CA8-C8DD-463B-BFF1-BB9A8E6264DD}">
      <dgm:prSet phldrT="[نص]" custT="1"/>
      <dgm:spPr/>
      <dgm:t>
        <a:bodyPr/>
        <a:lstStyle/>
        <a:p>
          <a:pPr algn="just" rtl="1"/>
          <a:r>
            <a:rPr lang="ar-EG" sz="3200" dirty="0">
              <a:latin typeface="Sakkal Majalla" panose="02000000000000000000" pitchFamily="2" charset="-78"/>
              <a:cs typeface="Sakkal Majalla" panose="02000000000000000000" pitchFamily="2" charset="-78"/>
            </a:rPr>
            <a:t>مثال: إذا أراد الباحث ان يدرس تأسيس الإمارة عام 1921 عن طريق المقابلات مع الأفراد الذين عايشوا الحدث.  في هذه الحالة،  الأفراد  الذين عايشوا الحدث ولا زالوا أحياء  عددهم قليل ، ولذلك يقوم الباحث بتحديد والاتصال بواحد أو اثنين من هؤلاء الأفراد تم يقوم بالاستدلال منهم على أفراد آخرين وهكذا حتى لا يستطيع الوصول إلى أفراد جدد أو يكون استوفى البيانات التي يرغب بجمعها لبحثه. </a:t>
          </a:r>
        </a:p>
      </dgm:t>
    </dgm:pt>
    <dgm:pt modelId="{42AAF88B-6298-4EE2-9701-7829835AF950}" type="parTrans" cxnId="{252A71B8-40F3-4B42-8075-DA89963B46E9}">
      <dgm:prSet/>
      <dgm:spPr/>
      <dgm:t>
        <a:bodyPr/>
        <a:lstStyle/>
        <a:p>
          <a:pPr rtl="1"/>
          <a:endParaRPr lang="ar-EG"/>
        </a:p>
      </dgm:t>
    </dgm:pt>
    <dgm:pt modelId="{95AED351-595B-474E-8FFB-48541A2E6110}" type="sibTrans" cxnId="{252A71B8-40F3-4B42-8075-DA89963B46E9}">
      <dgm:prSet/>
      <dgm:spPr/>
      <dgm:t>
        <a:bodyPr/>
        <a:lstStyle/>
        <a:p>
          <a:pPr rtl="1"/>
          <a:endParaRPr lang="ar-EG"/>
        </a:p>
      </dgm:t>
    </dgm:pt>
    <dgm:pt modelId="{29EB3C23-4828-42CE-BE63-0354C33B737D}" type="pres">
      <dgm:prSet presAssocID="{AAA342E3-EFD7-493B-95A6-B0EFF3435B00}" presName="Name0" presStyleCnt="0">
        <dgm:presLayoutVars>
          <dgm:dir val="rev"/>
          <dgm:animLvl val="lvl"/>
          <dgm:resizeHandles val="exact"/>
        </dgm:presLayoutVars>
      </dgm:prSet>
      <dgm:spPr/>
    </dgm:pt>
    <dgm:pt modelId="{59AB5D2F-DB69-48BF-A7B0-7AAF7C2B2C78}" type="pres">
      <dgm:prSet presAssocID="{04E52E3B-DDEE-49BC-912C-F1E6FF7A0192}" presName="linNode" presStyleCnt="0"/>
      <dgm:spPr/>
    </dgm:pt>
    <dgm:pt modelId="{F6EFB24E-7B70-46C3-AF24-D09DF9764EF4}" type="pres">
      <dgm:prSet presAssocID="{04E52E3B-DDEE-49BC-912C-F1E6FF7A0192}" presName="parentText" presStyleLbl="node1" presStyleIdx="0" presStyleCnt="1" custScaleX="86157">
        <dgm:presLayoutVars>
          <dgm:chMax val="1"/>
          <dgm:bulletEnabled val="1"/>
        </dgm:presLayoutVars>
      </dgm:prSet>
      <dgm:spPr/>
    </dgm:pt>
    <dgm:pt modelId="{02CDE084-8278-457D-8026-E163281FF483}" type="pres">
      <dgm:prSet presAssocID="{04E52E3B-DDEE-49BC-912C-F1E6FF7A0192}" presName="descendantText" presStyleLbl="alignAccFollowNode1" presStyleIdx="0" presStyleCnt="1" custScaleX="220430" custScaleY="119383">
        <dgm:presLayoutVars>
          <dgm:bulletEnabled val="1"/>
        </dgm:presLayoutVars>
      </dgm:prSet>
      <dgm:spPr/>
    </dgm:pt>
  </dgm:ptLst>
  <dgm:cxnLst>
    <dgm:cxn modelId="{252A71B8-40F3-4B42-8075-DA89963B46E9}" srcId="{04E52E3B-DDEE-49BC-912C-F1E6FF7A0192}" destId="{6ED81CA8-C8DD-463B-BFF1-BB9A8E6264DD}" srcOrd="1" destOrd="0" parTransId="{42AAF88B-6298-4EE2-9701-7829835AF950}" sibTransId="{95AED351-595B-474E-8FFB-48541A2E6110}"/>
    <dgm:cxn modelId="{321FCDBB-FDA6-44A0-B038-2C10E2607B0D}" type="presOf" srcId="{04E52E3B-DDEE-49BC-912C-F1E6FF7A0192}" destId="{F6EFB24E-7B70-46C3-AF24-D09DF9764EF4}" srcOrd="0" destOrd="0" presId="urn:microsoft.com/office/officeart/2005/8/layout/vList5"/>
    <dgm:cxn modelId="{842D66CA-3912-4152-A814-66F225BB829B}" srcId="{AAA342E3-EFD7-493B-95A6-B0EFF3435B00}" destId="{04E52E3B-DDEE-49BC-912C-F1E6FF7A0192}" srcOrd="0" destOrd="0" parTransId="{7F35962B-B396-4168-B0B0-313C918C2CF1}" sibTransId="{CE77D32A-EBB5-4C27-9D4B-D44EDBBEDA8D}"/>
    <dgm:cxn modelId="{0707D4CE-9FC4-4F8F-AB5E-46D5752A5E8B}" srcId="{04E52E3B-DDEE-49BC-912C-F1E6FF7A0192}" destId="{F1F33344-972D-49F5-BE68-A41F064BBAD7}" srcOrd="0" destOrd="0" parTransId="{4986DA3F-1258-4635-9661-C685B5CA18E4}" sibTransId="{8660B0A2-60C1-412A-A019-B39355F39F75}"/>
    <dgm:cxn modelId="{B52D9BDE-DF35-4E73-A1E9-3B2168FABAFE}" type="presOf" srcId="{6ED81CA8-C8DD-463B-BFF1-BB9A8E6264DD}" destId="{02CDE084-8278-457D-8026-E163281FF483}" srcOrd="0" destOrd="1" presId="urn:microsoft.com/office/officeart/2005/8/layout/vList5"/>
    <dgm:cxn modelId="{4E8714EC-5389-4EDE-9109-ADC6238157D8}" type="presOf" srcId="{F1F33344-972D-49F5-BE68-A41F064BBAD7}" destId="{02CDE084-8278-457D-8026-E163281FF483}" srcOrd="0" destOrd="0" presId="urn:microsoft.com/office/officeart/2005/8/layout/vList5"/>
    <dgm:cxn modelId="{075367F0-6306-4254-8301-1A3E798983C1}" type="presOf" srcId="{AAA342E3-EFD7-493B-95A6-B0EFF3435B00}" destId="{29EB3C23-4828-42CE-BE63-0354C33B737D}" srcOrd="0" destOrd="0" presId="urn:microsoft.com/office/officeart/2005/8/layout/vList5"/>
    <dgm:cxn modelId="{40BC389E-3091-4A68-B214-8F6DAACF7CA4}" type="presParOf" srcId="{29EB3C23-4828-42CE-BE63-0354C33B737D}" destId="{59AB5D2F-DB69-48BF-A7B0-7AAF7C2B2C78}" srcOrd="0" destOrd="0" presId="urn:microsoft.com/office/officeart/2005/8/layout/vList5"/>
    <dgm:cxn modelId="{A4FD3C57-EB79-4783-BBD4-1BED1B7551E6}" type="presParOf" srcId="{59AB5D2F-DB69-48BF-A7B0-7AAF7C2B2C78}" destId="{F6EFB24E-7B70-46C3-AF24-D09DF9764EF4}" srcOrd="0" destOrd="0" presId="urn:microsoft.com/office/officeart/2005/8/layout/vList5"/>
    <dgm:cxn modelId="{1DAD1203-45E9-453E-ABDB-CC2C974B9967}" type="presParOf" srcId="{59AB5D2F-DB69-48BF-A7B0-7AAF7C2B2C78}" destId="{02CDE084-8278-457D-8026-E163281FF483}"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FF986D50-7337-4C79-9C3D-A00C9A5861F1}" type="doc">
      <dgm:prSet loTypeId="urn:microsoft.com/office/officeart/2009/3/layout/HorizontalOrganizationChart" loCatId="hierarchy" qsTypeId="urn:microsoft.com/office/officeart/2005/8/quickstyle/simple3" qsCatId="simple" csTypeId="urn:microsoft.com/office/officeart/2005/8/colors/accent3_1" csCatId="accent3" phldr="1"/>
      <dgm:spPr/>
      <dgm:t>
        <a:bodyPr/>
        <a:lstStyle/>
        <a:p>
          <a:pPr rtl="1"/>
          <a:endParaRPr lang="ar-EG"/>
        </a:p>
      </dgm:t>
    </dgm:pt>
    <dgm:pt modelId="{972972FD-E0D6-45C2-9B12-1C4C823B28F6}">
      <dgm:prSet phldrT="[نص]"/>
      <dgm:spPr/>
      <dgm:t>
        <a:bodyPr/>
        <a:lstStyle/>
        <a:p>
          <a:pPr rtl="1"/>
          <a:r>
            <a:rPr lang="ar-EG" dirty="0"/>
            <a:t>الأخطاء التي تصاحب العينات </a:t>
          </a:r>
        </a:p>
      </dgm:t>
    </dgm:pt>
    <dgm:pt modelId="{695263CD-B42A-4EAB-B5D3-BAD0F8F8F59C}" type="parTrans" cxnId="{FC7C0F77-71C3-4A5B-96B2-F378D35E4FCA}">
      <dgm:prSet/>
      <dgm:spPr/>
      <dgm:t>
        <a:bodyPr/>
        <a:lstStyle/>
        <a:p>
          <a:pPr rtl="1"/>
          <a:endParaRPr lang="ar-EG"/>
        </a:p>
      </dgm:t>
    </dgm:pt>
    <dgm:pt modelId="{81776FD1-DEB2-4712-A661-C39F51417356}" type="sibTrans" cxnId="{FC7C0F77-71C3-4A5B-96B2-F378D35E4FCA}">
      <dgm:prSet/>
      <dgm:spPr/>
      <dgm:t>
        <a:bodyPr/>
        <a:lstStyle/>
        <a:p>
          <a:pPr rtl="1"/>
          <a:endParaRPr lang="ar-EG"/>
        </a:p>
      </dgm:t>
    </dgm:pt>
    <dgm:pt modelId="{3FA52097-8871-441D-A4FC-9BA4EA8DEF26}" type="asst">
      <dgm:prSet phldrT="[نص]"/>
      <dgm:spPr/>
      <dgm:t>
        <a:bodyPr/>
        <a:lstStyle/>
        <a:p>
          <a:pPr rtl="1"/>
          <a:r>
            <a:rPr lang="ar-EG" dirty="0"/>
            <a:t>أخطاء المعاينة </a:t>
          </a:r>
        </a:p>
      </dgm:t>
    </dgm:pt>
    <dgm:pt modelId="{DD09CE22-3BC0-4109-9294-86DED2115C23}" type="parTrans" cxnId="{34CD82E3-E930-4945-8E91-0AB862145182}">
      <dgm:prSet/>
      <dgm:spPr/>
      <dgm:t>
        <a:bodyPr/>
        <a:lstStyle/>
        <a:p>
          <a:pPr rtl="1"/>
          <a:endParaRPr lang="ar-EG"/>
        </a:p>
      </dgm:t>
    </dgm:pt>
    <dgm:pt modelId="{73512141-67E5-4DC7-B0F1-88216F82DF7C}" type="sibTrans" cxnId="{34CD82E3-E930-4945-8E91-0AB862145182}">
      <dgm:prSet/>
      <dgm:spPr/>
      <dgm:t>
        <a:bodyPr/>
        <a:lstStyle/>
        <a:p>
          <a:pPr rtl="1"/>
          <a:endParaRPr lang="ar-EG"/>
        </a:p>
      </dgm:t>
    </dgm:pt>
    <dgm:pt modelId="{08EEA181-3AE4-4485-92BA-A9B269D3EBF0}">
      <dgm:prSet phldrT="[نص]"/>
      <dgm:spPr/>
      <dgm:t>
        <a:bodyPr/>
        <a:lstStyle/>
        <a:p>
          <a:pPr rtl="1"/>
          <a:r>
            <a:rPr lang="ar-EG" dirty="0"/>
            <a:t>أخطاء التغطية </a:t>
          </a:r>
        </a:p>
      </dgm:t>
    </dgm:pt>
    <dgm:pt modelId="{C38CB475-DD63-4F89-82FC-7AEB894E4C0F}" type="parTrans" cxnId="{BCA9300B-0982-410F-9A43-47325C238AA5}">
      <dgm:prSet/>
      <dgm:spPr/>
      <dgm:t>
        <a:bodyPr/>
        <a:lstStyle/>
        <a:p>
          <a:pPr rtl="1"/>
          <a:endParaRPr lang="ar-EG"/>
        </a:p>
      </dgm:t>
    </dgm:pt>
    <dgm:pt modelId="{69EABCAA-AA06-45B7-896E-0EAC25F33973}" type="sibTrans" cxnId="{BCA9300B-0982-410F-9A43-47325C238AA5}">
      <dgm:prSet/>
      <dgm:spPr/>
      <dgm:t>
        <a:bodyPr/>
        <a:lstStyle/>
        <a:p>
          <a:pPr rtl="1"/>
          <a:endParaRPr lang="ar-EG"/>
        </a:p>
      </dgm:t>
    </dgm:pt>
    <dgm:pt modelId="{34EEDFC5-52E9-46E8-8677-8B26D550E733}">
      <dgm:prSet phldrT="[نص]"/>
      <dgm:spPr/>
      <dgm:t>
        <a:bodyPr/>
        <a:lstStyle/>
        <a:p>
          <a:pPr rtl="1"/>
          <a:r>
            <a:rPr lang="ar-EG" dirty="0"/>
            <a:t>أخطاء الاستجابة </a:t>
          </a:r>
        </a:p>
      </dgm:t>
    </dgm:pt>
    <dgm:pt modelId="{1876B946-D5B9-49A5-9683-EBC92E21593E}" type="parTrans" cxnId="{D2C82CFE-D875-4C0E-A1A0-8A4F57A53090}">
      <dgm:prSet/>
      <dgm:spPr/>
      <dgm:t>
        <a:bodyPr/>
        <a:lstStyle/>
        <a:p>
          <a:pPr rtl="1"/>
          <a:endParaRPr lang="ar-EG"/>
        </a:p>
      </dgm:t>
    </dgm:pt>
    <dgm:pt modelId="{F52779F8-827E-4691-812A-DA53BEA40194}" type="sibTrans" cxnId="{D2C82CFE-D875-4C0E-A1A0-8A4F57A53090}">
      <dgm:prSet/>
      <dgm:spPr/>
      <dgm:t>
        <a:bodyPr/>
        <a:lstStyle/>
        <a:p>
          <a:pPr rtl="1"/>
          <a:endParaRPr lang="ar-EG"/>
        </a:p>
      </dgm:t>
    </dgm:pt>
    <dgm:pt modelId="{4C043D49-256F-4F10-B1EF-4B1CABD85662}">
      <dgm:prSet phldrT="[نص]"/>
      <dgm:spPr/>
      <dgm:t>
        <a:bodyPr/>
        <a:lstStyle/>
        <a:p>
          <a:pPr rtl="1"/>
          <a:r>
            <a:rPr lang="ar-EG" dirty="0"/>
            <a:t>أخطاء عدم الاستجابة </a:t>
          </a:r>
        </a:p>
      </dgm:t>
    </dgm:pt>
    <dgm:pt modelId="{7766B74C-D76C-4216-BAEA-FFD134A3DCF4}" type="parTrans" cxnId="{1542994B-70AE-4B90-BAA2-59F0F2F92DC2}">
      <dgm:prSet/>
      <dgm:spPr/>
      <dgm:t>
        <a:bodyPr/>
        <a:lstStyle/>
        <a:p>
          <a:pPr rtl="1"/>
          <a:endParaRPr lang="ar-EG"/>
        </a:p>
      </dgm:t>
    </dgm:pt>
    <dgm:pt modelId="{E8FEA843-11B8-49B6-8EB5-AE481D9A0E03}" type="sibTrans" cxnId="{1542994B-70AE-4B90-BAA2-59F0F2F92DC2}">
      <dgm:prSet/>
      <dgm:spPr/>
      <dgm:t>
        <a:bodyPr/>
        <a:lstStyle/>
        <a:p>
          <a:pPr rtl="1"/>
          <a:endParaRPr lang="ar-EG"/>
        </a:p>
      </dgm:t>
    </dgm:pt>
    <dgm:pt modelId="{3A73CA88-E7E5-41D7-B191-CEEAD19A607C}" type="asst">
      <dgm:prSet/>
      <dgm:spPr/>
      <dgm:t>
        <a:bodyPr/>
        <a:lstStyle/>
        <a:p>
          <a:pPr rtl="1"/>
          <a:r>
            <a:rPr lang="ar-EG" dirty="0"/>
            <a:t>أخطاء غير المعاينة</a:t>
          </a:r>
        </a:p>
      </dgm:t>
    </dgm:pt>
    <dgm:pt modelId="{6C89EA05-3A02-40B0-A2FC-B1C400C065F7}" type="parTrans" cxnId="{0BC19197-B158-4B57-B317-34FC07FC4DC4}">
      <dgm:prSet/>
      <dgm:spPr/>
      <dgm:t>
        <a:bodyPr/>
        <a:lstStyle/>
        <a:p>
          <a:pPr rtl="1"/>
          <a:endParaRPr lang="ar-EG"/>
        </a:p>
      </dgm:t>
    </dgm:pt>
    <dgm:pt modelId="{4C5EAD97-8148-4E9D-BACF-906F283572D3}" type="sibTrans" cxnId="{0BC19197-B158-4B57-B317-34FC07FC4DC4}">
      <dgm:prSet/>
      <dgm:spPr/>
      <dgm:t>
        <a:bodyPr/>
        <a:lstStyle/>
        <a:p>
          <a:pPr rtl="1"/>
          <a:endParaRPr lang="ar-EG"/>
        </a:p>
      </dgm:t>
    </dgm:pt>
    <dgm:pt modelId="{EA9063BF-C385-4FCC-AA60-97DE9A6695B9}">
      <dgm:prSet/>
      <dgm:spPr/>
      <dgm:t>
        <a:bodyPr/>
        <a:lstStyle/>
        <a:p>
          <a:pPr rtl="1"/>
          <a:r>
            <a:rPr lang="ar-EG" dirty="0"/>
            <a:t>أخطاء القياس </a:t>
          </a:r>
        </a:p>
      </dgm:t>
    </dgm:pt>
    <dgm:pt modelId="{1918D30F-1CBD-4398-A61B-39ED5FE41384}" type="parTrans" cxnId="{D5888670-277B-424C-9F1A-8ADD2EA12B69}">
      <dgm:prSet/>
      <dgm:spPr/>
      <dgm:t>
        <a:bodyPr/>
        <a:lstStyle/>
        <a:p>
          <a:pPr rtl="1"/>
          <a:endParaRPr lang="ar-EG"/>
        </a:p>
      </dgm:t>
    </dgm:pt>
    <dgm:pt modelId="{A6720681-30BC-415B-A391-439D873483EB}" type="sibTrans" cxnId="{D5888670-277B-424C-9F1A-8ADD2EA12B69}">
      <dgm:prSet/>
      <dgm:spPr/>
      <dgm:t>
        <a:bodyPr/>
        <a:lstStyle/>
        <a:p>
          <a:pPr rtl="1"/>
          <a:endParaRPr lang="ar-EG"/>
        </a:p>
      </dgm:t>
    </dgm:pt>
    <dgm:pt modelId="{74033BDD-6B81-44CF-9F00-1DE0691567E6}">
      <dgm:prSet/>
      <dgm:spPr/>
      <dgm:t>
        <a:bodyPr/>
        <a:lstStyle/>
        <a:p>
          <a:pPr rtl="1"/>
          <a:r>
            <a:rPr lang="ar-EG" dirty="0"/>
            <a:t>أخطاء العمليات </a:t>
          </a:r>
        </a:p>
      </dgm:t>
    </dgm:pt>
    <dgm:pt modelId="{3DC8A990-2100-4984-917C-5DA254B0EBC1}" type="parTrans" cxnId="{1A485961-D9E0-4498-B579-0CCA0E9B3A1F}">
      <dgm:prSet/>
      <dgm:spPr/>
      <dgm:t>
        <a:bodyPr/>
        <a:lstStyle/>
        <a:p>
          <a:pPr rtl="1"/>
          <a:endParaRPr lang="ar-EG"/>
        </a:p>
      </dgm:t>
    </dgm:pt>
    <dgm:pt modelId="{AD03D433-4811-456C-8B2E-5272DE41B032}" type="sibTrans" cxnId="{1A485961-D9E0-4498-B579-0CCA0E9B3A1F}">
      <dgm:prSet/>
      <dgm:spPr/>
      <dgm:t>
        <a:bodyPr/>
        <a:lstStyle/>
        <a:p>
          <a:pPr rtl="1"/>
          <a:endParaRPr lang="ar-EG"/>
        </a:p>
      </dgm:t>
    </dgm:pt>
    <dgm:pt modelId="{318EA8E5-7C52-402F-A872-516F34387AC3}">
      <dgm:prSet/>
      <dgm:spPr/>
      <dgm:t>
        <a:bodyPr/>
        <a:lstStyle/>
        <a:p>
          <a:pPr rtl="1"/>
          <a:r>
            <a:rPr lang="ar-EG" dirty="0"/>
            <a:t>أخطاء التحيز </a:t>
          </a:r>
        </a:p>
      </dgm:t>
    </dgm:pt>
    <dgm:pt modelId="{7878C27C-D4F2-4F36-B460-980A11B58CD3}" type="parTrans" cxnId="{4ADC433B-D4F5-432F-900C-036D125F3B20}">
      <dgm:prSet/>
      <dgm:spPr/>
      <dgm:t>
        <a:bodyPr/>
        <a:lstStyle/>
        <a:p>
          <a:pPr rtl="1"/>
          <a:endParaRPr lang="ar-EG"/>
        </a:p>
      </dgm:t>
    </dgm:pt>
    <dgm:pt modelId="{05A04821-BF87-4E46-8045-DBC82150A33D}" type="sibTrans" cxnId="{4ADC433B-D4F5-432F-900C-036D125F3B20}">
      <dgm:prSet/>
      <dgm:spPr/>
      <dgm:t>
        <a:bodyPr/>
        <a:lstStyle/>
        <a:p>
          <a:pPr rtl="1"/>
          <a:endParaRPr lang="ar-EG"/>
        </a:p>
      </dgm:t>
    </dgm:pt>
    <dgm:pt modelId="{6266DF53-2EB6-4848-A236-F62C23B8C986}">
      <dgm:prSet/>
      <dgm:spPr/>
      <dgm:t>
        <a:bodyPr/>
        <a:lstStyle/>
        <a:p>
          <a:pPr rtl="1"/>
          <a:r>
            <a:rPr lang="ar-EG" dirty="0"/>
            <a:t>الأخطاء العشوائية</a:t>
          </a:r>
        </a:p>
      </dgm:t>
    </dgm:pt>
    <dgm:pt modelId="{FB98121A-AC47-4B84-BC4E-356C06A91A32}" type="parTrans" cxnId="{C05AA960-9278-4FEE-8298-C4C304072A61}">
      <dgm:prSet/>
      <dgm:spPr/>
      <dgm:t>
        <a:bodyPr/>
        <a:lstStyle/>
        <a:p>
          <a:pPr rtl="1"/>
          <a:endParaRPr lang="ar-EG"/>
        </a:p>
      </dgm:t>
    </dgm:pt>
    <dgm:pt modelId="{2013A66C-0166-4D41-B79E-8DAD0307E7FA}" type="sibTrans" cxnId="{C05AA960-9278-4FEE-8298-C4C304072A61}">
      <dgm:prSet/>
      <dgm:spPr/>
      <dgm:t>
        <a:bodyPr/>
        <a:lstStyle/>
        <a:p>
          <a:pPr rtl="1"/>
          <a:endParaRPr lang="ar-EG"/>
        </a:p>
      </dgm:t>
    </dgm:pt>
    <dgm:pt modelId="{88353401-40A8-4A34-8ABA-AEE573730DC2}" type="pres">
      <dgm:prSet presAssocID="{FF986D50-7337-4C79-9C3D-A00C9A5861F1}" presName="hierChild1" presStyleCnt="0">
        <dgm:presLayoutVars>
          <dgm:orgChart val="1"/>
          <dgm:chPref val="1"/>
          <dgm:dir val="rev"/>
          <dgm:animOne val="branch"/>
          <dgm:animLvl val="lvl"/>
          <dgm:resizeHandles/>
        </dgm:presLayoutVars>
      </dgm:prSet>
      <dgm:spPr/>
    </dgm:pt>
    <dgm:pt modelId="{06F4D726-A7D8-4913-AFAE-E2585C8F9FC1}" type="pres">
      <dgm:prSet presAssocID="{972972FD-E0D6-45C2-9B12-1C4C823B28F6}" presName="hierRoot1" presStyleCnt="0">
        <dgm:presLayoutVars>
          <dgm:hierBranch val="init"/>
        </dgm:presLayoutVars>
      </dgm:prSet>
      <dgm:spPr/>
    </dgm:pt>
    <dgm:pt modelId="{CE99FE7D-3462-4EF9-A368-8BFFDCD32753}" type="pres">
      <dgm:prSet presAssocID="{972972FD-E0D6-45C2-9B12-1C4C823B28F6}" presName="rootComposite1" presStyleCnt="0"/>
      <dgm:spPr/>
    </dgm:pt>
    <dgm:pt modelId="{984295DE-02AB-4CFD-B2D2-7390DB32B389}" type="pres">
      <dgm:prSet presAssocID="{972972FD-E0D6-45C2-9B12-1C4C823B28F6}" presName="rootText1" presStyleLbl="node0" presStyleIdx="0" presStyleCnt="1">
        <dgm:presLayoutVars>
          <dgm:chPref val="3"/>
        </dgm:presLayoutVars>
      </dgm:prSet>
      <dgm:spPr/>
    </dgm:pt>
    <dgm:pt modelId="{30F39803-98A6-4682-8D7B-F38FF0A41C35}" type="pres">
      <dgm:prSet presAssocID="{972972FD-E0D6-45C2-9B12-1C4C823B28F6}" presName="rootConnector1" presStyleLbl="node1" presStyleIdx="0" presStyleCnt="0"/>
      <dgm:spPr/>
    </dgm:pt>
    <dgm:pt modelId="{4E568CCE-B8A9-4BBE-AE85-3682FC4D3FE7}" type="pres">
      <dgm:prSet presAssocID="{972972FD-E0D6-45C2-9B12-1C4C823B28F6}" presName="hierChild2" presStyleCnt="0"/>
      <dgm:spPr/>
    </dgm:pt>
    <dgm:pt modelId="{95271BDB-B1D4-4B17-96C7-20B9D5CA12CB}" type="pres">
      <dgm:prSet presAssocID="{C38CB475-DD63-4F89-82FC-7AEB894E4C0F}" presName="Name66" presStyleLbl="parChTrans1D2" presStyleIdx="0" presStyleCnt="7"/>
      <dgm:spPr/>
    </dgm:pt>
    <dgm:pt modelId="{FCA597B3-894D-4919-8A57-7F855E0FD396}" type="pres">
      <dgm:prSet presAssocID="{08EEA181-3AE4-4485-92BA-A9B269D3EBF0}" presName="hierRoot2" presStyleCnt="0">
        <dgm:presLayoutVars>
          <dgm:hierBranch val="init"/>
        </dgm:presLayoutVars>
      </dgm:prSet>
      <dgm:spPr/>
    </dgm:pt>
    <dgm:pt modelId="{9CDD8223-85A5-4476-8227-EDD2049DA561}" type="pres">
      <dgm:prSet presAssocID="{08EEA181-3AE4-4485-92BA-A9B269D3EBF0}" presName="rootComposite" presStyleCnt="0"/>
      <dgm:spPr/>
    </dgm:pt>
    <dgm:pt modelId="{A031B182-AF1A-48AE-9ED8-FD8A97CA35D7}" type="pres">
      <dgm:prSet presAssocID="{08EEA181-3AE4-4485-92BA-A9B269D3EBF0}" presName="rootText" presStyleLbl="node2" presStyleIdx="0" presStyleCnt="5">
        <dgm:presLayoutVars>
          <dgm:chPref val="3"/>
        </dgm:presLayoutVars>
      </dgm:prSet>
      <dgm:spPr/>
    </dgm:pt>
    <dgm:pt modelId="{7B2D266C-049D-4E29-B612-DFAFBFD092A8}" type="pres">
      <dgm:prSet presAssocID="{08EEA181-3AE4-4485-92BA-A9B269D3EBF0}" presName="rootConnector" presStyleLbl="node2" presStyleIdx="0" presStyleCnt="5"/>
      <dgm:spPr/>
    </dgm:pt>
    <dgm:pt modelId="{8D1ACE4F-F746-4483-8B72-CA87519A8126}" type="pres">
      <dgm:prSet presAssocID="{08EEA181-3AE4-4485-92BA-A9B269D3EBF0}" presName="hierChild4" presStyleCnt="0"/>
      <dgm:spPr/>
    </dgm:pt>
    <dgm:pt modelId="{F1CA29A3-C4A2-4809-B2B8-A7BFAD51E094}" type="pres">
      <dgm:prSet presAssocID="{08EEA181-3AE4-4485-92BA-A9B269D3EBF0}" presName="hierChild5" presStyleCnt="0"/>
      <dgm:spPr/>
    </dgm:pt>
    <dgm:pt modelId="{860C2E13-3908-4BF2-A06B-19CD0C136061}" type="pres">
      <dgm:prSet presAssocID="{3DC8A990-2100-4984-917C-5DA254B0EBC1}" presName="Name66" presStyleLbl="parChTrans1D2" presStyleIdx="1" presStyleCnt="7"/>
      <dgm:spPr/>
    </dgm:pt>
    <dgm:pt modelId="{7B422670-22D1-40AF-8935-5BCE0D006101}" type="pres">
      <dgm:prSet presAssocID="{74033BDD-6B81-44CF-9F00-1DE0691567E6}" presName="hierRoot2" presStyleCnt="0">
        <dgm:presLayoutVars>
          <dgm:hierBranch val="init"/>
        </dgm:presLayoutVars>
      </dgm:prSet>
      <dgm:spPr/>
    </dgm:pt>
    <dgm:pt modelId="{43C9C2F0-55EF-483A-A616-C996636CAE58}" type="pres">
      <dgm:prSet presAssocID="{74033BDD-6B81-44CF-9F00-1DE0691567E6}" presName="rootComposite" presStyleCnt="0"/>
      <dgm:spPr/>
    </dgm:pt>
    <dgm:pt modelId="{38D29624-B17E-4B1C-9B58-67E106A8212D}" type="pres">
      <dgm:prSet presAssocID="{74033BDD-6B81-44CF-9F00-1DE0691567E6}" presName="rootText" presStyleLbl="node2" presStyleIdx="1" presStyleCnt="5">
        <dgm:presLayoutVars>
          <dgm:chPref val="3"/>
        </dgm:presLayoutVars>
      </dgm:prSet>
      <dgm:spPr/>
    </dgm:pt>
    <dgm:pt modelId="{D1E5A54A-2844-4A0D-B117-3D57164D0D8D}" type="pres">
      <dgm:prSet presAssocID="{74033BDD-6B81-44CF-9F00-1DE0691567E6}" presName="rootConnector" presStyleLbl="node2" presStyleIdx="1" presStyleCnt="5"/>
      <dgm:spPr/>
    </dgm:pt>
    <dgm:pt modelId="{6AB8704F-4D4C-4855-9D82-EEFF24B863E8}" type="pres">
      <dgm:prSet presAssocID="{74033BDD-6B81-44CF-9F00-1DE0691567E6}" presName="hierChild4" presStyleCnt="0"/>
      <dgm:spPr/>
    </dgm:pt>
    <dgm:pt modelId="{8A4AB253-3B57-42E8-899D-A216A686E669}" type="pres">
      <dgm:prSet presAssocID="{74033BDD-6B81-44CF-9F00-1DE0691567E6}" presName="hierChild5" presStyleCnt="0"/>
      <dgm:spPr/>
    </dgm:pt>
    <dgm:pt modelId="{07FDB34E-3BE7-4A7B-A6B5-5D69B8084FC1}" type="pres">
      <dgm:prSet presAssocID="{1918D30F-1CBD-4398-A61B-39ED5FE41384}" presName="Name66" presStyleLbl="parChTrans1D2" presStyleIdx="2" presStyleCnt="7"/>
      <dgm:spPr/>
    </dgm:pt>
    <dgm:pt modelId="{3985C0E4-7E0E-4A65-B2AD-B770A0EDFF8F}" type="pres">
      <dgm:prSet presAssocID="{EA9063BF-C385-4FCC-AA60-97DE9A6695B9}" presName="hierRoot2" presStyleCnt="0">
        <dgm:presLayoutVars>
          <dgm:hierBranch val="init"/>
        </dgm:presLayoutVars>
      </dgm:prSet>
      <dgm:spPr/>
    </dgm:pt>
    <dgm:pt modelId="{055C75BD-53C7-4FA3-A58B-C5D7E382478E}" type="pres">
      <dgm:prSet presAssocID="{EA9063BF-C385-4FCC-AA60-97DE9A6695B9}" presName="rootComposite" presStyleCnt="0"/>
      <dgm:spPr/>
    </dgm:pt>
    <dgm:pt modelId="{7B256EF4-D9A9-4071-9E74-18D972E56040}" type="pres">
      <dgm:prSet presAssocID="{EA9063BF-C385-4FCC-AA60-97DE9A6695B9}" presName="rootText" presStyleLbl="node2" presStyleIdx="2" presStyleCnt="5">
        <dgm:presLayoutVars>
          <dgm:chPref val="3"/>
        </dgm:presLayoutVars>
      </dgm:prSet>
      <dgm:spPr/>
    </dgm:pt>
    <dgm:pt modelId="{14FFCE5C-0C8F-4B69-9DBA-C63E995BB00C}" type="pres">
      <dgm:prSet presAssocID="{EA9063BF-C385-4FCC-AA60-97DE9A6695B9}" presName="rootConnector" presStyleLbl="node2" presStyleIdx="2" presStyleCnt="5"/>
      <dgm:spPr/>
    </dgm:pt>
    <dgm:pt modelId="{A83F24C4-2F25-462E-8DD8-E30C34EDB8D1}" type="pres">
      <dgm:prSet presAssocID="{EA9063BF-C385-4FCC-AA60-97DE9A6695B9}" presName="hierChild4" presStyleCnt="0"/>
      <dgm:spPr/>
    </dgm:pt>
    <dgm:pt modelId="{E0B5FA9D-763E-4846-B38A-8194E1A524CC}" type="pres">
      <dgm:prSet presAssocID="{EA9063BF-C385-4FCC-AA60-97DE9A6695B9}" presName="hierChild5" presStyleCnt="0"/>
      <dgm:spPr/>
    </dgm:pt>
    <dgm:pt modelId="{FE9C81A3-FBD3-477B-BF00-2485CE5FCA11}" type="pres">
      <dgm:prSet presAssocID="{1876B946-D5B9-49A5-9683-EBC92E21593E}" presName="Name66" presStyleLbl="parChTrans1D2" presStyleIdx="3" presStyleCnt="7"/>
      <dgm:spPr/>
    </dgm:pt>
    <dgm:pt modelId="{DAE98369-1703-4702-B04C-65E11D3B7ED3}" type="pres">
      <dgm:prSet presAssocID="{34EEDFC5-52E9-46E8-8677-8B26D550E733}" presName="hierRoot2" presStyleCnt="0">
        <dgm:presLayoutVars>
          <dgm:hierBranch val="init"/>
        </dgm:presLayoutVars>
      </dgm:prSet>
      <dgm:spPr/>
    </dgm:pt>
    <dgm:pt modelId="{7CF7D6D8-8B33-4145-B674-FE572F9D4DD4}" type="pres">
      <dgm:prSet presAssocID="{34EEDFC5-52E9-46E8-8677-8B26D550E733}" presName="rootComposite" presStyleCnt="0"/>
      <dgm:spPr/>
    </dgm:pt>
    <dgm:pt modelId="{EA36DE3E-9972-4B52-A127-D517A1C5D3E7}" type="pres">
      <dgm:prSet presAssocID="{34EEDFC5-52E9-46E8-8677-8B26D550E733}" presName="rootText" presStyleLbl="node2" presStyleIdx="3" presStyleCnt="5">
        <dgm:presLayoutVars>
          <dgm:chPref val="3"/>
        </dgm:presLayoutVars>
      </dgm:prSet>
      <dgm:spPr/>
    </dgm:pt>
    <dgm:pt modelId="{C1B2E858-9BAB-4669-A1B7-BEFE410186BE}" type="pres">
      <dgm:prSet presAssocID="{34EEDFC5-52E9-46E8-8677-8B26D550E733}" presName="rootConnector" presStyleLbl="node2" presStyleIdx="3" presStyleCnt="5"/>
      <dgm:spPr/>
    </dgm:pt>
    <dgm:pt modelId="{8E437889-C689-46AD-BE98-815CAF80F67F}" type="pres">
      <dgm:prSet presAssocID="{34EEDFC5-52E9-46E8-8677-8B26D550E733}" presName="hierChild4" presStyleCnt="0"/>
      <dgm:spPr/>
    </dgm:pt>
    <dgm:pt modelId="{3646F203-221D-4DB1-BB61-26FB6A41D6BB}" type="pres">
      <dgm:prSet presAssocID="{34EEDFC5-52E9-46E8-8677-8B26D550E733}" presName="hierChild5" presStyleCnt="0"/>
      <dgm:spPr/>
    </dgm:pt>
    <dgm:pt modelId="{4D725B4A-F653-44C3-A636-72F2E9D0983C}" type="pres">
      <dgm:prSet presAssocID="{7766B74C-D76C-4216-BAEA-FFD134A3DCF4}" presName="Name66" presStyleLbl="parChTrans1D2" presStyleIdx="4" presStyleCnt="7"/>
      <dgm:spPr/>
    </dgm:pt>
    <dgm:pt modelId="{92565895-F516-4086-ADA3-5F81D3789687}" type="pres">
      <dgm:prSet presAssocID="{4C043D49-256F-4F10-B1EF-4B1CABD85662}" presName="hierRoot2" presStyleCnt="0">
        <dgm:presLayoutVars>
          <dgm:hierBranch val="init"/>
        </dgm:presLayoutVars>
      </dgm:prSet>
      <dgm:spPr/>
    </dgm:pt>
    <dgm:pt modelId="{3B33F504-8808-4E94-9814-C0A60232F154}" type="pres">
      <dgm:prSet presAssocID="{4C043D49-256F-4F10-B1EF-4B1CABD85662}" presName="rootComposite" presStyleCnt="0"/>
      <dgm:spPr/>
    </dgm:pt>
    <dgm:pt modelId="{1909AA8D-816D-4EF0-9C74-762E41C47109}" type="pres">
      <dgm:prSet presAssocID="{4C043D49-256F-4F10-B1EF-4B1CABD85662}" presName="rootText" presStyleLbl="node2" presStyleIdx="4" presStyleCnt="5">
        <dgm:presLayoutVars>
          <dgm:chPref val="3"/>
        </dgm:presLayoutVars>
      </dgm:prSet>
      <dgm:spPr/>
    </dgm:pt>
    <dgm:pt modelId="{9F5D0C8A-A6AF-4144-9580-E3C84E0F185D}" type="pres">
      <dgm:prSet presAssocID="{4C043D49-256F-4F10-B1EF-4B1CABD85662}" presName="rootConnector" presStyleLbl="node2" presStyleIdx="4" presStyleCnt="5"/>
      <dgm:spPr/>
    </dgm:pt>
    <dgm:pt modelId="{AFF48B0D-4713-46E5-A00E-F6ED1E114C7A}" type="pres">
      <dgm:prSet presAssocID="{4C043D49-256F-4F10-B1EF-4B1CABD85662}" presName="hierChild4" presStyleCnt="0"/>
      <dgm:spPr/>
    </dgm:pt>
    <dgm:pt modelId="{E9E35DD5-F6B6-4DAA-838E-92342EEC795C}" type="pres">
      <dgm:prSet presAssocID="{4C043D49-256F-4F10-B1EF-4B1CABD85662}" presName="hierChild5" presStyleCnt="0"/>
      <dgm:spPr/>
    </dgm:pt>
    <dgm:pt modelId="{DAC898D8-9140-4033-A192-214A06D20C75}" type="pres">
      <dgm:prSet presAssocID="{972972FD-E0D6-45C2-9B12-1C4C823B28F6}" presName="hierChild3" presStyleCnt="0"/>
      <dgm:spPr/>
    </dgm:pt>
    <dgm:pt modelId="{97468C52-B191-41A3-881E-4EEBCD218633}" type="pres">
      <dgm:prSet presAssocID="{DD09CE22-3BC0-4109-9294-86DED2115C23}" presName="Name115" presStyleLbl="parChTrans1D2" presStyleIdx="5" presStyleCnt="7"/>
      <dgm:spPr/>
    </dgm:pt>
    <dgm:pt modelId="{0415906F-C357-45D5-9F4C-3409595E0F0E}" type="pres">
      <dgm:prSet presAssocID="{3FA52097-8871-441D-A4FC-9BA4EA8DEF26}" presName="hierRoot3" presStyleCnt="0">
        <dgm:presLayoutVars>
          <dgm:hierBranch val="init"/>
        </dgm:presLayoutVars>
      </dgm:prSet>
      <dgm:spPr/>
    </dgm:pt>
    <dgm:pt modelId="{B968503E-E1CF-4424-91CC-0BB264268D94}" type="pres">
      <dgm:prSet presAssocID="{3FA52097-8871-441D-A4FC-9BA4EA8DEF26}" presName="rootComposite3" presStyleCnt="0"/>
      <dgm:spPr/>
    </dgm:pt>
    <dgm:pt modelId="{076D88FB-0D6B-463D-A6B8-3FAA115C2843}" type="pres">
      <dgm:prSet presAssocID="{3FA52097-8871-441D-A4FC-9BA4EA8DEF26}" presName="rootText3" presStyleLbl="asst1" presStyleIdx="0" presStyleCnt="2" custLinFactY="-1040" custLinFactNeighborX="15728" custLinFactNeighborY="-100000">
        <dgm:presLayoutVars>
          <dgm:chPref val="3"/>
        </dgm:presLayoutVars>
      </dgm:prSet>
      <dgm:spPr/>
    </dgm:pt>
    <dgm:pt modelId="{1E9B443B-9135-4C00-A34F-3C029585942B}" type="pres">
      <dgm:prSet presAssocID="{3FA52097-8871-441D-A4FC-9BA4EA8DEF26}" presName="rootConnector3" presStyleLbl="asst1" presStyleIdx="0" presStyleCnt="2"/>
      <dgm:spPr/>
    </dgm:pt>
    <dgm:pt modelId="{72AE0D99-0B73-4B97-B3BA-A0AED8022145}" type="pres">
      <dgm:prSet presAssocID="{3FA52097-8871-441D-A4FC-9BA4EA8DEF26}" presName="hierChild6" presStyleCnt="0"/>
      <dgm:spPr/>
    </dgm:pt>
    <dgm:pt modelId="{D029C4A4-8FD6-46A3-ABA4-6A27849F2D89}" type="pres">
      <dgm:prSet presAssocID="{7878C27C-D4F2-4F36-B460-980A11B58CD3}" presName="Name66" presStyleLbl="parChTrans1D3" presStyleIdx="0" presStyleCnt="2"/>
      <dgm:spPr/>
    </dgm:pt>
    <dgm:pt modelId="{B19AED51-5107-4794-815B-3F796932C723}" type="pres">
      <dgm:prSet presAssocID="{318EA8E5-7C52-402F-A872-516F34387AC3}" presName="hierRoot2" presStyleCnt="0">
        <dgm:presLayoutVars>
          <dgm:hierBranch val="init"/>
        </dgm:presLayoutVars>
      </dgm:prSet>
      <dgm:spPr/>
    </dgm:pt>
    <dgm:pt modelId="{AADC9A8D-C7C3-439D-BCDB-23913AE26FDB}" type="pres">
      <dgm:prSet presAssocID="{318EA8E5-7C52-402F-A872-516F34387AC3}" presName="rootComposite" presStyleCnt="0"/>
      <dgm:spPr/>
    </dgm:pt>
    <dgm:pt modelId="{337F1642-6EFE-4BB0-88B5-7318AF0456BC}" type="pres">
      <dgm:prSet presAssocID="{318EA8E5-7C52-402F-A872-516F34387AC3}" presName="rootText" presStyleLbl="node3" presStyleIdx="0" presStyleCnt="2" custLinFactY="-24648" custLinFactNeighborX="10121" custLinFactNeighborY="-100000">
        <dgm:presLayoutVars>
          <dgm:chPref val="3"/>
        </dgm:presLayoutVars>
      </dgm:prSet>
      <dgm:spPr/>
    </dgm:pt>
    <dgm:pt modelId="{75373183-B734-49A9-979B-2FDC38151226}" type="pres">
      <dgm:prSet presAssocID="{318EA8E5-7C52-402F-A872-516F34387AC3}" presName="rootConnector" presStyleLbl="node3" presStyleIdx="0" presStyleCnt="2"/>
      <dgm:spPr/>
    </dgm:pt>
    <dgm:pt modelId="{02DC2DDA-7B98-429B-81A1-F097214A528E}" type="pres">
      <dgm:prSet presAssocID="{318EA8E5-7C52-402F-A872-516F34387AC3}" presName="hierChild4" presStyleCnt="0"/>
      <dgm:spPr/>
    </dgm:pt>
    <dgm:pt modelId="{334779C8-D86B-4A21-A45F-6EA9AC65FCC6}" type="pres">
      <dgm:prSet presAssocID="{318EA8E5-7C52-402F-A872-516F34387AC3}" presName="hierChild5" presStyleCnt="0"/>
      <dgm:spPr/>
    </dgm:pt>
    <dgm:pt modelId="{3FCE982C-938B-4D2D-AE2B-F2F6B81CBCDF}" type="pres">
      <dgm:prSet presAssocID="{FB98121A-AC47-4B84-BC4E-356C06A91A32}" presName="Name66" presStyleLbl="parChTrans1D3" presStyleIdx="1" presStyleCnt="2"/>
      <dgm:spPr/>
    </dgm:pt>
    <dgm:pt modelId="{46A22C9E-AFC1-414D-BA6F-8839BA06A787}" type="pres">
      <dgm:prSet presAssocID="{6266DF53-2EB6-4848-A236-F62C23B8C986}" presName="hierRoot2" presStyleCnt="0">
        <dgm:presLayoutVars>
          <dgm:hierBranch val="init"/>
        </dgm:presLayoutVars>
      </dgm:prSet>
      <dgm:spPr/>
    </dgm:pt>
    <dgm:pt modelId="{1627EDC6-81D7-49BC-86B3-334C0F2ABB04}" type="pres">
      <dgm:prSet presAssocID="{6266DF53-2EB6-4848-A236-F62C23B8C986}" presName="rootComposite" presStyleCnt="0"/>
      <dgm:spPr/>
    </dgm:pt>
    <dgm:pt modelId="{D8A2A64B-67E0-405F-B4A7-71125DFBE520}" type="pres">
      <dgm:prSet presAssocID="{6266DF53-2EB6-4848-A236-F62C23B8C986}" presName="rootText" presStyleLbl="node3" presStyleIdx="1" presStyleCnt="2" custLinFactNeighborX="10121" custLinFactNeighborY="-73664">
        <dgm:presLayoutVars>
          <dgm:chPref val="3"/>
        </dgm:presLayoutVars>
      </dgm:prSet>
      <dgm:spPr/>
    </dgm:pt>
    <dgm:pt modelId="{271BE92D-1863-4B22-A8AB-C5863DF126AC}" type="pres">
      <dgm:prSet presAssocID="{6266DF53-2EB6-4848-A236-F62C23B8C986}" presName="rootConnector" presStyleLbl="node3" presStyleIdx="1" presStyleCnt="2"/>
      <dgm:spPr/>
    </dgm:pt>
    <dgm:pt modelId="{569183E2-C56A-4953-8C09-429C8112898C}" type="pres">
      <dgm:prSet presAssocID="{6266DF53-2EB6-4848-A236-F62C23B8C986}" presName="hierChild4" presStyleCnt="0"/>
      <dgm:spPr/>
    </dgm:pt>
    <dgm:pt modelId="{D81E7EA2-ABF7-446D-9480-336AD948ED3F}" type="pres">
      <dgm:prSet presAssocID="{6266DF53-2EB6-4848-A236-F62C23B8C986}" presName="hierChild5" presStyleCnt="0"/>
      <dgm:spPr/>
    </dgm:pt>
    <dgm:pt modelId="{65A0FDAF-F671-41EE-A5EF-4EF49A34EA79}" type="pres">
      <dgm:prSet presAssocID="{3FA52097-8871-441D-A4FC-9BA4EA8DEF26}" presName="hierChild7" presStyleCnt="0"/>
      <dgm:spPr/>
    </dgm:pt>
    <dgm:pt modelId="{6151501A-BDCC-44E6-8BA1-87484ECFD1BE}" type="pres">
      <dgm:prSet presAssocID="{6C89EA05-3A02-40B0-A2FC-B1C400C065F7}" presName="Name115" presStyleLbl="parChTrans1D2" presStyleIdx="6" presStyleCnt="7"/>
      <dgm:spPr/>
    </dgm:pt>
    <dgm:pt modelId="{5D8D1075-78CB-4D51-839B-246DBA55FEF8}" type="pres">
      <dgm:prSet presAssocID="{3A73CA88-E7E5-41D7-B191-CEEAD19A607C}" presName="hierRoot3" presStyleCnt="0">
        <dgm:presLayoutVars>
          <dgm:hierBranch val="init"/>
        </dgm:presLayoutVars>
      </dgm:prSet>
      <dgm:spPr/>
    </dgm:pt>
    <dgm:pt modelId="{2BA07CEB-6502-444E-8C4C-B44AEA45AB8D}" type="pres">
      <dgm:prSet presAssocID="{3A73CA88-E7E5-41D7-B191-CEEAD19A607C}" presName="rootComposite3" presStyleCnt="0"/>
      <dgm:spPr/>
    </dgm:pt>
    <dgm:pt modelId="{AA28CB2E-FB3B-495E-88F2-83DD0D84C286}" type="pres">
      <dgm:prSet presAssocID="{3A73CA88-E7E5-41D7-B191-CEEAD19A607C}" presName="rootText3" presStyleLbl="asst1" presStyleIdx="1" presStyleCnt="2" custLinFactNeighborX="14278" custLinFactNeighborY="96751">
        <dgm:presLayoutVars>
          <dgm:chPref val="3"/>
        </dgm:presLayoutVars>
      </dgm:prSet>
      <dgm:spPr/>
    </dgm:pt>
    <dgm:pt modelId="{8BFD980D-BACA-4C82-BC95-9102C88ED185}" type="pres">
      <dgm:prSet presAssocID="{3A73CA88-E7E5-41D7-B191-CEEAD19A607C}" presName="rootConnector3" presStyleLbl="asst1" presStyleIdx="1" presStyleCnt="2"/>
      <dgm:spPr/>
    </dgm:pt>
    <dgm:pt modelId="{09AC2A2F-EFB5-4D6D-B782-39A409D7A77B}" type="pres">
      <dgm:prSet presAssocID="{3A73CA88-E7E5-41D7-B191-CEEAD19A607C}" presName="hierChild6" presStyleCnt="0"/>
      <dgm:spPr/>
    </dgm:pt>
    <dgm:pt modelId="{F109BBBF-5DB7-46FA-BFB9-7FB6426C8352}" type="pres">
      <dgm:prSet presAssocID="{3A73CA88-E7E5-41D7-B191-CEEAD19A607C}" presName="hierChild7" presStyleCnt="0"/>
      <dgm:spPr/>
    </dgm:pt>
  </dgm:ptLst>
  <dgm:cxnLst>
    <dgm:cxn modelId="{4AE70301-32BA-4B2C-BCD8-1AC0AF710643}" type="presOf" srcId="{DD09CE22-3BC0-4109-9294-86DED2115C23}" destId="{97468C52-B191-41A3-881E-4EEBCD218633}" srcOrd="0" destOrd="0" presId="urn:microsoft.com/office/officeart/2009/3/layout/HorizontalOrganizationChart"/>
    <dgm:cxn modelId="{BCA9300B-0982-410F-9A43-47325C238AA5}" srcId="{972972FD-E0D6-45C2-9B12-1C4C823B28F6}" destId="{08EEA181-3AE4-4485-92BA-A9B269D3EBF0}" srcOrd="2" destOrd="0" parTransId="{C38CB475-DD63-4F89-82FC-7AEB894E4C0F}" sibTransId="{69EABCAA-AA06-45B7-896E-0EAC25F33973}"/>
    <dgm:cxn modelId="{31C1F917-E115-4FAC-9DF1-C790AE1800E5}" type="presOf" srcId="{7766B74C-D76C-4216-BAEA-FFD134A3DCF4}" destId="{4D725B4A-F653-44C3-A636-72F2E9D0983C}" srcOrd="0" destOrd="0" presId="urn:microsoft.com/office/officeart/2009/3/layout/HorizontalOrganizationChart"/>
    <dgm:cxn modelId="{62FAE22C-4077-423A-8945-822E09EBB034}" type="presOf" srcId="{3FA52097-8871-441D-A4FC-9BA4EA8DEF26}" destId="{076D88FB-0D6B-463D-A6B8-3FAA115C2843}" srcOrd="0" destOrd="0" presId="urn:microsoft.com/office/officeart/2009/3/layout/HorizontalOrganizationChart"/>
    <dgm:cxn modelId="{4CC2A038-26AC-4EB2-A888-2DD64F100763}" type="presOf" srcId="{C38CB475-DD63-4F89-82FC-7AEB894E4C0F}" destId="{95271BDB-B1D4-4B17-96C7-20B9D5CA12CB}" srcOrd="0" destOrd="0" presId="urn:microsoft.com/office/officeart/2009/3/layout/HorizontalOrganizationChart"/>
    <dgm:cxn modelId="{78FDCC3A-AA5F-4A24-BF42-A2FC3885DC29}" type="presOf" srcId="{7878C27C-D4F2-4F36-B460-980A11B58CD3}" destId="{D029C4A4-8FD6-46A3-ABA4-6A27849F2D89}" srcOrd="0" destOrd="0" presId="urn:microsoft.com/office/officeart/2009/3/layout/HorizontalOrganizationChart"/>
    <dgm:cxn modelId="{4ADC433B-D4F5-432F-900C-036D125F3B20}" srcId="{3FA52097-8871-441D-A4FC-9BA4EA8DEF26}" destId="{318EA8E5-7C52-402F-A872-516F34387AC3}" srcOrd="0" destOrd="0" parTransId="{7878C27C-D4F2-4F36-B460-980A11B58CD3}" sibTransId="{05A04821-BF87-4E46-8045-DBC82150A33D}"/>
    <dgm:cxn modelId="{0A4D743B-126D-4066-B348-E2CBCCA97BF8}" type="presOf" srcId="{3FA52097-8871-441D-A4FC-9BA4EA8DEF26}" destId="{1E9B443B-9135-4C00-A34F-3C029585942B}" srcOrd="1" destOrd="0" presId="urn:microsoft.com/office/officeart/2009/3/layout/HorizontalOrganizationChart"/>
    <dgm:cxn modelId="{C05AA960-9278-4FEE-8298-C4C304072A61}" srcId="{3FA52097-8871-441D-A4FC-9BA4EA8DEF26}" destId="{6266DF53-2EB6-4848-A236-F62C23B8C986}" srcOrd="1" destOrd="0" parTransId="{FB98121A-AC47-4B84-BC4E-356C06A91A32}" sibTransId="{2013A66C-0166-4D41-B79E-8DAD0307E7FA}"/>
    <dgm:cxn modelId="{1A485961-D9E0-4498-B579-0CCA0E9B3A1F}" srcId="{972972FD-E0D6-45C2-9B12-1C4C823B28F6}" destId="{74033BDD-6B81-44CF-9F00-1DE0691567E6}" srcOrd="3" destOrd="0" parTransId="{3DC8A990-2100-4984-917C-5DA254B0EBC1}" sibTransId="{AD03D433-4811-456C-8B2E-5272DE41B032}"/>
    <dgm:cxn modelId="{C5B2B344-123F-4F63-B40E-C7449B93840C}" type="presOf" srcId="{1918D30F-1CBD-4398-A61B-39ED5FE41384}" destId="{07FDB34E-3BE7-4A7B-A6B5-5D69B8084FC1}" srcOrd="0" destOrd="0" presId="urn:microsoft.com/office/officeart/2009/3/layout/HorizontalOrganizationChart"/>
    <dgm:cxn modelId="{DF3F9866-DE2E-4282-954E-059D70BDEA56}" type="presOf" srcId="{972972FD-E0D6-45C2-9B12-1C4C823B28F6}" destId="{984295DE-02AB-4CFD-B2D2-7390DB32B389}" srcOrd="0" destOrd="0" presId="urn:microsoft.com/office/officeart/2009/3/layout/HorizontalOrganizationChart"/>
    <dgm:cxn modelId="{0E433848-60B3-4968-8842-34902B2B3FC3}" type="presOf" srcId="{972972FD-E0D6-45C2-9B12-1C4C823B28F6}" destId="{30F39803-98A6-4682-8D7B-F38FF0A41C35}" srcOrd="1" destOrd="0" presId="urn:microsoft.com/office/officeart/2009/3/layout/HorizontalOrganizationChart"/>
    <dgm:cxn modelId="{1542994B-70AE-4B90-BAA2-59F0F2F92DC2}" srcId="{972972FD-E0D6-45C2-9B12-1C4C823B28F6}" destId="{4C043D49-256F-4F10-B1EF-4B1CABD85662}" srcOrd="6" destOrd="0" parTransId="{7766B74C-D76C-4216-BAEA-FFD134A3DCF4}" sibTransId="{E8FEA843-11B8-49B6-8EB5-AE481D9A0E03}"/>
    <dgm:cxn modelId="{07A2DF4F-2073-4F5A-BC78-9B454B447DC1}" type="presOf" srcId="{74033BDD-6B81-44CF-9F00-1DE0691567E6}" destId="{38D29624-B17E-4B1C-9B58-67E106A8212D}" srcOrd="0" destOrd="0" presId="urn:microsoft.com/office/officeart/2009/3/layout/HorizontalOrganizationChart"/>
    <dgm:cxn modelId="{D5888670-277B-424C-9F1A-8ADD2EA12B69}" srcId="{972972FD-E0D6-45C2-9B12-1C4C823B28F6}" destId="{EA9063BF-C385-4FCC-AA60-97DE9A6695B9}" srcOrd="4" destOrd="0" parTransId="{1918D30F-1CBD-4398-A61B-39ED5FE41384}" sibTransId="{A6720681-30BC-415B-A391-439D873483EB}"/>
    <dgm:cxn modelId="{8AC61852-8BB0-4F26-9059-DA0F40F55C6B}" type="presOf" srcId="{EA9063BF-C385-4FCC-AA60-97DE9A6695B9}" destId="{7B256EF4-D9A9-4071-9E74-18D972E56040}" srcOrd="0" destOrd="0" presId="urn:microsoft.com/office/officeart/2009/3/layout/HorizontalOrganizationChart"/>
    <dgm:cxn modelId="{FC7C0F77-71C3-4A5B-96B2-F378D35E4FCA}" srcId="{FF986D50-7337-4C79-9C3D-A00C9A5861F1}" destId="{972972FD-E0D6-45C2-9B12-1C4C823B28F6}" srcOrd="0" destOrd="0" parTransId="{695263CD-B42A-4EAB-B5D3-BAD0F8F8F59C}" sibTransId="{81776FD1-DEB2-4712-A661-C39F51417356}"/>
    <dgm:cxn modelId="{DD1A937A-E315-4DF5-9DBA-1283BF55C5BC}" type="presOf" srcId="{6266DF53-2EB6-4848-A236-F62C23B8C986}" destId="{271BE92D-1863-4B22-A8AB-C5863DF126AC}" srcOrd="1" destOrd="0" presId="urn:microsoft.com/office/officeart/2009/3/layout/HorizontalOrganizationChart"/>
    <dgm:cxn modelId="{1BC9955A-D5BC-4E75-963B-B1EF9CC195C3}" type="presOf" srcId="{4C043D49-256F-4F10-B1EF-4B1CABD85662}" destId="{1909AA8D-816D-4EF0-9C74-762E41C47109}" srcOrd="0" destOrd="0" presId="urn:microsoft.com/office/officeart/2009/3/layout/HorizontalOrganizationChart"/>
    <dgm:cxn modelId="{F9AD427F-1F81-45D6-8F6A-3E45AF4FF857}" type="presOf" srcId="{EA9063BF-C385-4FCC-AA60-97DE9A6695B9}" destId="{14FFCE5C-0C8F-4B69-9DBA-C63E995BB00C}" srcOrd="1" destOrd="0" presId="urn:microsoft.com/office/officeart/2009/3/layout/HorizontalOrganizationChart"/>
    <dgm:cxn modelId="{B430DB82-87FC-455C-BC7F-6C9A2105F83D}" type="presOf" srcId="{74033BDD-6B81-44CF-9F00-1DE0691567E6}" destId="{D1E5A54A-2844-4A0D-B117-3D57164D0D8D}" srcOrd="1" destOrd="0" presId="urn:microsoft.com/office/officeart/2009/3/layout/HorizontalOrganizationChart"/>
    <dgm:cxn modelId="{C4049291-588B-4016-BD24-08BE9A06302B}" type="presOf" srcId="{08EEA181-3AE4-4485-92BA-A9B269D3EBF0}" destId="{A031B182-AF1A-48AE-9ED8-FD8A97CA35D7}" srcOrd="0" destOrd="0" presId="urn:microsoft.com/office/officeart/2009/3/layout/HorizontalOrganizationChart"/>
    <dgm:cxn modelId="{0BC19197-B158-4B57-B317-34FC07FC4DC4}" srcId="{972972FD-E0D6-45C2-9B12-1C4C823B28F6}" destId="{3A73CA88-E7E5-41D7-B191-CEEAD19A607C}" srcOrd="1" destOrd="0" parTransId="{6C89EA05-3A02-40B0-A2FC-B1C400C065F7}" sibTransId="{4C5EAD97-8148-4E9D-BACF-906F283572D3}"/>
    <dgm:cxn modelId="{1DF7329E-0650-403A-B4F0-86254E92D9E4}" type="presOf" srcId="{1876B946-D5B9-49A5-9683-EBC92E21593E}" destId="{FE9C81A3-FBD3-477B-BF00-2485CE5FCA11}" srcOrd="0" destOrd="0" presId="urn:microsoft.com/office/officeart/2009/3/layout/HorizontalOrganizationChart"/>
    <dgm:cxn modelId="{F414A0AC-E17D-494C-B66B-C2FA4F5514C0}" type="presOf" srcId="{318EA8E5-7C52-402F-A872-516F34387AC3}" destId="{75373183-B734-49A9-979B-2FDC38151226}" srcOrd="1" destOrd="0" presId="urn:microsoft.com/office/officeart/2009/3/layout/HorizontalOrganizationChart"/>
    <dgm:cxn modelId="{7F1FC5B0-6213-4823-87E5-FBCC7FE85647}" type="presOf" srcId="{34EEDFC5-52E9-46E8-8677-8B26D550E733}" destId="{EA36DE3E-9972-4B52-A127-D517A1C5D3E7}" srcOrd="0" destOrd="0" presId="urn:microsoft.com/office/officeart/2009/3/layout/HorizontalOrganizationChart"/>
    <dgm:cxn modelId="{BEB7D5B1-EC43-425A-95F4-29481DEB6773}" type="presOf" srcId="{3DC8A990-2100-4984-917C-5DA254B0EBC1}" destId="{860C2E13-3908-4BF2-A06B-19CD0C136061}" srcOrd="0" destOrd="0" presId="urn:microsoft.com/office/officeart/2009/3/layout/HorizontalOrganizationChart"/>
    <dgm:cxn modelId="{0E116CB6-7A74-44AF-8AD1-7AA5D0A2EFDC}" type="presOf" srcId="{FF986D50-7337-4C79-9C3D-A00C9A5861F1}" destId="{88353401-40A8-4A34-8ABA-AEE573730DC2}" srcOrd="0" destOrd="0" presId="urn:microsoft.com/office/officeart/2009/3/layout/HorizontalOrganizationChart"/>
    <dgm:cxn modelId="{2A2553BE-ABA0-43F1-867A-907A621B1916}" type="presOf" srcId="{FB98121A-AC47-4B84-BC4E-356C06A91A32}" destId="{3FCE982C-938B-4D2D-AE2B-F2F6B81CBCDF}" srcOrd="0" destOrd="0" presId="urn:microsoft.com/office/officeart/2009/3/layout/HorizontalOrganizationChart"/>
    <dgm:cxn modelId="{8004B5C5-EE61-4765-B102-6D7C1AA2259B}" type="presOf" srcId="{6C89EA05-3A02-40B0-A2FC-B1C400C065F7}" destId="{6151501A-BDCC-44E6-8BA1-87484ECFD1BE}" srcOrd="0" destOrd="0" presId="urn:microsoft.com/office/officeart/2009/3/layout/HorizontalOrganizationChart"/>
    <dgm:cxn modelId="{CF6FD5CE-ECF8-4A86-9A79-E45096CBA88F}" type="presOf" srcId="{318EA8E5-7C52-402F-A872-516F34387AC3}" destId="{337F1642-6EFE-4BB0-88B5-7318AF0456BC}" srcOrd="0" destOrd="0" presId="urn:microsoft.com/office/officeart/2009/3/layout/HorizontalOrganizationChart"/>
    <dgm:cxn modelId="{037BD0D2-552D-488F-977E-F7944794906A}" type="presOf" srcId="{6266DF53-2EB6-4848-A236-F62C23B8C986}" destId="{D8A2A64B-67E0-405F-B4A7-71125DFBE520}" srcOrd="0" destOrd="0" presId="urn:microsoft.com/office/officeart/2009/3/layout/HorizontalOrganizationChart"/>
    <dgm:cxn modelId="{42764AD4-0B89-46A2-B48A-2CA74EB92CAE}" type="presOf" srcId="{08EEA181-3AE4-4485-92BA-A9B269D3EBF0}" destId="{7B2D266C-049D-4E29-B612-DFAFBFD092A8}" srcOrd="1" destOrd="0" presId="urn:microsoft.com/office/officeart/2009/3/layout/HorizontalOrganizationChart"/>
    <dgm:cxn modelId="{C1A321DE-901A-4D12-AA88-D4672FA899CA}" type="presOf" srcId="{4C043D49-256F-4F10-B1EF-4B1CABD85662}" destId="{9F5D0C8A-A6AF-4144-9580-E3C84E0F185D}" srcOrd="1" destOrd="0" presId="urn:microsoft.com/office/officeart/2009/3/layout/HorizontalOrganizationChart"/>
    <dgm:cxn modelId="{34CD82E3-E930-4945-8E91-0AB862145182}" srcId="{972972FD-E0D6-45C2-9B12-1C4C823B28F6}" destId="{3FA52097-8871-441D-A4FC-9BA4EA8DEF26}" srcOrd="0" destOrd="0" parTransId="{DD09CE22-3BC0-4109-9294-86DED2115C23}" sibTransId="{73512141-67E5-4DC7-B0F1-88216F82DF7C}"/>
    <dgm:cxn modelId="{D403F4E6-D3E7-46B5-8142-4B1BE1946D63}" type="presOf" srcId="{34EEDFC5-52E9-46E8-8677-8B26D550E733}" destId="{C1B2E858-9BAB-4669-A1B7-BEFE410186BE}" srcOrd="1" destOrd="0" presId="urn:microsoft.com/office/officeart/2009/3/layout/HorizontalOrganizationChart"/>
    <dgm:cxn modelId="{066A86F2-F77F-4F67-8F92-C37EB8EA7BC2}" type="presOf" srcId="{3A73CA88-E7E5-41D7-B191-CEEAD19A607C}" destId="{AA28CB2E-FB3B-495E-88F2-83DD0D84C286}" srcOrd="0" destOrd="0" presId="urn:microsoft.com/office/officeart/2009/3/layout/HorizontalOrganizationChart"/>
    <dgm:cxn modelId="{A7197EFD-0833-4AB0-88B2-9FEACA407324}" type="presOf" srcId="{3A73CA88-E7E5-41D7-B191-CEEAD19A607C}" destId="{8BFD980D-BACA-4C82-BC95-9102C88ED185}" srcOrd="1" destOrd="0" presId="urn:microsoft.com/office/officeart/2009/3/layout/HorizontalOrganizationChart"/>
    <dgm:cxn modelId="{D2C82CFE-D875-4C0E-A1A0-8A4F57A53090}" srcId="{972972FD-E0D6-45C2-9B12-1C4C823B28F6}" destId="{34EEDFC5-52E9-46E8-8677-8B26D550E733}" srcOrd="5" destOrd="0" parTransId="{1876B946-D5B9-49A5-9683-EBC92E21593E}" sibTransId="{F52779F8-827E-4691-812A-DA53BEA40194}"/>
    <dgm:cxn modelId="{6D7DB9E8-18AC-466E-B574-80EC1503C063}" type="presParOf" srcId="{88353401-40A8-4A34-8ABA-AEE573730DC2}" destId="{06F4D726-A7D8-4913-AFAE-E2585C8F9FC1}" srcOrd="0" destOrd="0" presId="urn:microsoft.com/office/officeart/2009/3/layout/HorizontalOrganizationChart"/>
    <dgm:cxn modelId="{6E9B75AA-3AF7-4D63-B495-8CD1FBE9285A}" type="presParOf" srcId="{06F4D726-A7D8-4913-AFAE-E2585C8F9FC1}" destId="{CE99FE7D-3462-4EF9-A368-8BFFDCD32753}" srcOrd="0" destOrd="0" presId="urn:microsoft.com/office/officeart/2009/3/layout/HorizontalOrganizationChart"/>
    <dgm:cxn modelId="{AFD76ED6-9EC1-40A3-91DB-8C0B26FBBB42}" type="presParOf" srcId="{CE99FE7D-3462-4EF9-A368-8BFFDCD32753}" destId="{984295DE-02AB-4CFD-B2D2-7390DB32B389}" srcOrd="0" destOrd="0" presId="urn:microsoft.com/office/officeart/2009/3/layout/HorizontalOrganizationChart"/>
    <dgm:cxn modelId="{3649D2DC-AB3E-421F-94EB-7D005E518516}" type="presParOf" srcId="{CE99FE7D-3462-4EF9-A368-8BFFDCD32753}" destId="{30F39803-98A6-4682-8D7B-F38FF0A41C35}" srcOrd="1" destOrd="0" presId="urn:microsoft.com/office/officeart/2009/3/layout/HorizontalOrganizationChart"/>
    <dgm:cxn modelId="{81D3FA48-8946-4360-A025-3602D75E08EC}" type="presParOf" srcId="{06F4D726-A7D8-4913-AFAE-E2585C8F9FC1}" destId="{4E568CCE-B8A9-4BBE-AE85-3682FC4D3FE7}" srcOrd="1" destOrd="0" presId="urn:microsoft.com/office/officeart/2009/3/layout/HorizontalOrganizationChart"/>
    <dgm:cxn modelId="{8F1DA08A-A7A1-4173-92F8-7A2F2A4502D1}" type="presParOf" srcId="{4E568CCE-B8A9-4BBE-AE85-3682FC4D3FE7}" destId="{95271BDB-B1D4-4B17-96C7-20B9D5CA12CB}" srcOrd="0" destOrd="0" presId="urn:microsoft.com/office/officeart/2009/3/layout/HorizontalOrganizationChart"/>
    <dgm:cxn modelId="{061FAC2D-749B-4D60-8C7D-FF4CE4C4A731}" type="presParOf" srcId="{4E568CCE-B8A9-4BBE-AE85-3682FC4D3FE7}" destId="{FCA597B3-894D-4919-8A57-7F855E0FD396}" srcOrd="1" destOrd="0" presId="urn:microsoft.com/office/officeart/2009/3/layout/HorizontalOrganizationChart"/>
    <dgm:cxn modelId="{A65D99EA-A894-4526-BF1E-5DB5DA2E16B2}" type="presParOf" srcId="{FCA597B3-894D-4919-8A57-7F855E0FD396}" destId="{9CDD8223-85A5-4476-8227-EDD2049DA561}" srcOrd="0" destOrd="0" presId="urn:microsoft.com/office/officeart/2009/3/layout/HorizontalOrganizationChart"/>
    <dgm:cxn modelId="{DB41D6B9-C3A2-4A91-A714-9E51748B0CE8}" type="presParOf" srcId="{9CDD8223-85A5-4476-8227-EDD2049DA561}" destId="{A031B182-AF1A-48AE-9ED8-FD8A97CA35D7}" srcOrd="0" destOrd="0" presId="urn:microsoft.com/office/officeart/2009/3/layout/HorizontalOrganizationChart"/>
    <dgm:cxn modelId="{ACC69537-E2C5-4D10-A8F3-033AD1468BF7}" type="presParOf" srcId="{9CDD8223-85A5-4476-8227-EDD2049DA561}" destId="{7B2D266C-049D-4E29-B612-DFAFBFD092A8}" srcOrd="1" destOrd="0" presId="urn:microsoft.com/office/officeart/2009/3/layout/HorizontalOrganizationChart"/>
    <dgm:cxn modelId="{B9688B08-DC58-4444-87C5-D15D90CF09F6}" type="presParOf" srcId="{FCA597B3-894D-4919-8A57-7F855E0FD396}" destId="{8D1ACE4F-F746-4483-8B72-CA87519A8126}" srcOrd="1" destOrd="0" presId="urn:microsoft.com/office/officeart/2009/3/layout/HorizontalOrganizationChart"/>
    <dgm:cxn modelId="{367670D4-2B2A-4560-94EF-4BFCF73EE686}" type="presParOf" srcId="{FCA597B3-894D-4919-8A57-7F855E0FD396}" destId="{F1CA29A3-C4A2-4809-B2B8-A7BFAD51E094}" srcOrd="2" destOrd="0" presId="urn:microsoft.com/office/officeart/2009/3/layout/HorizontalOrganizationChart"/>
    <dgm:cxn modelId="{BA8F218D-8403-4595-9151-754666EA60F6}" type="presParOf" srcId="{4E568CCE-B8A9-4BBE-AE85-3682FC4D3FE7}" destId="{860C2E13-3908-4BF2-A06B-19CD0C136061}" srcOrd="2" destOrd="0" presId="urn:microsoft.com/office/officeart/2009/3/layout/HorizontalOrganizationChart"/>
    <dgm:cxn modelId="{EC1B7CB6-2217-4B6A-AAC0-7C41C6370BAE}" type="presParOf" srcId="{4E568CCE-B8A9-4BBE-AE85-3682FC4D3FE7}" destId="{7B422670-22D1-40AF-8935-5BCE0D006101}" srcOrd="3" destOrd="0" presId="urn:microsoft.com/office/officeart/2009/3/layout/HorizontalOrganizationChart"/>
    <dgm:cxn modelId="{6D47592E-57C1-43E1-A64D-DC279AC4498B}" type="presParOf" srcId="{7B422670-22D1-40AF-8935-5BCE0D006101}" destId="{43C9C2F0-55EF-483A-A616-C996636CAE58}" srcOrd="0" destOrd="0" presId="urn:microsoft.com/office/officeart/2009/3/layout/HorizontalOrganizationChart"/>
    <dgm:cxn modelId="{EA0EE17D-49E8-4AAD-96AE-DB025320DDE3}" type="presParOf" srcId="{43C9C2F0-55EF-483A-A616-C996636CAE58}" destId="{38D29624-B17E-4B1C-9B58-67E106A8212D}" srcOrd="0" destOrd="0" presId="urn:microsoft.com/office/officeart/2009/3/layout/HorizontalOrganizationChart"/>
    <dgm:cxn modelId="{9AE913EB-83C7-4976-B27A-E4A03A37B661}" type="presParOf" srcId="{43C9C2F0-55EF-483A-A616-C996636CAE58}" destId="{D1E5A54A-2844-4A0D-B117-3D57164D0D8D}" srcOrd="1" destOrd="0" presId="urn:microsoft.com/office/officeart/2009/3/layout/HorizontalOrganizationChart"/>
    <dgm:cxn modelId="{FF6D3821-26F9-4332-AD1F-5DDB3E87F14D}" type="presParOf" srcId="{7B422670-22D1-40AF-8935-5BCE0D006101}" destId="{6AB8704F-4D4C-4855-9D82-EEFF24B863E8}" srcOrd="1" destOrd="0" presId="urn:microsoft.com/office/officeart/2009/3/layout/HorizontalOrganizationChart"/>
    <dgm:cxn modelId="{9203B833-16F0-4D1E-8845-9820DE5304E8}" type="presParOf" srcId="{7B422670-22D1-40AF-8935-5BCE0D006101}" destId="{8A4AB253-3B57-42E8-899D-A216A686E669}" srcOrd="2" destOrd="0" presId="urn:microsoft.com/office/officeart/2009/3/layout/HorizontalOrganizationChart"/>
    <dgm:cxn modelId="{14690588-CB67-4AB4-9179-0A267A854B9A}" type="presParOf" srcId="{4E568CCE-B8A9-4BBE-AE85-3682FC4D3FE7}" destId="{07FDB34E-3BE7-4A7B-A6B5-5D69B8084FC1}" srcOrd="4" destOrd="0" presId="urn:microsoft.com/office/officeart/2009/3/layout/HorizontalOrganizationChart"/>
    <dgm:cxn modelId="{BE48B1DF-C910-41C8-8114-9565382A5F8D}" type="presParOf" srcId="{4E568CCE-B8A9-4BBE-AE85-3682FC4D3FE7}" destId="{3985C0E4-7E0E-4A65-B2AD-B770A0EDFF8F}" srcOrd="5" destOrd="0" presId="urn:microsoft.com/office/officeart/2009/3/layout/HorizontalOrganizationChart"/>
    <dgm:cxn modelId="{35C5F150-50F5-45B8-B032-2B2201AD7386}" type="presParOf" srcId="{3985C0E4-7E0E-4A65-B2AD-B770A0EDFF8F}" destId="{055C75BD-53C7-4FA3-A58B-C5D7E382478E}" srcOrd="0" destOrd="0" presId="urn:microsoft.com/office/officeart/2009/3/layout/HorizontalOrganizationChart"/>
    <dgm:cxn modelId="{80010D01-2B7D-4E9A-87E0-1C9723F1F9EC}" type="presParOf" srcId="{055C75BD-53C7-4FA3-A58B-C5D7E382478E}" destId="{7B256EF4-D9A9-4071-9E74-18D972E56040}" srcOrd="0" destOrd="0" presId="urn:microsoft.com/office/officeart/2009/3/layout/HorizontalOrganizationChart"/>
    <dgm:cxn modelId="{35666AFF-96CC-4DC5-AC3E-F44F2B4A2CF5}" type="presParOf" srcId="{055C75BD-53C7-4FA3-A58B-C5D7E382478E}" destId="{14FFCE5C-0C8F-4B69-9DBA-C63E995BB00C}" srcOrd="1" destOrd="0" presId="urn:microsoft.com/office/officeart/2009/3/layout/HorizontalOrganizationChart"/>
    <dgm:cxn modelId="{05AAB581-381F-42E4-BC5A-4D07949367E1}" type="presParOf" srcId="{3985C0E4-7E0E-4A65-B2AD-B770A0EDFF8F}" destId="{A83F24C4-2F25-462E-8DD8-E30C34EDB8D1}" srcOrd="1" destOrd="0" presId="urn:microsoft.com/office/officeart/2009/3/layout/HorizontalOrganizationChart"/>
    <dgm:cxn modelId="{0C7C1ECA-8806-426C-AB02-F702F7E5048D}" type="presParOf" srcId="{3985C0E4-7E0E-4A65-B2AD-B770A0EDFF8F}" destId="{E0B5FA9D-763E-4846-B38A-8194E1A524CC}" srcOrd="2" destOrd="0" presId="urn:microsoft.com/office/officeart/2009/3/layout/HorizontalOrganizationChart"/>
    <dgm:cxn modelId="{A7036ADD-B6D1-47AA-AE14-D9AAF58B5EE7}" type="presParOf" srcId="{4E568CCE-B8A9-4BBE-AE85-3682FC4D3FE7}" destId="{FE9C81A3-FBD3-477B-BF00-2485CE5FCA11}" srcOrd="6" destOrd="0" presId="urn:microsoft.com/office/officeart/2009/3/layout/HorizontalOrganizationChart"/>
    <dgm:cxn modelId="{699C051B-E4C9-40D2-AEA1-E4138782406C}" type="presParOf" srcId="{4E568CCE-B8A9-4BBE-AE85-3682FC4D3FE7}" destId="{DAE98369-1703-4702-B04C-65E11D3B7ED3}" srcOrd="7" destOrd="0" presId="urn:microsoft.com/office/officeart/2009/3/layout/HorizontalOrganizationChart"/>
    <dgm:cxn modelId="{2C180732-24A3-4DFE-B989-F2E6D8919216}" type="presParOf" srcId="{DAE98369-1703-4702-B04C-65E11D3B7ED3}" destId="{7CF7D6D8-8B33-4145-B674-FE572F9D4DD4}" srcOrd="0" destOrd="0" presId="urn:microsoft.com/office/officeart/2009/3/layout/HorizontalOrganizationChart"/>
    <dgm:cxn modelId="{EBB9A935-3D8B-44ED-802C-6A89669B29EF}" type="presParOf" srcId="{7CF7D6D8-8B33-4145-B674-FE572F9D4DD4}" destId="{EA36DE3E-9972-4B52-A127-D517A1C5D3E7}" srcOrd="0" destOrd="0" presId="urn:microsoft.com/office/officeart/2009/3/layout/HorizontalOrganizationChart"/>
    <dgm:cxn modelId="{B8443822-CEBB-4334-9F70-FDACD99C29A1}" type="presParOf" srcId="{7CF7D6D8-8B33-4145-B674-FE572F9D4DD4}" destId="{C1B2E858-9BAB-4669-A1B7-BEFE410186BE}" srcOrd="1" destOrd="0" presId="urn:microsoft.com/office/officeart/2009/3/layout/HorizontalOrganizationChart"/>
    <dgm:cxn modelId="{23B840FA-DCA5-4F75-A2E1-CA2B83A1C161}" type="presParOf" srcId="{DAE98369-1703-4702-B04C-65E11D3B7ED3}" destId="{8E437889-C689-46AD-BE98-815CAF80F67F}" srcOrd="1" destOrd="0" presId="urn:microsoft.com/office/officeart/2009/3/layout/HorizontalOrganizationChart"/>
    <dgm:cxn modelId="{6A81A747-057A-4EA7-9FDC-34749247ECFC}" type="presParOf" srcId="{DAE98369-1703-4702-B04C-65E11D3B7ED3}" destId="{3646F203-221D-4DB1-BB61-26FB6A41D6BB}" srcOrd="2" destOrd="0" presId="urn:microsoft.com/office/officeart/2009/3/layout/HorizontalOrganizationChart"/>
    <dgm:cxn modelId="{26628C68-9A34-4AC6-8317-4AE3D8C3DC62}" type="presParOf" srcId="{4E568CCE-B8A9-4BBE-AE85-3682FC4D3FE7}" destId="{4D725B4A-F653-44C3-A636-72F2E9D0983C}" srcOrd="8" destOrd="0" presId="urn:microsoft.com/office/officeart/2009/3/layout/HorizontalOrganizationChart"/>
    <dgm:cxn modelId="{4077DA99-612D-4699-8AAC-8A1DCCAEE7C7}" type="presParOf" srcId="{4E568CCE-B8A9-4BBE-AE85-3682FC4D3FE7}" destId="{92565895-F516-4086-ADA3-5F81D3789687}" srcOrd="9" destOrd="0" presId="urn:microsoft.com/office/officeart/2009/3/layout/HorizontalOrganizationChart"/>
    <dgm:cxn modelId="{17D67586-36CE-495F-9BC6-39EFF8FB003E}" type="presParOf" srcId="{92565895-F516-4086-ADA3-5F81D3789687}" destId="{3B33F504-8808-4E94-9814-C0A60232F154}" srcOrd="0" destOrd="0" presId="urn:microsoft.com/office/officeart/2009/3/layout/HorizontalOrganizationChart"/>
    <dgm:cxn modelId="{0B247E07-D46F-4A41-BD44-E54573A17B38}" type="presParOf" srcId="{3B33F504-8808-4E94-9814-C0A60232F154}" destId="{1909AA8D-816D-4EF0-9C74-762E41C47109}" srcOrd="0" destOrd="0" presId="urn:microsoft.com/office/officeart/2009/3/layout/HorizontalOrganizationChart"/>
    <dgm:cxn modelId="{F6AFFAC1-16AA-4534-B12B-721ED1BE1208}" type="presParOf" srcId="{3B33F504-8808-4E94-9814-C0A60232F154}" destId="{9F5D0C8A-A6AF-4144-9580-E3C84E0F185D}" srcOrd="1" destOrd="0" presId="urn:microsoft.com/office/officeart/2009/3/layout/HorizontalOrganizationChart"/>
    <dgm:cxn modelId="{878DDE4D-C2AA-4610-85C8-3B2813A2DBC5}" type="presParOf" srcId="{92565895-F516-4086-ADA3-5F81D3789687}" destId="{AFF48B0D-4713-46E5-A00E-F6ED1E114C7A}" srcOrd="1" destOrd="0" presId="urn:microsoft.com/office/officeart/2009/3/layout/HorizontalOrganizationChart"/>
    <dgm:cxn modelId="{43AFE186-C711-49EE-BED0-07E3A8DAE250}" type="presParOf" srcId="{92565895-F516-4086-ADA3-5F81D3789687}" destId="{E9E35DD5-F6B6-4DAA-838E-92342EEC795C}" srcOrd="2" destOrd="0" presId="urn:microsoft.com/office/officeart/2009/3/layout/HorizontalOrganizationChart"/>
    <dgm:cxn modelId="{7E03075C-A224-4073-AB86-39169F123B68}" type="presParOf" srcId="{06F4D726-A7D8-4913-AFAE-E2585C8F9FC1}" destId="{DAC898D8-9140-4033-A192-214A06D20C75}" srcOrd="2" destOrd="0" presId="urn:microsoft.com/office/officeart/2009/3/layout/HorizontalOrganizationChart"/>
    <dgm:cxn modelId="{2A366F51-60F3-40EF-BBA4-6412A3EFA9EF}" type="presParOf" srcId="{DAC898D8-9140-4033-A192-214A06D20C75}" destId="{97468C52-B191-41A3-881E-4EEBCD218633}" srcOrd="0" destOrd="0" presId="urn:microsoft.com/office/officeart/2009/3/layout/HorizontalOrganizationChart"/>
    <dgm:cxn modelId="{2DBB9C24-E1C4-4697-AB6D-3B48E3769D5F}" type="presParOf" srcId="{DAC898D8-9140-4033-A192-214A06D20C75}" destId="{0415906F-C357-45D5-9F4C-3409595E0F0E}" srcOrd="1" destOrd="0" presId="urn:microsoft.com/office/officeart/2009/3/layout/HorizontalOrganizationChart"/>
    <dgm:cxn modelId="{D9B17101-C3A2-499D-A398-67DFEE18D938}" type="presParOf" srcId="{0415906F-C357-45D5-9F4C-3409595E0F0E}" destId="{B968503E-E1CF-4424-91CC-0BB264268D94}" srcOrd="0" destOrd="0" presId="urn:microsoft.com/office/officeart/2009/3/layout/HorizontalOrganizationChart"/>
    <dgm:cxn modelId="{859FCB93-48E9-4C7C-8F18-0761CE1011D9}" type="presParOf" srcId="{B968503E-E1CF-4424-91CC-0BB264268D94}" destId="{076D88FB-0D6B-463D-A6B8-3FAA115C2843}" srcOrd="0" destOrd="0" presId="urn:microsoft.com/office/officeart/2009/3/layout/HorizontalOrganizationChart"/>
    <dgm:cxn modelId="{23C6E5F3-B3C1-4BDE-B4E8-4F30FB30811B}" type="presParOf" srcId="{B968503E-E1CF-4424-91CC-0BB264268D94}" destId="{1E9B443B-9135-4C00-A34F-3C029585942B}" srcOrd="1" destOrd="0" presId="urn:microsoft.com/office/officeart/2009/3/layout/HorizontalOrganizationChart"/>
    <dgm:cxn modelId="{CCA4D3DC-BFCF-4BBF-825F-46ECA5DA2A92}" type="presParOf" srcId="{0415906F-C357-45D5-9F4C-3409595E0F0E}" destId="{72AE0D99-0B73-4B97-B3BA-A0AED8022145}" srcOrd="1" destOrd="0" presId="urn:microsoft.com/office/officeart/2009/3/layout/HorizontalOrganizationChart"/>
    <dgm:cxn modelId="{7ADFBD86-E84E-41B2-ABE3-B35D3897923C}" type="presParOf" srcId="{72AE0D99-0B73-4B97-B3BA-A0AED8022145}" destId="{D029C4A4-8FD6-46A3-ABA4-6A27849F2D89}" srcOrd="0" destOrd="0" presId="urn:microsoft.com/office/officeart/2009/3/layout/HorizontalOrganizationChart"/>
    <dgm:cxn modelId="{8F779B6E-DD33-4923-A490-FC3300A590B5}" type="presParOf" srcId="{72AE0D99-0B73-4B97-B3BA-A0AED8022145}" destId="{B19AED51-5107-4794-815B-3F796932C723}" srcOrd="1" destOrd="0" presId="urn:microsoft.com/office/officeart/2009/3/layout/HorizontalOrganizationChart"/>
    <dgm:cxn modelId="{216420F2-5A72-4124-BCB9-3117ADF01BF3}" type="presParOf" srcId="{B19AED51-5107-4794-815B-3F796932C723}" destId="{AADC9A8D-C7C3-439D-BCDB-23913AE26FDB}" srcOrd="0" destOrd="0" presId="urn:microsoft.com/office/officeart/2009/3/layout/HorizontalOrganizationChart"/>
    <dgm:cxn modelId="{0DF9D6AB-5F36-40D7-8F1A-3985A8A93CFE}" type="presParOf" srcId="{AADC9A8D-C7C3-439D-BCDB-23913AE26FDB}" destId="{337F1642-6EFE-4BB0-88B5-7318AF0456BC}" srcOrd="0" destOrd="0" presId="urn:microsoft.com/office/officeart/2009/3/layout/HorizontalOrganizationChart"/>
    <dgm:cxn modelId="{22AC670D-EBFA-41E6-A455-4708438AA869}" type="presParOf" srcId="{AADC9A8D-C7C3-439D-BCDB-23913AE26FDB}" destId="{75373183-B734-49A9-979B-2FDC38151226}" srcOrd="1" destOrd="0" presId="urn:microsoft.com/office/officeart/2009/3/layout/HorizontalOrganizationChart"/>
    <dgm:cxn modelId="{A5DAE11C-6B91-4F86-95ED-1EB91CD8AB37}" type="presParOf" srcId="{B19AED51-5107-4794-815B-3F796932C723}" destId="{02DC2DDA-7B98-429B-81A1-F097214A528E}" srcOrd="1" destOrd="0" presId="urn:microsoft.com/office/officeart/2009/3/layout/HorizontalOrganizationChart"/>
    <dgm:cxn modelId="{051CC7F3-52BF-467B-BAD1-53E8F0AC6806}" type="presParOf" srcId="{B19AED51-5107-4794-815B-3F796932C723}" destId="{334779C8-D86B-4A21-A45F-6EA9AC65FCC6}" srcOrd="2" destOrd="0" presId="urn:microsoft.com/office/officeart/2009/3/layout/HorizontalOrganizationChart"/>
    <dgm:cxn modelId="{083851E3-AECB-46E6-9BDF-E09572DAC11F}" type="presParOf" srcId="{72AE0D99-0B73-4B97-B3BA-A0AED8022145}" destId="{3FCE982C-938B-4D2D-AE2B-F2F6B81CBCDF}" srcOrd="2" destOrd="0" presId="urn:microsoft.com/office/officeart/2009/3/layout/HorizontalOrganizationChart"/>
    <dgm:cxn modelId="{231E5368-47A3-418F-8B8B-E483D5E56F53}" type="presParOf" srcId="{72AE0D99-0B73-4B97-B3BA-A0AED8022145}" destId="{46A22C9E-AFC1-414D-BA6F-8839BA06A787}" srcOrd="3" destOrd="0" presId="urn:microsoft.com/office/officeart/2009/3/layout/HorizontalOrganizationChart"/>
    <dgm:cxn modelId="{E0BF9BAF-2E4F-41BC-9731-CC6992CB081D}" type="presParOf" srcId="{46A22C9E-AFC1-414D-BA6F-8839BA06A787}" destId="{1627EDC6-81D7-49BC-86B3-334C0F2ABB04}" srcOrd="0" destOrd="0" presId="urn:microsoft.com/office/officeart/2009/3/layout/HorizontalOrganizationChart"/>
    <dgm:cxn modelId="{E41B4B49-BC3D-4047-BF95-2AF1806C81C5}" type="presParOf" srcId="{1627EDC6-81D7-49BC-86B3-334C0F2ABB04}" destId="{D8A2A64B-67E0-405F-B4A7-71125DFBE520}" srcOrd="0" destOrd="0" presId="urn:microsoft.com/office/officeart/2009/3/layout/HorizontalOrganizationChart"/>
    <dgm:cxn modelId="{EAB06FF6-B0E5-445D-AD32-062BD4A92EFF}" type="presParOf" srcId="{1627EDC6-81D7-49BC-86B3-334C0F2ABB04}" destId="{271BE92D-1863-4B22-A8AB-C5863DF126AC}" srcOrd="1" destOrd="0" presId="urn:microsoft.com/office/officeart/2009/3/layout/HorizontalOrganizationChart"/>
    <dgm:cxn modelId="{4BD96DD2-1556-4D81-9FC7-DB675ED09035}" type="presParOf" srcId="{46A22C9E-AFC1-414D-BA6F-8839BA06A787}" destId="{569183E2-C56A-4953-8C09-429C8112898C}" srcOrd="1" destOrd="0" presId="urn:microsoft.com/office/officeart/2009/3/layout/HorizontalOrganizationChart"/>
    <dgm:cxn modelId="{C5384F3C-02E9-46DA-832B-3B9305D98110}" type="presParOf" srcId="{46A22C9E-AFC1-414D-BA6F-8839BA06A787}" destId="{D81E7EA2-ABF7-446D-9480-336AD948ED3F}" srcOrd="2" destOrd="0" presId="urn:microsoft.com/office/officeart/2009/3/layout/HorizontalOrganizationChart"/>
    <dgm:cxn modelId="{10A2E19F-0B32-4BC3-8B03-C48BD916C18B}" type="presParOf" srcId="{0415906F-C357-45D5-9F4C-3409595E0F0E}" destId="{65A0FDAF-F671-41EE-A5EF-4EF49A34EA79}" srcOrd="2" destOrd="0" presId="urn:microsoft.com/office/officeart/2009/3/layout/HorizontalOrganizationChart"/>
    <dgm:cxn modelId="{A8CCA369-7BBC-4B3B-B7A4-1B1257AA6792}" type="presParOf" srcId="{DAC898D8-9140-4033-A192-214A06D20C75}" destId="{6151501A-BDCC-44E6-8BA1-87484ECFD1BE}" srcOrd="2" destOrd="0" presId="urn:microsoft.com/office/officeart/2009/3/layout/HorizontalOrganizationChart"/>
    <dgm:cxn modelId="{1A1A7AFB-2206-48B5-A78E-5594353A6332}" type="presParOf" srcId="{DAC898D8-9140-4033-A192-214A06D20C75}" destId="{5D8D1075-78CB-4D51-839B-246DBA55FEF8}" srcOrd="3" destOrd="0" presId="urn:microsoft.com/office/officeart/2009/3/layout/HorizontalOrganizationChart"/>
    <dgm:cxn modelId="{55547157-460D-423D-8002-BDBEF3993E6C}" type="presParOf" srcId="{5D8D1075-78CB-4D51-839B-246DBA55FEF8}" destId="{2BA07CEB-6502-444E-8C4C-B44AEA45AB8D}" srcOrd="0" destOrd="0" presId="urn:microsoft.com/office/officeart/2009/3/layout/HorizontalOrganizationChart"/>
    <dgm:cxn modelId="{E8D14642-3FB0-4B5E-A465-686B5189CE3E}" type="presParOf" srcId="{2BA07CEB-6502-444E-8C4C-B44AEA45AB8D}" destId="{AA28CB2E-FB3B-495E-88F2-83DD0D84C286}" srcOrd="0" destOrd="0" presId="urn:microsoft.com/office/officeart/2009/3/layout/HorizontalOrganizationChart"/>
    <dgm:cxn modelId="{29FD569F-324A-4E81-BF0D-D4624B45F921}" type="presParOf" srcId="{2BA07CEB-6502-444E-8C4C-B44AEA45AB8D}" destId="{8BFD980D-BACA-4C82-BC95-9102C88ED185}" srcOrd="1" destOrd="0" presId="urn:microsoft.com/office/officeart/2009/3/layout/HorizontalOrganizationChart"/>
    <dgm:cxn modelId="{AB6D7A01-64ED-4787-A253-74E92917941B}" type="presParOf" srcId="{5D8D1075-78CB-4D51-839B-246DBA55FEF8}" destId="{09AC2A2F-EFB5-4D6D-B782-39A409D7A77B}" srcOrd="1" destOrd="0" presId="urn:microsoft.com/office/officeart/2009/3/layout/HorizontalOrganizationChart"/>
    <dgm:cxn modelId="{91BE1442-34CC-4C4F-805C-5B13ADF3C386}" type="presParOf" srcId="{5D8D1075-78CB-4D51-839B-246DBA55FEF8}" destId="{F109BBBF-5DB7-46FA-BFB9-7FB6426C8352}" srcOrd="2" destOrd="0" presId="urn:microsoft.com/office/officeart/2009/3/layout/HorizontalOrganizationChar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E7596ECA-916D-44BA-920A-10E62BE5A406}"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D43AD019-439F-418C-97A0-3533F51DE669}">
      <dgm:prSet custT="1"/>
      <dgm:spPr/>
      <dgm:t>
        <a:bodyPr/>
        <a:lstStyle/>
        <a:p>
          <a:pPr rtl="1"/>
          <a:r>
            <a:rPr lang="ar-EG" sz="3600" b="1" u="sng" dirty="0">
              <a:solidFill>
                <a:schemeClr val="accent5"/>
              </a:solidFill>
              <a:latin typeface="Sakkal Majalla" panose="02000000000000000000" pitchFamily="2" charset="-78"/>
              <a:cs typeface="Sakkal Majalla" panose="02000000000000000000" pitchFamily="2" charset="-78"/>
            </a:rPr>
            <a:t>أخطاء المعاينة</a:t>
          </a:r>
        </a:p>
        <a:p>
          <a:pPr rtl="1"/>
          <a:r>
            <a:rPr lang="ar-EG" sz="3600" b="1" u="sng" dirty="0">
              <a:solidFill>
                <a:schemeClr val="bg1"/>
              </a:solidFill>
              <a:latin typeface="Sakkal Majalla" panose="02000000000000000000" pitchFamily="2" charset="-78"/>
              <a:cs typeface="Sakkal Majalla" panose="02000000000000000000" pitchFamily="2" charset="-78"/>
            </a:rPr>
            <a:t> </a:t>
          </a:r>
          <a:r>
            <a:rPr lang="ar-EG" sz="3600" dirty="0">
              <a:solidFill>
                <a:schemeClr val="bg1"/>
              </a:solidFill>
              <a:latin typeface="Sakkal Majalla" panose="02000000000000000000" pitchFamily="2" charset="-78"/>
              <a:cs typeface="Sakkal Majalla" panose="02000000000000000000" pitchFamily="2" charset="-78"/>
            </a:rPr>
            <a:t>هي الفرق بين التقدير الذي يتم الحصول عليه من العينة والقيمة الحقيقية ( معلمة المجتمع) ، والتي يتم الحصول عليها بالحصر الشامل . </a:t>
          </a:r>
        </a:p>
      </dgm:t>
    </dgm:pt>
    <dgm:pt modelId="{F4F5CA6C-2E11-4316-985D-5081A78360D7}" type="parTrans" cxnId="{F8965485-E6CA-45C2-8741-8332EBB0A2C3}">
      <dgm:prSet/>
      <dgm:spPr/>
      <dgm:t>
        <a:bodyPr/>
        <a:lstStyle/>
        <a:p>
          <a:pPr rtl="1"/>
          <a:endParaRPr lang="ar-EG"/>
        </a:p>
      </dgm:t>
    </dgm:pt>
    <dgm:pt modelId="{9CAF2E4F-9EF4-4E95-ACBF-EAC6879B076A}" type="sibTrans" cxnId="{F8965485-E6CA-45C2-8741-8332EBB0A2C3}">
      <dgm:prSet/>
      <dgm:spPr/>
      <dgm:t>
        <a:bodyPr/>
        <a:lstStyle/>
        <a:p>
          <a:pPr rtl="1"/>
          <a:endParaRPr lang="ar-EG"/>
        </a:p>
      </dgm:t>
    </dgm:pt>
    <dgm:pt modelId="{26BBE976-D6D9-4C54-AEA1-8DA6B62D4ED2}">
      <dgm:prSet custT="1"/>
      <dgm:spPr/>
      <dgm:t>
        <a:bodyPr/>
        <a:lstStyle/>
        <a:p>
          <a:pPr rtl="1"/>
          <a:r>
            <a:rPr lang="ar-EG" sz="3600" b="1" u="sng" dirty="0">
              <a:solidFill>
                <a:schemeClr val="accent5"/>
              </a:solidFill>
              <a:latin typeface="Sakkal Majalla" panose="02000000000000000000" pitchFamily="2" charset="-78"/>
              <a:cs typeface="Sakkal Majalla" panose="02000000000000000000" pitchFamily="2" charset="-78"/>
            </a:rPr>
            <a:t>أخطاء التحيز :</a:t>
          </a:r>
        </a:p>
        <a:p>
          <a:pPr rtl="1"/>
          <a:r>
            <a:rPr lang="ar-EG" sz="3600" b="1" u="sng" dirty="0">
              <a:solidFill>
                <a:schemeClr val="bg1"/>
              </a:solidFill>
              <a:latin typeface="Sakkal Majalla" panose="02000000000000000000" pitchFamily="2" charset="-78"/>
              <a:cs typeface="Sakkal Majalla" panose="02000000000000000000" pitchFamily="2" charset="-78"/>
            </a:rPr>
            <a:t> </a:t>
          </a:r>
          <a:r>
            <a:rPr lang="ar-EG" sz="3600" dirty="0">
              <a:solidFill>
                <a:schemeClr val="bg1"/>
              </a:solidFill>
              <a:latin typeface="Sakkal Majalla" panose="02000000000000000000" pitchFamily="2" charset="-78"/>
              <a:cs typeface="Sakkal Majalla" panose="02000000000000000000" pitchFamily="2" charset="-78"/>
            </a:rPr>
            <a:t>ترجع إلى زيادة أو نقص البيانات التي يتم جمعها </a:t>
          </a:r>
        </a:p>
      </dgm:t>
    </dgm:pt>
    <dgm:pt modelId="{38016600-A263-4291-B4FF-9746523712C3}" type="parTrans" cxnId="{9F23A9BA-735E-4344-B6A9-D4DB8B92BA03}">
      <dgm:prSet/>
      <dgm:spPr/>
      <dgm:t>
        <a:bodyPr/>
        <a:lstStyle/>
        <a:p>
          <a:pPr rtl="1"/>
          <a:endParaRPr lang="ar-EG"/>
        </a:p>
      </dgm:t>
    </dgm:pt>
    <dgm:pt modelId="{7E617AE1-D44D-4745-AF2E-F2E8A37A4405}" type="sibTrans" cxnId="{9F23A9BA-735E-4344-B6A9-D4DB8B92BA03}">
      <dgm:prSet/>
      <dgm:spPr/>
      <dgm:t>
        <a:bodyPr/>
        <a:lstStyle/>
        <a:p>
          <a:pPr rtl="1"/>
          <a:endParaRPr lang="ar-EG"/>
        </a:p>
      </dgm:t>
    </dgm:pt>
    <dgm:pt modelId="{C179FE16-6440-492F-A1C9-86CB218F846D}" type="pres">
      <dgm:prSet presAssocID="{E7596ECA-916D-44BA-920A-10E62BE5A406}" presName="vert0" presStyleCnt="0">
        <dgm:presLayoutVars>
          <dgm:dir/>
          <dgm:animOne val="branch"/>
          <dgm:animLvl val="lvl"/>
        </dgm:presLayoutVars>
      </dgm:prSet>
      <dgm:spPr/>
    </dgm:pt>
    <dgm:pt modelId="{B6F11228-4BAC-4445-99E6-9B4E52FA19A2}" type="pres">
      <dgm:prSet presAssocID="{D43AD019-439F-418C-97A0-3533F51DE669}" presName="thickLine" presStyleLbl="alignNode1" presStyleIdx="0" presStyleCnt="2"/>
      <dgm:spPr/>
    </dgm:pt>
    <dgm:pt modelId="{2AF4CD3B-8C05-4541-8B06-47088837A17D}" type="pres">
      <dgm:prSet presAssocID="{D43AD019-439F-418C-97A0-3533F51DE669}" presName="horz1" presStyleCnt="0"/>
      <dgm:spPr/>
    </dgm:pt>
    <dgm:pt modelId="{78982530-7383-4D5A-AF68-23DB108A34CF}" type="pres">
      <dgm:prSet presAssocID="{D43AD019-439F-418C-97A0-3533F51DE669}" presName="tx1" presStyleLbl="revTx" presStyleIdx="0" presStyleCnt="2"/>
      <dgm:spPr/>
    </dgm:pt>
    <dgm:pt modelId="{D6A49DBD-54E4-4843-93E2-87866FF5E723}" type="pres">
      <dgm:prSet presAssocID="{D43AD019-439F-418C-97A0-3533F51DE669}" presName="vert1" presStyleCnt="0"/>
      <dgm:spPr/>
    </dgm:pt>
    <dgm:pt modelId="{FD400893-5A8F-48E3-BD4A-03C736899745}" type="pres">
      <dgm:prSet presAssocID="{26BBE976-D6D9-4C54-AEA1-8DA6B62D4ED2}" presName="thickLine" presStyleLbl="alignNode1" presStyleIdx="1" presStyleCnt="2"/>
      <dgm:spPr/>
    </dgm:pt>
    <dgm:pt modelId="{E578CA54-7E31-42E6-A0D4-54BD205C2F4A}" type="pres">
      <dgm:prSet presAssocID="{26BBE976-D6D9-4C54-AEA1-8DA6B62D4ED2}" presName="horz1" presStyleCnt="0"/>
      <dgm:spPr/>
    </dgm:pt>
    <dgm:pt modelId="{4090C1CE-59DA-498F-BFF6-B825F5103962}" type="pres">
      <dgm:prSet presAssocID="{26BBE976-D6D9-4C54-AEA1-8DA6B62D4ED2}" presName="tx1" presStyleLbl="revTx" presStyleIdx="1" presStyleCnt="2" custScaleY="82990"/>
      <dgm:spPr/>
    </dgm:pt>
    <dgm:pt modelId="{083F5E3C-DFBE-4B25-A58E-4F9E9BBB419B}" type="pres">
      <dgm:prSet presAssocID="{26BBE976-D6D9-4C54-AEA1-8DA6B62D4ED2}" presName="vert1" presStyleCnt="0"/>
      <dgm:spPr/>
    </dgm:pt>
  </dgm:ptLst>
  <dgm:cxnLst>
    <dgm:cxn modelId="{B044AF28-3886-434C-9822-EFCB3C7C6657}" type="presOf" srcId="{D43AD019-439F-418C-97A0-3533F51DE669}" destId="{78982530-7383-4D5A-AF68-23DB108A34CF}" srcOrd="0" destOrd="0" presId="urn:microsoft.com/office/officeart/2008/layout/LinedList"/>
    <dgm:cxn modelId="{F8965485-E6CA-45C2-8741-8332EBB0A2C3}" srcId="{E7596ECA-916D-44BA-920A-10E62BE5A406}" destId="{D43AD019-439F-418C-97A0-3533F51DE669}" srcOrd="0" destOrd="0" parTransId="{F4F5CA6C-2E11-4316-985D-5081A78360D7}" sibTransId="{9CAF2E4F-9EF4-4E95-ACBF-EAC6879B076A}"/>
    <dgm:cxn modelId="{11955999-89FE-426E-93EF-90FF8C9867EB}" type="presOf" srcId="{E7596ECA-916D-44BA-920A-10E62BE5A406}" destId="{C179FE16-6440-492F-A1C9-86CB218F846D}" srcOrd="0" destOrd="0" presId="urn:microsoft.com/office/officeart/2008/layout/LinedList"/>
    <dgm:cxn modelId="{9F23A9BA-735E-4344-B6A9-D4DB8B92BA03}" srcId="{E7596ECA-916D-44BA-920A-10E62BE5A406}" destId="{26BBE976-D6D9-4C54-AEA1-8DA6B62D4ED2}" srcOrd="1" destOrd="0" parTransId="{38016600-A263-4291-B4FF-9746523712C3}" sibTransId="{7E617AE1-D44D-4745-AF2E-F2E8A37A4405}"/>
    <dgm:cxn modelId="{29271EF8-832F-420A-B8D1-8F00B417F3AB}" type="presOf" srcId="{26BBE976-D6D9-4C54-AEA1-8DA6B62D4ED2}" destId="{4090C1CE-59DA-498F-BFF6-B825F5103962}" srcOrd="0" destOrd="0" presId="urn:microsoft.com/office/officeart/2008/layout/LinedList"/>
    <dgm:cxn modelId="{42F3693D-03DB-4520-A355-35CD5F16A5AD}" type="presParOf" srcId="{C179FE16-6440-492F-A1C9-86CB218F846D}" destId="{B6F11228-4BAC-4445-99E6-9B4E52FA19A2}" srcOrd="0" destOrd="0" presId="urn:microsoft.com/office/officeart/2008/layout/LinedList"/>
    <dgm:cxn modelId="{8B96A69E-E2A6-4A11-B76E-F49C90D150A0}" type="presParOf" srcId="{C179FE16-6440-492F-A1C9-86CB218F846D}" destId="{2AF4CD3B-8C05-4541-8B06-47088837A17D}" srcOrd="1" destOrd="0" presId="urn:microsoft.com/office/officeart/2008/layout/LinedList"/>
    <dgm:cxn modelId="{3F7AFAB4-EA4A-4A67-BF91-FD3AAC35E55A}" type="presParOf" srcId="{2AF4CD3B-8C05-4541-8B06-47088837A17D}" destId="{78982530-7383-4D5A-AF68-23DB108A34CF}" srcOrd="0" destOrd="0" presId="urn:microsoft.com/office/officeart/2008/layout/LinedList"/>
    <dgm:cxn modelId="{F01360A8-F6A2-4C99-8AF1-B87B62E88909}" type="presParOf" srcId="{2AF4CD3B-8C05-4541-8B06-47088837A17D}" destId="{D6A49DBD-54E4-4843-93E2-87866FF5E723}" srcOrd="1" destOrd="0" presId="urn:microsoft.com/office/officeart/2008/layout/LinedList"/>
    <dgm:cxn modelId="{3B7B92A3-2545-43B1-B042-0DA40EED7A37}" type="presParOf" srcId="{C179FE16-6440-492F-A1C9-86CB218F846D}" destId="{FD400893-5A8F-48E3-BD4A-03C736899745}" srcOrd="2" destOrd="0" presId="urn:microsoft.com/office/officeart/2008/layout/LinedList"/>
    <dgm:cxn modelId="{6AE51D8F-F321-44FB-ABAA-B6CCDB8F266E}" type="presParOf" srcId="{C179FE16-6440-492F-A1C9-86CB218F846D}" destId="{E578CA54-7E31-42E6-A0D4-54BD205C2F4A}" srcOrd="3" destOrd="0" presId="urn:microsoft.com/office/officeart/2008/layout/LinedList"/>
    <dgm:cxn modelId="{43181EC2-E543-475F-9B45-4A6D33D741FE}" type="presParOf" srcId="{E578CA54-7E31-42E6-A0D4-54BD205C2F4A}" destId="{4090C1CE-59DA-498F-BFF6-B825F5103962}" srcOrd="0" destOrd="0" presId="urn:microsoft.com/office/officeart/2008/layout/LinedList"/>
    <dgm:cxn modelId="{FDC6B9C3-CB0D-44F3-BFC6-F5FFA3F84EE8}" type="presParOf" srcId="{E578CA54-7E31-42E6-A0D4-54BD205C2F4A}" destId="{083F5E3C-DFBE-4B25-A58E-4F9E9BBB419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64DC2D2A-08C1-48EB-A854-EE329456EE30}"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5C27F9EE-3507-4E7A-8155-7BA1FD306FB6}">
      <dgm:prSet custT="1"/>
      <dgm:spPr/>
      <dgm:t>
        <a:bodyPr/>
        <a:lstStyle/>
        <a:p>
          <a:pPr algn="r" rtl="1"/>
          <a:r>
            <a:rPr lang="ar-EG" sz="3100" b="1" u="sng" dirty="0">
              <a:solidFill>
                <a:schemeClr val="accent5"/>
              </a:solidFill>
              <a:latin typeface="Sakkal Majalla" panose="02000000000000000000" pitchFamily="2" charset="-78"/>
              <a:cs typeface="Sakkal Majalla" panose="02000000000000000000" pitchFamily="2" charset="-78"/>
            </a:rPr>
            <a:t>الأخطاء العشوائية:  </a:t>
          </a:r>
        </a:p>
        <a:p>
          <a:pPr algn="just" rtl="1"/>
          <a:r>
            <a:rPr lang="ar-EG" sz="3600" dirty="0">
              <a:solidFill>
                <a:schemeClr val="bg1"/>
              </a:solidFill>
              <a:latin typeface="Sakkal Majalla" panose="02000000000000000000" pitchFamily="2" charset="-78"/>
              <a:cs typeface="Sakkal Majalla" panose="02000000000000000000" pitchFamily="2" charset="-78"/>
            </a:rPr>
            <a:t>تمثل التباين الذي يظهر الفرق بين القيمة التي يتم الحصول عليها من العينة وقيمة معلمة المجتمع الدراسة. والسبب في حدوث هذا الخطأ هو طريقة اختيار العينة ونوعها وحجمها والتبيان في عناصر المجتمع. </a:t>
          </a:r>
        </a:p>
      </dgm:t>
    </dgm:pt>
    <dgm:pt modelId="{9D82D1A0-E60A-459A-80A5-B8B9CD134C5A}" type="parTrans" cxnId="{96D70A0E-CCD1-4A93-BC11-9091DD9A628E}">
      <dgm:prSet/>
      <dgm:spPr/>
      <dgm:t>
        <a:bodyPr/>
        <a:lstStyle/>
        <a:p>
          <a:pPr rtl="1"/>
          <a:endParaRPr lang="ar-EG"/>
        </a:p>
      </dgm:t>
    </dgm:pt>
    <dgm:pt modelId="{4DDEC1B7-6762-43F5-8C76-ABBCA947EB71}" type="sibTrans" cxnId="{96D70A0E-CCD1-4A93-BC11-9091DD9A628E}">
      <dgm:prSet/>
      <dgm:spPr/>
      <dgm:t>
        <a:bodyPr/>
        <a:lstStyle/>
        <a:p>
          <a:pPr rtl="1"/>
          <a:endParaRPr lang="ar-EG"/>
        </a:p>
      </dgm:t>
    </dgm:pt>
    <dgm:pt modelId="{FAC8BE37-4E7A-4DAC-8B15-6FF55818FBB1}">
      <dgm:prSet custT="1"/>
      <dgm:spPr/>
      <dgm:t>
        <a:bodyPr/>
        <a:lstStyle/>
        <a:p>
          <a:pPr algn="just" rtl="1"/>
          <a:r>
            <a:rPr lang="ar-EG" sz="3100" b="1" u="sng" dirty="0">
              <a:solidFill>
                <a:schemeClr val="accent5"/>
              </a:solidFill>
              <a:latin typeface="Sakkal Majalla" panose="02000000000000000000" pitchFamily="2" charset="-78"/>
              <a:cs typeface="Sakkal Majalla" panose="02000000000000000000" pitchFamily="2" charset="-78"/>
            </a:rPr>
            <a:t>أخطاء عدم الاستجابة: </a:t>
          </a:r>
        </a:p>
        <a:p>
          <a:pPr algn="just" rtl="1"/>
          <a:r>
            <a:rPr lang="ar-EG" sz="3600" dirty="0">
              <a:solidFill>
                <a:schemeClr val="bg1"/>
              </a:solidFill>
              <a:latin typeface="Sakkal Majalla" panose="02000000000000000000" pitchFamily="2" charset="-78"/>
              <a:cs typeface="Sakkal Majalla" panose="02000000000000000000" pitchFamily="2" charset="-78"/>
            </a:rPr>
            <a:t>تتمثل في أن عدد من الاستبيانات التي وزعت لم نتمكن من إرجاعها أو استرجعت ولم يتم الإجابة عليها ووجدت فارغة  عند مراجعة الاستبيانات. </a:t>
          </a:r>
        </a:p>
      </dgm:t>
    </dgm:pt>
    <dgm:pt modelId="{B4EE526F-7BAC-4387-875A-26B6C14C999A}" type="parTrans" cxnId="{AB436F5B-B742-434C-B807-1033A6F3C14A}">
      <dgm:prSet/>
      <dgm:spPr/>
      <dgm:t>
        <a:bodyPr/>
        <a:lstStyle/>
        <a:p>
          <a:pPr rtl="1"/>
          <a:endParaRPr lang="ar-EG"/>
        </a:p>
      </dgm:t>
    </dgm:pt>
    <dgm:pt modelId="{7A40B057-87C8-404C-BCB3-5022A4F91A1E}" type="sibTrans" cxnId="{AB436F5B-B742-434C-B807-1033A6F3C14A}">
      <dgm:prSet/>
      <dgm:spPr/>
      <dgm:t>
        <a:bodyPr/>
        <a:lstStyle/>
        <a:p>
          <a:pPr rtl="1"/>
          <a:endParaRPr lang="ar-EG"/>
        </a:p>
      </dgm:t>
    </dgm:pt>
    <dgm:pt modelId="{B3C24FCB-9767-42BC-BFBB-938EC83734FF}" type="pres">
      <dgm:prSet presAssocID="{64DC2D2A-08C1-48EB-A854-EE329456EE30}" presName="vert0" presStyleCnt="0">
        <dgm:presLayoutVars>
          <dgm:dir/>
          <dgm:animOne val="branch"/>
          <dgm:animLvl val="lvl"/>
        </dgm:presLayoutVars>
      </dgm:prSet>
      <dgm:spPr/>
    </dgm:pt>
    <dgm:pt modelId="{56AB5ACA-451B-4459-81A4-8E18027F1EBC}" type="pres">
      <dgm:prSet presAssocID="{5C27F9EE-3507-4E7A-8155-7BA1FD306FB6}" presName="thickLine" presStyleLbl="alignNode1" presStyleIdx="0" presStyleCnt="2"/>
      <dgm:spPr/>
    </dgm:pt>
    <dgm:pt modelId="{78860366-85F3-4113-9C7A-D982BDE81225}" type="pres">
      <dgm:prSet presAssocID="{5C27F9EE-3507-4E7A-8155-7BA1FD306FB6}" presName="horz1" presStyleCnt="0"/>
      <dgm:spPr/>
    </dgm:pt>
    <dgm:pt modelId="{4D4E355D-81EA-4464-ADA4-8015714C7E6A}" type="pres">
      <dgm:prSet presAssocID="{5C27F9EE-3507-4E7A-8155-7BA1FD306FB6}" presName="tx1" presStyleLbl="revTx" presStyleIdx="0" presStyleCnt="2"/>
      <dgm:spPr/>
    </dgm:pt>
    <dgm:pt modelId="{83AC0D6C-C387-4419-B098-264CFD35A399}" type="pres">
      <dgm:prSet presAssocID="{5C27F9EE-3507-4E7A-8155-7BA1FD306FB6}" presName="vert1" presStyleCnt="0"/>
      <dgm:spPr/>
    </dgm:pt>
    <dgm:pt modelId="{E5955FF6-80F1-418D-BD05-CEE27CAEECB1}" type="pres">
      <dgm:prSet presAssocID="{FAC8BE37-4E7A-4DAC-8B15-6FF55818FBB1}" presName="thickLine" presStyleLbl="alignNode1" presStyleIdx="1" presStyleCnt="2"/>
      <dgm:spPr/>
    </dgm:pt>
    <dgm:pt modelId="{F538BCBE-311A-49A6-8E70-00497646AE29}" type="pres">
      <dgm:prSet presAssocID="{FAC8BE37-4E7A-4DAC-8B15-6FF55818FBB1}" presName="horz1" presStyleCnt="0"/>
      <dgm:spPr/>
    </dgm:pt>
    <dgm:pt modelId="{37E126E8-0229-47B9-AF32-E07E9877F240}" type="pres">
      <dgm:prSet presAssocID="{FAC8BE37-4E7A-4DAC-8B15-6FF55818FBB1}" presName="tx1" presStyleLbl="revTx" presStyleIdx="1" presStyleCnt="2"/>
      <dgm:spPr/>
    </dgm:pt>
    <dgm:pt modelId="{449D7998-70A3-4C1C-92A8-E595E49AA5AE}" type="pres">
      <dgm:prSet presAssocID="{FAC8BE37-4E7A-4DAC-8B15-6FF55818FBB1}" presName="vert1" presStyleCnt="0"/>
      <dgm:spPr/>
    </dgm:pt>
  </dgm:ptLst>
  <dgm:cxnLst>
    <dgm:cxn modelId="{96D70A0E-CCD1-4A93-BC11-9091DD9A628E}" srcId="{64DC2D2A-08C1-48EB-A854-EE329456EE30}" destId="{5C27F9EE-3507-4E7A-8155-7BA1FD306FB6}" srcOrd="0" destOrd="0" parTransId="{9D82D1A0-E60A-459A-80A5-B8B9CD134C5A}" sibTransId="{4DDEC1B7-6762-43F5-8C76-ABBCA947EB71}"/>
    <dgm:cxn modelId="{AB436F5B-B742-434C-B807-1033A6F3C14A}" srcId="{64DC2D2A-08C1-48EB-A854-EE329456EE30}" destId="{FAC8BE37-4E7A-4DAC-8B15-6FF55818FBB1}" srcOrd="1" destOrd="0" parTransId="{B4EE526F-7BAC-4387-875A-26B6C14C999A}" sibTransId="{7A40B057-87C8-404C-BCB3-5022A4F91A1E}"/>
    <dgm:cxn modelId="{5E3F4F7F-5BC3-44D5-A55C-9A3F4CFC4FA4}" type="presOf" srcId="{5C27F9EE-3507-4E7A-8155-7BA1FD306FB6}" destId="{4D4E355D-81EA-4464-ADA4-8015714C7E6A}" srcOrd="0" destOrd="0" presId="urn:microsoft.com/office/officeart/2008/layout/LinedList"/>
    <dgm:cxn modelId="{FB93F895-9715-4741-B5C6-6B61B6A5AD0D}" type="presOf" srcId="{FAC8BE37-4E7A-4DAC-8B15-6FF55818FBB1}" destId="{37E126E8-0229-47B9-AF32-E07E9877F240}" srcOrd="0" destOrd="0" presId="urn:microsoft.com/office/officeart/2008/layout/LinedList"/>
    <dgm:cxn modelId="{E08B6FB1-DA38-45C1-AD3B-DB98979AE46A}" type="presOf" srcId="{64DC2D2A-08C1-48EB-A854-EE329456EE30}" destId="{B3C24FCB-9767-42BC-BFBB-938EC83734FF}" srcOrd="0" destOrd="0" presId="urn:microsoft.com/office/officeart/2008/layout/LinedList"/>
    <dgm:cxn modelId="{EDF4200E-5312-40ED-8FF0-44646207B787}" type="presParOf" srcId="{B3C24FCB-9767-42BC-BFBB-938EC83734FF}" destId="{56AB5ACA-451B-4459-81A4-8E18027F1EBC}" srcOrd="0" destOrd="0" presId="urn:microsoft.com/office/officeart/2008/layout/LinedList"/>
    <dgm:cxn modelId="{56E92BB8-FD41-4CED-B496-2D3C458E0349}" type="presParOf" srcId="{B3C24FCB-9767-42BC-BFBB-938EC83734FF}" destId="{78860366-85F3-4113-9C7A-D982BDE81225}" srcOrd="1" destOrd="0" presId="urn:microsoft.com/office/officeart/2008/layout/LinedList"/>
    <dgm:cxn modelId="{EBA4D184-C790-4DA2-AF46-28A4B4EE9E38}" type="presParOf" srcId="{78860366-85F3-4113-9C7A-D982BDE81225}" destId="{4D4E355D-81EA-4464-ADA4-8015714C7E6A}" srcOrd="0" destOrd="0" presId="urn:microsoft.com/office/officeart/2008/layout/LinedList"/>
    <dgm:cxn modelId="{69033EA4-FC0D-4F05-8CE4-57C77602F5E0}" type="presParOf" srcId="{78860366-85F3-4113-9C7A-D982BDE81225}" destId="{83AC0D6C-C387-4419-B098-264CFD35A399}" srcOrd="1" destOrd="0" presId="urn:microsoft.com/office/officeart/2008/layout/LinedList"/>
    <dgm:cxn modelId="{89A12CB6-4FA5-45E6-BD25-241EFD3FB252}" type="presParOf" srcId="{B3C24FCB-9767-42BC-BFBB-938EC83734FF}" destId="{E5955FF6-80F1-418D-BD05-CEE27CAEECB1}" srcOrd="2" destOrd="0" presId="urn:microsoft.com/office/officeart/2008/layout/LinedList"/>
    <dgm:cxn modelId="{DB773C47-FCB1-4601-A38E-640DFDC421D3}" type="presParOf" srcId="{B3C24FCB-9767-42BC-BFBB-938EC83734FF}" destId="{F538BCBE-311A-49A6-8E70-00497646AE29}" srcOrd="3" destOrd="0" presId="urn:microsoft.com/office/officeart/2008/layout/LinedList"/>
    <dgm:cxn modelId="{98554E5F-C625-4559-BD15-28CB68FA7D82}" type="presParOf" srcId="{F538BCBE-311A-49A6-8E70-00497646AE29}" destId="{37E126E8-0229-47B9-AF32-E07E9877F240}" srcOrd="0" destOrd="0" presId="urn:microsoft.com/office/officeart/2008/layout/LinedList"/>
    <dgm:cxn modelId="{B94F29D4-EA33-463F-A092-5B5DBDC10640}" type="presParOf" srcId="{F538BCBE-311A-49A6-8E70-00497646AE29}" destId="{449D7998-70A3-4C1C-92A8-E595E49AA5AE}"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17DA42A8-0969-4E5F-85D4-EF2813A78264}"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F832513F-C265-4B42-852E-71E7A4BA9744}">
      <dgm:prSet/>
      <dgm:spPr/>
      <dgm:t>
        <a:bodyPr/>
        <a:lstStyle/>
        <a:p>
          <a:pPr algn="just" rtl="1"/>
          <a:r>
            <a:rPr lang="ar-EG" b="1" u="sng" dirty="0">
              <a:solidFill>
                <a:schemeClr val="accent5"/>
              </a:solidFill>
              <a:latin typeface="Sakkal Majalla" panose="02000000000000000000" pitchFamily="2" charset="-78"/>
              <a:cs typeface="Sakkal Majalla" panose="02000000000000000000" pitchFamily="2" charset="-78"/>
            </a:rPr>
            <a:t>أخطاء الاستجابة: </a:t>
          </a:r>
        </a:p>
        <a:p>
          <a:pPr algn="just" rtl="1"/>
          <a:r>
            <a:rPr lang="ar-EG" dirty="0">
              <a:solidFill>
                <a:schemeClr val="bg1"/>
              </a:solidFill>
              <a:latin typeface="Sakkal Majalla" panose="02000000000000000000" pitchFamily="2" charset="-78"/>
              <a:cs typeface="Sakkal Majalla" panose="02000000000000000000" pitchFamily="2" charset="-78"/>
            </a:rPr>
            <a:t>وتتمثل في أن المستجوب ملا الاستبيان وأعاده للباحث، ولكن هناك بعض الأسئلة رفض المستجوب الإجابة عليها من باب الإحراج أو عدم التعاون. </a:t>
          </a:r>
        </a:p>
      </dgm:t>
    </dgm:pt>
    <dgm:pt modelId="{B12F79F5-FBC3-414A-8DFF-48EBCA772F98}" type="parTrans" cxnId="{6434EE1A-8EF4-431E-9F7F-DCD974BCE08A}">
      <dgm:prSet/>
      <dgm:spPr/>
      <dgm:t>
        <a:bodyPr/>
        <a:lstStyle/>
        <a:p>
          <a:pPr rtl="1"/>
          <a:endParaRPr lang="ar-EG"/>
        </a:p>
      </dgm:t>
    </dgm:pt>
    <dgm:pt modelId="{66D8DA8C-3F9A-4ACA-AA53-4D137B7312A4}" type="sibTrans" cxnId="{6434EE1A-8EF4-431E-9F7F-DCD974BCE08A}">
      <dgm:prSet/>
      <dgm:spPr/>
      <dgm:t>
        <a:bodyPr/>
        <a:lstStyle/>
        <a:p>
          <a:pPr rtl="1"/>
          <a:endParaRPr lang="ar-EG"/>
        </a:p>
      </dgm:t>
    </dgm:pt>
    <dgm:pt modelId="{977E215D-A4C4-4C65-87BE-5756535A222D}">
      <dgm:prSet/>
      <dgm:spPr/>
      <dgm:t>
        <a:bodyPr/>
        <a:lstStyle/>
        <a:p>
          <a:pPr algn="just" rtl="1"/>
          <a:r>
            <a:rPr lang="ar-EG" b="1" u="sng" dirty="0">
              <a:solidFill>
                <a:schemeClr val="accent5"/>
              </a:solidFill>
              <a:latin typeface="Sakkal Majalla" panose="02000000000000000000" pitchFamily="2" charset="-78"/>
              <a:cs typeface="Sakkal Majalla" panose="02000000000000000000" pitchFamily="2" charset="-78"/>
            </a:rPr>
            <a:t>أخطاء التغطية: </a:t>
          </a:r>
        </a:p>
        <a:p>
          <a:pPr algn="just" rtl="1"/>
          <a:r>
            <a:rPr lang="ar-EG" dirty="0">
              <a:solidFill>
                <a:schemeClr val="bg1"/>
              </a:solidFill>
              <a:latin typeface="Sakkal Majalla" panose="02000000000000000000" pitchFamily="2" charset="-78"/>
              <a:cs typeface="Sakkal Majalla" panose="02000000000000000000" pitchFamily="2" charset="-78"/>
            </a:rPr>
            <a:t>ترجع إلى اهمال الباحث ولأسباب مختلفة الوصول إلى بعض الشركات التي حددت في العينة. </a:t>
          </a:r>
        </a:p>
      </dgm:t>
    </dgm:pt>
    <dgm:pt modelId="{3AB1D184-533C-4514-B7C5-885920FDEF94}" type="parTrans" cxnId="{6E1CAF1E-2DDC-4F33-B2F9-77E82AF29C06}">
      <dgm:prSet/>
      <dgm:spPr/>
      <dgm:t>
        <a:bodyPr/>
        <a:lstStyle/>
        <a:p>
          <a:pPr rtl="1"/>
          <a:endParaRPr lang="ar-EG"/>
        </a:p>
      </dgm:t>
    </dgm:pt>
    <dgm:pt modelId="{CBBB9F08-5762-4470-8713-7A6D52493378}" type="sibTrans" cxnId="{6E1CAF1E-2DDC-4F33-B2F9-77E82AF29C06}">
      <dgm:prSet/>
      <dgm:spPr/>
      <dgm:t>
        <a:bodyPr/>
        <a:lstStyle/>
        <a:p>
          <a:pPr rtl="1"/>
          <a:endParaRPr lang="ar-EG"/>
        </a:p>
      </dgm:t>
    </dgm:pt>
    <dgm:pt modelId="{8FBF6B95-60B0-4752-B8A3-F0A3F252483F}" type="pres">
      <dgm:prSet presAssocID="{17DA42A8-0969-4E5F-85D4-EF2813A78264}" presName="vert0" presStyleCnt="0">
        <dgm:presLayoutVars>
          <dgm:dir/>
          <dgm:animOne val="branch"/>
          <dgm:animLvl val="lvl"/>
        </dgm:presLayoutVars>
      </dgm:prSet>
      <dgm:spPr/>
    </dgm:pt>
    <dgm:pt modelId="{D15DA982-9F39-415A-BA27-FE1417F1D2FA}" type="pres">
      <dgm:prSet presAssocID="{F832513F-C265-4B42-852E-71E7A4BA9744}" presName="thickLine" presStyleLbl="alignNode1" presStyleIdx="0" presStyleCnt="2"/>
      <dgm:spPr/>
    </dgm:pt>
    <dgm:pt modelId="{2848ABF4-B348-46D3-B081-D897B9E4AC26}" type="pres">
      <dgm:prSet presAssocID="{F832513F-C265-4B42-852E-71E7A4BA9744}" presName="horz1" presStyleCnt="0"/>
      <dgm:spPr/>
    </dgm:pt>
    <dgm:pt modelId="{BEDDF5EE-B4A4-4AD1-894B-0AECD8A830D0}" type="pres">
      <dgm:prSet presAssocID="{F832513F-C265-4B42-852E-71E7A4BA9744}" presName="tx1" presStyleLbl="revTx" presStyleIdx="0" presStyleCnt="2"/>
      <dgm:spPr/>
    </dgm:pt>
    <dgm:pt modelId="{7765A9E4-C8E9-418F-94E2-8E8605B63B87}" type="pres">
      <dgm:prSet presAssocID="{F832513F-C265-4B42-852E-71E7A4BA9744}" presName="vert1" presStyleCnt="0"/>
      <dgm:spPr/>
    </dgm:pt>
    <dgm:pt modelId="{94340E3D-6D4D-4148-AEE6-5C33A578F0BC}" type="pres">
      <dgm:prSet presAssocID="{977E215D-A4C4-4C65-87BE-5756535A222D}" presName="thickLine" presStyleLbl="alignNode1" presStyleIdx="1" presStyleCnt="2"/>
      <dgm:spPr/>
    </dgm:pt>
    <dgm:pt modelId="{01D7274A-6D3C-4C99-BAE2-9FFADAB5EC87}" type="pres">
      <dgm:prSet presAssocID="{977E215D-A4C4-4C65-87BE-5756535A222D}" presName="horz1" presStyleCnt="0"/>
      <dgm:spPr/>
    </dgm:pt>
    <dgm:pt modelId="{1E4727A2-8E0D-4AAA-8B8D-8405B3EAE3FD}" type="pres">
      <dgm:prSet presAssocID="{977E215D-A4C4-4C65-87BE-5756535A222D}" presName="tx1" presStyleLbl="revTx" presStyleIdx="1" presStyleCnt="2"/>
      <dgm:spPr/>
    </dgm:pt>
    <dgm:pt modelId="{252C9E06-6E9A-4145-9DA0-048229EE39CD}" type="pres">
      <dgm:prSet presAssocID="{977E215D-A4C4-4C65-87BE-5756535A222D}" presName="vert1" presStyleCnt="0"/>
      <dgm:spPr/>
    </dgm:pt>
  </dgm:ptLst>
  <dgm:cxnLst>
    <dgm:cxn modelId="{6434EE1A-8EF4-431E-9F7F-DCD974BCE08A}" srcId="{17DA42A8-0969-4E5F-85D4-EF2813A78264}" destId="{F832513F-C265-4B42-852E-71E7A4BA9744}" srcOrd="0" destOrd="0" parTransId="{B12F79F5-FBC3-414A-8DFF-48EBCA772F98}" sibTransId="{66D8DA8C-3F9A-4ACA-AA53-4D137B7312A4}"/>
    <dgm:cxn modelId="{6E1CAF1E-2DDC-4F33-B2F9-77E82AF29C06}" srcId="{17DA42A8-0969-4E5F-85D4-EF2813A78264}" destId="{977E215D-A4C4-4C65-87BE-5756535A222D}" srcOrd="1" destOrd="0" parTransId="{3AB1D184-533C-4514-B7C5-885920FDEF94}" sibTransId="{CBBB9F08-5762-4470-8713-7A6D52493378}"/>
    <dgm:cxn modelId="{7986195E-B17C-4063-AA74-2CDB32D10269}" type="presOf" srcId="{977E215D-A4C4-4C65-87BE-5756535A222D}" destId="{1E4727A2-8E0D-4AAA-8B8D-8405B3EAE3FD}" srcOrd="0" destOrd="0" presId="urn:microsoft.com/office/officeart/2008/layout/LinedList"/>
    <dgm:cxn modelId="{84DA787B-805F-49C1-9004-AAE1DF459DBB}" type="presOf" srcId="{17DA42A8-0969-4E5F-85D4-EF2813A78264}" destId="{8FBF6B95-60B0-4752-B8A3-F0A3F252483F}" srcOrd="0" destOrd="0" presId="urn:microsoft.com/office/officeart/2008/layout/LinedList"/>
    <dgm:cxn modelId="{5988A280-688F-44A5-B03B-55DCB662B1DB}" type="presOf" srcId="{F832513F-C265-4B42-852E-71E7A4BA9744}" destId="{BEDDF5EE-B4A4-4AD1-894B-0AECD8A830D0}" srcOrd="0" destOrd="0" presId="urn:microsoft.com/office/officeart/2008/layout/LinedList"/>
    <dgm:cxn modelId="{C280005B-754D-4E7B-84F6-D065BF96E9FC}" type="presParOf" srcId="{8FBF6B95-60B0-4752-B8A3-F0A3F252483F}" destId="{D15DA982-9F39-415A-BA27-FE1417F1D2FA}" srcOrd="0" destOrd="0" presId="urn:microsoft.com/office/officeart/2008/layout/LinedList"/>
    <dgm:cxn modelId="{70B1F342-E5CF-4162-ADF0-3B49A21999E3}" type="presParOf" srcId="{8FBF6B95-60B0-4752-B8A3-F0A3F252483F}" destId="{2848ABF4-B348-46D3-B081-D897B9E4AC26}" srcOrd="1" destOrd="0" presId="urn:microsoft.com/office/officeart/2008/layout/LinedList"/>
    <dgm:cxn modelId="{D21C80CF-A767-4A11-AF8C-BD8140519B3E}" type="presParOf" srcId="{2848ABF4-B348-46D3-B081-D897B9E4AC26}" destId="{BEDDF5EE-B4A4-4AD1-894B-0AECD8A830D0}" srcOrd="0" destOrd="0" presId="urn:microsoft.com/office/officeart/2008/layout/LinedList"/>
    <dgm:cxn modelId="{99805180-0C6F-49D3-83A0-32120E7DA317}" type="presParOf" srcId="{2848ABF4-B348-46D3-B081-D897B9E4AC26}" destId="{7765A9E4-C8E9-418F-94E2-8E8605B63B87}" srcOrd="1" destOrd="0" presId="urn:microsoft.com/office/officeart/2008/layout/LinedList"/>
    <dgm:cxn modelId="{9FBE2945-7BA6-46E6-9542-BD9AE7B7163C}" type="presParOf" srcId="{8FBF6B95-60B0-4752-B8A3-F0A3F252483F}" destId="{94340E3D-6D4D-4148-AEE6-5C33A578F0BC}" srcOrd="2" destOrd="0" presId="urn:microsoft.com/office/officeart/2008/layout/LinedList"/>
    <dgm:cxn modelId="{16CE895F-F9B4-4142-95FD-321CA9BB8ACB}" type="presParOf" srcId="{8FBF6B95-60B0-4752-B8A3-F0A3F252483F}" destId="{01D7274A-6D3C-4C99-BAE2-9FFADAB5EC87}" srcOrd="3" destOrd="0" presId="urn:microsoft.com/office/officeart/2008/layout/LinedList"/>
    <dgm:cxn modelId="{0A4E71B8-7C3A-4592-8DEB-5DF3317B54A4}" type="presParOf" srcId="{01D7274A-6D3C-4C99-BAE2-9FFADAB5EC87}" destId="{1E4727A2-8E0D-4AAA-8B8D-8405B3EAE3FD}" srcOrd="0" destOrd="0" presId="urn:microsoft.com/office/officeart/2008/layout/LinedList"/>
    <dgm:cxn modelId="{B11D7762-1DBD-4240-8F93-FDE32CA9CD15}" type="presParOf" srcId="{01D7274A-6D3C-4C99-BAE2-9FFADAB5EC87}" destId="{252C9E06-6E9A-4145-9DA0-048229EE39CD}"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17DA42A8-0969-4E5F-85D4-EF2813A78264}"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F832513F-C265-4B42-852E-71E7A4BA9744}">
      <dgm:prSet custT="1"/>
      <dgm:spPr/>
      <dgm:t>
        <a:bodyPr/>
        <a:lstStyle/>
        <a:p>
          <a:pPr algn="just" rtl="1"/>
          <a:r>
            <a:rPr lang="ar-EG" sz="3600" b="1" u="sng" dirty="0">
              <a:solidFill>
                <a:schemeClr val="accent5"/>
              </a:solidFill>
              <a:latin typeface="Sakkal Majalla" panose="02000000000000000000" pitchFamily="2" charset="-78"/>
              <a:cs typeface="Sakkal Majalla" panose="02000000000000000000" pitchFamily="2" charset="-78"/>
            </a:rPr>
            <a:t>أخطاء القياس: </a:t>
          </a:r>
        </a:p>
        <a:p>
          <a:pPr algn="just" rtl="1"/>
          <a:r>
            <a:rPr lang="ar-EG" sz="3600" b="1" u="none" dirty="0">
              <a:solidFill>
                <a:schemeClr val="bg1"/>
              </a:solidFill>
              <a:latin typeface="Sakkal Majalla" panose="02000000000000000000" pitchFamily="2" charset="-78"/>
              <a:cs typeface="Sakkal Majalla" panose="02000000000000000000" pitchFamily="2" charset="-78"/>
            </a:rPr>
            <a:t>تتمثل في عدم إعطاء معلومة حقيقية من قبل المستجوب عند تعبئة الاستبيان ، أو عند إجابة السؤال المباشر الموجه إليه. </a:t>
          </a:r>
        </a:p>
        <a:p>
          <a:pPr algn="just" rtl="1"/>
          <a:endParaRPr lang="ar-EG" sz="2800" dirty="0">
            <a:solidFill>
              <a:schemeClr val="bg1"/>
            </a:solidFill>
            <a:latin typeface="Sakkal Majalla" panose="02000000000000000000" pitchFamily="2" charset="-78"/>
            <a:cs typeface="Sakkal Majalla" panose="02000000000000000000" pitchFamily="2" charset="-78"/>
          </a:endParaRPr>
        </a:p>
      </dgm:t>
    </dgm:pt>
    <dgm:pt modelId="{B12F79F5-FBC3-414A-8DFF-48EBCA772F98}" type="parTrans" cxnId="{6434EE1A-8EF4-431E-9F7F-DCD974BCE08A}">
      <dgm:prSet/>
      <dgm:spPr/>
      <dgm:t>
        <a:bodyPr/>
        <a:lstStyle/>
        <a:p>
          <a:pPr rtl="1"/>
          <a:endParaRPr lang="ar-EG"/>
        </a:p>
      </dgm:t>
    </dgm:pt>
    <dgm:pt modelId="{66D8DA8C-3F9A-4ACA-AA53-4D137B7312A4}" type="sibTrans" cxnId="{6434EE1A-8EF4-431E-9F7F-DCD974BCE08A}">
      <dgm:prSet/>
      <dgm:spPr/>
      <dgm:t>
        <a:bodyPr/>
        <a:lstStyle/>
        <a:p>
          <a:pPr rtl="1"/>
          <a:endParaRPr lang="ar-EG"/>
        </a:p>
      </dgm:t>
    </dgm:pt>
    <dgm:pt modelId="{977E215D-A4C4-4C65-87BE-5756535A222D}">
      <dgm:prSet custT="1"/>
      <dgm:spPr/>
      <dgm:t>
        <a:bodyPr/>
        <a:lstStyle/>
        <a:p>
          <a:pPr algn="just" rtl="1"/>
          <a:r>
            <a:rPr lang="ar-EG" sz="3600" b="1" u="sng" dirty="0">
              <a:solidFill>
                <a:schemeClr val="accent5"/>
              </a:solidFill>
              <a:latin typeface="Sakkal Majalla" panose="02000000000000000000" pitchFamily="2" charset="-78"/>
              <a:cs typeface="Sakkal Majalla" panose="02000000000000000000" pitchFamily="2" charset="-78"/>
            </a:rPr>
            <a:t>أخطاء العمليات : </a:t>
          </a:r>
        </a:p>
        <a:p>
          <a:pPr algn="just" rtl="1"/>
          <a:r>
            <a:rPr lang="ar-EG" sz="3600" b="1" u="none" dirty="0">
              <a:solidFill>
                <a:schemeClr val="bg1"/>
              </a:solidFill>
              <a:latin typeface="Sakkal Majalla" panose="02000000000000000000" pitchFamily="2" charset="-78"/>
              <a:cs typeface="Sakkal Majalla" panose="02000000000000000000" pitchFamily="2" charset="-78"/>
            </a:rPr>
            <a:t>تحدث خلال الترميز ، الادخال ، التبويب ، والجدولة  عند تفريغ الاستبيانات على الحاسب الآلي. </a:t>
          </a:r>
        </a:p>
        <a:p>
          <a:pPr algn="just" rtl="1"/>
          <a:endParaRPr lang="ar-EG" sz="3000" dirty="0">
            <a:solidFill>
              <a:schemeClr val="bg1"/>
            </a:solidFill>
            <a:latin typeface="Sakkal Majalla" panose="02000000000000000000" pitchFamily="2" charset="-78"/>
            <a:cs typeface="Sakkal Majalla" panose="02000000000000000000" pitchFamily="2" charset="-78"/>
          </a:endParaRPr>
        </a:p>
      </dgm:t>
    </dgm:pt>
    <dgm:pt modelId="{3AB1D184-533C-4514-B7C5-885920FDEF94}" type="parTrans" cxnId="{6E1CAF1E-2DDC-4F33-B2F9-77E82AF29C06}">
      <dgm:prSet/>
      <dgm:spPr/>
      <dgm:t>
        <a:bodyPr/>
        <a:lstStyle/>
        <a:p>
          <a:pPr rtl="1"/>
          <a:endParaRPr lang="ar-EG"/>
        </a:p>
      </dgm:t>
    </dgm:pt>
    <dgm:pt modelId="{CBBB9F08-5762-4470-8713-7A6D52493378}" type="sibTrans" cxnId="{6E1CAF1E-2DDC-4F33-B2F9-77E82AF29C06}">
      <dgm:prSet/>
      <dgm:spPr/>
      <dgm:t>
        <a:bodyPr/>
        <a:lstStyle/>
        <a:p>
          <a:pPr rtl="1"/>
          <a:endParaRPr lang="ar-EG"/>
        </a:p>
      </dgm:t>
    </dgm:pt>
    <dgm:pt modelId="{8FBF6B95-60B0-4752-B8A3-F0A3F252483F}" type="pres">
      <dgm:prSet presAssocID="{17DA42A8-0969-4E5F-85D4-EF2813A78264}" presName="vert0" presStyleCnt="0">
        <dgm:presLayoutVars>
          <dgm:dir/>
          <dgm:animOne val="branch"/>
          <dgm:animLvl val="lvl"/>
        </dgm:presLayoutVars>
      </dgm:prSet>
      <dgm:spPr/>
    </dgm:pt>
    <dgm:pt modelId="{D15DA982-9F39-415A-BA27-FE1417F1D2FA}" type="pres">
      <dgm:prSet presAssocID="{F832513F-C265-4B42-852E-71E7A4BA9744}" presName="thickLine" presStyleLbl="alignNode1" presStyleIdx="0" presStyleCnt="2"/>
      <dgm:spPr/>
    </dgm:pt>
    <dgm:pt modelId="{2848ABF4-B348-46D3-B081-D897B9E4AC26}" type="pres">
      <dgm:prSet presAssocID="{F832513F-C265-4B42-852E-71E7A4BA9744}" presName="horz1" presStyleCnt="0"/>
      <dgm:spPr/>
    </dgm:pt>
    <dgm:pt modelId="{BEDDF5EE-B4A4-4AD1-894B-0AECD8A830D0}" type="pres">
      <dgm:prSet presAssocID="{F832513F-C265-4B42-852E-71E7A4BA9744}" presName="tx1" presStyleLbl="revTx" presStyleIdx="0" presStyleCnt="2"/>
      <dgm:spPr/>
    </dgm:pt>
    <dgm:pt modelId="{7765A9E4-C8E9-418F-94E2-8E8605B63B87}" type="pres">
      <dgm:prSet presAssocID="{F832513F-C265-4B42-852E-71E7A4BA9744}" presName="vert1" presStyleCnt="0"/>
      <dgm:spPr/>
    </dgm:pt>
    <dgm:pt modelId="{94340E3D-6D4D-4148-AEE6-5C33A578F0BC}" type="pres">
      <dgm:prSet presAssocID="{977E215D-A4C4-4C65-87BE-5756535A222D}" presName="thickLine" presStyleLbl="alignNode1" presStyleIdx="1" presStyleCnt="2"/>
      <dgm:spPr/>
    </dgm:pt>
    <dgm:pt modelId="{01D7274A-6D3C-4C99-BAE2-9FFADAB5EC87}" type="pres">
      <dgm:prSet presAssocID="{977E215D-A4C4-4C65-87BE-5756535A222D}" presName="horz1" presStyleCnt="0"/>
      <dgm:spPr/>
    </dgm:pt>
    <dgm:pt modelId="{1E4727A2-8E0D-4AAA-8B8D-8405B3EAE3FD}" type="pres">
      <dgm:prSet presAssocID="{977E215D-A4C4-4C65-87BE-5756535A222D}" presName="tx1" presStyleLbl="revTx" presStyleIdx="1" presStyleCnt="2"/>
      <dgm:spPr/>
    </dgm:pt>
    <dgm:pt modelId="{252C9E06-6E9A-4145-9DA0-048229EE39CD}" type="pres">
      <dgm:prSet presAssocID="{977E215D-A4C4-4C65-87BE-5756535A222D}" presName="vert1" presStyleCnt="0"/>
      <dgm:spPr/>
    </dgm:pt>
  </dgm:ptLst>
  <dgm:cxnLst>
    <dgm:cxn modelId="{6434EE1A-8EF4-431E-9F7F-DCD974BCE08A}" srcId="{17DA42A8-0969-4E5F-85D4-EF2813A78264}" destId="{F832513F-C265-4B42-852E-71E7A4BA9744}" srcOrd="0" destOrd="0" parTransId="{B12F79F5-FBC3-414A-8DFF-48EBCA772F98}" sibTransId="{66D8DA8C-3F9A-4ACA-AA53-4D137B7312A4}"/>
    <dgm:cxn modelId="{6E1CAF1E-2DDC-4F33-B2F9-77E82AF29C06}" srcId="{17DA42A8-0969-4E5F-85D4-EF2813A78264}" destId="{977E215D-A4C4-4C65-87BE-5756535A222D}" srcOrd="1" destOrd="0" parTransId="{3AB1D184-533C-4514-B7C5-885920FDEF94}" sibTransId="{CBBB9F08-5762-4470-8713-7A6D52493378}"/>
    <dgm:cxn modelId="{7986195E-B17C-4063-AA74-2CDB32D10269}" type="presOf" srcId="{977E215D-A4C4-4C65-87BE-5756535A222D}" destId="{1E4727A2-8E0D-4AAA-8B8D-8405B3EAE3FD}" srcOrd="0" destOrd="0" presId="urn:microsoft.com/office/officeart/2008/layout/LinedList"/>
    <dgm:cxn modelId="{84DA787B-805F-49C1-9004-AAE1DF459DBB}" type="presOf" srcId="{17DA42A8-0969-4E5F-85D4-EF2813A78264}" destId="{8FBF6B95-60B0-4752-B8A3-F0A3F252483F}" srcOrd="0" destOrd="0" presId="urn:microsoft.com/office/officeart/2008/layout/LinedList"/>
    <dgm:cxn modelId="{5988A280-688F-44A5-B03B-55DCB662B1DB}" type="presOf" srcId="{F832513F-C265-4B42-852E-71E7A4BA9744}" destId="{BEDDF5EE-B4A4-4AD1-894B-0AECD8A830D0}" srcOrd="0" destOrd="0" presId="urn:microsoft.com/office/officeart/2008/layout/LinedList"/>
    <dgm:cxn modelId="{C280005B-754D-4E7B-84F6-D065BF96E9FC}" type="presParOf" srcId="{8FBF6B95-60B0-4752-B8A3-F0A3F252483F}" destId="{D15DA982-9F39-415A-BA27-FE1417F1D2FA}" srcOrd="0" destOrd="0" presId="urn:microsoft.com/office/officeart/2008/layout/LinedList"/>
    <dgm:cxn modelId="{70B1F342-E5CF-4162-ADF0-3B49A21999E3}" type="presParOf" srcId="{8FBF6B95-60B0-4752-B8A3-F0A3F252483F}" destId="{2848ABF4-B348-46D3-B081-D897B9E4AC26}" srcOrd="1" destOrd="0" presId="urn:microsoft.com/office/officeart/2008/layout/LinedList"/>
    <dgm:cxn modelId="{D21C80CF-A767-4A11-AF8C-BD8140519B3E}" type="presParOf" srcId="{2848ABF4-B348-46D3-B081-D897B9E4AC26}" destId="{BEDDF5EE-B4A4-4AD1-894B-0AECD8A830D0}" srcOrd="0" destOrd="0" presId="urn:microsoft.com/office/officeart/2008/layout/LinedList"/>
    <dgm:cxn modelId="{99805180-0C6F-49D3-83A0-32120E7DA317}" type="presParOf" srcId="{2848ABF4-B348-46D3-B081-D897B9E4AC26}" destId="{7765A9E4-C8E9-418F-94E2-8E8605B63B87}" srcOrd="1" destOrd="0" presId="urn:microsoft.com/office/officeart/2008/layout/LinedList"/>
    <dgm:cxn modelId="{9FBE2945-7BA6-46E6-9542-BD9AE7B7163C}" type="presParOf" srcId="{8FBF6B95-60B0-4752-B8A3-F0A3F252483F}" destId="{94340E3D-6D4D-4148-AEE6-5C33A578F0BC}" srcOrd="2" destOrd="0" presId="urn:microsoft.com/office/officeart/2008/layout/LinedList"/>
    <dgm:cxn modelId="{16CE895F-F9B4-4142-95FD-321CA9BB8ACB}" type="presParOf" srcId="{8FBF6B95-60B0-4752-B8A3-F0A3F252483F}" destId="{01D7274A-6D3C-4C99-BAE2-9FFADAB5EC87}" srcOrd="3" destOrd="0" presId="urn:microsoft.com/office/officeart/2008/layout/LinedList"/>
    <dgm:cxn modelId="{0A4E71B8-7C3A-4592-8DEB-5DF3317B54A4}" type="presParOf" srcId="{01D7274A-6D3C-4C99-BAE2-9FFADAB5EC87}" destId="{1E4727A2-8E0D-4AAA-8B8D-8405B3EAE3FD}" srcOrd="0" destOrd="0" presId="urn:microsoft.com/office/officeart/2008/layout/LinedList"/>
    <dgm:cxn modelId="{B11D7762-1DBD-4240-8F93-FDE32CA9CD15}" type="presParOf" srcId="{01D7274A-6D3C-4C99-BAE2-9FFADAB5EC87}" destId="{252C9E06-6E9A-4145-9DA0-048229EE39CD}"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B5F735-D3E1-4181-A482-4304151B5F28}">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964CA1E-518E-4BF9-9325-224774753BFA}">
      <dsp:nvSpPr>
        <dsp:cNvPr id="0" name=""/>
        <dsp:cNvSpPr/>
      </dsp:nvSpPr>
      <dsp:spPr>
        <a:xfrm>
          <a:off x="0" y="0"/>
          <a:ext cx="10515600" cy="217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just" defTabSz="1778000" rtl="1">
            <a:lnSpc>
              <a:spcPct val="90000"/>
            </a:lnSpc>
            <a:spcBef>
              <a:spcPct val="0"/>
            </a:spcBef>
            <a:spcAft>
              <a:spcPct val="35000"/>
            </a:spcAft>
            <a:buNone/>
          </a:pPr>
          <a:r>
            <a:rPr lang="ar-EG" sz="4000" kern="1200" dirty="0">
              <a:solidFill>
                <a:schemeClr val="bg1"/>
              </a:solidFill>
              <a:latin typeface="Sakkal Majalla" panose="02000000000000000000" pitchFamily="2" charset="-78"/>
              <a:cs typeface="Sakkal Majalla" panose="02000000000000000000" pitchFamily="2" charset="-78"/>
            </a:rPr>
            <a:t>عملية اختيار عدد كاف من عناصر المجتمع بحيث يتمكن الباحث من خلال دراسته للعينة  المختارة وفهم خصائصها من تعميم هذه الخصائص على عناصر المجتمع الأصلي. </a:t>
          </a:r>
        </a:p>
      </dsp:txBody>
      <dsp:txXfrm>
        <a:off x="0" y="0"/>
        <a:ext cx="10515600" cy="2175669"/>
      </dsp:txXfrm>
    </dsp:sp>
    <dsp:sp modelId="{3433E742-6500-44F9-93E7-7AFBED870723}">
      <dsp:nvSpPr>
        <dsp:cNvPr id="0" name=""/>
        <dsp:cNvSpPr/>
      </dsp:nvSpPr>
      <dsp:spPr>
        <a:xfrm>
          <a:off x="0" y="217566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7347EFB-4855-4AA8-B821-718E89D0CD4F}">
      <dsp:nvSpPr>
        <dsp:cNvPr id="0" name=""/>
        <dsp:cNvSpPr/>
      </dsp:nvSpPr>
      <dsp:spPr>
        <a:xfrm>
          <a:off x="0" y="2175669"/>
          <a:ext cx="10515600" cy="217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r" defTabSz="1778000" rtl="1">
            <a:lnSpc>
              <a:spcPct val="90000"/>
            </a:lnSpc>
            <a:spcBef>
              <a:spcPct val="0"/>
            </a:spcBef>
            <a:spcAft>
              <a:spcPct val="35000"/>
            </a:spcAft>
            <a:buNone/>
          </a:pPr>
          <a:r>
            <a:rPr lang="ar-EG" sz="4000" kern="1200" dirty="0">
              <a:solidFill>
                <a:schemeClr val="bg1"/>
              </a:solidFill>
              <a:latin typeface="Sakkal Majalla" panose="02000000000000000000" pitchFamily="2" charset="-78"/>
              <a:cs typeface="Sakkal Majalla" panose="02000000000000000000" pitchFamily="2" charset="-78"/>
            </a:rPr>
            <a:t>ناتج عملية المعاينة هو العينة </a:t>
          </a:r>
          <a:r>
            <a:rPr lang="en-US" sz="4000" kern="1200" dirty="0">
              <a:solidFill>
                <a:schemeClr val="bg1"/>
              </a:solidFill>
              <a:latin typeface="Sakkal Majalla" panose="02000000000000000000" pitchFamily="2" charset="-78"/>
              <a:cs typeface="Sakkal Majalla" panose="02000000000000000000" pitchFamily="2" charset="-78"/>
            </a:rPr>
            <a:t> (Sample ) </a:t>
          </a:r>
          <a:r>
            <a:rPr lang="ar-EG" sz="4000" kern="1200" dirty="0">
              <a:solidFill>
                <a:schemeClr val="bg1"/>
              </a:solidFill>
              <a:latin typeface="Sakkal Majalla" panose="02000000000000000000" pitchFamily="2" charset="-78"/>
              <a:cs typeface="Sakkal Majalla" panose="02000000000000000000" pitchFamily="2" charset="-78"/>
            </a:rPr>
            <a:t>المرغوب بها. </a:t>
          </a:r>
        </a:p>
      </dsp:txBody>
      <dsp:txXfrm>
        <a:off x="0" y="2175669"/>
        <a:ext cx="10515600" cy="217566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F4063E-0C1B-4E0E-9ED5-F8C975A27231}">
      <dsp:nvSpPr>
        <dsp:cNvPr id="0" name=""/>
        <dsp:cNvSpPr/>
      </dsp:nvSpPr>
      <dsp:spPr>
        <a:xfrm>
          <a:off x="8650410" y="2495530"/>
          <a:ext cx="1091094" cy="2633199"/>
        </a:xfrm>
        <a:custGeom>
          <a:avLst/>
          <a:gdLst/>
          <a:ahLst/>
          <a:cxnLst/>
          <a:rect l="0" t="0" r="0" b="0"/>
          <a:pathLst>
            <a:path>
              <a:moveTo>
                <a:pt x="1091094" y="0"/>
              </a:moveTo>
              <a:lnTo>
                <a:pt x="1091094" y="2633199"/>
              </a:lnTo>
              <a:lnTo>
                <a:pt x="0" y="2633199"/>
              </a:lnTo>
            </a:path>
          </a:pathLst>
        </a:custGeom>
        <a:noFill/>
        <a:ln w="6350" cap="flat" cmpd="sng" algn="ctr">
          <a:solidFill>
            <a:schemeClr val="accent2"/>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A225D87E-F9CE-4A2B-824C-C720C07B5B10}">
      <dsp:nvSpPr>
        <dsp:cNvPr id="0" name=""/>
        <dsp:cNvSpPr/>
      </dsp:nvSpPr>
      <dsp:spPr>
        <a:xfrm>
          <a:off x="8814177" y="2495530"/>
          <a:ext cx="927327" cy="1832731"/>
        </a:xfrm>
        <a:custGeom>
          <a:avLst/>
          <a:gdLst/>
          <a:ahLst/>
          <a:cxnLst/>
          <a:rect l="0" t="0" r="0" b="0"/>
          <a:pathLst>
            <a:path>
              <a:moveTo>
                <a:pt x="927327" y="0"/>
              </a:moveTo>
              <a:lnTo>
                <a:pt x="927327" y="1832731"/>
              </a:lnTo>
              <a:lnTo>
                <a:pt x="0" y="1832731"/>
              </a:lnTo>
            </a:path>
          </a:pathLst>
        </a:custGeom>
        <a:noFill/>
        <a:ln w="6350" cap="flat" cmpd="sng" algn="ctr">
          <a:solidFill>
            <a:schemeClr val="accent2"/>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8E55DB31-B5AE-4A51-B432-169085C71CF7}">
      <dsp:nvSpPr>
        <dsp:cNvPr id="0" name=""/>
        <dsp:cNvSpPr/>
      </dsp:nvSpPr>
      <dsp:spPr>
        <a:xfrm>
          <a:off x="8735406" y="2495530"/>
          <a:ext cx="1006099" cy="1055356"/>
        </a:xfrm>
        <a:custGeom>
          <a:avLst/>
          <a:gdLst/>
          <a:ahLst/>
          <a:cxnLst/>
          <a:rect l="0" t="0" r="0" b="0"/>
          <a:pathLst>
            <a:path>
              <a:moveTo>
                <a:pt x="1006099" y="0"/>
              </a:moveTo>
              <a:lnTo>
                <a:pt x="1006099" y="1055356"/>
              </a:lnTo>
              <a:lnTo>
                <a:pt x="0" y="1055356"/>
              </a:lnTo>
            </a:path>
          </a:pathLst>
        </a:custGeom>
        <a:noFill/>
        <a:ln w="6350" cap="flat" cmpd="sng" algn="ctr">
          <a:solidFill>
            <a:schemeClr val="accent2"/>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589DFA4F-2C09-4644-92DE-A924EAB227F8}">
      <dsp:nvSpPr>
        <dsp:cNvPr id="0" name=""/>
        <dsp:cNvSpPr/>
      </dsp:nvSpPr>
      <dsp:spPr>
        <a:xfrm>
          <a:off x="8804761" y="2495530"/>
          <a:ext cx="936743" cy="326271"/>
        </a:xfrm>
        <a:custGeom>
          <a:avLst/>
          <a:gdLst/>
          <a:ahLst/>
          <a:cxnLst/>
          <a:rect l="0" t="0" r="0" b="0"/>
          <a:pathLst>
            <a:path>
              <a:moveTo>
                <a:pt x="936743" y="0"/>
              </a:moveTo>
              <a:lnTo>
                <a:pt x="936743" y="326271"/>
              </a:lnTo>
              <a:lnTo>
                <a:pt x="0" y="326271"/>
              </a:lnTo>
            </a:path>
          </a:pathLst>
        </a:custGeom>
        <a:noFill/>
        <a:ln w="6350" cap="flat" cmpd="sng" algn="ctr">
          <a:solidFill>
            <a:schemeClr val="accent2"/>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F6454902-37C5-4977-A12F-81DB7191C6FD}">
      <dsp:nvSpPr>
        <dsp:cNvPr id="0" name=""/>
        <dsp:cNvSpPr/>
      </dsp:nvSpPr>
      <dsp:spPr>
        <a:xfrm>
          <a:off x="8492411" y="1713537"/>
          <a:ext cx="1249093" cy="159188"/>
        </a:xfrm>
        <a:custGeom>
          <a:avLst/>
          <a:gdLst/>
          <a:ahLst/>
          <a:cxnLst/>
          <a:rect l="0" t="0" r="0" b="0"/>
          <a:pathLst>
            <a:path>
              <a:moveTo>
                <a:pt x="0" y="0"/>
              </a:moveTo>
              <a:lnTo>
                <a:pt x="0" y="61247"/>
              </a:lnTo>
              <a:lnTo>
                <a:pt x="1249093" y="61247"/>
              </a:lnTo>
              <a:lnTo>
                <a:pt x="1249093" y="159188"/>
              </a:lnTo>
            </a:path>
          </a:pathLst>
        </a:custGeom>
        <a:noFill/>
        <a:ln w="6350" cap="flat" cmpd="sng" algn="ctr">
          <a:solidFill>
            <a:schemeClr val="accent2"/>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9775D25C-39C8-4093-B47E-9980B066257A}">
      <dsp:nvSpPr>
        <dsp:cNvPr id="0" name=""/>
        <dsp:cNvSpPr/>
      </dsp:nvSpPr>
      <dsp:spPr>
        <a:xfrm>
          <a:off x="5518264" y="2607128"/>
          <a:ext cx="309310" cy="796333"/>
        </a:xfrm>
        <a:custGeom>
          <a:avLst/>
          <a:gdLst/>
          <a:ahLst/>
          <a:cxnLst/>
          <a:rect l="0" t="0" r="0" b="0"/>
          <a:pathLst>
            <a:path>
              <a:moveTo>
                <a:pt x="0" y="0"/>
              </a:moveTo>
              <a:lnTo>
                <a:pt x="0" y="796333"/>
              </a:lnTo>
              <a:lnTo>
                <a:pt x="309310" y="796333"/>
              </a:lnTo>
            </a:path>
          </a:pathLst>
        </a:custGeom>
        <a:noFill/>
        <a:ln w="6350" cap="flat" cmpd="sng" algn="ctr">
          <a:solidFill>
            <a:schemeClr val="accent2"/>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BA027E95-8099-4DBE-B2A2-3E570553A3F1}">
      <dsp:nvSpPr>
        <dsp:cNvPr id="0" name=""/>
        <dsp:cNvSpPr/>
      </dsp:nvSpPr>
      <dsp:spPr>
        <a:xfrm>
          <a:off x="5518264" y="1713537"/>
          <a:ext cx="2974146" cy="208444"/>
        </a:xfrm>
        <a:custGeom>
          <a:avLst/>
          <a:gdLst/>
          <a:ahLst/>
          <a:cxnLst/>
          <a:rect l="0" t="0" r="0" b="0"/>
          <a:pathLst>
            <a:path>
              <a:moveTo>
                <a:pt x="2974146" y="0"/>
              </a:moveTo>
              <a:lnTo>
                <a:pt x="2974146" y="110503"/>
              </a:lnTo>
              <a:lnTo>
                <a:pt x="0" y="110503"/>
              </a:lnTo>
              <a:lnTo>
                <a:pt x="0" y="208444"/>
              </a:lnTo>
            </a:path>
          </a:pathLst>
        </a:custGeom>
        <a:noFill/>
        <a:ln w="6350" cap="flat" cmpd="sng" algn="ctr">
          <a:solidFill>
            <a:schemeClr val="accent2"/>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12887DE9-D9D6-4044-8F4B-583CFDCB58AC}">
      <dsp:nvSpPr>
        <dsp:cNvPr id="0" name=""/>
        <dsp:cNvSpPr/>
      </dsp:nvSpPr>
      <dsp:spPr>
        <a:xfrm>
          <a:off x="5040817" y="679062"/>
          <a:ext cx="3451593" cy="170754"/>
        </a:xfrm>
        <a:custGeom>
          <a:avLst/>
          <a:gdLst/>
          <a:ahLst/>
          <a:cxnLst/>
          <a:rect l="0" t="0" r="0" b="0"/>
          <a:pathLst>
            <a:path>
              <a:moveTo>
                <a:pt x="0" y="0"/>
              </a:moveTo>
              <a:lnTo>
                <a:pt x="0" y="72814"/>
              </a:lnTo>
              <a:lnTo>
                <a:pt x="3451593" y="72814"/>
              </a:lnTo>
              <a:lnTo>
                <a:pt x="3451593" y="170754"/>
              </a:lnTo>
            </a:path>
          </a:pathLst>
        </a:custGeom>
        <a:noFill/>
        <a:ln w="6350" cap="flat" cmpd="sng" algn="ctr">
          <a:solidFill>
            <a:schemeClr val="accent2"/>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4D86CBBD-BF32-49E5-97D0-2D8CE4BF4B08}">
      <dsp:nvSpPr>
        <dsp:cNvPr id="0" name=""/>
        <dsp:cNvSpPr/>
      </dsp:nvSpPr>
      <dsp:spPr>
        <a:xfrm>
          <a:off x="1084917" y="1456123"/>
          <a:ext cx="1713949" cy="3345898"/>
        </a:xfrm>
        <a:custGeom>
          <a:avLst/>
          <a:gdLst/>
          <a:ahLst/>
          <a:cxnLst/>
          <a:rect l="0" t="0" r="0" b="0"/>
          <a:pathLst>
            <a:path>
              <a:moveTo>
                <a:pt x="0" y="0"/>
              </a:moveTo>
              <a:lnTo>
                <a:pt x="0" y="3345898"/>
              </a:lnTo>
              <a:lnTo>
                <a:pt x="1713949" y="3345898"/>
              </a:lnTo>
            </a:path>
          </a:pathLst>
        </a:custGeom>
        <a:noFill/>
        <a:ln w="6350" cap="flat" cmpd="sng" algn="ctr">
          <a:solidFill>
            <a:schemeClr val="accent2"/>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AF7994C1-D92E-4641-9D42-FD0F3EA04EA2}">
      <dsp:nvSpPr>
        <dsp:cNvPr id="0" name=""/>
        <dsp:cNvSpPr/>
      </dsp:nvSpPr>
      <dsp:spPr>
        <a:xfrm>
          <a:off x="1084917" y="1456123"/>
          <a:ext cx="1674448" cy="2341930"/>
        </a:xfrm>
        <a:custGeom>
          <a:avLst/>
          <a:gdLst/>
          <a:ahLst/>
          <a:cxnLst/>
          <a:rect l="0" t="0" r="0" b="0"/>
          <a:pathLst>
            <a:path>
              <a:moveTo>
                <a:pt x="0" y="0"/>
              </a:moveTo>
              <a:lnTo>
                <a:pt x="0" y="2341930"/>
              </a:lnTo>
              <a:lnTo>
                <a:pt x="1674448" y="2341930"/>
              </a:lnTo>
            </a:path>
          </a:pathLst>
        </a:custGeom>
        <a:noFill/>
        <a:ln w="6350" cap="flat" cmpd="sng" algn="ctr">
          <a:solidFill>
            <a:schemeClr val="accent2"/>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9D466D25-F1D7-4D44-A4E2-BB9326E6A3D8}">
      <dsp:nvSpPr>
        <dsp:cNvPr id="0" name=""/>
        <dsp:cNvSpPr/>
      </dsp:nvSpPr>
      <dsp:spPr>
        <a:xfrm>
          <a:off x="1084917" y="1456123"/>
          <a:ext cx="1605782" cy="1142729"/>
        </a:xfrm>
        <a:custGeom>
          <a:avLst/>
          <a:gdLst/>
          <a:ahLst/>
          <a:cxnLst/>
          <a:rect l="0" t="0" r="0" b="0"/>
          <a:pathLst>
            <a:path>
              <a:moveTo>
                <a:pt x="0" y="0"/>
              </a:moveTo>
              <a:lnTo>
                <a:pt x="0" y="1142729"/>
              </a:lnTo>
              <a:lnTo>
                <a:pt x="1605782" y="1142729"/>
              </a:lnTo>
            </a:path>
          </a:pathLst>
        </a:custGeom>
        <a:noFill/>
        <a:ln w="6350" cap="flat" cmpd="sng" algn="ctr">
          <a:solidFill>
            <a:schemeClr val="accent2"/>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955761DF-C4AE-4120-AB13-A6863B3B3435}">
      <dsp:nvSpPr>
        <dsp:cNvPr id="0" name=""/>
        <dsp:cNvSpPr/>
      </dsp:nvSpPr>
      <dsp:spPr>
        <a:xfrm>
          <a:off x="1084917" y="1456123"/>
          <a:ext cx="1479840" cy="324477"/>
        </a:xfrm>
        <a:custGeom>
          <a:avLst/>
          <a:gdLst/>
          <a:ahLst/>
          <a:cxnLst/>
          <a:rect l="0" t="0" r="0" b="0"/>
          <a:pathLst>
            <a:path>
              <a:moveTo>
                <a:pt x="0" y="0"/>
              </a:moveTo>
              <a:lnTo>
                <a:pt x="0" y="324477"/>
              </a:lnTo>
              <a:lnTo>
                <a:pt x="1479840" y="324477"/>
              </a:lnTo>
            </a:path>
          </a:pathLst>
        </a:custGeom>
        <a:noFill/>
        <a:ln w="6350" cap="flat" cmpd="sng" algn="ctr">
          <a:solidFill>
            <a:schemeClr val="accent2"/>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AAB49B92-D456-4C22-9402-E3E4BE801C6B}">
      <dsp:nvSpPr>
        <dsp:cNvPr id="0" name=""/>
        <dsp:cNvSpPr/>
      </dsp:nvSpPr>
      <dsp:spPr>
        <a:xfrm>
          <a:off x="1084917" y="679062"/>
          <a:ext cx="3955900" cy="196081"/>
        </a:xfrm>
        <a:custGeom>
          <a:avLst/>
          <a:gdLst/>
          <a:ahLst/>
          <a:cxnLst/>
          <a:rect l="0" t="0" r="0" b="0"/>
          <a:pathLst>
            <a:path>
              <a:moveTo>
                <a:pt x="3955900" y="0"/>
              </a:moveTo>
              <a:lnTo>
                <a:pt x="3955900" y="98140"/>
              </a:lnTo>
              <a:lnTo>
                <a:pt x="0" y="98140"/>
              </a:lnTo>
              <a:lnTo>
                <a:pt x="0" y="196081"/>
              </a:lnTo>
            </a:path>
          </a:pathLst>
        </a:custGeom>
        <a:noFill/>
        <a:ln w="6350" cap="flat" cmpd="sng" algn="ctr">
          <a:solidFill>
            <a:schemeClr val="accent2"/>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E1672656-4306-4073-BFA0-206F0900F2FD}">
      <dsp:nvSpPr>
        <dsp:cNvPr id="0" name=""/>
        <dsp:cNvSpPr/>
      </dsp:nvSpPr>
      <dsp:spPr>
        <a:xfrm>
          <a:off x="4145863" y="14212"/>
          <a:ext cx="1789908" cy="664849"/>
        </a:xfrm>
        <a:prstGeom prst="arc">
          <a:avLst>
            <a:gd name="adj1" fmla="val 13200000"/>
            <a:gd name="adj2" fmla="val 192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C462095-6BF4-4000-8CF8-B5A90194967A}">
      <dsp:nvSpPr>
        <dsp:cNvPr id="0" name=""/>
        <dsp:cNvSpPr/>
      </dsp:nvSpPr>
      <dsp:spPr>
        <a:xfrm>
          <a:off x="4145863" y="14212"/>
          <a:ext cx="1789908" cy="664849"/>
        </a:xfrm>
        <a:prstGeom prst="arc">
          <a:avLst>
            <a:gd name="adj1" fmla="val 2400000"/>
            <a:gd name="adj2" fmla="val 84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756F37F-35D9-496F-A2BE-F38852BBE18B}">
      <dsp:nvSpPr>
        <dsp:cNvPr id="0" name=""/>
        <dsp:cNvSpPr/>
      </dsp:nvSpPr>
      <dsp:spPr>
        <a:xfrm>
          <a:off x="3250909" y="133885"/>
          <a:ext cx="3579816" cy="42550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solidFill>
                <a:schemeClr val="bg1"/>
              </a:solidFill>
            </a:rPr>
            <a:t>أنواع المعاينة</a:t>
          </a:r>
        </a:p>
      </dsp:txBody>
      <dsp:txXfrm>
        <a:off x="3250909" y="133885"/>
        <a:ext cx="3579816" cy="425503"/>
      </dsp:txXfrm>
    </dsp:sp>
    <dsp:sp modelId="{98C62ECE-70B5-48FA-9448-7A248D979677}">
      <dsp:nvSpPr>
        <dsp:cNvPr id="0" name=""/>
        <dsp:cNvSpPr/>
      </dsp:nvSpPr>
      <dsp:spPr>
        <a:xfrm>
          <a:off x="542458" y="875143"/>
          <a:ext cx="1084917" cy="580979"/>
        </a:xfrm>
        <a:prstGeom prst="arc">
          <a:avLst>
            <a:gd name="adj1" fmla="val 13200000"/>
            <a:gd name="adj2" fmla="val 192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2C86B78-EFBF-445C-AEEE-03A6B8FFF24C}">
      <dsp:nvSpPr>
        <dsp:cNvPr id="0" name=""/>
        <dsp:cNvSpPr/>
      </dsp:nvSpPr>
      <dsp:spPr>
        <a:xfrm>
          <a:off x="542458" y="875143"/>
          <a:ext cx="1084917" cy="580979"/>
        </a:xfrm>
        <a:prstGeom prst="arc">
          <a:avLst>
            <a:gd name="adj1" fmla="val 2400000"/>
            <a:gd name="adj2" fmla="val 84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6A2E07C-22B6-4462-9731-D5E183FA1352}">
      <dsp:nvSpPr>
        <dsp:cNvPr id="0" name=""/>
        <dsp:cNvSpPr/>
      </dsp:nvSpPr>
      <dsp:spPr>
        <a:xfrm>
          <a:off x="0" y="979719"/>
          <a:ext cx="2169834" cy="371826"/>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solidFill>
                <a:schemeClr val="bg1"/>
              </a:solidFill>
            </a:rPr>
            <a:t>معاينة غير احتمالية </a:t>
          </a:r>
        </a:p>
      </dsp:txBody>
      <dsp:txXfrm>
        <a:off x="0" y="979719"/>
        <a:ext cx="2169834" cy="371826"/>
      </dsp:txXfrm>
    </dsp:sp>
    <dsp:sp modelId="{5A532A4E-E9FE-4227-AAEB-9928AAD2D4F2}">
      <dsp:nvSpPr>
        <dsp:cNvPr id="0" name=""/>
        <dsp:cNvSpPr/>
      </dsp:nvSpPr>
      <dsp:spPr>
        <a:xfrm>
          <a:off x="2474831" y="1626478"/>
          <a:ext cx="749386" cy="585321"/>
        </a:xfrm>
        <a:prstGeom prst="arc">
          <a:avLst>
            <a:gd name="adj1" fmla="val 13200000"/>
            <a:gd name="adj2" fmla="val 192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D90FD1C-AC88-481B-B92F-3006318CEB5E}">
      <dsp:nvSpPr>
        <dsp:cNvPr id="0" name=""/>
        <dsp:cNvSpPr/>
      </dsp:nvSpPr>
      <dsp:spPr>
        <a:xfrm>
          <a:off x="2474831" y="1626478"/>
          <a:ext cx="749386" cy="585321"/>
        </a:xfrm>
        <a:prstGeom prst="arc">
          <a:avLst>
            <a:gd name="adj1" fmla="val 2400000"/>
            <a:gd name="adj2" fmla="val 84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B9FE8C8-45F9-4CC7-9AF7-BF68765E0544}">
      <dsp:nvSpPr>
        <dsp:cNvPr id="0" name=""/>
        <dsp:cNvSpPr/>
      </dsp:nvSpPr>
      <dsp:spPr>
        <a:xfrm>
          <a:off x="2100138" y="1731835"/>
          <a:ext cx="1498772" cy="37460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solidFill>
                <a:schemeClr val="bg1"/>
              </a:solidFill>
            </a:rPr>
            <a:t>العينة الهادفة </a:t>
          </a:r>
        </a:p>
      </dsp:txBody>
      <dsp:txXfrm>
        <a:off x="2100138" y="1731835"/>
        <a:ext cx="1498772" cy="374605"/>
      </dsp:txXfrm>
    </dsp:sp>
    <dsp:sp modelId="{8FE43333-2324-4781-987D-AA16F34B6BB7}">
      <dsp:nvSpPr>
        <dsp:cNvPr id="0" name=""/>
        <dsp:cNvSpPr/>
      </dsp:nvSpPr>
      <dsp:spPr>
        <a:xfrm>
          <a:off x="2603567" y="2385787"/>
          <a:ext cx="726095" cy="685225"/>
        </a:xfrm>
        <a:prstGeom prst="arc">
          <a:avLst>
            <a:gd name="adj1" fmla="val 13200000"/>
            <a:gd name="adj2" fmla="val 192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7E556A6-EC1C-4EB9-9C54-2023C32A701E}">
      <dsp:nvSpPr>
        <dsp:cNvPr id="0" name=""/>
        <dsp:cNvSpPr/>
      </dsp:nvSpPr>
      <dsp:spPr>
        <a:xfrm>
          <a:off x="2603567" y="2385787"/>
          <a:ext cx="726095" cy="685225"/>
        </a:xfrm>
        <a:prstGeom prst="arc">
          <a:avLst>
            <a:gd name="adj1" fmla="val 2400000"/>
            <a:gd name="adj2" fmla="val 84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662D932-F8A1-46CF-8F07-F6C2CE983D6C}">
      <dsp:nvSpPr>
        <dsp:cNvPr id="0" name=""/>
        <dsp:cNvSpPr/>
      </dsp:nvSpPr>
      <dsp:spPr>
        <a:xfrm>
          <a:off x="2240520" y="2509127"/>
          <a:ext cx="1452190" cy="438544"/>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solidFill>
                <a:schemeClr val="bg1"/>
              </a:solidFill>
            </a:rPr>
            <a:t>العينة </a:t>
          </a:r>
          <a:r>
            <a:rPr lang="ar-EG" sz="2000" kern="1200" dirty="0" err="1">
              <a:solidFill>
                <a:schemeClr val="bg1"/>
              </a:solidFill>
            </a:rPr>
            <a:t>الحصصية</a:t>
          </a:r>
          <a:endParaRPr lang="ar-EG" sz="2000" kern="1200" dirty="0">
            <a:solidFill>
              <a:schemeClr val="bg1"/>
            </a:solidFill>
          </a:endParaRPr>
        </a:p>
      </dsp:txBody>
      <dsp:txXfrm>
        <a:off x="2240520" y="2509127"/>
        <a:ext cx="1452190" cy="438544"/>
      </dsp:txXfrm>
    </dsp:sp>
    <dsp:sp modelId="{710925F1-BE15-4808-8CF5-7ECE2F31E027}">
      <dsp:nvSpPr>
        <dsp:cNvPr id="0" name=""/>
        <dsp:cNvSpPr/>
      </dsp:nvSpPr>
      <dsp:spPr>
        <a:xfrm>
          <a:off x="2673765" y="3492991"/>
          <a:ext cx="713330" cy="841152"/>
        </a:xfrm>
        <a:prstGeom prst="arc">
          <a:avLst>
            <a:gd name="adj1" fmla="val 13200000"/>
            <a:gd name="adj2" fmla="val 192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ADA5977-2DF2-4027-A9D2-A7BB38C7E679}">
      <dsp:nvSpPr>
        <dsp:cNvPr id="0" name=""/>
        <dsp:cNvSpPr/>
      </dsp:nvSpPr>
      <dsp:spPr>
        <a:xfrm>
          <a:off x="2673765" y="3492991"/>
          <a:ext cx="713330" cy="841152"/>
        </a:xfrm>
        <a:prstGeom prst="arc">
          <a:avLst>
            <a:gd name="adj1" fmla="val 2400000"/>
            <a:gd name="adj2" fmla="val 84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E18CBC2-3940-4300-BF10-66B65CCEAE73}">
      <dsp:nvSpPr>
        <dsp:cNvPr id="0" name=""/>
        <dsp:cNvSpPr/>
      </dsp:nvSpPr>
      <dsp:spPr>
        <a:xfrm>
          <a:off x="2317100" y="3644398"/>
          <a:ext cx="1426660" cy="538337"/>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solidFill>
                <a:schemeClr val="bg1"/>
              </a:solidFill>
            </a:rPr>
            <a:t>عينة كرة الثلج</a:t>
          </a:r>
        </a:p>
      </dsp:txBody>
      <dsp:txXfrm>
        <a:off x="2317100" y="3644398"/>
        <a:ext cx="1426660" cy="538337"/>
      </dsp:txXfrm>
    </dsp:sp>
    <dsp:sp modelId="{A069453E-2F96-4EB7-B04C-1D8384A009BB}">
      <dsp:nvSpPr>
        <dsp:cNvPr id="0" name=""/>
        <dsp:cNvSpPr/>
      </dsp:nvSpPr>
      <dsp:spPr>
        <a:xfrm>
          <a:off x="2704078" y="4549166"/>
          <a:ext cx="789905" cy="752665"/>
        </a:xfrm>
        <a:prstGeom prst="arc">
          <a:avLst>
            <a:gd name="adj1" fmla="val 13200000"/>
            <a:gd name="adj2" fmla="val 192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6287D08-19DE-4AC5-90C2-DFDE100B5EB7}">
      <dsp:nvSpPr>
        <dsp:cNvPr id="0" name=""/>
        <dsp:cNvSpPr/>
      </dsp:nvSpPr>
      <dsp:spPr>
        <a:xfrm>
          <a:off x="2704078" y="4549166"/>
          <a:ext cx="789905" cy="752665"/>
        </a:xfrm>
        <a:prstGeom prst="arc">
          <a:avLst>
            <a:gd name="adj1" fmla="val 2400000"/>
            <a:gd name="adj2" fmla="val 84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B18380A-A7E7-446B-9BE3-658ACEC4750C}">
      <dsp:nvSpPr>
        <dsp:cNvPr id="0" name=""/>
        <dsp:cNvSpPr/>
      </dsp:nvSpPr>
      <dsp:spPr>
        <a:xfrm>
          <a:off x="2309125" y="4684646"/>
          <a:ext cx="1579811" cy="48170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solidFill>
                <a:schemeClr val="bg1"/>
              </a:solidFill>
            </a:rPr>
            <a:t>العينة الميسرة  </a:t>
          </a:r>
        </a:p>
      </dsp:txBody>
      <dsp:txXfrm>
        <a:off x="2309125" y="4684646"/>
        <a:ext cx="1579811" cy="481705"/>
      </dsp:txXfrm>
    </dsp:sp>
    <dsp:sp modelId="{1B5664B1-FB95-46B9-AE89-3BAFB28C50C2}">
      <dsp:nvSpPr>
        <dsp:cNvPr id="0" name=""/>
        <dsp:cNvSpPr/>
      </dsp:nvSpPr>
      <dsp:spPr>
        <a:xfrm>
          <a:off x="8024520" y="849816"/>
          <a:ext cx="935781" cy="863720"/>
        </a:xfrm>
        <a:prstGeom prst="arc">
          <a:avLst>
            <a:gd name="adj1" fmla="val 13200000"/>
            <a:gd name="adj2" fmla="val 192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B67134F-E814-4305-8C9A-E388EA20DC27}">
      <dsp:nvSpPr>
        <dsp:cNvPr id="0" name=""/>
        <dsp:cNvSpPr/>
      </dsp:nvSpPr>
      <dsp:spPr>
        <a:xfrm>
          <a:off x="8024520" y="849816"/>
          <a:ext cx="935781" cy="863720"/>
        </a:xfrm>
        <a:prstGeom prst="arc">
          <a:avLst>
            <a:gd name="adj1" fmla="val 2400000"/>
            <a:gd name="adj2" fmla="val 84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5A437EE-66B3-4DE6-9308-6796D534C92C}">
      <dsp:nvSpPr>
        <dsp:cNvPr id="0" name=""/>
        <dsp:cNvSpPr/>
      </dsp:nvSpPr>
      <dsp:spPr>
        <a:xfrm>
          <a:off x="7556629" y="1005286"/>
          <a:ext cx="1871562" cy="552781"/>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solidFill>
                <a:schemeClr val="bg1"/>
              </a:solidFill>
            </a:rPr>
            <a:t>معاينة احتمالية </a:t>
          </a:r>
        </a:p>
      </dsp:txBody>
      <dsp:txXfrm>
        <a:off x="7556629" y="1005286"/>
        <a:ext cx="1871562" cy="552781"/>
      </dsp:txXfrm>
    </dsp:sp>
    <dsp:sp modelId="{45831B9D-AC37-4DEB-B382-3EE9D38D8BAB}">
      <dsp:nvSpPr>
        <dsp:cNvPr id="0" name=""/>
        <dsp:cNvSpPr/>
      </dsp:nvSpPr>
      <dsp:spPr>
        <a:xfrm>
          <a:off x="5103217" y="1921982"/>
          <a:ext cx="830094" cy="685146"/>
        </a:xfrm>
        <a:prstGeom prst="arc">
          <a:avLst>
            <a:gd name="adj1" fmla="val 13200000"/>
            <a:gd name="adj2" fmla="val 192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587C40A-AF07-4E81-B1B0-643A4A38896F}">
      <dsp:nvSpPr>
        <dsp:cNvPr id="0" name=""/>
        <dsp:cNvSpPr/>
      </dsp:nvSpPr>
      <dsp:spPr>
        <a:xfrm>
          <a:off x="5103217" y="1921982"/>
          <a:ext cx="830094" cy="685146"/>
        </a:xfrm>
        <a:prstGeom prst="arc">
          <a:avLst>
            <a:gd name="adj1" fmla="val 2400000"/>
            <a:gd name="adj2" fmla="val 84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46A88E2-2FBD-4B69-8F6C-795D65B9F8D8}">
      <dsp:nvSpPr>
        <dsp:cNvPr id="0" name=""/>
        <dsp:cNvSpPr/>
      </dsp:nvSpPr>
      <dsp:spPr>
        <a:xfrm>
          <a:off x="4688170" y="2045308"/>
          <a:ext cx="1660188" cy="43849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solidFill>
                <a:schemeClr val="bg1"/>
              </a:solidFill>
            </a:rPr>
            <a:t>معاينة غير مقيدة </a:t>
          </a:r>
        </a:p>
      </dsp:txBody>
      <dsp:txXfrm>
        <a:off x="4688170" y="2045308"/>
        <a:ext cx="1660188" cy="438493"/>
      </dsp:txXfrm>
    </dsp:sp>
    <dsp:sp modelId="{4409D209-D7F9-4A55-AA13-3A2D16248FF9}">
      <dsp:nvSpPr>
        <dsp:cNvPr id="0" name=""/>
        <dsp:cNvSpPr/>
      </dsp:nvSpPr>
      <dsp:spPr>
        <a:xfrm>
          <a:off x="5734391" y="2917595"/>
          <a:ext cx="776525" cy="1147599"/>
        </a:xfrm>
        <a:prstGeom prst="arc">
          <a:avLst>
            <a:gd name="adj1" fmla="val 13200000"/>
            <a:gd name="adj2" fmla="val 192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D57305C-3E72-4388-A0FF-9B70CD595599}">
      <dsp:nvSpPr>
        <dsp:cNvPr id="0" name=""/>
        <dsp:cNvSpPr/>
      </dsp:nvSpPr>
      <dsp:spPr>
        <a:xfrm>
          <a:off x="5734391" y="2917595"/>
          <a:ext cx="776525" cy="1147599"/>
        </a:xfrm>
        <a:prstGeom prst="arc">
          <a:avLst>
            <a:gd name="adj1" fmla="val 2400000"/>
            <a:gd name="adj2" fmla="val 84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DED4BEC-02E1-49C8-9B8A-6C58BCE3F5FA}">
      <dsp:nvSpPr>
        <dsp:cNvPr id="0" name=""/>
        <dsp:cNvSpPr/>
      </dsp:nvSpPr>
      <dsp:spPr>
        <a:xfrm>
          <a:off x="5346129" y="3124163"/>
          <a:ext cx="1553050" cy="73446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solidFill>
                <a:schemeClr val="bg1"/>
              </a:solidFill>
            </a:rPr>
            <a:t>عينة عشوائية بسيطة </a:t>
          </a:r>
        </a:p>
      </dsp:txBody>
      <dsp:txXfrm>
        <a:off x="5346129" y="3124163"/>
        <a:ext cx="1553050" cy="734463"/>
      </dsp:txXfrm>
    </dsp:sp>
    <dsp:sp modelId="{9F333A23-3FAF-4A13-94BA-45540CD837CA}">
      <dsp:nvSpPr>
        <dsp:cNvPr id="0" name=""/>
        <dsp:cNvSpPr/>
      </dsp:nvSpPr>
      <dsp:spPr>
        <a:xfrm>
          <a:off x="9295891" y="1872725"/>
          <a:ext cx="891227" cy="622804"/>
        </a:xfrm>
        <a:prstGeom prst="arc">
          <a:avLst>
            <a:gd name="adj1" fmla="val 13200000"/>
            <a:gd name="adj2" fmla="val 192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E1BCC11-5C10-4B8A-BC27-D5E60901A36B}">
      <dsp:nvSpPr>
        <dsp:cNvPr id="0" name=""/>
        <dsp:cNvSpPr/>
      </dsp:nvSpPr>
      <dsp:spPr>
        <a:xfrm>
          <a:off x="9295891" y="1872725"/>
          <a:ext cx="891227" cy="622804"/>
        </a:xfrm>
        <a:prstGeom prst="arc">
          <a:avLst>
            <a:gd name="adj1" fmla="val 2400000"/>
            <a:gd name="adj2" fmla="val 84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791375B-FEE2-437A-A45D-FA1A069B9335}">
      <dsp:nvSpPr>
        <dsp:cNvPr id="0" name=""/>
        <dsp:cNvSpPr/>
      </dsp:nvSpPr>
      <dsp:spPr>
        <a:xfrm>
          <a:off x="8850277" y="1984830"/>
          <a:ext cx="1782455" cy="39859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solidFill>
                <a:schemeClr val="bg1"/>
              </a:solidFill>
            </a:rPr>
            <a:t>معاينة مقيدة</a:t>
          </a:r>
        </a:p>
      </dsp:txBody>
      <dsp:txXfrm>
        <a:off x="8850277" y="1984830"/>
        <a:ext cx="1782455" cy="398595"/>
      </dsp:txXfrm>
    </dsp:sp>
    <dsp:sp modelId="{F1D13619-CC74-45A4-B176-5BFCECDD87FA}">
      <dsp:nvSpPr>
        <dsp:cNvPr id="0" name=""/>
        <dsp:cNvSpPr/>
      </dsp:nvSpPr>
      <dsp:spPr>
        <a:xfrm>
          <a:off x="8102084" y="2747080"/>
          <a:ext cx="798496" cy="450746"/>
        </a:xfrm>
        <a:prstGeom prst="arc">
          <a:avLst>
            <a:gd name="adj1" fmla="val 13200000"/>
            <a:gd name="adj2" fmla="val 192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D8CCC17-9650-4209-B74D-5623CBF7C4F2}">
      <dsp:nvSpPr>
        <dsp:cNvPr id="0" name=""/>
        <dsp:cNvSpPr/>
      </dsp:nvSpPr>
      <dsp:spPr>
        <a:xfrm>
          <a:off x="8102084" y="2747080"/>
          <a:ext cx="798496" cy="450746"/>
        </a:xfrm>
        <a:prstGeom prst="arc">
          <a:avLst>
            <a:gd name="adj1" fmla="val 2400000"/>
            <a:gd name="adj2" fmla="val 84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B1DAAE5-372F-4F2E-A3AF-DA81DE2B7C6A}">
      <dsp:nvSpPr>
        <dsp:cNvPr id="0" name=""/>
        <dsp:cNvSpPr/>
      </dsp:nvSpPr>
      <dsp:spPr>
        <a:xfrm>
          <a:off x="7702836" y="2828214"/>
          <a:ext cx="1596993" cy="288477"/>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solidFill>
                <a:schemeClr val="bg1"/>
              </a:solidFill>
            </a:rPr>
            <a:t>عينة عنقودية </a:t>
          </a:r>
        </a:p>
      </dsp:txBody>
      <dsp:txXfrm>
        <a:off x="7702836" y="2828214"/>
        <a:ext cx="1596993" cy="288477"/>
      </dsp:txXfrm>
    </dsp:sp>
    <dsp:sp modelId="{4ADA45E6-4470-45D0-941E-8060299E1C55}">
      <dsp:nvSpPr>
        <dsp:cNvPr id="0" name=""/>
        <dsp:cNvSpPr/>
      </dsp:nvSpPr>
      <dsp:spPr>
        <a:xfrm>
          <a:off x="8076955" y="3393707"/>
          <a:ext cx="748239" cy="590503"/>
        </a:xfrm>
        <a:prstGeom prst="arc">
          <a:avLst>
            <a:gd name="adj1" fmla="val 13200000"/>
            <a:gd name="adj2" fmla="val 192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A295988-C734-4A7D-B1D8-0ED65AEAED12}">
      <dsp:nvSpPr>
        <dsp:cNvPr id="0" name=""/>
        <dsp:cNvSpPr/>
      </dsp:nvSpPr>
      <dsp:spPr>
        <a:xfrm>
          <a:off x="8076955" y="3393707"/>
          <a:ext cx="748239" cy="590503"/>
        </a:xfrm>
        <a:prstGeom prst="arc">
          <a:avLst>
            <a:gd name="adj1" fmla="val 2400000"/>
            <a:gd name="adj2" fmla="val 84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A648374-39CF-424F-B10A-0F78A206BD94}">
      <dsp:nvSpPr>
        <dsp:cNvPr id="0" name=""/>
        <dsp:cNvSpPr/>
      </dsp:nvSpPr>
      <dsp:spPr>
        <a:xfrm>
          <a:off x="7702836" y="3499998"/>
          <a:ext cx="1496478" cy="37792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solidFill>
                <a:schemeClr val="bg1"/>
              </a:solidFill>
            </a:rPr>
            <a:t>عينة طبقية </a:t>
          </a:r>
        </a:p>
      </dsp:txBody>
      <dsp:txXfrm>
        <a:off x="7702836" y="3499998"/>
        <a:ext cx="1496478" cy="377922"/>
      </dsp:txXfrm>
    </dsp:sp>
    <dsp:sp modelId="{966E7A87-DDA7-4AB3-82F7-16BC07DEC460}">
      <dsp:nvSpPr>
        <dsp:cNvPr id="0" name=""/>
        <dsp:cNvSpPr/>
      </dsp:nvSpPr>
      <dsp:spPr>
        <a:xfrm>
          <a:off x="8105496" y="4180092"/>
          <a:ext cx="805319" cy="575233"/>
        </a:xfrm>
        <a:prstGeom prst="arc">
          <a:avLst>
            <a:gd name="adj1" fmla="val 13200000"/>
            <a:gd name="adj2" fmla="val 192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187EC64-4115-4B15-96D0-2594A1D082A0}">
      <dsp:nvSpPr>
        <dsp:cNvPr id="0" name=""/>
        <dsp:cNvSpPr/>
      </dsp:nvSpPr>
      <dsp:spPr>
        <a:xfrm>
          <a:off x="8105496" y="4180092"/>
          <a:ext cx="805319" cy="575233"/>
        </a:xfrm>
        <a:prstGeom prst="arc">
          <a:avLst>
            <a:gd name="adj1" fmla="val 2400000"/>
            <a:gd name="adj2" fmla="val 84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7419611-961B-4B9B-B649-DA839A44E51C}">
      <dsp:nvSpPr>
        <dsp:cNvPr id="0" name=""/>
        <dsp:cNvSpPr/>
      </dsp:nvSpPr>
      <dsp:spPr>
        <a:xfrm>
          <a:off x="7702836" y="4283634"/>
          <a:ext cx="1610639" cy="368149"/>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solidFill>
                <a:schemeClr val="bg1"/>
              </a:solidFill>
            </a:rPr>
            <a:t>عينة منتظمة</a:t>
          </a:r>
        </a:p>
      </dsp:txBody>
      <dsp:txXfrm>
        <a:off x="7702836" y="4283634"/>
        <a:ext cx="1610639" cy="368149"/>
      </dsp:txXfrm>
    </dsp:sp>
    <dsp:sp modelId="{6E7962F4-50DD-40AF-94B7-C2EE78F0BBFF}">
      <dsp:nvSpPr>
        <dsp:cNvPr id="0" name=""/>
        <dsp:cNvSpPr/>
      </dsp:nvSpPr>
      <dsp:spPr>
        <a:xfrm>
          <a:off x="8046160" y="4951207"/>
          <a:ext cx="686648" cy="624982"/>
        </a:xfrm>
        <a:prstGeom prst="arc">
          <a:avLst>
            <a:gd name="adj1" fmla="val 13200000"/>
            <a:gd name="adj2" fmla="val 192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67E9049-D734-49C3-96EB-D871C37A1BEC}">
      <dsp:nvSpPr>
        <dsp:cNvPr id="0" name=""/>
        <dsp:cNvSpPr/>
      </dsp:nvSpPr>
      <dsp:spPr>
        <a:xfrm>
          <a:off x="8046160" y="4951207"/>
          <a:ext cx="686648" cy="624982"/>
        </a:xfrm>
        <a:prstGeom prst="arc">
          <a:avLst>
            <a:gd name="adj1" fmla="val 2400000"/>
            <a:gd name="adj2" fmla="val 84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4A99844-FAF0-4526-8C0D-1276BC687659}">
      <dsp:nvSpPr>
        <dsp:cNvPr id="0" name=""/>
        <dsp:cNvSpPr/>
      </dsp:nvSpPr>
      <dsp:spPr>
        <a:xfrm>
          <a:off x="7702836" y="5063704"/>
          <a:ext cx="1373296" cy="399989"/>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solidFill>
                <a:schemeClr val="bg1"/>
              </a:solidFill>
            </a:rPr>
            <a:t>عينة مضاعفة </a:t>
          </a:r>
        </a:p>
      </dsp:txBody>
      <dsp:txXfrm>
        <a:off x="7702836" y="5063704"/>
        <a:ext cx="1373296" cy="39998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599160-F187-4DB7-B49D-81A5C48B0507}">
      <dsp:nvSpPr>
        <dsp:cNvPr id="0" name=""/>
        <dsp:cNvSpPr/>
      </dsp:nvSpPr>
      <dsp:spPr>
        <a:xfrm>
          <a:off x="0" y="2091"/>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2A918BF-A3C0-4267-8FE1-4AD93DFEBAE7}">
      <dsp:nvSpPr>
        <dsp:cNvPr id="0" name=""/>
        <dsp:cNvSpPr/>
      </dsp:nvSpPr>
      <dsp:spPr>
        <a:xfrm>
          <a:off x="0" y="2091"/>
          <a:ext cx="10515600" cy="14787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just" defTabSz="1466850" rtl="1">
            <a:lnSpc>
              <a:spcPct val="90000"/>
            </a:lnSpc>
            <a:spcBef>
              <a:spcPct val="0"/>
            </a:spcBef>
            <a:spcAft>
              <a:spcPct val="35000"/>
            </a:spcAft>
            <a:buNone/>
          </a:pPr>
          <a:r>
            <a:rPr lang="ar-EG" sz="3300" kern="1200" dirty="0">
              <a:solidFill>
                <a:schemeClr val="bg1"/>
              </a:solidFill>
              <a:latin typeface="Sakkal Majalla" panose="02000000000000000000" pitchFamily="2" charset="-78"/>
              <a:cs typeface="Sakkal Majalla" panose="02000000000000000000" pitchFamily="2" charset="-78"/>
            </a:rPr>
            <a:t>يكون كل عنصر من عناصر المجتمع له فرصة معلومة لأن يكون أحد أعضاء العينة، فتتم المعاينة الاحتمالية بالقوانين الرياضية التي لا تدرك مجال لتدخل الشخص الباحث. </a:t>
          </a:r>
        </a:p>
      </dsp:txBody>
      <dsp:txXfrm>
        <a:off x="0" y="2091"/>
        <a:ext cx="10515600" cy="1478775"/>
      </dsp:txXfrm>
    </dsp:sp>
    <dsp:sp modelId="{77376FCE-39D7-4CF7-A9B3-E515508B9C6A}">
      <dsp:nvSpPr>
        <dsp:cNvPr id="0" name=""/>
        <dsp:cNvSpPr/>
      </dsp:nvSpPr>
      <dsp:spPr>
        <a:xfrm>
          <a:off x="0" y="1480866"/>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0DF2F96-1CAD-4904-A333-CD7919592138}">
      <dsp:nvSpPr>
        <dsp:cNvPr id="0" name=""/>
        <dsp:cNvSpPr/>
      </dsp:nvSpPr>
      <dsp:spPr>
        <a:xfrm>
          <a:off x="0" y="1480866"/>
          <a:ext cx="10505330" cy="28683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just" defTabSz="1466850" rtl="1">
            <a:lnSpc>
              <a:spcPct val="90000"/>
            </a:lnSpc>
            <a:spcBef>
              <a:spcPct val="0"/>
            </a:spcBef>
            <a:spcAft>
              <a:spcPct val="35000"/>
            </a:spcAft>
            <a:buNone/>
          </a:pPr>
          <a:r>
            <a:rPr lang="ar-EG" sz="3300" kern="1200" dirty="0">
              <a:solidFill>
                <a:schemeClr val="bg1"/>
              </a:solidFill>
              <a:latin typeface="Sakkal Majalla" panose="02000000000000000000" pitchFamily="2" charset="-78"/>
              <a:cs typeface="Sakkal Majalla" panose="02000000000000000000" pitchFamily="2" charset="-78"/>
            </a:rPr>
            <a:t> يعطي هذا النوع من العينات الدراسية فرص متساوية ومعروفة لكل فرد من أفراد مجتمع الدراسة في احتمال اختيارها في عينة الدراسة، وإن استخدام هذا النوع يعطي ضمان للحصول على عينة ممثلة غير متحيزة يمكن تعميم نتائجها على جميع أفراد مجتمع </a:t>
          </a:r>
          <a:r>
            <a:rPr lang="ar-EG" sz="3300" kern="1200">
              <a:solidFill>
                <a:schemeClr val="bg1"/>
              </a:solidFill>
              <a:latin typeface="Sakkal Majalla" panose="02000000000000000000" pitchFamily="2" charset="-78"/>
              <a:cs typeface="Sakkal Majalla" panose="02000000000000000000" pitchFamily="2" charset="-78"/>
            </a:rPr>
            <a:t>الدراسة الأصلي.</a:t>
          </a:r>
          <a:endParaRPr lang="ar-EG" sz="3300" kern="1200" dirty="0">
            <a:solidFill>
              <a:schemeClr val="bg1"/>
            </a:solidFill>
            <a:latin typeface="Sakkal Majalla" panose="02000000000000000000" pitchFamily="2" charset="-78"/>
            <a:cs typeface="Sakkal Majalla" panose="02000000000000000000" pitchFamily="2" charset="-78"/>
          </a:endParaRPr>
        </a:p>
      </dsp:txBody>
      <dsp:txXfrm>
        <a:off x="0" y="1480866"/>
        <a:ext cx="10505330" cy="286837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376FCE-39D7-4CF7-A9B3-E515508B9C6A}">
      <dsp:nvSpPr>
        <dsp:cNvPr id="0" name=""/>
        <dsp:cNvSpPr/>
      </dsp:nvSpPr>
      <dsp:spPr>
        <a:xfrm>
          <a:off x="0" y="3777"/>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0DF2F96-1CAD-4904-A333-CD7919592138}">
      <dsp:nvSpPr>
        <dsp:cNvPr id="0" name=""/>
        <dsp:cNvSpPr/>
      </dsp:nvSpPr>
      <dsp:spPr>
        <a:xfrm>
          <a:off x="0" y="3777"/>
          <a:ext cx="10505330" cy="43437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just" defTabSz="1422400" rtl="1">
            <a:lnSpc>
              <a:spcPct val="90000"/>
            </a:lnSpc>
            <a:spcBef>
              <a:spcPct val="0"/>
            </a:spcBef>
            <a:spcAft>
              <a:spcPct val="35000"/>
            </a:spcAft>
            <a:buNone/>
          </a:pPr>
          <a:r>
            <a:rPr lang="ar-EG" sz="3200" kern="1200" dirty="0">
              <a:solidFill>
                <a:schemeClr val="bg1"/>
              </a:solidFill>
              <a:latin typeface="Sakkal Majalla" panose="02000000000000000000" pitchFamily="2" charset="-78"/>
              <a:cs typeface="Sakkal Majalla" panose="02000000000000000000" pitchFamily="2" charset="-78"/>
            </a:rPr>
            <a:t> </a:t>
          </a:r>
          <a:r>
            <a:rPr lang="ar-EG" sz="3600" b="1" u="sng" kern="1200" dirty="0">
              <a:solidFill>
                <a:schemeClr val="accent2">
                  <a:lumMod val="60000"/>
                  <a:lumOff val="40000"/>
                </a:schemeClr>
              </a:solidFill>
              <a:latin typeface="Sakkal Majalla" panose="02000000000000000000" pitchFamily="2" charset="-78"/>
              <a:cs typeface="Sakkal Majalla" panose="02000000000000000000" pitchFamily="2" charset="-78"/>
            </a:rPr>
            <a:t>المعاينة غير المقيدة ( العينة العشوائية البسيطة)</a:t>
          </a:r>
        </a:p>
        <a:p>
          <a:pPr marL="0" lvl="0" indent="0" algn="just" defTabSz="14224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حيث تعتبر العينة العشوائية البسيطة أبسط العينات العشوائية، ولكنها أصدق أنواع العينات أو أكثرها صلاحية، ويتم اختيارها وفق طرق سحب معينة تسمى طرق السحب العشوائي، ولا تتيح هذه الأساليب للباحث بالتدخل الشخصي في اختيار الوحدات التي يريد إدخالها للعينة، ويتم استخدام العينة العشوائية البسيطة عندما يكون مجتمع الدراسة أو المجتمع الإحصائي متجانساً.</a:t>
          </a:r>
        </a:p>
        <a:p>
          <a:pPr marL="0" lvl="0" indent="0" algn="just" defTabSz="1422400" rtl="1">
            <a:lnSpc>
              <a:spcPct val="90000"/>
            </a:lnSpc>
            <a:spcBef>
              <a:spcPct val="0"/>
            </a:spcBef>
            <a:spcAft>
              <a:spcPct val="35000"/>
            </a:spcAft>
            <a:buNone/>
          </a:pPr>
          <a:endParaRPr lang="ar-EG" sz="3200" kern="1200" dirty="0">
            <a:solidFill>
              <a:schemeClr val="bg1"/>
            </a:solidFill>
            <a:latin typeface="Sakkal Majalla" panose="02000000000000000000" pitchFamily="2" charset="-78"/>
            <a:cs typeface="Sakkal Majalla" panose="02000000000000000000" pitchFamily="2" charset="-78"/>
          </a:endParaRPr>
        </a:p>
      </dsp:txBody>
      <dsp:txXfrm>
        <a:off x="0" y="3777"/>
        <a:ext cx="10505330" cy="434378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5AF546-C317-4397-9252-8886D814F2F9}">
      <dsp:nvSpPr>
        <dsp:cNvPr id="0" name=""/>
        <dsp:cNvSpPr/>
      </dsp:nvSpPr>
      <dsp:spPr>
        <a:xfrm rot="16200000">
          <a:off x="1419840" y="-1269737"/>
          <a:ext cx="5255501" cy="8094485"/>
        </a:xfrm>
        <a:prstGeom prst="round2Same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333500" rtl="1">
            <a:lnSpc>
              <a:spcPct val="90000"/>
            </a:lnSpc>
            <a:spcBef>
              <a:spcPct val="0"/>
            </a:spcBef>
            <a:spcAft>
              <a:spcPct val="15000"/>
            </a:spcAft>
            <a:buChar char="•"/>
          </a:pPr>
          <a:r>
            <a:rPr lang="ar-EG" sz="3000" kern="1200" dirty="0">
              <a:latin typeface="Sakkal Majalla" panose="02000000000000000000" pitchFamily="2" charset="-78"/>
              <a:cs typeface="Sakkal Majalla" panose="02000000000000000000" pitchFamily="2" charset="-78"/>
            </a:rPr>
            <a:t>إن العينة العشوائية الطبقية تعد أفضل الطرق لسحب العينة من المجتمع غير المتناسق، في حين تضمن العينة الطبقية سحب عينة عشوائية من كل طبقات المجتمع وبحجم يتناسب مع حجم الطبقة في المجتمع، ليصبح مجموع تلك العينات العشوائية البسيطة المسحوبة من طبقات المجتمع المختلفة هو عينة المجتمع.</a:t>
          </a:r>
        </a:p>
        <a:p>
          <a:pPr marL="285750" lvl="1" indent="-285750" algn="r" defTabSz="1333500" rtl="1">
            <a:lnSpc>
              <a:spcPct val="90000"/>
            </a:lnSpc>
            <a:spcBef>
              <a:spcPct val="0"/>
            </a:spcBef>
            <a:spcAft>
              <a:spcPct val="15000"/>
            </a:spcAft>
            <a:buChar char="•"/>
          </a:pPr>
          <a:r>
            <a:rPr lang="ar-EG" sz="3000" kern="1200" dirty="0">
              <a:latin typeface="Sakkal Majalla" panose="02000000000000000000" pitchFamily="2" charset="-78"/>
              <a:cs typeface="Sakkal Majalla" panose="02000000000000000000" pitchFamily="2" charset="-78"/>
            </a:rPr>
            <a:t>تتطلب العينة العشوائية الطبقية توفر التجانس لظاهرة معينة (يوجد تجانس داخل كل طبقة مع عدم وجود شرط التجانس بين الطبقات الكلية). </a:t>
          </a:r>
        </a:p>
        <a:p>
          <a:pPr marL="285750" lvl="1" indent="-285750" algn="r" defTabSz="1333500" rtl="1">
            <a:lnSpc>
              <a:spcPct val="90000"/>
            </a:lnSpc>
            <a:spcBef>
              <a:spcPct val="0"/>
            </a:spcBef>
            <a:spcAft>
              <a:spcPct val="15000"/>
            </a:spcAft>
            <a:buChar char="•"/>
          </a:pPr>
          <a:r>
            <a:rPr lang="ar-EG" sz="3000" kern="1200" dirty="0">
              <a:latin typeface="Sakkal Majalla" panose="02000000000000000000" pitchFamily="2" charset="-78"/>
              <a:cs typeface="Sakkal Majalla" panose="02000000000000000000" pitchFamily="2" charset="-78"/>
            </a:rPr>
            <a:t>تقسيم المجتمع إلى مجموعات جزئية من الطبقات ذات الصلة يعني بأن العينة ستكون أكثر تمثيلا للمجتمع. </a:t>
          </a:r>
        </a:p>
      </dsp:txBody>
      <dsp:txXfrm rot="5400000">
        <a:off x="256900" y="406307"/>
        <a:ext cx="7837933" cy="4742397"/>
      </dsp:txXfrm>
    </dsp:sp>
    <dsp:sp modelId="{197F89E6-2371-48D8-A178-89E845297C88}">
      <dsp:nvSpPr>
        <dsp:cNvPr id="0" name=""/>
        <dsp:cNvSpPr/>
      </dsp:nvSpPr>
      <dsp:spPr>
        <a:xfrm>
          <a:off x="8094833" y="2712"/>
          <a:ext cx="2420418" cy="5549585"/>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7160" tIns="68580" rIns="137160" bIns="68580" numCol="1" spcCol="1270" anchor="ctr" anchorCtr="0">
          <a:noAutofit/>
        </a:bodyPr>
        <a:lstStyle/>
        <a:p>
          <a:pPr marL="0" lvl="0" indent="0" algn="ctr" defTabSz="1600200" rtl="1">
            <a:lnSpc>
              <a:spcPct val="90000"/>
            </a:lnSpc>
            <a:spcBef>
              <a:spcPct val="0"/>
            </a:spcBef>
            <a:spcAft>
              <a:spcPct val="35000"/>
            </a:spcAft>
            <a:buNone/>
          </a:pPr>
          <a:r>
            <a:rPr lang="ar-EG" sz="3600" kern="1200" dirty="0"/>
            <a:t>أولا: العينة الطبقية</a:t>
          </a:r>
        </a:p>
        <a:p>
          <a:pPr marL="0" lvl="0" indent="0" algn="ctr" defTabSz="1600200" rtl="1">
            <a:lnSpc>
              <a:spcPct val="90000"/>
            </a:lnSpc>
            <a:spcBef>
              <a:spcPct val="0"/>
            </a:spcBef>
            <a:spcAft>
              <a:spcPct val="35000"/>
            </a:spcAft>
            <a:buNone/>
          </a:pPr>
          <a:r>
            <a:rPr lang="en-US" sz="3600" kern="1200" dirty="0"/>
            <a:t>Stratified Sample</a:t>
          </a:r>
          <a:r>
            <a:rPr lang="ar-EG" sz="3600" kern="1200" dirty="0"/>
            <a:t> </a:t>
          </a:r>
        </a:p>
      </dsp:txBody>
      <dsp:txXfrm>
        <a:off x="8212988" y="120867"/>
        <a:ext cx="2184108" cy="531327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0350EA-E3B9-4F37-92FE-C7DEC3BAE7D9}">
      <dsp:nvSpPr>
        <dsp:cNvPr id="0" name=""/>
        <dsp:cNvSpPr/>
      </dsp:nvSpPr>
      <dsp:spPr>
        <a:xfrm>
          <a:off x="0" y="0"/>
          <a:ext cx="10515600" cy="0"/>
        </a:xfrm>
        <a:prstGeom prst="lin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3">
              <a:shade val="80000"/>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143E10F0-51DC-4E95-B7C9-0D7B867218B2}">
      <dsp:nvSpPr>
        <dsp:cNvPr id="0" name=""/>
        <dsp:cNvSpPr/>
      </dsp:nvSpPr>
      <dsp:spPr>
        <a:xfrm>
          <a:off x="8412480" y="0"/>
          <a:ext cx="2103120" cy="217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r" defTabSz="1600200" rtl="1">
            <a:lnSpc>
              <a:spcPct val="90000"/>
            </a:lnSpc>
            <a:spcBef>
              <a:spcPct val="0"/>
            </a:spcBef>
            <a:spcAft>
              <a:spcPct val="35000"/>
            </a:spcAft>
            <a:buNone/>
          </a:pPr>
          <a:r>
            <a:rPr lang="ar-EG" sz="3600" kern="1200" dirty="0">
              <a:solidFill>
                <a:schemeClr val="accent2">
                  <a:lumMod val="60000"/>
                  <a:lumOff val="40000"/>
                </a:schemeClr>
              </a:solidFill>
            </a:rPr>
            <a:t>عينة عشوائية طبقية متساوية </a:t>
          </a:r>
        </a:p>
      </dsp:txBody>
      <dsp:txXfrm>
        <a:off x="8412480" y="0"/>
        <a:ext cx="2103120" cy="2175669"/>
      </dsp:txXfrm>
    </dsp:sp>
    <dsp:sp modelId="{4FEE4ABF-6045-40BC-BB89-DD0E7FCBFFA2}">
      <dsp:nvSpPr>
        <dsp:cNvPr id="0" name=""/>
        <dsp:cNvSpPr/>
      </dsp:nvSpPr>
      <dsp:spPr>
        <a:xfrm>
          <a:off x="0" y="98797"/>
          <a:ext cx="8254746" cy="19759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2880" tIns="182880" rIns="182880" bIns="182880" numCol="1" spcCol="1270" anchor="t" anchorCtr="0">
          <a:noAutofit/>
        </a:bodyPr>
        <a:lstStyle/>
        <a:p>
          <a:pPr marL="0" lvl="0" indent="0" algn="just" defTabSz="2133600" rtl="1">
            <a:lnSpc>
              <a:spcPct val="90000"/>
            </a:lnSpc>
            <a:spcBef>
              <a:spcPct val="0"/>
            </a:spcBef>
            <a:spcAft>
              <a:spcPct val="35000"/>
            </a:spcAft>
            <a:buNone/>
          </a:pPr>
          <a:r>
            <a:rPr lang="ar-EG" sz="4800" kern="1200" dirty="0">
              <a:solidFill>
                <a:schemeClr val="bg1"/>
              </a:solidFill>
              <a:latin typeface="Sakkal Majalla" panose="02000000000000000000" pitchFamily="2" charset="-78"/>
              <a:cs typeface="Sakkal Majalla" panose="02000000000000000000" pitchFamily="2" charset="-78"/>
            </a:rPr>
            <a:t>تقسم العينة الكلية على الطبقات بالتساوي</a:t>
          </a:r>
        </a:p>
      </dsp:txBody>
      <dsp:txXfrm>
        <a:off x="0" y="98797"/>
        <a:ext cx="8254746" cy="1975949"/>
      </dsp:txXfrm>
    </dsp:sp>
    <dsp:sp modelId="{5AD87814-A429-4972-B969-938140DAD9D4}">
      <dsp:nvSpPr>
        <dsp:cNvPr id="0" name=""/>
        <dsp:cNvSpPr/>
      </dsp:nvSpPr>
      <dsp:spPr>
        <a:xfrm>
          <a:off x="0" y="2074746"/>
          <a:ext cx="8412480" cy="0"/>
        </a:xfrm>
        <a:prstGeom prst="line">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dsp:style>
    </dsp:sp>
    <dsp:sp modelId="{10593A70-60B2-4EBA-A006-B0287B6D9AEE}">
      <dsp:nvSpPr>
        <dsp:cNvPr id="0" name=""/>
        <dsp:cNvSpPr/>
      </dsp:nvSpPr>
      <dsp:spPr>
        <a:xfrm>
          <a:off x="0" y="2175669"/>
          <a:ext cx="10515600" cy="0"/>
        </a:xfrm>
        <a:prstGeom prst="lin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3">
              <a:shade val="80000"/>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50E868F8-2641-4C64-A48E-2CD748FBE1A8}">
      <dsp:nvSpPr>
        <dsp:cNvPr id="0" name=""/>
        <dsp:cNvSpPr/>
      </dsp:nvSpPr>
      <dsp:spPr>
        <a:xfrm>
          <a:off x="8412480" y="2175669"/>
          <a:ext cx="2103120" cy="217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chemeClr val="accent2">
                  <a:lumMod val="60000"/>
                  <a:lumOff val="40000"/>
                </a:schemeClr>
              </a:solidFill>
            </a:rPr>
            <a:t>عينة عشوائية طبقية متناسبة </a:t>
          </a:r>
        </a:p>
      </dsp:txBody>
      <dsp:txXfrm>
        <a:off x="8412480" y="2175669"/>
        <a:ext cx="2103120" cy="2175669"/>
      </dsp:txXfrm>
    </dsp:sp>
    <dsp:sp modelId="{F7CD6569-FC78-40FC-9FEB-4DA8F8784F13}">
      <dsp:nvSpPr>
        <dsp:cNvPr id="0" name=""/>
        <dsp:cNvSpPr/>
      </dsp:nvSpPr>
      <dsp:spPr>
        <a:xfrm>
          <a:off x="0" y="2274466"/>
          <a:ext cx="8254746" cy="19759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6690" tIns="186690" rIns="186690" bIns="186690" numCol="1" spcCol="1270" anchor="t" anchorCtr="0">
          <a:noAutofit/>
        </a:bodyPr>
        <a:lstStyle/>
        <a:p>
          <a:pPr marL="0" lvl="0" indent="0" algn="just" defTabSz="2178050" rtl="1">
            <a:lnSpc>
              <a:spcPct val="90000"/>
            </a:lnSpc>
            <a:spcBef>
              <a:spcPct val="0"/>
            </a:spcBef>
            <a:spcAft>
              <a:spcPct val="35000"/>
            </a:spcAft>
            <a:buNone/>
          </a:pPr>
          <a:r>
            <a:rPr lang="ar-EG" sz="4900" kern="1200" dirty="0">
              <a:solidFill>
                <a:schemeClr val="bg1"/>
              </a:solidFill>
              <a:latin typeface="Sakkal Majalla" panose="02000000000000000000" pitchFamily="2" charset="-78"/>
              <a:cs typeface="Sakkal Majalla" panose="02000000000000000000" pitchFamily="2" charset="-78"/>
            </a:rPr>
            <a:t>يؤخذ عدد من كل طبقة يتناسب مع حجم الطبقة في المجتمع الكلي</a:t>
          </a:r>
        </a:p>
      </dsp:txBody>
      <dsp:txXfrm>
        <a:off x="0" y="2274466"/>
        <a:ext cx="8254746" cy="1975949"/>
      </dsp:txXfrm>
    </dsp:sp>
    <dsp:sp modelId="{B5A63704-FDF0-4F07-9D0D-7B2FBAE039A2}">
      <dsp:nvSpPr>
        <dsp:cNvPr id="0" name=""/>
        <dsp:cNvSpPr/>
      </dsp:nvSpPr>
      <dsp:spPr>
        <a:xfrm>
          <a:off x="0" y="4250415"/>
          <a:ext cx="8412480" cy="0"/>
        </a:xfrm>
        <a:prstGeom prst="line">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DDB8BB-9443-4B6C-914B-739A868ED06E}">
      <dsp:nvSpPr>
        <dsp:cNvPr id="0" name=""/>
        <dsp:cNvSpPr/>
      </dsp:nvSpPr>
      <dsp:spPr>
        <a:xfrm rot="16200000">
          <a:off x="1608055" y="-1606658"/>
          <a:ext cx="5266199" cy="8479523"/>
        </a:xfrm>
        <a:prstGeom prst="round2Same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وحدات بعض المجتمعات تكون على شكل تجمعات وغالبا ما تكون متشابهة إلى حد كبير بالنسبة للخاصية التي نقوم بدراستها مثل المدن والشوارع والكليات ، ولذلك تسمى عناقيد .</a:t>
          </a:r>
        </a:p>
        <a:p>
          <a:pPr marL="285750" lvl="1" indent="-285750" algn="r"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يحوي كل عنقود على عدد من عناصر المجتمع الاصلية والتي غالبا ما تكون متجانسة </a:t>
          </a:r>
        </a:p>
        <a:p>
          <a:pPr marL="285750" lvl="1" indent="-285750" algn="r"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تتميز مجموعات الدراسة المختلفة في العينة العنقودية بعدم التجانس بين عناصر كل مجموعة ، حيث يوجد اختلافات بين العناصر المشكلة للمجموعة الواحدة ( العنقود نفسه) ، مع وجود تجانس بين المجموعات الجزئية ( العناقيد ككل) </a:t>
          </a:r>
        </a:p>
      </dsp:txBody>
      <dsp:txXfrm rot="5400000">
        <a:off x="258469" y="257078"/>
        <a:ext cx="8222448" cy="4752049"/>
      </dsp:txXfrm>
    </dsp:sp>
    <dsp:sp modelId="{6EB68037-D3CD-4F03-ADD2-58284E72DECA}">
      <dsp:nvSpPr>
        <dsp:cNvPr id="0" name=""/>
        <dsp:cNvSpPr/>
      </dsp:nvSpPr>
      <dsp:spPr>
        <a:xfrm>
          <a:off x="8480916" y="2571"/>
          <a:ext cx="2033289" cy="5261064"/>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7160" tIns="68580" rIns="137160" bIns="68580" numCol="1" spcCol="1270" anchor="ctr" anchorCtr="0">
          <a:noAutofit/>
        </a:bodyPr>
        <a:lstStyle/>
        <a:p>
          <a:pPr marL="0" lvl="0" indent="0" algn="ctr" defTabSz="1600200" rtl="1">
            <a:lnSpc>
              <a:spcPct val="90000"/>
            </a:lnSpc>
            <a:spcBef>
              <a:spcPct val="0"/>
            </a:spcBef>
            <a:spcAft>
              <a:spcPct val="35000"/>
            </a:spcAft>
            <a:buNone/>
          </a:pPr>
          <a:r>
            <a:rPr lang="ar-EG" sz="3600" kern="1200" dirty="0">
              <a:latin typeface="Sakkal Majalla" panose="02000000000000000000" pitchFamily="2" charset="-78"/>
              <a:cs typeface="Sakkal Majalla" panose="02000000000000000000" pitchFamily="2" charset="-78"/>
            </a:rPr>
            <a:t>ثانيا: العينة العنقودية</a:t>
          </a:r>
        </a:p>
        <a:p>
          <a:pPr marL="0" lvl="0" indent="0" algn="ctr" defTabSz="1600200" rtl="1">
            <a:lnSpc>
              <a:spcPct val="90000"/>
            </a:lnSpc>
            <a:spcBef>
              <a:spcPct val="0"/>
            </a:spcBef>
            <a:spcAft>
              <a:spcPct val="35000"/>
            </a:spcAft>
            <a:buNone/>
          </a:pPr>
          <a:r>
            <a:rPr lang="en-US" sz="3600" kern="1200" dirty="0">
              <a:latin typeface="Sakkal Majalla" panose="02000000000000000000" pitchFamily="2" charset="-78"/>
              <a:cs typeface="Sakkal Majalla" panose="02000000000000000000" pitchFamily="2" charset="-78"/>
            </a:rPr>
            <a:t>Cluster Sample</a:t>
          </a:r>
          <a:r>
            <a:rPr lang="ar-EG" sz="4200" kern="1200" dirty="0"/>
            <a:t> </a:t>
          </a:r>
        </a:p>
      </dsp:txBody>
      <dsp:txXfrm>
        <a:off x="8580173" y="101828"/>
        <a:ext cx="1834775" cy="506255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46A951-56E2-41C3-94DF-DDD494C59C55}">
      <dsp:nvSpPr>
        <dsp:cNvPr id="0" name=""/>
        <dsp:cNvSpPr/>
      </dsp:nvSpPr>
      <dsp:spPr>
        <a:xfrm>
          <a:off x="0" y="38"/>
          <a:ext cx="10515600" cy="0"/>
        </a:xfrm>
        <a:prstGeom prst="line">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CBDBAAF-EBD4-4B2D-8BDF-366F40C45FDA}">
      <dsp:nvSpPr>
        <dsp:cNvPr id="0" name=""/>
        <dsp:cNvSpPr/>
      </dsp:nvSpPr>
      <dsp:spPr>
        <a:xfrm>
          <a:off x="0" y="38"/>
          <a:ext cx="10515600" cy="17045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marL="0" lvl="0" indent="0" algn="just" defTabSz="1644650" rtl="1">
            <a:lnSpc>
              <a:spcPct val="90000"/>
            </a:lnSpc>
            <a:spcBef>
              <a:spcPct val="0"/>
            </a:spcBef>
            <a:spcAft>
              <a:spcPct val="35000"/>
            </a:spcAft>
            <a:buNone/>
          </a:pPr>
          <a:r>
            <a:rPr lang="ar-EG" sz="3700" kern="1200" dirty="0">
              <a:solidFill>
                <a:schemeClr val="bg1"/>
              </a:solidFill>
              <a:latin typeface="Sakkal Majalla" panose="02000000000000000000" pitchFamily="2" charset="-78"/>
              <a:cs typeface="Sakkal Majalla" panose="02000000000000000000" pitchFamily="2" charset="-78"/>
            </a:rPr>
            <a:t>دراسة مديريات التربية في دولة ما  وكانت تتكون من عدد معين من المديريات ، فإن هذه المديريات تشكل عناقيد  وكل مديرية فيها تمثل عنقود.  </a:t>
          </a:r>
        </a:p>
      </dsp:txBody>
      <dsp:txXfrm>
        <a:off x="0" y="38"/>
        <a:ext cx="10515600" cy="1704588"/>
      </dsp:txXfrm>
    </dsp:sp>
    <dsp:sp modelId="{2F4C8191-F56B-4F5D-AE3C-E5CF73E0C5B0}">
      <dsp:nvSpPr>
        <dsp:cNvPr id="0" name=""/>
        <dsp:cNvSpPr/>
      </dsp:nvSpPr>
      <dsp:spPr>
        <a:xfrm>
          <a:off x="0" y="1704626"/>
          <a:ext cx="10515600" cy="0"/>
        </a:xfrm>
        <a:prstGeom prst="line">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D547E2-769D-480C-9FF6-FE963210E1EE}">
      <dsp:nvSpPr>
        <dsp:cNvPr id="0" name=""/>
        <dsp:cNvSpPr/>
      </dsp:nvSpPr>
      <dsp:spPr>
        <a:xfrm>
          <a:off x="0" y="1704626"/>
          <a:ext cx="10505330" cy="21358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marL="0" lvl="0" indent="0" algn="just" defTabSz="1644650" rtl="1">
            <a:lnSpc>
              <a:spcPct val="90000"/>
            </a:lnSpc>
            <a:spcBef>
              <a:spcPct val="0"/>
            </a:spcBef>
            <a:spcAft>
              <a:spcPct val="35000"/>
            </a:spcAft>
            <a:buNone/>
          </a:pPr>
          <a:r>
            <a:rPr lang="ar-EG" sz="3700" kern="1200" dirty="0">
              <a:solidFill>
                <a:schemeClr val="bg1"/>
              </a:solidFill>
              <a:latin typeface="Sakkal Majalla" panose="02000000000000000000" pitchFamily="2" charset="-78"/>
              <a:cs typeface="Sakkal Majalla" panose="02000000000000000000" pitchFamily="2" charset="-78"/>
            </a:rPr>
            <a:t>يلاحظ أن هذه العناقيد متجانسة فيما بينها فكلها مديريات تربية ، ولكن لو دخلنا داخل العنقود نفسه فإننا لا نجد التجانس فكل عنقود يحوي مدير التعليم ، ومشرفين ، ومدارس ، ومدرسين ، وعمال، ومباني، وغيرها </a:t>
          </a:r>
          <a:r>
            <a:rPr lang="ar-EG" sz="3700" kern="1200" dirty="0"/>
            <a:t>..</a:t>
          </a:r>
        </a:p>
      </dsp:txBody>
      <dsp:txXfrm>
        <a:off x="0" y="1704626"/>
        <a:ext cx="10505330" cy="213581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99ED94-0249-4AEB-906A-63EC2391612E}">
      <dsp:nvSpPr>
        <dsp:cNvPr id="0" name=""/>
        <dsp:cNvSpPr/>
      </dsp:nvSpPr>
      <dsp:spPr>
        <a:xfrm>
          <a:off x="0" y="0"/>
          <a:ext cx="10515600"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338BC48D-2F00-4E00-88E9-BA33F1B1876D}">
      <dsp:nvSpPr>
        <dsp:cNvPr id="0" name=""/>
        <dsp:cNvSpPr/>
      </dsp:nvSpPr>
      <dsp:spPr>
        <a:xfrm>
          <a:off x="8987388" y="0"/>
          <a:ext cx="1528211" cy="12210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r" defTabSz="1555750" rtl="1">
            <a:lnSpc>
              <a:spcPct val="90000"/>
            </a:lnSpc>
            <a:spcBef>
              <a:spcPct val="0"/>
            </a:spcBef>
            <a:spcAft>
              <a:spcPct val="35000"/>
            </a:spcAft>
            <a:buNone/>
          </a:pPr>
          <a:r>
            <a:rPr lang="ar-EG" sz="3500" kern="1200" dirty="0">
              <a:solidFill>
                <a:schemeClr val="accent2">
                  <a:lumMod val="60000"/>
                  <a:lumOff val="40000"/>
                </a:schemeClr>
              </a:solidFill>
            </a:rPr>
            <a:t>مرحلة واحدة </a:t>
          </a:r>
        </a:p>
      </dsp:txBody>
      <dsp:txXfrm>
        <a:off x="8987388" y="0"/>
        <a:ext cx="1528211" cy="1221047"/>
      </dsp:txXfrm>
    </dsp:sp>
    <dsp:sp modelId="{FF711DE4-CE4C-42FA-9C21-8C8E2B4F41BD}">
      <dsp:nvSpPr>
        <dsp:cNvPr id="0" name=""/>
        <dsp:cNvSpPr/>
      </dsp:nvSpPr>
      <dsp:spPr>
        <a:xfrm>
          <a:off x="574908" y="55447"/>
          <a:ext cx="8254746" cy="11089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r" defTabSz="933450" rtl="1">
            <a:lnSpc>
              <a:spcPct val="90000"/>
            </a:lnSpc>
            <a:spcBef>
              <a:spcPct val="0"/>
            </a:spcBef>
            <a:spcAft>
              <a:spcPct val="35000"/>
            </a:spcAft>
            <a:buNone/>
          </a:pPr>
          <a:r>
            <a:rPr lang="ar-EG" sz="2100" kern="1200" dirty="0">
              <a:solidFill>
                <a:schemeClr val="bg1"/>
              </a:solidFill>
              <a:latin typeface="Sakkal Majalla" panose="02000000000000000000" pitchFamily="2" charset="-78"/>
              <a:cs typeface="Sakkal Majalla" panose="02000000000000000000" pitchFamily="2" charset="-78"/>
            </a:rPr>
            <a:t>على سبيل المثال إذا أردنا دراسة الدخول السنوية في مدينة عمان ، فإنه يتم تقسيمها إلى أحياء وليكن ( 500حي) ، ويتم بعد ذلك سحب  50 حي عشوائيا منها كعناقيد يتم دراستها وهنا تكون عينة عنقودية بمرحلة واحدة </a:t>
          </a:r>
        </a:p>
      </dsp:txBody>
      <dsp:txXfrm>
        <a:off x="574908" y="55447"/>
        <a:ext cx="8254746" cy="1108959"/>
      </dsp:txXfrm>
    </dsp:sp>
    <dsp:sp modelId="{92374524-41F0-4785-AD18-856EE82135A7}">
      <dsp:nvSpPr>
        <dsp:cNvPr id="0" name=""/>
        <dsp:cNvSpPr/>
      </dsp:nvSpPr>
      <dsp:spPr>
        <a:xfrm>
          <a:off x="574908" y="1164407"/>
          <a:ext cx="8412480"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dsp:style>
    </dsp:sp>
    <dsp:sp modelId="{D860C0FC-40F3-46E2-8B07-60917A1C2BF7}">
      <dsp:nvSpPr>
        <dsp:cNvPr id="0" name=""/>
        <dsp:cNvSpPr/>
      </dsp:nvSpPr>
      <dsp:spPr>
        <a:xfrm>
          <a:off x="0" y="1221047"/>
          <a:ext cx="10515600"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7908B595-AE3C-432A-828C-BFC0CBEAD1FE}">
      <dsp:nvSpPr>
        <dsp:cNvPr id="0" name=""/>
        <dsp:cNvSpPr/>
      </dsp:nvSpPr>
      <dsp:spPr>
        <a:xfrm>
          <a:off x="9043100" y="1221047"/>
          <a:ext cx="1472499" cy="12210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r" defTabSz="1555750" rtl="1">
            <a:lnSpc>
              <a:spcPct val="90000"/>
            </a:lnSpc>
            <a:spcBef>
              <a:spcPct val="0"/>
            </a:spcBef>
            <a:spcAft>
              <a:spcPct val="35000"/>
            </a:spcAft>
            <a:buNone/>
          </a:pPr>
          <a:r>
            <a:rPr lang="ar-EG" sz="3500" kern="1200" dirty="0">
              <a:solidFill>
                <a:schemeClr val="accent2">
                  <a:lumMod val="60000"/>
                  <a:lumOff val="40000"/>
                </a:schemeClr>
              </a:solidFill>
            </a:rPr>
            <a:t>مرحلتين </a:t>
          </a:r>
        </a:p>
      </dsp:txBody>
      <dsp:txXfrm>
        <a:off x="9043100" y="1221047"/>
        <a:ext cx="1472499" cy="1221047"/>
      </dsp:txXfrm>
    </dsp:sp>
    <dsp:sp modelId="{A71712E1-529C-41D3-A405-C398ECCC7568}">
      <dsp:nvSpPr>
        <dsp:cNvPr id="0" name=""/>
        <dsp:cNvSpPr/>
      </dsp:nvSpPr>
      <dsp:spPr>
        <a:xfrm>
          <a:off x="630620" y="1276495"/>
          <a:ext cx="8254746" cy="11089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r" defTabSz="933450" rtl="1">
            <a:lnSpc>
              <a:spcPct val="90000"/>
            </a:lnSpc>
            <a:spcBef>
              <a:spcPct val="0"/>
            </a:spcBef>
            <a:spcAft>
              <a:spcPct val="35000"/>
            </a:spcAft>
            <a:buNone/>
          </a:pPr>
          <a:r>
            <a:rPr lang="ar-EG" sz="2100" kern="1200" dirty="0">
              <a:solidFill>
                <a:schemeClr val="bg1"/>
              </a:solidFill>
            </a:rPr>
            <a:t>على سبيل المثال، إذا استكملنا السحب في المثال السابق وسحبنا مرة أخرى من مجموعة الحارات عشوائيا داخل كل حي من الأحياء الخمسين فتكون هنا عينة عنقودية بمرحلتين. </a:t>
          </a:r>
        </a:p>
      </dsp:txBody>
      <dsp:txXfrm>
        <a:off x="630620" y="1276495"/>
        <a:ext cx="8254746" cy="1108959"/>
      </dsp:txXfrm>
    </dsp:sp>
    <dsp:sp modelId="{A99CBDAF-CDAE-4065-9C50-7AFBD8F3BBFA}">
      <dsp:nvSpPr>
        <dsp:cNvPr id="0" name=""/>
        <dsp:cNvSpPr/>
      </dsp:nvSpPr>
      <dsp:spPr>
        <a:xfrm>
          <a:off x="630620" y="2385455"/>
          <a:ext cx="8412480"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dsp:style>
    </dsp:sp>
    <dsp:sp modelId="{0F40A486-CE9D-4831-A51A-FCF931BF77A5}">
      <dsp:nvSpPr>
        <dsp:cNvPr id="0" name=""/>
        <dsp:cNvSpPr/>
      </dsp:nvSpPr>
      <dsp:spPr>
        <a:xfrm>
          <a:off x="0" y="2442095"/>
          <a:ext cx="10515600"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96F23E40-6EE5-4E79-A937-3A6362AFB955}">
      <dsp:nvSpPr>
        <dsp:cNvPr id="0" name=""/>
        <dsp:cNvSpPr/>
      </dsp:nvSpPr>
      <dsp:spPr>
        <a:xfrm>
          <a:off x="8412480" y="2442095"/>
          <a:ext cx="2103120" cy="12210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r" defTabSz="1555750" rtl="1">
            <a:lnSpc>
              <a:spcPct val="90000"/>
            </a:lnSpc>
            <a:spcBef>
              <a:spcPct val="0"/>
            </a:spcBef>
            <a:spcAft>
              <a:spcPct val="35000"/>
            </a:spcAft>
            <a:buNone/>
          </a:pPr>
          <a:r>
            <a:rPr lang="ar-EG" sz="3500" kern="1200" dirty="0">
              <a:solidFill>
                <a:schemeClr val="accent2">
                  <a:lumMod val="60000"/>
                  <a:lumOff val="40000"/>
                </a:schemeClr>
              </a:solidFill>
            </a:rPr>
            <a:t>متعددة المراحل</a:t>
          </a:r>
        </a:p>
      </dsp:txBody>
      <dsp:txXfrm>
        <a:off x="8412480" y="2442095"/>
        <a:ext cx="2103120" cy="1221047"/>
      </dsp:txXfrm>
    </dsp:sp>
    <dsp:sp modelId="{AC8EE2A8-D2AD-4BC2-A25B-D4AB7D552DA7}">
      <dsp:nvSpPr>
        <dsp:cNvPr id="0" name=""/>
        <dsp:cNvSpPr/>
      </dsp:nvSpPr>
      <dsp:spPr>
        <a:xfrm>
          <a:off x="0" y="2497543"/>
          <a:ext cx="8254746" cy="11089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r" defTabSz="933450" rtl="1">
            <a:lnSpc>
              <a:spcPct val="90000"/>
            </a:lnSpc>
            <a:spcBef>
              <a:spcPct val="0"/>
            </a:spcBef>
            <a:spcAft>
              <a:spcPct val="35000"/>
            </a:spcAft>
            <a:buNone/>
          </a:pPr>
          <a:r>
            <a:rPr lang="ar-EG" sz="2100" kern="1200" dirty="0">
              <a:solidFill>
                <a:schemeClr val="bg1"/>
              </a:solidFill>
            </a:rPr>
            <a:t>في المثال السابق إذا تابعنا السحب وأخذنا عشوائيا من الشوارع من تلك الحارات فهنا يكون لدينا عينة عنقودية متعددة المراحل. </a:t>
          </a:r>
        </a:p>
      </dsp:txBody>
      <dsp:txXfrm>
        <a:off x="0" y="2497543"/>
        <a:ext cx="8254746" cy="1108959"/>
      </dsp:txXfrm>
    </dsp:sp>
    <dsp:sp modelId="{8294DD8C-218C-4D10-B504-63F675F77B5D}">
      <dsp:nvSpPr>
        <dsp:cNvPr id="0" name=""/>
        <dsp:cNvSpPr/>
      </dsp:nvSpPr>
      <dsp:spPr>
        <a:xfrm>
          <a:off x="0" y="3606502"/>
          <a:ext cx="8412480"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dsp:style>
    </dsp:sp>
    <dsp:sp modelId="{AB8389F5-B8A3-4CF7-9184-803628E97B97}">
      <dsp:nvSpPr>
        <dsp:cNvPr id="0" name=""/>
        <dsp:cNvSpPr/>
      </dsp:nvSpPr>
      <dsp:spPr>
        <a:xfrm>
          <a:off x="0" y="3663143"/>
          <a:ext cx="10515600"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270737A6-1409-431E-B6F3-D811BF1E3A54}">
      <dsp:nvSpPr>
        <dsp:cNvPr id="0" name=""/>
        <dsp:cNvSpPr/>
      </dsp:nvSpPr>
      <dsp:spPr>
        <a:xfrm>
          <a:off x="8412480" y="3663143"/>
          <a:ext cx="2103120" cy="12210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r" defTabSz="1555750" rtl="1">
            <a:lnSpc>
              <a:spcPct val="90000"/>
            </a:lnSpc>
            <a:spcBef>
              <a:spcPct val="0"/>
            </a:spcBef>
            <a:spcAft>
              <a:spcPct val="35000"/>
            </a:spcAft>
            <a:buNone/>
          </a:pPr>
          <a:r>
            <a:rPr lang="ar-EG" sz="3500" kern="1200" dirty="0">
              <a:solidFill>
                <a:schemeClr val="accent2">
                  <a:lumMod val="60000"/>
                  <a:lumOff val="40000"/>
                </a:schemeClr>
              </a:solidFill>
            </a:rPr>
            <a:t>مساحية</a:t>
          </a:r>
        </a:p>
      </dsp:txBody>
      <dsp:txXfrm>
        <a:off x="8412480" y="3663143"/>
        <a:ext cx="2103120" cy="1221047"/>
      </dsp:txXfrm>
    </dsp:sp>
    <dsp:sp modelId="{4FB4FBFF-71F0-41F4-86BC-75075C952C7D}">
      <dsp:nvSpPr>
        <dsp:cNvPr id="0" name=""/>
        <dsp:cNvSpPr/>
      </dsp:nvSpPr>
      <dsp:spPr>
        <a:xfrm>
          <a:off x="0" y="3718591"/>
          <a:ext cx="8254746" cy="11089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r" defTabSz="933450" rtl="1">
            <a:lnSpc>
              <a:spcPct val="90000"/>
            </a:lnSpc>
            <a:spcBef>
              <a:spcPct val="0"/>
            </a:spcBef>
            <a:spcAft>
              <a:spcPct val="35000"/>
            </a:spcAft>
            <a:buNone/>
          </a:pPr>
          <a:r>
            <a:rPr lang="ar-EG" sz="2100" kern="1200" dirty="0">
              <a:solidFill>
                <a:schemeClr val="bg1"/>
              </a:solidFill>
            </a:rPr>
            <a:t>تختص بالأراضي ، فإذا كان لدينا مجموعة من الأراضي وأردنا إجراء دراسة على خصوبة التربة فيمكن أن نسحب منها عشوائيا عدد من القطع لتمثل المعاينة العنقودية المساحية </a:t>
          </a:r>
        </a:p>
      </dsp:txBody>
      <dsp:txXfrm>
        <a:off x="0" y="3718591"/>
        <a:ext cx="8254746" cy="1108959"/>
      </dsp:txXfrm>
    </dsp:sp>
    <dsp:sp modelId="{2F3891B9-D2DB-46FF-9433-4CC4A1152767}">
      <dsp:nvSpPr>
        <dsp:cNvPr id="0" name=""/>
        <dsp:cNvSpPr/>
      </dsp:nvSpPr>
      <dsp:spPr>
        <a:xfrm>
          <a:off x="0" y="4827550"/>
          <a:ext cx="8412480"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DDB8BB-9443-4B6C-914B-739A868ED06E}">
      <dsp:nvSpPr>
        <dsp:cNvPr id="0" name=""/>
        <dsp:cNvSpPr/>
      </dsp:nvSpPr>
      <dsp:spPr>
        <a:xfrm rot="16200000">
          <a:off x="2087333" y="-1687307"/>
          <a:ext cx="4307643" cy="8479523"/>
        </a:xfrm>
        <a:prstGeom prst="round2Same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21920" tIns="60960" rIns="121920" bIns="60960" numCol="1" spcCol="1270" anchor="ctr" anchorCtr="0">
          <a:noAutofit/>
        </a:bodyPr>
        <a:lstStyle/>
        <a:p>
          <a:pPr marL="285750" lvl="1" indent="-285750" algn="just"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تقوم على أساس تحديد فرق بين مفردات المجتمع ( مسافة الانتظام) عن طريق قسمة عدد أفراد المجتمع على عدد أفراد العينة المطلوبة. </a:t>
          </a:r>
        </a:p>
        <a:p>
          <a:pPr marL="285750" lvl="1" indent="-285750" algn="just"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إذا كان عدد أفراد المجتمع 400 وعدد أفراد العينة المطلوبة 40 ، فإن مسافة الانتظام تساوي 400/40 = 10 . بعد ذلك نقوم باختيار المفردة الأولى من العينة بصورة عشوائية للأرقام من 1 – 10 .</a:t>
          </a:r>
        </a:p>
        <a:p>
          <a:pPr marL="285750" lvl="1" indent="-285750" algn="just"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إذا افترض انه تم سحب المفردة رقم 7 ، فتكون أرقام العينة المختارة هي 7 ، 17 ، 37 ، 47 ، ..........وحتى رقم 397</a:t>
          </a:r>
        </a:p>
      </dsp:txBody>
      <dsp:txXfrm rot="5400000">
        <a:off x="211675" y="608915"/>
        <a:ext cx="8269241" cy="3887079"/>
      </dsp:txXfrm>
    </dsp:sp>
    <dsp:sp modelId="{6EB68037-D3CD-4F03-ADD2-58284E72DECA}">
      <dsp:nvSpPr>
        <dsp:cNvPr id="0" name=""/>
        <dsp:cNvSpPr/>
      </dsp:nvSpPr>
      <dsp:spPr>
        <a:xfrm>
          <a:off x="8480916" y="0"/>
          <a:ext cx="2033289" cy="5104908"/>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40970" tIns="70485" rIns="140970" bIns="70485" numCol="1" spcCol="1270" anchor="ctr" anchorCtr="0">
          <a:noAutofit/>
        </a:bodyPr>
        <a:lstStyle/>
        <a:p>
          <a:pPr marL="0" lvl="0" indent="0" algn="ctr" defTabSz="1644650" rtl="1">
            <a:lnSpc>
              <a:spcPct val="90000"/>
            </a:lnSpc>
            <a:spcBef>
              <a:spcPct val="0"/>
            </a:spcBef>
            <a:spcAft>
              <a:spcPct val="35000"/>
            </a:spcAft>
            <a:buNone/>
          </a:pPr>
          <a:r>
            <a:rPr lang="ar-EG" sz="3700" kern="1200" dirty="0">
              <a:latin typeface="Sakkal Majalla" panose="02000000000000000000" pitchFamily="2" charset="-78"/>
              <a:cs typeface="Sakkal Majalla" panose="02000000000000000000" pitchFamily="2" charset="-78"/>
            </a:rPr>
            <a:t>ثالثا: العينة المنتظمة</a:t>
          </a:r>
        </a:p>
        <a:p>
          <a:pPr marL="0" lvl="0" indent="0" algn="ctr" defTabSz="1644650" rtl="1">
            <a:lnSpc>
              <a:spcPct val="90000"/>
            </a:lnSpc>
            <a:spcBef>
              <a:spcPct val="0"/>
            </a:spcBef>
            <a:spcAft>
              <a:spcPct val="35000"/>
            </a:spcAft>
            <a:buNone/>
          </a:pPr>
          <a:r>
            <a:rPr lang="en-US" sz="3700" kern="1200" dirty="0">
              <a:latin typeface="Sakkal Majalla" panose="02000000000000000000" pitchFamily="2" charset="-78"/>
              <a:cs typeface="Sakkal Majalla" panose="02000000000000000000" pitchFamily="2" charset="-78"/>
            </a:rPr>
            <a:t>Systematic Sample</a:t>
          </a:r>
          <a:r>
            <a:rPr lang="ar-EG" sz="3700" kern="1200" dirty="0">
              <a:latin typeface="Sakkal Majalla" panose="02000000000000000000" pitchFamily="2" charset="-78"/>
              <a:cs typeface="Sakkal Majalla" panose="02000000000000000000" pitchFamily="2" charset="-78"/>
            </a:rPr>
            <a:t> </a:t>
          </a:r>
        </a:p>
      </dsp:txBody>
      <dsp:txXfrm>
        <a:off x="8580173" y="99257"/>
        <a:ext cx="1834775" cy="4906394"/>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DDB8BB-9443-4B6C-914B-739A868ED06E}">
      <dsp:nvSpPr>
        <dsp:cNvPr id="0" name=""/>
        <dsp:cNvSpPr/>
      </dsp:nvSpPr>
      <dsp:spPr>
        <a:xfrm rot="16200000">
          <a:off x="2040771" y="-1632128"/>
          <a:ext cx="4400766" cy="8479523"/>
        </a:xfrm>
        <a:prstGeom prst="round2Same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44780" tIns="72390" rIns="144780" bIns="72390" numCol="1" spcCol="1270" anchor="ctr" anchorCtr="0">
          <a:noAutofit/>
        </a:bodyPr>
        <a:lstStyle/>
        <a:p>
          <a:pPr marL="285750" lvl="1" indent="-285750" algn="just" defTabSz="1689100" rtl="1">
            <a:lnSpc>
              <a:spcPct val="90000"/>
            </a:lnSpc>
            <a:spcBef>
              <a:spcPct val="0"/>
            </a:spcBef>
            <a:spcAft>
              <a:spcPct val="15000"/>
            </a:spcAft>
            <a:buChar char="•"/>
          </a:pPr>
          <a:r>
            <a:rPr lang="ar-EG" sz="3800" kern="1200" dirty="0">
              <a:latin typeface="Sakkal Majalla" panose="02000000000000000000" pitchFamily="2" charset="-78"/>
              <a:cs typeface="Sakkal Majalla" panose="02000000000000000000" pitchFamily="2" charset="-78"/>
            </a:rPr>
            <a:t>يلجأ الباحث للعينة المضاعفة عندما تصبح الحاجة ماسة إلى الحصول على معلومات أكثر تفصيلا عن مجموعة ما جمعت عنها معلومات سابقة ، ثم نحتاج إلى جمع بعض المعلومات عنها مرة أخرى. </a:t>
          </a:r>
        </a:p>
        <a:p>
          <a:pPr marL="285750" lvl="1" indent="-285750" algn="just" defTabSz="1689100" rtl="1">
            <a:lnSpc>
              <a:spcPct val="90000"/>
            </a:lnSpc>
            <a:spcBef>
              <a:spcPct val="0"/>
            </a:spcBef>
            <a:spcAft>
              <a:spcPct val="15000"/>
            </a:spcAft>
            <a:buChar char="•"/>
          </a:pPr>
          <a:r>
            <a:rPr lang="ar-EG" sz="3800" kern="1200" dirty="0">
              <a:latin typeface="Sakkal Majalla" panose="02000000000000000000" pitchFamily="2" charset="-78"/>
              <a:cs typeface="Sakkal Majalla" panose="02000000000000000000" pitchFamily="2" charset="-78"/>
            </a:rPr>
            <a:t>يمكن العودة إلى المستجوبين مرة أخرى  وطرح بعض الأسئلة عليهم للوصول إلى معلومات أكثر فائدة. </a:t>
          </a:r>
        </a:p>
      </dsp:txBody>
      <dsp:txXfrm rot="5400000">
        <a:off x="216221" y="622078"/>
        <a:ext cx="8264695" cy="3971110"/>
      </dsp:txXfrm>
    </dsp:sp>
    <dsp:sp modelId="{6EB68037-D3CD-4F03-ADD2-58284E72DECA}">
      <dsp:nvSpPr>
        <dsp:cNvPr id="0" name=""/>
        <dsp:cNvSpPr/>
      </dsp:nvSpPr>
      <dsp:spPr>
        <a:xfrm>
          <a:off x="8480916" y="0"/>
          <a:ext cx="2033289" cy="5215266"/>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7160" tIns="68580" rIns="137160" bIns="68580" numCol="1" spcCol="1270" anchor="ctr" anchorCtr="0">
          <a:noAutofit/>
        </a:bodyPr>
        <a:lstStyle/>
        <a:p>
          <a:pPr marL="0" lvl="0" indent="0" algn="ctr" defTabSz="1600200" rtl="1">
            <a:lnSpc>
              <a:spcPct val="90000"/>
            </a:lnSpc>
            <a:spcBef>
              <a:spcPct val="0"/>
            </a:spcBef>
            <a:spcAft>
              <a:spcPct val="35000"/>
            </a:spcAft>
            <a:buNone/>
          </a:pPr>
          <a:r>
            <a:rPr lang="ar-EG" sz="3600" kern="1200" dirty="0">
              <a:latin typeface="Sakkal Majalla" panose="02000000000000000000" pitchFamily="2" charset="-78"/>
              <a:cs typeface="Sakkal Majalla" panose="02000000000000000000" pitchFamily="2" charset="-78"/>
            </a:rPr>
            <a:t>رابعا: العينة المضاعفة</a:t>
          </a:r>
        </a:p>
        <a:p>
          <a:pPr marL="0" lvl="0" indent="0" algn="ctr" defTabSz="1600200" rtl="1">
            <a:lnSpc>
              <a:spcPct val="90000"/>
            </a:lnSpc>
            <a:spcBef>
              <a:spcPct val="0"/>
            </a:spcBef>
            <a:spcAft>
              <a:spcPct val="35000"/>
            </a:spcAft>
            <a:buNone/>
          </a:pPr>
          <a:r>
            <a:rPr lang="en-US" sz="3600" kern="1200" dirty="0">
              <a:latin typeface="Sakkal Majalla" panose="02000000000000000000" pitchFamily="2" charset="-78"/>
              <a:cs typeface="Sakkal Majalla" panose="02000000000000000000" pitchFamily="2" charset="-78"/>
            </a:rPr>
            <a:t>Double Sample</a:t>
          </a:r>
          <a:r>
            <a:rPr lang="ar-EG" sz="3600" kern="1200" dirty="0">
              <a:latin typeface="Sakkal Majalla" panose="02000000000000000000" pitchFamily="2" charset="-78"/>
              <a:cs typeface="Sakkal Majalla" panose="02000000000000000000" pitchFamily="2" charset="-78"/>
            </a:rPr>
            <a:t> </a:t>
          </a:r>
        </a:p>
      </dsp:txBody>
      <dsp:txXfrm>
        <a:off x="8580173" y="99257"/>
        <a:ext cx="1834775" cy="5016752"/>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EA3533-619B-4BD9-B72D-6C2ED28D466C}">
      <dsp:nvSpPr>
        <dsp:cNvPr id="0" name=""/>
        <dsp:cNvSpPr/>
      </dsp:nvSpPr>
      <dsp:spPr>
        <a:xfrm>
          <a:off x="0" y="0"/>
          <a:ext cx="10515600" cy="0"/>
        </a:xfrm>
        <a:prstGeom prst="line">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F8661FBA-6F6E-4581-B911-ADDC92E34BCE}">
      <dsp:nvSpPr>
        <dsp:cNvPr id="0" name=""/>
        <dsp:cNvSpPr/>
      </dsp:nvSpPr>
      <dsp:spPr>
        <a:xfrm>
          <a:off x="8412480" y="0"/>
          <a:ext cx="2103120" cy="53844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r" defTabSz="1466850" rtl="1">
            <a:lnSpc>
              <a:spcPct val="90000"/>
            </a:lnSpc>
            <a:spcBef>
              <a:spcPct val="0"/>
            </a:spcBef>
            <a:spcAft>
              <a:spcPct val="35000"/>
            </a:spcAft>
            <a:buNone/>
          </a:pPr>
          <a:endParaRPr lang="ar-EG" sz="3300" kern="1200" dirty="0"/>
        </a:p>
        <a:p>
          <a:pPr marL="0" lvl="0" indent="0" algn="r" defTabSz="1466850" rtl="1">
            <a:lnSpc>
              <a:spcPct val="90000"/>
            </a:lnSpc>
            <a:spcBef>
              <a:spcPct val="0"/>
            </a:spcBef>
            <a:spcAft>
              <a:spcPct val="35000"/>
            </a:spcAft>
            <a:buNone/>
          </a:pPr>
          <a:endParaRPr lang="ar-EG" sz="3300" kern="1200" dirty="0"/>
        </a:p>
        <a:p>
          <a:pPr marL="0" lvl="0" indent="0" algn="r" defTabSz="1466850" rtl="1">
            <a:lnSpc>
              <a:spcPct val="90000"/>
            </a:lnSpc>
            <a:spcBef>
              <a:spcPct val="0"/>
            </a:spcBef>
            <a:spcAft>
              <a:spcPct val="35000"/>
            </a:spcAft>
            <a:buNone/>
          </a:pPr>
          <a:endParaRPr lang="ar-EG" sz="3300" kern="1200" dirty="0"/>
        </a:p>
        <a:p>
          <a:pPr marL="0" lvl="0" indent="0" algn="r" defTabSz="1466850" rtl="1">
            <a:lnSpc>
              <a:spcPct val="90000"/>
            </a:lnSpc>
            <a:spcBef>
              <a:spcPct val="0"/>
            </a:spcBef>
            <a:spcAft>
              <a:spcPct val="35000"/>
            </a:spcAft>
            <a:buNone/>
          </a:pPr>
          <a:r>
            <a:rPr lang="ar-EG" sz="3300" kern="1200" dirty="0">
              <a:solidFill>
                <a:schemeClr val="accent2">
                  <a:lumMod val="60000"/>
                  <a:lumOff val="40000"/>
                </a:schemeClr>
              </a:solidFill>
              <a:latin typeface="Sakkal Majalla" panose="02000000000000000000" pitchFamily="2" charset="-78"/>
              <a:cs typeface="Sakkal Majalla" panose="02000000000000000000" pitchFamily="2" charset="-78"/>
            </a:rPr>
            <a:t>المعاينة غير الاحتمالية</a:t>
          </a:r>
          <a:r>
            <a:rPr lang="en-US" sz="3300" kern="1200" dirty="0">
              <a:solidFill>
                <a:schemeClr val="accent2">
                  <a:lumMod val="60000"/>
                  <a:lumOff val="40000"/>
                </a:schemeClr>
              </a:solidFill>
              <a:latin typeface="Sakkal Majalla" panose="02000000000000000000" pitchFamily="2" charset="-78"/>
              <a:cs typeface="Sakkal Majalla" panose="02000000000000000000" pitchFamily="2" charset="-78"/>
            </a:rPr>
            <a:t>Non-Probability Sampling </a:t>
          </a:r>
          <a:endParaRPr lang="ar-EG" sz="3300" kern="1200" dirty="0">
            <a:solidFill>
              <a:schemeClr val="accent2">
                <a:lumMod val="60000"/>
                <a:lumOff val="40000"/>
              </a:schemeClr>
            </a:solidFill>
            <a:latin typeface="Sakkal Majalla" panose="02000000000000000000" pitchFamily="2" charset="-78"/>
            <a:cs typeface="Sakkal Majalla" panose="02000000000000000000" pitchFamily="2" charset="-78"/>
          </a:endParaRPr>
        </a:p>
      </dsp:txBody>
      <dsp:txXfrm>
        <a:off x="8412480" y="0"/>
        <a:ext cx="2103120" cy="5384483"/>
      </dsp:txXfrm>
    </dsp:sp>
    <dsp:sp modelId="{E72BCDAC-655A-4A42-8651-D937A4F553C9}">
      <dsp:nvSpPr>
        <dsp:cNvPr id="0" name=""/>
        <dsp:cNvSpPr/>
      </dsp:nvSpPr>
      <dsp:spPr>
        <a:xfrm>
          <a:off x="0" y="115813"/>
          <a:ext cx="8254746" cy="27154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just" defTabSz="1333500" rtl="1">
            <a:lnSpc>
              <a:spcPct val="90000"/>
            </a:lnSpc>
            <a:spcBef>
              <a:spcPct val="0"/>
            </a:spcBef>
            <a:spcAft>
              <a:spcPct val="35000"/>
            </a:spcAft>
            <a:buNone/>
          </a:pPr>
          <a:r>
            <a:rPr lang="ar-EG" sz="3000" kern="1200" dirty="0">
              <a:solidFill>
                <a:schemeClr val="bg1"/>
              </a:solidFill>
              <a:latin typeface="Sakkal Majalla" panose="02000000000000000000" pitchFamily="2" charset="-78"/>
              <a:cs typeface="Sakkal Majalla" panose="02000000000000000000" pitchFamily="2" charset="-78"/>
            </a:rPr>
            <a:t>وهي العينات التي يتم اختيارها بشكل غير عشوائي ولا يوجد لها أسس احتمالية مختلفة، ولكنها تتم وفقاً لتقديرات وأسس ومعايير معينه يضعها الباحث، وفيها يتدخل الباحث في اختيار أفراد العينة وتقدير من يريده أو من لا يريده من أفراد المجتمع الأصلي، مما يجعل هناك احتمالية تحيز الباحث عند اختيار العينة. </a:t>
          </a:r>
        </a:p>
      </dsp:txBody>
      <dsp:txXfrm>
        <a:off x="0" y="115813"/>
        <a:ext cx="8254746" cy="2715460"/>
      </dsp:txXfrm>
    </dsp:sp>
    <dsp:sp modelId="{63A2A979-ED67-47FF-B630-DA8CABCE9CFD}">
      <dsp:nvSpPr>
        <dsp:cNvPr id="0" name=""/>
        <dsp:cNvSpPr/>
      </dsp:nvSpPr>
      <dsp:spPr>
        <a:xfrm>
          <a:off x="0" y="2831274"/>
          <a:ext cx="841248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dsp:style>
    </dsp:sp>
    <dsp:sp modelId="{809754EC-D5C9-4512-8E1C-7CB1C069CF87}">
      <dsp:nvSpPr>
        <dsp:cNvPr id="0" name=""/>
        <dsp:cNvSpPr/>
      </dsp:nvSpPr>
      <dsp:spPr>
        <a:xfrm>
          <a:off x="0" y="2947088"/>
          <a:ext cx="8254746" cy="23162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just" defTabSz="1333500" rtl="1">
            <a:lnSpc>
              <a:spcPct val="90000"/>
            </a:lnSpc>
            <a:spcBef>
              <a:spcPct val="0"/>
            </a:spcBef>
            <a:spcAft>
              <a:spcPct val="35000"/>
            </a:spcAft>
            <a:buNone/>
          </a:pPr>
          <a:r>
            <a:rPr lang="ar-EG" sz="3000" kern="1200" dirty="0">
              <a:solidFill>
                <a:schemeClr val="bg1"/>
              </a:solidFill>
              <a:latin typeface="Sakkal Majalla" panose="02000000000000000000" pitchFamily="2" charset="-78"/>
              <a:cs typeface="Sakkal Majalla" panose="02000000000000000000" pitchFamily="2" charset="-78"/>
            </a:rPr>
            <a:t>كما أن اختيار أي عنصر من عناصر مجتمع الدراسة كأحد أفراد العينة يعتمد في المقام الأول على الحكم الشخصي للباحث أو الشخص الذي ينفذ عملية المقابلة، لذلك لا يمكن معرفة احتمال اختيار أي عنصر من عناصر مجتمع الدراسة. </a:t>
          </a:r>
        </a:p>
      </dsp:txBody>
      <dsp:txXfrm>
        <a:off x="0" y="2947088"/>
        <a:ext cx="8254746" cy="2316274"/>
      </dsp:txXfrm>
    </dsp:sp>
    <dsp:sp modelId="{BED9020E-AEDD-4AE1-9A92-4754B6041E53}">
      <dsp:nvSpPr>
        <dsp:cNvPr id="0" name=""/>
        <dsp:cNvSpPr/>
      </dsp:nvSpPr>
      <dsp:spPr>
        <a:xfrm>
          <a:off x="0" y="5263362"/>
          <a:ext cx="841248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dsp:style>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CDE084-8278-457D-8026-E163281FF483}">
      <dsp:nvSpPr>
        <dsp:cNvPr id="0" name=""/>
        <dsp:cNvSpPr/>
      </dsp:nvSpPr>
      <dsp:spPr>
        <a:xfrm rot="16200000">
          <a:off x="1262643" y="-1260878"/>
          <a:ext cx="5372913" cy="7894678"/>
        </a:xfrm>
        <a:prstGeom prst="round2Same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اختيار جزافي  أو مصادفة الحالات المدروسة  والتي يكون سهل الحصول عليها في العينة ، إذ يتم اختيار وحدات العينة بناء على سرعة الوصول والاتصال بالأعضاء .</a:t>
          </a:r>
        </a:p>
        <a:p>
          <a:pPr marL="285750" lvl="1" indent="-285750" algn="just"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سريعة التنفيذ وقليلة التكلفة ولا يمكن تعميم نتائجها ، فغالبا هذه العينة تستخدم كدراسة قبلية أكثر من كونها عينة مهيكلة متكاملة . </a:t>
          </a:r>
        </a:p>
        <a:p>
          <a:pPr marL="285750" lvl="1" indent="-285750" algn="just"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مثال: أراد الباحث أن يتعرف على راي الطلبة المبدئي في أداء المواصلات في جامعة ما ، فإنه يقوم بسؤال أول 50 طالب أو طالبة تواجههم عند البوابة الرئيسية ليتعرف على آرائهم في أداء المواصلات في تلك الجامعة. </a:t>
          </a:r>
        </a:p>
      </dsp:txBody>
      <dsp:txXfrm rot="5400000">
        <a:off x="264045" y="262288"/>
        <a:ext cx="7632394" cy="4848345"/>
      </dsp:txXfrm>
    </dsp:sp>
    <dsp:sp modelId="{F6EFB24E-7B70-46C3-AF24-D09DF9764EF4}">
      <dsp:nvSpPr>
        <dsp:cNvPr id="0" name=""/>
        <dsp:cNvSpPr/>
      </dsp:nvSpPr>
      <dsp:spPr>
        <a:xfrm>
          <a:off x="7896440" y="2623"/>
          <a:ext cx="2617398" cy="5367675"/>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0" tIns="76200" rIns="152400" bIns="76200" numCol="1" spcCol="1270" anchor="ctr" anchorCtr="0">
          <a:noAutofit/>
        </a:bodyPr>
        <a:lstStyle/>
        <a:p>
          <a:pPr marL="0" lvl="0" indent="0" algn="ctr" defTabSz="1778000" rtl="1">
            <a:lnSpc>
              <a:spcPct val="90000"/>
            </a:lnSpc>
            <a:spcBef>
              <a:spcPct val="0"/>
            </a:spcBef>
            <a:spcAft>
              <a:spcPct val="35000"/>
            </a:spcAft>
            <a:buNone/>
          </a:pPr>
          <a:r>
            <a:rPr lang="ar-EG" sz="4000" kern="1200" dirty="0">
              <a:latin typeface="Sakkal Majalla" panose="02000000000000000000" pitchFamily="2" charset="-78"/>
              <a:cs typeface="Sakkal Majalla" panose="02000000000000000000" pitchFamily="2" charset="-78"/>
            </a:rPr>
            <a:t>1-العينة الميسرة</a:t>
          </a:r>
        </a:p>
        <a:p>
          <a:pPr marL="0" lvl="0" indent="0" algn="ctr" defTabSz="1778000" rtl="1">
            <a:lnSpc>
              <a:spcPct val="90000"/>
            </a:lnSpc>
            <a:spcBef>
              <a:spcPct val="0"/>
            </a:spcBef>
            <a:spcAft>
              <a:spcPct val="35000"/>
            </a:spcAft>
            <a:buNone/>
          </a:pPr>
          <a:r>
            <a:rPr lang="en-US" sz="4000" kern="1200" dirty="0">
              <a:latin typeface="Sakkal Majalla" panose="02000000000000000000" pitchFamily="2" charset="-78"/>
              <a:cs typeface="Sakkal Majalla" panose="02000000000000000000" pitchFamily="2" charset="-78"/>
            </a:rPr>
            <a:t>Convenience Sample</a:t>
          </a:r>
          <a:r>
            <a:rPr lang="ar-EG" sz="4000" kern="1200" dirty="0">
              <a:latin typeface="Sakkal Majalla" panose="02000000000000000000" pitchFamily="2" charset="-78"/>
              <a:cs typeface="Sakkal Majalla" panose="02000000000000000000" pitchFamily="2" charset="-78"/>
            </a:rPr>
            <a:t> </a:t>
          </a:r>
        </a:p>
      </dsp:txBody>
      <dsp:txXfrm>
        <a:off x="8024211" y="130394"/>
        <a:ext cx="2361856" cy="5112133"/>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CDE084-8278-457D-8026-E163281FF483}">
      <dsp:nvSpPr>
        <dsp:cNvPr id="0" name=""/>
        <dsp:cNvSpPr/>
      </dsp:nvSpPr>
      <dsp:spPr>
        <a:xfrm rot="16200000">
          <a:off x="1421468" y="-1397417"/>
          <a:ext cx="5169867" cy="8010100"/>
        </a:xfrm>
        <a:prstGeom prst="round2Same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تستخدم العينة الهادفة للحصول على معلومات من شريحة محددة قادرة على توفير المعلومات لأنهم أفضل الأشخاص القادرين على توفير المعلومات .</a:t>
          </a:r>
        </a:p>
        <a:p>
          <a:pPr marL="285750" lvl="1" indent="-285750" algn="just"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تستخدم العينة الهادفة  في الغالب عندما نتعامل مع عينات صغيرة أو عندما نتعامل مع حالات نريد منها معلومات خاصة.</a:t>
          </a:r>
        </a:p>
        <a:p>
          <a:pPr marL="285750" lvl="1" indent="-285750" algn="just"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مثال: ماذا يلزم المديرة للوصول إلى مراكز القمة؟ فإن العينة الهادفة المناسبة هي مجموعة النساء التي احتلت  مراكز عليا، إذ يكون لديهم معرفة متخصصة في ذلك الموضوع نتيجة الخبرة. </a:t>
          </a:r>
        </a:p>
        <a:p>
          <a:pPr marL="228600" lvl="1" indent="-228600" algn="just" defTabSz="1066800" rtl="1">
            <a:lnSpc>
              <a:spcPct val="90000"/>
            </a:lnSpc>
            <a:spcBef>
              <a:spcPct val="0"/>
            </a:spcBef>
            <a:spcAft>
              <a:spcPct val="15000"/>
            </a:spcAft>
            <a:buChar char="•"/>
          </a:pPr>
          <a:endParaRPr lang="ar-EG" sz="2400" kern="1200" dirty="0"/>
        </a:p>
      </dsp:txBody>
      <dsp:txXfrm rot="5400000">
        <a:off x="253724" y="275071"/>
        <a:ext cx="7757728" cy="4665123"/>
      </dsp:txXfrm>
    </dsp:sp>
    <dsp:sp modelId="{F6EFB24E-7B70-46C3-AF24-D09DF9764EF4}">
      <dsp:nvSpPr>
        <dsp:cNvPr id="0" name=""/>
        <dsp:cNvSpPr/>
      </dsp:nvSpPr>
      <dsp:spPr>
        <a:xfrm>
          <a:off x="8011452" y="2546"/>
          <a:ext cx="2502794" cy="5210172"/>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82880" tIns="91440" rIns="182880" bIns="91440" numCol="1" spcCol="1270" anchor="ctr" anchorCtr="0">
          <a:noAutofit/>
        </a:bodyPr>
        <a:lstStyle/>
        <a:p>
          <a:pPr marL="0" lvl="0" indent="0" algn="ctr" defTabSz="2133600" rtl="1">
            <a:lnSpc>
              <a:spcPct val="90000"/>
            </a:lnSpc>
            <a:spcBef>
              <a:spcPct val="0"/>
            </a:spcBef>
            <a:spcAft>
              <a:spcPct val="35000"/>
            </a:spcAft>
            <a:buNone/>
          </a:pPr>
          <a:r>
            <a:rPr lang="ar-EG" sz="4800" kern="1200" dirty="0">
              <a:latin typeface="Sakkal Majalla" panose="02000000000000000000" pitchFamily="2" charset="-78"/>
              <a:cs typeface="Sakkal Majalla" panose="02000000000000000000" pitchFamily="2" charset="-78"/>
            </a:rPr>
            <a:t>2-العينة الهادفة </a:t>
          </a:r>
        </a:p>
        <a:p>
          <a:pPr marL="0" lvl="0" indent="0" algn="ctr" defTabSz="2133600" rtl="1">
            <a:lnSpc>
              <a:spcPct val="90000"/>
            </a:lnSpc>
            <a:spcBef>
              <a:spcPct val="0"/>
            </a:spcBef>
            <a:spcAft>
              <a:spcPct val="35000"/>
            </a:spcAft>
            <a:buNone/>
          </a:pPr>
          <a:r>
            <a:rPr lang="en-US" sz="4800" kern="1200" dirty="0">
              <a:latin typeface="Sakkal Majalla" panose="02000000000000000000" pitchFamily="2" charset="-78"/>
              <a:cs typeface="Sakkal Majalla" panose="02000000000000000000" pitchFamily="2" charset="-78"/>
            </a:rPr>
            <a:t>Purposive Sample</a:t>
          </a:r>
          <a:r>
            <a:rPr lang="ar-EG" sz="4800" kern="1200" dirty="0">
              <a:latin typeface="Sakkal Majalla" panose="02000000000000000000" pitchFamily="2" charset="-78"/>
              <a:cs typeface="Sakkal Majalla" panose="02000000000000000000" pitchFamily="2" charset="-78"/>
            </a:rPr>
            <a:t> </a:t>
          </a:r>
        </a:p>
      </dsp:txBody>
      <dsp:txXfrm>
        <a:off x="8133628" y="124722"/>
        <a:ext cx="2258442" cy="4965820"/>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CDE084-8278-457D-8026-E163281FF483}">
      <dsp:nvSpPr>
        <dsp:cNvPr id="0" name=""/>
        <dsp:cNvSpPr/>
      </dsp:nvSpPr>
      <dsp:spPr>
        <a:xfrm rot="16200000">
          <a:off x="1212592" y="-1065959"/>
          <a:ext cx="5941737" cy="8359298"/>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rtl="1">
            <a:lnSpc>
              <a:spcPct val="90000"/>
            </a:lnSpc>
            <a:spcBef>
              <a:spcPct val="0"/>
            </a:spcBef>
            <a:spcAft>
              <a:spcPct val="15000"/>
            </a:spcAft>
            <a:buChar char="•"/>
          </a:pPr>
          <a:r>
            <a:rPr lang="ar-EG" sz="2800" kern="1200" dirty="0">
              <a:latin typeface="Sakkal Majalla" panose="02000000000000000000" pitchFamily="2" charset="-78"/>
              <a:cs typeface="Sakkal Majalla" panose="02000000000000000000" pitchFamily="2" charset="-78"/>
            </a:rPr>
            <a:t>تعتمد على تقسيم المجتمع الى مجموعات خاصة لها خصائص معينة تجمعها ( خصائص اجتماعية واقتصادية وتعليمية متجانسة) ، ثم حساب حصة كل مجموعة، ثم الحصول على تلك الحصة بأيسر الطرق. </a:t>
          </a:r>
        </a:p>
        <a:p>
          <a:pPr marL="285750" lvl="1" indent="-285750" algn="just" defTabSz="1244600" rtl="1">
            <a:lnSpc>
              <a:spcPct val="90000"/>
            </a:lnSpc>
            <a:spcBef>
              <a:spcPct val="0"/>
            </a:spcBef>
            <a:spcAft>
              <a:spcPct val="15000"/>
            </a:spcAft>
            <a:buChar char="•"/>
          </a:pPr>
          <a:r>
            <a:rPr lang="ar-EG" sz="2800" kern="1200" dirty="0">
              <a:latin typeface="Sakkal Majalla" panose="02000000000000000000" pitchFamily="2" charset="-78"/>
              <a:cs typeface="Sakkal Majalla" panose="02000000000000000000" pitchFamily="2" charset="-78"/>
            </a:rPr>
            <a:t>تستخدم العينة </a:t>
          </a:r>
          <a:r>
            <a:rPr lang="ar-EG" sz="2800" kern="1200" dirty="0" err="1">
              <a:latin typeface="Sakkal Majalla" panose="02000000000000000000" pitchFamily="2" charset="-78"/>
              <a:cs typeface="Sakkal Majalla" panose="02000000000000000000" pitchFamily="2" charset="-78"/>
            </a:rPr>
            <a:t>الحصصية</a:t>
          </a:r>
          <a:r>
            <a:rPr lang="ar-EG" sz="2800" kern="1200" dirty="0">
              <a:latin typeface="Sakkal Majalla" panose="02000000000000000000" pitchFamily="2" charset="-78"/>
              <a:cs typeface="Sakkal Majalla" panose="02000000000000000000" pitchFamily="2" charset="-78"/>
            </a:rPr>
            <a:t> عندما يكون هناك صفات محددة يجب أن تؤخذ مسبقا بالاعتبار في العينة مثل ( الجنس ، الوظيفة، التوزيع الجغرافي)</a:t>
          </a:r>
        </a:p>
        <a:p>
          <a:pPr marL="285750" lvl="1" indent="-285750" algn="just" defTabSz="1244600" rtl="1">
            <a:lnSpc>
              <a:spcPct val="90000"/>
            </a:lnSpc>
            <a:spcBef>
              <a:spcPct val="0"/>
            </a:spcBef>
            <a:spcAft>
              <a:spcPct val="15000"/>
            </a:spcAft>
            <a:buChar char="•"/>
          </a:pPr>
          <a:r>
            <a:rPr lang="ar-EG" sz="2800" kern="1200" dirty="0">
              <a:latin typeface="Sakkal Majalla" panose="02000000000000000000" pitchFamily="2" charset="-78"/>
              <a:cs typeface="Sakkal Majalla" panose="02000000000000000000" pitchFamily="2" charset="-78"/>
            </a:rPr>
            <a:t>مثال : إذا أردنا توجيه سؤال معين إلى مجموع العمال والعاملات في الشركة المتحدة ، وتبين إن العمالة في الشركة تتكون من 30 % من الذكور ، 70  % من الاناث . وتقرر أن يكون إجمالي العينة (10 أشخاص ، فإننا سنوجه السؤال إلى أول 3 عمال ذكور وأول 7 عاملات إناث.  </a:t>
          </a:r>
        </a:p>
        <a:p>
          <a:pPr marL="285750" lvl="1" indent="-285750" algn="just" defTabSz="1244600" rtl="1">
            <a:lnSpc>
              <a:spcPct val="90000"/>
            </a:lnSpc>
            <a:spcBef>
              <a:spcPct val="0"/>
            </a:spcBef>
            <a:spcAft>
              <a:spcPct val="15000"/>
            </a:spcAft>
            <a:buChar char="•"/>
          </a:pPr>
          <a:r>
            <a:rPr lang="ar-EG" sz="2800" kern="1200" dirty="0">
              <a:latin typeface="Sakkal Majalla" panose="02000000000000000000" pitchFamily="2" charset="-78"/>
              <a:cs typeface="Sakkal Majalla" panose="02000000000000000000" pitchFamily="2" charset="-78"/>
            </a:rPr>
            <a:t>تتشابه العينة </a:t>
          </a:r>
          <a:r>
            <a:rPr lang="ar-EG" sz="2800" kern="1200" dirty="0" err="1">
              <a:latin typeface="Sakkal Majalla" panose="02000000000000000000" pitchFamily="2" charset="-78"/>
              <a:cs typeface="Sakkal Majalla" panose="02000000000000000000" pitchFamily="2" charset="-78"/>
            </a:rPr>
            <a:t>الحصصية</a:t>
          </a:r>
          <a:r>
            <a:rPr lang="ar-EG" sz="2800" kern="1200" dirty="0">
              <a:latin typeface="Sakkal Majalla" panose="02000000000000000000" pitchFamily="2" charset="-78"/>
              <a:cs typeface="Sakkal Majalla" panose="02000000000000000000" pitchFamily="2" charset="-78"/>
            </a:rPr>
            <a:t> مع العينة الطبقية التناسبية إلا أن العينة </a:t>
          </a:r>
          <a:r>
            <a:rPr lang="ar-EG" sz="2800" kern="1200" dirty="0" err="1">
              <a:latin typeface="Sakkal Majalla" panose="02000000000000000000" pitchFamily="2" charset="-78"/>
              <a:cs typeface="Sakkal Majalla" panose="02000000000000000000" pitchFamily="2" charset="-78"/>
            </a:rPr>
            <a:t>الحصصية</a:t>
          </a:r>
          <a:r>
            <a:rPr lang="ar-EG" sz="2800" kern="1200" dirty="0">
              <a:latin typeface="Sakkal Majalla" panose="02000000000000000000" pitchFamily="2" charset="-78"/>
              <a:cs typeface="Sakkal Majalla" panose="02000000000000000000" pitchFamily="2" charset="-78"/>
            </a:rPr>
            <a:t> تختلف في أن عملية الاختيار  فيها داخل المجموعات المتجانسة نفسها تتم بطريقة انتقائية. </a:t>
          </a:r>
        </a:p>
      </dsp:txBody>
      <dsp:txXfrm rot="5400000">
        <a:off x="293864" y="432873"/>
        <a:ext cx="8069246" cy="5361633"/>
      </dsp:txXfrm>
    </dsp:sp>
    <dsp:sp modelId="{F6EFB24E-7B70-46C3-AF24-D09DF9764EF4}">
      <dsp:nvSpPr>
        <dsp:cNvPr id="0" name=""/>
        <dsp:cNvSpPr/>
      </dsp:nvSpPr>
      <dsp:spPr>
        <a:xfrm>
          <a:off x="8363110" y="3040"/>
          <a:ext cx="2387788" cy="6221297"/>
        </a:xfrm>
        <a:prstGeom prst="round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179070" tIns="89535" rIns="179070" bIns="89535" numCol="1" spcCol="1270" anchor="ctr" anchorCtr="0">
          <a:noAutofit/>
        </a:bodyPr>
        <a:lstStyle/>
        <a:p>
          <a:pPr marL="0" lvl="0" indent="0" algn="ctr" defTabSz="2089150" rtl="1">
            <a:lnSpc>
              <a:spcPct val="90000"/>
            </a:lnSpc>
            <a:spcBef>
              <a:spcPct val="0"/>
            </a:spcBef>
            <a:spcAft>
              <a:spcPct val="35000"/>
            </a:spcAft>
            <a:buNone/>
          </a:pPr>
          <a:r>
            <a:rPr lang="ar-EG" sz="4700" kern="1200" dirty="0">
              <a:latin typeface="Sakkal Majalla" panose="02000000000000000000" pitchFamily="2" charset="-78"/>
              <a:cs typeface="Sakkal Majalla" panose="02000000000000000000" pitchFamily="2" charset="-78"/>
            </a:rPr>
            <a:t>3- العينة </a:t>
          </a:r>
          <a:r>
            <a:rPr lang="ar-EG" sz="4700" kern="1200" dirty="0" err="1">
              <a:latin typeface="Sakkal Majalla" panose="02000000000000000000" pitchFamily="2" charset="-78"/>
              <a:cs typeface="Sakkal Majalla" panose="02000000000000000000" pitchFamily="2" charset="-78"/>
            </a:rPr>
            <a:t>الحصصية</a:t>
          </a:r>
          <a:r>
            <a:rPr lang="ar-EG" sz="4700" kern="1200" dirty="0">
              <a:latin typeface="Sakkal Majalla" panose="02000000000000000000" pitchFamily="2" charset="-78"/>
              <a:cs typeface="Sakkal Majalla" panose="02000000000000000000" pitchFamily="2" charset="-78"/>
            </a:rPr>
            <a:t> </a:t>
          </a:r>
        </a:p>
        <a:p>
          <a:pPr marL="0" lvl="0" indent="0" algn="ctr" defTabSz="2089150" rtl="1">
            <a:lnSpc>
              <a:spcPct val="90000"/>
            </a:lnSpc>
            <a:spcBef>
              <a:spcPct val="0"/>
            </a:spcBef>
            <a:spcAft>
              <a:spcPct val="35000"/>
            </a:spcAft>
            <a:buNone/>
          </a:pPr>
          <a:r>
            <a:rPr lang="en-US" sz="4700" kern="1200" dirty="0">
              <a:latin typeface="Sakkal Majalla" panose="02000000000000000000" pitchFamily="2" charset="-78"/>
              <a:cs typeface="Sakkal Majalla" panose="02000000000000000000" pitchFamily="2" charset="-78"/>
            </a:rPr>
            <a:t>Quota Sample</a:t>
          </a:r>
          <a:r>
            <a:rPr lang="ar-EG" sz="4700" kern="1200" dirty="0">
              <a:latin typeface="Sakkal Majalla" panose="02000000000000000000" pitchFamily="2" charset="-78"/>
              <a:cs typeface="Sakkal Majalla" panose="02000000000000000000" pitchFamily="2" charset="-78"/>
            </a:rPr>
            <a:t> </a:t>
          </a:r>
        </a:p>
      </dsp:txBody>
      <dsp:txXfrm>
        <a:off x="8479672" y="119602"/>
        <a:ext cx="2154664" cy="5988173"/>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CDE084-8278-457D-8026-E163281FF483}">
      <dsp:nvSpPr>
        <dsp:cNvPr id="0" name=""/>
        <dsp:cNvSpPr/>
      </dsp:nvSpPr>
      <dsp:spPr>
        <a:xfrm rot="16200000">
          <a:off x="1671775" y="-1544656"/>
          <a:ext cx="5276896" cy="861989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تستخدم عينة كرة الثلج عندما نواجه صعوبة في تحديد أعضاء المجتمع المرغوب دراسته، حيث يبدأ الباحث بعينة صغيرة ، ثم تبدأ العينة بالكبر شيئا فشيئا مع سير الدراسة. </a:t>
          </a:r>
        </a:p>
        <a:p>
          <a:pPr marL="285750" lvl="1" indent="-285750" algn="just"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مثال: إذا أراد الباحث ان يدرس تأسيس الإمارة عام 1921 عن طريق المقابلات مع الأفراد الذين عايشوا الحدث.  في هذه الحالة،  الأفراد  الذين عايشوا الحدث ولا زالوا أحياء  عددهم قليل ، ولذلك يقوم الباحث بتحديد والاتصال بواحد أو اثنين من هؤلاء الأفراد تم يقوم بالاستدلال منهم على أفراد آخرين وهكذا حتى لا يستطيع الوصول إلى أفراد جدد أو يكون استوفى البيانات التي يرغب بجمعها لبحثه. </a:t>
          </a:r>
        </a:p>
      </dsp:txBody>
      <dsp:txXfrm rot="5400000">
        <a:off x="257876" y="384437"/>
        <a:ext cx="8362293" cy="4761702"/>
      </dsp:txXfrm>
    </dsp:sp>
    <dsp:sp modelId="{F6EFB24E-7B70-46C3-AF24-D09DF9764EF4}">
      <dsp:nvSpPr>
        <dsp:cNvPr id="0" name=""/>
        <dsp:cNvSpPr/>
      </dsp:nvSpPr>
      <dsp:spPr>
        <a:xfrm>
          <a:off x="8620168" y="2700"/>
          <a:ext cx="1895152" cy="5525176"/>
        </a:xfrm>
        <a:prstGeom prst="round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144780" tIns="72390" rIns="144780" bIns="72390" numCol="1" spcCol="1270" anchor="ctr" anchorCtr="0">
          <a:noAutofit/>
        </a:bodyPr>
        <a:lstStyle/>
        <a:p>
          <a:pPr marL="0" lvl="0" indent="0" algn="ctr" defTabSz="1689100" rtl="1">
            <a:lnSpc>
              <a:spcPct val="90000"/>
            </a:lnSpc>
            <a:spcBef>
              <a:spcPct val="0"/>
            </a:spcBef>
            <a:spcAft>
              <a:spcPct val="35000"/>
            </a:spcAft>
            <a:buNone/>
          </a:pPr>
          <a:r>
            <a:rPr lang="ar-EG" sz="3800" kern="1200" dirty="0">
              <a:latin typeface="Sakkal Majalla" panose="02000000000000000000" pitchFamily="2" charset="-78"/>
              <a:cs typeface="Sakkal Majalla" panose="02000000000000000000" pitchFamily="2" charset="-78"/>
            </a:rPr>
            <a:t>4- عينة كرة الثلج</a:t>
          </a:r>
        </a:p>
        <a:p>
          <a:pPr marL="0" lvl="0" indent="0" algn="ctr" defTabSz="1689100" rtl="1">
            <a:lnSpc>
              <a:spcPct val="90000"/>
            </a:lnSpc>
            <a:spcBef>
              <a:spcPct val="0"/>
            </a:spcBef>
            <a:spcAft>
              <a:spcPct val="35000"/>
            </a:spcAft>
            <a:buNone/>
          </a:pPr>
          <a:r>
            <a:rPr lang="en-US" sz="3800" kern="1200" dirty="0">
              <a:latin typeface="Sakkal Majalla" panose="02000000000000000000" pitchFamily="2" charset="-78"/>
              <a:cs typeface="Sakkal Majalla" panose="02000000000000000000" pitchFamily="2" charset="-78"/>
            </a:rPr>
            <a:t>Snowball Sample</a:t>
          </a:r>
          <a:r>
            <a:rPr lang="ar-EG" sz="3800" kern="1200" dirty="0">
              <a:latin typeface="Sakkal Majalla" panose="02000000000000000000" pitchFamily="2" charset="-78"/>
              <a:cs typeface="Sakkal Majalla" panose="02000000000000000000" pitchFamily="2" charset="-78"/>
            </a:rPr>
            <a:t> </a:t>
          </a:r>
        </a:p>
      </dsp:txBody>
      <dsp:txXfrm>
        <a:off x="8712682" y="95214"/>
        <a:ext cx="1710124" cy="5340148"/>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51501A-BDCC-44E6-8BA1-87484ECFD1BE}">
      <dsp:nvSpPr>
        <dsp:cNvPr id="0" name=""/>
        <dsp:cNvSpPr/>
      </dsp:nvSpPr>
      <dsp:spPr>
        <a:xfrm>
          <a:off x="6621294" y="2709333"/>
          <a:ext cx="1212100" cy="777853"/>
        </a:xfrm>
        <a:custGeom>
          <a:avLst/>
          <a:gdLst/>
          <a:ahLst/>
          <a:cxnLst/>
          <a:rect l="0" t="0" r="0" b="0"/>
          <a:pathLst>
            <a:path>
              <a:moveTo>
                <a:pt x="1212100" y="0"/>
              </a:moveTo>
              <a:lnTo>
                <a:pt x="0" y="0"/>
              </a:lnTo>
              <a:lnTo>
                <a:pt x="0" y="777853"/>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FCE982C-938B-4D2D-AE2B-F2F6B81CBCDF}">
      <dsp:nvSpPr>
        <dsp:cNvPr id="0" name=""/>
        <dsp:cNvSpPr/>
      </dsp:nvSpPr>
      <dsp:spPr>
        <a:xfrm>
          <a:off x="5008183" y="1103614"/>
          <a:ext cx="557019" cy="649309"/>
        </a:xfrm>
        <a:custGeom>
          <a:avLst/>
          <a:gdLst/>
          <a:ahLst/>
          <a:cxnLst/>
          <a:rect l="0" t="0" r="0" b="0"/>
          <a:pathLst>
            <a:path>
              <a:moveTo>
                <a:pt x="557019" y="0"/>
              </a:moveTo>
              <a:lnTo>
                <a:pt x="217526" y="0"/>
              </a:lnTo>
              <a:lnTo>
                <a:pt x="217526" y="649309"/>
              </a:lnTo>
              <a:lnTo>
                <a:pt x="0" y="649309"/>
              </a:lnTo>
            </a:path>
          </a:pathLst>
        </a:custGeom>
        <a:no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029C4A4-8FD6-46A3-ABA4-6A27849F2D89}">
      <dsp:nvSpPr>
        <dsp:cNvPr id="0" name=""/>
        <dsp:cNvSpPr/>
      </dsp:nvSpPr>
      <dsp:spPr>
        <a:xfrm>
          <a:off x="5008183" y="479304"/>
          <a:ext cx="557019" cy="624310"/>
        </a:xfrm>
        <a:custGeom>
          <a:avLst/>
          <a:gdLst/>
          <a:ahLst/>
          <a:cxnLst/>
          <a:rect l="0" t="0" r="0" b="0"/>
          <a:pathLst>
            <a:path>
              <a:moveTo>
                <a:pt x="557019" y="624310"/>
              </a:moveTo>
              <a:lnTo>
                <a:pt x="217526" y="624310"/>
              </a:lnTo>
              <a:lnTo>
                <a:pt x="217526" y="0"/>
              </a:lnTo>
              <a:lnTo>
                <a:pt x="0" y="0"/>
              </a:lnTo>
            </a:path>
          </a:pathLst>
        </a:custGeom>
        <a:no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7468C52-B191-41A3-881E-4EEBCD218633}">
      <dsp:nvSpPr>
        <dsp:cNvPr id="0" name=""/>
        <dsp:cNvSpPr/>
      </dsp:nvSpPr>
      <dsp:spPr>
        <a:xfrm>
          <a:off x="6652835" y="1435342"/>
          <a:ext cx="1180559" cy="1273991"/>
        </a:xfrm>
        <a:custGeom>
          <a:avLst/>
          <a:gdLst/>
          <a:ahLst/>
          <a:cxnLst/>
          <a:rect l="0" t="0" r="0" b="0"/>
          <a:pathLst>
            <a:path>
              <a:moveTo>
                <a:pt x="1180559" y="1273991"/>
              </a:moveTo>
              <a:lnTo>
                <a:pt x="0" y="1273991"/>
              </a:lnTo>
              <a:lnTo>
                <a:pt x="0" y="0"/>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D725B4A-F653-44C3-A636-72F2E9D0983C}">
      <dsp:nvSpPr>
        <dsp:cNvPr id="0" name=""/>
        <dsp:cNvSpPr/>
      </dsp:nvSpPr>
      <dsp:spPr>
        <a:xfrm>
          <a:off x="2177708" y="2709333"/>
          <a:ext cx="5655686" cy="1870727"/>
        </a:xfrm>
        <a:custGeom>
          <a:avLst/>
          <a:gdLst/>
          <a:ahLst/>
          <a:cxnLst/>
          <a:rect l="0" t="0" r="0" b="0"/>
          <a:pathLst>
            <a:path>
              <a:moveTo>
                <a:pt x="5655686" y="0"/>
              </a:moveTo>
              <a:lnTo>
                <a:pt x="217526" y="0"/>
              </a:lnTo>
              <a:lnTo>
                <a:pt x="217526" y="1870727"/>
              </a:lnTo>
              <a:lnTo>
                <a:pt x="0" y="1870727"/>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E9C81A3-FBD3-477B-BF00-2485CE5FCA11}">
      <dsp:nvSpPr>
        <dsp:cNvPr id="0" name=""/>
        <dsp:cNvSpPr/>
      </dsp:nvSpPr>
      <dsp:spPr>
        <a:xfrm>
          <a:off x="2177708" y="2709333"/>
          <a:ext cx="5655686" cy="935363"/>
        </a:xfrm>
        <a:custGeom>
          <a:avLst/>
          <a:gdLst/>
          <a:ahLst/>
          <a:cxnLst/>
          <a:rect l="0" t="0" r="0" b="0"/>
          <a:pathLst>
            <a:path>
              <a:moveTo>
                <a:pt x="5655686" y="0"/>
              </a:moveTo>
              <a:lnTo>
                <a:pt x="217526" y="0"/>
              </a:lnTo>
              <a:lnTo>
                <a:pt x="217526" y="935363"/>
              </a:lnTo>
              <a:lnTo>
                <a:pt x="0" y="935363"/>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7FDB34E-3BE7-4A7B-A6B5-5D69B8084FC1}">
      <dsp:nvSpPr>
        <dsp:cNvPr id="0" name=""/>
        <dsp:cNvSpPr/>
      </dsp:nvSpPr>
      <dsp:spPr>
        <a:xfrm>
          <a:off x="2177708" y="2663613"/>
          <a:ext cx="5655686" cy="91440"/>
        </a:xfrm>
        <a:custGeom>
          <a:avLst/>
          <a:gdLst/>
          <a:ahLst/>
          <a:cxnLst/>
          <a:rect l="0" t="0" r="0" b="0"/>
          <a:pathLst>
            <a:path>
              <a:moveTo>
                <a:pt x="5655686" y="45720"/>
              </a:moveTo>
              <a:lnTo>
                <a:pt x="0" y="45720"/>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60C2E13-3908-4BF2-A06B-19CD0C136061}">
      <dsp:nvSpPr>
        <dsp:cNvPr id="0" name=""/>
        <dsp:cNvSpPr/>
      </dsp:nvSpPr>
      <dsp:spPr>
        <a:xfrm>
          <a:off x="2177708" y="1773969"/>
          <a:ext cx="5655686" cy="935363"/>
        </a:xfrm>
        <a:custGeom>
          <a:avLst/>
          <a:gdLst/>
          <a:ahLst/>
          <a:cxnLst/>
          <a:rect l="0" t="0" r="0" b="0"/>
          <a:pathLst>
            <a:path>
              <a:moveTo>
                <a:pt x="5655686" y="935363"/>
              </a:moveTo>
              <a:lnTo>
                <a:pt x="217526" y="935363"/>
              </a:lnTo>
              <a:lnTo>
                <a:pt x="217526" y="0"/>
              </a:lnTo>
              <a:lnTo>
                <a:pt x="0" y="0"/>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5271BDB-B1D4-4B17-96C7-20B9D5CA12CB}">
      <dsp:nvSpPr>
        <dsp:cNvPr id="0" name=""/>
        <dsp:cNvSpPr/>
      </dsp:nvSpPr>
      <dsp:spPr>
        <a:xfrm>
          <a:off x="2177708" y="838606"/>
          <a:ext cx="5655686" cy="1870727"/>
        </a:xfrm>
        <a:custGeom>
          <a:avLst/>
          <a:gdLst/>
          <a:ahLst/>
          <a:cxnLst/>
          <a:rect l="0" t="0" r="0" b="0"/>
          <a:pathLst>
            <a:path>
              <a:moveTo>
                <a:pt x="5655686" y="1870727"/>
              </a:moveTo>
              <a:lnTo>
                <a:pt x="217526" y="1870727"/>
              </a:lnTo>
              <a:lnTo>
                <a:pt x="217526" y="0"/>
              </a:lnTo>
              <a:lnTo>
                <a:pt x="0" y="0"/>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84295DE-02AB-4CFD-B2D2-7390DB32B389}">
      <dsp:nvSpPr>
        <dsp:cNvPr id="0" name=""/>
        <dsp:cNvSpPr/>
      </dsp:nvSpPr>
      <dsp:spPr>
        <a:xfrm>
          <a:off x="7833394" y="2377605"/>
          <a:ext cx="2175264" cy="663455"/>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t>الأخطاء التي تصاحب العينات </a:t>
          </a:r>
        </a:p>
      </dsp:txBody>
      <dsp:txXfrm>
        <a:off x="7833394" y="2377605"/>
        <a:ext cx="2175264" cy="663455"/>
      </dsp:txXfrm>
    </dsp:sp>
    <dsp:sp modelId="{A031B182-AF1A-48AE-9ED8-FD8A97CA35D7}">
      <dsp:nvSpPr>
        <dsp:cNvPr id="0" name=""/>
        <dsp:cNvSpPr/>
      </dsp:nvSpPr>
      <dsp:spPr>
        <a:xfrm>
          <a:off x="2444" y="506878"/>
          <a:ext cx="2175264" cy="663455"/>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t>أخطاء التغطية </a:t>
          </a:r>
        </a:p>
      </dsp:txBody>
      <dsp:txXfrm>
        <a:off x="2444" y="506878"/>
        <a:ext cx="2175264" cy="663455"/>
      </dsp:txXfrm>
    </dsp:sp>
    <dsp:sp modelId="{38D29624-B17E-4B1C-9B58-67E106A8212D}">
      <dsp:nvSpPr>
        <dsp:cNvPr id="0" name=""/>
        <dsp:cNvSpPr/>
      </dsp:nvSpPr>
      <dsp:spPr>
        <a:xfrm>
          <a:off x="2444" y="1442242"/>
          <a:ext cx="2175264" cy="663455"/>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t>أخطاء العمليات </a:t>
          </a:r>
        </a:p>
      </dsp:txBody>
      <dsp:txXfrm>
        <a:off x="2444" y="1442242"/>
        <a:ext cx="2175264" cy="663455"/>
      </dsp:txXfrm>
    </dsp:sp>
    <dsp:sp modelId="{7B256EF4-D9A9-4071-9E74-18D972E56040}">
      <dsp:nvSpPr>
        <dsp:cNvPr id="0" name=""/>
        <dsp:cNvSpPr/>
      </dsp:nvSpPr>
      <dsp:spPr>
        <a:xfrm>
          <a:off x="2444" y="2377605"/>
          <a:ext cx="2175264" cy="663455"/>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t>أخطاء القياس </a:t>
          </a:r>
        </a:p>
      </dsp:txBody>
      <dsp:txXfrm>
        <a:off x="2444" y="2377605"/>
        <a:ext cx="2175264" cy="663455"/>
      </dsp:txXfrm>
    </dsp:sp>
    <dsp:sp modelId="{EA36DE3E-9972-4B52-A127-D517A1C5D3E7}">
      <dsp:nvSpPr>
        <dsp:cNvPr id="0" name=""/>
        <dsp:cNvSpPr/>
      </dsp:nvSpPr>
      <dsp:spPr>
        <a:xfrm>
          <a:off x="2444" y="3312969"/>
          <a:ext cx="2175264" cy="663455"/>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t>أخطاء الاستجابة </a:t>
          </a:r>
        </a:p>
      </dsp:txBody>
      <dsp:txXfrm>
        <a:off x="2444" y="3312969"/>
        <a:ext cx="2175264" cy="663455"/>
      </dsp:txXfrm>
    </dsp:sp>
    <dsp:sp modelId="{1909AA8D-816D-4EF0-9C74-762E41C47109}">
      <dsp:nvSpPr>
        <dsp:cNvPr id="0" name=""/>
        <dsp:cNvSpPr/>
      </dsp:nvSpPr>
      <dsp:spPr>
        <a:xfrm>
          <a:off x="2444" y="4248332"/>
          <a:ext cx="2175264" cy="663455"/>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t>أخطاء عدم الاستجابة </a:t>
          </a:r>
        </a:p>
      </dsp:txBody>
      <dsp:txXfrm>
        <a:off x="2444" y="4248332"/>
        <a:ext cx="2175264" cy="663455"/>
      </dsp:txXfrm>
    </dsp:sp>
    <dsp:sp modelId="{076D88FB-0D6B-463D-A6B8-3FAA115C2843}">
      <dsp:nvSpPr>
        <dsp:cNvPr id="0" name=""/>
        <dsp:cNvSpPr/>
      </dsp:nvSpPr>
      <dsp:spPr>
        <a:xfrm>
          <a:off x="5565203" y="771886"/>
          <a:ext cx="2175264" cy="663455"/>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t>أخطاء المعاينة </a:t>
          </a:r>
        </a:p>
      </dsp:txBody>
      <dsp:txXfrm>
        <a:off x="5565203" y="771886"/>
        <a:ext cx="2175264" cy="663455"/>
      </dsp:txXfrm>
    </dsp:sp>
    <dsp:sp modelId="{337F1642-6EFE-4BB0-88B5-7318AF0456BC}">
      <dsp:nvSpPr>
        <dsp:cNvPr id="0" name=""/>
        <dsp:cNvSpPr/>
      </dsp:nvSpPr>
      <dsp:spPr>
        <a:xfrm>
          <a:off x="2832919" y="147576"/>
          <a:ext cx="2175264" cy="663455"/>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t>أخطاء التحيز </a:t>
          </a:r>
        </a:p>
      </dsp:txBody>
      <dsp:txXfrm>
        <a:off x="2832919" y="147576"/>
        <a:ext cx="2175264" cy="663455"/>
      </dsp:txXfrm>
    </dsp:sp>
    <dsp:sp modelId="{D8A2A64B-67E0-405F-B4A7-71125DFBE520}">
      <dsp:nvSpPr>
        <dsp:cNvPr id="0" name=""/>
        <dsp:cNvSpPr/>
      </dsp:nvSpPr>
      <dsp:spPr>
        <a:xfrm>
          <a:off x="2832919" y="1421196"/>
          <a:ext cx="2175264" cy="663455"/>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t>الأخطاء العشوائية</a:t>
          </a:r>
        </a:p>
      </dsp:txBody>
      <dsp:txXfrm>
        <a:off x="2832919" y="1421196"/>
        <a:ext cx="2175264" cy="663455"/>
      </dsp:txXfrm>
    </dsp:sp>
    <dsp:sp modelId="{AA28CB2E-FB3B-495E-88F2-83DD0D84C286}">
      <dsp:nvSpPr>
        <dsp:cNvPr id="0" name=""/>
        <dsp:cNvSpPr/>
      </dsp:nvSpPr>
      <dsp:spPr>
        <a:xfrm>
          <a:off x="5533662" y="3487187"/>
          <a:ext cx="2175264" cy="663455"/>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t>أخطاء غير المعاينة</a:t>
          </a:r>
        </a:p>
      </dsp:txBody>
      <dsp:txXfrm>
        <a:off x="5533662" y="3487187"/>
        <a:ext cx="2175264" cy="663455"/>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F11228-4BAC-4445-99E6-9B4E52FA19A2}">
      <dsp:nvSpPr>
        <dsp:cNvPr id="0" name=""/>
        <dsp:cNvSpPr/>
      </dsp:nvSpPr>
      <dsp:spPr>
        <a:xfrm>
          <a:off x="0" y="2631"/>
          <a:ext cx="1067062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8982530-7383-4D5A-AF68-23DB108A34CF}">
      <dsp:nvSpPr>
        <dsp:cNvPr id="0" name=""/>
        <dsp:cNvSpPr/>
      </dsp:nvSpPr>
      <dsp:spPr>
        <a:xfrm>
          <a:off x="0" y="2631"/>
          <a:ext cx="10670628" cy="27093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r" defTabSz="1600200" rtl="1">
            <a:lnSpc>
              <a:spcPct val="90000"/>
            </a:lnSpc>
            <a:spcBef>
              <a:spcPct val="0"/>
            </a:spcBef>
            <a:spcAft>
              <a:spcPct val="35000"/>
            </a:spcAft>
            <a:buNone/>
          </a:pPr>
          <a:r>
            <a:rPr lang="ar-EG" sz="3600" b="1" u="sng" kern="1200" dirty="0">
              <a:solidFill>
                <a:schemeClr val="accent5"/>
              </a:solidFill>
              <a:latin typeface="Sakkal Majalla" panose="02000000000000000000" pitchFamily="2" charset="-78"/>
              <a:cs typeface="Sakkal Majalla" panose="02000000000000000000" pitchFamily="2" charset="-78"/>
            </a:rPr>
            <a:t>أخطاء المعاينة</a:t>
          </a:r>
        </a:p>
        <a:p>
          <a:pPr marL="0" lvl="0" indent="0" algn="r" defTabSz="1600200" rtl="1">
            <a:lnSpc>
              <a:spcPct val="90000"/>
            </a:lnSpc>
            <a:spcBef>
              <a:spcPct val="0"/>
            </a:spcBef>
            <a:spcAft>
              <a:spcPct val="35000"/>
            </a:spcAft>
            <a:buNone/>
          </a:pPr>
          <a:r>
            <a:rPr lang="ar-EG" sz="3600" b="1" u="sng" kern="1200" dirty="0">
              <a:solidFill>
                <a:schemeClr val="bg1"/>
              </a:solidFill>
              <a:latin typeface="Sakkal Majalla" panose="02000000000000000000" pitchFamily="2" charset="-78"/>
              <a:cs typeface="Sakkal Majalla" panose="02000000000000000000" pitchFamily="2" charset="-78"/>
            </a:rPr>
            <a:t> </a:t>
          </a:r>
          <a:r>
            <a:rPr lang="ar-EG" sz="3600" kern="1200" dirty="0">
              <a:solidFill>
                <a:schemeClr val="bg1"/>
              </a:solidFill>
              <a:latin typeface="Sakkal Majalla" panose="02000000000000000000" pitchFamily="2" charset="-78"/>
              <a:cs typeface="Sakkal Majalla" panose="02000000000000000000" pitchFamily="2" charset="-78"/>
            </a:rPr>
            <a:t>هي الفرق بين التقدير الذي يتم الحصول عليه من العينة والقيمة الحقيقية ( معلمة المجتمع) ، والتي يتم الحصول عليها بالحصر الشامل . </a:t>
          </a:r>
        </a:p>
      </dsp:txBody>
      <dsp:txXfrm>
        <a:off x="0" y="2631"/>
        <a:ext cx="10670628" cy="2709303"/>
      </dsp:txXfrm>
    </dsp:sp>
    <dsp:sp modelId="{FD400893-5A8F-48E3-BD4A-03C736899745}">
      <dsp:nvSpPr>
        <dsp:cNvPr id="0" name=""/>
        <dsp:cNvSpPr/>
      </dsp:nvSpPr>
      <dsp:spPr>
        <a:xfrm>
          <a:off x="0" y="2711935"/>
          <a:ext cx="1067062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090C1CE-59DA-498F-BFF6-B825F5103962}">
      <dsp:nvSpPr>
        <dsp:cNvPr id="0" name=""/>
        <dsp:cNvSpPr/>
      </dsp:nvSpPr>
      <dsp:spPr>
        <a:xfrm>
          <a:off x="0" y="2711935"/>
          <a:ext cx="10670628" cy="22484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r" defTabSz="1600200" rtl="1">
            <a:lnSpc>
              <a:spcPct val="90000"/>
            </a:lnSpc>
            <a:spcBef>
              <a:spcPct val="0"/>
            </a:spcBef>
            <a:spcAft>
              <a:spcPct val="35000"/>
            </a:spcAft>
            <a:buNone/>
          </a:pPr>
          <a:r>
            <a:rPr lang="ar-EG" sz="3600" b="1" u="sng" kern="1200" dirty="0">
              <a:solidFill>
                <a:schemeClr val="accent5"/>
              </a:solidFill>
              <a:latin typeface="Sakkal Majalla" panose="02000000000000000000" pitchFamily="2" charset="-78"/>
              <a:cs typeface="Sakkal Majalla" panose="02000000000000000000" pitchFamily="2" charset="-78"/>
            </a:rPr>
            <a:t>أخطاء التحيز :</a:t>
          </a:r>
        </a:p>
        <a:p>
          <a:pPr marL="0" lvl="0" indent="0" algn="r" defTabSz="1600200" rtl="1">
            <a:lnSpc>
              <a:spcPct val="90000"/>
            </a:lnSpc>
            <a:spcBef>
              <a:spcPct val="0"/>
            </a:spcBef>
            <a:spcAft>
              <a:spcPct val="35000"/>
            </a:spcAft>
            <a:buNone/>
          </a:pPr>
          <a:r>
            <a:rPr lang="ar-EG" sz="3600" b="1" u="sng" kern="1200" dirty="0">
              <a:solidFill>
                <a:schemeClr val="bg1"/>
              </a:solidFill>
              <a:latin typeface="Sakkal Majalla" panose="02000000000000000000" pitchFamily="2" charset="-78"/>
              <a:cs typeface="Sakkal Majalla" panose="02000000000000000000" pitchFamily="2" charset="-78"/>
            </a:rPr>
            <a:t> </a:t>
          </a:r>
          <a:r>
            <a:rPr lang="ar-EG" sz="3600" kern="1200" dirty="0">
              <a:solidFill>
                <a:schemeClr val="bg1"/>
              </a:solidFill>
              <a:latin typeface="Sakkal Majalla" panose="02000000000000000000" pitchFamily="2" charset="-78"/>
              <a:cs typeface="Sakkal Majalla" panose="02000000000000000000" pitchFamily="2" charset="-78"/>
            </a:rPr>
            <a:t>ترجع إلى زيادة أو نقص البيانات التي يتم جمعها </a:t>
          </a:r>
        </a:p>
      </dsp:txBody>
      <dsp:txXfrm>
        <a:off x="0" y="2711935"/>
        <a:ext cx="10670628" cy="2248451"/>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AB5ACA-451B-4459-81A4-8E18027F1EBC}">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D4E355D-81EA-4464-ADA4-8015714C7E6A}">
      <dsp:nvSpPr>
        <dsp:cNvPr id="0" name=""/>
        <dsp:cNvSpPr/>
      </dsp:nvSpPr>
      <dsp:spPr>
        <a:xfrm>
          <a:off x="0" y="0"/>
          <a:ext cx="10515600" cy="24815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r" defTabSz="1377950" rtl="1">
            <a:lnSpc>
              <a:spcPct val="90000"/>
            </a:lnSpc>
            <a:spcBef>
              <a:spcPct val="0"/>
            </a:spcBef>
            <a:spcAft>
              <a:spcPct val="35000"/>
            </a:spcAft>
            <a:buNone/>
          </a:pPr>
          <a:r>
            <a:rPr lang="ar-EG" sz="3100" b="1" u="sng" kern="1200" dirty="0">
              <a:solidFill>
                <a:schemeClr val="accent5"/>
              </a:solidFill>
              <a:latin typeface="Sakkal Majalla" panose="02000000000000000000" pitchFamily="2" charset="-78"/>
              <a:cs typeface="Sakkal Majalla" panose="02000000000000000000" pitchFamily="2" charset="-78"/>
            </a:rPr>
            <a:t>الأخطاء العشوائية:  </a:t>
          </a:r>
        </a:p>
        <a:p>
          <a:pPr marL="0" lvl="0" indent="0" algn="just" defTabSz="137795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تمثل التباين الذي يظهر الفرق بين القيمة التي يتم الحصول عليها من العينة وقيمة معلمة المجتمع الدراسة. والسبب في حدوث هذا الخطأ هو طريقة اختيار العينة ونوعها وحجمها والتبيان في عناصر المجتمع. </a:t>
          </a:r>
        </a:p>
      </dsp:txBody>
      <dsp:txXfrm>
        <a:off x="0" y="0"/>
        <a:ext cx="10515600" cy="2481508"/>
      </dsp:txXfrm>
    </dsp:sp>
    <dsp:sp modelId="{E5955FF6-80F1-418D-BD05-CEE27CAEECB1}">
      <dsp:nvSpPr>
        <dsp:cNvPr id="0" name=""/>
        <dsp:cNvSpPr/>
      </dsp:nvSpPr>
      <dsp:spPr>
        <a:xfrm>
          <a:off x="0" y="2481508"/>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7E126E8-0229-47B9-AF32-E07E9877F240}">
      <dsp:nvSpPr>
        <dsp:cNvPr id="0" name=""/>
        <dsp:cNvSpPr/>
      </dsp:nvSpPr>
      <dsp:spPr>
        <a:xfrm>
          <a:off x="0" y="2481508"/>
          <a:ext cx="10515600" cy="24815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just" defTabSz="1377950" rtl="1">
            <a:lnSpc>
              <a:spcPct val="90000"/>
            </a:lnSpc>
            <a:spcBef>
              <a:spcPct val="0"/>
            </a:spcBef>
            <a:spcAft>
              <a:spcPct val="35000"/>
            </a:spcAft>
            <a:buNone/>
          </a:pPr>
          <a:r>
            <a:rPr lang="ar-EG" sz="3100" b="1" u="sng" kern="1200" dirty="0">
              <a:solidFill>
                <a:schemeClr val="accent5"/>
              </a:solidFill>
              <a:latin typeface="Sakkal Majalla" panose="02000000000000000000" pitchFamily="2" charset="-78"/>
              <a:cs typeface="Sakkal Majalla" panose="02000000000000000000" pitchFamily="2" charset="-78"/>
            </a:rPr>
            <a:t>أخطاء عدم الاستجابة: </a:t>
          </a:r>
        </a:p>
        <a:p>
          <a:pPr marL="0" lvl="0" indent="0" algn="just" defTabSz="137795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تتمثل في أن عدد من الاستبيانات التي وزعت لم نتمكن من إرجاعها أو استرجعت ولم يتم الإجابة عليها ووجدت فارغة  عند مراجعة الاستبيانات. </a:t>
          </a:r>
        </a:p>
      </dsp:txBody>
      <dsp:txXfrm>
        <a:off x="0" y="2481508"/>
        <a:ext cx="10515600" cy="2481508"/>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5DA982-9F39-415A-BA27-FE1417F1D2FA}">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EDDF5EE-B4A4-4AD1-894B-0AECD8A830D0}">
      <dsp:nvSpPr>
        <dsp:cNvPr id="0" name=""/>
        <dsp:cNvSpPr/>
      </dsp:nvSpPr>
      <dsp:spPr>
        <a:xfrm>
          <a:off x="0" y="0"/>
          <a:ext cx="10515600" cy="24026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4780" tIns="144780" rIns="144780" bIns="144780" numCol="1" spcCol="1270" anchor="t" anchorCtr="0">
          <a:noAutofit/>
        </a:bodyPr>
        <a:lstStyle/>
        <a:p>
          <a:pPr marL="0" lvl="0" indent="0" algn="just" defTabSz="1689100" rtl="1">
            <a:lnSpc>
              <a:spcPct val="90000"/>
            </a:lnSpc>
            <a:spcBef>
              <a:spcPct val="0"/>
            </a:spcBef>
            <a:spcAft>
              <a:spcPct val="35000"/>
            </a:spcAft>
            <a:buNone/>
          </a:pPr>
          <a:r>
            <a:rPr lang="ar-EG" sz="3800" b="1" u="sng" kern="1200" dirty="0">
              <a:solidFill>
                <a:schemeClr val="accent5"/>
              </a:solidFill>
              <a:latin typeface="Sakkal Majalla" panose="02000000000000000000" pitchFamily="2" charset="-78"/>
              <a:cs typeface="Sakkal Majalla" panose="02000000000000000000" pitchFamily="2" charset="-78"/>
            </a:rPr>
            <a:t>أخطاء الاستجابة: </a:t>
          </a:r>
        </a:p>
        <a:p>
          <a:pPr marL="0" lvl="0" indent="0" algn="just" defTabSz="1689100" rtl="1">
            <a:lnSpc>
              <a:spcPct val="90000"/>
            </a:lnSpc>
            <a:spcBef>
              <a:spcPct val="0"/>
            </a:spcBef>
            <a:spcAft>
              <a:spcPct val="35000"/>
            </a:spcAft>
            <a:buNone/>
          </a:pPr>
          <a:r>
            <a:rPr lang="ar-EG" sz="3800" kern="1200" dirty="0">
              <a:solidFill>
                <a:schemeClr val="bg1"/>
              </a:solidFill>
              <a:latin typeface="Sakkal Majalla" panose="02000000000000000000" pitchFamily="2" charset="-78"/>
              <a:cs typeface="Sakkal Majalla" panose="02000000000000000000" pitchFamily="2" charset="-78"/>
            </a:rPr>
            <a:t>وتتمثل في أن المستجوب ملا الاستبيان وأعاده للباحث، ولكن هناك بعض الأسئلة رفض المستجوب الإجابة عليها من باب الإحراج أو عدم التعاون. </a:t>
          </a:r>
        </a:p>
      </dsp:txBody>
      <dsp:txXfrm>
        <a:off x="0" y="0"/>
        <a:ext cx="10515600" cy="2402681"/>
      </dsp:txXfrm>
    </dsp:sp>
    <dsp:sp modelId="{94340E3D-6D4D-4148-AEE6-5C33A578F0BC}">
      <dsp:nvSpPr>
        <dsp:cNvPr id="0" name=""/>
        <dsp:cNvSpPr/>
      </dsp:nvSpPr>
      <dsp:spPr>
        <a:xfrm>
          <a:off x="0" y="2402681"/>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E4727A2-8E0D-4AAA-8B8D-8405B3EAE3FD}">
      <dsp:nvSpPr>
        <dsp:cNvPr id="0" name=""/>
        <dsp:cNvSpPr/>
      </dsp:nvSpPr>
      <dsp:spPr>
        <a:xfrm>
          <a:off x="0" y="2402681"/>
          <a:ext cx="10515600" cy="24026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4780" tIns="144780" rIns="144780" bIns="144780" numCol="1" spcCol="1270" anchor="t" anchorCtr="0">
          <a:noAutofit/>
        </a:bodyPr>
        <a:lstStyle/>
        <a:p>
          <a:pPr marL="0" lvl="0" indent="0" algn="just" defTabSz="1689100" rtl="1">
            <a:lnSpc>
              <a:spcPct val="90000"/>
            </a:lnSpc>
            <a:spcBef>
              <a:spcPct val="0"/>
            </a:spcBef>
            <a:spcAft>
              <a:spcPct val="35000"/>
            </a:spcAft>
            <a:buNone/>
          </a:pPr>
          <a:r>
            <a:rPr lang="ar-EG" sz="3800" b="1" u="sng" kern="1200" dirty="0">
              <a:solidFill>
                <a:schemeClr val="accent5"/>
              </a:solidFill>
              <a:latin typeface="Sakkal Majalla" panose="02000000000000000000" pitchFamily="2" charset="-78"/>
              <a:cs typeface="Sakkal Majalla" panose="02000000000000000000" pitchFamily="2" charset="-78"/>
            </a:rPr>
            <a:t>أخطاء التغطية: </a:t>
          </a:r>
        </a:p>
        <a:p>
          <a:pPr marL="0" lvl="0" indent="0" algn="just" defTabSz="1689100" rtl="1">
            <a:lnSpc>
              <a:spcPct val="90000"/>
            </a:lnSpc>
            <a:spcBef>
              <a:spcPct val="0"/>
            </a:spcBef>
            <a:spcAft>
              <a:spcPct val="35000"/>
            </a:spcAft>
            <a:buNone/>
          </a:pPr>
          <a:r>
            <a:rPr lang="ar-EG" sz="3800" kern="1200" dirty="0">
              <a:solidFill>
                <a:schemeClr val="bg1"/>
              </a:solidFill>
              <a:latin typeface="Sakkal Majalla" panose="02000000000000000000" pitchFamily="2" charset="-78"/>
              <a:cs typeface="Sakkal Majalla" panose="02000000000000000000" pitchFamily="2" charset="-78"/>
            </a:rPr>
            <a:t>ترجع إلى اهمال الباحث ولأسباب مختلفة الوصول إلى بعض الشركات التي حددت في العينة. </a:t>
          </a:r>
        </a:p>
      </dsp:txBody>
      <dsp:txXfrm>
        <a:off x="0" y="2402681"/>
        <a:ext cx="10515600" cy="2402681"/>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5DA982-9F39-415A-BA27-FE1417F1D2FA}">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EDDF5EE-B4A4-4AD1-894B-0AECD8A830D0}">
      <dsp:nvSpPr>
        <dsp:cNvPr id="0" name=""/>
        <dsp:cNvSpPr/>
      </dsp:nvSpPr>
      <dsp:spPr>
        <a:xfrm>
          <a:off x="0" y="0"/>
          <a:ext cx="10515600" cy="24026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b="1" u="sng" kern="1200" dirty="0">
              <a:solidFill>
                <a:schemeClr val="accent5"/>
              </a:solidFill>
              <a:latin typeface="Sakkal Majalla" panose="02000000000000000000" pitchFamily="2" charset="-78"/>
              <a:cs typeface="Sakkal Majalla" panose="02000000000000000000" pitchFamily="2" charset="-78"/>
            </a:rPr>
            <a:t>أخطاء القياس: </a:t>
          </a:r>
        </a:p>
        <a:p>
          <a:pPr marL="0" lvl="0" indent="0" algn="just" defTabSz="1600200" rtl="1">
            <a:lnSpc>
              <a:spcPct val="90000"/>
            </a:lnSpc>
            <a:spcBef>
              <a:spcPct val="0"/>
            </a:spcBef>
            <a:spcAft>
              <a:spcPct val="35000"/>
            </a:spcAft>
            <a:buNone/>
          </a:pPr>
          <a:r>
            <a:rPr lang="ar-EG" sz="3600" b="1" u="none" kern="1200" dirty="0">
              <a:solidFill>
                <a:schemeClr val="bg1"/>
              </a:solidFill>
              <a:latin typeface="Sakkal Majalla" panose="02000000000000000000" pitchFamily="2" charset="-78"/>
              <a:cs typeface="Sakkal Majalla" panose="02000000000000000000" pitchFamily="2" charset="-78"/>
            </a:rPr>
            <a:t>تتمثل في عدم إعطاء معلومة حقيقية من قبل المستجوب عند تعبئة الاستبيان ، أو عند إجابة السؤال المباشر الموجه إليه. </a:t>
          </a:r>
        </a:p>
        <a:p>
          <a:pPr marL="0" lvl="0" indent="0" algn="just" defTabSz="1600200" rtl="1">
            <a:lnSpc>
              <a:spcPct val="90000"/>
            </a:lnSpc>
            <a:spcBef>
              <a:spcPct val="0"/>
            </a:spcBef>
            <a:spcAft>
              <a:spcPct val="35000"/>
            </a:spcAft>
            <a:buNone/>
          </a:pPr>
          <a:endParaRPr lang="ar-EG" sz="2800" kern="1200" dirty="0">
            <a:solidFill>
              <a:schemeClr val="bg1"/>
            </a:solidFill>
            <a:latin typeface="Sakkal Majalla" panose="02000000000000000000" pitchFamily="2" charset="-78"/>
            <a:cs typeface="Sakkal Majalla" panose="02000000000000000000" pitchFamily="2" charset="-78"/>
          </a:endParaRPr>
        </a:p>
      </dsp:txBody>
      <dsp:txXfrm>
        <a:off x="0" y="0"/>
        <a:ext cx="10515600" cy="2402681"/>
      </dsp:txXfrm>
    </dsp:sp>
    <dsp:sp modelId="{94340E3D-6D4D-4148-AEE6-5C33A578F0BC}">
      <dsp:nvSpPr>
        <dsp:cNvPr id="0" name=""/>
        <dsp:cNvSpPr/>
      </dsp:nvSpPr>
      <dsp:spPr>
        <a:xfrm>
          <a:off x="0" y="2402681"/>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E4727A2-8E0D-4AAA-8B8D-8405B3EAE3FD}">
      <dsp:nvSpPr>
        <dsp:cNvPr id="0" name=""/>
        <dsp:cNvSpPr/>
      </dsp:nvSpPr>
      <dsp:spPr>
        <a:xfrm>
          <a:off x="0" y="2402681"/>
          <a:ext cx="10515600" cy="24026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b="1" u="sng" kern="1200" dirty="0">
              <a:solidFill>
                <a:schemeClr val="accent5"/>
              </a:solidFill>
              <a:latin typeface="Sakkal Majalla" panose="02000000000000000000" pitchFamily="2" charset="-78"/>
              <a:cs typeface="Sakkal Majalla" panose="02000000000000000000" pitchFamily="2" charset="-78"/>
            </a:rPr>
            <a:t>أخطاء العمليات : </a:t>
          </a:r>
        </a:p>
        <a:p>
          <a:pPr marL="0" lvl="0" indent="0" algn="just" defTabSz="1600200" rtl="1">
            <a:lnSpc>
              <a:spcPct val="90000"/>
            </a:lnSpc>
            <a:spcBef>
              <a:spcPct val="0"/>
            </a:spcBef>
            <a:spcAft>
              <a:spcPct val="35000"/>
            </a:spcAft>
            <a:buNone/>
          </a:pPr>
          <a:r>
            <a:rPr lang="ar-EG" sz="3600" b="1" u="none" kern="1200" dirty="0">
              <a:solidFill>
                <a:schemeClr val="bg1"/>
              </a:solidFill>
              <a:latin typeface="Sakkal Majalla" panose="02000000000000000000" pitchFamily="2" charset="-78"/>
              <a:cs typeface="Sakkal Majalla" panose="02000000000000000000" pitchFamily="2" charset="-78"/>
            </a:rPr>
            <a:t>تحدث خلال الترميز ، الادخال ، التبويب ، والجدولة  عند تفريغ الاستبيانات على الحاسب الآلي. </a:t>
          </a:r>
        </a:p>
        <a:p>
          <a:pPr marL="0" lvl="0" indent="0" algn="just" defTabSz="1600200" rtl="1">
            <a:lnSpc>
              <a:spcPct val="90000"/>
            </a:lnSpc>
            <a:spcBef>
              <a:spcPct val="0"/>
            </a:spcBef>
            <a:spcAft>
              <a:spcPct val="35000"/>
            </a:spcAft>
            <a:buNone/>
          </a:pPr>
          <a:endParaRPr lang="ar-EG" sz="3000" kern="1200" dirty="0">
            <a:solidFill>
              <a:schemeClr val="bg1"/>
            </a:solidFill>
            <a:latin typeface="Sakkal Majalla" panose="02000000000000000000" pitchFamily="2" charset="-78"/>
            <a:cs typeface="Sakkal Majalla" panose="02000000000000000000" pitchFamily="2" charset="-78"/>
          </a:endParaRPr>
        </a:p>
      </dsp:txBody>
      <dsp:txXfrm>
        <a:off x="0" y="2402681"/>
        <a:ext cx="10515600" cy="2402681"/>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HalfCircleOrganizationChart">
  <dgm:title val=""/>
  <dgm:desc val=""/>
  <dgm:catLst>
    <dgm:cat type="hierarchy" pri="1500"/>
  </dgm:catLst>
  <dgm:samp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Name0">
    <dgm:varLst>
      <dgm:orgChart val="1"/>
      <dgm:chPref val="1"/>
      <dgm:dir/>
      <dgm:animOne val="branch"/>
      <dgm:animLvl val="lvl"/>
      <dgm:resizeHandles/>
    </dgm:varLst>
    <dgm:choose name="Name1">
      <dgm:if name="Name2" func="var" arg="dir" op="equ" val="norm">
        <dgm:alg type="hierChild">
          <dgm:param type="linDir" val="fromL"/>
        </dgm:alg>
      </dgm:if>
      <dgm:else name="Name3">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2" refType="w" fact="10"/>
      <dgm:constr type="h" for="des" forName="rootComposite2"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forEach name="Name4" axis="ch">
      <dgm:forEach name="Name5" axis="self" ptType="node">
        <dgm:layoutNode name="hierRoot1">
          <dgm:varLst>
            <dgm:hierBranch val="init"/>
          </dgm:varLst>
          <dgm:choose name="Name6">
            <dgm:if name="Name7" func="var" arg="hierBranch" op="equ" val="l">
              <dgm:alg type="hierRoot">
                <dgm:param type="hierAlign" val="tR"/>
              </dgm:alg>
              <dgm:constrLst>
                <dgm:constr type="alignOff" val="0.65"/>
              </dgm:constrLst>
            </dgm:if>
            <dgm:if name="Name8" func="var" arg="hierBranch" op="equ" val="r">
              <dgm:alg type="hierRoot">
                <dgm:param type="hierAlign" val="tL"/>
              </dgm:alg>
              <dgm:constrLst>
                <dgm:constr type="alignOff" val="0.65"/>
              </dgm:constrLst>
            </dgm:if>
            <dgm:if name="Name9" func="var" arg="hierBranch" op="equ" val="hang">
              <dgm:alg type="hierRoot"/>
              <dgm:constrLst>
                <dgm:constr type="alignOff" val="0.65"/>
              </dgm:constrLst>
            </dgm:if>
            <dgm:else name="Name10">
              <dgm:alg type="hierRoot"/>
              <dgm:constrLst>
                <dgm:constr type="alignOff"/>
                <dgm:constr type="bendDist" for="des" ptType="parTrans" refType="sp" fact="0.5"/>
              </dgm:constrLst>
            </dgm:else>
          </dgm:choose>
          <dgm:shape xmlns:r="http://schemas.openxmlformats.org/officeDocument/2006/relationships" r:blip="">
            <dgm:adjLst/>
          </dgm:shape>
          <dgm:presOf/>
          <dgm:layoutNode name="rootComposite1">
            <dgm:alg type="composite"/>
            <dgm:shape xmlns:r="http://schemas.openxmlformats.org/officeDocument/2006/relationships" r:blip="">
              <dgm:adjLst/>
            </dgm:shape>
            <dgm:presOf axis="self" ptType="node" cnt="1"/>
            <dgm:choose name="Name11">
              <dgm:if name="Name12" func="var" arg="hierBranch" op="equ" val="init">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3" func="var" arg="hierBranch" op="equ" val="l">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4" func="var" arg="hierBranch" op="equ" val="r">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else name="Name15">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else>
            </dgm:choose>
            <dgm:layoutNode name="rootText1"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1" styleLbl="parChTrans1D1" moveWith="rootText1">
              <dgm:alg type="sp"/>
              <dgm:shape xmlns:r="http://schemas.openxmlformats.org/officeDocument/2006/relationships" type="arc" r:blip="" zOrderOff="-2">
                <dgm:adjLst>
                  <dgm:adj idx="1" val="-140"/>
                  <dgm:adj idx="2" val="-40"/>
                </dgm:adjLst>
              </dgm:shape>
              <dgm:presOf/>
            </dgm:layoutNode>
            <dgm:layoutNode name="bottomArc1" styleLbl="parChTrans1D1" moveWith="rootText1">
              <dgm:alg type="sp"/>
              <dgm:shape xmlns:r="http://schemas.openxmlformats.org/officeDocument/2006/relationships" type="arc" r:blip="" zOrderOff="-2">
                <dgm:adjLst>
                  <dgm:adj idx="1" val="40"/>
                  <dgm:adj idx="2" val="140"/>
                </dgm:adjLst>
              </dgm:shape>
              <dgm:presOf/>
            </dgm:layoutNode>
            <dgm:layoutNode name="topConnNode1" moveWith="rootText1">
              <dgm:alg type="sp"/>
              <dgm:shape xmlns:r="http://schemas.openxmlformats.org/officeDocument/2006/relationships" type="rect" r:blip="" hideGeom="1">
                <dgm:adjLst/>
              </dgm:shape>
              <dgm:presOf axis="self" ptType="node" cnt="1"/>
            </dgm:layoutNode>
          </dgm:layoutNode>
          <dgm:layoutNode name="hierChild2">
            <dgm:choose name="Name16">
              <dgm:if name="Name17" func="var" arg="hierBranch" op="equ" val="l">
                <dgm:alg type="hierChild">
                  <dgm:param type="chAlign" val="r"/>
                  <dgm:param type="linDir" val="fromT"/>
                </dgm:alg>
              </dgm:if>
              <dgm:if name="Name18" func="var" arg="hierBranch" op="equ" val="r">
                <dgm:alg type="hierChild">
                  <dgm:param type="chAlign" val="l"/>
                  <dgm:param type="linDir" val="fromT"/>
                </dgm:alg>
              </dgm:if>
              <dgm:if name="Name19" func="var" arg="hierBranch" op="equ" val="hang">
                <dgm:choose name="Name20">
                  <dgm:if name="Name21" func="var" arg="dir" op="equ" val="norm">
                    <dgm:alg type="hierChild">
                      <dgm:param type="chAlign" val="l"/>
                      <dgm:param type="linDir" val="fromL"/>
                      <dgm:param type="secChAlign" val="t"/>
                      <dgm:param type="secLinDir" val="fromT"/>
                    </dgm:alg>
                  </dgm:if>
                  <dgm:else name="Name22">
                    <dgm:alg type="hierChild">
                      <dgm:param type="chAlign" val="l"/>
                      <dgm:param type="linDir" val="fromR"/>
                      <dgm:param type="secChAlign" val="t"/>
                      <dgm:param type="secLinDir" val="fromT"/>
                    </dgm:alg>
                  </dgm:else>
                </dgm:choose>
              </dgm:if>
              <dgm:else name="Name23">
                <dgm:choose name="Name24">
                  <dgm:if name="Name25" func="var" arg="dir" op="equ" val="norm">
                    <dgm:alg type="hierChild"/>
                  </dgm:if>
                  <dgm:else name="Name26">
                    <dgm:alg type="hierChild">
                      <dgm:param type="linDir" val="fromR"/>
                    </dgm:alg>
                  </dgm:else>
                </dgm:choose>
              </dgm:else>
            </dgm:choose>
            <dgm:shape xmlns:r="http://schemas.openxmlformats.org/officeDocument/2006/relationships" r:blip="">
              <dgm:adjLst/>
            </dgm:shape>
            <dgm:presOf/>
            <dgm:forEach name="rep2a" axis="ch" ptType="nonAsst">
              <dgm:forEach name="Name27" axis="precedSib" ptType="parTrans" st="-1" cnt="1">
                <dgm:layoutNode name="Name28">
                  <dgm:choose name="Name29">
                    <dgm:if name="Name30" func="var" arg="hierBranch" op="equ" val="std">
                      <dgm:choose name="Name31">
                        <dgm:if name="Name32"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33"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34">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if name="Name35" func="var" arg="hierBranch" op="equ" val="init">
                      <dgm:choose name="Name36">
                        <dgm:if name="Name37" axis="self" func="depth" op="lte" val="2">
                          <dgm:choose name="Name38">
                            <dgm:if name="Name39"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40"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41">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else name="Name42">
                          <dgm:choose name="Name43">
                            <dgm:if name="Name44" axis="par des" func="maxDepth" op="lte" val="1">
                              <dgm:choose name="Name45">
                                <dgm:if name="Name4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4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48">
                                  <dgm:alg type="conn">
                                    <dgm:param type="connRout" val="bend"/>
                                    <dgm:param type="dim" val="1D"/>
                                    <dgm:param type="endSty" val="noArr"/>
                                    <dgm:param type="begPts" val="bCtr"/>
                                    <dgm:param type="endPts" val="bL bR"/>
                                    <dgm:param type="srcNode" val="bottomArc2"/>
                                    <dgm:param type="dstNode" val="topConnNode2"/>
                                  </dgm:alg>
                                </dgm:else>
                              </dgm:choose>
                            </dgm:if>
                            <dgm:else name="Name49">
                              <dgm:choose name="Name50">
                                <dgm:if name="Name51"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52"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53">
                                  <dgm:alg type="conn">
                                    <dgm:param type="connRout" val="bend"/>
                                    <dgm:param type="dim" val="1D"/>
                                    <dgm:param type="endSty" val="noArr"/>
                                    <dgm:param type="begPts" val="bCtr"/>
                                    <dgm:param type="endPts" val="tCtr"/>
                                    <dgm:param type="bendPt" val="end"/>
                                    <dgm:param type="srcNode" val="bottomArc2"/>
                                    <dgm:param type="dstNode" val="topArc2"/>
                                  </dgm:alg>
                                </dgm:else>
                              </dgm:choose>
                            </dgm:else>
                          </dgm:choose>
                        </dgm:else>
                      </dgm:choose>
                    </dgm:if>
                    <dgm:else name="Name54">
                      <dgm:choose name="Name55">
                        <dgm:if name="Name5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5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58">
                          <dgm:alg type="conn">
                            <dgm:param type="connRout" val="bend"/>
                            <dgm:param type="dim" val="1D"/>
                            <dgm:param type="endSty" val="noArr"/>
                            <dgm:param type="begPts" val="bCtr"/>
                            <dgm:param type="endPts" val="bL bR"/>
                            <dgm:param type="srcNode" val="bottomArc2"/>
                            <dgm:param type="dstNode" val="topConnNode2"/>
                          </dgm:alg>
                        </dgm:else>
                      </dgm:choose>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2">
                <dgm:varLst>
                  <dgm:hierBranch val="init"/>
                </dgm:varLst>
                <dgm:choose name="Name59">
                  <dgm:if name="Name60" func="var" arg="hierBranch" op="equ" val="l">
                    <dgm:alg type="hierRoot">
                      <dgm:param type="hierAlign" val="tR"/>
                    </dgm:alg>
                    <dgm:shape xmlns:r="http://schemas.openxmlformats.org/officeDocument/2006/relationships" r:blip="">
                      <dgm:adjLst/>
                    </dgm:shape>
                    <dgm:presOf/>
                    <dgm:constrLst>
                      <dgm:constr type="alignOff" val="0.65"/>
                    </dgm:constrLst>
                  </dgm:if>
                  <dgm:if name="Name61" func="var" arg="hierBranch" op="equ" val="r">
                    <dgm:alg type="hierRoot">
                      <dgm:param type="hierAlign" val="tL"/>
                    </dgm:alg>
                    <dgm:shape xmlns:r="http://schemas.openxmlformats.org/officeDocument/2006/relationships" r:blip="">
                      <dgm:adjLst/>
                    </dgm:shape>
                    <dgm:presOf/>
                    <dgm:constrLst>
                      <dgm:constr type="alignOff" val="0.65"/>
                    </dgm:constrLst>
                  </dgm:if>
                  <dgm:if name="Name62"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3" func="var" arg="hierBranch" op="equ" val="init">
                    <dgm:choose name="Name64">
                      <dgm:if name="Name65" axis="des" func="maxDepth" op="lte" val="1">
                        <dgm:alg type="hierRoot">
                          <dgm:param type="hierAlign" val="tL"/>
                        </dgm:alg>
                        <dgm:shape xmlns:r="http://schemas.openxmlformats.org/officeDocument/2006/relationships" r:blip="">
                          <dgm:adjLst/>
                        </dgm:shape>
                        <dgm:presOf/>
                        <dgm:constrLst>
                          <dgm:constr type="alignOff" val="0.65"/>
                        </dgm:constrLst>
                      </dgm:if>
                      <dgm:else name="Name6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67">
                    <dgm:alg type="hierRoot"/>
                    <dgm:shape xmlns:r="http://schemas.openxmlformats.org/officeDocument/2006/relationships" r:blip="">
                      <dgm:adjLst/>
                    </dgm:shape>
                    <dgm:presOf/>
                    <dgm:constrLst>
                      <dgm:constr type="alignOff" val="0.65"/>
                    </dgm:constrLst>
                  </dgm:else>
                </dgm:choose>
                <dgm:layoutNode name="rootComposite2">
                  <dgm:alg type="composite"/>
                  <dgm:shape xmlns:r="http://schemas.openxmlformats.org/officeDocument/2006/relationships" r:blip="">
                    <dgm:adjLst/>
                  </dgm:shape>
                  <dgm:presOf axis="self" ptType="node" cnt="1"/>
                  <dgm:choose name="Name68">
                    <dgm:if name="Name69" func="var" arg="hierBranch" op="equ" val="init">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0" func="var" arg="hierBranch" op="equ" val="l">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1" func="var" arg="hierBranch" op="equ" val="r">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else name="Name72">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else>
                  </dgm:choose>
                  <dgm:layoutNode name="rootText2"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2" styleLbl="parChTrans1D1" moveWith="rootText2">
                    <dgm:alg type="sp"/>
                    <dgm:shape xmlns:r="http://schemas.openxmlformats.org/officeDocument/2006/relationships" type="arc" r:blip="" zOrderOff="-2">
                      <dgm:adjLst>
                        <dgm:adj idx="1" val="-140"/>
                        <dgm:adj idx="2" val="-40"/>
                      </dgm:adjLst>
                    </dgm:shape>
                    <dgm:presOf/>
                  </dgm:layoutNode>
                  <dgm:layoutNode name="bottomArc2" styleLbl="parChTrans1D1" moveWith="rootText2">
                    <dgm:alg type="sp"/>
                    <dgm:shape xmlns:r="http://schemas.openxmlformats.org/officeDocument/2006/relationships" type="arc" r:blip="" zOrderOff="-2">
                      <dgm:adjLst>
                        <dgm:adj idx="1" val="40"/>
                        <dgm:adj idx="2" val="140"/>
                      </dgm:adjLst>
                    </dgm:shape>
                    <dgm:presOf/>
                  </dgm:layoutNode>
                  <dgm:layoutNode name="topConnNode2" moveWith="rootText2">
                    <dgm:alg type="sp"/>
                    <dgm:shape xmlns:r="http://schemas.openxmlformats.org/officeDocument/2006/relationships" type="rect" r:blip="" hideGeom="1">
                      <dgm:adjLst/>
                    </dgm:shape>
                    <dgm:presOf axis="self" ptType="node" cnt="1"/>
                  </dgm:layoutNode>
                </dgm:layoutNode>
                <dgm:layoutNode name="hierChild4">
                  <dgm:choose name="Name73">
                    <dgm:if name="Name74" func="var" arg="hierBranch" op="equ" val="l">
                      <dgm:alg type="hierChild">
                        <dgm:param type="chAlign" val="r"/>
                        <dgm:param type="linDir" val="fromT"/>
                      </dgm:alg>
                    </dgm:if>
                    <dgm:if name="Name75" func="var" arg="hierBranch" op="equ" val="r">
                      <dgm:alg type="hierChild">
                        <dgm:param type="chAlign" val="l"/>
                        <dgm:param type="linDir" val="fromT"/>
                      </dgm:alg>
                    </dgm:if>
                    <dgm:if name="Name76" func="var" arg="hierBranch" op="equ" val="hang">
                      <dgm:choose name="Name77">
                        <dgm:if name="Name78" func="var" arg="dir" op="equ" val="norm">
                          <dgm:alg type="hierChild">
                            <dgm:param type="chAlign" val="l"/>
                            <dgm:param type="linDir" val="fromL"/>
                            <dgm:param type="secChAlign" val="t"/>
                            <dgm:param type="secLinDir" val="fromT"/>
                          </dgm:alg>
                        </dgm:if>
                        <dgm:else name="Name79">
                          <dgm:alg type="hierChild">
                            <dgm:param type="chAlign" val="l"/>
                            <dgm:param type="linDir" val="fromR"/>
                            <dgm:param type="secChAlign" val="t"/>
                            <dgm:param type="secLinDir" val="fromT"/>
                          </dgm:alg>
                        </dgm:else>
                      </dgm:choose>
                    </dgm:if>
                    <dgm:if name="Name80" func="var" arg="hierBranch" op="equ" val="std">
                      <dgm:choose name="Name81">
                        <dgm:if name="Name82" func="var" arg="dir" op="equ" val="norm">
                          <dgm:alg type="hierChild"/>
                        </dgm:if>
                        <dgm:else name="Name83">
                          <dgm:alg type="hierChild">
                            <dgm:param type="linDir" val="fromR"/>
                          </dgm:alg>
                        </dgm:else>
                      </dgm:choose>
                    </dgm:if>
                    <dgm:if name="Name84" func="var" arg="hierBranch" op="equ" val="init">
                      <dgm:choose name="Name85">
                        <dgm:if name="Name86" axis="des" func="maxDepth" op="lte" val="1">
                          <dgm:alg type="hierChild">
                            <dgm:param type="chAlign" val="l"/>
                            <dgm:param type="linDir" val="fromT"/>
                          </dgm:alg>
                        </dgm:if>
                        <dgm:else name="Name87">
                          <dgm:choose name="Name88">
                            <dgm:if name="Name89" func="var" arg="dir" op="equ" val="norm">
                              <dgm:alg type="hierChild"/>
                            </dgm:if>
                            <dgm:else name="Name90">
                              <dgm:alg type="hierChild">
                                <dgm:param type="linDir" val="fromR"/>
                              </dgm:alg>
                            </dgm:else>
                          </dgm:choose>
                        </dgm:else>
                      </dgm:choose>
                    </dgm:if>
                    <dgm:else name="Name91"/>
                  </dgm:choose>
                  <dgm:shape xmlns:r="http://schemas.openxmlformats.org/officeDocument/2006/relationships" r:blip="">
                    <dgm:adjLst/>
                  </dgm:shape>
                  <dgm:presOf/>
                  <dgm:forEach name="Name92" ref="rep2a"/>
                </dgm:layoutNode>
                <dgm:layoutNode name="hierChild5">
                  <dgm:choose name="Name93">
                    <dgm:if name="Name94" func="var" arg="dir" op="equ" val="norm">
                      <dgm:alg type="hierChild">
                        <dgm:param type="chAlign" val="l"/>
                        <dgm:param type="linDir" val="fromL"/>
                        <dgm:param type="secChAlign" val="t"/>
                        <dgm:param type="secLinDir" val="fromT"/>
                      </dgm:alg>
                    </dgm:if>
                    <dgm:else name="Name95">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96" ref="rep2b"/>
                </dgm:layoutNode>
              </dgm:layoutNode>
            </dgm:forEach>
          </dgm:layoutNode>
          <dgm:layoutNode name="hierChild3">
            <dgm:choose name="Name97">
              <dgm:if name="Name98" func="var" arg="dir" op="equ" val="norm">
                <dgm:alg type="hierChild">
                  <dgm:param type="chAlign" val="l"/>
                  <dgm:param type="linDir" val="fromL"/>
                  <dgm:param type="secChAlign" val="t"/>
                  <dgm:param type="secLinDir" val="fromT"/>
                </dgm:alg>
              </dgm:if>
              <dgm:else name="Name99">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rep2b" axis="ch" ptType="asst">
              <dgm:forEach name="Name100" axis="precedSib" ptType="parTrans" st="-1" cnt="1">
                <dgm:layoutNode name="Name101">
                  <dgm:choose name="Name102">
                    <dgm:if name="Name103" axis="self" func="depth" op="lte" val="2">
                      <dgm:alg type="conn">
                        <dgm:param type="connRout" val="bend"/>
                        <dgm:param type="dim" val="1D"/>
                        <dgm:param type="endSty" val="noArr"/>
                        <dgm:param type="begPts" val="bCtr"/>
                        <dgm:param type="endPts" val="bL bR"/>
                        <dgm:param type="srcNode" val="bottomArc1"/>
                        <dgm:param type="dstNode" val="topConnNode3"/>
                      </dgm:alg>
                    </dgm:if>
                    <dgm:if name="Name104" axis="par" ptType="asst" func="cnt" op="equ" val="1">
                      <dgm:alg type="conn">
                        <dgm:param type="connRout" val="bend"/>
                        <dgm:param type="dim" val="1D"/>
                        <dgm:param type="endSty" val="noArr"/>
                        <dgm:param type="begPts" val="bCtr"/>
                        <dgm:param type="endPts" val="bL bR"/>
                        <dgm:param type="srcNode" val="bottomArc3"/>
                        <dgm:param type="dstNode" val="topConnNode3"/>
                      </dgm:alg>
                    </dgm:if>
                    <dgm:else name="Name105">
                      <dgm:alg type="conn">
                        <dgm:param type="connRout" val="bend"/>
                        <dgm:param type="dim" val="1D"/>
                        <dgm:param type="endSty" val="noArr"/>
                        <dgm:param type="begPts" val="bCtr"/>
                        <dgm:param type="endPts" val="bL bR"/>
                        <dgm:param type="srcNode" val="bottomArc2"/>
                        <dgm:param type="dstNode" val="topConnNode3"/>
                      </dgm:alg>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3">
                <dgm:varLst>
                  <dgm:hierBranch val="init"/>
                </dgm:varLst>
                <dgm:choose name="Name106">
                  <dgm:if name="Name107" func="var" arg="hierBranch" op="equ" val="l">
                    <dgm:alg type="hierRoot">
                      <dgm:param type="hierAlign" val="tR"/>
                    </dgm:alg>
                    <dgm:shape xmlns:r="http://schemas.openxmlformats.org/officeDocument/2006/relationships" r:blip="">
                      <dgm:adjLst/>
                    </dgm:shape>
                    <dgm:presOf/>
                    <dgm:constrLst>
                      <dgm:constr type="alignOff" val="0.65"/>
                    </dgm:constrLst>
                  </dgm:if>
                  <dgm:if name="Name108" func="var" arg="hierBranch" op="equ" val="r">
                    <dgm:alg type="hierRoot">
                      <dgm:param type="hierAlign" val="tL"/>
                    </dgm:alg>
                    <dgm:shape xmlns:r="http://schemas.openxmlformats.org/officeDocument/2006/relationships" r:blip="">
                      <dgm:adjLst/>
                    </dgm:shape>
                    <dgm:presOf/>
                    <dgm:constrLst>
                      <dgm:constr type="alignOff" val="0.65"/>
                    </dgm:constrLst>
                  </dgm:if>
                  <dgm:if name="Name109" func="var" arg="hierBranch" op="equ" val="hang">
                    <dgm:alg type="hierRoot"/>
                    <dgm:shape xmlns:r="http://schemas.openxmlformats.org/officeDocument/2006/relationships" r:blip="">
                      <dgm:adjLst/>
                    </dgm:shape>
                    <dgm:presOf/>
                    <dgm:constrLst>
                      <dgm:constr type="alignOff" val="0.65"/>
                    </dgm:constrLst>
                  </dgm:if>
                  <dgm:if name="Name110"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1" func="var" arg="hierBranch" op="equ" val="init">
                    <dgm:choose name="Name112">
                      <dgm:if name="Name113" axis="des" func="maxDepth" op="lte" val="1">
                        <dgm:alg type="hierRoot">
                          <dgm:param type="hierAlign" val="tL"/>
                        </dgm:alg>
                        <dgm:shape xmlns:r="http://schemas.openxmlformats.org/officeDocument/2006/relationships" r:blip="">
                          <dgm:adjLst/>
                        </dgm:shape>
                        <dgm:presOf/>
                        <dgm:constrLst>
                          <dgm:constr type="alignOff" val="0.65"/>
                        </dgm:constrLst>
                      </dgm:if>
                      <dgm:else name="Name114">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15"/>
                </dgm:choose>
                <dgm:layoutNode name="rootComposite3">
                  <dgm:alg type="composite"/>
                  <dgm:shape xmlns:r="http://schemas.openxmlformats.org/officeDocument/2006/relationships" r:blip="">
                    <dgm:adjLst/>
                  </dgm:shape>
                  <dgm:presOf axis="self" ptType="node" cnt="1"/>
                  <dgm:choose name="Name116">
                    <dgm:if name="Name117" func="var" arg="hierBranch" op="equ" val="init">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8" func="var" arg="hierBranch" op="equ" val="l">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9" func="var" arg="hierBranch" op="equ" val="r">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else name="Name120">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else>
                  </dgm:choose>
                  <dgm:layoutNode name="rootText3"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3" styleLbl="parChTrans1D1" moveWith="rootText3">
                    <dgm:alg type="sp"/>
                    <dgm:shape xmlns:r="http://schemas.openxmlformats.org/officeDocument/2006/relationships" type="arc" r:blip="" zOrderOff="-2">
                      <dgm:adjLst>
                        <dgm:adj idx="1" val="-140"/>
                        <dgm:adj idx="2" val="-40"/>
                      </dgm:adjLst>
                    </dgm:shape>
                    <dgm:presOf/>
                  </dgm:layoutNode>
                  <dgm:layoutNode name="bottomArc3" styleLbl="parChTrans1D1" moveWith="rootText3">
                    <dgm:alg type="sp"/>
                    <dgm:shape xmlns:r="http://schemas.openxmlformats.org/officeDocument/2006/relationships" type="arc" r:blip="" zOrderOff="-2">
                      <dgm:adjLst>
                        <dgm:adj idx="1" val="40"/>
                        <dgm:adj idx="2" val="140"/>
                      </dgm:adjLst>
                    </dgm:shape>
                    <dgm:presOf/>
                  </dgm:layoutNode>
                  <dgm:layoutNode name="topConnNode3" moveWith="rootText3">
                    <dgm:alg type="sp"/>
                    <dgm:shape xmlns:r="http://schemas.openxmlformats.org/officeDocument/2006/relationships" type="rect" r:blip="" hideGeom="1">
                      <dgm:adjLst/>
                    </dgm:shape>
                    <dgm:presOf axis="self" ptType="node" cnt="1"/>
                  </dgm:layoutNode>
                </dgm:layoutNode>
                <dgm:layoutNode name="hierChild6">
                  <dgm:choose name="Name121">
                    <dgm:if name="Name122" func="var" arg="hierBranch" op="equ" val="l">
                      <dgm:alg type="hierChild">
                        <dgm:param type="chAlign" val="r"/>
                        <dgm:param type="linDir" val="fromT"/>
                      </dgm:alg>
                    </dgm:if>
                    <dgm:if name="Name123" func="var" arg="hierBranch" op="equ" val="r">
                      <dgm:alg type="hierChild">
                        <dgm:param type="chAlign" val="l"/>
                        <dgm:param type="linDir" val="fromT"/>
                      </dgm:alg>
                    </dgm:if>
                    <dgm:if name="Name124" func="var" arg="hierBranch" op="equ" val="hang">
                      <dgm:choose name="Name125">
                        <dgm:if name="Name126" func="var" arg="dir" op="equ" val="norm">
                          <dgm:alg type="hierChild">
                            <dgm:param type="chAlign" val="l"/>
                            <dgm:param type="linDir" val="fromL"/>
                            <dgm:param type="secChAlign" val="t"/>
                            <dgm:param type="secLinDir" val="fromT"/>
                          </dgm:alg>
                        </dgm:if>
                        <dgm:else name="Name127">
                          <dgm:alg type="hierChild">
                            <dgm:param type="chAlign" val="l"/>
                            <dgm:param type="linDir" val="fromR"/>
                            <dgm:param type="secChAlign" val="t"/>
                            <dgm:param type="secLinDir" val="fromT"/>
                          </dgm:alg>
                        </dgm:else>
                      </dgm:choose>
                    </dgm:if>
                    <dgm:if name="Name128" func="var" arg="hierBranch" op="equ" val="std">
                      <dgm:choose name="Name129">
                        <dgm:if name="Name130" func="var" arg="dir" op="equ" val="norm">
                          <dgm:alg type="hierChild"/>
                        </dgm:if>
                        <dgm:else name="Name131">
                          <dgm:alg type="hierChild">
                            <dgm:param type="linDir" val="fromR"/>
                          </dgm:alg>
                        </dgm:else>
                      </dgm:choose>
                    </dgm:if>
                    <dgm:if name="Name132" func="var" arg="hierBranch" op="equ" val="init">
                      <dgm:choose name="Name133">
                        <dgm:if name="Name134" axis="des" func="maxDepth" op="lte" val="1">
                          <dgm:alg type="hierChild">
                            <dgm:param type="chAlign" val="l"/>
                            <dgm:param type="linDir" val="fromT"/>
                          </dgm:alg>
                        </dgm:if>
                        <dgm:else name="Name135">
                          <dgm:alg type="hierChild"/>
                        </dgm:else>
                      </dgm:choose>
                    </dgm:if>
                    <dgm:else name="Name136"/>
                  </dgm:choose>
                  <dgm:shape xmlns:r="http://schemas.openxmlformats.org/officeDocument/2006/relationships" r:blip="">
                    <dgm:adjLst/>
                  </dgm:shape>
                  <dgm:presOf/>
                  <dgm:forEach name="Name137" ref="rep2a"/>
                </dgm:layoutNode>
                <dgm:layoutNode name="hierChild7">
                  <dgm:choose name="Name138">
                    <dgm:if name="Name139" func="var" arg="dir" op="equ" val="norm">
                      <dgm:alg type="hierChild">
                        <dgm:param type="chAlign" val="l"/>
                        <dgm:param type="linDir" val="fromL"/>
                        <dgm:param type="secChAlign" val="t"/>
                        <dgm:param type="secLinDir" val="fromT"/>
                      </dgm:alg>
                    </dgm:if>
                    <dgm:else name="Name140">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141"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0.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EG"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0963064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عنوان الشكل الرئيسي</a:t>
            </a:r>
            <a:endParaRPr lang="en-US"/>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endParaRPr lang="en-US"/>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275884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ar-SA"/>
              <a:t>انقر لتحرير نمط عنوان الشكل الرئيسي</a:t>
            </a:r>
            <a:endParaRPr lang="en-US"/>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548050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ar-SA"/>
              <a:t>انقر لتحرير نمط عنوان الشكل الرئيسي</a:t>
            </a:r>
            <a:endParaRPr lang="en-US"/>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919928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ar-SA"/>
              <a:t>انقر لتحرير نمط عنوان الشكل الرئيسي</a:t>
            </a:r>
            <a:endParaRPr lang="en-US"/>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55890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ar-SA"/>
              <a:t>انقر لتحرير نمط عنوان الشكل الرئيسي</a:t>
            </a:r>
            <a:endParaRPr lang="en-US"/>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1594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ar-SA"/>
              <a:t>انقر لتحرير نمط عنوان الشكل الرئيسي</a:t>
            </a:r>
            <a:endParaRPr lang="en-US"/>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900689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36887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en-US"/>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682216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en-US"/>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a:t>انقر فوق الأيقونة لإضافة صورة</a:t>
            </a:r>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836994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ar-SA"/>
              <a:t>انقر لتحرير نمط عنوان الشكل الرئيسي</a:t>
            </a:r>
            <a:endParaRPr lang="en-US"/>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058447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ar-SA"/>
              <a:t>انقر لتحرير نمط عنوان الشكل الرئيسي</a:t>
            </a:r>
            <a:endParaRPr lang="en-US"/>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227820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2602158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847802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عنوان الشكل الرئيسي</a:t>
            </a:r>
            <a:endParaRPr lang="en-US"/>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104732143"/>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6" r:id="rId13"/>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6.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7.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30.xml.rels><?xml version="1.0" encoding="UTF-8" standalone="yes"?>
<Relationships xmlns="http://schemas.openxmlformats.org/package/2006/relationships"><Relationship Id="rId8" Type="http://schemas.openxmlformats.org/officeDocument/2006/relationships/image" Target="../media/image4.svg"/><Relationship Id="rId3" Type="http://schemas.openxmlformats.org/officeDocument/2006/relationships/image" Target="../media/image8.png"/><Relationship Id="rId7"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3.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983751" y="2687633"/>
            <a:ext cx="4516044" cy="2123658"/>
          </a:xfrm>
          <a:prstGeom prst="rect">
            <a:avLst/>
          </a:prstGeom>
          <a:noFill/>
        </p:spPr>
        <p:txBody>
          <a:bodyPr wrap="none" rtlCol="0">
            <a:spAutoFit/>
          </a:bodyPr>
          <a:lstStyle/>
          <a:p>
            <a:pPr algn="r" rtl="1"/>
            <a:r>
              <a:rPr lang="ar-EG" sz="4400" b="1" dirty="0">
                <a:solidFill>
                  <a:srgbClr val="00B0F0"/>
                </a:solidFill>
                <a:latin typeface="Times New Roman" panose="02020603050405020304" pitchFamily="18" charset="0"/>
                <a:cs typeface="Times New Roman" panose="02020603050405020304" pitchFamily="18" charset="0"/>
              </a:rPr>
              <a:t>منهج البحث العلمي</a:t>
            </a:r>
          </a:p>
          <a:p>
            <a:pPr algn="r" rtl="1"/>
            <a:r>
              <a:rPr lang="ar-EG" sz="4400" b="1" dirty="0">
                <a:solidFill>
                  <a:srgbClr val="00B0F0"/>
                </a:solidFill>
                <a:latin typeface="Times New Roman" panose="02020603050405020304" pitchFamily="18" charset="0"/>
                <a:cs typeface="Times New Roman" panose="02020603050405020304" pitchFamily="18" charset="0"/>
              </a:rPr>
              <a:t>الحلقة النقاشية الخامسة</a:t>
            </a:r>
          </a:p>
          <a:p>
            <a:pPr algn="r" rtl="1"/>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463229" y="4288875"/>
            <a:ext cx="2196435" cy="646331"/>
          </a:xfrm>
          <a:prstGeom prst="rect">
            <a:avLst/>
          </a:prstGeom>
          <a:noFill/>
        </p:spPr>
        <p:txBody>
          <a:bodyPr wrap="none" rtlCol="0">
            <a:spAutoFit/>
          </a:bodyPr>
          <a:lstStyle/>
          <a:p>
            <a:r>
              <a:rPr lang="ar-EG" sz="3600" b="1" dirty="0">
                <a:solidFill>
                  <a:srgbClr val="FF0000"/>
                </a:solidFill>
                <a:latin typeface="Times New Roman" panose="02020603050405020304" pitchFamily="18" charset="0"/>
                <a:cs typeface="Times New Roman" panose="02020603050405020304" pitchFamily="18" charset="0"/>
              </a:rPr>
              <a:t>د/ أميرة جادو</a:t>
            </a:r>
            <a:endParaRPr lang="en-US" sz="3600" b="1" dirty="0">
              <a:solidFill>
                <a:srgbClr val="FF000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76463" y="248508"/>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C0305D6-E782-738A-B6A1-2DAAF351C07C}"/>
              </a:ext>
            </a:extLst>
          </p:cNvPr>
          <p:cNvSpPr>
            <a:spLocks noGrp="1"/>
          </p:cNvSpPr>
          <p:nvPr>
            <p:ph type="title"/>
          </p:nvPr>
        </p:nvSpPr>
        <p:spPr/>
        <p:txBody>
          <a:bodyPr>
            <a:normAutofit/>
          </a:bodyPr>
          <a:lstStyle/>
          <a:p>
            <a:pPr algn="ctr"/>
            <a:r>
              <a:rPr lang="ar-EG" sz="4800" dirty="0">
                <a:solidFill>
                  <a:schemeClr val="bg1"/>
                </a:solidFill>
                <a:latin typeface="Sakkal Majalla" panose="02000000000000000000" pitchFamily="2" charset="-78"/>
                <a:cs typeface="Sakkal Majalla" panose="02000000000000000000" pitchFamily="2" charset="-78"/>
              </a:rPr>
              <a:t>مفهوم المعاينة </a:t>
            </a:r>
            <a:endParaRPr lang="ar-EG" sz="4800" dirty="0">
              <a:latin typeface="Sakkal Majalla" panose="02000000000000000000" pitchFamily="2" charset="-78"/>
              <a:cs typeface="Sakkal Majalla" panose="02000000000000000000" pitchFamily="2" charset="-78"/>
            </a:endParaRPr>
          </a:p>
        </p:txBody>
      </p:sp>
      <p:graphicFrame>
        <p:nvGraphicFramePr>
          <p:cNvPr id="4" name="عنصر نائب للمحتوى 3">
            <a:extLst>
              <a:ext uri="{FF2B5EF4-FFF2-40B4-BE49-F238E27FC236}">
                <a16:creationId xmlns:a16="http://schemas.microsoft.com/office/drawing/2014/main" id="{C05EE0B0-43EB-7970-6E9F-A4731C5ADB08}"/>
              </a:ext>
            </a:extLst>
          </p:cNvPr>
          <p:cNvGraphicFramePr>
            <a:graphicFrameLocks noGrp="1"/>
          </p:cNvGraphicFramePr>
          <p:nvPr>
            <p:ph idx="1"/>
            <p:extLst>
              <p:ext uri="{D42A27DB-BD31-4B8C-83A1-F6EECF244321}">
                <p14:modId xmlns:p14="http://schemas.microsoft.com/office/powerpoint/2010/main" val="86049469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212410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رسم تخطيطي 1">
            <a:extLst>
              <a:ext uri="{FF2B5EF4-FFF2-40B4-BE49-F238E27FC236}">
                <a16:creationId xmlns:a16="http://schemas.microsoft.com/office/drawing/2014/main" id="{31DC83CC-8578-AAEA-CF2E-65FC49AF8052}"/>
              </a:ext>
            </a:extLst>
          </p:cNvPr>
          <p:cNvGraphicFramePr/>
          <p:nvPr>
            <p:extLst>
              <p:ext uri="{D42A27DB-BD31-4B8C-83A1-F6EECF244321}">
                <p14:modId xmlns:p14="http://schemas.microsoft.com/office/powerpoint/2010/main" val="2891097242"/>
              </p:ext>
            </p:extLst>
          </p:nvPr>
        </p:nvGraphicFramePr>
        <p:xfrm>
          <a:off x="853440" y="640080"/>
          <a:ext cx="10896600" cy="55778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116681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39582C9-5AC1-C418-5C44-0BA5FD3F6E99}"/>
              </a:ext>
            </a:extLst>
          </p:cNvPr>
          <p:cNvSpPr>
            <a:spLocks noGrp="1"/>
          </p:cNvSpPr>
          <p:nvPr>
            <p:ph type="title"/>
          </p:nvPr>
        </p:nvSpPr>
        <p:spPr/>
        <p:txBody>
          <a:bodyPr>
            <a:normAutofit fontScale="90000"/>
          </a:bodyPr>
          <a:lstStyle/>
          <a:p>
            <a:pPr algn="ctr"/>
            <a:br>
              <a:rPr lang="ar-EG" dirty="0">
                <a:solidFill>
                  <a:schemeClr val="bg1"/>
                </a:solidFill>
                <a:latin typeface="Sakkal Majalla" panose="02000000000000000000" pitchFamily="2" charset="-78"/>
                <a:cs typeface="Sakkal Majalla" panose="02000000000000000000" pitchFamily="2" charset="-78"/>
              </a:rPr>
            </a:br>
            <a:r>
              <a:rPr lang="ar-EG" dirty="0">
                <a:solidFill>
                  <a:schemeClr val="bg1"/>
                </a:solidFill>
                <a:latin typeface="Sakkal Majalla" panose="02000000000000000000" pitchFamily="2" charset="-78"/>
                <a:cs typeface="Sakkal Majalla" panose="02000000000000000000" pitchFamily="2" charset="-78"/>
              </a:rPr>
              <a:t>أولا : المعاينة الاحتمالية </a:t>
            </a:r>
            <a:r>
              <a:rPr lang="en-US" dirty="0">
                <a:solidFill>
                  <a:schemeClr val="bg1"/>
                </a:solidFill>
                <a:latin typeface="Sakkal Majalla" panose="02000000000000000000" pitchFamily="2" charset="-78"/>
                <a:cs typeface="Sakkal Majalla" panose="02000000000000000000" pitchFamily="2" charset="-78"/>
              </a:rPr>
              <a:t>Probability Sampling</a:t>
            </a:r>
            <a:br>
              <a:rPr lang="ar-EG" dirty="0">
                <a:solidFill>
                  <a:schemeClr val="bg1"/>
                </a:solidFill>
                <a:latin typeface="Sakkal Majalla" panose="02000000000000000000" pitchFamily="2" charset="-78"/>
                <a:cs typeface="Sakkal Majalla" panose="02000000000000000000" pitchFamily="2" charset="-78"/>
              </a:rPr>
            </a:br>
            <a:endParaRPr lang="ar-EG" dirty="0">
              <a:latin typeface="Sakkal Majalla" panose="02000000000000000000" pitchFamily="2" charset="-78"/>
              <a:cs typeface="Sakkal Majalla" panose="02000000000000000000" pitchFamily="2" charset="-78"/>
            </a:endParaRPr>
          </a:p>
        </p:txBody>
      </p:sp>
      <p:graphicFrame>
        <p:nvGraphicFramePr>
          <p:cNvPr id="4" name="عنصر نائب للمحتوى 3">
            <a:extLst>
              <a:ext uri="{FF2B5EF4-FFF2-40B4-BE49-F238E27FC236}">
                <a16:creationId xmlns:a16="http://schemas.microsoft.com/office/drawing/2014/main" id="{8B1ECBDC-1EAE-8CFC-13BA-847731A6DA94}"/>
              </a:ext>
            </a:extLst>
          </p:cNvPr>
          <p:cNvGraphicFramePr>
            <a:graphicFrameLocks noGrp="1"/>
          </p:cNvGraphicFramePr>
          <p:nvPr>
            <p:ph idx="1"/>
            <p:extLst>
              <p:ext uri="{D42A27DB-BD31-4B8C-83A1-F6EECF244321}">
                <p14:modId xmlns:p14="http://schemas.microsoft.com/office/powerpoint/2010/main" val="5484618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724233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39582C9-5AC1-C418-5C44-0BA5FD3F6E99}"/>
              </a:ext>
            </a:extLst>
          </p:cNvPr>
          <p:cNvSpPr>
            <a:spLocks noGrp="1"/>
          </p:cNvSpPr>
          <p:nvPr>
            <p:ph type="title"/>
          </p:nvPr>
        </p:nvSpPr>
        <p:spPr/>
        <p:txBody>
          <a:bodyPr>
            <a:normAutofit fontScale="90000"/>
          </a:bodyPr>
          <a:lstStyle/>
          <a:p>
            <a:pPr algn="ctr"/>
            <a:br>
              <a:rPr lang="ar-EG" dirty="0">
                <a:solidFill>
                  <a:schemeClr val="bg1"/>
                </a:solidFill>
                <a:latin typeface="Sakkal Majalla" panose="02000000000000000000" pitchFamily="2" charset="-78"/>
                <a:cs typeface="Sakkal Majalla" panose="02000000000000000000" pitchFamily="2" charset="-78"/>
              </a:rPr>
            </a:br>
            <a:r>
              <a:rPr lang="ar-EG" dirty="0">
                <a:solidFill>
                  <a:schemeClr val="bg1"/>
                </a:solidFill>
                <a:latin typeface="Sakkal Majalla" panose="02000000000000000000" pitchFamily="2" charset="-78"/>
                <a:cs typeface="Sakkal Majalla" panose="02000000000000000000" pitchFamily="2" charset="-78"/>
              </a:rPr>
              <a:t>تنقسم المعاينة الاحتمالية إلى : </a:t>
            </a:r>
            <a:br>
              <a:rPr lang="ar-EG" dirty="0">
                <a:solidFill>
                  <a:schemeClr val="bg1"/>
                </a:solidFill>
                <a:latin typeface="Sakkal Majalla" panose="02000000000000000000" pitchFamily="2" charset="-78"/>
                <a:cs typeface="Sakkal Majalla" panose="02000000000000000000" pitchFamily="2" charset="-78"/>
              </a:rPr>
            </a:br>
            <a:r>
              <a:rPr lang="ar-EG" dirty="0">
                <a:solidFill>
                  <a:schemeClr val="bg1"/>
                </a:solidFill>
                <a:latin typeface="Sakkal Majalla" panose="02000000000000000000" pitchFamily="2" charset="-78"/>
                <a:cs typeface="Sakkal Majalla" panose="02000000000000000000" pitchFamily="2" charset="-78"/>
              </a:rPr>
              <a:t>معاينة غير مقيدة ومعاينة مقيدة. </a:t>
            </a:r>
            <a:br>
              <a:rPr lang="ar-EG" dirty="0">
                <a:solidFill>
                  <a:schemeClr val="bg1"/>
                </a:solidFill>
                <a:latin typeface="Sakkal Majalla" panose="02000000000000000000" pitchFamily="2" charset="-78"/>
                <a:cs typeface="Sakkal Majalla" panose="02000000000000000000" pitchFamily="2" charset="-78"/>
              </a:rPr>
            </a:br>
            <a:endParaRPr lang="ar-EG" dirty="0">
              <a:latin typeface="Sakkal Majalla" panose="02000000000000000000" pitchFamily="2" charset="-78"/>
              <a:cs typeface="Sakkal Majalla" panose="02000000000000000000" pitchFamily="2" charset="-78"/>
            </a:endParaRPr>
          </a:p>
        </p:txBody>
      </p:sp>
      <p:graphicFrame>
        <p:nvGraphicFramePr>
          <p:cNvPr id="4" name="عنصر نائب للمحتوى 3">
            <a:extLst>
              <a:ext uri="{FF2B5EF4-FFF2-40B4-BE49-F238E27FC236}">
                <a16:creationId xmlns:a16="http://schemas.microsoft.com/office/drawing/2014/main" id="{8B1ECBDC-1EAE-8CFC-13BA-847731A6DA94}"/>
              </a:ext>
            </a:extLst>
          </p:cNvPr>
          <p:cNvGraphicFramePr>
            <a:graphicFrameLocks noGrp="1"/>
          </p:cNvGraphicFramePr>
          <p:nvPr>
            <p:ph idx="1"/>
            <p:extLst>
              <p:ext uri="{D42A27DB-BD31-4B8C-83A1-F6EECF244321}">
                <p14:modId xmlns:p14="http://schemas.microsoft.com/office/powerpoint/2010/main" val="75800982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697964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E672B131-AC3C-25E1-F911-7C3070D12CB4}"/>
              </a:ext>
            </a:extLst>
          </p:cNvPr>
          <p:cNvSpPr>
            <a:spLocks noGrp="1"/>
          </p:cNvSpPr>
          <p:nvPr>
            <p:ph idx="1"/>
          </p:nvPr>
        </p:nvSpPr>
        <p:spPr/>
        <p:txBody>
          <a:bodyPr>
            <a:normAutofit/>
          </a:bodyPr>
          <a:lstStyle/>
          <a:p>
            <a:pPr marL="0" indent="0" algn="just" rtl="1">
              <a:buNone/>
            </a:pPr>
            <a:r>
              <a:rPr lang="ar-EG" sz="4400" dirty="0">
                <a:solidFill>
                  <a:schemeClr val="bg1"/>
                </a:solidFill>
                <a:latin typeface="Sakkal Majalla" panose="02000000000000000000" pitchFamily="2" charset="-78"/>
                <a:cs typeface="Sakkal Majalla" panose="02000000000000000000" pitchFamily="2" charset="-78"/>
              </a:rPr>
              <a:t>إذا كان لدينا مجتمع مكون من ( </a:t>
            </a:r>
            <a:r>
              <a:rPr lang="en-US" sz="4400" dirty="0">
                <a:solidFill>
                  <a:schemeClr val="bg1"/>
                </a:solidFill>
                <a:latin typeface="Sakkal Majalla" panose="02000000000000000000" pitchFamily="2" charset="-78"/>
                <a:cs typeface="Sakkal Majalla" panose="02000000000000000000" pitchFamily="2" charset="-78"/>
              </a:rPr>
              <a:t>N= 50</a:t>
            </a:r>
            <a:r>
              <a:rPr lang="ar-EG" sz="4400" dirty="0">
                <a:solidFill>
                  <a:schemeClr val="bg1"/>
                </a:solidFill>
                <a:latin typeface="Sakkal Majalla" panose="02000000000000000000" pitchFamily="2" charset="-78"/>
                <a:cs typeface="Sakkal Majalla" panose="02000000000000000000" pitchFamily="2" charset="-78"/>
              </a:rPr>
              <a:t> ) مفردة ، وأردنا سحب عينة عشوائية بسيطة قدرها (</a:t>
            </a:r>
            <a:r>
              <a:rPr lang="en-US" sz="4400" dirty="0">
                <a:solidFill>
                  <a:schemeClr val="bg1"/>
                </a:solidFill>
                <a:latin typeface="Sakkal Majalla" panose="02000000000000000000" pitchFamily="2" charset="-78"/>
                <a:cs typeface="Sakkal Majalla" panose="02000000000000000000" pitchFamily="2" charset="-78"/>
              </a:rPr>
              <a:t>n=10</a:t>
            </a:r>
            <a:r>
              <a:rPr lang="ar-EG" sz="4400" dirty="0">
                <a:solidFill>
                  <a:schemeClr val="bg1"/>
                </a:solidFill>
                <a:latin typeface="Sakkal Majalla" panose="02000000000000000000" pitchFamily="2" charset="-78"/>
                <a:cs typeface="Sakkal Majalla" panose="02000000000000000000" pitchFamily="2" charset="-78"/>
              </a:rPr>
              <a:t>) ، فإن فرصة ظهور كل مفردة من المجتمع ( </a:t>
            </a:r>
            <a:r>
              <a:rPr lang="en-US" sz="4400" dirty="0">
                <a:solidFill>
                  <a:schemeClr val="bg1"/>
                </a:solidFill>
                <a:latin typeface="Sakkal Majalla" panose="02000000000000000000" pitchFamily="2" charset="-78"/>
                <a:cs typeface="Sakkal Majalla" panose="02000000000000000000" pitchFamily="2" charset="-78"/>
              </a:rPr>
              <a:t>N</a:t>
            </a:r>
            <a:r>
              <a:rPr lang="ar-EG" sz="4400" dirty="0">
                <a:solidFill>
                  <a:schemeClr val="bg1"/>
                </a:solidFill>
                <a:latin typeface="Sakkal Majalla" panose="02000000000000000000" pitchFamily="2" charset="-78"/>
                <a:cs typeface="Sakkal Majalla" panose="02000000000000000000" pitchFamily="2" charset="-78"/>
              </a:rPr>
              <a:t> ) في العينة ( </a:t>
            </a:r>
            <a:r>
              <a:rPr lang="en-US" sz="4400" dirty="0">
                <a:solidFill>
                  <a:schemeClr val="bg1"/>
                </a:solidFill>
                <a:latin typeface="Sakkal Majalla" panose="02000000000000000000" pitchFamily="2" charset="-78"/>
                <a:cs typeface="Sakkal Majalla" panose="02000000000000000000" pitchFamily="2" charset="-78"/>
              </a:rPr>
              <a:t>n=10</a:t>
            </a:r>
            <a:r>
              <a:rPr lang="ar-EG" sz="4400" dirty="0">
                <a:solidFill>
                  <a:schemeClr val="bg1"/>
                </a:solidFill>
                <a:latin typeface="Sakkal Majalla" panose="02000000000000000000" pitchFamily="2" charset="-78"/>
                <a:cs typeface="Sakkal Majalla" panose="02000000000000000000" pitchFamily="2" charset="-78"/>
              </a:rPr>
              <a:t>) ستكون متساوية وتعادل ( 1/50 ). </a:t>
            </a:r>
          </a:p>
        </p:txBody>
      </p:sp>
      <p:sp>
        <p:nvSpPr>
          <p:cNvPr id="5" name="عنوان 4">
            <a:extLst>
              <a:ext uri="{FF2B5EF4-FFF2-40B4-BE49-F238E27FC236}">
                <a16:creationId xmlns:a16="http://schemas.microsoft.com/office/drawing/2014/main" id="{2B3BB908-104D-BBA2-4A51-58E8AB2A19D4}"/>
              </a:ext>
            </a:extLst>
          </p:cNvPr>
          <p:cNvSpPr>
            <a:spLocks noGrp="1"/>
          </p:cNvSpPr>
          <p:nvPr>
            <p:ph type="title"/>
          </p:nvPr>
        </p:nvSpPr>
        <p:spPr/>
        <p:txBody>
          <a:bodyPr/>
          <a:lstStyle/>
          <a:p>
            <a:pPr algn="ctr"/>
            <a:r>
              <a:rPr lang="ar-EG" dirty="0">
                <a:solidFill>
                  <a:schemeClr val="bg1"/>
                </a:solidFill>
                <a:latin typeface="Sakkal Majalla" panose="02000000000000000000" pitchFamily="2" charset="-78"/>
                <a:cs typeface="Sakkal Majalla" panose="02000000000000000000" pitchFamily="2" charset="-78"/>
              </a:rPr>
              <a:t>مثال</a:t>
            </a:r>
          </a:p>
        </p:txBody>
      </p:sp>
    </p:spTree>
    <p:extLst>
      <p:ext uri="{BB962C8B-B14F-4D97-AF65-F5344CB8AC3E}">
        <p14:creationId xmlns:p14="http://schemas.microsoft.com/office/powerpoint/2010/main" val="42436153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4">
            <a:extLst>
              <a:ext uri="{FF2B5EF4-FFF2-40B4-BE49-F238E27FC236}">
                <a16:creationId xmlns:a16="http://schemas.microsoft.com/office/drawing/2014/main" id="{67B0574E-024E-214C-24DB-B2E98EE8C907}"/>
              </a:ext>
            </a:extLst>
          </p:cNvPr>
          <p:cNvPicPr>
            <a:picLocks noGrp="1" noChangeAspect="1"/>
          </p:cNvPicPr>
          <p:nvPr>
            <p:ph idx="1"/>
          </p:nvPr>
        </p:nvPicPr>
        <p:blipFill>
          <a:blip r:embed="rId2"/>
          <a:stretch>
            <a:fillRect/>
          </a:stretch>
        </p:blipFill>
        <p:spPr>
          <a:xfrm>
            <a:off x="1188720" y="1690688"/>
            <a:ext cx="9845040" cy="4420551"/>
          </a:xfrm>
        </p:spPr>
      </p:pic>
      <p:sp>
        <p:nvSpPr>
          <p:cNvPr id="4" name="عنوان 3">
            <a:extLst>
              <a:ext uri="{FF2B5EF4-FFF2-40B4-BE49-F238E27FC236}">
                <a16:creationId xmlns:a16="http://schemas.microsoft.com/office/drawing/2014/main" id="{C2ADCDEB-9E1E-9DE4-A6AB-46B5B548F135}"/>
              </a:ext>
            </a:extLst>
          </p:cNvPr>
          <p:cNvSpPr>
            <a:spLocks noGrp="1"/>
          </p:cNvSpPr>
          <p:nvPr>
            <p:ph type="title"/>
          </p:nvPr>
        </p:nvSpPr>
        <p:spPr/>
        <p:txBody>
          <a:bodyPr>
            <a:normAutofit fontScale="90000"/>
          </a:bodyPr>
          <a:lstStyle/>
          <a:p>
            <a:pPr algn="ctr"/>
            <a:br>
              <a:rPr lang="ar-EG" dirty="0">
                <a:solidFill>
                  <a:schemeClr val="bg1"/>
                </a:solidFill>
              </a:rPr>
            </a:br>
            <a:r>
              <a:rPr lang="ar-EG" dirty="0">
                <a:solidFill>
                  <a:schemeClr val="bg1"/>
                </a:solidFill>
              </a:rPr>
              <a:t>عدد الطرق التي يمكن سحب العينة العشوائية بها </a:t>
            </a:r>
            <a:br>
              <a:rPr lang="ar-EG" dirty="0">
                <a:solidFill>
                  <a:schemeClr val="bg1"/>
                </a:solidFill>
              </a:rPr>
            </a:br>
            <a:endParaRPr lang="ar-EG" dirty="0">
              <a:solidFill>
                <a:schemeClr val="bg1"/>
              </a:solidFill>
            </a:endParaRPr>
          </a:p>
        </p:txBody>
      </p:sp>
    </p:spTree>
    <p:extLst>
      <p:ext uri="{BB962C8B-B14F-4D97-AF65-F5344CB8AC3E}">
        <p14:creationId xmlns:p14="http://schemas.microsoft.com/office/powerpoint/2010/main" val="9120761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F60A8B9-41EF-2EA1-F9AD-7D1D8D0FDC74}"/>
              </a:ext>
            </a:extLst>
          </p:cNvPr>
          <p:cNvSpPr>
            <a:spLocks noGrp="1"/>
          </p:cNvSpPr>
          <p:nvPr>
            <p:ph type="title"/>
          </p:nvPr>
        </p:nvSpPr>
        <p:spPr>
          <a:xfrm>
            <a:off x="838200" y="2103437"/>
            <a:ext cx="10515600" cy="2531625"/>
          </a:xfrm>
        </p:spPr>
        <p:txBody>
          <a:bodyPr/>
          <a:lstStyle/>
          <a:p>
            <a:pPr algn="ctr"/>
            <a:r>
              <a:rPr lang="ar-EG" dirty="0">
                <a:solidFill>
                  <a:schemeClr val="bg1"/>
                </a:solidFill>
                <a:latin typeface="Sakkal Majalla" panose="02000000000000000000" pitchFamily="2" charset="-78"/>
                <a:cs typeface="Sakkal Majalla" panose="02000000000000000000" pitchFamily="2" charset="-78"/>
              </a:rPr>
              <a:t>المعاينة الاحتمالية المقيدة</a:t>
            </a:r>
            <a:br>
              <a:rPr lang="ar-EG" dirty="0">
                <a:solidFill>
                  <a:schemeClr val="bg1"/>
                </a:solidFill>
                <a:latin typeface="Sakkal Majalla" panose="02000000000000000000" pitchFamily="2" charset="-78"/>
                <a:cs typeface="Sakkal Majalla" panose="02000000000000000000" pitchFamily="2" charset="-78"/>
              </a:rPr>
            </a:br>
            <a:r>
              <a:rPr lang="ar-EG" dirty="0">
                <a:solidFill>
                  <a:schemeClr val="bg1"/>
                </a:solidFill>
                <a:latin typeface="Sakkal Majalla" panose="02000000000000000000" pitchFamily="2" charset="-78"/>
                <a:cs typeface="Sakkal Majalla" panose="02000000000000000000" pitchFamily="2" charset="-78"/>
              </a:rPr>
              <a:t>تنقسم  إلى الأنواع التالية</a:t>
            </a:r>
          </a:p>
        </p:txBody>
      </p:sp>
    </p:spTree>
    <p:extLst>
      <p:ext uri="{BB962C8B-B14F-4D97-AF65-F5344CB8AC3E}">
        <p14:creationId xmlns:p14="http://schemas.microsoft.com/office/powerpoint/2010/main" val="33784767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رسم تخطيطي 2">
            <a:extLst>
              <a:ext uri="{FF2B5EF4-FFF2-40B4-BE49-F238E27FC236}">
                <a16:creationId xmlns:a16="http://schemas.microsoft.com/office/drawing/2014/main" id="{B92B3D60-4B8A-1997-3B20-EF804B57D30D}"/>
              </a:ext>
            </a:extLst>
          </p:cNvPr>
          <p:cNvGraphicFramePr/>
          <p:nvPr>
            <p:extLst>
              <p:ext uri="{D42A27DB-BD31-4B8C-83A1-F6EECF244321}">
                <p14:modId xmlns:p14="http://schemas.microsoft.com/office/powerpoint/2010/main" val="4228795291"/>
              </p:ext>
            </p:extLst>
          </p:nvPr>
        </p:nvGraphicFramePr>
        <p:xfrm>
          <a:off x="838200" y="583324"/>
          <a:ext cx="10515600" cy="55550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720456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A6BE7491-4FE5-8F50-5C08-852662E63A80}"/>
              </a:ext>
            </a:extLst>
          </p:cNvPr>
          <p:cNvGraphicFramePr>
            <a:graphicFrameLocks noGrp="1"/>
          </p:cNvGraphicFramePr>
          <p:nvPr>
            <p:ph idx="1"/>
            <p:extLst>
              <p:ext uri="{D42A27DB-BD31-4B8C-83A1-F6EECF244321}">
                <p14:modId xmlns:p14="http://schemas.microsoft.com/office/powerpoint/2010/main" val="289216707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عنوان 4">
            <a:extLst>
              <a:ext uri="{FF2B5EF4-FFF2-40B4-BE49-F238E27FC236}">
                <a16:creationId xmlns:a16="http://schemas.microsoft.com/office/drawing/2014/main" id="{1F9A059E-D508-8990-FF68-0C03C8167F63}"/>
              </a:ext>
            </a:extLst>
          </p:cNvPr>
          <p:cNvSpPr>
            <a:spLocks noGrp="1"/>
          </p:cNvSpPr>
          <p:nvPr>
            <p:ph type="title"/>
          </p:nvPr>
        </p:nvSpPr>
        <p:spPr/>
        <p:txBody>
          <a:bodyPr/>
          <a:lstStyle/>
          <a:p>
            <a:pPr algn="ctr"/>
            <a:r>
              <a:rPr lang="ar-EG" dirty="0">
                <a:solidFill>
                  <a:schemeClr val="bg1"/>
                </a:solidFill>
              </a:rPr>
              <a:t>تنقسم العينة العشوائية الطبقية إلى</a:t>
            </a:r>
          </a:p>
        </p:txBody>
      </p:sp>
    </p:spTree>
    <p:extLst>
      <p:ext uri="{BB962C8B-B14F-4D97-AF65-F5344CB8AC3E}">
        <p14:creationId xmlns:p14="http://schemas.microsoft.com/office/powerpoint/2010/main" val="10648095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3">
            <a:extLst>
              <a:ext uri="{FF2B5EF4-FFF2-40B4-BE49-F238E27FC236}">
                <a16:creationId xmlns:a16="http://schemas.microsoft.com/office/drawing/2014/main" id="{BCA7B4A5-2A76-C641-7F8A-3B0E5DCA958C}"/>
              </a:ext>
            </a:extLst>
          </p:cNvPr>
          <p:cNvSpPr>
            <a:spLocks noGrp="1"/>
          </p:cNvSpPr>
          <p:nvPr>
            <p:ph type="title"/>
          </p:nvPr>
        </p:nvSpPr>
        <p:spPr>
          <a:xfrm>
            <a:off x="838200" y="365126"/>
            <a:ext cx="10515600" cy="1101068"/>
          </a:xfrm>
        </p:spPr>
        <p:txBody>
          <a:bodyPr/>
          <a:lstStyle/>
          <a:p>
            <a:pPr algn="ctr"/>
            <a:r>
              <a:rPr lang="ar-EG" dirty="0">
                <a:solidFill>
                  <a:schemeClr val="bg1"/>
                </a:solidFill>
                <a:latin typeface="Sakkal Majalla" panose="02000000000000000000" pitchFamily="2" charset="-78"/>
                <a:cs typeface="Sakkal Majalla" panose="02000000000000000000" pitchFamily="2" charset="-78"/>
              </a:rPr>
              <a:t>مثال</a:t>
            </a:r>
          </a:p>
        </p:txBody>
      </p:sp>
      <p:sp>
        <p:nvSpPr>
          <p:cNvPr id="6" name="مربع نص 5">
            <a:extLst>
              <a:ext uri="{FF2B5EF4-FFF2-40B4-BE49-F238E27FC236}">
                <a16:creationId xmlns:a16="http://schemas.microsoft.com/office/drawing/2014/main" id="{8B82C63B-DDF1-5FE8-BCF1-903EE9C4C035}"/>
              </a:ext>
            </a:extLst>
          </p:cNvPr>
          <p:cNvSpPr txBox="1"/>
          <p:nvPr/>
        </p:nvSpPr>
        <p:spPr>
          <a:xfrm>
            <a:off x="1024760" y="1466194"/>
            <a:ext cx="9853448" cy="4524315"/>
          </a:xfrm>
          <a:prstGeom prst="rect">
            <a:avLst/>
          </a:prstGeom>
          <a:noFill/>
        </p:spPr>
        <p:txBody>
          <a:bodyPr wrap="square" rtlCol="1">
            <a:spAutoFit/>
          </a:bodyPr>
          <a:lstStyle/>
          <a:p>
            <a:pPr algn="just" rtl="1"/>
            <a:r>
              <a:rPr lang="ar-EG" sz="3600" dirty="0">
                <a:solidFill>
                  <a:schemeClr val="bg1"/>
                </a:solidFill>
                <a:latin typeface="Sakkal Majalla" panose="02000000000000000000" pitchFamily="2" charset="-78"/>
                <a:cs typeface="Sakkal Majalla" panose="02000000000000000000" pitchFamily="2" charset="-78"/>
              </a:rPr>
              <a:t>إذا كان لدينا مجتمع </a:t>
            </a:r>
            <a:r>
              <a:rPr lang="en-US" sz="3600" dirty="0">
                <a:solidFill>
                  <a:schemeClr val="bg1"/>
                </a:solidFill>
                <a:latin typeface="Sakkal Majalla" panose="02000000000000000000" pitchFamily="2" charset="-78"/>
                <a:cs typeface="Sakkal Majalla" panose="02000000000000000000" pitchFamily="2" charset="-78"/>
              </a:rPr>
              <a:t>N= 10000</a:t>
            </a:r>
            <a:r>
              <a:rPr lang="ar-EG" sz="3600" dirty="0">
                <a:solidFill>
                  <a:schemeClr val="bg1"/>
                </a:solidFill>
                <a:latin typeface="Sakkal Majalla" panose="02000000000000000000" pitchFamily="2" charset="-78"/>
                <a:cs typeface="Sakkal Majalla" panose="02000000000000000000" pitchFamily="2" charset="-78"/>
              </a:rPr>
              <a:t>  ويتكون من أربع طبقات ، فإذا كانت: </a:t>
            </a:r>
          </a:p>
          <a:p>
            <a:pPr algn="just" rtl="1"/>
            <a:r>
              <a:rPr lang="ar-EG" sz="3600" dirty="0">
                <a:solidFill>
                  <a:schemeClr val="bg1"/>
                </a:solidFill>
                <a:latin typeface="Sakkal Majalla" panose="02000000000000000000" pitchFamily="2" charset="-78"/>
                <a:cs typeface="Sakkal Majalla" panose="02000000000000000000" pitchFamily="2" charset="-78"/>
              </a:rPr>
              <a:t>الطبقة الأولى = 4000</a:t>
            </a:r>
            <a:r>
              <a:rPr lang="en-US" sz="3600" dirty="0">
                <a:solidFill>
                  <a:schemeClr val="bg1"/>
                </a:solidFill>
                <a:latin typeface="Sakkal Majalla" panose="02000000000000000000" pitchFamily="2" charset="-78"/>
                <a:cs typeface="Sakkal Majalla" panose="02000000000000000000" pitchFamily="2" charset="-78"/>
              </a:rPr>
              <a:t> </a:t>
            </a:r>
          </a:p>
          <a:p>
            <a:pPr algn="just" rtl="1"/>
            <a:r>
              <a:rPr lang="ar-EG" sz="3600" dirty="0">
                <a:solidFill>
                  <a:schemeClr val="bg1"/>
                </a:solidFill>
                <a:latin typeface="Sakkal Majalla" panose="02000000000000000000" pitchFamily="2" charset="-78"/>
                <a:cs typeface="Sakkal Majalla" panose="02000000000000000000" pitchFamily="2" charset="-78"/>
              </a:rPr>
              <a:t>الطبقة الثانية = 3000</a:t>
            </a:r>
          </a:p>
          <a:p>
            <a:pPr algn="just" rtl="1"/>
            <a:r>
              <a:rPr lang="ar-EG" sz="3600" dirty="0">
                <a:solidFill>
                  <a:schemeClr val="bg1"/>
                </a:solidFill>
                <a:latin typeface="Sakkal Majalla" panose="02000000000000000000" pitchFamily="2" charset="-78"/>
                <a:cs typeface="Sakkal Majalla" panose="02000000000000000000" pitchFamily="2" charset="-78"/>
              </a:rPr>
              <a:t>الطبقة الثالثة = 2000</a:t>
            </a:r>
            <a:r>
              <a:rPr lang="en-US" sz="3600" dirty="0">
                <a:solidFill>
                  <a:schemeClr val="bg1"/>
                </a:solidFill>
                <a:latin typeface="Sakkal Majalla" panose="02000000000000000000" pitchFamily="2" charset="-78"/>
                <a:cs typeface="Sakkal Majalla" panose="02000000000000000000" pitchFamily="2" charset="-78"/>
              </a:rPr>
              <a:t> </a:t>
            </a:r>
          </a:p>
          <a:p>
            <a:pPr algn="just" rtl="1"/>
            <a:r>
              <a:rPr lang="ar-EG" sz="3600" dirty="0">
                <a:solidFill>
                  <a:schemeClr val="bg1"/>
                </a:solidFill>
                <a:latin typeface="Sakkal Majalla" panose="02000000000000000000" pitchFamily="2" charset="-78"/>
                <a:cs typeface="Sakkal Majalla" panose="02000000000000000000" pitchFamily="2" charset="-78"/>
              </a:rPr>
              <a:t>الطبقة الرابعة = 1000 </a:t>
            </a:r>
          </a:p>
          <a:p>
            <a:pPr algn="just" rtl="1"/>
            <a:r>
              <a:rPr lang="ar-EG" sz="3600" dirty="0">
                <a:solidFill>
                  <a:schemeClr val="bg1"/>
                </a:solidFill>
                <a:latin typeface="Sakkal Majalla" panose="02000000000000000000" pitchFamily="2" charset="-78"/>
                <a:cs typeface="Sakkal Majalla" panose="02000000000000000000" pitchFamily="2" charset="-78"/>
              </a:rPr>
              <a:t>وأردنا سحب عينة طبقية عشوائية </a:t>
            </a:r>
            <a:r>
              <a:rPr lang="en-US" sz="3600" dirty="0">
                <a:solidFill>
                  <a:schemeClr val="bg1"/>
                </a:solidFill>
                <a:latin typeface="Sakkal Majalla" panose="02000000000000000000" pitchFamily="2" charset="-78"/>
                <a:cs typeface="Sakkal Majalla" panose="02000000000000000000" pitchFamily="2" charset="-78"/>
              </a:rPr>
              <a:t>n= 100</a:t>
            </a:r>
            <a:r>
              <a:rPr lang="ar-EG" sz="3600" dirty="0">
                <a:solidFill>
                  <a:schemeClr val="bg1"/>
                </a:solidFill>
                <a:latin typeface="Sakkal Majalla" panose="02000000000000000000" pitchFamily="2" charset="-78"/>
                <a:cs typeface="Sakkal Majalla" panose="02000000000000000000" pitchFamily="2" charset="-78"/>
              </a:rPr>
              <a:t> من ذلك المجتمع تمثل عينة عشوائية طبقية متساوية، وعينة عشوائية طبقية متناسبة ، فما هو العدد الذي يجب سحبه من كل طبقة لتشكيل العينة الإجمالية المطلوبة؟ </a:t>
            </a:r>
          </a:p>
        </p:txBody>
      </p:sp>
    </p:spTree>
    <p:extLst>
      <p:ext uri="{BB962C8B-B14F-4D97-AF65-F5344CB8AC3E}">
        <p14:creationId xmlns:p14="http://schemas.microsoft.com/office/powerpoint/2010/main" val="36241097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عنوان 4">
            <a:extLst>
              <a:ext uri="{FF2B5EF4-FFF2-40B4-BE49-F238E27FC236}">
                <a16:creationId xmlns:a16="http://schemas.microsoft.com/office/drawing/2014/main" id="{7B243E23-A146-7C7B-1D60-2397092DB710}"/>
              </a:ext>
            </a:extLst>
          </p:cNvPr>
          <p:cNvSpPr>
            <a:spLocks noGrp="1"/>
          </p:cNvSpPr>
          <p:nvPr>
            <p:ph type="title"/>
          </p:nvPr>
        </p:nvSpPr>
        <p:spPr>
          <a:xfrm>
            <a:off x="838200" y="680436"/>
            <a:ext cx="10515600" cy="1325563"/>
          </a:xfrm>
        </p:spPr>
        <p:txBody>
          <a:bodyPr/>
          <a:lstStyle/>
          <a:p>
            <a:pPr algn="ctr"/>
            <a:r>
              <a:rPr lang="ar-EG" dirty="0">
                <a:solidFill>
                  <a:schemeClr val="bg1"/>
                </a:solidFill>
              </a:rPr>
              <a:t>أولا : العينة العشوائية الطبقية المتساوية</a:t>
            </a:r>
          </a:p>
        </p:txBody>
      </p:sp>
      <p:sp>
        <p:nvSpPr>
          <p:cNvPr id="6" name="مربع نص 5">
            <a:extLst>
              <a:ext uri="{FF2B5EF4-FFF2-40B4-BE49-F238E27FC236}">
                <a16:creationId xmlns:a16="http://schemas.microsoft.com/office/drawing/2014/main" id="{F1050525-0475-F68B-D8E8-92AF05C85574}"/>
              </a:ext>
            </a:extLst>
          </p:cNvPr>
          <p:cNvSpPr txBox="1"/>
          <p:nvPr/>
        </p:nvSpPr>
        <p:spPr>
          <a:xfrm>
            <a:off x="1022658" y="2367171"/>
            <a:ext cx="10515600" cy="2800767"/>
          </a:xfrm>
          <a:prstGeom prst="rect">
            <a:avLst/>
          </a:prstGeom>
          <a:noFill/>
        </p:spPr>
        <p:txBody>
          <a:bodyPr wrap="square" rtlCol="1">
            <a:spAutoFit/>
          </a:bodyPr>
          <a:lstStyle/>
          <a:p>
            <a:pPr algn="r" rtl="1"/>
            <a:r>
              <a:rPr lang="ar-EG" sz="4400" dirty="0">
                <a:solidFill>
                  <a:schemeClr val="bg1"/>
                </a:solidFill>
                <a:latin typeface="Sakkal Majalla" panose="02000000000000000000" pitchFamily="2" charset="-78"/>
                <a:cs typeface="Sakkal Majalla" panose="02000000000000000000" pitchFamily="2" charset="-78"/>
              </a:rPr>
              <a:t>يمكن الوصول إلى العدد المطلوب من كل طبقة حسب القانون التالي: </a:t>
            </a:r>
          </a:p>
          <a:p>
            <a:pPr algn="r" rtl="1"/>
            <a:endParaRPr lang="ar-EG" sz="4400" dirty="0">
              <a:solidFill>
                <a:schemeClr val="bg1"/>
              </a:solidFill>
              <a:latin typeface="Sakkal Majalla" panose="02000000000000000000" pitchFamily="2" charset="-78"/>
              <a:cs typeface="Sakkal Majalla" panose="02000000000000000000" pitchFamily="2" charset="-78"/>
            </a:endParaRPr>
          </a:p>
          <a:p>
            <a:pPr algn="r" rtl="1"/>
            <a:r>
              <a:rPr lang="ar-EG" sz="4400" dirty="0">
                <a:solidFill>
                  <a:schemeClr val="bg1"/>
                </a:solidFill>
                <a:latin typeface="Sakkal Majalla" panose="02000000000000000000" pitchFamily="2" charset="-78"/>
                <a:cs typeface="Sakkal Majalla" panose="02000000000000000000" pitchFamily="2" charset="-78"/>
              </a:rPr>
              <a:t>عدد العناصر من كل طبقة = حجم العينة الكلية / عدد الطبقات </a:t>
            </a:r>
          </a:p>
          <a:p>
            <a:pPr algn="r" rtl="1"/>
            <a:r>
              <a:rPr lang="ar-EG" sz="4400" dirty="0">
                <a:solidFill>
                  <a:schemeClr val="bg1"/>
                </a:solidFill>
                <a:latin typeface="Sakkal Majalla" panose="02000000000000000000" pitchFamily="2" charset="-78"/>
                <a:cs typeface="Sakkal Majalla" panose="02000000000000000000" pitchFamily="2" charset="-78"/>
              </a:rPr>
              <a:t>                                                = 100/ 4 = 25 عنصر من كل طبقة </a:t>
            </a:r>
          </a:p>
        </p:txBody>
      </p:sp>
    </p:spTree>
    <p:extLst>
      <p:ext uri="{BB962C8B-B14F-4D97-AF65-F5344CB8AC3E}">
        <p14:creationId xmlns:p14="http://schemas.microsoft.com/office/powerpoint/2010/main" val="16205497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عنوان 4">
            <a:extLst>
              <a:ext uri="{FF2B5EF4-FFF2-40B4-BE49-F238E27FC236}">
                <a16:creationId xmlns:a16="http://schemas.microsoft.com/office/drawing/2014/main" id="{CDA6A437-193E-EAD5-C2F4-5D3B1D21F4B1}"/>
              </a:ext>
            </a:extLst>
          </p:cNvPr>
          <p:cNvSpPr>
            <a:spLocks noGrp="1"/>
          </p:cNvSpPr>
          <p:nvPr>
            <p:ph type="title"/>
          </p:nvPr>
        </p:nvSpPr>
        <p:spPr/>
        <p:txBody>
          <a:bodyPr/>
          <a:lstStyle/>
          <a:p>
            <a:pPr algn="ctr"/>
            <a:r>
              <a:rPr lang="ar-EG" dirty="0">
                <a:solidFill>
                  <a:schemeClr val="bg1"/>
                </a:solidFill>
                <a:latin typeface="Sakkal Majalla" panose="02000000000000000000" pitchFamily="2" charset="-78"/>
                <a:cs typeface="Sakkal Majalla" panose="02000000000000000000" pitchFamily="2" charset="-78"/>
              </a:rPr>
              <a:t>ثانيا: العينة العشوائية الطبقية المتناسبة </a:t>
            </a:r>
          </a:p>
        </p:txBody>
      </p:sp>
      <p:sp>
        <p:nvSpPr>
          <p:cNvPr id="7" name="مربع نص 6">
            <a:extLst>
              <a:ext uri="{FF2B5EF4-FFF2-40B4-BE49-F238E27FC236}">
                <a16:creationId xmlns:a16="http://schemas.microsoft.com/office/drawing/2014/main" id="{72A5D4D6-353D-B88B-C49E-B534E743ED2A}"/>
              </a:ext>
            </a:extLst>
          </p:cNvPr>
          <p:cNvSpPr txBox="1"/>
          <p:nvPr/>
        </p:nvSpPr>
        <p:spPr>
          <a:xfrm>
            <a:off x="838200" y="1280785"/>
            <a:ext cx="10515600" cy="6370975"/>
          </a:xfrm>
          <a:prstGeom prst="rect">
            <a:avLst/>
          </a:prstGeom>
          <a:noFill/>
        </p:spPr>
        <p:txBody>
          <a:bodyPr wrap="square" rtlCol="1">
            <a:spAutoFit/>
          </a:bodyPr>
          <a:lstStyle/>
          <a:p>
            <a:pPr algn="r"/>
            <a:r>
              <a:rPr lang="ar-EG" sz="2800" dirty="0">
                <a:solidFill>
                  <a:schemeClr val="bg1"/>
                </a:solidFill>
              </a:rPr>
              <a:t>ي</a:t>
            </a:r>
            <a:r>
              <a:rPr lang="ar-EG" sz="2800" dirty="0">
                <a:solidFill>
                  <a:schemeClr val="bg1"/>
                </a:solidFill>
                <a:latin typeface="Sakkal Majalla" panose="02000000000000000000" pitchFamily="2" charset="-78"/>
                <a:cs typeface="Sakkal Majalla" panose="02000000000000000000" pitchFamily="2" charset="-78"/>
              </a:rPr>
              <a:t>مكن الوصول إلى العدد المطلوب من كل طبقة حسب القانون التالي: </a:t>
            </a:r>
          </a:p>
          <a:p>
            <a:pPr algn="r"/>
            <a:r>
              <a:rPr lang="ar-EG" sz="2800" dirty="0">
                <a:solidFill>
                  <a:schemeClr val="bg1"/>
                </a:solidFill>
                <a:latin typeface="Sakkal Majalla" panose="02000000000000000000" pitchFamily="2" charset="-78"/>
                <a:cs typeface="Sakkal Majalla" panose="02000000000000000000" pitchFamily="2" charset="-78"/>
              </a:rPr>
              <a:t>عدد العناصر من الطبقة الأولى = ( حجم الطبقة الأولى / حجم المجتمع) * حجم العينة المطلوب</a:t>
            </a:r>
          </a:p>
          <a:p>
            <a:pPr algn="r"/>
            <a:r>
              <a:rPr lang="ar-EG" sz="2800" dirty="0">
                <a:solidFill>
                  <a:schemeClr val="bg1"/>
                </a:solidFill>
                <a:latin typeface="Sakkal Majalla" panose="02000000000000000000" pitchFamily="2" charset="-78"/>
                <a:cs typeface="Sakkal Majalla" panose="02000000000000000000" pitchFamily="2" charset="-78"/>
              </a:rPr>
              <a:t>                                                         = (4000 / 10000) * 100 = 40 عنصر</a:t>
            </a:r>
          </a:p>
          <a:p>
            <a:pPr algn="r"/>
            <a:r>
              <a:rPr lang="ar-EG" sz="2800" dirty="0">
                <a:solidFill>
                  <a:schemeClr val="bg1"/>
                </a:solidFill>
                <a:latin typeface="Sakkal Majalla" panose="02000000000000000000" pitchFamily="2" charset="-78"/>
                <a:cs typeface="Sakkal Majalla" panose="02000000000000000000" pitchFamily="2" charset="-78"/>
              </a:rPr>
              <a:t> عدد العناصر من الطبقة الثانية = ( حجم الطبقة الثانية / حجم المجتمع) * حجم العينة المطلوب</a:t>
            </a:r>
          </a:p>
          <a:p>
            <a:pPr algn="r"/>
            <a:r>
              <a:rPr lang="ar-EG" sz="2800" dirty="0">
                <a:solidFill>
                  <a:schemeClr val="bg1"/>
                </a:solidFill>
                <a:latin typeface="Sakkal Majalla" panose="02000000000000000000" pitchFamily="2" charset="-78"/>
                <a:cs typeface="Sakkal Majalla" panose="02000000000000000000" pitchFamily="2" charset="-78"/>
              </a:rPr>
              <a:t>                                                           = (3000 / 10000) * 100 = 30 عنصر </a:t>
            </a:r>
          </a:p>
          <a:p>
            <a:pPr algn="r"/>
            <a:r>
              <a:rPr lang="ar-EG" sz="2800" dirty="0">
                <a:solidFill>
                  <a:schemeClr val="bg1"/>
                </a:solidFill>
                <a:latin typeface="Sakkal Majalla" panose="02000000000000000000" pitchFamily="2" charset="-78"/>
                <a:cs typeface="Sakkal Majalla" panose="02000000000000000000" pitchFamily="2" charset="-78"/>
              </a:rPr>
              <a:t>عدد العناصر من الطبقة الثالثة = ( حجم الطبقة الثالثة / حجم المجتمع) * حجم العينة المطلوب</a:t>
            </a:r>
          </a:p>
          <a:p>
            <a:pPr algn="r"/>
            <a:r>
              <a:rPr lang="ar-EG" sz="2800" dirty="0">
                <a:solidFill>
                  <a:schemeClr val="bg1"/>
                </a:solidFill>
                <a:latin typeface="Sakkal Majalla" panose="02000000000000000000" pitchFamily="2" charset="-78"/>
                <a:cs typeface="Sakkal Majalla" panose="02000000000000000000" pitchFamily="2" charset="-78"/>
              </a:rPr>
              <a:t>                                                          = (2000 / 10000) * 100 = 20 عنصر</a:t>
            </a:r>
          </a:p>
          <a:p>
            <a:pPr algn="r"/>
            <a:r>
              <a:rPr lang="ar-EG" sz="2800" dirty="0">
                <a:solidFill>
                  <a:schemeClr val="bg1"/>
                </a:solidFill>
                <a:latin typeface="Sakkal Majalla" panose="02000000000000000000" pitchFamily="2" charset="-78"/>
                <a:cs typeface="Sakkal Majalla" panose="02000000000000000000" pitchFamily="2" charset="-78"/>
              </a:rPr>
              <a:t>عدد العناصر من الطبقة الرابعة = ( حجم الطبقة الرابعة/ حجم المجتمع) * حجم العينة المطلوب</a:t>
            </a:r>
          </a:p>
          <a:p>
            <a:pPr algn="r"/>
            <a:r>
              <a:rPr lang="ar-EG" sz="2800">
                <a:solidFill>
                  <a:schemeClr val="bg1"/>
                </a:solidFill>
                <a:latin typeface="Sakkal Majalla" panose="02000000000000000000" pitchFamily="2" charset="-78"/>
                <a:cs typeface="Sakkal Majalla" panose="02000000000000000000" pitchFamily="2" charset="-78"/>
              </a:rPr>
              <a:t>                                                          = </a:t>
            </a:r>
            <a:r>
              <a:rPr lang="ar-EG" sz="2800" dirty="0">
                <a:solidFill>
                  <a:schemeClr val="bg1"/>
                </a:solidFill>
                <a:latin typeface="Sakkal Majalla" panose="02000000000000000000" pitchFamily="2" charset="-78"/>
                <a:cs typeface="Sakkal Majalla" panose="02000000000000000000" pitchFamily="2" charset="-78"/>
              </a:rPr>
              <a:t>(1000 / 10000) * 100 = 10 عنصر</a:t>
            </a:r>
          </a:p>
          <a:p>
            <a:pPr algn="r"/>
            <a:r>
              <a:rPr lang="ar-EG" sz="2800" dirty="0">
                <a:solidFill>
                  <a:schemeClr val="bg1"/>
                </a:solidFill>
                <a:latin typeface="Sakkal Majalla" panose="02000000000000000000" pitchFamily="2" charset="-78"/>
                <a:cs typeface="Sakkal Majalla" panose="02000000000000000000" pitchFamily="2" charset="-78"/>
              </a:rPr>
              <a:t>إجمالي عدد العينة = ( عينة الطبقة الأولى + عينة الطبقة الثانية + عينة الطبقة الثالثة + عينة الطبقة الرابعة)</a:t>
            </a:r>
          </a:p>
          <a:p>
            <a:pPr algn="r"/>
            <a:r>
              <a:rPr lang="ar-EG" sz="2800" dirty="0">
                <a:solidFill>
                  <a:schemeClr val="bg1"/>
                </a:solidFill>
                <a:latin typeface="Sakkal Majalla" panose="02000000000000000000" pitchFamily="2" charset="-78"/>
                <a:cs typeface="Sakkal Majalla" panose="02000000000000000000" pitchFamily="2" charset="-78"/>
              </a:rPr>
              <a:t>                                  = ( 40 + 30 + 20 + 10)= 100 عنصر</a:t>
            </a:r>
            <a:r>
              <a:rPr lang="en-US" sz="2800" dirty="0">
                <a:solidFill>
                  <a:schemeClr val="bg1"/>
                </a:solidFill>
                <a:latin typeface="Sakkal Majalla" panose="02000000000000000000" pitchFamily="2" charset="-78"/>
                <a:cs typeface="Sakkal Majalla" panose="02000000000000000000" pitchFamily="2" charset="-78"/>
              </a:rPr>
              <a:t>  </a:t>
            </a:r>
            <a:endParaRPr lang="ar-EG" sz="2800" dirty="0">
              <a:solidFill>
                <a:schemeClr val="bg1"/>
              </a:solidFill>
              <a:latin typeface="Sakkal Majalla" panose="02000000000000000000" pitchFamily="2" charset="-78"/>
              <a:cs typeface="Sakkal Majalla" panose="02000000000000000000" pitchFamily="2" charset="-78"/>
            </a:endParaRPr>
          </a:p>
          <a:p>
            <a:endParaRPr lang="ar-EG" dirty="0">
              <a:solidFill>
                <a:schemeClr val="bg1"/>
              </a:solidFill>
            </a:endParaRPr>
          </a:p>
          <a:p>
            <a:r>
              <a:rPr lang="ar-EG" dirty="0">
                <a:solidFill>
                  <a:schemeClr val="bg1"/>
                </a:solidFill>
              </a:rPr>
              <a:t> </a:t>
            </a:r>
          </a:p>
          <a:p>
            <a:endParaRPr lang="ar-EG" dirty="0">
              <a:solidFill>
                <a:schemeClr val="bg1"/>
              </a:solidFill>
            </a:endParaRPr>
          </a:p>
          <a:p>
            <a:endParaRPr lang="ar-EG" dirty="0">
              <a:solidFill>
                <a:schemeClr val="bg1"/>
              </a:solidFill>
            </a:endParaRPr>
          </a:p>
        </p:txBody>
      </p:sp>
    </p:spTree>
    <p:extLst>
      <p:ext uri="{BB962C8B-B14F-4D97-AF65-F5344CB8AC3E}">
        <p14:creationId xmlns:p14="http://schemas.microsoft.com/office/powerpoint/2010/main" val="15099957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224E9926-A22A-23A3-B1B4-4D9852A759D0}"/>
              </a:ext>
            </a:extLst>
          </p:cNvPr>
          <p:cNvGraphicFramePr>
            <a:graphicFrameLocks noGrp="1"/>
          </p:cNvGraphicFramePr>
          <p:nvPr>
            <p:ph idx="1"/>
            <p:extLst>
              <p:ext uri="{D42A27DB-BD31-4B8C-83A1-F6EECF244321}">
                <p14:modId xmlns:p14="http://schemas.microsoft.com/office/powerpoint/2010/main" val="847321573"/>
              </p:ext>
            </p:extLst>
          </p:nvPr>
        </p:nvGraphicFramePr>
        <p:xfrm>
          <a:off x="838200" y="1119352"/>
          <a:ext cx="10515600" cy="52662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88461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8276DBF2-6341-5CD2-CA7F-498E73472AC0}"/>
              </a:ext>
            </a:extLst>
          </p:cNvPr>
          <p:cNvGraphicFramePr>
            <a:graphicFrameLocks noGrp="1"/>
          </p:cNvGraphicFramePr>
          <p:nvPr>
            <p:ph idx="1"/>
            <p:extLst>
              <p:ext uri="{D42A27DB-BD31-4B8C-83A1-F6EECF244321}">
                <p14:modId xmlns:p14="http://schemas.microsoft.com/office/powerpoint/2010/main" val="3753621830"/>
              </p:ext>
            </p:extLst>
          </p:nvPr>
        </p:nvGraphicFramePr>
        <p:xfrm>
          <a:off x="838200" y="1825625"/>
          <a:ext cx="10515600" cy="38404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عنوان 4">
            <a:extLst>
              <a:ext uri="{FF2B5EF4-FFF2-40B4-BE49-F238E27FC236}">
                <a16:creationId xmlns:a16="http://schemas.microsoft.com/office/drawing/2014/main" id="{B6EAAE13-858F-D59F-A2F7-560CD9FF380E}"/>
              </a:ext>
            </a:extLst>
          </p:cNvPr>
          <p:cNvSpPr>
            <a:spLocks noGrp="1"/>
          </p:cNvSpPr>
          <p:nvPr>
            <p:ph type="title"/>
          </p:nvPr>
        </p:nvSpPr>
        <p:spPr/>
        <p:txBody>
          <a:bodyPr/>
          <a:lstStyle/>
          <a:p>
            <a:pPr algn="ctr"/>
            <a:r>
              <a:rPr lang="ar-EG" dirty="0">
                <a:solidFill>
                  <a:schemeClr val="bg1"/>
                </a:solidFill>
                <a:latin typeface="Sakkal Majalla" panose="02000000000000000000" pitchFamily="2" charset="-78"/>
                <a:cs typeface="Sakkal Majalla" panose="02000000000000000000" pitchFamily="2" charset="-78"/>
              </a:rPr>
              <a:t>مثال</a:t>
            </a:r>
          </a:p>
        </p:txBody>
      </p:sp>
    </p:spTree>
    <p:extLst>
      <p:ext uri="{BB962C8B-B14F-4D97-AF65-F5344CB8AC3E}">
        <p14:creationId xmlns:p14="http://schemas.microsoft.com/office/powerpoint/2010/main" val="30948015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2F730166-926E-D282-1433-918D0442BBE1}"/>
              </a:ext>
            </a:extLst>
          </p:cNvPr>
          <p:cNvGraphicFramePr>
            <a:graphicFrameLocks noGrp="1"/>
          </p:cNvGraphicFramePr>
          <p:nvPr>
            <p:ph idx="1"/>
            <p:extLst>
              <p:ext uri="{D42A27DB-BD31-4B8C-83A1-F6EECF244321}">
                <p14:modId xmlns:p14="http://schemas.microsoft.com/office/powerpoint/2010/main" val="3460535803"/>
              </p:ext>
            </p:extLst>
          </p:nvPr>
        </p:nvGraphicFramePr>
        <p:xfrm>
          <a:off x="838200" y="1292772"/>
          <a:ext cx="10515600" cy="48841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عنوان 4">
            <a:extLst>
              <a:ext uri="{FF2B5EF4-FFF2-40B4-BE49-F238E27FC236}">
                <a16:creationId xmlns:a16="http://schemas.microsoft.com/office/drawing/2014/main" id="{2FA46259-CFE2-7601-5981-59280EC6A6FA}"/>
              </a:ext>
            </a:extLst>
          </p:cNvPr>
          <p:cNvSpPr>
            <a:spLocks noGrp="1"/>
          </p:cNvSpPr>
          <p:nvPr>
            <p:ph type="title"/>
          </p:nvPr>
        </p:nvSpPr>
        <p:spPr/>
        <p:txBody>
          <a:bodyPr/>
          <a:lstStyle/>
          <a:p>
            <a:pPr algn="ctr"/>
            <a:r>
              <a:rPr lang="ar-EG" dirty="0">
                <a:solidFill>
                  <a:schemeClr val="bg1"/>
                </a:solidFill>
                <a:latin typeface="Sakkal Majalla" panose="02000000000000000000" pitchFamily="2" charset="-78"/>
                <a:cs typeface="Sakkal Majalla" panose="02000000000000000000" pitchFamily="2" charset="-78"/>
              </a:rPr>
              <a:t>تنقسم العينة العنقودية </a:t>
            </a:r>
          </a:p>
        </p:txBody>
      </p:sp>
    </p:spTree>
    <p:extLst>
      <p:ext uri="{BB962C8B-B14F-4D97-AF65-F5344CB8AC3E}">
        <p14:creationId xmlns:p14="http://schemas.microsoft.com/office/powerpoint/2010/main" val="8754828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عنصر نائب للمحتوى 3">
            <a:extLst>
              <a:ext uri="{FF2B5EF4-FFF2-40B4-BE49-F238E27FC236}">
                <a16:creationId xmlns:a16="http://schemas.microsoft.com/office/drawing/2014/main" id="{85EC3366-BB9F-6759-3354-AD4EF15A1972}"/>
              </a:ext>
            </a:extLst>
          </p:cNvPr>
          <p:cNvGraphicFramePr>
            <a:graphicFrameLocks noGrp="1"/>
          </p:cNvGraphicFramePr>
          <p:nvPr>
            <p:ph idx="1"/>
            <p:extLst>
              <p:ext uri="{D42A27DB-BD31-4B8C-83A1-F6EECF244321}">
                <p14:modId xmlns:p14="http://schemas.microsoft.com/office/powerpoint/2010/main" val="3226618782"/>
              </p:ext>
            </p:extLst>
          </p:nvPr>
        </p:nvGraphicFramePr>
        <p:xfrm>
          <a:off x="838200" y="1072055"/>
          <a:ext cx="10515600" cy="51049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640964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عنصر نائب للمحتوى 3">
            <a:extLst>
              <a:ext uri="{FF2B5EF4-FFF2-40B4-BE49-F238E27FC236}">
                <a16:creationId xmlns:a16="http://schemas.microsoft.com/office/drawing/2014/main" id="{85EC3366-BB9F-6759-3354-AD4EF15A1972}"/>
              </a:ext>
            </a:extLst>
          </p:cNvPr>
          <p:cNvGraphicFramePr>
            <a:graphicFrameLocks noGrp="1"/>
          </p:cNvGraphicFramePr>
          <p:nvPr>
            <p:ph idx="1"/>
            <p:extLst>
              <p:ext uri="{D42A27DB-BD31-4B8C-83A1-F6EECF244321}">
                <p14:modId xmlns:p14="http://schemas.microsoft.com/office/powerpoint/2010/main" val="1497368339"/>
              </p:ext>
            </p:extLst>
          </p:nvPr>
        </p:nvGraphicFramePr>
        <p:xfrm>
          <a:off x="838200" y="961697"/>
          <a:ext cx="10515600" cy="52152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017120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704660F5-1DF2-568E-BB3C-6EC58BF2E74B}"/>
              </a:ext>
            </a:extLst>
          </p:cNvPr>
          <p:cNvGraphicFramePr>
            <a:graphicFrameLocks noGrp="1"/>
          </p:cNvGraphicFramePr>
          <p:nvPr>
            <p:ph idx="1"/>
            <p:extLst>
              <p:ext uri="{D42A27DB-BD31-4B8C-83A1-F6EECF244321}">
                <p14:modId xmlns:p14="http://schemas.microsoft.com/office/powerpoint/2010/main" val="1042864171"/>
              </p:ext>
            </p:extLst>
          </p:nvPr>
        </p:nvGraphicFramePr>
        <p:xfrm>
          <a:off x="838200" y="792480"/>
          <a:ext cx="10515600" cy="53844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538704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CF67846-E468-E38C-2257-DC06130B266A}"/>
              </a:ext>
            </a:extLst>
          </p:cNvPr>
          <p:cNvSpPr>
            <a:spLocks noGrp="1"/>
          </p:cNvSpPr>
          <p:nvPr>
            <p:ph type="title"/>
          </p:nvPr>
        </p:nvSpPr>
        <p:spPr>
          <a:xfrm>
            <a:off x="838200" y="2103437"/>
            <a:ext cx="10515600" cy="1325563"/>
          </a:xfrm>
        </p:spPr>
        <p:txBody>
          <a:bodyPr/>
          <a:lstStyle/>
          <a:p>
            <a:pPr algn="ctr"/>
            <a:r>
              <a:rPr lang="ar-EG" dirty="0">
                <a:solidFill>
                  <a:schemeClr val="bg1"/>
                </a:solidFill>
              </a:rPr>
              <a:t>المعاينة غير الاحتمالية </a:t>
            </a:r>
            <a:br>
              <a:rPr lang="ar-EG" dirty="0">
                <a:solidFill>
                  <a:schemeClr val="bg1"/>
                </a:solidFill>
              </a:rPr>
            </a:br>
            <a:r>
              <a:rPr lang="ar-EG" dirty="0">
                <a:solidFill>
                  <a:schemeClr val="bg1"/>
                </a:solidFill>
              </a:rPr>
              <a:t>تنقسم إلى الأنواع التالية من العينات</a:t>
            </a:r>
            <a:endParaRPr lang="ar-EG"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5340889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8966CA32-09B8-3998-D2B3-4CDA1EA3AC73}"/>
              </a:ext>
            </a:extLst>
          </p:cNvPr>
          <p:cNvGraphicFramePr>
            <a:graphicFrameLocks noGrp="1"/>
          </p:cNvGraphicFramePr>
          <p:nvPr>
            <p:ph idx="1"/>
            <p:extLst>
              <p:ext uri="{D42A27DB-BD31-4B8C-83A1-F6EECF244321}">
                <p14:modId xmlns:p14="http://schemas.microsoft.com/office/powerpoint/2010/main" val="2243147081"/>
              </p:ext>
            </p:extLst>
          </p:nvPr>
        </p:nvGraphicFramePr>
        <p:xfrm>
          <a:off x="838200" y="804042"/>
          <a:ext cx="10515600" cy="53729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921703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8966CA32-09B8-3998-D2B3-4CDA1EA3AC73}"/>
              </a:ext>
            </a:extLst>
          </p:cNvPr>
          <p:cNvGraphicFramePr>
            <a:graphicFrameLocks noGrp="1"/>
          </p:cNvGraphicFramePr>
          <p:nvPr>
            <p:ph idx="1"/>
            <p:extLst>
              <p:ext uri="{D42A27DB-BD31-4B8C-83A1-F6EECF244321}">
                <p14:modId xmlns:p14="http://schemas.microsoft.com/office/powerpoint/2010/main" val="4072540742"/>
              </p:ext>
            </p:extLst>
          </p:nvPr>
        </p:nvGraphicFramePr>
        <p:xfrm>
          <a:off x="838200" y="961697"/>
          <a:ext cx="10515600" cy="52152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973106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8966CA32-09B8-3998-D2B3-4CDA1EA3AC73}"/>
              </a:ext>
            </a:extLst>
          </p:cNvPr>
          <p:cNvGraphicFramePr>
            <a:graphicFrameLocks noGrp="1"/>
          </p:cNvGraphicFramePr>
          <p:nvPr>
            <p:ph idx="1"/>
            <p:extLst>
              <p:ext uri="{D42A27DB-BD31-4B8C-83A1-F6EECF244321}">
                <p14:modId xmlns:p14="http://schemas.microsoft.com/office/powerpoint/2010/main" val="3258737400"/>
              </p:ext>
            </p:extLst>
          </p:nvPr>
        </p:nvGraphicFramePr>
        <p:xfrm>
          <a:off x="599090" y="331076"/>
          <a:ext cx="10754710" cy="62273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858597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8966CA32-09B8-3998-D2B3-4CDA1EA3AC73}"/>
              </a:ext>
            </a:extLst>
          </p:cNvPr>
          <p:cNvGraphicFramePr>
            <a:graphicFrameLocks noGrp="1"/>
          </p:cNvGraphicFramePr>
          <p:nvPr>
            <p:ph idx="1"/>
            <p:extLst>
              <p:ext uri="{D42A27DB-BD31-4B8C-83A1-F6EECF244321}">
                <p14:modId xmlns:p14="http://schemas.microsoft.com/office/powerpoint/2010/main" val="2065236653"/>
              </p:ext>
            </p:extLst>
          </p:nvPr>
        </p:nvGraphicFramePr>
        <p:xfrm>
          <a:off x="838200" y="646386"/>
          <a:ext cx="10515600" cy="55305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436565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رسم تخطيطي 1">
            <a:extLst>
              <a:ext uri="{FF2B5EF4-FFF2-40B4-BE49-F238E27FC236}">
                <a16:creationId xmlns:a16="http://schemas.microsoft.com/office/drawing/2014/main" id="{FC4F82E2-7D7B-8990-8DDF-8E73C707F88E}"/>
              </a:ext>
            </a:extLst>
          </p:cNvPr>
          <p:cNvGraphicFramePr/>
          <p:nvPr>
            <p:extLst>
              <p:ext uri="{D42A27DB-BD31-4B8C-83A1-F6EECF244321}">
                <p14:modId xmlns:p14="http://schemas.microsoft.com/office/powerpoint/2010/main" val="1823255353"/>
              </p:ext>
            </p:extLst>
          </p:nvPr>
        </p:nvGraphicFramePr>
        <p:xfrm>
          <a:off x="1087821" y="719666"/>
          <a:ext cx="10011103"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950686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63BB5C84-8A70-62B6-8601-A05CB3E196EA}"/>
              </a:ext>
            </a:extLst>
          </p:cNvPr>
          <p:cNvGraphicFramePr>
            <a:graphicFrameLocks noGrp="1"/>
          </p:cNvGraphicFramePr>
          <p:nvPr>
            <p:ph idx="1"/>
            <p:extLst>
              <p:ext uri="{D42A27DB-BD31-4B8C-83A1-F6EECF244321}">
                <p14:modId xmlns:p14="http://schemas.microsoft.com/office/powerpoint/2010/main" val="3340266791"/>
              </p:ext>
            </p:extLst>
          </p:nvPr>
        </p:nvGraphicFramePr>
        <p:xfrm>
          <a:off x="838200" y="1213945"/>
          <a:ext cx="10670628" cy="49630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415584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940EBA54-1884-70CC-EFB1-9651A02BA1D9}"/>
              </a:ext>
            </a:extLst>
          </p:cNvPr>
          <p:cNvGraphicFramePr>
            <a:graphicFrameLocks noGrp="1"/>
          </p:cNvGraphicFramePr>
          <p:nvPr>
            <p:ph idx="1"/>
            <p:extLst>
              <p:ext uri="{D42A27DB-BD31-4B8C-83A1-F6EECF244321}">
                <p14:modId xmlns:p14="http://schemas.microsoft.com/office/powerpoint/2010/main" val="3301711046"/>
              </p:ext>
            </p:extLst>
          </p:nvPr>
        </p:nvGraphicFramePr>
        <p:xfrm>
          <a:off x="838200" y="1213945"/>
          <a:ext cx="10515600" cy="49630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150592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050DFE09-E8F5-E611-AAAA-FA1453EAE666}"/>
              </a:ext>
            </a:extLst>
          </p:cNvPr>
          <p:cNvGraphicFramePr>
            <a:graphicFrameLocks noGrp="1"/>
          </p:cNvGraphicFramePr>
          <p:nvPr>
            <p:ph idx="1"/>
            <p:extLst>
              <p:ext uri="{D42A27DB-BD31-4B8C-83A1-F6EECF244321}">
                <p14:modId xmlns:p14="http://schemas.microsoft.com/office/powerpoint/2010/main" val="4150076214"/>
              </p:ext>
            </p:extLst>
          </p:nvPr>
        </p:nvGraphicFramePr>
        <p:xfrm>
          <a:off x="838200" y="1371600"/>
          <a:ext cx="10515600" cy="4805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957443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050DFE09-E8F5-E611-AAAA-FA1453EAE666}"/>
              </a:ext>
            </a:extLst>
          </p:cNvPr>
          <p:cNvGraphicFramePr>
            <a:graphicFrameLocks noGrp="1"/>
          </p:cNvGraphicFramePr>
          <p:nvPr>
            <p:ph idx="1"/>
            <p:extLst>
              <p:ext uri="{D42A27DB-BD31-4B8C-83A1-F6EECF244321}">
                <p14:modId xmlns:p14="http://schemas.microsoft.com/office/powerpoint/2010/main" val="856131550"/>
              </p:ext>
            </p:extLst>
          </p:nvPr>
        </p:nvGraphicFramePr>
        <p:xfrm>
          <a:off x="838200" y="1371600"/>
          <a:ext cx="10515600" cy="4805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6655721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Presentation Midocean new (1)</Template>
  <TotalTime>7995</TotalTime>
  <Words>1889</Words>
  <Application>Microsoft Office PowerPoint</Application>
  <PresentationFormat>شاشة عريضة</PresentationFormat>
  <Paragraphs>149</Paragraphs>
  <Slides>30</Slides>
  <Notes>2</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30</vt:i4>
      </vt:variant>
    </vt:vector>
  </HeadingPairs>
  <TitlesOfParts>
    <vt:vector size="37" baseType="lpstr">
      <vt:lpstr>Arial</vt:lpstr>
      <vt:lpstr>Calibri</vt:lpstr>
      <vt:lpstr>Calibri Light</vt:lpstr>
      <vt:lpstr>Sakkal Majalla</vt:lpstr>
      <vt:lpstr>Tajawal Medium</vt:lpstr>
      <vt:lpstr>Times New Roman</vt:lpstr>
      <vt:lpstr>نسق Office</vt:lpstr>
      <vt:lpstr>عرض تقديمي في PowerPoint</vt:lpstr>
      <vt:lpstr>مفهوم المعاينة </vt:lpstr>
      <vt:lpstr>عرض تقديمي في PowerPoint</vt:lpstr>
      <vt:lpstr> أولا : المعاينة الاحتمالية Probability Sampling </vt:lpstr>
      <vt:lpstr> تنقسم المعاينة الاحتمالية إلى :  معاينة غير مقيدة ومعاينة مقيدة.  </vt:lpstr>
      <vt:lpstr>مثال</vt:lpstr>
      <vt:lpstr> عدد الطرق التي يمكن سحب العينة العشوائية بها  </vt:lpstr>
      <vt:lpstr>المعاينة الاحتمالية المقيدة تنقسم  إلى الأنواع التالية</vt:lpstr>
      <vt:lpstr>عرض تقديمي في PowerPoint</vt:lpstr>
      <vt:lpstr>تنقسم العينة العشوائية الطبقية إلى</vt:lpstr>
      <vt:lpstr>مثال</vt:lpstr>
      <vt:lpstr>أولا : العينة العشوائية الطبقية المتساوية</vt:lpstr>
      <vt:lpstr>ثانيا: العينة العشوائية الطبقية المتناسبة </vt:lpstr>
      <vt:lpstr>عرض تقديمي في PowerPoint</vt:lpstr>
      <vt:lpstr>مثال</vt:lpstr>
      <vt:lpstr>تنقسم العينة العنقودية </vt:lpstr>
      <vt:lpstr>عرض تقديمي في PowerPoint</vt:lpstr>
      <vt:lpstr>عرض تقديمي في PowerPoint</vt:lpstr>
      <vt:lpstr>عرض تقديمي في PowerPoint</vt:lpstr>
      <vt:lpstr>المعاينة غير الاحتمالية  تنقسم إلى الأنواع التالية من العينات</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Mohamed Shawky</cp:lastModifiedBy>
  <cp:revision>217</cp:revision>
  <dcterms:created xsi:type="dcterms:W3CDTF">2023-04-29T09:08:23Z</dcterms:created>
  <dcterms:modified xsi:type="dcterms:W3CDTF">2023-10-26T08:20:25Z</dcterms:modified>
</cp:coreProperties>
</file>