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303" r:id="rId6"/>
    <p:sldId id="633" r:id="rId7"/>
    <p:sldId id="638" r:id="rId8"/>
    <p:sldId id="504" r:id="rId9"/>
    <p:sldId id="642" r:id="rId10"/>
    <p:sldId id="639" r:id="rId11"/>
    <p:sldId id="699" r:id="rId12"/>
    <p:sldId id="701" r:id="rId13"/>
    <p:sldId id="700" r:id="rId14"/>
    <p:sldId id="644" r:id="rId15"/>
    <p:sldId id="680" r:id="rId16"/>
    <p:sldId id="641" r:id="rId17"/>
    <p:sldId id="698" r:id="rId18"/>
    <p:sldId id="702" r:id="rId19"/>
    <p:sldId id="703" r:id="rId20"/>
    <p:sldId id="674" r:id="rId21"/>
    <p:sldId id="643" r:id="rId22"/>
    <p:sldId id="720" r:id="rId23"/>
    <p:sldId id="645" r:id="rId24"/>
    <p:sldId id="704" r:id="rId25"/>
    <p:sldId id="705" r:id="rId26"/>
    <p:sldId id="706" r:id="rId27"/>
    <p:sldId id="707" r:id="rId28"/>
    <p:sldId id="708" r:id="rId29"/>
    <p:sldId id="709" r:id="rId30"/>
    <p:sldId id="710" r:id="rId31"/>
    <p:sldId id="677" r:id="rId32"/>
    <p:sldId id="721" r:id="rId33"/>
    <p:sldId id="678" r:id="rId34"/>
    <p:sldId id="681" r:id="rId35"/>
    <p:sldId id="712" r:id="rId36"/>
    <p:sldId id="713" r:id="rId37"/>
    <p:sldId id="718" r:id="rId38"/>
    <p:sldId id="714" r:id="rId39"/>
    <p:sldId id="719" r:id="rId40"/>
    <p:sldId id="675" r:id="rId41"/>
    <p:sldId id="715" r:id="rId42"/>
    <p:sldId id="716" r:id="rId43"/>
    <p:sldId id="717" r:id="rId44"/>
    <p:sldId id="711" r:id="rId45"/>
    <p:sldId id="684" r:id="rId46"/>
    <p:sldId id="722" r:id="rId47"/>
    <p:sldId id="349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639"/>
            <p14:sldId id="699"/>
            <p14:sldId id="701"/>
            <p14:sldId id="700"/>
            <p14:sldId id="644"/>
            <p14:sldId id="680"/>
            <p14:sldId id="641"/>
            <p14:sldId id="698"/>
            <p14:sldId id="702"/>
            <p14:sldId id="703"/>
            <p14:sldId id="674"/>
            <p14:sldId id="643"/>
            <p14:sldId id="720"/>
            <p14:sldId id="645"/>
            <p14:sldId id="704"/>
            <p14:sldId id="705"/>
            <p14:sldId id="706"/>
            <p14:sldId id="707"/>
            <p14:sldId id="708"/>
            <p14:sldId id="709"/>
            <p14:sldId id="710"/>
            <p14:sldId id="677"/>
            <p14:sldId id="721"/>
            <p14:sldId id="678"/>
            <p14:sldId id="681"/>
            <p14:sldId id="712"/>
            <p14:sldId id="713"/>
            <p14:sldId id="718"/>
            <p14:sldId id="714"/>
            <p14:sldId id="719"/>
            <p14:sldId id="675"/>
            <p14:sldId id="715"/>
            <p14:sldId id="716"/>
            <p14:sldId id="717"/>
            <p14:sldId id="711"/>
            <p14:sldId id="684"/>
            <p14:sldId id="7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8889" autoAdjust="0"/>
  </p:normalViewPr>
  <p:slideViewPr>
    <p:cSldViewPr snapToGrid="0">
      <p:cViewPr varScale="1">
        <p:scale>
          <a:sx n="73" d="100"/>
          <a:sy n="73" d="100"/>
        </p:scale>
        <p:origin x="1042" y="67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27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933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D2234-1A7E-C728-64AC-B3810DCC9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22D48B-D277-F5D9-B8AF-5CCFC21D51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056D4-0B39-EF5D-BBEA-6205B03C20E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B1F062-C7DB-AD5D-3268-B9AA0E82B0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136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4AE1D-ED28-1BFF-DAED-4E2B455B2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7A6FC8-3AB7-9433-2FB9-9B9CE326A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EAE2D8-4EFD-7B75-8DEC-15DF671CD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E2E069-0213-1BDC-1A4E-9718E7A485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104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9B769-13E5-808D-F94E-16A17BD53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088418-DC7F-13C5-BEC0-4B4B9B997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B41F5F-983C-E46C-C319-98A6FB1F29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2FF17-24B3-1516-4483-E8EB455864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463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3AB83-4D16-7962-D9B1-61AC38EC2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8F0831-9E21-2550-8AEB-DC36DDBAE3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F1D3F-58C0-A15D-E165-72CE276A9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C3157-8C97-6C61-EA92-3718FE2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65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0105B-0293-4862-1CD6-294E67F1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A10E7-AC2D-E5D1-14EE-874C2FDED9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EB2652-655A-2EEC-B21F-51D7531B5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C25EE-C22D-10F6-4EFE-2FA550EE4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45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842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E6CA0-B04D-7FC5-ED16-4853F0F3C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C5D5B-E992-A88F-9FCF-5F8551C0F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8F20D-A175-4806-CB62-17979F307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91111-5EB4-029D-946A-9586F133A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349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AFD12-4FFA-5553-8B7D-4B137EE79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F5DB89-66C4-F0B2-E863-51CD959E60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8371CC-6398-9A28-3FC8-030A22C6F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B79F2-1963-338F-7586-54FA236BDC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784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3F411-14C8-4F16-6239-3C62D4B35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4AC787-F3D6-F9D0-84F4-01BD0AA18E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19D751-821E-91BD-235F-6605F28E3F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15F503-E0C5-13B6-F289-2DCF4B40CB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67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52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CEECB-6940-EC13-4F08-F3F3B6367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2DBC32-5689-8FAD-50FA-BE9478C91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4D44-4986-0628-2395-2EA53BF8B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22C8C-FBF5-6D48-5259-EB3F08537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101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272CD-0C74-8B16-C3A3-BE1BFB673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45841-C2FB-46BE-59E9-802022D67E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DDBF26-624A-6234-C390-C9D031D63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C1ED5-E97B-B177-E9DB-5C3FB006F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053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D6A733-F025-9C5E-FDA1-7E20877D3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FF4E8C-E11C-2253-17E2-221E2C01E9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50B88D-6822-2FFC-8C17-5EBA8D816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EB8BC-8F7E-7B9C-9896-F9CD1B0C2A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7533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B372B-5A5E-65B8-1236-16A80772D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82C375-DF4B-D160-2BD5-D850D3945F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70B350-8202-30DC-47DF-5458B7F176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CDA59F-00DC-D80B-9BFC-159BCAFCAB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3890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BF86B-AABB-8493-BB74-30FA0D6F22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B8AC5D-B155-87F7-0644-08BB1DB456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28F910-3C58-07B6-0E21-B014E6AD1D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1A00A5-0286-B212-4E13-F6E2D2BC06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1496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4664F-0A5A-2A0E-C1A5-75B4B756A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93EE0A-633D-F1FF-F3F8-0D53430D5B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5EFBD9D7-D338-0119-F672-BF951D98F66F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algn="r" rtl="1"/>
                <a:endParaRPr lang="en-US" dirty="0"/>
              </a:p>
            </p:txBody>
          </p:sp>
        </mc:Choice>
        <mc:Fallback xmlns="">
          <p:sp>
            <p:nvSpPr>
              <p:cNvPr id="3" name="Notes Placeholder 2">
                <a:extLst>
                  <a:ext uri="{FF2B5EF4-FFF2-40B4-BE49-F238E27FC236}">
                    <a16:creationId xmlns:a16="http://schemas.microsoft.com/office/drawing/2014/main" id="{5EFBD9D7-D338-0119-F672-BF951D98F66F}"/>
                  </a:ext>
                </a:extLst>
              </p:cNvPr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pPr algn="r" rtl="1"/>
                <a:r>
                  <a:rPr lang="ar-IQ" b="1" dirty="0"/>
                  <a:t>⚫ سعة القرص (</a:t>
                </a:r>
                <a:r>
                  <a:rPr lang="en-US" b="1" dirty="0"/>
                  <a:t>Disk Capacity)</a:t>
                </a:r>
              </a:p>
              <a:p>
                <a:pPr algn="r" rtl="1"/>
                <a:r>
                  <a:rPr lang="ar-IQ" b="1" dirty="0"/>
                  <a:t>سعة القرص = عدد </a:t>
                </a:r>
                <a:r>
                  <a:rPr lang="en-US" b="1" dirty="0"/>
                  <a:t>Cylinders</a:t>
                </a:r>
                <a:r>
                  <a:rPr lang="ar-IQ" b="1" dirty="0"/>
                  <a:t> × عدد </a:t>
                </a:r>
                <a:r>
                  <a:rPr lang="en-US" b="1" dirty="0"/>
                  <a:t>Heads</a:t>
                </a:r>
                <a:r>
                  <a:rPr lang="ar-IQ" b="1" dirty="0"/>
                  <a:t> × عدد </a:t>
                </a:r>
                <a:r>
                  <a:rPr lang="en-US" b="1" dirty="0"/>
                  <a:t>Sectors</a:t>
                </a:r>
                <a:r>
                  <a:rPr lang="ar-IQ" b="1" dirty="0"/>
                  <a:t> × 512 بايت</a:t>
                </a:r>
              </a:p>
              <a:p>
                <a:pPr algn="r" rtl="1"/>
                <a:r>
                  <a:rPr lang="ar-IQ" b="1" dirty="0"/>
                  <a:t>مثال بالأرقام</a:t>
                </a:r>
                <a:r>
                  <a:rPr lang="ar-IQ" dirty="0"/>
                  <a:t>:</a:t>
                </a:r>
                <a:br>
                  <a:rPr lang="ar-IQ" dirty="0"/>
                </a:br>
                <a:r>
                  <a:rPr lang="ar-IQ" dirty="0"/>
                  <a:t>لو عندنا هارد فيه:</a:t>
                </a:r>
              </a:p>
              <a:p>
                <a:pPr algn="r" rtl="1"/>
                <a:r>
                  <a:rPr lang="ar-IQ" dirty="0"/>
                  <a:t>10 </a:t>
                </a:r>
                <a:r>
                  <a:rPr lang="en-US" dirty="0"/>
                  <a:t>Cylinders</a:t>
                </a:r>
              </a:p>
              <a:p>
                <a:pPr algn="r" rtl="1"/>
                <a:r>
                  <a:rPr lang="en-US" dirty="0"/>
                  <a:t>4 Heads</a:t>
                </a:r>
              </a:p>
              <a:p>
                <a:pPr algn="r" rtl="1"/>
                <a:r>
                  <a:rPr lang="en-US" dirty="0"/>
                  <a:t>200 Sectors</a:t>
                </a:r>
              </a:p>
              <a:p>
                <a:pPr algn="r" rtl="1"/>
                <a:r>
                  <a:rPr lang="ar-IQ" dirty="0"/>
                  <a:t>يبقى السعة:</a:t>
                </a:r>
              </a:p>
              <a:p>
                <a:pPr algn="r" rtl="1"/>
                <a:r>
                  <a:rPr lang="ar-IQ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10×4×200×512=40,960,000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𝐵𝑦𝑡𝑒𝑠≈39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Cambria Math" panose="02040503050406030204" pitchFamily="18" charset="0"/>
                    <a:ea typeface="+mn-ea"/>
                    <a:cs typeface="+mn-cs"/>
                  </a:rPr>
                  <a:t>" </a:t>
                </a:r>
                <a:r>
                  <a:rPr lang="ar-IQ" sz="1200" b="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" 𝑀𝐵</a:t>
                </a:r>
                <a:endParaRPr lang="ar-IQ" b="0" dirty="0"/>
              </a:p>
              <a:p>
                <a:pPr algn="r" rtl="1"/>
                <a:endParaRPr lang="ar-IQ" dirty="0"/>
              </a:p>
              <a:p>
                <a:pPr algn="r" rtl="1"/>
                <a:r>
                  <a:rPr lang="ar-IQ" dirty="0"/>
                  <a:t>وحدة القياس تكون بالميجابايت (</a:t>
                </a:r>
                <a:r>
                  <a:rPr lang="en-US" dirty="0"/>
                  <a:t>MB) </a:t>
                </a:r>
                <a:r>
                  <a:rPr lang="ar-IQ" dirty="0"/>
                  <a:t>أو الجيجابايت (</a:t>
                </a:r>
                <a:r>
                  <a:rPr lang="en-US" dirty="0"/>
                  <a:t>GB).</a:t>
                </a:r>
              </a:p>
              <a:p>
                <a:pPr algn="r" rtl="1"/>
                <a:r>
                  <a:rPr lang="ar-IQ" dirty="0"/>
                  <a:t>وبالتالي السعة </a:t>
                </a:r>
                <a:r>
                  <a:rPr lang="ar-IQ" dirty="0" err="1"/>
                  <a:t>بتتحدد</a:t>
                </a:r>
                <a:r>
                  <a:rPr lang="ar-IQ" dirty="0"/>
                  <a:t> حسب </a:t>
                </a:r>
                <a:r>
                  <a:rPr lang="en-US" dirty="0"/>
                  <a:t>capacity of a single platter </a:t>
                </a:r>
                <a:r>
                  <a:rPr lang="ar-IQ" dirty="0"/>
                  <a:t>وكمان </a:t>
                </a:r>
                <a:r>
                  <a:rPr lang="en-US" dirty="0"/>
                  <a:t>number of platters.</a:t>
                </a:r>
                <a:endParaRPr lang="ar-IQ" dirty="0"/>
              </a:p>
              <a:p>
                <a:pPr algn="r" rtl="1"/>
                <a:r>
                  <a:rPr lang="ar-IQ" b="1" dirty="0"/>
                  <a:t>⚫ الذاكرة المؤقتة (</a:t>
                </a:r>
                <a:r>
                  <a:rPr lang="en-US" b="1" dirty="0"/>
                  <a:t>Cache)</a:t>
                </a:r>
              </a:p>
              <a:p>
                <a:pPr algn="r" rtl="1"/>
                <a:r>
                  <a:rPr lang="ar-IQ" dirty="0"/>
                  <a:t>بما إن الـ </a:t>
                </a:r>
                <a:r>
                  <a:rPr lang="en-US" dirty="0"/>
                  <a:t>CPU </a:t>
                </a:r>
                <a:r>
                  <a:rPr lang="ar-IQ" dirty="0"/>
                  <a:t>أسرع بكتير من الهارد، ساعات </a:t>
                </a:r>
                <a:r>
                  <a:rPr lang="ar-IQ" dirty="0" err="1"/>
                  <a:t>بيضطر</a:t>
                </a:r>
                <a:r>
                  <a:rPr lang="ar-IQ" dirty="0"/>
                  <a:t> </a:t>
                </a:r>
                <a:r>
                  <a:rPr lang="ar-IQ" dirty="0" err="1"/>
                  <a:t>يستنى</a:t>
                </a:r>
                <a:r>
                  <a:rPr lang="ar-IQ" dirty="0"/>
                  <a:t> الهارد يخلص قراءة أو كتابة قبل ما ينفذ أمر جديد. </a:t>
                </a:r>
                <a:r>
                  <a:rPr lang="ar-IQ" dirty="0" err="1"/>
                  <a:t>علشان</a:t>
                </a:r>
                <a:r>
                  <a:rPr lang="ar-IQ" dirty="0"/>
                  <a:t> يحلوا المشكلة دي، </a:t>
                </a:r>
                <a:r>
                  <a:rPr lang="ar-IQ" dirty="0" err="1"/>
                  <a:t>بيضيفوا</a:t>
                </a:r>
                <a:r>
                  <a:rPr lang="ar-IQ" dirty="0"/>
                  <a:t> </a:t>
                </a:r>
                <a:r>
                  <a:rPr lang="en-US" dirty="0"/>
                  <a:t>Cache </a:t>
                </a:r>
                <a:r>
                  <a:rPr lang="ar-IQ" dirty="0"/>
                  <a:t>للهارد، واللي </a:t>
                </a:r>
                <a:r>
                  <a:rPr lang="ar-IQ" dirty="0" err="1"/>
                  <a:t>بيشتغل</a:t>
                </a:r>
                <a:r>
                  <a:rPr lang="ar-IQ" dirty="0"/>
                  <a:t> كمنطقة وسيطة تخلي عملية القراءة والكتابة أسرع وتحسن الأداء</a:t>
                </a:r>
              </a:p>
              <a:p>
                <a:pPr algn="r" rtl="1"/>
                <a:endParaRPr lang="ar-IQ" dirty="0"/>
              </a:p>
              <a:p>
                <a:pPr algn="r" rtl="1"/>
                <a:r>
                  <a:rPr lang="ar-IQ" dirty="0"/>
                  <a:t>سؤال: ليه بالتحديد ضربنا </a:t>
                </a:r>
                <a:r>
                  <a:rPr lang="ar-IQ" dirty="0" err="1"/>
                  <a:t>فى</a:t>
                </a:r>
                <a:r>
                  <a:rPr lang="ar-IQ" dirty="0"/>
                  <a:t> الرقم ده512 </a:t>
                </a:r>
                <a:r>
                  <a:rPr lang="en-US" dirty="0"/>
                  <a:t>bytes</a:t>
                </a:r>
                <a:br>
                  <a:rPr lang="ar-IQ" dirty="0"/>
                </a:br>
                <a:r>
                  <a:rPr lang="ar-IQ" dirty="0"/>
                  <a:t>رقم </a:t>
                </a:r>
                <a:r>
                  <a:rPr lang="ar-IQ" b="1" dirty="0"/>
                  <a:t>512 </a:t>
                </a:r>
                <a:r>
                  <a:rPr lang="en-US" b="1" dirty="0"/>
                  <a:t>Bytes</a:t>
                </a:r>
                <a:r>
                  <a:rPr lang="en-US" dirty="0"/>
                  <a:t> </a:t>
                </a:r>
                <a:r>
                  <a:rPr lang="ar-IQ" dirty="0"/>
                  <a:t>مش جاي كده بالصدفة، لكنه الحجم التقليدي (</a:t>
                </a:r>
                <a:r>
                  <a:rPr lang="en-US" dirty="0"/>
                  <a:t>Standard) </a:t>
                </a:r>
                <a:r>
                  <a:rPr lang="ar-IQ" dirty="0"/>
                  <a:t>لأصغر وحدة تخزين في الهارد ديسك واللي بنسميها </a:t>
                </a:r>
                <a:r>
                  <a:rPr lang="en-US" b="1" dirty="0"/>
                  <a:t>Sector</a:t>
                </a:r>
                <a:r>
                  <a:rPr lang="en-US" dirty="0"/>
                  <a:t>. </a:t>
                </a:r>
                <a:r>
                  <a:rPr lang="ar-IQ" dirty="0"/>
                  <a:t>بمعنى إن أي عملية قراءة أو كتابة </a:t>
                </a:r>
                <a:r>
                  <a:rPr lang="ar-IQ" dirty="0" err="1"/>
                  <a:t>بتحصل</a:t>
                </a:r>
                <a:r>
                  <a:rPr lang="ar-IQ" dirty="0"/>
                  <a:t> على مستوى الـ </a:t>
                </a:r>
                <a:r>
                  <a:rPr lang="en-US" dirty="0"/>
                  <a:t>Sector </a:t>
                </a:r>
                <a:r>
                  <a:rPr lang="ar-IQ" dirty="0"/>
                  <a:t>ده، وكل </a:t>
                </a:r>
                <a:r>
                  <a:rPr lang="en-US" dirty="0"/>
                  <a:t>Sector </a:t>
                </a:r>
                <a:r>
                  <a:rPr lang="ar-IQ" dirty="0"/>
                  <a:t>في الأقراص القديمة كان </a:t>
                </a:r>
                <a:r>
                  <a:rPr lang="ar-IQ" dirty="0" err="1"/>
                  <a:t>بيخزن</a:t>
                </a:r>
                <a:r>
                  <a:rPr lang="ar-IQ" dirty="0"/>
                  <a:t> </a:t>
                </a:r>
                <a:r>
                  <a:rPr lang="ar-IQ" b="1" dirty="0"/>
                  <a:t>512 </a:t>
                </a:r>
                <a:r>
                  <a:rPr lang="en-US" b="1" dirty="0"/>
                  <a:t>Byte </a:t>
                </a:r>
                <a:r>
                  <a:rPr lang="ar-IQ" b="1" dirty="0" err="1"/>
                  <a:t>بالظبط</a:t>
                </a:r>
                <a:r>
                  <a:rPr lang="ar-IQ" dirty="0"/>
                  <a:t>. </a:t>
                </a:r>
                <a:r>
                  <a:rPr lang="ar-IQ" dirty="0" err="1"/>
                  <a:t>علشان</a:t>
                </a:r>
                <a:r>
                  <a:rPr lang="ar-IQ" dirty="0"/>
                  <a:t> كده وإحنا </a:t>
                </a:r>
                <a:r>
                  <a:rPr lang="ar-IQ" dirty="0" err="1"/>
                  <a:t>بنحسب</a:t>
                </a:r>
                <a:r>
                  <a:rPr lang="ar-IQ" dirty="0"/>
                  <a:t> سعة الهارد لازم نضرب في الرقم ده في المعادلة. </a:t>
                </a:r>
                <a:r>
                  <a:rPr lang="en-US" dirty="0"/>
                  <a:t>📌 </a:t>
                </a:r>
                <a:r>
                  <a:rPr lang="ar-IQ" dirty="0"/>
                  <a:t>ومع تطور التكنولوجيا، الأقراص الحديثة بدأت تعتمد على حجم أكبر </a:t>
                </a:r>
                <a:r>
                  <a:rPr lang="ar-IQ" dirty="0" err="1"/>
                  <a:t>لل</a:t>
                </a:r>
                <a:r>
                  <a:rPr lang="ar-IQ" dirty="0"/>
                  <a:t>ـ </a:t>
                </a:r>
                <a:r>
                  <a:rPr lang="en-US" dirty="0"/>
                  <a:t>Sector </a:t>
                </a:r>
                <a:r>
                  <a:rPr lang="ar-IQ" dirty="0"/>
                  <a:t>زي </a:t>
                </a:r>
                <a:r>
                  <a:rPr lang="ar-IQ" b="1" dirty="0"/>
                  <a:t>4096 </a:t>
                </a:r>
                <a:r>
                  <a:rPr lang="en-US" b="1" dirty="0"/>
                  <a:t>Bytes (4 KB)</a:t>
                </a:r>
                <a:r>
                  <a:rPr lang="en-US" dirty="0"/>
                  <a:t>، </a:t>
                </a:r>
                <a:r>
                  <a:rPr lang="ar-IQ" dirty="0"/>
                  <a:t>وده اسمه </a:t>
                </a:r>
                <a:r>
                  <a:rPr lang="en-US" b="1" dirty="0"/>
                  <a:t>Advanced Format</a:t>
                </a:r>
                <a:r>
                  <a:rPr lang="en-US" dirty="0"/>
                  <a:t>، </a:t>
                </a:r>
                <a:r>
                  <a:rPr lang="ar-IQ" dirty="0"/>
                  <a:t>والهدف منه تقليل عدد الـ </a:t>
                </a:r>
                <a:r>
                  <a:rPr lang="en-US" dirty="0"/>
                  <a:t>Sectors </a:t>
                </a:r>
                <a:r>
                  <a:rPr lang="ar-IQ" dirty="0"/>
                  <a:t>وتحسين الكفاءة.</a:t>
                </a:r>
                <a:endParaRPr lang="en-US" dirty="0"/>
              </a:p>
            </p:txBody>
          </p:sp>
        </mc:Fallback>
      </mc:AlternateContent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B77839-0822-F7D5-B42F-730832B8EB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0021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2B5CC-5936-303F-4C23-A5B9BC7341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F9E76C6-85A9-BDB5-CB2B-9523FDF979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55B0CF-133C-21F7-047B-1D0FCB074B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7B32CD-4ED5-DFFC-66FE-1C28B5223B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4817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04E39-48DE-37FD-C7FD-EC57A34E43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3FE9C5C-E85B-F7F1-AB20-A0EF00B72F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08889C3-0570-8DFC-10A0-3602369334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FAC823-7242-81A1-A7BA-080DC1DFC6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9843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328C3-37BE-0F65-7E41-87F57A5510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723DCA-48A6-D77D-4E69-ACF2170D12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30FD83-39DA-AB79-B071-E45FC030B3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3BC529-974F-12F5-9129-D7150B7CA9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2359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B8A54B-C2D3-CAA0-4D0B-0A6D7B80F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E981B1-9535-5F5A-AA97-2D9FB91FA1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45C617-A26F-292F-E2CA-F0D4064983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BBD0E-E09C-2F76-5FBF-9C82F6C225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9160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690B-F9E2-4A19-A2E3-FAE17D0F6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4F77B8-6D50-8F7C-80EF-B3E7AEB91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6A0CD7-CBE2-1202-4C1E-0FAC1BC2C0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C5F19-9D74-7EA1-A567-0AC4684844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4367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43B6B-DD60-FC6D-6831-D98758E54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25B483-2807-5249-B0ED-1B498B992A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C7605B-3764-57C1-681C-9E2F39472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C226C-5EB4-FE07-C881-29DCE223BF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2552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7EEB6-ED9C-5C5E-3BDD-A5146B40B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664B16-E31E-3747-9308-F3B22A2C85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78417B-7971-F6B7-235F-F8C62C43EC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AC5E39-7795-AEBF-0D8D-8AF80FAAE7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3286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5B37AD-C965-897D-D4EE-3CFCEA5DE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526E6B-4EFB-2346-E9C9-CB060B0C47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005432-B181-28D8-A997-0544020108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569D7-A0AD-A4FF-B15B-4BA30B090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7279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DAACC8-936A-470A-84C1-A0B7465DF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5EB2B4-C0FB-BFC2-4054-DA370C7A8C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599EFF-0F02-F77F-6A69-70E03DAE51A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DFF26B-CA06-A870-2495-7B0EB0D9B3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9493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B3945-257F-7C03-FA8C-F704887C8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B2E7D3-D4F2-7948-F9D8-65A56BA06F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9E9F58-4ED0-039B-1EA6-61F2A5DF80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C2585D-AAA8-CDD7-E896-F2BFDBD4C5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9716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4A976-DFCD-43A0-40DD-5DCB55E9A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98AB8C-FB23-D1A9-7381-9653073D2F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E81F04-EFB6-516E-CF69-6D6B96D40C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8CE083-2A05-CA10-0517-4F6B53739B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11789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15D87-A48D-6EB5-4EB7-733201F5C4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1B732D-44E4-5994-B719-0DDFAF1ABA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71A0B7-9F0A-2F82-3BD0-6F9171C019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B93EFD-76DD-DD84-88F9-6A230CD17E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06697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F75358-7ACB-CE4C-BEC4-80CAD32D2C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091EA6-D712-7E10-56C0-03E7250BB9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3D840-7C61-389F-4FF9-AB9289A96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D76A80-C867-FC47-5249-2764AAAF3C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76904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8023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55590-E54B-6022-11D5-19F6850D2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77BDC5-D31E-B8E2-9FEE-534335D2D8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F23A07-F6A3-E3C8-2C14-87C6289A6A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0762AB-96E4-C7EA-A22B-4C25423297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98986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FDF7B-CD40-75DA-367B-FE61DA67DB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7105B7-C1BA-A7CC-2705-16B93E7443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7DE4CC-DA50-F101-EB0F-0419F24B7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BF85F4-6E1F-C3EC-627B-D4698136F9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274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1D1DB-6640-8AA8-2741-034B14705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5D34A8-C6AC-F94D-F05F-25B37FA34F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7123D2-AD2E-A832-0E31-1610AF84AA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383026-4DBD-6921-89A2-11FF415A9F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8544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F7AE1-A667-82E6-7AE7-2E62452CE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F722FE-0FA0-7F60-3E13-555D341B6B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5E981C-6F70-5BA3-FFF4-DC188C0C9B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43ADDB-836E-F847-C3BB-4C95A1BBB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25219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C82889-6B9C-6A1D-AF15-AF5BE442B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8A105B-02F6-B418-98EC-49BAD4E397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7550A7-05E0-7A75-15C5-558A4ABE11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A78367-086E-BBA8-7723-E4DCC279E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57115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5A1BA4-FF81-63B3-7A26-FD50EBF0D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1B86E9-6324-DCFA-5E4D-94C72B143B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2A295A-130C-004D-DBE9-A0A7B6BCE5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6D7F7-B319-0670-3C94-5FE8CB70CD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86406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76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4.pn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3983421" y="4903313"/>
            <a:ext cx="7590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IT403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          Architecture of Storage Systems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2169564"/>
            <a:ext cx="10133952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Introduces the common system architecture of storage systems, the components of storage systems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 the common storage system architectures.</a:t>
            </a: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Grasp the concepts of common storage components.</a:t>
            </a:r>
          </a:p>
          <a:p>
            <a:pPr lvl="1" algn="just">
              <a:lnSpc>
                <a:spcPct val="150000"/>
              </a:lnSpc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3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89817" y="1703334"/>
            <a:ext cx="6096000" cy="2805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Architecture of Storage Systems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Supported Hard Disk Types</a:t>
            </a:r>
            <a:endParaRPr lang="ar-IQ" sz="2400" dirty="0"/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400" dirty="0"/>
              <a:t>Mechanical Hard Disk Drive (HDD)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HDD Port Technology</a:t>
            </a:r>
            <a:endParaRPr lang="en-US" sz="2400" b="1" dirty="0">
              <a:solidFill>
                <a:srgbClr val="273239"/>
              </a:solidFill>
              <a:latin typeface="Nunito" pitchFamily="2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Solid State Drives (SSD)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3185" y="1321979"/>
            <a:ext cx="514288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Architecture of Storage Systems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Common Forms of Storage Array Components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B25DD-DDFE-536F-4673-8EEABB312C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2" name="组合 10">
            <a:extLst>
              <a:ext uri="{FF2B5EF4-FFF2-40B4-BE49-F238E27FC236}">
                <a16:creationId xmlns:a16="http://schemas.microsoft.com/office/drawing/2014/main" id="{A0BB75D9-51BB-BFB5-345C-A4029DDECCC6}"/>
              </a:ext>
            </a:extLst>
          </p:cNvPr>
          <p:cNvGrpSpPr/>
          <p:nvPr/>
        </p:nvGrpSpPr>
        <p:grpSpPr>
          <a:xfrm>
            <a:off x="2494024" y="1915360"/>
            <a:ext cx="7396210" cy="4170129"/>
            <a:chOff x="290513" y="1196975"/>
            <a:chExt cx="8472487" cy="4896321"/>
          </a:xfrm>
        </p:grpSpPr>
        <p:sp>
          <p:nvSpPr>
            <p:cNvPr id="5" name="Rectangle 2">
              <a:extLst>
                <a:ext uri="{FF2B5EF4-FFF2-40B4-BE49-F238E27FC236}">
                  <a16:creationId xmlns:a16="http://schemas.microsoft.com/office/drawing/2014/main" id="{80E64887-916E-1BAD-4D52-9A2724F4595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90513" y="1196975"/>
              <a:ext cx="8458199" cy="2362199"/>
            </a:xfrm>
            <a:prstGeom prst="rect">
              <a:avLst/>
            </a:prstGeom>
            <a:gradFill rotWithShape="1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lin ang="5400000" scaled="0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zh-CN" altLang="en-US" dirty="0">
                <a:latin typeface="+mn-ea"/>
                <a:ea typeface="+mn-ea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F6C28D8-5653-F37A-CBBF-5B4EED2604E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04800" y="3731096"/>
              <a:ext cx="8458200" cy="2362200"/>
            </a:xfrm>
            <a:prstGeom prst="rect">
              <a:avLst/>
            </a:prstGeom>
            <a:gradFill rotWithShape="1">
              <a:gsLst>
                <a:gs pos="0">
                  <a:srgbClr val="CCFFCC"/>
                </a:gs>
                <a:gs pos="100000">
                  <a:srgbClr val="CCFFCC">
                    <a:gamma/>
                    <a:tint val="54118"/>
                    <a:invGamma/>
                  </a:srgb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620888BA-E261-8F8C-E1D2-AD91BD332B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7298" y="2796451"/>
              <a:ext cx="1748066" cy="578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zh-CN" sz="1400" dirty="0">
                  <a:solidFill>
                    <a:schemeClr val="tx1"/>
                  </a:solidFill>
                  <a:latin typeface="+mn-lt"/>
                  <a:ea typeface="+mn-ea"/>
                </a:rPr>
                <a:t>Independent Controller Chassis</a:t>
              </a:r>
              <a:endParaRPr lang="zh-CN" altLang="en-US" sz="1400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sp>
          <p:nvSpPr>
            <p:cNvPr id="9" name="Text Box 7">
              <a:extLst>
                <a:ext uri="{FF2B5EF4-FFF2-40B4-BE49-F238E27FC236}">
                  <a16:creationId xmlns:a16="http://schemas.microsoft.com/office/drawing/2014/main" id="{E6708001-17D6-5535-CF6F-4FD341ACDC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50162" y="2806205"/>
              <a:ext cx="1484926" cy="816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zh-CN" sz="1400" dirty="0">
                  <a:latin typeface="+mn-lt"/>
                  <a:ea typeface="+mn-ea"/>
                </a:rPr>
                <a:t>External Disk Enclosures for Expansion</a:t>
              </a:r>
              <a:endParaRPr lang="zh-CN" altLang="en-US" sz="1400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sp>
          <p:nvSpPr>
            <p:cNvPr id="10" name="Text Box 8">
              <a:extLst>
                <a:ext uri="{FF2B5EF4-FFF2-40B4-BE49-F238E27FC236}">
                  <a16:creationId xmlns:a16="http://schemas.microsoft.com/office/drawing/2014/main" id="{2405D667-860B-8A8E-A209-919CC5CA06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72150" y="2243162"/>
              <a:ext cx="40267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 b="1" dirty="0">
                  <a:solidFill>
                    <a:schemeClr val="tx1"/>
                  </a:solidFill>
                  <a:latin typeface="+mn-ea"/>
                  <a:ea typeface="+mn-ea"/>
                </a:rPr>
                <a:t>=</a:t>
              </a: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6C8323CC-040A-0968-3723-B4DFEB137D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38450" y="2265387"/>
              <a:ext cx="40267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 b="1" dirty="0">
                  <a:solidFill>
                    <a:schemeClr val="tx1"/>
                  </a:solidFill>
                  <a:latin typeface="+mn-ea"/>
                  <a:ea typeface="+mn-ea"/>
                </a:rPr>
                <a:t>+</a:t>
              </a:r>
            </a:p>
          </p:txBody>
        </p:sp>
        <p:sp>
          <p:nvSpPr>
            <p:cNvPr id="12" name="Rectangle 10">
              <a:extLst>
                <a:ext uri="{FF2B5EF4-FFF2-40B4-BE49-F238E27FC236}">
                  <a16:creationId xmlns:a16="http://schemas.microsoft.com/office/drawing/2014/main" id="{976FB635-3BEF-BE73-71B5-CFD257EBC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8301" y="1287598"/>
              <a:ext cx="5557043" cy="408348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tx1"/>
                  </a:solidFill>
                  <a:latin typeface="+mn-lt"/>
                  <a:ea typeface="+mn-ea"/>
                </a:rPr>
                <a:t>Controller and Disk Chassis Separation</a:t>
              </a:r>
              <a:endParaRPr lang="zh-CN" altLang="en-US" sz="1800" b="1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id="{4EBAFE4A-4C03-BA3F-BB69-69C558B655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172" y="3757051"/>
              <a:ext cx="5567631" cy="408348"/>
            </a:xfrm>
            <a:prstGeom prst="rect">
              <a:avLst/>
            </a:prstGeom>
            <a:noFill/>
            <a:ln w="317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800" b="1" dirty="0">
                  <a:solidFill>
                    <a:schemeClr val="tx1"/>
                  </a:solidFill>
                  <a:latin typeface="+mn-lt"/>
                  <a:ea typeface="+mn-ea"/>
                </a:rPr>
                <a:t>Controller and Disk Chassis Integration</a:t>
              </a:r>
              <a:endParaRPr lang="zh-CN" altLang="en-US" sz="1800" b="1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grpSp>
          <p:nvGrpSpPr>
            <p:cNvPr id="14" name="Group 121">
              <a:extLst>
                <a:ext uri="{FF2B5EF4-FFF2-40B4-BE49-F238E27FC236}">
                  <a16:creationId xmlns:a16="http://schemas.microsoft.com/office/drawing/2014/main" id="{32EB1BED-2EF1-A5F5-F4AF-3532CE2420C1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971550" y="4148608"/>
              <a:ext cx="1512888" cy="1019175"/>
              <a:chOff x="4546" y="2306"/>
              <a:chExt cx="638" cy="430"/>
            </a:xfrm>
          </p:grpSpPr>
          <p:sp>
            <p:nvSpPr>
              <p:cNvPr id="27" name="AutoShape 122">
                <a:extLst>
                  <a:ext uri="{FF2B5EF4-FFF2-40B4-BE49-F238E27FC236}">
                    <a16:creationId xmlns:a16="http://schemas.microsoft.com/office/drawing/2014/main" id="{4E458656-F46D-FB1A-FB4C-FE77644412E2}"/>
                  </a:ext>
                </a:extLst>
              </p:cNvPr>
              <p:cNvSpPr>
                <a:spLocks noChangeAspect="1" noChangeArrowheads="1" noTextEdit="1"/>
              </p:cNvSpPr>
              <p:nvPr/>
            </p:nvSpPr>
            <p:spPr bwMode="auto">
              <a:xfrm>
                <a:off x="4546" y="2306"/>
                <a:ext cx="638" cy="4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grpSp>
            <p:nvGrpSpPr>
              <p:cNvPr id="28" name="Group 123">
                <a:extLst>
                  <a:ext uri="{FF2B5EF4-FFF2-40B4-BE49-F238E27FC236}">
                    <a16:creationId xmlns:a16="http://schemas.microsoft.com/office/drawing/2014/main" id="{F5F54979-D5C3-458F-2CCD-C55711EB019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546" y="2305"/>
                <a:ext cx="641" cy="431"/>
                <a:chOff x="4546" y="2305"/>
                <a:chExt cx="641" cy="431"/>
              </a:xfrm>
            </p:grpSpPr>
            <p:sp>
              <p:nvSpPr>
                <p:cNvPr id="1084" name="Freeform 124">
                  <a:extLst>
                    <a:ext uri="{FF2B5EF4-FFF2-40B4-BE49-F238E27FC236}">
                      <a16:creationId xmlns:a16="http://schemas.microsoft.com/office/drawing/2014/main" id="{852081A5-039B-C744-6154-847ACA54F9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5" y="2410"/>
                  <a:ext cx="6" cy="51"/>
                </a:xfrm>
                <a:custGeom>
                  <a:avLst/>
                  <a:gdLst/>
                  <a:ahLst/>
                  <a:cxnLst>
                    <a:cxn ang="0">
                      <a:pos x="6" y="3"/>
                    </a:cxn>
                    <a:cxn ang="0">
                      <a:pos x="5" y="51"/>
                    </a:cxn>
                    <a:cxn ang="0">
                      <a:pos x="0" y="47"/>
                    </a:cxn>
                    <a:cxn ang="0">
                      <a:pos x="0" y="0"/>
                    </a:cxn>
                    <a:cxn ang="0">
                      <a:pos x="6" y="3"/>
                    </a:cxn>
                    <a:cxn ang="0">
                      <a:pos x="6" y="3"/>
                    </a:cxn>
                    <a:cxn ang="0">
                      <a:pos x="6" y="3"/>
                    </a:cxn>
                    <a:cxn ang="0">
                      <a:pos x="6" y="3"/>
                    </a:cxn>
                  </a:cxnLst>
                  <a:rect l="0" t="0" r="r" b="b"/>
                  <a:pathLst>
                    <a:path w="6" h="51">
                      <a:moveTo>
                        <a:pt x="6" y="3"/>
                      </a:moveTo>
                      <a:lnTo>
                        <a:pt x="5" y="51"/>
                      </a:lnTo>
                      <a:lnTo>
                        <a:pt x="0" y="47"/>
                      </a:lnTo>
                      <a:lnTo>
                        <a:pt x="0" y="0"/>
                      </a:lnTo>
                      <a:lnTo>
                        <a:pt x="6" y="3"/>
                      </a:lnTo>
                      <a:lnTo>
                        <a:pt x="6" y="3"/>
                      </a:lnTo>
                      <a:lnTo>
                        <a:pt x="6" y="3"/>
                      </a:lnTo>
                      <a:lnTo>
                        <a:pt x="6" y="3"/>
                      </a:lnTo>
                      <a:close/>
                    </a:path>
                  </a:pathLst>
                </a:custGeom>
                <a:solidFill>
                  <a:srgbClr val="2C3A6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5" name="Freeform 125">
                  <a:extLst>
                    <a:ext uri="{FF2B5EF4-FFF2-40B4-BE49-F238E27FC236}">
                      <a16:creationId xmlns:a16="http://schemas.microsoft.com/office/drawing/2014/main" id="{79B80ABF-AB45-12EE-06CF-C0D0BA009E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0" y="2406"/>
                  <a:ext cx="36" cy="58"/>
                </a:xfrm>
                <a:custGeom>
                  <a:avLst/>
                  <a:gdLst/>
                  <a:ahLst/>
                  <a:cxnLst>
                    <a:cxn ang="0">
                      <a:pos x="73" y="11"/>
                    </a:cxn>
                    <a:cxn ang="0">
                      <a:pos x="69" y="8"/>
                    </a:cxn>
                    <a:cxn ang="0">
                      <a:pos x="17" y="8"/>
                    </a:cxn>
                    <a:cxn ang="0">
                      <a:pos x="1" y="18"/>
                    </a:cxn>
                    <a:cxn ang="0">
                      <a:pos x="0" y="129"/>
                    </a:cxn>
                    <a:cxn ang="0">
                      <a:pos x="16" y="120"/>
                    </a:cxn>
                    <a:cxn ang="0">
                      <a:pos x="69" y="120"/>
                    </a:cxn>
                    <a:cxn ang="0">
                      <a:pos x="73" y="122"/>
                    </a:cxn>
                    <a:cxn ang="0">
                      <a:pos x="83" y="137"/>
                    </a:cxn>
                    <a:cxn ang="0">
                      <a:pos x="84" y="26"/>
                    </a:cxn>
                    <a:cxn ang="0">
                      <a:pos x="73" y="11"/>
                    </a:cxn>
                  </a:cxnLst>
                  <a:rect l="0" t="0" r="r" b="b"/>
                  <a:pathLst>
                    <a:path w="84" h="137">
                      <a:moveTo>
                        <a:pt x="73" y="11"/>
                      </a:move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55" y="0"/>
                        <a:pt x="31" y="0"/>
                        <a:pt x="17" y="8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0" y="129"/>
                        <a:pt x="0" y="129"/>
                        <a:pt x="0" y="129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31" y="111"/>
                        <a:pt x="54" y="111"/>
                        <a:pt x="69" y="120"/>
                      </a:cubicBezTo>
                      <a:cubicBezTo>
                        <a:pt x="73" y="122"/>
                        <a:pt x="73" y="122"/>
                        <a:pt x="73" y="122"/>
                      </a:cubicBezTo>
                      <a:cubicBezTo>
                        <a:pt x="80" y="126"/>
                        <a:pt x="83" y="132"/>
                        <a:pt x="83" y="137"/>
                      </a:cubicBezTo>
                      <a:cubicBezTo>
                        <a:pt x="84" y="26"/>
                        <a:pt x="84" y="26"/>
                        <a:pt x="84" y="26"/>
                      </a:cubicBezTo>
                      <a:cubicBezTo>
                        <a:pt x="84" y="20"/>
                        <a:pt x="80" y="15"/>
                        <a:pt x="73" y="11"/>
                      </a:cubicBezTo>
                      <a:close/>
                    </a:path>
                  </a:pathLst>
                </a:custGeom>
                <a:solidFill>
                  <a:srgbClr val="2A38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6" name="Freeform 126">
                  <a:extLst>
                    <a:ext uri="{FF2B5EF4-FFF2-40B4-BE49-F238E27FC236}">
                      <a16:creationId xmlns:a16="http://schemas.microsoft.com/office/drawing/2014/main" id="{401833CC-692B-C6D2-56ED-F862B9A608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70" y="2417"/>
                  <a:ext cx="14" cy="61"/>
                </a:xfrm>
                <a:custGeom>
                  <a:avLst/>
                  <a:gdLst/>
                  <a:ahLst/>
                  <a:cxnLst>
                    <a:cxn ang="0">
                      <a:pos x="17" y="23"/>
                    </a:cxn>
                    <a:cxn ang="0">
                      <a:pos x="1" y="32"/>
                    </a:cxn>
                    <a:cxn ang="0">
                      <a:pos x="0" y="144"/>
                    </a:cxn>
                    <a:cxn ang="0">
                      <a:pos x="16" y="134"/>
                    </a:cxn>
                    <a:cxn ang="0">
                      <a:pos x="33" y="111"/>
                    </a:cxn>
                    <a:cxn ang="0">
                      <a:pos x="33" y="0"/>
                    </a:cxn>
                    <a:cxn ang="0">
                      <a:pos x="17" y="23"/>
                    </a:cxn>
                  </a:cxnLst>
                  <a:rect l="0" t="0" r="r" b="b"/>
                  <a:pathLst>
                    <a:path w="33" h="144">
                      <a:moveTo>
                        <a:pt x="17" y="23"/>
                      </a:move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16" y="134"/>
                        <a:pt x="16" y="134"/>
                        <a:pt x="16" y="134"/>
                      </a:cubicBezTo>
                      <a:cubicBezTo>
                        <a:pt x="27" y="128"/>
                        <a:pt x="33" y="120"/>
                        <a:pt x="33" y="111"/>
                      </a:cubicBezTo>
                      <a:cubicBezTo>
                        <a:pt x="33" y="74"/>
                        <a:pt x="33" y="37"/>
                        <a:pt x="33" y="0"/>
                      </a:cubicBezTo>
                      <a:cubicBezTo>
                        <a:pt x="33" y="8"/>
                        <a:pt x="27" y="16"/>
                        <a:pt x="17" y="23"/>
                      </a:cubicBezTo>
                      <a:close/>
                    </a:path>
                  </a:pathLst>
                </a:custGeom>
                <a:solidFill>
                  <a:srgbClr val="41538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7" name="Freeform 127">
                  <a:extLst>
                    <a:ext uri="{FF2B5EF4-FFF2-40B4-BE49-F238E27FC236}">
                      <a16:creationId xmlns:a16="http://schemas.microsoft.com/office/drawing/2014/main" id="{39D66B61-DEBD-ED09-D903-63E59777D3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5" y="2401"/>
                  <a:ext cx="52" cy="30"/>
                </a:xfrm>
                <a:custGeom>
                  <a:avLst/>
                  <a:gdLst/>
                  <a:ahLst/>
                  <a:cxnLst>
                    <a:cxn ang="0">
                      <a:pos x="99" y="15"/>
                    </a:cxn>
                    <a:cxn ang="0">
                      <a:pos x="100" y="61"/>
                    </a:cxn>
                    <a:cxn ang="0">
                      <a:pos x="84" y="70"/>
                    </a:cxn>
                    <a:cxn ang="0">
                      <a:pos x="70" y="62"/>
                    </a:cxn>
                    <a:cxn ang="0">
                      <a:pos x="86" y="53"/>
                    </a:cxn>
                    <a:cxn ang="0">
                      <a:pos x="86" y="23"/>
                    </a:cxn>
                    <a:cxn ang="0">
                      <a:pos x="82" y="20"/>
                    </a:cxn>
                    <a:cxn ang="0">
                      <a:pos x="30" y="20"/>
                    </a:cxn>
                    <a:cxn ang="0">
                      <a:pos x="14" y="30"/>
                    </a:cxn>
                    <a:cxn ang="0">
                      <a:pos x="0" y="22"/>
                    </a:cxn>
                    <a:cxn ang="0">
                      <a:pos x="16" y="12"/>
                    </a:cxn>
                    <a:cxn ang="0">
                      <a:pos x="95" y="12"/>
                    </a:cxn>
                    <a:cxn ang="0">
                      <a:pos x="99" y="15"/>
                    </a:cxn>
                    <a:cxn ang="0">
                      <a:pos x="99" y="15"/>
                    </a:cxn>
                    <a:cxn ang="0">
                      <a:pos x="99" y="15"/>
                    </a:cxn>
                  </a:cxnLst>
                  <a:rect l="0" t="0" r="r" b="b"/>
                  <a:pathLst>
                    <a:path w="121" h="70">
                      <a:moveTo>
                        <a:pt x="99" y="15"/>
                      </a:moveTo>
                      <a:cubicBezTo>
                        <a:pt x="121" y="27"/>
                        <a:pt x="121" y="48"/>
                        <a:pt x="100" y="61"/>
                      </a:cubicBezTo>
                      <a:cubicBezTo>
                        <a:pt x="84" y="70"/>
                        <a:pt x="84" y="70"/>
                        <a:pt x="84" y="70"/>
                      </a:cubicBezTo>
                      <a:cubicBezTo>
                        <a:pt x="70" y="62"/>
                        <a:pt x="70" y="62"/>
                        <a:pt x="70" y="62"/>
                      </a:cubicBezTo>
                      <a:cubicBezTo>
                        <a:pt x="86" y="53"/>
                        <a:pt x="86" y="53"/>
                        <a:pt x="86" y="53"/>
                      </a:cubicBezTo>
                      <a:cubicBezTo>
                        <a:pt x="100" y="44"/>
                        <a:pt x="100" y="31"/>
                        <a:pt x="86" y="23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68" y="12"/>
                        <a:pt x="44" y="12"/>
                        <a:pt x="30" y="20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38" y="0"/>
                        <a:pt x="74" y="0"/>
                        <a:pt x="95" y="12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lose/>
                    </a:path>
                  </a:pathLst>
                </a:custGeom>
                <a:solidFill>
                  <a:srgbClr val="475A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8" name="Freeform 128">
                  <a:extLst>
                    <a:ext uri="{FF2B5EF4-FFF2-40B4-BE49-F238E27FC236}">
                      <a16:creationId xmlns:a16="http://schemas.microsoft.com/office/drawing/2014/main" id="{67E45B01-58CD-78DD-C5F7-60E9B6FCA8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65" y="2427"/>
                  <a:ext cx="6" cy="51"/>
                </a:xfrm>
                <a:custGeom>
                  <a:avLst/>
                  <a:gdLst/>
                  <a:ahLst/>
                  <a:cxnLst>
                    <a:cxn ang="0">
                      <a:pos x="6" y="4"/>
                    </a:cxn>
                    <a:cxn ang="0">
                      <a:pos x="5" y="51"/>
                    </a:cxn>
                    <a:cxn ang="0">
                      <a:pos x="0" y="48"/>
                    </a:cxn>
                    <a:cxn ang="0">
                      <a:pos x="0" y="0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6" y="4"/>
                    </a:cxn>
                  </a:cxnLst>
                  <a:rect l="0" t="0" r="r" b="b"/>
                  <a:pathLst>
                    <a:path w="6" h="51">
                      <a:moveTo>
                        <a:pt x="6" y="4"/>
                      </a:moveTo>
                      <a:lnTo>
                        <a:pt x="5" y="51"/>
                      </a:lnTo>
                      <a:lnTo>
                        <a:pt x="0" y="48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solidFill>
                  <a:srgbClr val="2C3A6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9" name="Freeform 129">
                  <a:extLst>
                    <a:ext uri="{FF2B5EF4-FFF2-40B4-BE49-F238E27FC236}">
                      <a16:creationId xmlns:a16="http://schemas.microsoft.com/office/drawing/2014/main" id="{ADDD2BC0-33E7-9EFF-D737-35AAD8935F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314"/>
                  <a:ext cx="6" cy="51"/>
                </a:xfrm>
                <a:custGeom>
                  <a:avLst/>
                  <a:gdLst/>
                  <a:ahLst/>
                  <a:cxnLst>
                    <a:cxn ang="0">
                      <a:pos x="6" y="4"/>
                    </a:cxn>
                    <a:cxn ang="0">
                      <a:pos x="6" y="51"/>
                    </a:cxn>
                    <a:cxn ang="0">
                      <a:pos x="0" y="48"/>
                    </a:cxn>
                    <a:cxn ang="0">
                      <a:pos x="0" y="0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6" y="4"/>
                    </a:cxn>
                  </a:cxnLst>
                  <a:rect l="0" t="0" r="r" b="b"/>
                  <a:pathLst>
                    <a:path w="6" h="51">
                      <a:moveTo>
                        <a:pt x="6" y="4"/>
                      </a:moveTo>
                      <a:lnTo>
                        <a:pt x="6" y="51"/>
                      </a:lnTo>
                      <a:lnTo>
                        <a:pt x="0" y="48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solidFill>
                  <a:srgbClr val="2C3A6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0" name="Freeform 130">
                  <a:extLst>
                    <a:ext uri="{FF2B5EF4-FFF2-40B4-BE49-F238E27FC236}">
                      <a16:creationId xmlns:a16="http://schemas.microsoft.com/office/drawing/2014/main" id="{0D393C54-BEC0-5E0D-E312-D70B16511A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4" y="2310"/>
                  <a:ext cx="36" cy="59"/>
                </a:xfrm>
                <a:custGeom>
                  <a:avLst/>
                  <a:gdLst/>
                  <a:ahLst/>
                  <a:cxnLst>
                    <a:cxn ang="0">
                      <a:pos x="73" y="11"/>
                    </a:cxn>
                    <a:cxn ang="0">
                      <a:pos x="69" y="9"/>
                    </a:cxn>
                    <a:cxn ang="0">
                      <a:pos x="17" y="9"/>
                    </a:cxn>
                    <a:cxn ang="0">
                      <a:pos x="1" y="18"/>
                    </a:cxn>
                    <a:cxn ang="0">
                      <a:pos x="0" y="130"/>
                    </a:cxn>
                    <a:cxn ang="0">
                      <a:pos x="16" y="120"/>
                    </a:cxn>
                    <a:cxn ang="0">
                      <a:pos x="69" y="120"/>
                    </a:cxn>
                    <a:cxn ang="0">
                      <a:pos x="72" y="122"/>
                    </a:cxn>
                    <a:cxn ang="0">
                      <a:pos x="83" y="138"/>
                    </a:cxn>
                    <a:cxn ang="0">
                      <a:pos x="84" y="26"/>
                    </a:cxn>
                    <a:cxn ang="0">
                      <a:pos x="73" y="11"/>
                    </a:cxn>
                  </a:cxnLst>
                  <a:rect l="0" t="0" r="r" b="b"/>
                  <a:pathLst>
                    <a:path w="84" h="138">
                      <a:moveTo>
                        <a:pt x="73" y="11"/>
                      </a:moveTo>
                      <a:cubicBezTo>
                        <a:pt x="69" y="9"/>
                        <a:pt x="69" y="9"/>
                        <a:pt x="69" y="9"/>
                      </a:cubicBezTo>
                      <a:cubicBezTo>
                        <a:pt x="54" y="0"/>
                        <a:pt x="31" y="0"/>
                        <a:pt x="17" y="9"/>
                      </a:cubicBezTo>
                      <a:cubicBezTo>
                        <a:pt x="1" y="18"/>
                        <a:pt x="1" y="18"/>
                        <a:pt x="1" y="18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16" y="120"/>
                        <a:pt x="16" y="120"/>
                        <a:pt x="16" y="120"/>
                      </a:cubicBezTo>
                      <a:cubicBezTo>
                        <a:pt x="31" y="112"/>
                        <a:pt x="54" y="112"/>
                        <a:pt x="69" y="120"/>
                      </a:cubicBezTo>
                      <a:cubicBezTo>
                        <a:pt x="72" y="122"/>
                        <a:pt x="72" y="122"/>
                        <a:pt x="72" y="122"/>
                      </a:cubicBezTo>
                      <a:cubicBezTo>
                        <a:pt x="80" y="127"/>
                        <a:pt x="83" y="132"/>
                        <a:pt x="83" y="138"/>
                      </a:cubicBezTo>
                      <a:cubicBezTo>
                        <a:pt x="84" y="26"/>
                        <a:pt x="84" y="26"/>
                        <a:pt x="84" y="26"/>
                      </a:cubicBezTo>
                      <a:cubicBezTo>
                        <a:pt x="84" y="21"/>
                        <a:pt x="80" y="15"/>
                        <a:pt x="73" y="11"/>
                      </a:cubicBezTo>
                      <a:close/>
                    </a:path>
                  </a:pathLst>
                </a:custGeom>
                <a:solidFill>
                  <a:srgbClr val="2A38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1" name="Freeform 131">
                  <a:extLst>
                    <a:ext uri="{FF2B5EF4-FFF2-40B4-BE49-F238E27FC236}">
                      <a16:creationId xmlns:a16="http://schemas.microsoft.com/office/drawing/2014/main" id="{317E1BB0-8730-347E-DD20-C379A3041C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" y="2321"/>
                  <a:ext cx="14" cy="62"/>
                </a:xfrm>
                <a:custGeom>
                  <a:avLst/>
                  <a:gdLst/>
                  <a:ahLst/>
                  <a:cxnLst>
                    <a:cxn ang="0">
                      <a:pos x="17" y="23"/>
                    </a:cxn>
                    <a:cxn ang="0">
                      <a:pos x="0" y="32"/>
                    </a:cxn>
                    <a:cxn ang="0">
                      <a:pos x="0" y="144"/>
                    </a:cxn>
                    <a:cxn ang="0">
                      <a:pos x="16" y="135"/>
                    </a:cxn>
                    <a:cxn ang="0">
                      <a:pos x="32" y="112"/>
                    </a:cxn>
                    <a:cxn ang="0">
                      <a:pos x="33" y="0"/>
                    </a:cxn>
                    <a:cxn ang="0">
                      <a:pos x="17" y="23"/>
                    </a:cxn>
                  </a:cxnLst>
                  <a:rect l="0" t="0" r="r" b="b"/>
                  <a:pathLst>
                    <a:path w="33" h="144">
                      <a:moveTo>
                        <a:pt x="17" y="23"/>
                      </a:move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16" y="135"/>
                        <a:pt x="16" y="135"/>
                        <a:pt x="16" y="135"/>
                      </a:cubicBezTo>
                      <a:cubicBezTo>
                        <a:pt x="27" y="128"/>
                        <a:pt x="32" y="120"/>
                        <a:pt x="32" y="112"/>
                      </a:cubicBezTo>
                      <a:cubicBezTo>
                        <a:pt x="33" y="75"/>
                        <a:pt x="33" y="37"/>
                        <a:pt x="33" y="0"/>
                      </a:cubicBezTo>
                      <a:cubicBezTo>
                        <a:pt x="33" y="8"/>
                        <a:pt x="27" y="17"/>
                        <a:pt x="17" y="23"/>
                      </a:cubicBezTo>
                      <a:close/>
                    </a:path>
                  </a:pathLst>
                </a:custGeom>
                <a:solidFill>
                  <a:srgbClr val="41538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2" name="Freeform 132">
                  <a:extLst>
                    <a:ext uri="{FF2B5EF4-FFF2-40B4-BE49-F238E27FC236}">
                      <a16:creationId xmlns:a16="http://schemas.microsoft.com/office/drawing/2014/main" id="{93DD8294-B65A-2611-387E-CC3D6F605B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305"/>
                  <a:ext cx="52" cy="30"/>
                </a:xfrm>
                <a:custGeom>
                  <a:avLst/>
                  <a:gdLst/>
                  <a:ahLst/>
                  <a:cxnLst>
                    <a:cxn ang="0">
                      <a:pos x="99" y="15"/>
                    </a:cxn>
                    <a:cxn ang="0">
                      <a:pos x="100" y="61"/>
                    </a:cxn>
                    <a:cxn ang="0">
                      <a:pos x="83" y="70"/>
                    </a:cxn>
                    <a:cxn ang="0">
                      <a:pos x="70" y="62"/>
                    </a:cxn>
                    <a:cxn ang="0">
                      <a:pos x="86" y="53"/>
                    </a:cxn>
                    <a:cxn ang="0">
                      <a:pos x="86" y="23"/>
                    </a:cxn>
                    <a:cxn ang="0">
                      <a:pos x="82" y="21"/>
                    </a:cxn>
                    <a:cxn ang="0">
                      <a:pos x="30" y="21"/>
                    </a:cxn>
                    <a:cxn ang="0">
                      <a:pos x="14" y="30"/>
                    </a:cxn>
                    <a:cxn ang="0">
                      <a:pos x="0" y="22"/>
                    </a:cxn>
                    <a:cxn ang="0">
                      <a:pos x="16" y="13"/>
                    </a:cxn>
                    <a:cxn ang="0">
                      <a:pos x="95" y="13"/>
                    </a:cxn>
                    <a:cxn ang="0">
                      <a:pos x="99" y="15"/>
                    </a:cxn>
                    <a:cxn ang="0">
                      <a:pos x="99" y="15"/>
                    </a:cxn>
                    <a:cxn ang="0">
                      <a:pos x="99" y="15"/>
                    </a:cxn>
                  </a:cxnLst>
                  <a:rect l="0" t="0" r="r" b="b"/>
                  <a:pathLst>
                    <a:path w="121" h="70">
                      <a:moveTo>
                        <a:pt x="99" y="15"/>
                      </a:moveTo>
                      <a:cubicBezTo>
                        <a:pt x="121" y="28"/>
                        <a:pt x="121" y="48"/>
                        <a:pt x="100" y="61"/>
                      </a:cubicBezTo>
                      <a:cubicBezTo>
                        <a:pt x="83" y="70"/>
                        <a:pt x="83" y="70"/>
                        <a:pt x="83" y="70"/>
                      </a:cubicBezTo>
                      <a:cubicBezTo>
                        <a:pt x="70" y="62"/>
                        <a:pt x="70" y="62"/>
                        <a:pt x="70" y="62"/>
                      </a:cubicBezTo>
                      <a:cubicBezTo>
                        <a:pt x="86" y="53"/>
                        <a:pt x="86" y="53"/>
                        <a:pt x="86" y="53"/>
                      </a:cubicBezTo>
                      <a:cubicBezTo>
                        <a:pt x="100" y="45"/>
                        <a:pt x="100" y="31"/>
                        <a:pt x="86" y="23"/>
                      </a:cubicBezTo>
                      <a:cubicBezTo>
                        <a:pt x="82" y="21"/>
                        <a:pt x="82" y="21"/>
                        <a:pt x="82" y="21"/>
                      </a:cubicBezTo>
                      <a:cubicBezTo>
                        <a:pt x="67" y="12"/>
                        <a:pt x="44" y="12"/>
                        <a:pt x="30" y="21"/>
                      </a:cubicBezTo>
                      <a:cubicBezTo>
                        <a:pt x="14" y="30"/>
                        <a:pt x="14" y="30"/>
                        <a:pt x="14" y="30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38" y="0"/>
                        <a:pt x="73" y="0"/>
                        <a:pt x="95" y="13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ubicBezTo>
                        <a:pt x="99" y="15"/>
                        <a:pt x="99" y="15"/>
                        <a:pt x="99" y="15"/>
                      </a:cubicBezTo>
                      <a:close/>
                    </a:path>
                  </a:pathLst>
                </a:custGeom>
                <a:solidFill>
                  <a:srgbClr val="475A9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3" name="Freeform 133">
                  <a:extLst>
                    <a:ext uri="{FF2B5EF4-FFF2-40B4-BE49-F238E27FC236}">
                      <a16:creationId xmlns:a16="http://schemas.microsoft.com/office/drawing/2014/main" id="{A46B9529-B833-AFA5-A62C-121BA810F2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8" y="2331"/>
                  <a:ext cx="6" cy="52"/>
                </a:xfrm>
                <a:custGeom>
                  <a:avLst/>
                  <a:gdLst/>
                  <a:ahLst/>
                  <a:cxnLst>
                    <a:cxn ang="0">
                      <a:pos x="6" y="4"/>
                    </a:cxn>
                    <a:cxn ang="0">
                      <a:pos x="6" y="52"/>
                    </a:cxn>
                    <a:cxn ang="0">
                      <a:pos x="0" y="48"/>
                    </a:cxn>
                    <a:cxn ang="0">
                      <a:pos x="0" y="0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6" y="4"/>
                    </a:cxn>
                    <a:cxn ang="0">
                      <a:pos x="6" y="4"/>
                    </a:cxn>
                  </a:cxnLst>
                  <a:rect l="0" t="0" r="r" b="b"/>
                  <a:pathLst>
                    <a:path w="6" h="52">
                      <a:moveTo>
                        <a:pt x="6" y="4"/>
                      </a:moveTo>
                      <a:lnTo>
                        <a:pt x="6" y="52"/>
                      </a:lnTo>
                      <a:lnTo>
                        <a:pt x="0" y="48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6" y="4"/>
                      </a:lnTo>
                      <a:close/>
                    </a:path>
                  </a:pathLst>
                </a:custGeom>
                <a:solidFill>
                  <a:srgbClr val="2C3A6B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4" name="Freeform 134">
                  <a:extLst>
                    <a:ext uri="{FF2B5EF4-FFF2-40B4-BE49-F238E27FC236}">
                      <a16:creationId xmlns:a16="http://schemas.microsoft.com/office/drawing/2014/main" id="{0D691E80-9F73-3B47-AE2C-9FC7975F86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49" y="2311"/>
                  <a:ext cx="407" cy="303"/>
                </a:xfrm>
                <a:custGeom>
                  <a:avLst/>
                  <a:gdLst/>
                  <a:ahLst/>
                  <a:cxnLst>
                    <a:cxn ang="0">
                      <a:pos x="407" y="0"/>
                    </a:cxn>
                    <a:cxn ang="0">
                      <a:pos x="407" y="66"/>
                    </a:cxn>
                    <a:cxn ang="0">
                      <a:pos x="0" y="303"/>
                    </a:cxn>
                    <a:cxn ang="0">
                      <a:pos x="0" y="236"/>
                    </a:cxn>
                    <a:cxn ang="0">
                      <a:pos x="407" y="0"/>
                    </a:cxn>
                    <a:cxn ang="0">
                      <a:pos x="407" y="0"/>
                    </a:cxn>
                    <a:cxn ang="0">
                      <a:pos x="407" y="0"/>
                    </a:cxn>
                    <a:cxn ang="0">
                      <a:pos x="407" y="0"/>
                    </a:cxn>
                  </a:cxnLst>
                  <a:rect l="0" t="0" r="r" b="b"/>
                  <a:pathLst>
                    <a:path w="407" h="303">
                      <a:moveTo>
                        <a:pt x="407" y="0"/>
                      </a:moveTo>
                      <a:lnTo>
                        <a:pt x="407" y="66"/>
                      </a:lnTo>
                      <a:lnTo>
                        <a:pt x="0" y="303"/>
                      </a:lnTo>
                      <a:lnTo>
                        <a:pt x="0" y="236"/>
                      </a:lnTo>
                      <a:lnTo>
                        <a:pt x="407" y="0"/>
                      </a:lnTo>
                      <a:lnTo>
                        <a:pt x="407" y="0"/>
                      </a:lnTo>
                      <a:lnTo>
                        <a:pt x="407" y="0"/>
                      </a:lnTo>
                      <a:lnTo>
                        <a:pt x="407" y="0"/>
                      </a:lnTo>
                      <a:close/>
                    </a:path>
                  </a:pathLst>
                </a:custGeom>
                <a:solidFill>
                  <a:srgbClr val="3B4C8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5" name="Freeform 135">
                  <a:extLst>
                    <a:ext uri="{FF2B5EF4-FFF2-40B4-BE49-F238E27FC236}">
                      <a16:creationId xmlns:a16="http://schemas.microsoft.com/office/drawing/2014/main" id="{1F876D7F-89DC-2CA0-5FF2-6526D5191D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46" y="2545"/>
                  <a:ext cx="3" cy="69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3" y="69"/>
                    </a:cxn>
                    <a:cxn ang="0">
                      <a:pos x="0" y="67"/>
                    </a:cxn>
                    <a:cxn ang="0">
                      <a:pos x="1" y="0"/>
                    </a:cxn>
                    <a:cxn ang="0">
                      <a:pos x="3" y="2"/>
                    </a:cxn>
                    <a:cxn ang="0">
                      <a:pos x="3" y="2"/>
                    </a:cxn>
                    <a:cxn ang="0">
                      <a:pos x="3" y="2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3" h="69">
                      <a:moveTo>
                        <a:pt x="3" y="2"/>
                      </a:moveTo>
                      <a:lnTo>
                        <a:pt x="3" y="69"/>
                      </a:lnTo>
                      <a:lnTo>
                        <a:pt x="0" y="67"/>
                      </a:lnTo>
                      <a:lnTo>
                        <a:pt x="1" y="0"/>
                      </a:lnTo>
                      <a:lnTo>
                        <a:pt x="3" y="2"/>
                      </a:lnTo>
                      <a:lnTo>
                        <a:pt x="3" y="2"/>
                      </a:lnTo>
                      <a:lnTo>
                        <a:pt x="3" y="2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6" name="Freeform 136">
                  <a:extLst>
                    <a:ext uri="{FF2B5EF4-FFF2-40B4-BE49-F238E27FC236}">
                      <a16:creationId xmlns:a16="http://schemas.microsoft.com/office/drawing/2014/main" id="{75AC4BC0-7AEE-F313-323C-D2F5C88E52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47" y="2309"/>
                  <a:ext cx="409" cy="238"/>
                </a:xfrm>
                <a:custGeom>
                  <a:avLst/>
                  <a:gdLst/>
                  <a:ahLst/>
                  <a:cxnLst>
                    <a:cxn ang="0">
                      <a:pos x="409" y="2"/>
                    </a:cxn>
                    <a:cxn ang="0">
                      <a:pos x="2" y="238"/>
                    </a:cxn>
                    <a:cxn ang="0">
                      <a:pos x="0" y="236"/>
                    </a:cxn>
                    <a:cxn ang="0">
                      <a:pos x="407" y="0"/>
                    </a:cxn>
                    <a:cxn ang="0">
                      <a:pos x="409" y="2"/>
                    </a:cxn>
                    <a:cxn ang="0">
                      <a:pos x="409" y="2"/>
                    </a:cxn>
                    <a:cxn ang="0">
                      <a:pos x="409" y="2"/>
                    </a:cxn>
                    <a:cxn ang="0">
                      <a:pos x="409" y="2"/>
                    </a:cxn>
                  </a:cxnLst>
                  <a:rect l="0" t="0" r="r" b="b"/>
                  <a:pathLst>
                    <a:path w="409" h="238">
                      <a:moveTo>
                        <a:pt x="409" y="2"/>
                      </a:moveTo>
                      <a:lnTo>
                        <a:pt x="2" y="238"/>
                      </a:lnTo>
                      <a:lnTo>
                        <a:pt x="0" y="236"/>
                      </a:lnTo>
                      <a:lnTo>
                        <a:pt x="407" y="0"/>
                      </a:lnTo>
                      <a:lnTo>
                        <a:pt x="409" y="2"/>
                      </a:lnTo>
                      <a:lnTo>
                        <a:pt x="409" y="2"/>
                      </a:lnTo>
                      <a:lnTo>
                        <a:pt x="409" y="2"/>
                      </a:lnTo>
                      <a:lnTo>
                        <a:pt x="409" y="2"/>
                      </a:lnTo>
                      <a:close/>
                    </a:path>
                  </a:pathLst>
                </a:custGeom>
                <a:solidFill>
                  <a:srgbClr val="42538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7" name="Freeform 137">
                  <a:extLst>
                    <a:ext uri="{FF2B5EF4-FFF2-40B4-BE49-F238E27FC236}">
                      <a16:creationId xmlns:a16="http://schemas.microsoft.com/office/drawing/2014/main" id="{EDBA5C4C-B5A7-0259-E93C-8CE7406450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310"/>
                  <a:ext cx="214" cy="190"/>
                </a:xfrm>
                <a:custGeom>
                  <a:avLst/>
                  <a:gdLst/>
                  <a:ahLst/>
                  <a:cxnLst>
                    <a:cxn ang="0">
                      <a:pos x="214" y="124"/>
                    </a:cxn>
                    <a:cxn ang="0">
                      <a:pos x="214" y="190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214" y="124"/>
                    </a:cxn>
                    <a:cxn ang="0">
                      <a:pos x="214" y="124"/>
                    </a:cxn>
                    <a:cxn ang="0">
                      <a:pos x="214" y="124"/>
                    </a:cxn>
                    <a:cxn ang="0">
                      <a:pos x="214" y="124"/>
                    </a:cxn>
                  </a:cxnLst>
                  <a:rect l="0" t="0" r="r" b="b"/>
                  <a:pathLst>
                    <a:path w="214" h="190">
                      <a:moveTo>
                        <a:pt x="214" y="124"/>
                      </a:moveTo>
                      <a:lnTo>
                        <a:pt x="214" y="190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214" y="124"/>
                      </a:lnTo>
                      <a:lnTo>
                        <a:pt x="214" y="124"/>
                      </a:lnTo>
                      <a:lnTo>
                        <a:pt x="214" y="124"/>
                      </a:lnTo>
                      <a:lnTo>
                        <a:pt x="214" y="124"/>
                      </a:lnTo>
                      <a:close/>
                    </a:path>
                  </a:pathLst>
                </a:custGeom>
                <a:solidFill>
                  <a:srgbClr val="32417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8" name="Freeform 138">
                  <a:extLst>
                    <a:ext uri="{FF2B5EF4-FFF2-40B4-BE49-F238E27FC236}">
                      <a16:creationId xmlns:a16="http://schemas.microsoft.com/office/drawing/2014/main" id="{143CE5EA-D955-2B7C-1334-2A928D0CC8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88" y="2332"/>
                  <a:ext cx="565" cy="327"/>
                </a:xfrm>
                <a:custGeom>
                  <a:avLst/>
                  <a:gdLst/>
                  <a:ahLst/>
                  <a:cxnLst>
                    <a:cxn ang="0">
                      <a:pos x="565" y="116"/>
                    </a:cxn>
                    <a:cxn ang="0">
                      <a:pos x="201" y="327"/>
                    </a:cxn>
                    <a:cxn ang="0">
                      <a:pos x="0" y="211"/>
                    </a:cxn>
                    <a:cxn ang="0">
                      <a:pos x="365" y="0"/>
                    </a:cxn>
                    <a:cxn ang="0">
                      <a:pos x="565" y="116"/>
                    </a:cxn>
                    <a:cxn ang="0">
                      <a:pos x="565" y="116"/>
                    </a:cxn>
                    <a:cxn ang="0">
                      <a:pos x="565" y="116"/>
                    </a:cxn>
                    <a:cxn ang="0">
                      <a:pos x="565" y="116"/>
                    </a:cxn>
                  </a:cxnLst>
                  <a:rect l="0" t="0" r="r" b="b"/>
                  <a:pathLst>
                    <a:path w="565" h="327">
                      <a:moveTo>
                        <a:pt x="565" y="116"/>
                      </a:moveTo>
                      <a:lnTo>
                        <a:pt x="201" y="327"/>
                      </a:lnTo>
                      <a:lnTo>
                        <a:pt x="0" y="211"/>
                      </a:lnTo>
                      <a:lnTo>
                        <a:pt x="365" y="0"/>
                      </a:lnTo>
                      <a:lnTo>
                        <a:pt x="565" y="116"/>
                      </a:lnTo>
                      <a:lnTo>
                        <a:pt x="565" y="116"/>
                      </a:lnTo>
                      <a:lnTo>
                        <a:pt x="565" y="116"/>
                      </a:lnTo>
                      <a:lnTo>
                        <a:pt x="565" y="116"/>
                      </a:lnTo>
                      <a:close/>
                    </a:path>
                  </a:pathLst>
                </a:custGeom>
                <a:solidFill>
                  <a:srgbClr val="4F64A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9" name="Freeform 139">
                  <a:extLst>
                    <a:ext uri="{FF2B5EF4-FFF2-40B4-BE49-F238E27FC236}">
                      <a16:creationId xmlns:a16="http://schemas.microsoft.com/office/drawing/2014/main" id="{925AD791-CD1A-8172-2251-C82C528AF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498"/>
                  <a:ext cx="38" cy="22"/>
                </a:xfrm>
                <a:custGeom>
                  <a:avLst/>
                  <a:gdLst/>
                  <a:ahLst/>
                  <a:cxnLst>
                    <a:cxn ang="0">
                      <a:pos x="87" y="5"/>
                    </a:cxn>
                    <a:cxn ang="0">
                      <a:pos x="87" y="12"/>
                    </a:cxn>
                    <a:cxn ang="0">
                      <a:pos x="20" y="50"/>
                    </a:cxn>
                    <a:cxn ang="0">
                      <a:pos x="9" y="50"/>
                    </a:cxn>
                    <a:cxn ang="0">
                      <a:pos x="3" y="47"/>
                    </a:cxn>
                    <a:cxn ang="0">
                      <a:pos x="3" y="41"/>
                    </a:cxn>
                    <a:cxn ang="0">
                      <a:pos x="70" y="2"/>
                    </a:cxn>
                    <a:cxn ang="0">
                      <a:pos x="81" y="2"/>
                    </a:cxn>
                    <a:cxn ang="0">
                      <a:pos x="87" y="5"/>
                    </a:cxn>
                    <a:cxn ang="0">
                      <a:pos x="87" y="5"/>
                    </a:cxn>
                    <a:cxn ang="0">
                      <a:pos x="87" y="5"/>
                    </a:cxn>
                  </a:cxnLst>
                  <a:rect l="0" t="0" r="r" b="b"/>
                  <a:pathLst>
                    <a:path w="90" h="52">
                      <a:moveTo>
                        <a:pt x="87" y="5"/>
                      </a:moveTo>
                      <a:cubicBezTo>
                        <a:pt x="90" y="7"/>
                        <a:pt x="90" y="10"/>
                        <a:pt x="87" y="12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17" y="52"/>
                        <a:pt x="12" y="52"/>
                        <a:pt x="9" y="50"/>
                      </a:cubicBezTo>
                      <a:cubicBezTo>
                        <a:pt x="3" y="47"/>
                        <a:pt x="3" y="47"/>
                        <a:pt x="3" y="47"/>
                      </a:cubicBezTo>
                      <a:cubicBezTo>
                        <a:pt x="0" y="45"/>
                        <a:pt x="0" y="42"/>
                        <a:pt x="3" y="41"/>
                      </a:cubicBezTo>
                      <a:cubicBezTo>
                        <a:pt x="70" y="2"/>
                        <a:pt x="70" y="2"/>
                        <a:pt x="70" y="2"/>
                      </a:cubicBezTo>
                      <a:cubicBezTo>
                        <a:pt x="73" y="0"/>
                        <a:pt x="78" y="0"/>
                        <a:pt x="81" y="2"/>
                      </a:cubicBezTo>
                      <a:cubicBezTo>
                        <a:pt x="87" y="5"/>
                        <a:pt x="87" y="5"/>
                        <a:pt x="87" y="5"/>
                      </a:cubicBezTo>
                      <a:cubicBezTo>
                        <a:pt x="87" y="5"/>
                        <a:pt x="87" y="5"/>
                        <a:pt x="87" y="5"/>
                      </a:cubicBezTo>
                      <a:cubicBezTo>
                        <a:pt x="87" y="5"/>
                        <a:pt x="87" y="5"/>
                        <a:pt x="87" y="5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0" name="Freeform 140">
                  <a:extLst>
                    <a:ext uri="{FF2B5EF4-FFF2-40B4-BE49-F238E27FC236}">
                      <a16:creationId xmlns:a16="http://schemas.microsoft.com/office/drawing/2014/main" id="{1832E156-73B3-07B1-423C-84D9E14ED9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7" y="2428"/>
                  <a:ext cx="45" cy="26"/>
                </a:xfrm>
                <a:custGeom>
                  <a:avLst/>
                  <a:gdLst/>
                  <a:ahLst/>
                  <a:cxnLst>
                    <a:cxn ang="0">
                      <a:pos x="103" y="50"/>
                    </a:cxn>
                    <a:cxn ang="0">
                      <a:pos x="103" y="56"/>
                    </a:cxn>
                    <a:cxn ang="0">
                      <a:pos x="97" y="60"/>
                    </a:cxn>
                    <a:cxn ang="0">
                      <a:pos x="86" y="60"/>
                    </a:cxn>
                    <a:cxn ang="0">
                      <a:pos x="3" y="13"/>
                    </a:cxn>
                    <a:cxn ang="0">
                      <a:pos x="3" y="6"/>
                    </a:cxn>
                    <a:cxn ang="0">
                      <a:pos x="10" y="2"/>
                    </a:cxn>
                    <a:cxn ang="0">
                      <a:pos x="21" y="2"/>
                    </a:cxn>
                    <a:cxn ang="0">
                      <a:pos x="103" y="50"/>
                    </a:cxn>
                    <a:cxn ang="0">
                      <a:pos x="103" y="50"/>
                    </a:cxn>
                    <a:cxn ang="0">
                      <a:pos x="103" y="50"/>
                    </a:cxn>
                  </a:cxnLst>
                  <a:rect l="0" t="0" r="r" b="b"/>
                  <a:pathLst>
                    <a:path w="106" h="62">
                      <a:moveTo>
                        <a:pt x="103" y="50"/>
                      </a:moveTo>
                      <a:cubicBezTo>
                        <a:pt x="106" y="51"/>
                        <a:pt x="106" y="54"/>
                        <a:pt x="103" y="56"/>
                      </a:cubicBezTo>
                      <a:cubicBezTo>
                        <a:pt x="97" y="60"/>
                        <a:pt x="97" y="60"/>
                        <a:pt x="97" y="60"/>
                      </a:cubicBezTo>
                      <a:cubicBezTo>
                        <a:pt x="94" y="62"/>
                        <a:pt x="89" y="62"/>
                        <a:pt x="86" y="60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0" y="11"/>
                        <a:pt x="0" y="8"/>
                        <a:pt x="3" y="6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3" y="0"/>
                        <a:pt x="18" y="0"/>
                        <a:pt x="21" y="2"/>
                      </a:cubicBezTo>
                      <a:cubicBezTo>
                        <a:pt x="103" y="50"/>
                        <a:pt x="103" y="50"/>
                        <a:pt x="103" y="50"/>
                      </a:cubicBezTo>
                      <a:cubicBezTo>
                        <a:pt x="103" y="50"/>
                        <a:pt x="103" y="50"/>
                        <a:pt x="103" y="50"/>
                      </a:cubicBezTo>
                      <a:cubicBezTo>
                        <a:pt x="103" y="50"/>
                        <a:pt x="103" y="50"/>
                        <a:pt x="103" y="50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1" name="Freeform 141">
                  <a:extLst>
                    <a:ext uri="{FF2B5EF4-FFF2-40B4-BE49-F238E27FC236}">
                      <a16:creationId xmlns:a16="http://schemas.microsoft.com/office/drawing/2014/main" id="{18CF897E-511E-9D84-0487-3D325924EB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7" y="2434"/>
                  <a:ext cx="45" cy="26"/>
                </a:xfrm>
                <a:custGeom>
                  <a:avLst/>
                  <a:gdLst/>
                  <a:ahLst/>
                  <a:cxnLst>
                    <a:cxn ang="0">
                      <a:pos x="102" y="49"/>
                    </a:cxn>
                    <a:cxn ang="0">
                      <a:pos x="103" y="56"/>
                    </a:cxn>
                    <a:cxn ang="0">
                      <a:pos x="96" y="60"/>
                    </a:cxn>
                    <a:cxn ang="0">
                      <a:pos x="85" y="60"/>
                    </a:cxn>
                    <a:cxn ang="0">
                      <a:pos x="3" y="12"/>
                    </a:cxn>
                    <a:cxn ang="0">
                      <a:pos x="3" y="6"/>
                    </a:cxn>
                    <a:cxn ang="0">
                      <a:pos x="9" y="2"/>
                    </a:cxn>
                    <a:cxn ang="0">
                      <a:pos x="20" y="2"/>
                    </a:cxn>
                    <a:cxn ang="0">
                      <a:pos x="102" y="49"/>
                    </a:cxn>
                    <a:cxn ang="0">
                      <a:pos x="102" y="49"/>
                    </a:cxn>
                    <a:cxn ang="0">
                      <a:pos x="102" y="49"/>
                    </a:cxn>
                  </a:cxnLst>
                  <a:rect l="0" t="0" r="r" b="b"/>
                  <a:pathLst>
                    <a:path w="106" h="61">
                      <a:moveTo>
                        <a:pt x="102" y="49"/>
                      </a:moveTo>
                      <a:cubicBezTo>
                        <a:pt x="106" y="51"/>
                        <a:pt x="106" y="54"/>
                        <a:pt x="103" y="56"/>
                      </a:cubicBezTo>
                      <a:cubicBezTo>
                        <a:pt x="96" y="60"/>
                        <a:pt x="96" y="60"/>
                        <a:pt x="96" y="60"/>
                      </a:cubicBezTo>
                      <a:cubicBezTo>
                        <a:pt x="93" y="61"/>
                        <a:pt x="88" y="61"/>
                        <a:pt x="85" y="60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0" y="11"/>
                        <a:pt x="0" y="8"/>
                        <a:pt x="3" y="6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12" y="0"/>
                        <a:pt x="17" y="0"/>
                        <a:pt x="20" y="2"/>
                      </a:cubicBezTo>
                      <a:cubicBezTo>
                        <a:pt x="102" y="49"/>
                        <a:pt x="102" y="49"/>
                        <a:pt x="102" y="49"/>
                      </a:cubicBezTo>
                      <a:cubicBezTo>
                        <a:pt x="102" y="49"/>
                        <a:pt x="102" y="49"/>
                        <a:pt x="102" y="49"/>
                      </a:cubicBezTo>
                      <a:cubicBezTo>
                        <a:pt x="102" y="49"/>
                        <a:pt x="102" y="49"/>
                        <a:pt x="102" y="49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2" name="Freeform 142">
                  <a:extLst>
                    <a:ext uri="{FF2B5EF4-FFF2-40B4-BE49-F238E27FC236}">
                      <a16:creationId xmlns:a16="http://schemas.microsoft.com/office/drawing/2014/main" id="{8E42186C-1500-DCB8-B7D7-D81C250888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383"/>
                  <a:ext cx="54" cy="31"/>
                </a:xfrm>
                <a:custGeom>
                  <a:avLst/>
                  <a:gdLst/>
                  <a:ahLst/>
                  <a:cxnLst>
                    <a:cxn ang="0">
                      <a:pos x="124" y="62"/>
                    </a:cxn>
                    <a:cxn ang="0">
                      <a:pos x="124" y="68"/>
                    </a:cxn>
                    <a:cxn ang="0">
                      <a:pos x="118" y="71"/>
                    </a:cxn>
                    <a:cxn ang="0">
                      <a:pos x="107" y="71"/>
                    </a:cxn>
                    <a:cxn ang="0">
                      <a:pos x="3" y="11"/>
                    </a:cxn>
                    <a:cxn ang="0">
                      <a:pos x="3" y="5"/>
                    </a:cxn>
                    <a:cxn ang="0">
                      <a:pos x="9" y="2"/>
                    </a:cxn>
                    <a:cxn ang="0">
                      <a:pos x="20" y="2"/>
                    </a:cxn>
                    <a:cxn ang="0">
                      <a:pos x="124" y="62"/>
                    </a:cxn>
                    <a:cxn ang="0">
                      <a:pos x="124" y="62"/>
                    </a:cxn>
                    <a:cxn ang="0">
                      <a:pos x="124" y="62"/>
                    </a:cxn>
                  </a:cxnLst>
                  <a:rect l="0" t="0" r="r" b="b"/>
                  <a:pathLst>
                    <a:path w="127" h="73">
                      <a:moveTo>
                        <a:pt x="124" y="62"/>
                      </a:moveTo>
                      <a:cubicBezTo>
                        <a:pt x="127" y="63"/>
                        <a:pt x="127" y="66"/>
                        <a:pt x="124" y="68"/>
                      </a:cubicBezTo>
                      <a:cubicBezTo>
                        <a:pt x="118" y="71"/>
                        <a:pt x="118" y="71"/>
                        <a:pt x="118" y="71"/>
                      </a:cubicBezTo>
                      <a:cubicBezTo>
                        <a:pt x="115" y="73"/>
                        <a:pt x="110" y="73"/>
                        <a:pt x="107" y="7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0" y="10"/>
                        <a:pt x="0" y="7"/>
                        <a:pt x="3" y="5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12" y="0"/>
                        <a:pt x="17" y="0"/>
                        <a:pt x="20" y="2"/>
                      </a:cubicBezTo>
                      <a:cubicBezTo>
                        <a:pt x="124" y="62"/>
                        <a:pt x="124" y="62"/>
                        <a:pt x="124" y="62"/>
                      </a:cubicBezTo>
                      <a:cubicBezTo>
                        <a:pt x="124" y="62"/>
                        <a:pt x="124" y="62"/>
                        <a:pt x="124" y="62"/>
                      </a:cubicBezTo>
                      <a:cubicBezTo>
                        <a:pt x="124" y="62"/>
                        <a:pt x="124" y="62"/>
                        <a:pt x="124" y="62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3" name="Freeform 143">
                  <a:extLst>
                    <a:ext uri="{FF2B5EF4-FFF2-40B4-BE49-F238E27FC236}">
                      <a16:creationId xmlns:a16="http://schemas.microsoft.com/office/drawing/2014/main" id="{BAF7CABB-DFB5-77AB-32EF-E41E09D5E8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2" y="2433"/>
                  <a:ext cx="20" cy="11"/>
                </a:xfrm>
                <a:custGeom>
                  <a:avLst/>
                  <a:gdLst/>
                  <a:ahLst/>
                  <a:cxnLst>
                    <a:cxn ang="0">
                      <a:pos x="42" y="9"/>
                    </a:cxn>
                    <a:cxn ang="0">
                      <a:pos x="42" y="15"/>
                    </a:cxn>
                    <a:cxn ang="0">
                      <a:pos x="26" y="25"/>
                    </a:cxn>
                    <a:cxn ang="0">
                      <a:pos x="15" y="25"/>
                    </a:cxn>
                    <a:cxn ang="0">
                      <a:pos x="3" y="18"/>
                    </a:cxn>
                    <a:cxn ang="0">
                      <a:pos x="3" y="11"/>
                    </a:cxn>
                    <a:cxn ang="0">
                      <a:pos x="19" y="2"/>
                    </a:cxn>
                    <a:cxn ang="0">
                      <a:pos x="30" y="2"/>
                    </a:cxn>
                    <a:cxn ang="0">
                      <a:pos x="42" y="9"/>
                    </a:cxn>
                    <a:cxn ang="0">
                      <a:pos x="42" y="9"/>
                    </a:cxn>
                    <a:cxn ang="0">
                      <a:pos x="42" y="9"/>
                    </a:cxn>
                  </a:cxnLst>
                  <a:rect l="0" t="0" r="r" b="b"/>
                  <a:pathLst>
                    <a:path w="45" h="27">
                      <a:moveTo>
                        <a:pt x="42" y="9"/>
                      </a:moveTo>
                      <a:cubicBezTo>
                        <a:pt x="45" y="11"/>
                        <a:pt x="45" y="14"/>
                        <a:pt x="42" y="15"/>
                      </a:cubicBezTo>
                      <a:cubicBezTo>
                        <a:pt x="26" y="25"/>
                        <a:pt x="26" y="25"/>
                        <a:pt x="26" y="25"/>
                      </a:cubicBezTo>
                      <a:cubicBezTo>
                        <a:pt x="23" y="27"/>
                        <a:pt x="18" y="27"/>
                        <a:pt x="15" y="25"/>
                      </a:cubicBezTo>
                      <a:cubicBezTo>
                        <a:pt x="3" y="18"/>
                        <a:pt x="3" y="18"/>
                        <a:pt x="3" y="18"/>
                      </a:cubicBezTo>
                      <a:cubicBezTo>
                        <a:pt x="0" y="16"/>
                        <a:pt x="0" y="13"/>
                        <a:pt x="3" y="11"/>
                      </a:cubicBezTo>
                      <a:cubicBezTo>
                        <a:pt x="19" y="2"/>
                        <a:pt x="19" y="2"/>
                        <a:pt x="19" y="2"/>
                      </a:cubicBezTo>
                      <a:cubicBezTo>
                        <a:pt x="22" y="0"/>
                        <a:pt x="27" y="0"/>
                        <a:pt x="30" y="2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2" y="9"/>
                        <a:pt x="42" y="9"/>
                        <a:pt x="42" y="9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4" name="Freeform 144">
                  <a:extLst>
                    <a:ext uri="{FF2B5EF4-FFF2-40B4-BE49-F238E27FC236}">
                      <a16:creationId xmlns:a16="http://schemas.microsoft.com/office/drawing/2014/main" id="{92CBC42F-B65B-0666-FF74-7D2DD4A323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378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62" y="10"/>
                    </a:cxn>
                    <a:cxn ang="0">
                      <a:pos x="62" y="16"/>
                    </a:cxn>
                    <a:cxn ang="0">
                      <a:pos x="29" y="35"/>
                    </a:cxn>
                    <a:cxn ang="0">
                      <a:pos x="18" y="35"/>
                    </a:cxn>
                    <a:cxn ang="0">
                      <a:pos x="3" y="27"/>
                    </a:cxn>
                    <a:cxn ang="0">
                      <a:pos x="3" y="20"/>
                    </a:cxn>
                    <a:cxn ang="0">
                      <a:pos x="36" y="1"/>
                    </a:cxn>
                    <a:cxn ang="0">
                      <a:pos x="47" y="1"/>
                    </a:cxn>
                    <a:cxn ang="0">
                      <a:pos x="62" y="10"/>
                    </a:cxn>
                    <a:cxn ang="0">
                      <a:pos x="62" y="10"/>
                    </a:cxn>
                    <a:cxn ang="0">
                      <a:pos x="62" y="10"/>
                    </a:cxn>
                  </a:cxnLst>
                  <a:rect l="0" t="0" r="r" b="b"/>
                  <a:pathLst>
                    <a:path w="65" h="37">
                      <a:moveTo>
                        <a:pt x="62" y="10"/>
                      </a:moveTo>
                      <a:cubicBezTo>
                        <a:pt x="65" y="11"/>
                        <a:pt x="65" y="14"/>
                        <a:pt x="62" y="16"/>
                      </a:cubicBezTo>
                      <a:cubicBezTo>
                        <a:pt x="29" y="35"/>
                        <a:pt x="29" y="35"/>
                        <a:pt x="29" y="35"/>
                      </a:cubicBezTo>
                      <a:cubicBezTo>
                        <a:pt x="26" y="37"/>
                        <a:pt x="21" y="37"/>
                        <a:pt x="18" y="35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0" y="25"/>
                        <a:pt x="0" y="22"/>
                        <a:pt x="3" y="20"/>
                      </a:cubicBezTo>
                      <a:cubicBezTo>
                        <a:pt x="36" y="1"/>
                        <a:pt x="36" y="1"/>
                        <a:pt x="36" y="1"/>
                      </a:cubicBezTo>
                      <a:cubicBezTo>
                        <a:pt x="39" y="0"/>
                        <a:pt x="44" y="0"/>
                        <a:pt x="47" y="1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5" name="Freeform 145">
                  <a:extLst>
                    <a:ext uri="{FF2B5EF4-FFF2-40B4-BE49-F238E27FC236}">
                      <a16:creationId xmlns:a16="http://schemas.microsoft.com/office/drawing/2014/main" id="{BB224DE3-7634-A9DF-50AA-56EF649285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389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61" y="10"/>
                    </a:cxn>
                    <a:cxn ang="0">
                      <a:pos x="61" y="16"/>
                    </a:cxn>
                    <a:cxn ang="0">
                      <a:pos x="28" y="36"/>
                    </a:cxn>
                    <a:cxn ang="0">
                      <a:pos x="17" y="36"/>
                    </a:cxn>
                    <a:cxn ang="0">
                      <a:pos x="3" y="27"/>
                    </a:cxn>
                    <a:cxn ang="0">
                      <a:pos x="3" y="21"/>
                    </a:cxn>
                    <a:cxn ang="0">
                      <a:pos x="36" y="2"/>
                    </a:cxn>
                    <a:cxn ang="0">
                      <a:pos x="47" y="2"/>
                    </a:cxn>
                    <a:cxn ang="0">
                      <a:pos x="61" y="10"/>
                    </a:cxn>
                    <a:cxn ang="0">
                      <a:pos x="61" y="10"/>
                    </a:cxn>
                    <a:cxn ang="0">
                      <a:pos x="61" y="10"/>
                    </a:cxn>
                  </a:cxnLst>
                  <a:rect l="0" t="0" r="r" b="b"/>
                  <a:pathLst>
                    <a:path w="64" h="37">
                      <a:moveTo>
                        <a:pt x="61" y="10"/>
                      </a:moveTo>
                      <a:cubicBezTo>
                        <a:pt x="64" y="12"/>
                        <a:pt x="64" y="15"/>
                        <a:pt x="61" y="16"/>
                      </a:cubicBezTo>
                      <a:cubicBezTo>
                        <a:pt x="28" y="36"/>
                        <a:pt x="28" y="36"/>
                        <a:pt x="28" y="36"/>
                      </a:cubicBezTo>
                      <a:cubicBezTo>
                        <a:pt x="25" y="37"/>
                        <a:pt x="20" y="37"/>
                        <a:pt x="17" y="36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0" y="26"/>
                        <a:pt x="0" y="23"/>
                        <a:pt x="3" y="21"/>
                      </a:cubicBezTo>
                      <a:cubicBezTo>
                        <a:pt x="36" y="2"/>
                        <a:pt x="36" y="2"/>
                        <a:pt x="36" y="2"/>
                      </a:cubicBezTo>
                      <a:cubicBezTo>
                        <a:pt x="39" y="0"/>
                        <a:pt x="43" y="0"/>
                        <a:pt x="47" y="2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6" name="Freeform 146">
                  <a:extLst>
                    <a:ext uri="{FF2B5EF4-FFF2-40B4-BE49-F238E27FC236}">
                      <a16:creationId xmlns:a16="http://schemas.microsoft.com/office/drawing/2014/main" id="{AD67315E-B289-6D69-ABAD-BE2468B2A9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9" y="2439"/>
                  <a:ext cx="84" cy="48"/>
                </a:xfrm>
                <a:custGeom>
                  <a:avLst/>
                  <a:gdLst/>
                  <a:ahLst/>
                  <a:cxnLst>
                    <a:cxn ang="0">
                      <a:pos x="84" y="25"/>
                    </a:cxn>
                    <a:cxn ang="0">
                      <a:pos x="43" y="48"/>
                    </a:cxn>
                    <a:cxn ang="0">
                      <a:pos x="0" y="24"/>
                    </a:cxn>
                    <a:cxn ang="0">
                      <a:pos x="41" y="0"/>
                    </a:cxn>
                    <a:cxn ang="0">
                      <a:pos x="84" y="25"/>
                    </a:cxn>
                    <a:cxn ang="0">
                      <a:pos x="84" y="25"/>
                    </a:cxn>
                    <a:cxn ang="0">
                      <a:pos x="84" y="25"/>
                    </a:cxn>
                    <a:cxn ang="0">
                      <a:pos x="84" y="25"/>
                    </a:cxn>
                  </a:cxnLst>
                  <a:rect l="0" t="0" r="r" b="b"/>
                  <a:pathLst>
                    <a:path w="84" h="48">
                      <a:moveTo>
                        <a:pt x="84" y="25"/>
                      </a:moveTo>
                      <a:lnTo>
                        <a:pt x="43" y="48"/>
                      </a:lnTo>
                      <a:lnTo>
                        <a:pt x="0" y="24"/>
                      </a:lnTo>
                      <a:lnTo>
                        <a:pt x="41" y="0"/>
                      </a:lnTo>
                      <a:lnTo>
                        <a:pt x="84" y="25"/>
                      </a:lnTo>
                      <a:lnTo>
                        <a:pt x="84" y="25"/>
                      </a:lnTo>
                      <a:lnTo>
                        <a:pt x="84" y="25"/>
                      </a:lnTo>
                      <a:lnTo>
                        <a:pt x="84" y="25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7" name="Freeform 147">
                  <a:extLst>
                    <a:ext uri="{FF2B5EF4-FFF2-40B4-BE49-F238E27FC236}">
                      <a16:creationId xmlns:a16="http://schemas.microsoft.com/office/drawing/2014/main" id="{36C9CC68-FD63-BA43-EBDC-C5DD5D2116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8" y="2480"/>
                  <a:ext cx="42" cy="24"/>
                </a:xfrm>
                <a:custGeom>
                  <a:avLst/>
                  <a:gdLst/>
                  <a:ahLst/>
                  <a:cxnLst>
                    <a:cxn ang="0">
                      <a:pos x="42" y="11"/>
                    </a:cxn>
                    <a:cxn ang="0">
                      <a:pos x="19" y="24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42" y="11"/>
                    </a:cxn>
                    <a:cxn ang="0">
                      <a:pos x="42" y="11"/>
                    </a:cxn>
                    <a:cxn ang="0">
                      <a:pos x="42" y="11"/>
                    </a:cxn>
                    <a:cxn ang="0">
                      <a:pos x="42" y="11"/>
                    </a:cxn>
                  </a:cxnLst>
                  <a:rect l="0" t="0" r="r" b="b"/>
                  <a:pathLst>
                    <a:path w="42" h="24">
                      <a:moveTo>
                        <a:pt x="42" y="11"/>
                      </a:moveTo>
                      <a:lnTo>
                        <a:pt x="19" y="24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42" y="11"/>
                      </a:lnTo>
                      <a:lnTo>
                        <a:pt x="42" y="11"/>
                      </a:lnTo>
                      <a:lnTo>
                        <a:pt x="42" y="11"/>
                      </a:lnTo>
                      <a:lnTo>
                        <a:pt x="42" y="11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8" name="Freeform 148">
                  <a:extLst>
                    <a:ext uri="{FF2B5EF4-FFF2-40B4-BE49-F238E27FC236}">
                      <a16:creationId xmlns:a16="http://schemas.microsoft.com/office/drawing/2014/main" id="{69CD50DD-99B2-36BC-6298-9DA3F43518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496"/>
                  <a:ext cx="38" cy="23"/>
                </a:xfrm>
                <a:custGeom>
                  <a:avLst/>
                  <a:gdLst/>
                  <a:ahLst/>
                  <a:cxnLst>
                    <a:cxn ang="0">
                      <a:pos x="87" y="5"/>
                    </a:cxn>
                    <a:cxn ang="0">
                      <a:pos x="87" y="11"/>
                    </a:cxn>
                    <a:cxn ang="0">
                      <a:pos x="20" y="50"/>
                    </a:cxn>
                    <a:cxn ang="0">
                      <a:pos x="9" y="50"/>
                    </a:cxn>
                    <a:cxn ang="0">
                      <a:pos x="3" y="47"/>
                    </a:cxn>
                    <a:cxn ang="0">
                      <a:pos x="3" y="40"/>
                    </a:cxn>
                    <a:cxn ang="0">
                      <a:pos x="70" y="2"/>
                    </a:cxn>
                    <a:cxn ang="0">
                      <a:pos x="81" y="2"/>
                    </a:cxn>
                    <a:cxn ang="0">
                      <a:pos x="87" y="5"/>
                    </a:cxn>
                    <a:cxn ang="0">
                      <a:pos x="87" y="5"/>
                    </a:cxn>
                    <a:cxn ang="0">
                      <a:pos x="87" y="5"/>
                    </a:cxn>
                  </a:cxnLst>
                  <a:rect l="0" t="0" r="r" b="b"/>
                  <a:pathLst>
                    <a:path w="90" h="52">
                      <a:moveTo>
                        <a:pt x="87" y="5"/>
                      </a:moveTo>
                      <a:cubicBezTo>
                        <a:pt x="90" y="7"/>
                        <a:pt x="90" y="10"/>
                        <a:pt x="87" y="11"/>
                      </a:cubicBezTo>
                      <a:cubicBezTo>
                        <a:pt x="20" y="50"/>
                        <a:pt x="20" y="50"/>
                        <a:pt x="20" y="50"/>
                      </a:cubicBezTo>
                      <a:cubicBezTo>
                        <a:pt x="17" y="52"/>
                        <a:pt x="12" y="52"/>
                        <a:pt x="9" y="50"/>
                      </a:cubicBezTo>
                      <a:cubicBezTo>
                        <a:pt x="3" y="47"/>
                        <a:pt x="3" y="47"/>
                        <a:pt x="3" y="47"/>
                      </a:cubicBezTo>
                      <a:cubicBezTo>
                        <a:pt x="0" y="45"/>
                        <a:pt x="0" y="42"/>
                        <a:pt x="3" y="40"/>
                      </a:cubicBezTo>
                      <a:cubicBezTo>
                        <a:pt x="70" y="2"/>
                        <a:pt x="70" y="2"/>
                        <a:pt x="70" y="2"/>
                      </a:cubicBezTo>
                      <a:cubicBezTo>
                        <a:pt x="73" y="0"/>
                        <a:pt x="78" y="0"/>
                        <a:pt x="81" y="2"/>
                      </a:cubicBezTo>
                      <a:cubicBezTo>
                        <a:pt x="87" y="5"/>
                        <a:pt x="87" y="5"/>
                        <a:pt x="87" y="5"/>
                      </a:cubicBezTo>
                      <a:cubicBezTo>
                        <a:pt x="87" y="5"/>
                        <a:pt x="87" y="5"/>
                        <a:pt x="87" y="5"/>
                      </a:cubicBezTo>
                      <a:cubicBezTo>
                        <a:pt x="87" y="5"/>
                        <a:pt x="87" y="5"/>
                        <a:pt x="87" y="5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9" name="Freeform 149">
                  <a:extLst>
                    <a:ext uri="{FF2B5EF4-FFF2-40B4-BE49-F238E27FC236}">
                      <a16:creationId xmlns:a16="http://schemas.microsoft.com/office/drawing/2014/main" id="{87CE0474-AFAA-6A2F-79B9-8931DB6BFF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7" y="2426"/>
                  <a:ext cx="45" cy="26"/>
                </a:xfrm>
                <a:custGeom>
                  <a:avLst/>
                  <a:gdLst/>
                  <a:ahLst/>
                  <a:cxnLst>
                    <a:cxn ang="0">
                      <a:pos x="103" y="49"/>
                    </a:cxn>
                    <a:cxn ang="0">
                      <a:pos x="103" y="56"/>
                    </a:cxn>
                    <a:cxn ang="0">
                      <a:pos x="97" y="60"/>
                    </a:cxn>
                    <a:cxn ang="0">
                      <a:pos x="86" y="60"/>
                    </a:cxn>
                    <a:cxn ang="0">
                      <a:pos x="3" y="12"/>
                    </a:cxn>
                    <a:cxn ang="0">
                      <a:pos x="3" y="6"/>
                    </a:cxn>
                    <a:cxn ang="0">
                      <a:pos x="10" y="2"/>
                    </a:cxn>
                    <a:cxn ang="0">
                      <a:pos x="21" y="2"/>
                    </a:cxn>
                    <a:cxn ang="0">
                      <a:pos x="103" y="49"/>
                    </a:cxn>
                    <a:cxn ang="0">
                      <a:pos x="103" y="49"/>
                    </a:cxn>
                    <a:cxn ang="0">
                      <a:pos x="103" y="49"/>
                    </a:cxn>
                  </a:cxnLst>
                  <a:rect l="0" t="0" r="r" b="b"/>
                  <a:pathLst>
                    <a:path w="106" h="61">
                      <a:moveTo>
                        <a:pt x="103" y="49"/>
                      </a:moveTo>
                      <a:cubicBezTo>
                        <a:pt x="106" y="51"/>
                        <a:pt x="106" y="54"/>
                        <a:pt x="103" y="56"/>
                      </a:cubicBezTo>
                      <a:cubicBezTo>
                        <a:pt x="97" y="60"/>
                        <a:pt x="97" y="60"/>
                        <a:pt x="97" y="60"/>
                      </a:cubicBezTo>
                      <a:cubicBezTo>
                        <a:pt x="94" y="61"/>
                        <a:pt x="89" y="61"/>
                        <a:pt x="86" y="60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0" y="10"/>
                        <a:pt x="0" y="8"/>
                        <a:pt x="3" y="6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3" y="0"/>
                        <a:pt x="18" y="0"/>
                        <a:pt x="21" y="2"/>
                      </a:cubicBezTo>
                      <a:cubicBezTo>
                        <a:pt x="103" y="49"/>
                        <a:pt x="103" y="49"/>
                        <a:pt x="103" y="49"/>
                      </a:cubicBezTo>
                      <a:cubicBezTo>
                        <a:pt x="103" y="49"/>
                        <a:pt x="103" y="49"/>
                        <a:pt x="103" y="49"/>
                      </a:cubicBezTo>
                      <a:cubicBezTo>
                        <a:pt x="103" y="49"/>
                        <a:pt x="103" y="49"/>
                        <a:pt x="103" y="49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0" name="Freeform 150">
                  <a:extLst>
                    <a:ext uri="{FF2B5EF4-FFF2-40B4-BE49-F238E27FC236}">
                      <a16:creationId xmlns:a16="http://schemas.microsoft.com/office/drawing/2014/main" id="{EFF029F6-77FE-1EBD-F43F-69B09DAB60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7" y="2432"/>
                  <a:ext cx="45" cy="26"/>
                </a:xfrm>
                <a:custGeom>
                  <a:avLst/>
                  <a:gdLst/>
                  <a:ahLst/>
                  <a:cxnLst>
                    <a:cxn ang="0">
                      <a:pos x="102" y="49"/>
                    </a:cxn>
                    <a:cxn ang="0">
                      <a:pos x="103" y="55"/>
                    </a:cxn>
                    <a:cxn ang="0">
                      <a:pos x="96" y="59"/>
                    </a:cxn>
                    <a:cxn ang="0">
                      <a:pos x="85" y="59"/>
                    </a:cxn>
                    <a:cxn ang="0">
                      <a:pos x="3" y="12"/>
                    </a:cxn>
                    <a:cxn ang="0">
                      <a:pos x="3" y="6"/>
                    </a:cxn>
                    <a:cxn ang="0">
                      <a:pos x="9" y="2"/>
                    </a:cxn>
                    <a:cxn ang="0">
                      <a:pos x="20" y="2"/>
                    </a:cxn>
                    <a:cxn ang="0">
                      <a:pos x="102" y="49"/>
                    </a:cxn>
                    <a:cxn ang="0">
                      <a:pos x="102" y="49"/>
                    </a:cxn>
                    <a:cxn ang="0">
                      <a:pos x="102" y="49"/>
                    </a:cxn>
                  </a:cxnLst>
                  <a:rect l="0" t="0" r="r" b="b"/>
                  <a:pathLst>
                    <a:path w="106" h="61">
                      <a:moveTo>
                        <a:pt x="102" y="49"/>
                      </a:moveTo>
                      <a:cubicBezTo>
                        <a:pt x="106" y="51"/>
                        <a:pt x="106" y="54"/>
                        <a:pt x="103" y="55"/>
                      </a:cubicBezTo>
                      <a:cubicBezTo>
                        <a:pt x="96" y="59"/>
                        <a:pt x="96" y="59"/>
                        <a:pt x="96" y="59"/>
                      </a:cubicBezTo>
                      <a:cubicBezTo>
                        <a:pt x="93" y="61"/>
                        <a:pt x="88" y="61"/>
                        <a:pt x="85" y="59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0" y="10"/>
                        <a:pt x="0" y="7"/>
                        <a:pt x="3" y="6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12" y="0"/>
                        <a:pt x="17" y="0"/>
                        <a:pt x="20" y="2"/>
                      </a:cubicBezTo>
                      <a:cubicBezTo>
                        <a:pt x="102" y="49"/>
                        <a:pt x="102" y="49"/>
                        <a:pt x="102" y="49"/>
                      </a:cubicBezTo>
                      <a:cubicBezTo>
                        <a:pt x="102" y="49"/>
                        <a:pt x="102" y="49"/>
                        <a:pt x="102" y="49"/>
                      </a:cubicBezTo>
                      <a:cubicBezTo>
                        <a:pt x="102" y="49"/>
                        <a:pt x="102" y="49"/>
                        <a:pt x="102" y="49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1" name="Freeform 151">
                  <a:extLst>
                    <a:ext uri="{FF2B5EF4-FFF2-40B4-BE49-F238E27FC236}">
                      <a16:creationId xmlns:a16="http://schemas.microsoft.com/office/drawing/2014/main" id="{DD65FA95-CF4D-9C33-4D46-5080682C96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381"/>
                  <a:ext cx="54" cy="32"/>
                </a:xfrm>
                <a:custGeom>
                  <a:avLst/>
                  <a:gdLst/>
                  <a:ahLst/>
                  <a:cxnLst>
                    <a:cxn ang="0">
                      <a:pos x="124" y="61"/>
                    </a:cxn>
                    <a:cxn ang="0">
                      <a:pos x="124" y="68"/>
                    </a:cxn>
                    <a:cxn ang="0">
                      <a:pos x="118" y="71"/>
                    </a:cxn>
                    <a:cxn ang="0">
                      <a:pos x="107" y="71"/>
                    </a:cxn>
                    <a:cxn ang="0">
                      <a:pos x="3" y="11"/>
                    </a:cxn>
                    <a:cxn ang="0">
                      <a:pos x="3" y="5"/>
                    </a:cxn>
                    <a:cxn ang="0">
                      <a:pos x="9" y="1"/>
                    </a:cxn>
                    <a:cxn ang="0">
                      <a:pos x="20" y="1"/>
                    </a:cxn>
                    <a:cxn ang="0">
                      <a:pos x="124" y="61"/>
                    </a:cxn>
                    <a:cxn ang="0">
                      <a:pos x="124" y="61"/>
                    </a:cxn>
                    <a:cxn ang="0">
                      <a:pos x="124" y="61"/>
                    </a:cxn>
                  </a:cxnLst>
                  <a:rect l="0" t="0" r="r" b="b"/>
                  <a:pathLst>
                    <a:path w="127" h="73">
                      <a:moveTo>
                        <a:pt x="124" y="61"/>
                      </a:moveTo>
                      <a:cubicBezTo>
                        <a:pt x="127" y="63"/>
                        <a:pt x="127" y="66"/>
                        <a:pt x="124" y="68"/>
                      </a:cubicBezTo>
                      <a:cubicBezTo>
                        <a:pt x="118" y="71"/>
                        <a:pt x="118" y="71"/>
                        <a:pt x="118" y="71"/>
                      </a:cubicBezTo>
                      <a:cubicBezTo>
                        <a:pt x="115" y="73"/>
                        <a:pt x="110" y="73"/>
                        <a:pt x="107" y="71"/>
                      </a:cubicBezTo>
                      <a:cubicBezTo>
                        <a:pt x="3" y="11"/>
                        <a:pt x="3" y="11"/>
                        <a:pt x="3" y="11"/>
                      </a:cubicBezTo>
                      <a:cubicBezTo>
                        <a:pt x="0" y="9"/>
                        <a:pt x="0" y="7"/>
                        <a:pt x="3" y="5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12" y="0"/>
                        <a:pt x="17" y="0"/>
                        <a:pt x="20" y="1"/>
                      </a:cubicBezTo>
                      <a:cubicBezTo>
                        <a:pt x="124" y="61"/>
                        <a:pt x="124" y="61"/>
                        <a:pt x="124" y="61"/>
                      </a:cubicBezTo>
                      <a:cubicBezTo>
                        <a:pt x="124" y="61"/>
                        <a:pt x="124" y="61"/>
                        <a:pt x="124" y="61"/>
                      </a:cubicBezTo>
                      <a:cubicBezTo>
                        <a:pt x="124" y="61"/>
                        <a:pt x="124" y="61"/>
                        <a:pt x="124" y="61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2" name="Freeform 152">
                  <a:extLst>
                    <a:ext uri="{FF2B5EF4-FFF2-40B4-BE49-F238E27FC236}">
                      <a16:creationId xmlns:a16="http://schemas.microsoft.com/office/drawing/2014/main" id="{69179209-BB39-BB92-D660-66254AFAE0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2" y="2431"/>
                  <a:ext cx="20" cy="11"/>
                </a:xfrm>
                <a:custGeom>
                  <a:avLst/>
                  <a:gdLst/>
                  <a:ahLst/>
                  <a:cxnLst>
                    <a:cxn ang="0">
                      <a:pos x="42" y="9"/>
                    </a:cxn>
                    <a:cxn ang="0">
                      <a:pos x="42" y="15"/>
                    </a:cxn>
                    <a:cxn ang="0">
                      <a:pos x="26" y="24"/>
                    </a:cxn>
                    <a:cxn ang="0">
                      <a:pos x="15" y="24"/>
                    </a:cxn>
                    <a:cxn ang="0">
                      <a:pos x="3" y="17"/>
                    </a:cxn>
                    <a:cxn ang="0">
                      <a:pos x="3" y="11"/>
                    </a:cxn>
                    <a:cxn ang="0">
                      <a:pos x="19" y="1"/>
                    </a:cxn>
                    <a:cxn ang="0">
                      <a:pos x="30" y="1"/>
                    </a:cxn>
                    <a:cxn ang="0">
                      <a:pos x="42" y="9"/>
                    </a:cxn>
                    <a:cxn ang="0">
                      <a:pos x="42" y="9"/>
                    </a:cxn>
                    <a:cxn ang="0">
                      <a:pos x="42" y="9"/>
                    </a:cxn>
                  </a:cxnLst>
                  <a:rect l="0" t="0" r="r" b="b"/>
                  <a:pathLst>
                    <a:path w="45" h="26">
                      <a:moveTo>
                        <a:pt x="42" y="9"/>
                      </a:moveTo>
                      <a:cubicBezTo>
                        <a:pt x="45" y="10"/>
                        <a:pt x="45" y="13"/>
                        <a:pt x="42" y="15"/>
                      </a:cubicBezTo>
                      <a:cubicBezTo>
                        <a:pt x="26" y="24"/>
                        <a:pt x="26" y="24"/>
                        <a:pt x="26" y="24"/>
                      </a:cubicBezTo>
                      <a:cubicBezTo>
                        <a:pt x="23" y="26"/>
                        <a:pt x="18" y="26"/>
                        <a:pt x="15" y="24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0" y="15"/>
                        <a:pt x="0" y="13"/>
                        <a:pt x="3" y="1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22" y="0"/>
                        <a:pt x="27" y="0"/>
                        <a:pt x="30" y="1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2" y="9"/>
                        <a:pt x="42" y="9"/>
                        <a:pt x="42" y="9"/>
                      </a:cubicBezTo>
                      <a:cubicBezTo>
                        <a:pt x="42" y="9"/>
                        <a:pt x="42" y="9"/>
                        <a:pt x="42" y="9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3" name="Freeform 153">
                  <a:extLst>
                    <a:ext uri="{FF2B5EF4-FFF2-40B4-BE49-F238E27FC236}">
                      <a16:creationId xmlns:a16="http://schemas.microsoft.com/office/drawing/2014/main" id="{796BB176-F3D8-2833-B7B4-76C832C7EA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376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62" y="10"/>
                    </a:cxn>
                    <a:cxn ang="0">
                      <a:pos x="62" y="17"/>
                    </a:cxn>
                    <a:cxn ang="0">
                      <a:pos x="29" y="36"/>
                    </a:cxn>
                    <a:cxn ang="0">
                      <a:pos x="18" y="36"/>
                    </a:cxn>
                    <a:cxn ang="0">
                      <a:pos x="3" y="27"/>
                    </a:cxn>
                    <a:cxn ang="0">
                      <a:pos x="3" y="21"/>
                    </a:cxn>
                    <a:cxn ang="0">
                      <a:pos x="36" y="2"/>
                    </a:cxn>
                    <a:cxn ang="0">
                      <a:pos x="47" y="2"/>
                    </a:cxn>
                    <a:cxn ang="0">
                      <a:pos x="62" y="10"/>
                    </a:cxn>
                    <a:cxn ang="0">
                      <a:pos x="62" y="10"/>
                    </a:cxn>
                    <a:cxn ang="0">
                      <a:pos x="62" y="10"/>
                    </a:cxn>
                  </a:cxnLst>
                  <a:rect l="0" t="0" r="r" b="b"/>
                  <a:pathLst>
                    <a:path w="65" h="38">
                      <a:moveTo>
                        <a:pt x="62" y="10"/>
                      </a:moveTo>
                      <a:cubicBezTo>
                        <a:pt x="65" y="12"/>
                        <a:pt x="65" y="15"/>
                        <a:pt x="62" y="17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6" y="38"/>
                        <a:pt x="21" y="38"/>
                        <a:pt x="18" y="36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0" y="26"/>
                        <a:pt x="0" y="23"/>
                        <a:pt x="3" y="21"/>
                      </a:cubicBezTo>
                      <a:cubicBezTo>
                        <a:pt x="36" y="2"/>
                        <a:pt x="36" y="2"/>
                        <a:pt x="36" y="2"/>
                      </a:cubicBezTo>
                      <a:cubicBezTo>
                        <a:pt x="39" y="0"/>
                        <a:pt x="44" y="0"/>
                        <a:pt x="47" y="2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4" name="Freeform 154">
                  <a:extLst>
                    <a:ext uri="{FF2B5EF4-FFF2-40B4-BE49-F238E27FC236}">
                      <a16:creationId xmlns:a16="http://schemas.microsoft.com/office/drawing/2014/main" id="{AD069675-980E-F7E3-A5A0-14BCE587A0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387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61" y="10"/>
                    </a:cxn>
                    <a:cxn ang="0">
                      <a:pos x="61" y="16"/>
                    </a:cxn>
                    <a:cxn ang="0">
                      <a:pos x="28" y="35"/>
                    </a:cxn>
                    <a:cxn ang="0">
                      <a:pos x="17" y="35"/>
                    </a:cxn>
                    <a:cxn ang="0">
                      <a:pos x="3" y="27"/>
                    </a:cxn>
                    <a:cxn ang="0">
                      <a:pos x="3" y="21"/>
                    </a:cxn>
                    <a:cxn ang="0">
                      <a:pos x="36" y="1"/>
                    </a:cxn>
                    <a:cxn ang="0">
                      <a:pos x="47" y="1"/>
                    </a:cxn>
                    <a:cxn ang="0">
                      <a:pos x="61" y="10"/>
                    </a:cxn>
                    <a:cxn ang="0">
                      <a:pos x="61" y="10"/>
                    </a:cxn>
                    <a:cxn ang="0">
                      <a:pos x="61" y="10"/>
                    </a:cxn>
                  </a:cxnLst>
                  <a:rect l="0" t="0" r="r" b="b"/>
                  <a:pathLst>
                    <a:path w="64" h="37">
                      <a:moveTo>
                        <a:pt x="61" y="10"/>
                      </a:moveTo>
                      <a:cubicBezTo>
                        <a:pt x="64" y="12"/>
                        <a:pt x="64" y="14"/>
                        <a:pt x="61" y="16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5" y="37"/>
                        <a:pt x="20" y="37"/>
                        <a:pt x="17" y="35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0" y="25"/>
                        <a:pt x="0" y="22"/>
                        <a:pt x="3" y="21"/>
                      </a:cubicBezTo>
                      <a:cubicBezTo>
                        <a:pt x="36" y="1"/>
                        <a:pt x="36" y="1"/>
                        <a:pt x="36" y="1"/>
                      </a:cubicBezTo>
                      <a:cubicBezTo>
                        <a:pt x="39" y="0"/>
                        <a:pt x="43" y="0"/>
                        <a:pt x="47" y="1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ubicBezTo>
                        <a:pt x="61" y="10"/>
                        <a:pt x="61" y="10"/>
                        <a:pt x="61" y="10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5" name="Freeform 155">
                  <a:extLst>
                    <a:ext uri="{FF2B5EF4-FFF2-40B4-BE49-F238E27FC236}">
                      <a16:creationId xmlns:a16="http://schemas.microsoft.com/office/drawing/2014/main" id="{0CCC650E-8F57-073C-55C7-6513D7F335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9" y="2437"/>
                  <a:ext cx="84" cy="49"/>
                </a:xfrm>
                <a:custGeom>
                  <a:avLst/>
                  <a:gdLst/>
                  <a:ahLst/>
                  <a:cxnLst>
                    <a:cxn ang="0">
                      <a:pos x="84" y="25"/>
                    </a:cxn>
                    <a:cxn ang="0">
                      <a:pos x="43" y="49"/>
                    </a:cxn>
                    <a:cxn ang="0">
                      <a:pos x="0" y="24"/>
                    </a:cxn>
                    <a:cxn ang="0">
                      <a:pos x="41" y="0"/>
                    </a:cxn>
                    <a:cxn ang="0">
                      <a:pos x="84" y="25"/>
                    </a:cxn>
                    <a:cxn ang="0">
                      <a:pos x="84" y="25"/>
                    </a:cxn>
                    <a:cxn ang="0">
                      <a:pos x="84" y="25"/>
                    </a:cxn>
                    <a:cxn ang="0">
                      <a:pos x="84" y="25"/>
                    </a:cxn>
                  </a:cxnLst>
                  <a:rect l="0" t="0" r="r" b="b"/>
                  <a:pathLst>
                    <a:path w="84" h="49">
                      <a:moveTo>
                        <a:pt x="84" y="25"/>
                      </a:moveTo>
                      <a:lnTo>
                        <a:pt x="43" y="49"/>
                      </a:lnTo>
                      <a:lnTo>
                        <a:pt x="0" y="24"/>
                      </a:lnTo>
                      <a:lnTo>
                        <a:pt x="41" y="0"/>
                      </a:lnTo>
                      <a:lnTo>
                        <a:pt x="84" y="25"/>
                      </a:lnTo>
                      <a:lnTo>
                        <a:pt x="84" y="25"/>
                      </a:lnTo>
                      <a:lnTo>
                        <a:pt x="84" y="25"/>
                      </a:lnTo>
                      <a:lnTo>
                        <a:pt x="84" y="25"/>
                      </a:ln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6" name="Freeform 156">
                  <a:extLst>
                    <a:ext uri="{FF2B5EF4-FFF2-40B4-BE49-F238E27FC236}">
                      <a16:creationId xmlns:a16="http://schemas.microsoft.com/office/drawing/2014/main" id="{C1649DA1-5CA3-A73F-73D0-2403EFF944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8" y="2478"/>
                  <a:ext cx="42" cy="24"/>
                </a:xfrm>
                <a:custGeom>
                  <a:avLst/>
                  <a:gdLst/>
                  <a:ahLst/>
                  <a:cxnLst>
                    <a:cxn ang="0">
                      <a:pos x="42" y="11"/>
                    </a:cxn>
                    <a:cxn ang="0">
                      <a:pos x="19" y="24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42" y="11"/>
                    </a:cxn>
                    <a:cxn ang="0">
                      <a:pos x="42" y="11"/>
                    </a:cxn>
                    <a:cxn ang="0">
                      <a:pos x="42" y="11"/>
                    </a:cxn>
                    <a:cxn ang="0">
                      <a:pos x="42" y="11"/>
                    </a:cxn>
                  </a:cxnLst>
                  <a:rect l="0" t="0" r="r" b="b"/>
                  <a:pathLst>
                    <a:path w="42" h="24">
                      <a:moveTo>
                        <a:pt x="42" y="11"/>
                      </a:moveTo>
                      <a:lnTo>
                        <a:pt x="19" y="24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42" y="11"/>
                      </a:lnTo>
                      <a:lnTo>
                        <a:pt x="42" y="11"/>
                      </a:lnTo>
                      <a:lnTo>
                        <a:pt x="42" y="11"/>
                      </a:lnTo>
                      <a:lnTo>
                        <a:pt x="42" y="11"/>
                      </a:ln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7" name="Freeform 157">
                  <a:extLst>
                    <a:ext uri="{FF2B5EF4-FFF2-40B4-BE49-F238E27FC236}">
                      <a16:creationId xmlns:a16="http://schemas.microsoft.com/office/drawing/2014/main" id="{94874E05-EB66-4AF2-56E0-83D539933E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309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5"/>
                    </a:cxn>
                    <a:cxn ang="0">
                      <a:pos x="0" y="18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5"/>
                      </a:lnTo>
                      <a:lnTo>
                        <a:pt x="0" y="18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8" name="Freeform 158">
                  <a:extLst>
                    <a:ext uri="{FF2B5EF4-FFF2-40B4-BE49-F238E27FC236}">
                      <a16:creationId xmlns:a16="http://schemas.microsoft.com/office/drawing/2014/main" id="{C7F980CA-BF1F-4B3C-2A73-E58A9CA990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5" y="2320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3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</a:cxnLst>
                  <a:rect l="0" t="0" r="r" b="b"/>
                  <a:pathLst>
                    <a:path w="4" h="7">
                      <a:moveTo>
                        <a:pt x="4" y="3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9" name="Freeform 159">
                  <a:extLst>
                    <a:ext uri="{FF2B5EF4-FFF2-40B4-BE49-F238E27FC236}">
                      <a16:creationId xmlns:a16="http://schemas.microsoft.com/office/drawing/2014/main" id="{0BEEF398-4A1B-A2CC-4E9B-E7CC4FD002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5" y="2306"/>
                  <a:ext cx="28" cy="17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7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7">
                      <a:moveTo>
                        <a:pt x="28" y="3"/>
                      </a:moveTo>
                      <a:lnTo>
                        <a:pt x="4" y="17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0" name="Freeform 160">
                  <a:extLst>
                    <a:ext uri="{FF2B5EF4-FFF2-40B4-BE49-F238E27FC236}">
                      <a16:creationId xmlns:a16="http://schemas.microsoft.com/office/drawing/2014/main" id="{3696BE26-5A9B-444F-1880-26BD7CF5E6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313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5"/>
                    </a:cxn>
                    <a:cxn ang="0">
                      <a:pos x="0" y="18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5"/>
                      </a:lnTo>
                      <a:lnTo>
                        <a:pt x="0" y="18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1" name="Freeform 161">
                  <a:extLst>
                    <a:ext uri="{FF2B5EF4-FFF2-40B4-BE49-F238E27FC236}">
                      <a16:creationId xmlns:a16="http://schemas.microsoft.com/office/drawing/2014/main" id="{23E0F775-325B-E244-8523-31EFD86FCA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2" y="2324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3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</a:cxnLst>
                  <a:rect l="0" t="0" r="r" b="b"/>
                  <a:pathLst>
                    <a:path w="4" h="7">
                      <a:moveTo>
                        <a:pt x="4" y="3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2" name="Freeform 162">
                  <a:extLst>
                    <a:ext uri="{FF2B5EF4-FFF2-40B4-BE49-F238E27FC236}">
                      <a16:creationId xmlns:a16="http://schemas.microsoft.com/office/drawing/2014/main" id="{070EFC1C-A162-B7F2-4077-F326745954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2" y="2311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2"/>
                    </a:cxn>
                    <a:cxn ang="0">
                      <a:pos x="4" y="16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8" y="2"/>
                    </a:cxn>
                    <a:cxn ang="0">
                      <a:pos x="28" y="2"/>
                    </a:cxn>
                    <a:cxn ang="0">
                      <a:pos x="28" y="2"/>
                    </a:cxn>
                    <a:cxn ang="0">
                      <a:pos x="28" y="2"/>
                    </a:cxn>
                  </a:cxnLst>
                  <a:rect l="0" t="0" r="r" b="b"/>
                  <a:pathLst>
                    <a:path w="28" h="16">
                      <a:moveTo>
                        <a:pt x="28" y="2"/>
                      </a:moveTo>
                      <a:lnTo>
                        <a:pt x="4" y="16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3" name="Freeform 163">
                  <a:extLst>
                    <a:ext uri="{FF2B5EF4-FFF2-40B4-BE49-F238E27FC236}">
                      <a16:creationId xmlns:a16="http://schemas.microsoft.com/office/drawing/2014/main" id="{ECB37D7B-4C3F-2AD4-2066-AFCEB8CE5A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3" y="2317"/>
                  <a:ext cx="23" cy="19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9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9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9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4" name="Freeform 164">
                  <a:extLst>
                    <a:ext uri="{FF2B5EF4-FFF2-40B4-BE49-F238E27FC236}">
                      <a16:creationId xmlns:a16="http://schemas.microsoft.com/office/drawing/2014/main" id="{A4383FE0-A314-B803-4B68-C384706F37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" y="2328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8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8">
                      <a:moveTo>
                        <a:pt x="4" y="2"/>
                      </a:moveTo>
                      <a:lnTo>
                        <a:pt x="4" y="8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5" name="Freeform 165">
                  <a:extLst>
                    <a:ext uri="{FF2B5EF4-FFF2-40B4-BE49-F238E27FC236}">
                      <a16:creationId xmlns:a16="http://schemas.microsoft.com/office/drawing/2014/main" id="{7B32F3ED-5F04-96AE-CB85-D79E673781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" y="2315"/>
                  <a:ext cx="27" cy="15"/>
                </a:xfrm>
                <a:custGeom>
                  <a:avLst/>
                  <a:gdLst/>
                  <a:ahLst/>
                  <a:cxnLst>
                    <a:cxn ang="0">
                      <a:pos x="27" y="2"/>
                    </a:cxn>
                    <a:cxn ang="0">
                      <a:pos x="4" y="15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</a:cxnLst>
                  <a:rect l="0" t="0" r="r" b="b"/>
                  <a:pathLst>
                    <a:path w="27" h="15">
                      <a:moveTo>
                        <a:pt x="27" y="2"/>
                      </a:moveTo>
                      <a:lnTo>
                        <a:pt x="4" y="15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6" name="Freeform 166">
                  <a:extLst>
                    <a:ext uri="{FF2B5EF4-FFF2-40B4-BE49-F238E27FC236}">
                      <a16:creationId xmlns:a16="http://schemas.microsoft.com/office/drawing/2014/main" id="{DE93D7F4-BB86-AAD0-6CE6-83264A7AF7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0" y="2321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7" name="Freeform 167">
                  <a:extLst>
                    <a:ext uri="{FF2B5EF4-FFF2-40B4-BE49-F238E27FC236}">
                      <a16:creationId xmlns:a16="http://schemas.microsoft.com/office/drawing/2014/main" id="{E5C6BB25-A42D-0883-41A5-A94F49DC62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332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5" h="7">
                      <a:moveTo>
                        <a:pt x="5" y="3"/>
                      </a:moveTo>
                      <a:lnTo>
                        <a:pt x="5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8" name="Freeform 168">
                  <a:extLst>
                    <a:ext uri="{FF2B5EF4-FFF2-40B4-BE49-F238E27FC236}">
                      <a16:creationId xmlns:a16="http://schemas.microsoft.com/office/drawing/2014/main" id="{CC5FF98B-DAC9-8FC0-2ABE-C63056853A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318"/>
                  <a:ext cx="28" cy="17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7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7">
                      <a:moveTo>
                        <a:pt x="28" y="3"/>
                      </a:moveTo>
                      <a:lnTo>
                        <a:pt x="5" y="17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9" name="Freeform 169">
                  <a:extLst>
                    <a:ext uri="{FF2B5EF4-FFF2-40B4-BE49-F238E27FC236}">
                      <a16:creationId xmlns:a16="http://schemas.microsoft.com/office/drawing/2014/main" id="{5AA8555A-B9F1-7F50-4682-D12572F939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7" y="2325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0" name="Freeform 170">
                  <a:extLst>
                    <a:ext uri="{FF2B5EF4-FFF2-40B4-BE49-F238E27FC236}">
                      <a16:creationId xmlns:a16="http://schemas.microsoft.com/office/drawing/2014/main" id="{556D0AC2-2AC4-494B-E753-20CD2CF027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3" y="2336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3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</a:cxnLst>
                  <a:rect l="0" t="0" r="r" b="b"/>
                  <a:pathLst>
                    <a:path w="4" h="7">
                      <a:moveTo>
                        <a:pt x="4" y="3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1" name="Freeform 171">
                  <a:extLst>
                    <a:ext uri="{FF2B5EF4-FFF2-40B4-BE49-F238E27FC236}">
                      <a16:creationId xmlns:a16="http://schemas.microsoft.com/office/drawing/2014/main" id="{008CB081-20DF-C1BC-56C8-EA26C84CF1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3" y="2323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2"/>
                    </a:cxn>
                    <a:cxn ang="0">
                      <a:pos x="4" y="16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</a:cxnLst>
                  <a:rect l="0" t="0" r="r" b="b"/>
                  <a:pathLst>
                    <a:path w="27" h="16">
                      <a:moveTo>
                        <a:pt x="27" y="2"/>
                      </a:moveTo>
                      <a:lnTo>
                        <a:pt x="4" y="16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2" name="Freeform 172">
                  <a:extLst>
                    <a:ext uri="{FF2B5EF4-FFF2-40B4-BE49-F238E27FC236}">
                      <a16:creationId xmlns:a16="http://schemas.microsoft.com/office/drawing/2014/main" id="{E2707629-2CF4-8150-21BB-0C9BB95DE6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4" y="2329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3" name="Freeform 173">
                  <a:extLst>
                    <a:ext uri="{FF2B5EF4-FFF2-40B4-BE49-F238E27FC236}">
                      <a16:creationId xmlns:a16="http://schemas.microsoft.com/office/drawing/2014/main" id="{E670DF3E-A439-2CD9-0E5A-06F4A25C7F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340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4" name="Freeform 174">
                  <a:extLst>
                    <a:ext uri="{FF2B5EF4-FFF2-40B4-BE49-F238E27FC236}">
                      <a16:creationId xmlns:a16="http://schemas.microsoft.com/office/drawing/2014/main" id="{4C69F711-48AD-2A52-AEE8-5FF4E62BD0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327"/>
                  <a:ext cx="27" cy="15"/>
                </a:xfrm>
                <a:custGeom>
                  <a:avLst/>
                  <a:gdLst/>
                  <a:ahLst/>
                  <a:cxnLst>
                    <a:cxn ang="0">
                      <a:pos x="27" y="2"/>
                    </a:cxn>
                    <a:cxn ang="0">
                      <a:pos x="4" y="15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</a:cxnLst>
                  <a:rect l="0" t="0" r="r" b="b"/>
                  <a:pathLst>
                    <a:path w="27" h="15">
                      <a:moveTo>
                        <a:pt x="27" y="2"/>
                      </a:moveTo>
                      <a:lnTo>
                        <a:pt x="4" y="15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5" name="Freeform 175">
                  <a:extLst>
                    <a:ext uri="{FF2B5EF4-FFF2-40B4-BE49-F238E27FC236}">
                      <a16:creationId xmlns:a16="http://schemas.microsoft.com/office/drawing/2014/main" id="{A7523E5E-752B-628B-7A5F-4B80DFDCE9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1" y="2333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6" name="Freeform 176">
                  <a:extLst>
                    <a:ext uri="{FF2B5EF4-FFF2-40B4-BE49-F238E27FC236}">
                      <a16:creationId xmlns:a16="http://schemas.microsoft.com/office/drawing/2014/main" id="{55016703-89F9-0431-1B3F-9453ED11D2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6" y="2344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5" h="7">
                      <a:moveTo>
                        <a:pt x="5" y="3"/>
                      </a:moveTo>
                      <a:lnTo>
                        <a:pt x="5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7" name="Freeform 177">
                  <a:extLst>
                    <a:ext uri="{FF2B5EF4-FFF2-40B4-BE49-F238E27FC236}">
                      <a16:creationId xmlns:a16="http://schemas.microsoft.com/office/drawing/2014/main" id="{03156F27-8F1E-6A71-AB5E-DC8028ACE3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6" y="2330"/>
                  <a:ext cx="28" cy="17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7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7">
                      <a:moveTo>
                        <a:pt x="28" y="3"/>
                      </a:moveTo>
                      <a:lnTo>
                        <a:pt x="5" y="17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8" name="Freeform 178">
                  <a:extLst>
                    <a:ext uri="{FF2B5EF4-FFF2-40B4-BE49-F238E27FC236}">
                      <a16:creationId xmlns:a16="http://schemas.microsoft.com/office/drawing/2014/main" id="{20ADF69C-0067-1DB8-D291-ECD0A76D5E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8" y="2337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9" name="Freeform 179">
                  <a:extLst>
                    <a:ext uri="{FF2B5EF4-FFF2-40B4-BE49-F238E27FC236}">
                      <a16:creationId xmlns:a16="http://schemas.microsoft.com/office/drawing/2014/main" id="{C441F0D8-F71F-38FE-1DAC-2224A8BBA2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3" y="2348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5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5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0" name="Freeform 180">
                  <a:extLst>
                    <a:ext uri="{FF2B5EF4-FFF2-40B4-BE49-F238E27FC236}">
                      <a16:creationId xmlns:a16="http://schemas.microsoft.com/office/drawing/2014/main" id="{A9DFAC34-AB85-E17D-ECB4-D3174F32A2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3" y="2334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1" name="Freeform 181">
                  <a:extLst>
                    <a:ext uri="{FF2B5EF4-FFF2-40B4-BE49-F238E27FC236}">
                      <a16:creationId xmlns:a16="http://schemas.microsoft.com/office/drawing/2014/main" id="{D19482CD-6356-4C4C-3836-BD7B498BA1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4" y="2341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2" name="Freeform 182">
                  <a:extLst>
                    <a:ext uri="{FF2B5EF4-FFF2-40B4-BE49-F238E27FC236}">
                      <a16:creationId xmlns:a16="http://schemas.microsoft.com/office/drawing/2014/main" id="{5BFFC96C-F0BE-139C-65C4-F7787543B1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0" y="2352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3" name="Freeform 183">
                  <a:extLst>
                    <a:ext uri="{FF2B5EF4-FFF2-40B4-BE49-F238E27FC236}">
                      <a16:creationId xmlns:a16="http://schemas.microsoft.com/office/drawing/2014/main" id="{47E62748-6C96-1C4C-60FD-A185F0952C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0" y="2339"/>
                  <a:ext cx="28" cy="15"/>
                </a:xfrm>
                <a:custGeom>
                  <a:avLst/>
                  <a:gdLst/>
                  <a:ahLst/>
                  <a:cxnLst>
                    <a:cxn ang="0">
                      <a:pos x="28" y="2"/>
                    </a:cxn>
                    <a:cxn ang="0">
                      <a:pos x="4" y="15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8" y="2"/>
                    </a:cxn>
                    <a:cxn ang="0">
                      <a:pos x="28" y="2"/>
                    </a:cxn>
                    <a:cxn ang="0">
                      <a:pos x="28" y="2"/>
                    </a:cxn>
                    <a:cxn ang="0">
                      <a:pos x="28" y="2"/>
                    </a:cxn>
                  </a:cxnLst>
                  <a:rect l="0" t="0" r="r" b="b"/>
                  <a:pathLst>
                    <a:path w="28" h="15">
                      <a:moveTo>
                        <a:pt x="28" y="2"/>
                      </a:moveTo>
                      <a:lnTo>
                        <a:pt x="4" y="15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4" name="Freeform 184">
                  <a:extLst>
                    <a:ext uri="{FF2B5EF4-FFF2-40B4-BE49-F238E27FC236}">
                      <a16:creationId xmlns:a16="http://schemas.microsoft.com/office/drawing/2014/main" id="{F6698D69-68F1-92DD-C91D-2AED9ED8AD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1" y="2345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5"/>
                    </a:cxn>
                    <a:cxn ang="0">
                      <a:pos x="0" y="18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5"/>
                      </a:lnTo>
                      <a:lnTo>
                        <a:pt x="0" y="18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5" name="Freeform 185">
                  <a:extLst>
                    <a:ext uri="{FF2B5EF4-FFF2-40B4-BE49-F238E27FC236}">
                      <a16:creationId xmlns:a16="http://schemas.microsoft.com/office/drawing/2014/main" id="{3A5B59BA-197C-8E72-C2F7-57A0FF80BE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356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3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</a:cxnLst>
                  <a:rect l="0" t="0" r="r" b="b"/>
                  <a:pathLst>
                    <a:path w="4" h="7">
                      <a:moveTo>
                        <a:pt x="4" y="3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6" name="Freeform 186">
                  <a:extLst>
                    <a:ext uri="{FF2B5EF4-FFF2-40B4-BE49-F238E27FC236}">
                      <a16:creationId xmlns:a16="http://schemas.microsoft.com/office/drawing/2014/main" id="{297C6A47-5160-580D-1390-35A5CD1600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342"/>
                  <a:ext cx="28" cy="17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7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7">
                      <a:moveTo>
                        <a:pt x="28" y="3"/>
                      </a:moveTo>
                      <a:lnTo>
                        <a:pt x="4" y="17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7" name="Freeform 187">
                  <a:extLst>
                    <a:ext uri="{FF2B5EF4-FFF2-40B4-BE49-F238E27FC236}">
                      <a16:creationId xmlns:a16="http://schemas.microsoft.com/office/drawing/2014/main" id="{C6C6073D-7BED-835B-0E87-634A6D5CC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8" y="2349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8" name="Freeform 188">
                  <a:extLst>
                    <a:ext uri="{FF2B5EF4-FFF2-40B4-BE49-F238E27FC236}">
                      <a16:creationId xmlns:a16="http://schemas.microsoft.com/office/drawing/2014/main" id="{5C1DE047-3A32-6BA8-065F-3905E43210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" y="2360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9" name="Freeform 189">
                  <a:extLst>
                    <a:ext uri="{FF2B5EF4-FFF2-40B4-BE49-F238E27FC236}">
                      <a16:creationId xmlns:a16="http://schemas.microsoft.com/office/drawing/2014/main" id="{8D717331-89CF-D066-E0D4-AE7D4BE01B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" y="2346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0" name="Freeform 190">
                  <a:extLst>
                    <a:ext uri="{FF2B5EF4-FFF2-40B4-BE49-F238E27FC236}">
                      <a16:creationId xmlns:a16="http://schemas.microsoft.com/office/drawing/2014/main" id="{71DCFECB-221E-1C19-E0A2-8432463CC5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5" y="2353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1" name="Freeform 191">
                  <a:extLst>
                    <a:ext uri="{FF2B5EF4-FFF2-40B4-BE49-F238E27FC236}">
                      <a16:creationId xmlns:a16="http://schemas.microsoft.com/office/drawing/2014/main" id="{C15C1CC3-FA95-C076-D741-C09B81145D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1" y="2364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2" name="Freeform 192">
                  <a:extLst>
                    <a:ext uri="{FF2B5EF4-FFF2-40B4-BE49-F238E27FC236}">
                      <a16:creationId xmlns:a16="http://schemas.microsoft.com/office/drawing/2014/main" id="{AE5A2DC7-4864-1728-0381-1EA422482D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1" y="2350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3" name="Freeform 193">
                  <a:extLst>
                    <a:ext uri="{FF2B5EF4-FFF2-40B4-BE49-F238E27FC236}">
                      <a16:creationId xmlns:a16="http://schemas.microsoft.com/office/drawing/2014/main" id="{0E6588CE-5D57-4EBC-770C-0439B9123E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2" y="2357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4" name="Freeform 194">
                  <a:extLst>
                    <a:ext uri="{FF2B5EF4-FFF2-40B4-BE49-F238E27FC236}">
                      <a16:creationId xmlns:a16="http://schemas.microsoft.com/office/drawing/2014/main" id="{8FE41ED3-D53B-5028-B5D9-02114DE6B6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8" y="2368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5" name="Freeform 195">
                  <a:extLst>
                    <a:ext uri="{FF2B5EF4-FFF2-40B4-BE49-F238E27FC236}">
                      <a16:creationId xmlns:a16="http://schemas.microsoft.com/office/drawing/2014/main" id="{22915F74-0283-0271-5F02-C6CE5AB83F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18" y="2354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6" name="Freeform 196">
                  <a:extLst>
                    <a:ext uri="{FF2B5EF4-FFF2-40B4-BE49-F238E27FC236}">
                      <a16:creationId xmlns:a16="http://schemas.microsoft.com/office/drawing/2014/main" id="{30E3ED98-6F34-202F-EC8F-A40300F3D9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9" y="2361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7" name="Freeform 197">
                  <a:extLst>
                    <a:ext uri="{FF2B5EF4-FFF2-40B4-BE49-F238E27FC236}">
                      <a16:creationId xmlns:a16="http://schemas.microsoft.com/office/drawing/2014/main" id="{34D7A55E-676A-E098-23CB-C5B65FD403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5" y="2372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8" name="Freeform 198">
                  <a:extLst>
                    <a:ext uri="{FF2B5EF4-FFF2-40B4-BE49-F238E27FC236}">
                      <a16:creationId xmlns:a16="http://schemas.microsoft.com/office/drawing/2014/main" id="{E0AD496E-229B-1EDB-BF6C-40682BEBBB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5" y="2358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9" name="Freeform 199">
                  <a:extLst>
                    <a:ext uri="{FF2B5EF4-FFF2-40B4-BE49-F238E27FC236}">
                      <a16:creationId xmlns:a16="http://schemas.microsoft.com/office/drawing/2014/main" id="{47CEB387-EC9A-7D87-0119-4AEE6FC306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6" y="2365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0" name="Freeform 200">
                  <a:extLst>
                    <a:ext uri="{FF2B5EF4-FFF2-40B4-BE49-F238E27FC236}">
                      <a16:creationId xmlns:a16="http://schemas.microsoft.com/office/drawing/2014/main" id="{280F715C-2E41-F8CC-AF70-B930CCEACF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2" y="2376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1" name="Freeform 201">
                  <a:extLst>
                    <a:ext uri="{FF2B5EF4-FFF2-40B4-BE49-F238E27FC236}">
                      <a16:creationId xmlns:a16="http://schemas.microsoft.com/office/drawing/2014/main" id="{D5CAAE40-34FF-7880-4D5A-FE45C523BF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2" y="2362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2" name="Freeform 202">
                  <a:extLst>
                    <a:ext uri="{FF2B5EF4-FFF2-40B4-BE49-F238E27FC236}">
                      <a16:creationId xmlns:a16="http://schemas.microsoft.com/office/drawing/2014/main" id="{3EEA9C9A-667B-F4BE-2DA1-AA0917F07D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43" y="2369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3" name="Freeform 203">
                  <a:extLst>
                    <a:ext uri="{FF2B5EF4-FFF2-40B4-BE49-F238E27FC236}">
                      <a16:creationId xmlns:a16="http://schemas.microsoft.com/office/drawing/2014/main" id="{E93B4619-126B-860C-3CCB-A7F245946F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9" y="2380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4" name="Freeform 204">
                  <a:extLst>
                    <a:ext uri="{FF2B5EF4-FFF2-40B4-BE49-F238E27FC236}">
                      <a16:creationId xmlns:a16="http://schemas.microsoft.com/office/drawing/2014/main" id="{2A8E26E6-BF7E-41DA-3ED3-EBC3F66B97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9" y="2366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5" name="Freeform 205">
                  <a:extLst>
                    <a:ext uri="{FF2B5EF4-FFF2-40B4-BE49-F238E27FC236}">
                      <a16:creationId xmlns:a16="http://schemas.microsoft.com/office/drawing/2014/main" id="{675D9737-10D9-54F6-89AD-129894112E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0" y="2373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6" name="Freeform 206">
                  <a:extLst>
                    <a:ext uri="{FF2B5EF4-FFF2-40B4-BE49-F238E27FC236}">
                      <a16:creationId xmlns:a16="http://schemas.microsoft.com/office/drawing/2014/main" id="{F363C43E-A679-E99E-90BF-3CFD50E8C9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45" y="2384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5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5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7" name="Freeform 207">
                  <a:extLst>
                    <a:ext uri="{FF2B5EF4-FFF2-40B4-BE49-F238E27FC236}">
                      <a16:creationId xmlns:a16="http://schemas.microsoft.com/office/drawing/2014/main" id="{03A4CD70-F90F-3172-DBFF-86558C635F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45" y="2370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8" name="Freeform 208">
                  <a:extLst>
                    <a:ext uri="{FF2B5EF4-FFF2-40B4-BE49-F238E27FC236}">
                      <a16:creationId xmlns:a16="http://schemas.microsoft.com/office/drawing/2014/main" id="{407F1F32-4480-22CA-7068-FA1E0B1803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7" y="2377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9" name="Freeform 209">
                  <a:extLst>
                    <a:ext uri="{FF2B5EF4-FFF2-40B4-BE49-F238E27FC236}">
                      <a16:creationId xmlns:a16="http://schemas.microsoft.com/office/drawing/2014/main" id="{ECB44525-442F-113A-AD30-38834F4FCF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2" y="2388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5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5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0" name="Freeform 210">
                  <a:extLst>
                    <a:ext uri="{FF2B5EF4-FFF2-40B4-BE49-F238E27FC236}">
                      <a16:creationId xmlns:a16="http://schemas.microsoft.com/office/drawing/2014/main" id="{05429624-2F18-B8BE-C2A1-216584E29A2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2" y="2374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1" name="Freeform 211">
                  <a:extLst>
                    <a:ext uri="{FF2B5EF4-FFF2-40B4-BE49-F238E27FC236}">
                      <a16:creationId xmlns:a16="http://schemas.microsoft.com/office/drawing/2014/main" id="{7943FC45-E84B-BA70-9A66-6A1A7CBDB6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3" y="2381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2" name="Freeform 212">
                  <a:extLst>
                    <a:ext uri="{FF2B5EF4-FFF2-40B4-BE49-F238E27FC236}">
                      <a16:creationId xmlns:a16="http://schemas.microsoft.com/office/drawing/2014/main" id="{F47F29F1-9A19-0978-6683-D229CB64B7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9" y="2392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3" name="Freeform 213">
                  <a:extLst>
                    <a:ext uri="{FF2B5EF4-FFF2-40B4-BE49-F238E27FC236}">
                      <a16:creationId xmlns:a16="http://schemas.microsoft.com/office/drawing/2014/main" id="{D666096F-44DD-AD5A-8513-C8C82114C4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9" y="2378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4" name="Freeform 214">
                  <a:extLst>
                    <a:ext uri="{FF2B5EF4-FFF2-40B4-BE49-F238E27FC236}">
                      <a16:creationId xmlns:a16="http://schemas.microsoft.com/office/drawing/2014/main" id="{643E3119-AFA3-7EEE-72F6-F81F3337A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0" y="2385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5" name="Freeform 215">
                  <a:extLst>
                    <a:ext uri="{FF2B5EF4-FFF2-40B4-BE49-F238E27FC236}">
                      <a16:creationId xmlns:a16="http://schemas.microsoft.com/office/drawing/2014/main" id="{4CE4149B-D3C1-CDF7-8938-E8AA00DD99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6" y="2396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6" name="Freeform 216">
                  <a:extLst>
                    <a:ext uri="{FF2B5EF4-FFF2-40B4-BE49-F238E27FC236}">
                      <a16:creationId xmlns:a16="http://schemas.microsoft.com/office/drawing/2014/main" id="{83EE4F7E-B5B2-0DC2-DE8E-0444B87C4F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6" y="2382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7" name="Freeform 217">
                  <a:extLst>
                    <a:ext uri="{FF2B5EF4-FFF2-40B4-BE49-F238E27FC236}">
                      <a16:creationId xmlns:a16="http://schemas.microsoft.com/office/drawing/2014/main" id="{A64384EC-195A-C710-9678-3341B49B39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8" y="2389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8" name="Freeform 218">
                  <a:extLst>
                    <a:ext uri="{FF2B5EF4-FFF2-40B4-BE49-F238E27FC236}">
                      <a16:creationId xmlns:a16="http://schemas.microsoft.com/office/drawing/2014/main" id="{56A76611-4F42-BFD2-A202-3CC26D91A8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3" y="2400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5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5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9" name="Freeform 219">
                  <a:extLst>
                    <a:ext uri="{FF2B5EF4-FFF2-40B4-BE49-F238E27FC236}">
                      <a16:creationId xmlns:a16="http://schemas.microsoft.com/office/drawing/2014/main" id="{5A6605AD-8C66-F2CD-7A13-7F264C20BD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3" y="2386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0" name="Freeform 220">
                  <a:extLst>
                    <a:ext uri="{FF2B5EF4-FFF2-40B4-BE49-F238E27FC236}">
                      <a16:creationId xmlns:a16="http://schemas.microsoft.com/office/drawing/2014/main" id="{B8E4EABD-BDD4-84D8-9FE9-A368997761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5" y="2393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5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5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1" name="Freeform 221">
                  <a:extLst>
                    <a:ext uri="{FF2B5EF4-FFF2-40B4-BE49-F238E27FC236}">
                      <a16:creationId xmlns:a16="http://schemas.microsoft.com/office/drawing/2014/main" id="{A19E5FBB-1C0B-F833-D252-065683E428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0" y="2404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5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5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2" name="Freeform 222">
                  <a:extLst>
                    <a:ext uri="{FF2B5EF4-FFF2-40B4-BE49-F238E27FC236}">
                      <a16:creationId xmlns:a16="http://schemas.microsoft.com/office/drawing/2014/main" id="{FFAEEF6E-CE95-2DA1-5A9C-D8D9D22409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0" y="2390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3" name="Freeform 223">
                  <a:extLst>
                    <a:ext uri="{FF2B5EF4-FFF2-40B4-BE49-F238E27FC236}">
                      <a16:creationId xmlns:a16="http://schemas.microsoft.com/office/drawing/2014/main" id="{4B8113EB-C7F7-8C2E-32FE-862879BCC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1" y="2397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4" name="Freeform 224">
                  <a:extLst>
                    <a:ext uri="{FF2B5EF4-FFF2-40B4-BE49-F238E27FC236}">
                      <a16:creationId xmlns:a16="http://schemas.microsoft.com/office/drawing/2014/main" id="{FDDB5747-12A0-060F-862B-3BC8058830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7" y="2408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5" name="Freeform 225">
                  <a:extLst>
                    <a:ext uri="{FF2B5EF4-FFF2-40B4-BE49-F238E27FC236}">
                      <a16:creationId xmlns:a16="http://schemas.microsoft.com/office/drawing/2014/main" id="{D029B282-D3DF-40B0-34BD-4D779A132F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7" y="2394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6" name="Freeform 226">
                  <a:extLst>
                    <a:ext uri="{FF2B5EF4-FFF2-40B4-BE49-F238E27FC236}">
                      <a16:creationId xmlns:a16="http://schemas.microsoft.com/office/drawing/2014/main" id="{3323D142-3226-4C2F-75FE-CC2D44E3DB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" y="2401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7" name="Freeform 227">
                  <a:extLst>
                    <a:ext uri="{FF2B5EF4-FFF2-40B4-BE49-F238E27FC236}">
                      <a16:creationId xmlns:a16="http://schemas.microsoft.com/office/drawing/2014/main" id="{7C899AE1-6958-8C95-7044-A54D2DAA1D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4" y="2412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8" name="Freeform 228">
                  <a:extLst>
                    <a:ext uri="{FF2B5EF4-FFF2-40B4-BE49-F238E27FC236}">
                      <a16:creationId xmlns:a16="http://schemas.microsoft.com/office/drawing/2014/main" id="{05F9E9C9-8484-0579-A703-70AB7CE13F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4" y="2398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9" name="Freeform 229">
                  <a:extLst>
                    <a:ext uri="{FF2B5EF4-FFF2-40B4-BE49-F238E27FC236}">
                      <a16:creationId xmlns:a16="http://schemas.microsoft.com/office/drawing/2014/main" id="{233AD627-16A3-B984-7F70-10B5E2477C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5" y="2404"/>
                  <a:ext cx="23" cy="19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6"/>
                    </a:cxn>
                    <a:cxn ang="0">
                      <a:pos x="0" y="19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9">
                      <a:moveTo>
                        <a:pt x="23" y="0"/>
                      </a:moveTo>
                      <a:lnTo>
                        <a:pt x="23" y="6"/>
                      </a:lnTo>
                      <a:lnTo>
                        <a:pt x="0" y="19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0" name="Freeform 230">
                  <a:extLst>
                    <a:ext uri="{FF2B5EF4-FFF2-40B4-BE49-F238E27FC236}">
                      <a16:creationId xmlns:a16="http://schemas.microsoft.com/office/drawing/2014/main" id="{BBC65327-083A-9D90-2F20-97C3A42E1E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1" y="2416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1" name="Freeform 231">
                  <a:extLst>
                    <a:ext uri="{FF2B5EF4-FFF2-40B4-BE49-F238E27FC236}">
                      <a16:creationId xmlns:a16="http://schemas.microsoft.com/office/drawing/2014/main" id="{7846175D-964F-589E-AC15-4952831BF2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1" y="2402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2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  <a:cxn ang="0">
                      <a:pos x="27" y="2"/>
                    </a:cxn>
                  </a:cxnLst>
                  <a:rect l="0" t="0" r="r" b="b"/>
                  <a:pathLst>
                    <a:path w="27" h="16">
                      <a:moveTo>
                        <a:pt x="27" y="2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lnTo>
                        <a:pt x="27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2" name="Freeform 232">
                  <a:extLst>
                    <a:ext uri="{FF2B5EF4-FFF2-40B4-BE49-F238E27FC236}">
                      <a16:creationId xmlns:a16="http://schemas.microsoft.com/office/drawing/2014/main" id="{9CC6A09D-D1BC-7AFE-4BED-7E13C4DD42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2" y="2409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3" name="Freeform 233">
                  <a:extLst>
                    <a:ext uri="{FF2B5EF4-FFF2-40B4-BE49-F238E27FC236}">
                      <a16:creationId xmlns:a16="http://schemas.microsoft.com/office/drawing/2014/main" id="{F42F571C-1647-4A20-5E95-33838A6073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8" y="2419"/>
                  <a:ext cx="4" cy="8"/>
                </a:xfrm>
                <a:custGeom>
                  <a:avLst/>
                  <a:gdLst/>
                  <a:ahLst/>
                  <a:cxnLst>
                    <a:cxn ang="0">
                      <a:pos x="4" y="3"/>
                    </a:cxn>
                    <a:cxn ang="0">
                      <a:pos x="4" y="8"/>
                    </a:cxn>
                    <a:cxn ang="0">
                      <a:pos x="0" y="6"/>
                    </a:cxn>
                    <a:cxn ang="0">
                      <a:pos x="0" y="0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  <a:cxn ang="0">
                      <a:pos x="4" y="3"/>
                    </a:cxn>
                  </a:cxnLst>
                  <a:rect l="0" t="0" r="r" b="b"/>
                  <a:pathLst>
                    <a:path w="4" h="8">
                      <a:moveTo>
                        <a:pt x="4" y="3"/>
                      </a:moveTo>
                      <a:lnTo>
                        <a:pt x="4" y="8"/>
                      </a:ln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4" name="Freeform 234">
                  <a:extLst>
                    <a:ext uri="{FF2B5EF4-FFF2-40B4-BE49-F238E27FC236}">
                      <a16:creationId xmlns:a16="http://schemas.microsoft.com/office/drawing/2014/main" id="{598A7CAB-0F53-1FEE-6BB1-5A3C0F18BF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8" y="2406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5" name="Freeform 235">
                  <a:extLst>
                    <a:ext uri="{FF2B5EF4-FFF2-40B4-BE49-F238E27FC236}">
                      <a16:creationId xmlns:a16="http://schemas.microsoft.com/office/drawing/2014/main" id="{0CA4D48D-5BF5-50E5-0900-1F0B767A09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9" y="2413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6" name="Freeform 236">
                  <a:extLst>
                    <a:ext uri="{FF2B5EF4-FFF2-40B4-BE49-F238E27FC236}">
                      <a16:creationId xmlns:a16="http://schemas.microsoft.com/office/drawing/2014/main" id="{94D0A520-8F64-5C82-780D-593111051F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5" y="2424"/>
                  <a:ext cx="4" cy="7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7">
                      <a:moveTo>
                        <a:pt x="4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7" name="Freeform 237">
                  <a:extLst>
                    <a:ext uri="{FF2B5EF4-FFF2-40B4-BE49-F238E27FC236}">
                      <a16:creationId xmlns:a16="http://schemas.microsoft.com/office/drawing/2014/main" id="{9B312467-FAC2-3AE9-CCE4-82ECD1B81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5" y="2410"/>
                  <a:ext cx="27" cy="16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4" y="16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16">
                      <a:moveTo>
                        <a:pt x="27" y="3"/>
                      </a:moveTo>
                      <a:lnTo>
                        <a:pt x="4" y="16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lnTo>
                        <a:pt x="27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8" name="Freeform 238">
                  <a:extLst>
                    <a:ext uri="{FF2B5EF4-FFF2-40B4-BE49-F238E27FC236}">
                      <a16:creationId xmlns:a16="http://schemas.microsoft.com/office/drawing/2014/main" id="{FE56F624-AACF-D40B-8C0B-1668630E02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6" y="2416"/>
                  <a:ext cx="23" cy="19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6"/>
                    </a:cxn>
                    <a:cxn ang="0">
                      <a:pos x="0" y="19"/>
                    </a:cxn>
                    <a:cxn ang="0">
                      <a:pos x="0" y="14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9">
                      <a:moveTo>
                        <a:pt x="23" y="0"/>
                      </a:moveTo>
                      <a:lnTo>
                        <a:pt x="23" y="6"/>
                      </a:lnTo>
                      <a:lnTo>
                        <a:pt x="0" y="19"/>
                      </a:lnTo>
                      <a:lnTo>
                        <a:pt x="0" y="14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9" name="Freeform 239">
                  <a:extLst>
                    <a:ext uri="{FF2B5EF4-FFF2-40B4-BE49-F238E27FC236}">
                      <a16:creationId xmlns:a16="http://schemas.microsoft.com/office/drawing/2014/main" id="{A896101B-94A0-CD9A-60EA-A6031A00B8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1" y="2428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5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5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0" name="Freeform 240">
                  <a:extLst>
                    <a:ext uri="{FF2B5EF4-FFF2-40B4-BE49-F238E27FC236}">
                      <a16:creationId xmlns:a16="http://schemas.microsoft.com/office/drawing/2014/main" id="{39B30B5D-B74E-1202-F86F-F86A1EC0C8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1" y="2414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2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2"/>
                    </a:cxn>
                    <a:cxn ang="0">
                      <a:pos x="28" y="2"/>
                    </a:cxn>
                    <a:cxn ang="0">
                      <a:pos x="28" y="2"/>
                    </a:cxn>
                    <a:cxn ang="0">
                      <a:pos x="28" y="2"/>
                    </a:cxn>
                  </a:cxnLst>
                  <a:rect l="0" t="0" r="r" b="b"/>
                  <a:pathLst>
                    <a:path w="28" h="16">
                      <a:moveTo>
                        <a:pt x="28" y="2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lnTo>
                        <a:pt x="28" y="2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1" name="Freeform 241">
                  <a:extLst>
                    <a:ext uri="{FF2B5EF4-FFF2-40B4-BE49-F238E27FC236}">
                      <a16:creationId xmlns:a16="http://schemas.microsoft.com/office/drawing/2014/main" id="{FB785C07-BD15-C5C2-8FAB-B6D0C5A199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3" y="2421"/>
                  <a:ext cx="23" cy="18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23" y="4"/>
                    </a:cxn>
                    <a:cxn ang="0">
                      <a:pos x="0" y="18"/>
                    </a:cxn>
                    <a:cxn ang="0">
                      <a:pos x="0" y="13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23" h="18">
                      <a:moveTo>
                        <a:pt x="23" y="0"/>
                      </a:moveTo>
                      <a:lnTo>
                        <a:pt x="23" y="4"/>
                      </a:lnTo>
                      <a:lnTo>
                        <a:pt x="0" y="18"/>
                      </a:lnTo>
                      <a:lnTo>
                        <a:pt x="0" y="1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2" name="Freeform 242">
                  <a:extLst>
                    <a:ext uri="{FF2B5EF4-FFF2-40B4-BE49-F238E27FC236}">
                      <a16:creationId xmlns:a16="http://schemas.microsoft.com/office/drawing/2014/main" id="{C35CED7F-F939-8869-AC37-23D2F42378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8" y="2431"/>
                  <a:ext cx="5" cy="8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8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5" h="8">
                      <a:moveTo>
                        <a:pt x="5" y="3"/>
                      </a:moveTo>
                      <a:lnTo>
                        <a:pt x="5" y="8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3" name="Freeform 243">
                  <a:extLst>
                    <a:ext uri="{FF2B5EF4-FFF2-40B4-BE49-F238E27FC236}">
                      <a16:creationId xmlns:a16="http://schemas.microsoft.com/office/drawing/2014/main" id="{4FB8B93C-736E-6CD6-AE5F-89E1C2A368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8" y="2418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3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3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4" name="Freeform 244">
                  <a:extLst>
                    <a:ext uri="{FF2B5EF4-FFF2-40B4-BE49-F238E27FC236}">
                      <a16:creationId xmlns:a16="http://schemas.microsoft.com/office/drawing/2014/main" id="{D85EF02D-330C-82AD-65DB-DDB23D5E72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9" y="2425"/>
                  <a:ext cx="24" cy="18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4"/>
                    </a:cxn>
                    <a:cxn ang="0">
                      <a:pos x="0" y="18"/>
                    </a:cxn>
                    <a:cxn ang="0">
                      <a:pos x="1" y="13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" h="18">
                      <a:moveTo>
                        <a:pt x="24" y="0"/>
                      </a:moveTo>
                      <a:lnTo>
                        <a:pt x="24" y="4"/>
                      </a:lnTo>
                      <a:lnTo>
                        <a:pt x="0" y="18"/>
                      </a:lnTo>
                      <a:lnTo>
                        <a:pt x="1" y="13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3F5089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5" name="Freeform 245">
                  <a:extLst>
                    <a:ext uri="{FF2B5EF4-FFF2-40B4-BE49-F238E27FC236}">
                      <a16:creationId xmlns:a16="http://schemas.microsoft.com/office/drawing/2014/main" id="{DB908779-8041-A710-06DE-D487D69A75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5" y="2436"/>
                  <a:ext cx="5" cy="7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4" y="7"/>
                    </a:cxn>
                    <a:cxn ang="0">
                      <a:pos x="0" y="4"/>
                    </a:cxn>
                    <a:cxn ang="0">
                      <a:pos x="0" y="0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7">
                      <a:moveTo>
                        <a:pt x="5" y="2"/>
                      </a:moveTo>
                      <a:lnTo>
                        <a:pt x="4" y="7"/>
                      </a:lnTo>
                      <a:lnTo>
                        <a:pt x="0" y="4"/>
                      </a:lnTo>
                      <a:lnTo>
                        <a:pt x="0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6" name="Freeform 246">
                  <a:extLst>
                    <a:ext uri="{FF2B5EF4-FFF2-40B4-BE49-F238E27FC236}">
                      <a16:creationId xmlns:a16="http://schemas.microsoft.com/office/drawing/2014/main" id="{306E76AC-9C47-7751-45FE-774B59AAD5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5" y="2422"/>
                  <a:ext cx="28" cy="16"/>
                </a:xfrm>
                <a:custGeom>
                  <a:avLst/>
                  <a:gdLst/>
                  <a:ahLst/>
                  <a:cxnLst>
                    <a:cxn ang="0">
                      <a:pos x="28" y="3"/>
                    </a:cxn>
                    <a:cxn ang="0">
                      <a:pos x="5" y="16"/>
                    </a:cxn>
                    <a:cxn ang="0">
                      <a:pos x="0" y="14"/>
                    </a:cxn>
                    <a:cxn ang="0">
                      <a:pos x="24" y="0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  <a:cxn ang="0">
                      <a:pos x="28" y="3"/>
                    </a:cxn>
                  </a:cxnLst>
                  <a:rect l="0" t="0" r="r" b="b"/>
                  <a:pathLst>
                    <a:path w="28" h="16">
                      <a:moveTo>
                        <a:pt x="28" y="3"/>
                      </a:moveTo>
                      <a:lnTo>
                        <a:pt x="5" y="16"/>
                      </a:lnTo>
                      <a:lnTo>
                        <a:pt x="0" y="14"/>
                      </a:lnTo>
                      <a:lnTo>
                        <a:pt x="24" y="0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lnTo>
                        <a:pt x="28" y="3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7" name="Freeform 247">
                  <a:extLst>
                    <a:ext uri="{FF2B5EF4-FFF2-40B4-BE49-F238E27FC236}">
                      <a16:creationId xmlns:a16="http://schemas.microsoft.com/office/drawing/2014/main" id="{C1F199B2-09BE-76C0-DC73-EC4D160932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2" y="2439"/>
                  <a:ext cx="5" cy="8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8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5" h="8">
                      <a:moveTo>
                        <a:pt x="5" y="3"/>
                      </a:moveTo>
                      <a:lnTo>
                        <a:pt x="5" y="8"/>
                      </a:lnTo>
                      <a:lnTo>
                        <a:pt x="0" y="5"/>
                      </a:lnTo>
                      <a:lnTo>
                        <a:pt x="0" y="0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lnTo>
                        <a:pt x="5" y="3"/>
                      </a:lnTo>
                      <a:close/>
                    </a:path>
                  </a:pathLst>
                </a:custGeom>
                <a:solidFill>
                  <a:srgbClr val="19234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8" name="Freeform 248">
                  <a:extLst>
                    <a:ext uri="{FF2B5EF4-FFF2-40B4-BE49-F238E27FC236}">
                      <a16:creationId xmlns:a16="http://schemas.microsoft.com/office/drawing/2014/main" id="{2546BC1F-94E9-FD43-86C7-5A401A79D8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2" y="2426"/>
                  <a:ext cx="28" cy="21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0" y="13"/>
                    </a:cxn>
                    <a:cxn ang="0">
                      <a:pos x="5" y="16"/>
                    </a:cxn>
                    <a:cxn ang="0">
                      <a:pos x="5" y="21"/>
                    </a:cxn>
                    <a:cxn ang="0">
                      <a:pos x="28" y="7"/>
                    </a:cxn>
                    <a:cxn ang="0">
                      <a:pos x="28" y="2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8" h="21">
                      <a:moveTo>
                        <a:pt x="24" y="0"/>
                      </a:moveTo>
                      <a:lnTo>
                        <a:pt x="0" y="13"/>
                      </a:lnTo>
                      <a:lnTo>
                        <a:pt x="5" y="16"/>
                      </a:lnTo>
                      <a:lnTo>
                        <a:pt x="5" y="21"/>
                      </a:lnTo>
                      <a:lnTo>
                        <a:pt x="28" y="7"/>
                      </a:lnTo>
                      <a:lnTo>
                        <a:pt x="28" y="2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495C9C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9" name="Freeform 249">
                  <a:extLst>
                    <a:ext uri="{FF2B5EF4-FFF2-40B4-BE49-F238E27FC236}">
                      <a16:creationId xmlns:a16="http://schemas.microsoft.com/office/drawing/2014/main" id="{3F5AADDE-1894-DD13-6FB7-F8BBA560A4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51" y="2508"/>
                  <a:ext cx="115" cy="66"/>
                </a:xfrm>
                <a:custGeom>
                  <a:avLst/>
                  <a:gdLst/>
                  <a:ahLst/>
                  <a:cxnLst>
                    <a:cxn ang="0">
                      <a:pos x="115" y="31"/>
                    </a:cxn>
                    <a:cxn ang="0">
                      <a:pos x="55" y="66"/>
                    </a:cxn>
                    <a:cxn ang="0">
                      <a:pos x="0" y="35"/>
                    </a:cxn>
                    <a:cxn ang="0">
                      <a:pos x="60" y="0"/>
                    </a:cxn>
                    <a:cxn ang="0">
                      <a:pos x="115" y="31"/>
                    </a:cxn>
                    <a:cxn ang="0">
                      <a:pos x="115" y="31"/>
                    </a:cxn>
                    <a:cxn ang="0">
                      <a:pos x="115" y="31"/>
                    </a:cxn>
                    <a:cxn ang="0">
                      <a:pos x="115" y="31"/>
                    </a:cxn>
                  </a:cxnLst>
                  <a:rect l="0" t="0" r="r" b="b"/>
                  <a:pathLst>
                    <a:path w="115" h="66">
                      <a:moveTo>
                        <a:pt x="115" y="31"/>
                      </a:moveTo>
                      <a:lnTo>
                        <a:pt x="55" y="66"/>
                      </a:lnTo>
                      <a:lnTo>
                        <a:pt x="0" y="35"/>
                      </a:lnTo>
                      <a:lnTo>
                        <a:pt x="60" y="0"/>
                      </a:lnTo>
                      <a:lnTo>
                        <a:pt x="115" y="31"/>
                      </a:lnTo>
                      <a:lnTo>
                        <a:pt x="115" y="31"/>
                      </a:lnTo>
                      <a:lnTo>
                        <a:pt x="115" y="31"/>
                      </a:lnTo>
                      <a:lnTo>
                        <a:pt x="115" y="31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0" name="Freeform 250">
                  <a:extLst>
                    <a:ext uri="{FF2B5EF4-FFF2-40B4-BE49-F238E27FC236}">
                      <a16:creationId xmlns:a16="http://schemas.microsoft.com/office/drawing/2014/main" id="{DBD6217C-8FE3-764A-CFC0-D48969211F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5" y="2564"/>
                  <a:ext cx="74" cy="43"/>
                </a:xfrm>
                <a:custGeom>
                  <a:avLst/>
                  <a:gdLst/>
                  <a:ahLst/>
                  <a:cxnLst>
                    <a:cxn ang="0">
                      <a:pos x="74" y="21"/>
                    </a:cxn>
                    <a:cxn ang="0">
                      <a:pos x="35" y="43"/>
                    </a:cxn>
                    <a:cxn ang="0">
                      <a:pos x="0" y="23"/>
                    </a:cxn>
                    <a:cxn ang="0">
                      <a:pos x="39" y="0"/>
                    </a:cxn>
                    <a:cxn ang="0">
                      <a:pos x="74" y="21"/>
                    </a:cxn>
                    <a:cxn ang="0">
                      <a:pos x="74" y="21"/>
                    </a:cxn>
                    <a:cxn ang="0">
                      <a:pos x="74" y="21"/>
                    </a:cxn>
                    <a:cxn ang="0">
                      <a:pos x="74" y="21"/>
                    </a:cxn>
                  </a:cxnLst>
                  <a:rect l="0" t="0" r="r" b="b"/>
                  <a:pathLst>
                    <a:path w="74" h="43">
                      <a:moveTo>
                        <a:pt x="74" y="21"/>
                      </a:moveTo>
                      <a:lnTo>
                        <a:pt x="35" y="43"/>
                      </a:lnTo>
                      <a:lnTo>
                        <a:pt x="0" y="23"/>
                      </a:lnTo>
                      <a:lnTo>
                        <a:pt x="39" y="0"/>
                      </a:lnTo>
                      <a:lnTo>
                        <a:pt x="74" y="21"/>
                      </a:lnTo>
                      <a:lnTo>
                        <a:pt x="74" y="21"/>
                      </a:lnTo>
                      <a:lnTo>
                        <a:pt x="74" y="21"/>
                      </a:lnTo>
                      <a:lnTo>
                        <a:pt x="74" y="21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1" name="Freeform 251">
                  <a:extLst>
                    <a:ext uri="{FF2B5EF4-FFF2-40B4-BE49-F238E27FC236}">
                      <a16:creationId xmlns:a16="http://schemas.microsoft.com/office/drawing/2014/main" id="{426B0FAE-839E-DB7F-0E03-71D2D7B629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91" y="2473"/>
                  <a:ext cx="329" cy="191"/>
                </a:xfrm>
                <a:custGeom>
                  <a:avLst/>
                  <a:gdLst/>
                  <a:ahLst/>
                  <a:cxnLst>
                    <a:cxn ang="0">
                      <a:pos x="287" y="0"/>
                    </a:cxn>
                    <a:cxn ang="0">
                      <a:pos x="768" y="278"/>
                    </a:cxn>
                    <a:cxn ang="0">
                      <a:pos x="482" y="445"/>
                    </a:cxn>
                    <a:cxn ang="0">
                      <a:pos x="0" y="167"/>
                    </a:cxn>
                    <a:cxn ang="0">
                      <a:pos x="287" y="0"/>
                    </a:cxn>
                    <a:cxn ang="0">
                      <a:pos x="287" y="0"/>
                    </a:cxn>
                    <a:cxn ang="0">
                      <a:pos x="287" y="0"/>
                    </a:cxn>
                    <a:cxn ang="0">
                      <a:pos x="528" y="398"/>
                    </a:cxn>
                    <a:cxn ang="0">
                      <a:pos x="691" y="303"/>
                    </a:cxn>
                    <a:cxn ang="0">
                      <a:pos x="691" y="297"/>
                    </a:cxn>
                    <a:cxn ang="0">
                      <a:pos x="685" y="293"/>
                    </a:cxn>
                    <a:cxn ang="0">
                      <a:pos x="685" y="286"/>
                    </a:cxn>
                    <a:cxn ang="0">
                      <a:pos x="703" y="276"/>
                    </a:cxn>
                    <a:cxn ang="0">
                      <a:pos x="703" y="270"/>
                    </a:cxn>
                    <a:cxn ang="0">
                      <a:pos x="665" y="248"/>
                    </a:cxn>
                    <a:cxn ang="0">
                      <a:pos x="654" y="248"/>
                    </a:cxn>
                    <a:cxn ang="0">
                      <a:pos x="636" y="258"/>
                    </a:cxn>
                    <a:cxn ang="0">
                      <a:pos x="625" y="258"/>
                    </a:cxn>
                    <a:cxn ang="0">
                      <a:pos x="322" y="83"/>
                    </a:cxn>
                    <a:cxn ang="0">
                      <a:pos x="312" y="78"/>
                    </a:cxn>
                    <a:cxn ang="0">
                      <a:pos x="303" y="72"/>
                    </a:cxn>
                    <a:cxn ang="0">
                      <a:pos x="277" y="57"/>
                    </a:cxn>
                    <a:cxn ang="0">
                      <a:pos x="277" y="51"/>
                    </a:cxn>
                    <a:cxn ang="0">
                      <a:pos x="283" y="47"/>
                    </a:cxn>
                    <a:cxn ang="0">
                      <a:pos x="283" y="41"/>
                    </a:cxn>
                    <a:cxn ang="0">
                      <a:pos x="279" y="38"/>
                    </a:cxn>
                    <a:cxn ang="0">
                      <a:pos x="268" y="38"/>
                    </a:cxn>
                    <a:cxn ang="0">
                      <a:pos x="261" y="42"/>
                    </a:cxn>
                    <a:cxn ang="0">
                      <a:pos x="253" y="44"/>
                    </a:cxn>
                    <a:cxn ang="0">
                      <a:pos x="245" y="45"/>
                    </a:cxn>
                    <a:cxn ang="0">
                      <a:pos x="56" y="155"/>
                    </a:cxn>
                    <a:cxn ang="0">
                      <a:pos x="56" y="161"/>
                    </a:cxn>
                    <a:cxn ang="0">
                      <a:pos x="111" y="193"/>
                    </a:cxn>
                    <a:cxn ang="0">
                      <a:pos x="122" y="193"/>
                    </a:cxn>
                    <a:cxn ang="0">
                      <a:pos x="136" y="185"/>
                    </a:cxn>
                    <a:cxn ang="0">
                      <a:pos x="147" y="185"/>
                    </a:cxn>
                    <a:cxn ang="0">
                      <a:pos x="493" y="384"/>
                    </a:cxn>
                    <a:cxn ang="0">
                      <a:pos x="493" y="391"/>
                    </a:cxn>
                    <a:cxn ang="0">
                      <a:pos x="479" y="399"/>
                    </a:cxn>
                    <a:cxn ang="0">
                      <a:pos x="479" y="405"/>
                    </a:cxn>
                    <a:cxn ang="0">
                      <a:pos x="488" y="410"/>
                    </a:cxn>
                    <a:cxn ang="0">
                      <a:pos x="499" y="410"/>
                    </a:cxn>
                    <a:cxn ang="0">
                      <a:pos x="513" y="402"/>
                    </a:cxn>
                    <a:cxn ang="0">
                      <a:pos x="520" y="400"/>
                    </a:cxn>
                    <a:cxn ang="0">
                      <a:pos x="528" y="398"/>
                    </a:cxn>
                  </a:cxnLst>
                  <a:rect l="0" t="0" r="r" b="b"/>
                  <a:pathLst>
                    <a:path w="768" h="445">
                      <a:moveTo>
                        <a:pt x="287" y="0"/>
                      </a:moveTo>
                      <a:cubicBezTo>
                        <a:pt x="768" y="278"/>
                        <a:pt x="768" y="278"/>
                        <a:pt x="768" y="278"/>
                      </a:cubicBezTo>
                      <a:cubicBezTo>
                        <a:pt x="482" y="445"/>
                        <a:pt x="482" y="445"/>
                        <a:pt x="482" y="445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287" y="0"/>
                        <a:pt x="287" y="0"/>
                        <a:pt x="287" y="0"/>
                      </a:cubicBezTo>
                      <a:cubicBezTo>
                        <a:pt x="287" y="0"/>
                        <a:pt x="287" y="0"/>
                        <a:pt x="287" y="0"/>
                      </a:cubicBezTo>
                      <a:cubicBezTo>
                        <a:pt x="287" y="0"/>
                        <a:pt x="287" y="0"/>
                        <a:pt x="287" y="0"/>
                      </a:cubicBezTo>
                      <a:close/>
                      <a:moveTo>
                        <a:pt x="528" y="398"/>
                      </a:moveTo>
                      <a:cubicBezTo>
                        <a:pt x="691" y="303"/>
                        <a:pt x="691" y="303"/>
                        <a:pt x="691" y="303"/>
                      </a:cubicBezTo>
                      <a:cubicBezTo>
                        <a:pt x="694" y="301"/>
                        <a:pt x="694" y="298"/>
                        <a:pt x="691" y="297"/>
                      </a:cubicBezTo>
                      <a:cubicBezTo>
                        <a:pt x="685" y="293"/>
                        <a:pt x="685" y="293"/>
                        <a:pt x="685" y="293"/>
                      </a:cubicBezTo>
                      <a:cubicBezTo>
                        <a:pt x="682" y="291"/>
                        <a:pt x="682" y="288"/>
                        <a:pt x="685" y="286"/>
                      </a:cubicBezTo>
                      <a:cubicBezTo>
                        <a:pt x="703" y="276"/>
                        <a:pt x="703" y="276"/>
                        <a:pt x="703" y="276"/>
                      </a:cubicBezTo>
                      <a:cubicBezTo>
                        <a:pt x="706" y="274"/>
                        <a:pt x="706" y="271"/>
                        <a:pt x="703" y="270"/>
                      </a:cubicBezTo>
                      <a:cubicBezTo>
                        <a:pt x="665" y="248"/>
                        <a:pt x="665" y="248"/>
                        <a:pt x="665" y="248"/>
                      </a:cubicBezTo>
                      <a:cubicBezTo>
                        <a:pt x="662" y="246"/>
                        <a:pt x="657" y="246"/>
                        <a:pt x="654" y="248"/>
                      </a:cubicBezTo>
                      <a:cubicBezTo>
                        <a:pt x="636" y="258"/>
                        <a:pt x="636" y="258"/>
                        <a:pt x="636" y="258"/>
                      </a:cubicBezTo>
                      <a:cubicBezTo>
                        <a:pt x="633" y="260"/>
                        <a:pt x="628" y="260"/>
                        <a:pt x="625" y="258"/>
                      </a:cubicBezTo>
                      <a:cubicBezTo>
                        <a:pt x="322" y="83"/>
                        <a:pt x="322" y="83"/>
                        <a:pt x="322" y="83"/>
                      </a:cubicBezTo>
                      <a:cubicBezTo>
                        <a:pt x="319" y="81"/>
                        <a:pt x="314" y="79"/>
                        <a:pt x="312" y="78"/>
                      </a:cubicBezTo>
                      <a:cubicBezTo>
                        <a:pt x="310" y="77"/>
                        <a:pt x="306" y="74"/>
                        <a:pt x="303" y="72"/>
                      </a:cubicBezTo>
                      <a:cubicBezTo>
                        <a:pt x="277" y="57"/>
                        <a:pt x="277" y="57"/>
                        <a:pt x="277" y="57"/>
                      </a:cubicBezTo>
                      <a:cubicBezTo>
                        <a:pt x="274" y="56"/>
                        <a:pt x="274" y="53"/>
                        <a:pt x="277" y="51"/>
                      </a:cubicBezTo>
                      <a:cubicBezTo>
                        <a:pt x="283" y="47"/>
                        <a:pt x="283" y="47"/>
                        <a:pt x="283" y="47"/>
                      </a:cubicBezTo>
                      <a:cubicBezTo>
                        <a:pt x="286" y="46"/>
                        <a:pt x="286" y="43"/>
                        <a:pt x="283" y="41"/>
                      </a:cubicBezTo>
                      <a:cubicBezTo>
                        <a:pt x="279" y="38"/>
                        <a:pt x="279" y="38"/>
                        <a:pt x="279" y="38"/>
                      </a:cubicBezTo>
                      <a:cubicBezTo>
                        <a:pt x="276" y="37"/>
                        <a:pt x="271" y="37"/>
                        <a:pt x="268" y="38"/>
                      </a:cubicBezTo>
                      <a:cubicBezTo>
                        <a:pt x="261" y="42"/>
                        <a:pt x="261" y="42"/>
                        <a:pt x="261" y="42"/>
                      </a:cubicBezTo>
                      <a:cubicBezTo>
                        <a:pt x="258" y="44"/>
                        <a:pt x="255" y="44"/>
                        <a:pt x="253" y="44"/>
                      </a:cubicBezTo>
                      <a:cubicBezTo>
                        <a:pt x="251" y="43"/>
                        <a:pt x="248" y="43"/>
                        <a:pt x="245" y="45"/>
                      </a:cubicBezTo>
                      <a:cubicBezTo>
                        <a:pt x="56" y="155"/>
                        <a:pt x="56" y="155"/>
                        <a:pt x="56" y="155"/>
                      </a:cubicBezTo>
                      <a:cubicBezTo>
                        <a:pt x="53" y="156"/>
                        <a:pt x="53" y="159"/>
                        <a:pt x="56" y="161"/>
                      </a:cubicBezTo>
                      <a:cubicBezTo>
                        <a:pt x="111" y="193"/>
                        <a:pt x="111" y="193"/>
                        <a:pt x="111" y="193"/>
                      </a:cubicBezTo>
                      <a:cubicBezTo>
                        <a:pt x="114" y="195"/>
                        <a:pt x="119" y="195"/>
                        <a:pt x="122" y="193"/>
                      </a:cubicBezTo>
                      <a:cubicBezTo>
                        <a:pt x="136" y="185"/>
                        <a:pt x="136" y="185"/>
                        <a:pt x="136" y="185"/>
                      </a:cubicBezTo>
                      <a:cubicBezTo>
                        <a:pt x="139" y="183"/>
                        <a:pt x="144" y="183"/>
                        <a:pt x="147" y="185"/>
                      </a:cubicBezTo>
                      <a:cubicBezTo>
                        <a:pt x="493" y="384"/>
                        <a:pt x="493" y="384"/>
                        <a:pt x="493" y="384"/>
                      </a:cubicBezTo>
                      <a:cubicBezTo>
                        <a:pt x="496" y="386"/>
                        <a:pt x="496" y="389"/>
                        <a:pt x="493" y="391"/>
                      </a:cubicBezTo>
                      <a:cubicBezTo>
                        <a:pt x="479" y="399"/>
                        <a:pt x="479" y="399"/>
                        <a:pt x="479" y="399"/>
                      </a:cubicBezTo>
                      <a:cubicBezTo>
                        <a:pt x="476" y="401"/>
                        <a:pt x="476" y="404"/>
                        <a:pt x="479" y="405"/>
                      </a:cubicBezTo>
                      <a:cubicBezTo>
                        <a:pt x="488" y="410"/>
                        <a:pt x="488" y="410"/>
                        <a:pt x="488" y="410"/>
                      </a:cubicBezTo>
                      <a:cubicBezTo>
                        <a:pt x="491" y="412"/>
                        <a:pt x="496" y="412"/>
                        <a:pt x="499" y="410"/>
                      </a:cubicBezTo>
                      <a:cubicBezTo>
                        <a:pt x="513" y="402"/>
                        <a:pt x="513" y="402"/>
                        <a:pt x="513" y="402"/>
                      </a:cubicBezTo>
                      <a:cubicBezTo>
                        <a:pt x="516" y="400"/>
                        <a:pt x="519" y="399"/>
                        <a:pt x="520" y="400"/>
                      </a:cubicBezTo>
                      <a:cubicBezTo>
                        <a:pt x="521" y="401"/>
                        <a:pt x="525" y="400"/>
                        <a:pt x="528" y="398"/>
                      </a:cubicBezTo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2" name="Freeform 252">
                  <a:extLst>
                    <a:ext uri="{FF2B5EF4-FFF2-40B4-BE49-F238E27FC236}">
                      <a16:creationId xmlns:a16="http://schemas.microsoft.com/office/drawing/2014/main" id="{4017805C-1CDF-713E-E71D-118E8745BD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51" y="2506"/>
                  <a:ext cx="115" cy="67"/>
                </a:xfrm>
                <a:custGeom>
                  <a:avLst/>
                  <a:gdLst/>
                  <a:ahLst/>
                  <a:cxnLst>
                    <a:cxn ang="0">
                      <a:pos x="115" y="31"/>
                    </a:cxn>
                    <a:cxn ang="0">
                      <a:pos x="55" y="67"/>
                    </a:cxn>
                    <a:cxn ang="0">
                      <a:pos x="0" y="35"/>
                    </a:cxn>
                    <a:cxn ang="0">
                      <a:pos x="60" y="0"/>
                    </a:cxn>
                    <a:cxn ang="0">
                      <a:pos x="115" y="31"/>
                    </a:cxn>
                    <a:cxn ang="0">
                      <a:pos x="115" y="31"/>
                    </a:cxn>
                    <a:cxn ang="0">
                      <a:pos x="115" y="31"/>
                    </a:cxn>
                    <a:cxn ang="0">
                      <a:pos x="115" y="31"/>
                    </a:cxn>
                  </a:cxnLst>
                  <a:rect l="0" t="0" r="r" b="b"/>
                  <a:pathLst>
                    <a:path w="115" h="67">
                      <a:moveTo>
                        <a:pt x="115" y="31"/>
                      </a:moveTo>
                      <a:lnTo>
                        <a:pt x="55" y="67"/>
                      </a:lnTo>
                      <a:lnTo>
                        <a:pt x="0" y="35"/>
                      </a:lnTo>
                      <a:lnTo>
                        <a:pt x="60" y="0"/>
                      </a:lnTo>
                      <a:lnTo>
                        <a:pt x="115" y="31"/>
                      </a:lnTo>
                      <a:lnTo>
                        <a:pt x="115" y="31"/>
                      </a:lnTo>
                      <a:lnTo>
                        <a:pt x="115" y="31"/>
                      </a:lnTo>
                      <a:lnTo>
                        <a:pt x="115" y="31"/>
                      </a:ln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3" name="Freeform 253">
                  <a:extLst>
                    <a:ext uri="{FF2B5EF4-FFF2-40B4-BE49-F238E27FC236}">
                      <a16:creationId xmlns:a16="http://schemas.microsoft.com/office/drawing/2014/main" id="{FFA9B2F3-BD4E-4D25-9CE5-4199209EE4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5" y="2563"/>
                  <a:ext cx="74" cy="43"/>
                </a:xfrm>
                <a:custGeom>
                  <a:avLst/>
                  <a:gdLst/>
                  <a:ahLst/>
                  <a:cxnLst>
                    <a:cxn ang="0">
                      <a:pos x="74" y="20"/>
                    </a:cxn>
                    <a:cxn ang="0">
                      <a:pos x="35" y="43"/>
                    </a:cxn>
                    <a:cxn ang="0">
                      <a:pos x="0" y="22"/>
                    </a:cxn>
                    <a:cxn ang="0">
                      <a:pos x="39" y="0"/>
                    </a:cxn>
                    <a:cxn ang="0">
                      <a:pos x="74" y="20"/>
                    </a:cxn>
                    <a:cxn ang="0">
                      <a:pos x="74" y="20"/>
                    </a:cxn>
                    <a:cxn ang="0">
                      <a:pos x="74" y="20"/>
                    </a:cxn>
                    <a:cxn ang="0">
                      <a:pos x="74" y="20"/>
                    </a:cxn>
                  </a:cxnLst>
                  <a:rect l="0" t="0" r="r" b="b"/>
                  <a:pathLst>
                    <a:path w="74" h="43">
                      <a:moveTo>
                        <a:pt x="74" y="20"/>
                      </a:moveTo>
                      <a:lnTo>
                        <a:pt x="35" y="43"/>
                      </a:lnTo>
                      <a:lnTo>
                        <a:pt x="0" y="22"/>
                      </a:lnTo>
                      <a:lnTo>
                        <a:pt x="39" y="0"/>
                      </a:lnTo>
                      <a:lnTo>
                        <a:pt x="74" y="20"/>
                      </a:lnTo>
                      <a:lnTo>
                        <a:pt x="74" y="20"/>
                      </a:lnTo>
                      <a:lnTo>
                        <a:pt x="74" y="20"/>
                      </a:lnTo>
                      <a:lnTo>
                        <a:pt x="74" y="20"/>
                      </a:ln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4" name="Freeform 254">
                  <a:extLst>
                    <a:ext uri="{FF2B5EF4-FFF2-40B4-BE49-F238E27FC236}">
                      <a16:creationId xmlns:a16="http://schemas.microsoft.com/office/drawing/2014/main" id="{93BF0329-F948-3C18-A7EC-AF485CC7938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91" y="2472"/>
                  <a:ext cx="329" cy="190"/>
                </a:xfrm>
                <a:custGeom>
                  <a:avLst/>
                  <a:gdLst/>
                  <a:ahLst/>
                  <a:cxnLst>
                    <a:cxn ang="0">
                      <a:pos x="287" y="0"/>
                    </a:cxn>
                    <a:cxn ang="0">
                      <a:pos x="768" y="278"/>
                    </a:cxn>
                    <a:cxn ang="0">
                      <a:pos x="482" y="445"/>
                    </a:cxn>
                    <a:cxn ang="0">
                      <a:pos x="0" y="167"/>
                    </a:cxn>
                    <a:cxn ang="0">
                      <a:pos x="287" y="0"/>
                    </a:cxn>
                    <a:cxn ang="0">
                      <a:pos x="287" y="0"/>
                    </a:cxn>
                    <a:cxn ang="0">
                      <a:pos x="287" y="0"/>
                    </a:cxn>
                    <a:cxn ang="0">
                      <a:pos x="528" y="398"/>
                    </a:cxn>
                    <a:cxn ang="0">
                      <a:pos x="691" y="303"/>
                    </a:cxn>
                    <a:cxn ang="0">
                      <a:pos x="691" y="296"/>
                    </a:cxn>
                    <a:cxn ang="0">
                      <a:pos x="685" y="293"/>
                    </a:cxn>
                    <a:cxn ang="0">
                      <a:pos x="685" y="286"/>
                    </a:cxn>
                    <a:cxn ang="0">
                      <a:pos x="703" y="276"/>
                    </a:cxn>
                    <a:cxn ang="0">
                      <a:pos x="703" y="269"/>
                    </a:cxn>
                    <a:cxn ang="0">
                      <a:pos x="665" y="248"/>
                    </a:cxn>
                    <a:cxn ang="0">
                      <a:pos x="654" y="248"/>
                    </a:cxn>
                    <a:cxn ang="0">
                      <a:pos x="636" y="258"/>
                    </a:cxn>
                    <a:cxn ang="0">
                      <a:pos x="625" y="258"/>
                    </a:cxn>
                    <a:cxn ang="0">
                      <a:pos x="322" y="83"/>
                    </a:cxn>
                    <a:cxn ang="0">
                      <a:pos x="312" y="78"/>
                    </a:cxn>
                    <a:cxn ang="0">
                      <a:pos x="303" y="72"/>
                    </a:cxn>
                    <a:cxn ang="0">
                      <a:pos x="277" y="57"/>
                    </a:cxn>
                    <a:cxn ang="0">
                      <a:pos x="277" y="51"/>
                    </a:cxn>
                    <a:cxn ang="0">
                      <a:pos x="283" y="47"/>
                    </a:cxn>
                    <a:cxn ang="0">
                      <a:pos x="283" y="41"/>
                    </a:cxn>
                    <a:cxn ang="0">
                      <a:pos x="279" y="38"/>
                    </a:cxn>
                    <a:cxn ang="0">
                      <a:pos x="268" y="38"/>
                    </a:cxn>
                    <a:cxn ang="0">
                      <a:pos x="261" y="42"/>
                    </a:cxn>
                    <a:cxn ang="0">
                      <a:pos x="253" y="44"/>
                    </a:cxn>
                    <a:cxn ang="0">
                      <a:pos x="245" y="45"/>
                    </a:cxn>
                    <a:cxn ang="0">
                      <a:pos x="56" y="155"/>
                    </a:cxn>
                    <a:cxn ang="0">
                      <a:pos x="56" y="161"/>
                    </a:cxn>
                    <a:cxn ang="0">
                      <a:pos x="111" y="193"/>
                    </a:cxn>
                    <a:cxn ang="0">
                      <a:pos x="122" y="193"/>
                    </a:cxn>
                    <a:cxn ang="0">
                      <a:pos x="136" y="184"/>
                    </a:cxn>
                    <a:cxn ang="0">
                      <a:pos x="147" y="184"/>
                    </a:cxn>
                    <a:cxn ang="0">
                      <a:pos x="493" y="384"/>
                    </a:cxn>
                    <a:cxn ang="0">
                      <a:pos x="493" y="391"/>
                    </a:cxn>
                    <a:cxn ang="0">
                      <a:pos x="479" y="399"/>
                    </a:cxn>
                    <a:cxn ang="0">
                      <a:pos x="479" y="405"/>
                    </a:cxn>
                    <a:cxn ang="0">
                      <a:pos x="488" y="410"/>
                    </a:cxn>
                    <a:cxn ang="0">
                      <a:pos x="499" y="410"/>
                    </a:cxn>
                    <a:cxn ang="0">
                      <a:pos x="513" y="402"/>
                    </a:cxn>
                    <a:cxn ang="0">
                      <a:pos x="520" y="400"/>
                    </a:cxn>
                    <a:cxn ang="0">
                      <a:pos x="528" y="398"/>
                    </a:cxn>
                  </a:cxnLst>
                  <a:rect l="0" t="0" r="r" b="b"/>
                  <a:pathLst>
                    <a:path w="768" h="445">
                      <a:moveTo>
                        <a:pt x="287" y="0"/>
                      </a:moveTo>
                      <a:cubicBezTo>
                        <a:pt x="768" y="278"/>
                        <a:pt x="768" y="278"/>
                        <a:pt x="768" y="278"/>
                      </a:cubicBezTo>
                      <a:cubicBezTo>
                        <a:pt x="482" y="445"/>
                        <a:pt x="482" y="445"/>
                        <a:pt x="482" y="445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287" y="0"/>
                        <a:pt x="287" y="0"/>
                        <a:pt x="287" y="0"/>
                      </a:cubicBezTo>
                      <a:cubicBezTo>
                        <a:pt x="287" y="0"/>
                        <a:pt x="287" y="0"/>
                        <a:pt x="287" y="0"/>
                      </a:cubicBezTo>
                      <a:cubicBezTo>
                        <a:pt x="287" y="0"/>
                        <a:pt x="287" y="0"/>
                        <a:pt x="287" y="0"/>
                      </a:cubicBezTo>
                      <a:close/>
                      <a:moveTo>
                        <a:pt x="528" y="398"/>
                      </a:moveTo>
                      <a:cubicBezTo>
                        <a:pt x="691" y="303"/>
                        <a:pt x="691" y="303"/>
                        <a:pt x="691" y="303"/>
                      </a:cubicBezTo>
                      <a:cubicBezTo>
                        <a:pt x="694" y="301"/>
                        <a:pt x="694" y="298"/>
                        <a:pt x="691" y="296"/>
                      </a:cubicBezTo>
                      <a:cubicBezTo>
                        <a:pt x="685" y="293"/>
                        <a:pt x="685" y="293"/>
                        <a:pt x="685" y="293"/>
                      </a:cubicBezTo>
                      <a:cubicBezTo>
                        <a:pt x="682" y="291"/>
                        <a:pt x="682" y="288"/>
                        <a:pt x="685" y="286"/>
                      </a:cubicBezTo>
                      <a:cubicBezTo>
                        <a:pt x="703" y="276"/>
                        <a:pt x="703" y="276"/>
                        <a:pt x="703" y="276"/>
                      </a:cubicBezTo>
                      <a:cubicBezTo>
                        <a:pt x="706" y="274"/>
                        <a:pt x="706" y="271"/>
                        <a:pt x="703" y="269"/>
                      </a:cubicBezTo>
                      <a:cubicBezTo>
                        <a:pt x="665" y="248"/>
                        <a:pt x="665" y="248"/>
                        <a:pt x="665" y="248"/>
                      </a:cubicBezTo>
                      <a:cubicBezTo>
                        <a:pt x="662" y="246"/>
                        <a:pt x="657" y="246"/>
                        <a:pt x="654" y="248"/>
                      </a:cubicBezTo>
                      <a:cubicBezTo>
                        <a:pt x="636" y="258"/>
                        <a:pt x="636" y="258"/>
                        <a:pt x="636" y="258"/>
                      </a:cubicBezTo>
                      <a:cubicBezTo>
                        <a:pt x="633" y="260"/>
                        <a:pt x="628" y="260"/>
                        <a:pt x="625" y="258"/>
                      </a:cubicBezTo>
                      <a:cubicBezTo>
                        <a:pt x="322" y="83"/>
                        <a:pt x="322" y="83"/>
                        <a:pt x="322" y="83"/>
                      </a:cubicBezTo>
                      <a:cubicBezTo>
                        <a:pt x="319" y="81"/>
                        <a:pt x="314" y="79"/>
                        <a:pt x="312" y="78"/>
                      </a:cubicBezTo>
                      <a:cubicBezTo>
                        <a:pt x="310" y="76"/>
                        <a:pt x="306" y="74"/>
                        <a:pt x="303" y="72"/>
                      </a:cubicBezTo>
                      <a:cubicBezTo>
                        <a:pt x="277" y="57"/>
                        <a:pt x="277" y="57"/>
                        <a:pt x="277" y="57"/>
                      </a:cubicBezTo>
                      <a:cubicBezTo>
                        <a:pt x="274" y="56"/>
                        <a:pt x="274" y="53"/>
                        <a:pt x="277" y="51"/>
                      </a:cubicBezTo>
                      <a:cubicBezTo>
                        <a:pt x="283" y="47"/>
                        <a:pt x="283" y="47"/>
                        <a:pt x="283" y="47"/>
                      </a:cubicBezTo>
                      <a:cubicBezTo>
                        <a:pt x="286" y="45"/>
                        <a:pt x="286" y="43"/>
                        <a:pt x="283" y="41"/>
                      </a:cubicBezTo>
                      <a:cubicBezTo>
                        <a:pt x="279" y="38"/>
                        <a:pt x="279" y="38"/>
                        <a:pt x="279" y="38"/>
                      </a:cubicBezTo>
                      <a:cubicBezTo>
                        <a:pt x="276" y="37"/>
                        <a:pt x="271" y="36"/>
                        <a:pt x="268" y="38"/>
                      </a:cubicBezTo>
                      <a:cubicBezTo>
                        <a:pt x="261" y="42"/>
                        <a:pt x="261" y="42"/>
                        <a:pt x="261" y="42"/>
                      </a:cubicBezTo>
                      <a:cubicBezTo>
                        <a:pt x="258" y="44"/>
                        <a:pt x="255" y="44"/>
                        <a:pt x="253" y="44"/>
                      </a:cubicBezTo>
                      <a:cubicBezTo>
                        <a:pt x="251" y="43"/>
                        <a:pt x="248" y="43"/>
                        <a:pt x="245" y="45"/>
                      </a:cubicBezTo>
                      <a:cubicBezTo>
                        <a:pt x="56" y="155"/>
                        <a:pt x="56" y="155"/>
                        <a:pt x="56" y="155"/>
                      </a:cubicBezTo>
                      <a:cubicBezTo>
                        <a:pt x="53" y="156"/>
                        <a:pt x="53" y="159"/>
                        <a:pt x="56" y="161"/>
                      </a:cubicBezTo>
                      <a:cubicBezTo>
                        <a:pt x="111" y="193"/>
                        <a:pt x="111" y="193"/>
                        <a:pt x="111" y="193"/>
                      </a:cubicBezTo>
                      <a:cubicBezTo>
                        <a:pt x="114" y="194"/>
                        <a:pt x="119" y="195"/>
                        <a:pt x="122" y="193"/>
                      </a:cubicBezTo>
                      <a:cubicBezTo>
                        <a:pt x="136" y="184"/>
                        <a:pt x="136" y="184"/>
                        <a:pt x="136" y="184"/>
                      </a:cubicBezTo>
                      <a:cubicBezTo>
                        <a:pt x="139" y="183"/>
                        <a:pt x="144" y="183"/>
                        <a:pt x="147" y="184"/>
                      </a:cubicBezTo>
                      <a:cubicBezTo>
                        <a:pt x="493" y="384"/>
                        <a:pt x="493" y="384"/>
                        <a:pt x="493" y="384"/>
                      </a:cubicBezTo>
                      <a:cubicBezTo>
                        <a:pt x="496" y="386"/>
                        <a:pt x="496" y="389"/>
                        <a:pt x="493" y="391"/>
                      </a:cubicBezTo>
                      <a:cubicBezTo>
                        <a:pt x="479" y="399"/>
                        <a:pt x="479" y="399"/>
                        <a:pt x="479" y="399"/>
                      </a:cubicBezTo>
                      <a:cubicBezTo>
                        <a:pt x="476" y="401"/>
                        <a:pt x="476" y="404"/>
                        <a:pt x="479" y="405"/>
                      </a:cubicBezTo>
                      <a:cubicBezTo>
                        <a:pt x="488" y="410"/>
                        <a:pt x="488" y="410"/>
                        <a:pt x="488" y="410"/>
                      </a:cubicBezTo>
                      <a:cubicBezTo>
                        <a:pt x="491" y="412"/>
                        <a:pt x="496" y="412"/>
                        <a:pt x="499" y="410"/>
                      </a:cubicBezTo>
                      <a:cubicBezTo>
                        <a:pt x="513" y="402"/>
                        <a:pt x="513" y="402"/>
                        <a:pt x="513" y="402"/>
                      </a:cubicBezTo>
                      <a:cubicBezTo>
                        <a:pt x="516" y="400"/>
                        <a:pt x="519" y="399"/>
                        <a:pt x="520" y="400"/>
                      </a:cubicBezTo>
                      <a:cubicBezTo>
                        <a:pt x="521" y="400"/>
                        <a:pt x="525" y="400"/>
                        <a:pt x="528" y="398"/>
                      </a:cubicBezTo>
                    </a:path>
                  </a:pathLst>
                </a:custGeom>
                <a:solidFill>
                  <a:srgbClr val="485B9A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5" name="Freeform 255">
                  <a:extLst>
                    <a:ext uri="{FF2B5EF4-FFF2-40B4-BE49-F238E27FC236}">
                      <a16:creationId xmlns:a16="http://schemas.microsoft.com/office/drawing/2014/main" id="{B8A64D84-AE40-70AD-A7E4-AAD4E22A94A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4" y="2656"/>
                  <a:ext cx="3" cy="68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3" y="66"/>
                    </a:cxn>
                    <a:cxn ang="0">
                      <a:pos x="0" y="68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3" y="0"/>
                    </a:cxn>
                    <a:cxn ang="0">
                      <a:pos x="3" y="0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3" h="68">
                      <a:moveTo>
                        <a:pt x="3" y="0"/>
                      </a:moveTo>
                      <a:lnTo>
                        <a:pt x="3" y="66"/>
                      </a:lnTo>
                      <a:lnTo>
                        <a:pt x="0" y="68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3" y="0"/>
                      </a:lnTo>
                      <a:lnTo>
                        <a:pt x="3" y="0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rgbClr val="3B4C8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6" name="Freeform 256">
                  <a:extLst>
                    <a:ext uri="{FF2B5EF4-FFF2-40B4-BE49-F238E27FC236}">
                      <a16:creationId xmlns:a16="http://schemas.microsoft.com/office/drawing/2014/main" id="{894A2BA2-29C0-13E0-733A-4A52806631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69" y="2534"/>
                  <a:ext cx="215" cy="190"/>
                </a:xfrm>
                <a:custGeom>
                  <a:avLst/>
                  <a:gdLst/>
                  <a:ahLst/>
                  <a:cxnLst>
                    <a:cxn ang="0">
                      <a:pos x="215" y="123"/>
                    </a:cxn>
                    <a:cxn ang="0">
                      <a:pos x="215" y="190"/>
                    </a:cxn>
                    <a:cxn ang="0">
                      <a:pos x="0" y="66"/>
                    </a:cxn>
                    <a:cxn ang="0">
                      <a:pos x="1" y="0"/>
                    </a:cxn>
                    <a:cxn ang="0">
                      <a:pos x="215" y="123"/>
                    </a:cxn>
                    <a:cxn ang="0">
                      <a:pos x="215" y="123"/>
                    </a:cxn>
                    <a:cxn ang="0">
                      <a:pos x="215" y="123"/>
                    </a:cxn>
                    <a:cxn ang="0">
                      <a:pos x="215" y="123"/>
                    </a:cxn>
                  </a:cxnLst>
                  <a:rect l="0" t="0" r="r" b="b"/>
                  <a:pathLst>
                    <a:path w="215" h="190">
                      <a:moveTo>
                        <a:pt x="215" y="123"/>
                      </a:moveTo>
                      <a:lnTo>
                        <a:pt x="215" y="190"/>
                      </a:lnTo>
                      <a:lnTo>
                        <a:pt x="0" y="66"/>
                      </a:lnTo>
                      <a:lnTo>
                        <a:pt x="1" y="0"/>
                      </a:lnTo>
                      <a:lnTo>
                        <a:pt x="215" y="123"/>
                      </a:lnTo>
                      <a:lnTo>
                        <a:pt x="215" y="123"/>
                      </a:lnTo>
                      <a:lnTo>
                        <a:pt x="215" y="123"/>
                      </a:lnTo>
                      <a:lnTo>
                        <a:pt x="215" y="123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7" name="Freeform 257">
                  <a:extLst>
                    <a:ext uri="{FF2B5EF4-FFF2-40B4-BE49-F238E27FC236}">
                      <a16:creationId xmlns:a16="http://schemas.microsoft.com/office/drawing/2014/main" id="{6DA1FFA9-3234-92A4-E5D9-5E495A1AB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70" y="2532"/>
                  <a:ext cx="217" cy="125"/>
                </a:xfrm>
                <a:custGeom>
                  <a:avLst/>
                  <a:gdLst/>
                  <a:ahLst/>
                  <a:cxnLst>
                    <a:cxn ang="0">
                      <a:pos x="217" y="124"/>
                    </a:cxn>
                    <a:cxn ang="0">
                      <a:pos x="214" y="125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217" y="124"/>
                    </a:cxn>
                    <a:cxn ang="0">
                      <a:pos x="217" y="124"/>
                    </a:cxn>
                    <a:cxn ang="0">
                      <a:pos x="217" y="124"/>
                    </a:cxn>
                    <a:cxn ang="0">
                      <a:pos x="217" y="124"/>
                    </a:cxn>
                  </a:cxnLst>
                  <a:rect l="0" t="0" r="r" b="b"/>
                  <a:pathLst>
                    <a:path w="217" h="125">
                      <a:moveTo>
                        <a:pt x="217" y="124"/>
                      </a:moveTo>
                      <a:lnTo>
                        <a:pt x="214" y="125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217" y="124"/>
                      </a:lnTo>
                      <a:lnTo>
                        <a:pt x="217" y="124"/>
                      </a:lnTo>
                      <a:lnTo>
                        <a:pt x="217" y="124"/>
                      </a:lnTo>
                      <a:lnTo>
                        <a:pt x="217" y="124"/>
                      </a:lnTo>
                      <a:close/>
                    </a:path>
                  </a:pathLst>
                </a:custGeom>
                <a:solidFill>
                  <a:srgbClr val="42538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8" name="Freeform 258">
                  <a:extLst>
                    <a:ext uri="{FF2B5EF4-FFF2-40B4-BE49-F238E27FC236}">
                      <a16:creationId xmlns:a16="http://schemas.microsoft.com/office/drawing/2014/main" id="{0DF266C1-8E58-3AE3-FA76-2A715044D3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6" y="2434"/>
                  <a:ext cx="408" cy="302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407" y="67"/>
                    </a:cxn>
                    <a:cxn ang="0">
                      <a:pos x="0" y="302"/>
                    </a:cxn>
                    <a:cxn ang="0">
                      <a:pos x="1" y="236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408" y="0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302">
                      <a:moveTo>
                        <a:pt x="408" y="0"/>
                      </a:moveTo>
                      <a:lnTo>
                        <a:pt x="407" y="67"/>
                      </a:lnTo>
                      <a:lnTo>
                        <a:pt x="0" y="302"/>
                      </a:lnTo>
                      <a:lnTo>
                        <a:pt x="1" y="236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rgbClr val="3B4C8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9" name="Freeform 259">
                  <a:extLst>
                    <a:ext uri="{FF2B5EF4-FFF2-40B4-BE49-F238E27FC236}">
                      <a16:creationId xmlns:a16="http://schemas.microsoft.com/office/drawing/2014/main" id="{8620EE04-AA06-BDEC-D7E2-89F1B15D4A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4" y="2668"/>
                  <a:ext cx="3" cy="68"/>
                </a:xfrm>
                <a:custGeom>
                  <a:avLst/>
                  <a:gdLst/>
                  <a:ahLst/>
                  <a:cxnLst>
                    <a:cxn ang="0">
                      <a:pos x="3" y="2"/>
                    </a:cxn>
                    <a:cxn ang="0">
                      <a:pos x="2" y="68"/>
                    </a:cxn>
                    <a:cxn ang="0">
                      <a:pos x="0" y="67"/>
                    </a:cxn>
                    <a:cxn ang="0">
                      <a:pos x="0" y="0"/>
                    </a:cxn>
                    <a:cxn ang="0">
                      <a:pos x="3" y="2"/>
                    </a:cxn>
                    <a:cxn ang="0">
                      <a:pos x="3" y="2"/>
                    </a:cxn>
                    <a:cxn ang="0">
                      <a:pos x="3" y="2"/>
                    </a:cxn>
                    <a:cxn ang="0">
                      <a:pos x="3" y="2"/>
                    </a:cxn>
                  </a:cxnLst>
                  <a:rect l="0" t="0" r="r" b="b"/>
                  <a:pathLst>
                    <a:path w="3" h="68">
                      <a:moveTo>
                        <a:pt x="3" y="2"/>
                      </a:moveTo>
                      <a:lnTo>
                        <a:pt x="2" y="68"/>
                      </a:lnTo>
                      <a:lnTo>
                        <a:pt x="0" y="67"/>
                      </a:lnTo>
                      <a:lnTo>
                        <a:pt x="0" y="0"/>
                      </a:lnTo>
                      <a:lnTo>
                        <a:pt x="3" y="2"/>
                      </a:lnTo>
                      <a:lnTo>
                        <a:pt x="3" y="2"/>
                      </a:lnTo>
                      <a:lnTo>
                        <a:pt x="3" y="2"/>
                      </a:lnTo>
                      <a:lnTo>
                        <a:pt x="3" y="2"/>
                      </a:lnTo>
                      <a:close/>
                    </a:path>
                  </a:pathLst>
                </a:custGeom>
                <a:solidFill>
                  <a:srgbClr val="27336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0" name="Freeform 260">
                  <a:extLst>
                    <a:ext uri="{FF2B5EF4-FFF2-40B4-BE49-F238E27FC236}">
                      <a16:creationId xmlns:a16="http://schemas.microsoft.com/office/drawing/2014/main" id="{DEE2AB1C-2C7A-244E-2237-9F1AA7229A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4" y="2432"/>
                  <a:ext cx="410" cy="238"/>
                </a:xfrm>
                <a:custGeom>
                  <a:avLst/>
                  <a:gdLst/>
                  <a:ahLst/>
                  <a:cxnLst>
                    <a:cxn ang="0">
                      <a:pos x="410" y="2"/>
                    </a:cxn>
                    <a:cxn ang="0">
                      <a:pos x="3" y="238"/>
                    </a:cxn>
                    <a:cxn ang="0">
                      <a:pos x="0" y="236"/>
                    </a:cxn>
                    <a:cxn ang="0">
                      <a:pos x="407" y="0"/>
                    </a:cxn>
                    <a:cxn ang="0">
                      <a:pos x="410" y="2"/>
                    </a:cxn>
                    <a:cxn ang="0">
                      <a:pos x="410" y="2"/>
                    </a:cxn>
                    <a:cxn ang="0">
                      <a:pos x="410" y="2"/>
                    </a:cxn>
                    <a:cxn ang="0">
                      <a:pos x="410" y="2"/>
                    </a:cxn>
                  </a:cxnLst>
                  <a:rect l="0" t="0" r="r" b="b"/>
                  <a:pathLst>
                    <a:path w="410" h="238">
                      <a:moveTo>
                        <a:pt x="410" y="2"/>
                      </a:moveTo>
                      <a:lnTo>
                        <a:pt x="3" y="238"/>
                      </a:lnTo>
                      <a:lnTo>
                        <a:pt x="0" y="236"/>
                      </a:lnTo>
                      <a:lnTo>
                        <a:pt x="407" y="0"/>
                      </a:lnTo>
                      <a:lnTo>
                        <a:pt x="410" y="2"/>
                      </a:lnTo>
                      <a:lnTo>
                        <a:pt x="410" y="2"/>
                      </a:lnTo>
                      <a:lnTo>
                        <a:pt x="410" y="2"/>
                      </a:lnTo>
                      <a:lnTo>
                        <a:pt x="410" y="2"/>
                      </a:lnTo>
                      <a:close/>
                    </a:path>
                  </a:pathLst>
                </a:custGeom>
                <a:solidFill>
                  <a:srgbClr val="42538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1" name="Freeform 261">
                  <a:extLst>
                    <a:ext uri="{FF2B5EF4-FFF2-40B4-BE49-F238E27FC236}">
                      <a16:creationId xmlns:a16="http://schemas.microsoft.com/office/drawing/2014/main" id="{B116245D-9D2A-BCB0-B5F4-5959491452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2" y="2512"/>
                  <a:ext cx="9" cy="14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1" h="32">
                      <a:moveTo>
                        <a:pt x="11" y="3"/>
                      </a:moveTo>
                      <a:cubicBezTo>
                        <a:pt x="16" y="0"/>
                        <a:pt x="21" y="3"/>
                        <a:pt x="21" y="10"/>
                      </a:cubicBezTo>
                      <a:cubicBezTo>
                        <a:pt x="21" y="16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2" name="Freeform 262">
                  <a:extLst>
                    <a:ext uri="{FF2B5EF4-FFF2-40B4-BE49-F238E27FC236}">
                      <a16:creationId xmlns:a16="http://schemas.microsoft.com/office/drawing/2014/main" id="{30C10FBE-C7D5-6363-B446-FD31DAB861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2" y="2500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0" y="3"/>
                    </a:cxn>
                    <a:cxn ang="0">
                      <a:pos x="21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0" y="3"/>
                    </a:cxn>
                    <a:cxn ang="0">
                      <a:pos x="10" y="3"/>
                    </a:cxn>
                    <a:cxn ang="0">
                      <a:pos x="10" y="3"/>
                    </a:cxn>
                  </a:cxnLst>
                  <a:rect l="0" t="0" r="r" b="b"/>
                  <a:pathLst>
                    <a:path w="21" h="31">
                      <a:moveTo>
                        <a:pt x="10" y="3"/>
                      </a:moveTo>
                      <a:cubicBezTo>
                        <a:pt x="16" y="0"/>
                        <a:pt x="21" y="3"/>
                        <a:pt x="21" y="9"/>
                      </a:cubicBezTo>
                      <a:cubicBezTo>
                        <a:pt x="21" y="16"/>
                        <a:pt x="16" y="25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3" name="Freeform 263">
                  <a:extLst>
                    <a:ext uri="{FF2B5EF4-FFF2-40B4-BE49-F238E27FC236}">
                      <a16:creationId xmlns:a16="http://schemas.microsoft.com/office/drawing/2014/main" id="{62C9C3CD-5DAD-F971-6CD1-FC1859288E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2" y="2488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0" y="3"/>
                    </a:cxn>
                    <a:cxn ang="0">
                      <a:pos x="21" y="9"/>
                    </a:cxn>
                    <a:cxn ang="0">
                      <a:pos x="10" y="28"/>
                    </a:cxn>
                    <a:cxn ang="0">
                      <a:pos x="0" y="22"/>
                    </a:cxn>
                    <a:cxn ang="0">
                      <a:pos x="10" y="3"/>
                    </a:cxn>
                    <a:cxn ang="0">
                      <a:pos x="10" y="3"/>
                    </a:cxn>
                    <a:cxn ang="0">
                      <a:pos x="10" y="3"/>
                    </a:cxn>
                  </a:cxnLst>
                  <a:rect l="0" t="0" r="r" b="b"/>
                  <a:pathLst>
                    <a:path w="21" h="31">
                      <a:moveTo>
                        <a:pt x="10" y="3"/>
                      </a:moveTo>
                      <a:cubicBezTo>
                        <a:pt x="16" y="0"/>
                        <a:pt x="21" y="2"/>
                        <a:pt x="21" y="9"/>
                      </a:cubicBezTo>
                      <a:cubicBezTo>
                        <a:pt x="21" y="16"/>
                        <a:pt x="16" y="24"/>
                        <a:pt x="10" y="28"/>
                      </a:cubicBezTo>
                      <a:cubicBezTo>
                        <a:pt x="5" y="31"/>
                        <a:pt x="0" y="28"/>
                        <a:pt x="0" y="22"/>
                      </a:cubicBezTo>
                      <a:cubicBezTo>
                        <a:pt x="0" y="15"/>
                        <a:pt x="4" y="7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4" name="Freeform 264">
                  <a:extLst>
                    <a:ext uri="{FF2B5EF4-FFF2-40B4-BE49-F238E27FC236}">
                      <a16:creationId xmlns:a16="http://schemas.microsoft.com/office/drawing/2014/main" id="{F8BE4B0B-AD40-6ABA-99B3-52F7622227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12" y="2475"/>
                  <a:ext cx="9" cy="14"/>
                </a:xfrm>
                <a:custGeom>
                  <a:avLst/>
                  <a:gdLst/>
                  <a:ahLst/>
                  <a:cxnLst>
                    <a:cxn ang="0">
                      <a:pos x="10" y="4"/>
                    </a:cxn>
                    <a:cxn ang="0">
                      <a:pos x="21" y="10"/>
                    </a:cxn>
                    <a:cxn ang="0">
                      <a:pos x="10" y="29"/>
                    </a:cxn>
                    <a:cxn ang="0">
                      <a:pos x="0" y="2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4"/>
                    </a:cxn>
                  </a:cxnLst>
                  <a:rect l="0" t="0" r="r" b="b"/>
                  <a:pathLst>
                    <a:path w="21" h="32">
                      <a:moveTo>
                        <a:pt x="10" y="4"/>
                      </a:moveTo>
                      <a:cubicBezTo>
                        <a:pt x="16" y="0"/>
                        <a:pt x="21" y="3"/>
                        <a:pt x="21" y="10"/>
                      </a:cubicBezTo>
                      <a:cubicBezTo>
                        <a:pt x="21" y="17"/>
                        <a:pt x="16" y="25"/>
                        <a:pt x="10" y="29"/>
                      </a:cubicBezTo>
                      <a:cubicBezTo>
                        <a:pt x="4" y="32"/>
                        <a:pt x="0" y="29"/>
                        <a:pt x="0" y="22"/>
                      </a:cubicBezTo>
                      <a:cubicBezTo>
                        <a:pt x="0" y="16"/>
                        <a:pt x="4" y="7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5" name="Freeform 265">
                  <a:extLst>
                    <a:ext uri="{FF2B5EF4-FFF2-40B4-BE49-F238E27FC236}">
                      <a16:creationId xmlns:a16="http://schemas.microsoft.com/office/drawing/2014/main" id="{BE7A80F5-1F12-A37F-759D-1D3DD80490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9" y="2514"/>
                  <a:ext cx="10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2" y="9"/>
                    </a:cxn>
                    <a:cxn ang="0">
                      <a:pos x="11" y="28"/>
                    </a:cxn>
                    <a:cxn ang="0">
                      <a:pos x="0" y="21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2" h="31">
                      <a:moveTo>
                        <a:pt x="11" y="3"/>
                      </a:moveTo>
                      <a:cubicBezTo>
                        <a:pt x="17" y="0"/>
                        <a:pt x="22" y="2"/>
                        <a:pt x="22" y="9"/>
                      </a:cubicBezTo>
                      <a:cubicBezTo>
                        <a:pt x="22" y="16"/>
                        <a:pt x="17" y="24"/>
                        <a:pt x="11" y="28"/>
                      </a:cubicBezTo>
                      <a:cubicBezTo>
                        <a:pt x="5" y="31"/>
                        <a:pt x="0" y="28"/>
                        <a:pt x="0" y="21"/>
                      </a:cubicBezTo>
                      <a:cubicBezTo>
                        <a:pt x="0" y="15"/>
                        <a:pt x="5" y="6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6" name="Freeform 266">
                  <a:extLst>
                    <a:ext uri="{FF2B5EF4-FFF2-40B4-BE49-F238E27FC236}">
                      <a16:creationId xmlns:a16="http://schemas.microsoft.com/office/drawing/2014/main" id="{03AD1955-006E-182E-3C88-EF5EBBC7C6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9" y="2501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7" name="Freeform 267">
                  <a:extLst>
                    <a:ext uri="{FF2B5EF4-FFF2-40B4-BE49-F238E27FC236}">
                      <a16:creationId xmlns:a16="http://schemas.microsoft.com/office/drawing/2014/main" id="{D1F0DB81-5B0B-5E2E-D148-2256D89175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9" y="2489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8" name="Freeform 268">
                  <a:extLst>
                    <a:ext uri="{FF2B5EF4-FFF2-40B4-BE49-F238E27FC236}">
                      <a16:creationId xmlns:a16="http://schemas.microsoft.com/office/drawing/2014/main" id="{F99B52FE-AA77-4B4D-2498-542E0C9AA2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8" y="2526"/>
                  <a:ext cx="9" cy="14"/>
                </a:xfrm>
                <a:custGeom>
                  <a:avLst/>
                  <a:gdLst/>
                  <a:ahLst/>
                  <a:cxnLst>
                    <a:cxn ang="0">
                      <a:pos x="10" y="3"/>
                    </a:cxn>
                    <a:cxn ang="0">
                      <a:pos x="21" y="9"/>
                    </a:cxn>
                    <a:cxn ang="0">
                      <a:pos x="10" y="28"/>
                    </a:cxn>
                    <a:cxn ang="0">
                      <a:pos x="0" y="22"/>
                    </a:cxn>
                    <a:cxn ang="0">
                      <a:pos x="10" y="3"/>
                    </a:cxn>
                    <a:cxn ang="0">
                      <a:pos x="10" y="3"/>
                    </a:cxn>
                    <a:cxn ang="0">
                      <a:pos x="10" y="3"/>
                    </a:cxn>
                  </a:cxnLst>
                  <a:rect l="0" t="0" r="r" b="b"/>
                  <a:pathLst>
                    <a:path w="21" h="31">
                      <a:moveTo>
                        <a:pt x="10" y="3"/>
                      </a:moveTo>
                      <a:cubicBezTo>
                        <a:pt x="16" y="0"/>
                        <a:pt x="21" y="2"/>
                        <a:pt x="21" y="9"/>
                      </a:cubicBezTo>
                      <a:cubicBezTo>
                        <a:pt x="21" y="16"/>
                        <a:pt x="16" y="24"/>
                        <a:pt x="10" y="28"/>
                      </a:cubicBezTo>
                      <a:cubicBezTo>
                        <a:pt x="4" y="31"/>
                        <a:pt x="0" y="28"/>
                        <a:pt x="0" y="22"/>
                      </a:cubicBezTo>
                      <a:cubicBezTo>
                        <a:pt x="0" y="15"/>
                        <a:pt x="4" y="7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9" name="Freeform 269">
                  <a:extLst>
                    <a:ext uri="{FF2B5EF4-FFF2-40B4-BE49-F238E27FC236}">
                      <a16:creationId xmlns:a16="http://schemas.microsoft.com/office/drawing/2014/main" id="{9DE6466F-167C-28B8-BDD8-BE1072304E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7" y="2514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9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9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6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0" name="Freeform 270">
                  <a:extLst>
                    <a:ext uri="{FF2B5EF4-FFF2-40B4-BE49-F238E27FC236}">
                      <a16:creationId xmlns:a16="http://schemas.microsoft.com/office/drawing/2014/main" id="{F29421C2-2068-B539-31F4-5BE31FF407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7" y="2502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1" name="Freeform 271">
                  <a:extLst>
                    <a:ext uri="{FF2B5EF4-FFF2-40B4-BE49-F238E27FC236}">
                      <a16:creationId xmlns:a16="http://schemas.microsoft.com/office/drawing/2014/main" id="{E2964586-2707-6FEA-CB14-0090B96BC2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87" y="2490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2" name="Freeform 272">
                  <a:extLst>
                    <a:ext uri="{FF2B5EF4-FFF2-40B4-BE49-F238E27FC236}">
                      <a16:creationId xmlns:a16="http://schemas.microsoft.com/office/drawing/2014/main" id="{59B34852-2329-4B3F-E7B2-89510FC68E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4" y="2528"/>
                  <a:ext cx="10" cy="13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3" name="Freeform 273">
                  <a:extLst>
                    <a:ext uri="{FF2B5EF4-FFF2-40B4-BE49-F238E27FC236}">
                      <a16:creationId xmlns:a16="http://schemas.microsoft.com/office/drawing/2014/main" id="{E6006390-9644-4C15-552F-4D82D5A9F2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4" y="2516"/>
                  <a:ext cx="10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2" h="31">
                      <a:moveTo>
                        <a:pt x="11" y="3"/>
                      </a:moveTo>
                      <a:cubicBezTo>
                        <a:pt x="17" y="0"/>
                        <a:pt x="21" y="3"/>
                        <a:pt x="21" y="10"/>
                      </a:cubicBezTo>
                      <a:cubicBezTo>
                        <a:pt x="22" y="16"/>
                        <a:pt x="17" y="25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4" name="Freeform 274">
                  <a:extLst>
                    <a:ext uri="{FF2B5EF4-FFF2-40B4-BE49-F238E27FC236}">
                      <a16:creationId xmlns:a16="http://schemas.microsoft.com/office/drawing/2014/main" id="{CAE87497-74BF-BD8B-9002-8E957A6975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4" y="2504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1" h="31">
                      <a:moveTo>
                        <a:pt x="11" y="3"/>
                      </a:moveTo>
                      <a:cubicBezTo>
                        <a:pt x="17" y="0"/>
                        <a:pt x="21" y="3"/>
                        <a:pt x="21" y="9"/>
                      </a:cubicBezTo>
                      <a:cubicBezTo>
                        <a:pt x="21" y="16"/>
                        <a:pt x="17" y="24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5" name="Freeform 275">
                  <a:extLst>
                    <a:ext uri="{FF2B5EF4-FFF2-40B4-BE49-F238E27FC236}">
                      <a16:creationId xmlns:a16="http://schemas.microsoft.com/office/drawing/2014/main" id="{A9AF0449-54BD-9184-9AFF-D54BBAA48D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2" y="2540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6" name="Freeform 276">
                  <a:extLst>
                    <a:ext uri="{FF2B5EF4-FFF2-40B4-BE49-F238E27FC236}">
                      <a16:creationId xmlns:a16="http://schemas.microsoft.com/office/drawing/2014/main" id="{607901F2-E5B5-7F65-607A-5C88D19B5F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2" y="2528"/>
                  <a:ext cx="10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7" name="Freeform 277">
                  <a:extLst>
                    <a:ext uri="{FF2B5EF4-FFF2-40B4-BE49-F238E27FC236}">
                      <a16:creationId xmlns:a16="http://schemas.microsoft.com/office/drawing/2014/main" id="{21D2392B-78B2-D29E-6358-B059A3BF70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2" y="2517"/>
                  <a:ext cx="10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2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2" h="31">
                      <a:moveTo>
                        <a:pt x="11" y="3"/>
                      </a:moveTo>
                      <a:cubicBezTo>
                        <a:pt x="17" y="0"/>
                        <a:pt x="22" y="3"/>
                        <a:pt x="22" y="9"/>
                      </a:cubicBezTo>
                      <a:cubicBezTo>
                        <a:pt x="22" y="16"/>
                        <a:pt x="17" y="25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8" name="Freeform 278">
                  <a:extLst>
                    <a:ext uri="{FF2B5EF4-FFF2-40B4-BE49-F238E27FC236}">
                      <a16:creationId xmlns:a16="http://schemas.microsoft.com/office/drawing/2014/main" id="{8B71378F-0DB5-3624-CCD3-DC747E9C54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2" y="2505"/>
                  <a:ext cx="10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2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2" h="31">
                      <a:moveTo>
                        <a:pt x="11" y="3"/>
                      </a:moveTo>
                      <a:cubicBezTo>
                        <a:pt x="17" y="0"/>
                        <a:pt x="22" y="2"/>
                        <a:pt x="22" y="9"/>
                      </a:cubicBezTo>
                      <a:cubicBezTo>
                        <a:pt x="22" y="16"/>
                        <a:pt x="17" y="24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9" name="Freeform 279">
                  <a:extLst>
                    <a:ext uri="{FF2B5EF4-FFF2-40B4-BE49-F238E27FC236}">
                      <a16:creationId xmlns:a16="http://schemas.microsoft.com/office/drawing/2014/main" id="{D108CFD7-7D7A-F526-F97A-BC571ABA8E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49" y="2542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1" h="31">
                      <a:moveTo>
                        <a:pt x="11" y="3"/>
                      </a:moveTo>
                      <a:cubicBezTo>
                        <a:pt x="16" y="0"/>
                        <a:pt x="21" y="3"/>
                        <a:pt x="21" y="9"/>
                      </a:cubicBezTo>
                      <a:cubicBezTo>
                        <a:pt x="21" y="16"/>
                        <a:pt x="17" y="24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0" name="Freeform 280">
                  <a:extLst>
                    <a:ext uri="{FF2B5EF4-FFF2-40B4-BE49-F238E27FC236}">
                      <a16:creationId xmlns:a16="http://schemas.microsoft.com/office/drawing/2014/main" id="{B28E4E7D-2EC2-2518-F964-85A33BFAE4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49" y="2530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0" y="3"/>
                    </a:cxn>
                    <a:cxn ang="0">
                      <a:pos x="21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0" y="3"/>
                    </a:cxn>
                    <a:cxn ang="0">
                      <a:pos x="10" y="3"/>
                    </a:cxn>
                    <a:cxn ang="0">
                      <a:pos x="10" y="3"/>
                    </a:cxn>
                  </a:cxnLst>
                  <a:rect l="0" t="0" r="r" b="b"/>
                  <a:pathLst>
                    <a:path w="21" h="31">
                      <a:moveTo>
                        <a:pt x="10" y="3"/>
                      </a:moveTo>
                      <a:cubicBezTo>
                        <a:pt x="16" y="0"/>
                        <a:pt x="21" y="2"/>
                        <a:pt x="21" y="9"/>
                      </a:cubicBezTo>
                      <a:cubicBezTo>
                        <a:pt x="21" y="16"/>
                        <a:pt x="16" y="24"/>
                        <a:pt x="11" y="28"/>
                      </a:cubicBezTo>
                      <a:cubicBezTo>
                        <a:pt x="5" y="31"/>
                        <a:pt x="0" y="28"/>
                        <a:pt x="0" y="22"/>
                      </a:cubicBezTo>
                      <a:cubicBezTo>
                        <a:pt x="0" y="15"/>
                        <a:pt x="5" y="6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0" y="3"/>
                        <a:pt x="10" y="3"/>
                        <a:pt x="10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1" name="Freeform 281">
                  <a:extLst>
                    <a:ext uri="{FF2B5EF4-FFF2-40B4-BE49-F238E27FC236}">
                      <a16:creationId xmlns:a16="http://schemas.microsoft.com/office/drawing/2014/main" id="{BBCCF70E-6DCF-0659-A61F-34274035CA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49" y="2518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0" y="4"/>
                    </a:cxn>
                    <a:cxn ang="0">
                      <a:pos x="21" y="10"/>
                    </a:cxn>
                    <a:cxn ang="0">
                      <a:pos x="10" y="28"/>
                    </a:cxn>
                    <a:cxn ang="0">
                      <a:pos x="0" y="2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4"/>
                    </a:cxn>
                  </a:cxnLst>
                  <a:rect l="0" t="0" r="r" b="b"/>
                  <a:pathLst>
                    <a:path w="21" h="32">
                      <a:moveTo>
                        <a:pt x="10" y="4"/>
                      </a:moveTo>
                      <a:cubicBezTo>
                        <a:pt x="16" y="0"/>
                        <a:pt x="21" y="3"/>
                        <a:pt x="21" y="10"/>
                      </a:cubicBezTo>
                      <a:cubicBezTo>
                        <a:pt x="21" y="17"/>
                        <a:pt x="16" y="25"/>
                        <a:pt x="10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6"/>
                        <a:pt x="4" y="7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2" name="Freeform 282">
                  <a:extLst>
                    <a:ext uri="{FF2B5EF4-FFF2-40B4-BE49-F238E27FC236}">
                      <a16:creationId xmlns:a16="http://schemas.microsoft.com/office/drawing/2014/main" id="{209E6246-9BE9-8622-5EA8-1D2A13BEB6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7" y="2555"/>
                  <a:ext cx="10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2" h="31">
                      <a:moveTo>
                        <a:pt x="11" y="3"/>
                      </a:moveTo>
                      <a:cubicBezTo>
                        <a:pt x="17" y="0"/>
                        <a:pt x="21" y="3"/>
                        <a:pt x="21" y="10"/>
                      </a:cubicBezTo>
                      <a:cubicBezTo>
                        <a:pt x="22" y="16"/>
                        <a:pt x="17" y="25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3" name="Freeform 283">
                  <a:extLst>
                    <a:ext uri="{FF2B5EF4-FFF2-40B4-BE49-F238E27FC236}">
                      <a16:creationId xmlns:a16="http://schemas.microsoft.com/office/drawing/2014/main" id="{48B81F6C-24BF-31EA-589F-5D0AE2F4B4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7" y="2543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1" h="31">
                      <a:moveTo>
                        <a:pt x="11" y="3"/>
                      </a:moveTo>
                      <a:cubicBezTo>
                        <a:pt x="17" y="0"/>
                        <a:pt x="21" y="3"/>
                        <a:pt x="21" y="9"/>
                      </a:cubicBezTo>
                      <a:cubicBezTo>
                        <a:pt x="21" y="16"/>
                        <a:pt x="17" y="24"/>
                        <a:pt x="11" y="28"/>
                      </a:cubicBezTo>
                      <a:cubicBezTo>
                        <a:pt x="5" y="31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4" name="Freeform 284">
                  <a:extLst>
                    <a:ext uri="{FF2B5EF4-FFF2-40B4-BE49-F238E27FC236}">
                      <a16:creationId xmlns:a16="http://schemas.microsoft.com/office/drawing/2014/main" id="{69D8E9FF-2113-D0BA-88C8-CA5E112FF0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7" y="2531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1" y="9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1" h="31">
                      <a:moveTo>
                        <a:pt x="11" y="3"/>
                      </a:moveTo>
                      <a:cubicBezTo>
                        <a:pt x="16" y="0"/>
                        <a:pt x="21" y="2"/>
                        <a:pt x="21" y="9"/>
                      </a:cubicBezTo>
                      <a:cubicBezTo>
                        <a:pt x="21" y="16"/>
                        <a:pt x="17" y="24"/>
                        <a:pt x="11" y="28"/>
                      </a:cubicBezTo>
                      <a:cubicBezTo>
                        <a:pt x="5" y="31"/>
                        <a:pt x="0" y="28"/>
                        <a:pt x="0" y="22"/>
                      </a:cubicBezTo>
                      <a:cubicBezTo>
                        <a:pt x="0" y="15"/>
                        <a:pt x="5" y="6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5" name="Freeform 285">
                  <a:extLst>
                    <a:ext uri="{FF2B5EF4-FFF2-40B4-BE49-F238E27FC236}">
                      <a16:creationId xmlns:a16="http://schemas.microsoft.com/office/drawing/2014/main" id="{8F6C4B68-9EEC-E3AA-F45D-F5E52A5F6C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37" y="2519"/>
                  <a:ext cx="9" cy="13"/>
                </a:xfrm>
                <a:custGeom>
                  <a:avLst/>
                  <a:gdLst/>
                  <a:ahLst/>
                  <a:cxnLst>
                    <a:cxn ang="0">
                      <a:pos x="10" y="4"/>
                    </a:cxn>
                    <a:cxn ang="0">
                      <a:pos x="21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4"/>
                    </a:cxn>
                  </a:cxnLst>
                  <a:rect l="0" t="0" r="r" b="b"/>
                  <a:pathLst>
                    <a:path w="21" h="32">
                      <a:moveTo>
                        <a:pt x="10" y="4"/>
                      </a:moveTo>
                      <a:cubicBezTo>
                        <a:pt x="16" y="0"/>
                        <a:pt x="21" y="3"/>
                        <a:pt x="21" y="10"/>
                      </a:cubicBezTo>
                      <a:cubicBezTo>
                        <a:pt x="21" y="17"/>
                        <a:pt x="16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6"/>
                        <a:pt x="5" y="7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6" name="Freeform 286">
                  <a:extLst>
                    <a:ext uri="{FF2B5EF4-FFF2-40B4-BE49-F238E27FC236}">
                      <a16:creationId xmlns:a16="http://schemas.microsoft.com/office/drawing/2014/main" id="{EEB339AE-AE5E-C8BC-7A7F-7046B70359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4" y="2556"/>
                  <a:ext cx="9" cy="14"/>
                </a:xfrm>
                <a:custGeom>
                  <a:avLst/>
                  <a:gdLst/>
                  <a:ahLst/>
                  <a:cxnLst>
                    <a:cxn ang="0">
                      <a:pos x="10" y="4"/>
                    </a:cxn>
                    <a:cxn ang="0">
                      <a:pos x="21" y="10"/>
                    </a:cxn>
                    <a:cxn ang="0">
                      <a:pos x="10" y="29"/>
                    </a:cxn>
                    <a:cxn ang="0">
                      <a:pos x="0" y="2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4"/>
                    </a:cxn>
                  </a:cxnLst>
                  <a:rect l="0" t="0" r="r" b="b"/>
                  <a:pathLst>
                    <a:path w="21" h="32">
                      <a:moveTo>
                        <a:pt x="10" y="4"/>
                      </a:moveTo>
                      <a:cubicBezTo>
                        <a:pt x="16" y="0"/>
                        <a:pt x="21" y="3"/>
                        <a:pt x="21" y="10"/>
                      </a:cubicBezTo>
                      <a:cubicBezTo>
                        <a:pt x="21" y="17"/>
                        <a:pt x="16" y="25"/>
                        <a:pt x="10" y="29"/>
                      </a:cubicBezTo>
                      <a:cubicBezTo>
                        <a:pt x="4" y="32"/>
                        <a:pt x="0" y="29"/>
                        <a:pt x="0" y="22"/>
                      </a:cubicBezTo>
                      <a:cubicBezTo>
                        <a:pt x="0" y="16"/>
                        <a:pt x="4" y="7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7" name="Freeform 287">
                  <a:extLst>
                    <a:ext uri="{FF2B5EF4-FFF2-40B4-BE49-F238E27FC236}">
                      <a16:creationId xmlns:a16="http://schemas.microsoft.com/office/drawing/2014/main" id="{CAE74569-DC18-0C78-2099-FA6F6AA544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4" y="2544"/>
                  <a:ext cx="9" cy="14"/>
                </a:xfrm>
                <a:custGeom>
                  <a:avLst/>
                  <a:gdLst/>
                  <a:ahLst/>
                  <a:cxnLst>
                    <a:cxn ang="0">
                      <a:pos x="11" y="4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4"/>
                    </a:cxn>
                    <a:cxn ang="0">
                      <a:pos x="11" y="4"/>
                    </a:cxn>
                    <a:cxn ang="0">
                      <a:pos x="11" y="4"/>
                    </a:cxn>
                  </a:cxnLst>
                  <a:rect l="0" t="0" r="r" b="b"/>
                  <a:pathLst>
                    <a:path w="22" h="32">
                      <a:moveTo>
                        <a:pt x="11" y="4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7"/>
                        <a:pt x="17" y="25"/>
                        <a:pt x="11" y="28"/>
                      </a:cubicBezTo>
                      <a:cubicBezTo>
                        <a:pt x="5" y="32"/>
                        <a:pt x="1" y="29"/>
                        <a:pt x="0" y="22"/>
                      </a:cubicBezTo>
                      <a:cubicBezTo>
                        <a:pt x="0" y="15"/>
                        <a:pt x="5" y="7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8" name="Freeform 288">
                  <a:extLst>
                    <a:ext uri="{FF2B5EF4-FFF2-40B4-BE49-F238E27FC236}">
                      <a16:creationId xmlns:a16="http://schemas.microsoft.com/office/drawing/2014/main" id="{BF904AD6-298C-5957-FA11-6233D76A2E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4" y="2532"/>
                  <a:ext cx="9" cy="14"/>
                </a:xfrm>
                <a:custGeom>
                  <a:avLst/>
                  <a:gdLst/>
                  <a:ahLst/>
                  <a:cxnLst>
                    <a:cxn ang="0">
                      <a:pos x="11" y="3"/>
                    </a:cxn>
                    <a:cxn ang="0">
                      <a:pos x="22" y="10"/>
                    </a:cxn>
                    <a:cxn ang="0">
                      <a:pos x="11" y="28"/>
                    </a:cxn>
                    <a:cxn ang="0">
                      <a:pos x="0" y="22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1" y="3"/>
                    </a:cxn>
                  </a:cxnLst>
                  <a:rect l="0" t="0" r="r" b="b"/>
                  <a:pathLst>
                    <a:path w="22" h="32">
                      <a:moveTo>
                        <a:pt x="11" y="3"/>
                      </a:moveTo>
                      <a:cubicBezTo>
                        <a:pt x="17" y="0"/>
                        <a:pt x="22" y="3"/>
                        <a:pt x="22" y="10"/>
                      </a:cubicBezTo>
                      <a:cubicBezTo>
                        <a:pt x="22" y="16"/>
                        <a:pt x="17" y="25"/>
                        <a:pt x="11" y="28"/>
                      </a:cubicBezTo>
                      <a:cubicBezTo>
                        <a:pt x="5" y="32"/>
                        <a:pt x="0" y="29"/>
                        <a:pt x="0" y="22"/>
                      </a:cubicBezTo>
                      <a:cubicBezTo>
                        <a:pt x="0" y="15"/>
                        <a:pt x="5" y="7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lose/>
                    </a:path>
                  </a:pathLst>
                </a:custGeom>
                <a:solidFill>
                  <a:srgbClr val="7C91C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9" name="Freeform 289">
                  <a:extLst>
                    <a:ext uri="{FF2B5EF4-FFF2-40B4-BE49-F238E27FC236}">
                      <a16:creationId xmlns:a16="http://schemas.microsoft.com/office/drawing/2014/main" id="{37B8C015-5F98-B5F8-D087-5E1EABBC69D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74" y="2605"/>
                  <a:ext cx="43" cy="38"/>
                </a:xfrm>
                <a:custGeom>
                  <a:avLst/>
                  <a:gdLst/>
                  <a:ahLst/>
                  <a:cxnLst>
                    <a:cxn ang="0">
                      <a:pos x="2" y="13"/>
                    </a:cxn>
                    <a:cxn ang="0">
                      <a:pos x="0" y="14"/>
                    </a:cxn>
                    <a:cxn ang="0">
                      <a:pos x="41" y="38"/>
                    </a:cxn>
                    <a:cxn ang="0">
                      <a:pos x="43" y="37"/>
                    </a:cxn>
                    <a:cxn ang="0">
                      <a:pos x="2" y="13"/>
                    </a:cxn>
                    <a:cxn ang="0">
                      <a:pos x="2" y="13"/>
                    </a:cxn>
                    <a:cxn ang="0">
                      <a:pos x="43" y="33"/>
                    </a:cxn>
                    <a:cxn ang="0">
                      <a:pos x="2" y="8"/>
                    </a:cxn>
                    <a:cxn ang="0">
                      <a:pos x="0" y="9"/>
                    </a:cxn>
                    <a:cxn ang="0">
                      <a:pos x="41" y="33"/>
                    </a:cxn>
                    <a:cxn ang="0">
                      <a:pos x="43" y="33"/>
                    </a:cxn>
                    <a:cxn ang="0">
                      <a:pos x="43" y="33"/>
                    </a:cxn>
                    <a:cxn ang="0">
                      <a:pos x="43" y="28"/>
                    </a:cxn>
                    <a:cxn ang="0">
                      <a:pos x="2" y="4"/>
                    </a:cxn>
                    <a:cxn ang="0">
                      <a:pos x="0" y="5"/>
                    </a:cxn>
                    <a:cxn ang="0">
                      <a:pos x="41" y="29"/>
                    </a:cxn>
                    <a:cxn ang="0">
                      <a:pos x="43" y="28"/>
                    </a:cxn>
                    <a:cxn ang="0">
                      <a:pos x="43" y="28"/>
                    </a:cxn>
                    <a:cxn ang="0">
                      <a:pos x="43" y="24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41" y="24"/>
                    </a:cxn>
                    <a:cxn ang="0">
                      <a:pos x="43" y="24"/>
                    </a:cxn>
                    <a:cxn ang="0">
                      <a:pos x="43" y="24"/>
                    </a:cxn>
                  </a:cxnLst>
                  <a:rect l="0" t="0" r="r" b="b"/>
                  <a:pathLst>
                    <a:path w="43" h="38">
                      <a:moveTo>
                        <a:pt x="2" y="13"/>
                      </a:moveTo>
                      <a:lnTo>
                        <a:pt x="0" y="14"/>
                      </a:lnTo>
                      <a:lnTo>
                        <a:pt x="41" y="38"/>
                      </a:lnTo>
                      <a:lnTo>
                        <a:pt x="43" y="37"/>
                      </a:lnTo>
                      <a:lnTo>
                        <a:pt x="2" y="13"/>
                      </a:lnTo>
                      <a:lnTo>
                        <a:pt x="2" y="13"/>
                      </a:lnTo>
                      <a:close/>
                      <a:moveTo>
                        <a:pt x="43" y="33"/>
                      </a:moveTo>
                      <a:lnTo>
                        <a:pt x="2" y="8"/>
                      </a:lnTo>
                      <a:lnTo>
                        <a:pt x="0" y="9"/>
                      </a:lnTo>
                      <a:lnTo>
                        <a:pt x="41" y="33"/>
                      </a:lnTo>
                      <a:lnTo>
                        <a:pt x="43" y="33"/>
                      </a:lnTo>
                      <a:lnTo>
                        <a:pt x="43" y="33"/>
                      </a:lnTo>
                      <a:close/>
                      <a:moveTo>
                        <a:pt x="43" y="28"/>
                      </a:moveTo>
                      <a:lnTo>
                        <a:pt x="2" y="4"/>
                      </a:lnTo>
                      <a:lnTo>
                        <a:pt x="0" y="5"/>
                      </a:lnTo>
                      <a:lnTo>
                        <a:pt x="41" y="29"/>
                      </a:lnTo>
                      <a:lnTo>
                        <a:pt x="43" y="28"/>
                      </a:lnTo>
                      <a:lnTo>
                        <a:pt x="43" y="28"/>
                      </a:lnTo>
                      <a:close/>
                      <a:moveTo>
                        <a:pt x="43" y="24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41" y="24"/>
                      </a:lnTo>
                      <a:lnTo>
                        <a:pt x="43" y="24"/>
                      </a:lnTo>
                      <a:lnTo>
                        <a:pt x="43" y="24"/>
                      </a:lnTo>
                      <a:close/>
                    </a:path>
                  </a:pathLst>
                </a:custGeom>
                <a:solidFill>
                  <a:srgbClr val="4E64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0" name="Freeform 290">
                  <a:extLst>
                    <a:ext uri="{FF2B5EF4-FFF2-40B4-BE49-F238E27FC236}">
                      <a16:creationId xmlns:a16="http://schemas.microsoft.com/office/drawing/2014/main" id="{CB6BFFBB-E112-D6CA-12F2-61664179FD9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574" y="2601"/>
                  <a:ext cx="43" cy="45"/>
                </a:xfrm>
                <a:custGeom>
                  <a:avLst/>
                  <a:gdLst/>
                  <a:ahLst/>
                  <a:cxnLst>
                    <a:cxn ang="0">
                      <a:pos x="0" y="18"/>
                    </a:cxn>
                    <a:cxn ang="0">
                      <a:pos x="0" y="21"/>
                    </a:cxn>
                    <a:cxn ang="0">
                      <a:pos x="41" y="45"/>
                    </a:cxn>
                    <a:cxn ang="0">
                      <a:pos x="41" y="42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2" y="17"/>
                    </a:cxn>
                    <a:cxn ang="0">
                      <a:pos x="43" y="41"/>
                    </a:cxn>
                    <a:cxn ang="0">
                      <a:pos x="43" y="39"/>
                    </a:cxn>
                    <a:cxn ang="0">
                      <a:pos x="41" y="38"/>
                    </a:cxn>
                    <a:cxn ang="0">
                      <a:pos x="41" y="37"/>
                    </a:cxn>
                    <a:cxn ang="0">
                      <a:pos x="0" y="13"/>
                    </a:cxn>
                    <a:cxn ang="0">
                      <a:pos x="0" y="15"/>
                    </a:cxn>
                    <a:cxn ang="0">
                      <a:pos x="2" y="16"/>
                    </a:cxn>
                    <a:cxn ang="0">
                      <a:pos x="2" y="17"/>
                    </a:cxn>
                    <a:cxn ang="0">
                      <a:pos x="2" y="17"/>
                    </a:cxn>
                    <a:cxn ang="0">
                      <a:pos x="2" y="12"/>
                    </a:cxn>
                    <a:cxn ang="0">
                      <a:pos x="43" y="37"/>
                    </a:cxn>
                    <a:cxn ang="0">
                      <a:pos x="43" y="34"/>
                    </a:cxn>
                    <a:cxn ang="0">
                      <a:pos x="41" y="33"/>
                    </a:cxn>
                    <a:cxn ang="0">
                      <a:pos x="41" y="33"/>
                    </a:cxn>
                    <a:cxn ang="0">
                      <a:pos x="0" y="9"/>
                    </a:cxn>
                    <a:cxn ang="0">
                      <a:pos x="0" y="11"/>
                    </a:cxn>
                    <a:cxn ang="0">
                      <a:pos x="2" y="12"/>
                    </a:cxn>
                    <a:cxn ang="0">
                      <a:pos x="2" y="12"/>
                    </a:cxn>
                    <a:cxn ang="0">
                      <a:pos x="2" y="12"/>
                    </a:cxn>
                    <a:cxn ang="0">
                      <a:pos x="2" y="8"/>
                    </a:cxn>
                    <a:cxn ang="0">
                      <a:pos x="43" y="32"/>
                    </a:cxn>
                    <a:cxn ang="0">
                      <a:pos x="43" y="30"/>
                    </a:cxn>
                    <a:cxn ang="0">
                      <a:pos x="41" y="29"/>
                    </a:cxn>
                    <a:cxn ang="0">
                      <a:pos x="41" y="28"/>
                    </a:cxn>
                    <a:cxn ang="0">
                      <a:pos x="0" y="5"/>
                    </a:cxn>
                    <a:cxn ang="0">
                      <a:pos x="0" y="7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2" y="4"/>
                    </a:cxn>
                    <a:cxn ang="0">
                      <a:pos x="43" y="28"/>
                    </a:cxn>
                    <a:cxn ang="0">
                      <a:pos x="43" y="25"/>
                    </a:cxn>
                    <a:cxn ang="0">
                      <a:pos x="41" y="25"/>
                    </a:cxn>
                    <a:cxn ang="0">
                      <a:pos x="41" y="24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2" y="3"/>
                    </a:cxn>
                    <a:cxn ang="0">
                      <a:pos x="2" y="4"/>
                    </a:cxn>
                    <a:cxn ang="0">
                      <a:pos x="2" y="4"/>
                    </a:cxn>
                  </a:cxnLst>
                  <a:rect l="0" t="0" r="r" b="b"/>
                  <a:pathLst>
                    <a:path w="43" h="45">
                      <a:moveTo>
                        <a:pt x="0" y="18"/>
                      </a:moveTo>
                      <a:lnTo>
                        <a:pt x="0" y="21"/>
                      </a:lnTo>
                      <a:lnTo>
                        <a:pt x="41" y="45"/>
                      </a:lnTo>
                      <a:lnTo>
                        <a:pt x="41" y="42"/>
                      </a:lnTo>
                      <a:lnTo>
                        <a:pt x="0" y="18"/>
                      </a:lnTo>
                      <a:lnTo>
                        <a:pt x="0" y="18"/>
                      </a:lnTo>
                      <a:close/>
                      <a:moveTo>
                        <a:pt x="2" y="17"/>
                      </a:moveTo>
                      <a:lnTo>
                        <a:pt x="43" y="41"/>
                      </a:lnTo>
                      <a:lnTo>
                        <a:pt x="43" y="39"/>
                      </a:lnTo>
                      <a:lnTo>
                        <a:pt x="41" y="38"/>
                      </a:lnTo>
                      <a:lnTo>
                        <a:pt x="41" y="37"/>
                      </a:lnTo>
                      <a:lnTo>
                        <a:pt x="0" y="13"/>
                      </a:lnTo>
                      <a:lnTo>
                        <a:pt x="0" y="15"/>
                      </a:lnTo>
                      <a:lnTo>
                        <a:pt x="2" y="16"/>
                      </a:lnTo>
                      <a:lnTo>
                        <a:pt x="2" y="17"/>
                      </a:lnTo>
                      <a:lnTo>
                        <a:pt x="2" y="17"/>
                      </a:lnTo>
                      <a:close/>
                      <a:moveTo>
                        <a:pt x="2" y="12"/>
                      </a:moveTo>
                      <a:lnTo>
                        <a:pt x="43" y="37"/>
                      </a:lnTo>
                      <a:lnTo>
                        <a:pt x="43" y="34"/>
                      </a:lnTo>
                      <a:lnTo>
                        <a:pt x="41" y="33"/>
                      </a:lnTo>
                      <a:lnTo>
                        <a:pt x="41" y="33"/>
                      </a:lnTo>
                      <a:lnTo>
                        <a:pt x="0" y="9"/>
                      </a:lnTo>
                      <a:lnTo>
                        <a:pt x="0" y="11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  <a:moveTo>
                        <a:pt x="2" y="8"/>
                      </a:moveTo>
                      <a:lnTo>
                        <a:pt x="43" y="32"/>
                      </a:lnTo>
                      <a:lnTo>
                        <a:pt x="43" y="30"/>
                      </a:lnTo>
                      <a:lnTo>
                        <a:pt x="41" y="29"/>
                      </a:lnTo>
                      <a:lnTo>
                        <a:pt x="41" y="28"/>
                      </a:lnTo>
                      <a:lnTo>
                        <a:pt x="0" y="5"/>
                      </a:lnTo>
                      <a:lnTo>
                        <a:pt x="0" y="7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close/>
                      <a:moveTo>
                        <a:pt x="2" y="4"/>
                      </a:moveTo>
                      <a:lnTo>
                        <a:pt x="43" y="28"/>
                      </a:lnTo>
                      <a:lnTo>
                        <a:pt x="43" y="25"/>
                      </a:lnTo>
                      <a:lnTo>
                        <a:pt x="41" y="25"/>
                      </a:lnTo>
                      <a:lnTo>
                        <a:pt x="41" y="24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2" y="3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solidFill>
                  <a:srgbClr val="2A37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1" name="Freeform 291">
                  <a:extLst>
                    <a:ext uri="{FF2B5EF4-FFF2-40B4-BE49-F238E27FC236}">
                      <a16:creationId xmlns:a16="http://schemas.microsoft.com/office/drawing/2014/main" id="{27974E07-F1B0-890E-8A77-5BC65486B8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15" y="2604"/>
                  <a:ext cx="37" cy="42"/>
                </a:xfrm>
                <a:custGeom>
                  <a:avLst/>
                  <a:gdLst/>
                  <a:ahLst/>
                  <a:cxnLst>
                    <a:cxn ang="0">
                      <a:pos x="37" y="0"/>
                    </a:cxn>
                    <a:cxn ang="0">
                      <a:pos x="37" y="21"/>
                    </a:cxn>
                    <a:cxn ang="0">
                      <a:pos x="0" y="42"/>
                    </a:cxn>
                    <a:cxn ang="0">
                      <a:pos x="0" y="39"/>
                    </a:cxn>
                    <a:cxn ang="0">
                      <a:pos x="2" y="38"/>
                    </a:cxn>
                    <a:cxn ang="0">
                      <a:pos x="2" y="36"/>
                    </a:cxn>
                    <a:cxn ang="0">
                      <a:pos x="0" y="37"/>
                    </a:cxn>
                    <a:cxn ang="0">
                      <a:pos x="0" y="34"/>
                    </a:cxn>
                    <a:cxn ang="0">
                      <a:pos x="2" y="34"/>
                    </a:cxn>
                    <a:cxn ang="0">
                      <a:pos x="2" y="31"/>
                    </a:cxn>
                    <a:cxn ang="0">
                      <a:pos x="0" y="32"/>
                    </a:cxn>
                    <a:cxn ang="0">
                      <a:pos x="0" y="30"/>
                    </a:cxn>
                    <a:cxn ang="0">
                      <a:pos x="2" y="29"/>
                    </a:cxn>
                    <a:cxn ang="0">
                      <a:pos x="2" y="27"/>
                    </a:cxn>
                    <a:cxn ang="0">
                      <a:pos x="0" y="28"/>
                    </a:cxn>
                    <a:cxn ang="0">
                      <a:pos x="0" y="25"/>
                    </a:cxn>
                    <a:cxn ang="0">
                      <a:pos x="2" y="25"/>
                    </a:cxn>
                    <a:cxn ang="0">
                      <a:pos x="2" y="22"/>
                    </a:cxn>
                    <a:cxn ang="0">
                      <a:pos x="0" y="23"/>
                    </a:cxn>
                    <a:cxn ang="0">
                      <a:pos x="0" y="21"/>
                    </a:cxn>
                    <a:cxn ang="0">
                      <a:pos x="37" y="0"/>
                    </a:cxn>
                    <a:cxn ang="0">
                      <a:pos x="37" y="0"/>
                    </a:cxn>
                    <a:cxn ang="0">
                      <a:pos x="37" y="0"/>
                    </a:cxn>
                    <a:cxn ang="0">
                      <a:pos x="37" y="0"/>
                    </a:cxn>
                  </a:cxnLst>
                  <a:rect l="0" t="0" r="r" b="b"/>
                  <a:pathLst>
                    <a:path w="37" h="42">
                      <a:moveTo>
                        <a:pt x="37" y="0"/>
                      </a:moveTo>
                      <a:lnTo>
                        <a:pt x="37" y="21"/>
                      </a:lnTo>
                      <a:lnTo>
                        <a:pt x="0" y="42"/>
                      </a:lnTo>
                      <a:lnTo>
                        <a:pt x="0" y="39"/>
                      </a:lnTo>
                      <a:lnTo>
                        <a:pt x="2" y="38"/>
                      </a:lnTo>
                      <a:lnTo>
                        <a:pt x="2" y="36"/>
                      </a:lnTo>
                      <a:lnTo>
                        <a:pt x="0" y="37"/>
                      </a:lnTo>
                      <a:lnTo>
                        <a:pt x="0" y="34"/>
                      </a:lnTo>
                      <a:lnTo>
                        <a:pt x="2" y="34"/>
                      </a:lnTo>
                      <a:lnTo>
                        <a:pt x="2" y="31"/>
                      </a:lnTo>
                      <a:lnTo>
                        <a:pt x="0" y="32"/>
                      </a:lnTo>
                      <a:lnTo>
                        <a:pt x="0" y="30"/>
                      </a:lnTo>
                      <a:lnTo>
                        <a:pt x="2" y="29"/>
                      </a:lnTo>
                      <a:lnTo>
                        <a:pt x="2" y="27"/>
                      </a:lnTo>
                      <a:lnTo>
                        <a:pt x="0" y="28"/>
                      </a:lnTo>
                      <a:lnTo>
                        <a:pt x="0" y="25"/>
                      </a:lnTo>
                      <a:lnTo>
                        <a:pt x="2" y="25"/>
                      </a:lnTo>
                      <a:lnTo>
                        <a:pt x="2" y="22"/>
                      </a:lnTo>
                      <a:lnTo>
                        <a:pt x="0" y="23"/>
                      </a:ln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37" y="0"/>
                      </a:lnTo>
                      <a:lnTo>
                        <a:pt x="37" y="0"/>
                      </a:lnTo>
                      <a:lnTo>
                        <a:pt x="37" y="0"/>
                      </a:lnTo>
                      <a:close/>
                    </a:path>
                  </a:pathLst>
                </a:custGeom>
                <a:solidFill>
                  <a:srgbClr val="475A9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2" name="Freeform 292">
                  <a:extLst>
                    <a:ext uri="{FF2B5EF4-FFF2-40B4-BE49-F238E27FC236}">
                      <a16:creationId xmlns:a16="http://schemas.microsoft.com/office/drawing/2014/main" id="{3E1E8A99-A2AB-7A06-FDF6-C6BC11BC6A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574" y="2580"/>
                  <a:ext cx="78" cy="45"/>
                </a:xfrm>
                <a:custGeom>
                  <a:avLst/>
                  <a:gdLst/>
                  <a:ahLst/>
                  <a:cxnLst>
                    <a:cxn ang="0">
                      <a:pos x="41" y="45"/>
                    </a:cxn>
                    <a:cxn ang="0">
                      <a:pos x="0" y="21"/>
                    </a:cxn>
                    <a:cxn ang="0">
                      <a:pos x="36" y="0"/>
                    </a:cxn>
                    <a:cxn ang="0">
                      <a:pos x="78" y="24"/>
                    </a:cxn>
                    <a:cxn ang="0">
                      <a:pos x="41" y="45"/>
                    </a:cxn>
                    <a:cxn ang="0">
                      <a:pos x="41" y="45"/>
                    </a:cxn>
                    <a:cxn ang="0">
                      <a:pos x="41" y="45"/>
                    </a:cxn>
                    <a:cxn ang="0">
                      <a:pos x="41" y="45"/>
                    </a:cxn>
                  </a:cxnLst>
                  <a:rect l="0" t="0" r="r" b="b"/>
                  <a:pathLst>
                    <a:path w="78" h="45">
                      <a:moveTo>
                        <a:pt x="41" y="45"/>
                      </a:moveTo>
                      <a:lnTo>
                        <a:pt x="0" y="21"/>
                      </a:lnTo>
                      <a:lnTo>
                        <a:pt x="36" y="0"/>
                      </a:lnTo>
                      <a:lnTo>
                        <a:pt x="78" y="24"/>
                      </a:lnTo>
                      <a:lnTo>
                        <a:pt x="41" y="45"/>
                      </a:lnTo>
                      <a:lnTo>
                        <a:pt x="41" y="45"/>
                      </a:lnTo>
                      <a:lnTo>
                        <a:pt x="41" y="45"/>
                      </a:lnTo>
                      <a:lnTo>
                        <a:pt x="41" y="45"/>
                      </a:lnTo>
                      <a:close/>
                    </a:path>
                  </a:pathLst>
                </a:custGeom>
                <a:solidFill>
                  <a:srgbClr val="4E64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3" name="Freeform 293">
                  <a:extLst>
                    <a:ext uri="{FF2B5EF4-FFF2-40B4-BE49-F238E27FC236}">
                      <a16:creationId xmlns:a16="http://schemas.microsoft.com/office/drawing/2014/main" id="{0B67147B-2582-DFB4-F883-D4980E82013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26" y="2637"/>
                  <a:ext cx="43" cy="38"/>
                </a:xfrm>
                <a:custGeom>
                  <a:avLst/>
                  <a:gdLst/>
                  <a:ahLst/>
                  <a:cxnLst>
                    <a:cxn ang="0">
                      <a:pos x="1" y="13"/>
                    </a:cxn>
                    <a:cxn ang="0">
                      <a:pos x="0" y="14"/>
                    </a:cxn>
                    <a:cxn ang="0">
                      <a:pos x="41" y="38"/>
                    </a:cxn>
                    <a:cxn ang="0">
                      <a:pos x="43" y="37"/>
                    </a:cxn>
                    <a:cxn ang="0">
                      <a:pos x="1" y="13"/>
                    </a:cxn>
                    <a:cxn ang="0">
                      <a:pos x="1" y="13"/>
                    </a:cxn>
                    <a:cxn ang="0">
                      <a:pos x="43" y="33"/>
                    </a:cxn>
                    <a:cxn ang="0">
                      <a:pos x="1" y="8"/>
                    </a:cxn>
                    <a:cxn ang="0">
                      <a:pos x="0" y="9"/>
                    </a:cxn>
                    <a:cxn ang="0">
                      <a:pos x="41" y="34"/>
                    </a:cxn>
                    <a:cxn ang="0">
                      <a:pos x="43" y="33"/>
                    </a:cxn>
                    <a:cxn ang="0">
                      <a:pos x="43" y="33"/>
                    </a:cxn>
                    <a:cxn ang="0">
                      <a:pos x="43" y="28"/>
                    </a:cxn>
                    <a:cxn ang="0">
                      <a:pos x="1" y="4"/>
                    </a:cxn>
                    <a:cxn ang="0">
                      <a:pos x="0" y="5"/>
                    </a:cxn>
                    <a:cxn ang="0">
                      <a:pos x="41" y="29"/>
                    </a:cxn>
                    <a:cxn ang="0">
                      <a:pos x="43" y="28"/>
                    </a:cxn>
                    <a:cxn ang="0">
                      <a:pos x="43" y="28"/>
                    </a:cxn>
                    <a:cxn ang="0">
                      <a:pos x="43" y="24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41" y="25"/>
                    </a:cxn>
                    <a:cxn ang="0">
                      <a:pos x="43" y="24"/>
                    </a:cxn>
                    <a:cxn ang="0">
                      <a:pos x="43" y="24"/>
                    </a:cxn>
                  </a:cxnLst>
                  <a:rect l="0" t="0" r="r" b="b"/>
                  <a:pathLst>
                    <a:path w="43" h="38">
                      <a:moveTo>
                        <a:pt x="1" y="13"/>
                      </a:moveTo>
                      <a:lnTo>
                        <a:pt x="0" y="14"/>
                      </a:lnTo>
                      <a:lnTo>
                        <a:pt x="41" y="38"/>
                      </a:lnTo>
                      <a:lnTo>
                        <a:pt x="43" y="37"/>
                      </a:lnTo>
                      <a:lnTo>
                        <a:pt x="1" y="13"/>
                      </a:lnTo>
                      <a:lnTo>
                        <a:pt x="1" y="13"/>
                      </a:lnTo>
                      <a:close/>
                      <a:moveTo>
                        <a:pt x="43" y="33"/>
                      </a:moveTo>
                      <a:lnTo>
                        <a:pt x="1" y="8"/>
                      </a:lnTo>
                      <a:lnTo>
                        <a:pt x="0" y="9"/>
                      </a:lnTo>
                      <a:lnTo>
                        <a:pt x="41" y="34"/>
                      </a:lnTo>
                      <a:lnTo>
                        <a:pt x="43" y="33"/>
                      </a:lnTo>
                      <a:lnTo>
                        <a:pt x="43" y="33"/>
                      </a:lnTo>
                      <a:close/>
                      <a:moveTo>
                        <a:pt x="43" y="28"/>
                      </a:moveTo>
                      <a:lnTo>
                        <a:pt x="1" y="4"/>
                      </a:lnTo>
                      <a:lnTo>
                        <a:pt x="0" y="5"/>
                      </a:lnTo>
                      <a:lnTo>
                        <a:pt x="41" y="29"/>
                      </a:lnTo>
                      <a:lnTo>
                        <a:pt x="43" y="28"/>
                      </a:lnTo>
                      <a:lnTo>
                        <a:pt x="43" y="28"/>
                      </a:lnTo>
                      <a:close/>
                      <a:moveTo>
                        <a:pt x="43" y="24"/>
                      </a:moveTo>
                      <a:lnTo>
                        <a:pt x="1" y="0"/>
                      </a:lnTo>
                      <a:lnTo>
                        <a:pt x="0" y="1"/>
                      </a:lnTo>
                      <a:lnTo>
                        <a:pt x="41" y="25"/>
                      </a:lnTo>
                      <a:lnTo>
                        <a:pt x="43" y="24"/>
                      </a:lnTo>
                      <a:lnTo>
                        <a:pt x="43" y="24"/>
                      </a:lnTo>
                      <a:close/>
                    </a:path>
                  </a:pathLst>
                </a:custGeom>
                <a:solidFill>
                  <a:srgbClr val="4E64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4" name="Freeform 294">
                  <a:extLst>
                    <a:ext uri="{FF2B5EF4-FFF2-40B4-BE49-F238E27FC236}">
                      <a16:creationId xmlns:a16="http://schemas.microsoft.com/office/drawing/2014/main" id="{EE4562F3-8ACC-9F1A-672A-92AF8BAC2C4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25" y="2633"/>
                  <a:ext cx="44" cy="45"/>
                </a:xfrm>
                <a:custGeom>
                  <a:avLst/>
                  <a:gdLst/>
                  <a:ahLst/>
                  <a:cxnLst>
                    <a:cxn ang="0">
                      <a:pos x="1" y="18"/>
                    </a:cxn>
                    <a:cxn ang="0">
                      <a:pos x="1" y="21"/>
                    </a:cxn>
                    <a:cxn ang="0">
                      <a:pos x="42" y="45"/>
                    </a:cxn>
                    <a:cxn ang="0">
                      <a:pos x="42" y="42"/>
                    </a:cxn>
                    <a:cxn ang="0">
                      <a:pos x="1" y="18"/>
                    </a:cxn>
                    <a:cxn ang="0">
                      <a:pos x="1" y="18"/>
                    </a:cxn>
                    <a:cxn ang="0">
                      <a:pos x="2" y="17"/>
                    </a:cxn>
                    <a:cxn ang="0">
                      <a:pos x="44" y="41"/>
                    </a:cxn>
                    <a:cxn ang="0">
                      <a:pos x="44" y="39"/>
                    </a:cxn>
                    <a:cxn ang="0">
                      <a:pos x="42" y="38"/>
                    </a:cxn>
                    <a:cxn ang="0">
                      <a:pos x="42" y="38"/>
                    </a:cxn>
                    <a:cxn ang="0">
                      <a:pos x="1" y="13"/>
                    </a:cxn>
                    <a:cxn ang="0">
                      <a:pos x="1" y="15"/>
                    </a:cxn>
                    <a:cxn ang="0">
                      <a:pos x="2" y="17"/>
                    </a:cxn>
                    <a:cxn ang="0">
                      <a:pos x="2" y="17"/>
                    </a:cxn>
                    <a:cxn ang="0">
                      <a:pos x="2" y="17"/>
                    </a:cxn>
                    <a:cxn ang="0">
                      <a:pos x="2" y="12"/>
                    </a:cxn>
                    <a:cxn ang="0">
                      <a:pos x="44" y="37"/>
                    </a:cxn>
                    <a:cxn ang="0">
                      <a:pos x="44" y="34"/>
                    </a:cxn>
                    <a:cxn ang="0">
                      <a:pos x="42" y="33"/>
                    </a:cxn>
                    <a:cxn ang="0">
                      <a:pos x="42" y="33"/>
                    </a:cxn>
                    <a:cxn ang="0">
                      <a:pos x="1" y="9"/>
                    </a:cxn>
                    <a:cxn ang="0">
                      <a:pos x="1" y="11"/>
                    </a:cxn>
                    <a:cxn ang="0">
                      <a:pos x="2" y="12"/>
                    </a:cxn>
                    <a:cxn ang="0">
                      <a:pos x="2" y="12"/>
                    </a:cxn>
                    <a:cxn ang="0">
                      <a:pos x="2" y="12"/>
                    </a:cxn>
                    <a:cxn ang="0">
                      <a:pos x="2" y="8"/>
                    </a:cxn>
                    <a:cxn ang="0">
                      <a:pos x="44" y="32"/>
                    </a:cxn>
                    <a:cxn ang="0">
                      <a:pos x="44" y="30"/>
                    </a:cxn>
                    <a:cxn ang="0">
                      <a:pos x="42" y="29"/>
                    </a:cxn>
                    <a:cxn ang="0">
                      <a:pos x="42" y="29"/>
                    </a:cxn>
                    <a:cxn ang="0">
                      <a:pos x="1" y="5"/>
                    </a:cxn>
                    <a:cxn ang="0">
                      <a:pos x="1" y="7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2" y="4"/>
                    </a:cxn>
                    <a:cxn ang="0">
                      <a:pos x="44" y="28"/>
                    </a:cxn>
                    <a:cxn ang="0">
                      <a:pos x="44" y="26"/>
                    </a:cxn>
                    <a:cxn ang="0">
                      <a:pos x="42" y="25"/>
                    </a:cxn>
                    <a:cxn ang="0">
                      <a:pos x="42" y="24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2" y="3"/>
                    </a:cxn>
                    <a:cxn ang="0">
                      <a:pos x="2" y="4"/>
                    </a:cxn>
                    <a:cxn ang="0">
                      <a:pos x="2" y="4"/>
                    </a:cxn>
                  </a:cxnLst>
                  <a:rect l="0" t="0" r="r" b="b"/>
                  <a:pathLst>
                    <a:path w="44" h="45">
                      <a:moveTo>
                        <a:pt x="1" y="18"/>
                      </a:moveTo>
                      <a:lnTo>
                        <a:pt x="1" y="21"/>
                      </a:lnTo>
                      <a:lnTo>
                        <a:pt x="42" y="45"/>
                      </a:lnTo>
                      <a:lnTo>
                        <a:pt x="42" y="42"/>
                      </a:lnTo>
                      <a:lnTo>
                        <a:pt x="1" y="18"/>
                      </a:lnTo>
                      <a:lnTo>
                        <a:pt x="1" y="18"/>
                      </a:lnTo>
                      <a:close/>
                      <a:moveTo>
                        <a:pt x="2" y="17"/>
                      </a:moveTo>
                      <a:lnTo>
                        <a:pt x="44" y="41"/>
                      </a:lnTo>
                      <a:lnTo>
                        <a:pt x="44" y="39"/>
                      </a:lnTo>
                      <a:lnTo>
                        <a:pt x="42" y="38"/>
                      </a:lnTo>
                      <a:lnTo>
                        <a:pt x="42" y="38"/>
                      </a:lnTo>
                      <a:lnTo>
                        <a:pt x="1" y="13"/>
                      </a:lnTo>
                      <a:lnTo>
                        <a:pt x="1" y="15"/>
                      </a:lnTo>
                      <a:lnTo>
                        <a:pt x="2" y="17"/>
                      </a:lnTo>
                      <a:lnTo>
                        <a:pt x="2" y="17"/>
                      </a:lnTo>
                      <a:lnTo>
                        <a:pt x="2" y="17"/>
                      </a:lnTo>
                      <a:close/>
                      <a:moveTo>
                        <a:pt x="2" y="12"/>
                      </a:moveTo>
                      <a:lnTo>
                        <a:pt x="44" y="37"/>
                      </a:lnTo>
                      <a:lnTo>
                        <a:pt x="44" y="34"/>
                      </a:lnTo>
                      <a:lnTo>
                        <a:pt x="42" y="33"/>
                      </a:lnTo>
                      <a:lnTo>
                        <a:pt x="42" y="33"/>
                      </a:lnTo>
                      <a:lnTo>
                        <a:pt x="1" y="9"/>
                      </a:lnTo>
                      <a:lnTo>
                        <a:pt x="1" y="11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  <a:moveTo>
                        <a:pt x="2" y="8"/>
                      </a:moveTo>
                      <a:lnTo>
                        <a:pt x="44" y="32"/>
                      </a:lnTo>
                      <a:lnTo>
                        <a:pt x="44" y="30"/>
                      </a:lnTo>
                      <a:lnTo>
                        <a:pt x="42" y="29"/>
                      </a:lnTo>
                      <a:lnTo>
                        <a:pt x="42" y="29"/>
                      </a:lnTo>
                      <a:lnTo>
                        <a:pt x="1" y="5"/>
                      </a:lnTo>
                      <a:lnTo>
                        <a:pt x="1" y="7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close/>
                      <a:moveTo>
                        <a:pt x="2" y="4"/>
                      </a:moveTo>
                      <a:lnTo>
                        <a:pt x="44" y="28"/>
                      </a:lnTo>
                      <a:lnTo>
                        <a:pt x="44" y="26"/>
                      </a:lnTo>
                      <a:lnTo>
                        <a:pt x="42" y="25"/>
                      </a:lnTo>
                      <a:lnTo>
                        <a:pt x="42" y="24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2" y="3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solidFill>
                  <a:srgbClr val="2A37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5" name="Freeform 295">
                  <a:extLst>
                    <a:ext uri="{FF2B5EF4-FFF2-40B4-BE49-F238E27FC236}">
                      <a16:creationId xmlns:a16="http://schemas.microsoft.com/office/drawing/2014/main" id="{C2C0D02F-58E6-DF9D-BA0B-55AEE372B8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67" y="2636"/>
                  <a:ext cx="37" cy="42"/>
                </a:xfrm>
                <a:custGeom>
                  <a:avLst/>
                  <a:gdLst/>
                  <a:ahLst/>
                  <a:cxnLst>
                    <a:cxn ang="0">
                      <a:pos x="37" y="0"/>
                    </a:cxn>
                    <a:cxn ang="0">
                      <a:pos x="37" y="21"/>
                    </a:cxn>
                    <a:cxn ang="0">
                      <a:pos x="0" y="42"/>
                    </a:cxn>
                    <a:cxn ang="0">
                      <a:pos x="0" y="39"/>
                    </a:cxn>
                    <a:cxn ang="0">
                      <a:pos x="2" y="38"/>
                    </a:cxn>
                    <a:cxn ang="0">
                      <a:pos x="2" y="36"/>
                    </a:cxn>
                    <a:cxn ang="0">
                      <a:pos x="0" y="37"/>
                    </a:cxn>
                    <a:cxn ang="0">
                      <a:pos x="0" y="35"/>
                    </a:cxn>
                    <a:cxn ang="0">
                      <a:pos x="2" y="34"/>
                    </a:cxn>
                    <a:cxn ang="0">
                      <a:pos x="2" y="31"/>
                    </a:cxn>
                    <a:cxn ang="0">
                      <a:pos x="0" y="32"/>
                    </a:cxn>
                    <a:cxn ang="0">
                      <a:pos x="0" y="30"/>
                    </a:cxn>
                    <a:cxn ang="0">
                      <a:pos x="2" y="29"/>
                    </a:cxn>
                    <a:cxn ang="0">
                      <a:pos x="2" y="27"/>
                    </a:cxn>
                    <a:cxn ang="0">
                      <a:pos x="0" y="28"/>
                    </a:cxn>
                    <a:cxn ang="0">
                      <a:pos x="0" y="26"/>
                    </a:cxn>
                    <a:cxn ang="0">
                      <a:pos x="2" y="25"/>
                    </a:cxn>
                    <a:cxn ang="0">
                      <a:pos x="2" y="23"/>
                    </a:cxn>
                    <a:cxn ang="0">
                      <a:pos x="0" y="23"/>
                    </a:cxn>
                    <a:cxn ang="0">
                      <a:pos x="0" y="21"/>
                    </a:cxn>
                    <a:cxn ang="0">
                      <a:pos x="37" y="0"/>
                    </a:cxn>
                    <a:cxn ang="0">
                      <a:pos x="37" y="0"/>
                    </a:cxn>
                    <a:cxn ang="0">
                      <a:pos x="37" y="0"/>
                    </a:cxn>
                    <a:cxn ang="0">
                      <a:pos x="37" y="0"/>
                    </a:cxn>
                  </a:cxnLst>
                  <a:rect l="0" t="0" r="r" b="b"/>
                  <a:pathLst>
                    <a:path w="37" h="42">
                      <a:moveTo>
                        <a:pt x="37" y="0"/>
                      </a:moveTo>
                      <a:lnTo>
                        <a:pt x="37" y="21"/>
                      </a:lnTo>
                      <a:lnTo>
                        <a:pt x="0" y="42"/>
                      </a:lnTo>
                      <a:lnTo>
                        <a:pt x="0" y="39"/>
                      </a:lnTo>
                      <a:lnTo>
                        <a:pt x="2" y="38"/>
                      </a:lnTo>
                      <a:lnTo>
                        <a:pt x="2" y="36"/>
                      </a:lnTo>
                      <a:lnTo>
                        <a:pt x="0" y="37"/>
                      </a:lnTo>
                      <a:lnTo>
                        <a:pt x="0" y="35"/>
                      </a:lnTo>
                      <a:lnTo>
                        <a:pt x="2" y="34"/>
                      </a:lnTo>
                      <a:lnTo>
                        <a:pt x="2" y="31"/>
                      </a:lnTo>
                      <a:lnTo>
                        <a:pt x="0" y="32"/>
                      </a:lnTo>
                      <a:lnTo>
                        <a:pt x="0" y="30"/>
                      </a:lnTo>
                      <a:lnTo>
                        <a:pt x="2" y="29"/>
                      </a:lnTo>
                      <a:lnTo>
                        <a:pt x="2" y="27"/>
                      </a:lnTo>
                      <a:lnTo>
                        <a:pt x="0" y="28"/>
                      </a:lnTo>
                      <a:lnTo>
                        <a:pt x="0" y="26"/>
                      </a:lnTo>
                      <a:lnTo>
                        <a:pt x="2" y="25"/>
                      </a:lnTo>
                      <a:lnTo>
                        <a:pt x="2" y="23"/>
                      </a:lnTo>
                      <a:lnTo>
                        <a:pt x="0" y="23"/>
                      </a:ln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37" y="0"/>
                      </a:lnTo>
                      <a:lnTo>
                        <a:pt x="37" y="0"/>
                      </a:lnTo>
                      <a:lnTo>
                        <a:pt x="37" y="0"/>
                      </a:lnTo>
                      <a:close/>
                    </a:path>
                  </a:pathLst>
                </a:custGeom>
                <a:solidFill>
                  <a:srgbClr val="475A9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6" name="Freeform 296">
                  <a:extLst>
                    <a:ext uri="{FF2B5EF4-FFF2-40B4-BE49-F238E27FC236}">
                      <a16:creationId xmlns:a16="http://schemas.microsoft.com/office/drawing/2014/main" id="{A9C91572-9F32-8DF9-BF95-A459CFD3B1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25" y="2612"/>
                  <a:ext cx="79" cy="45"/>
                </a:xfrm>
                <a:custGeom>
                  <a:avLst/>
                  <a:gdLst/>
                  <a:ahLst/>
                  <a:cxnLst>
                    <a:cxn ang="0">
                      <a:pos x="42" y="45"/>
                    </a:cxn>
                    <a:cxn ang="0">
                      <a:pos x="0" y="21"/>
                    </a:cxn>
                    <a:cxn ang="0">
                      <a:pos x="37" y="0"/>
                    </a:cxn>
                    <a:cxn ang="0">
                      <a:pos x="79" y="24"/>
                    </a:cxn>
                    <a:cxn ang="0">
                      <a:pos x="42" y="45"/>
                    </a:cxn>
                    <a:cxn ang="0">
                      <a:pos x="42" y="45"/>
                    </a:cxn>
                    <a:cxn ang="0">
                      <a:pos x="42" y="45"/>
                    </a:cxn>
                    <a:cxn ang="0">
                      <a:pos x="42" y="45"/>
                    </a:cxn>
                  </a:cxnLst>
                  <a:rect l="0" t="0" r="r" b="b"/>
                  <a:pathLst>
                    <a:path w="79" h="45">
                      <a:moveTo>
                        <a:pt x="42" y="45"/>
                      </a:move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79" y="24"/>
                      </a:lnTo>
                      <a:lnTo>
                        <a:pt x="42" y="45"/>
                      </a:lnTo>
                      <a:lnTo>
                        <a:pt x="42" y="45"/>
                      </a:lnTo>
                      <a:lnTo>
                        <a:pt x="42" y="45"/>
                      </a:lnTo>
                      <a:lnTo>
                        <a:pt x="42" y="45"/>
                      </a:lnTo>
                      <a:close/>
                    </a:path>
                  </a:pathLst>
                </a:custGeom>
                <a:solidFill>
                  <a:srgbClr val="4E64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7" name="Freeform 297">
                  <a:extLst>
                    <a:ext uri="{FF2B5EF4-FFF2-40B4-BE49-F238E27FC236}">
                      <a16:creationId xmlns:a16="http://schemas.microsoft.com/office/drawing/2014/main" id="{8356F086-A049-086C-65B1-81211B9B9F1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77" y="2669"/>
                  <a:ext cx="43" cy="38"/>
                </a:xfrm>
                <a:custGeom>
                  <a:avLst/>
                  <a:gdLst/>
                  <a:ahLst/>
                  <a:cxnLst>
                    <a:cxn ang="0">
                      <a:pos x="2" y="13"/>
                    </a:cxn>
                    <a:cxn ang="0">
                      <a:pos x="0" y="14"/>
                    </a:cxn>
                    <a:cxn ang="0">
                      <a:pos x="42" y="38"/>
                    </a:cxn>
                    <a:cxn ang="0">
                      <a:pos x="43" y="37"/>
                    </a:cxn>
                    <a:cxn ang="0">
                      <a:pos x="2" y="13"/>
                    </a:cxn>
                    <a:cxn ang="0">
                      <a:pos x="2" y="13"/>
                    </a:cxn>
                    <a:cxn ang="0">
                      <a:pos x="43" y="33"/>
                    </a:cxn>
                    <a:cxn ang="0">
                      <a:pos x="2" y="8"/>
                    </a:cxn>
                    <a:cxn ang="0">
                      <a:pos x="0" y="9"/>
                    </a:cxn>
                    <a:cxn ang="0">
                      <a:pos x="42" y="34"/>
                    </a:cxn>
                    <a:cxn ang="0">
                      <a:pos x="43" y="33"/>
                    </a:cxn>
                    <a:cxn ang="0">
                      <a:pos x="43" y="33"/>
                    </a:cxn>
                    <a:cxn ang="0">
                      <a:pos x="43" y="28"/>
                    </a:cxn>
                    <a:cxn ang="0">
                      <a:pos x="2" y="4"/>
                    </a:cxn>
                    <a:cxn ang="0">
                      <a:pos x="0" y="5"/>
                    </a:cxn>
                    <a:cxn ang="0">
                      <a:pos x="42" y="29"/>
                    </a:cxn>
                    <a:cxn ang="0">
                      <a:pos x="43" y="28"/>
                    </a:cxn>
                    <a:cxn ang="0">
                      <a:pos x="43" y="28"/>
                    </a:cxn>
                    <a:cxn ang="0">
                      <a:pos x="43" y="24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42" y="25"/>
                    </a:cxn>
                    <a:cxn ang="0">
                      <a:pos x="43" y="24"/>
                    </a:cxn>
                    <a:cxn ang="0">
                      <a:pos x="43" y="24"/>
                    </a:cxn>
                  </a:cxnLst>
                  <a:rect l="0" t="0" r="r" b="b"/>
                  <a:pathLst>
                    <a:path w="43" h="38">
                      <a:moveTo>
                        <a:pt x="2" y="13"/>
                      </a:moveTo>
                      <a:lnTo>
                        <a:pt x="0" y="14"/>
                      </a:lnTo>
                      <a:lnTo>
                        <a:pt x="42" y="38"/>
                      </a:lnTo>
                      <a:lnTo>
                        <a:pt x="43" y="37"/>
                      </a:lnTo>
                      <a:lnTo>
                        <a:pt x="2" y="13"/>
                      </a:lnTo>
                      <a:lnTo>
                        <a:pt x="2" y="13"/>
                      </a:lnTo>
                      <a:close/>
                      <a:moveTo>
                        <a:pt x="43" y="33"/>
                      </a:moveTo>
                      <a:lnTo>
                        <a:pt x="2" y="8"/>
                      </a:lnTo>
                      <a:lnTo>
                        <a:pt x="0" y="9"/>
                      </a:lnTo>
                      <a:lnTo>
                        <a:pt x="42" y="34"/>
                      </a:lnTo>
                      <a:lnTo>
                        <a:pt x="43" y="33"/>
                      </a:lnTo>
                      <a:lnTo>
                        <a:pt x="43" y="33"/>
                      </a:lnTo>
                      <a:close/>
                      <a:moveTo>
                        <a:pt x="43" y="28"/>
                      </a:moveTo>
                      <a:lnTo>
                        <a:pt x="2" y="4"/>
                      </a:lnTo>
                      <a:lnTo>
                        <a:pt x="0" y="5"/>
                      </a:lnTo>
                      <a:lnTo>
                        <a:pt x="42" y="29"/>
                      </a:lnTo>
                      <a:lnTo>
                        <a:pt x="43" y="28"/>
                      </a:lnTo>
                      <a:lnTo>
                        <a:pt x="43" y="28"/>
                      </a:lnTo>
                      <a:close/>
                      <a:moveTo>
                        <a:pt x="43" y="24"/>
                      </a:moveTo>
                      <a:lnTo>
                        <a:pt x="2" y="0"/>
                      </a:lnTo>
                      <a:lnTo>
                        <a:pt x="0" y="1"/>
                      </a:lnTo>
                      <a:lnTo>
                        <a:pt x="42" y="25"/>
                      </a:lnTo>
                      <a:lnTo>
                        <a:pt x="43" y="24"/>
                      </a:lnTo>
                      <a:lnTo>
                        <a:pt x="43" y="24"/>
                      </a:lnTo>
                      <a:close/>
                    </a:path>
                  </a:pathLst>
                </a:custGeom>
                <a:solidFill>
                  <a:srgbClr val="4E64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8" name="Freeform 298">
                  <a:extLst>
                    <a:ext uri="{FF2B5EF4-FFF2-40B4-BE49-F238E27FC236}">
                      <a16:creationId xmlns:a16="http://schemas.microsoft.com/office/drawing/2014/main" id="{FA8A5181-E5A0-A318-152B-931496B505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77" y="2665"/>
                  <a:ext cx="43" cy="45"/>
                </a:xfrm>
                <a:custGeom>
                  <a:avLst/>
                  <a:gdLst/>
                  <a:ahLst/>
                  <a:cxnLst>
                    <a:cxn ang="0">
                      <a:pos x="0" y="18"/>
                    </a:cxn>
                    <a:cxn ang="0">
                      <a:pos x="0" y="21"/>
                    </a:cxn>
                    <a:cxn ang="0">
                      <a:pos x="42" y="45"/>
                    </a:cxn>
                    <a:cxn ang="0">
                      <a:pos x="42" y="42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2" y="17"/>
                    </a:cxn>
                    <a:cxn ang="0">
                      <a:pos x="43" y="41"/>
                    </a:cxn>
                    <a:cxn ang="0">
                      <a:pos x="43" y="39"/>
                    </a:cxn>
                    <a:cxn ang="0">
                      <a:pos x="42" y="38"/>
                    </a:cxn>
                    <a:cxn ang="0">
                      <a:pos x="42" y="38"/>
                    </a:cxn>
                    <a:cxn ang="0">
                      <a:pos x="0" y="13"/>
                    </a:cxn>
                    <a:cxn ang="0">
                      <a:pos x="0" y="15"/>
                    </a:cxn>
                    <a:cxn ang="0">
                      <a:pos x="2" y="17"/>
                    </a:cxn>
                    <a:cxn ang="0">
                      <a:pos x="2" y="17"/>
                    </a:cxn>
                    <a:cxn ang="0">
                      <a:pos x="2" y="17"/>
                    </a:cxn>
                    <a:cxn ang="0">
                      <a:pos x="2" y="12"/>
                    </a:cxn>
                    <a:cxn ang="0">
                      <a:pos x="43" y="37"/>
                    </a:cxn>
                    <a:cxn ang="0">
                      <a:pos x="43" y="34"/>
                    </a:cxn>
                    <a:cxn ang="0">
                      <a:pos x="42" y="33"/>
                    </a:cxn>
                    <a:cxn ang="0">
                      <a:pos x="42" y="33"/>
                    </a:cxn>
                    <a:cxn ang="0">
                      <a:pos x="0" y="9"/>
                    </a:cxn>
                    <a:cxn ang="0">
                      <a:pos x="0" y="11"/>
                    </a:cxn>
                    <a:cxn ang="0">
                      <a:pos x="2" y="12"/>
                    </a:cxn>
                    <a:cxn ang="0">
                      <a:pos x="2" y="12"/>
                    </a:cxn>
                    <a:cxn ang="0">
                      <a:pos x="2" y="12"/>
                    </a:cxn>
                    <a:cxn ang="0">
                      <a:pos x="2" y="8"/>
                    </a:cxn>
                    <a:cxn ang="0">
                      <a:pos x="43" y="32"/>
                    </a:cxn>
                    <a:cxn ang="0">
                      <a:pos x="43" y="30"/>
                    </a:cxn>
                    <a:cxn ang="0">
                      <a:pos x="42" y="29"/>
                    </a:cxn>
                    <a:cxn ang="0">
                      <a:pos x="42" y="29"/>
                    </a:cxn>
                    <a:cxn ang="0">
                      <a:pos x="0" y="5"/>
                    </a:cxn>
                    <a:cxn ang="0">
                      <a:pos x="0" y="7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2" y="8"/>
                    </a:cxn>
                    <a:cxn ang="0">
                      <a:pos x="2" y="4"/>
                    </a:cxn>
                    <a:cxn ang="0">
                      <a:pos x="43" y="28"/>
                    </a:cxn>
                    <a:cxn ang="0">
                      <a:pos x="43" y="26"/>
                    </a:cxn>
                    <a:cxn ang="0">
                      <a:pos x="42" y="25"/>
                    </a:cxn>
                    <a:cxn ang="0">
                      <a:pos x="42" y="24"/>
                    </a:cxn>
                    <a:cxn ang="0">
                      <a:pos x="0" y="0"/>
                    </a:cxn>
                    <a:cxn ang="0">
                      <a:pos x="0" y="3"/>
                    </a:cxn>
                    <a:cxn ang="0">
                      <a:pos x="2" y="3"/>
                    </a:cxn>
                    <a:cxn ang="0">
                      <a:pos x="2" y="4"/>
                    </a:cxn>
                    <a:cxn ang="0">
                      <a:pos x="2" y="4"/>
                    </a:cxn>
                  </a:cxnLst>
                  <a:rect l="0" t="0" r="r" b="b"/>
                  <a:pathLst>
                    <a:path w="43" h="45">
                      <a:moveTo>
                        <a:pt x="0" y="18"/>
                      </a:moveTo>
                      <a:lnTo>
                        <a:pt x="0" y="21"/>
                      </a:lnTo>
                      <a:lnTo>
                        <a:pt x="42" y="45"/>
                      </a:lnTo>
                      <a:lnTo>
                        <a:pt x="42" y="42"/>
                      </a:lnTo>
                      <a:lnTo>
                        <a:pt x="0" y="18"/>
                      </a:lnTo>
                      <a:lnTo>
                        <a:pt x="0" y="18"/>
                      </a:lnTo>
                      <a:close/>
                      <a:moveTo>
                        <a:pt x="2" y="17"/>
                      </a:moveTo>
                      <a:lnTo>
                        <a:pt x="43" y="41"/>
                      </a:lnTo>
                      <a:lnTo>
                        <a:pt x="43" y="39"/>
                      </a:lnTo>
                      <a:lnTo>
                        <a:pt x="42" y="38"/>
                      </a:lnTo>
                      <a:lnTo>
                        <a:pt x="42" y="38"/>
                      </a:lnTo>
                      <a:lnTo>
                        <a:pt x="0" y="13"/>
                      </a:lnTo>
                      <a:lnTo>
                        <a:pt x="0" y="15"/>
                      </a:lnTo>
                      <a:lnTo>
                        <a:pt x="2" y="17"/>
                      </a:lnTo>
                      <a:lnTo>
                        <a:pt x="2" y="17"/>
                      </a:lnTo>
                      <a:lnTo>
                        <a:pt x="2" y="17"/>
                      </a:lnTo>
                      <a:close/>
                      <a:moveTo>
                        <a:pt x="2" y="12"/>
                      </a:moveTo>
                      <a:lnTo>
                        <a:pt x="43" y="37"/>
                      </a:lnTo>
                      <a:lnTo>
                        <a:pt x="43" y="34"/>
                      </a:lnTo>
                      <a:lnTo>
                        <a:pt x="42" y="33"/>
                      </a:lnTo>
                      <a:lnTo>
                        <a:pt x="42" y="33"/>
                      </a:lnTo>
                      <a:lnTo>
                        <a:pt x="0" y="9"/>
                      </a:lnTo>
                      <a:lnTo>
                        <a:pt x="0" y="11"/>
                      </a:lnTo>
                      <a:lnTo>
                        <a:pt x="2" y="12"/>
                      </a:lnTo>
                      <a:lnTo>
                        <a:pt x="2" y="12"/>
                      </a:lnTo>
                      <a:lnTo>
                        <a:pt x="2" y="12"/>
                      </a:lnTo>
                      <a:close/>
                      <a:moveTo>
                        <a:pt x="2" y="8"/>
                      </a:moveTo>
                      <a:lnTo>
                        <a:pt x="43" y="32"/>
                      </a:lnTo>
                      <a:lnTo>
                        <a:pt x="43" y="30"/>
                      </a:lnTo>
                      <a:lnTo>
                        <a:pt x="42" y="29"/>
                      </a:lnTo>
                      <a:lnTo>
                        <a:pt x="42" y="29"/>
                      </a:lnTo>
                      <a:lnTo>
                        <a:pt x="0" y="5"/>
                      </a:lnTo>
                      <a:lnTo>
                        <a:pt x="0" y="7"/>
                      </a:lnTo>
                      <a:lnTo>
                        <a:pt x="2" y="8"/>
                      </a:lnTo>
                      <a:lnTo>
                        <a:pt x="2" y="8"/>
                      </a:lnTo>
                      <a:lnTo>
                        <a:pt x="2" y="8"/>
                      </a:lnTo>
                      <a:close/>
                      <a:moveTo>
                        <a:pt x="2" y="4"/>
                      </a:moveTo>
                      <a:lnTo>
                        <a:pt x="43" y="28"/>
                      </a:lnTo>
                      <a:lnTo>
                        <a:pt x="43" y="26"/>
                      </a:lnTo>
                      <a:lnTo>
                        <a:pt x="42" y="25"/>
                      </a:lnTo>
                      <a:lnTo>
                        <a:pt x="42" y="24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2" y="3"/>
                      </a:lnTo>
                      <a:lnTo>
                        <a:pt x="2" y="4"/>
                      </a:lnTo>
                      <a:lnTo>
                        <a:pt x="2" y="4"/>
                      </a:lnTo>
                      <a:close/>
                    </a:path>
                  </a:pathLst>
                </a:custGeom>
                <a:solidFill>
                  <a:srgbClr val="2A376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9" name="Freeform 299">
                  <a:extLst>
                    <a:ext uri="{FF2B5EF4-FFF2-40B4-BE49-F238E27FC236}">
                      <a16:creationId xmlns:a16="http://schemas.microsoft.com/office/drawing/2014/main" id="{30B5B10E-BAE1-CE92-D001-3FA2600F0F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19" y="2668"/>
                  <a:ext cx="37" cy="42"/>
                </a:xfrm>
                <a:custGeom>
                  <a:avLst/>
                  <a:gdLst/>
                  <a:ahLst/>
                  <a:cxnLst>
                    <a:cxn ang="0">
                      <a:pos x="36" y="0"/>
                    </a:cxn>
                    <a:cxn ang="0">
                      <a:pos x="37" y="21"/>
                    </a:cxn>
                    <a:cxn ang="0">
                      <a:pos x="0" y="42"/>
                    </a:cxn>
                    <a:cxn ang="0">
                      <a:pos x="0" y="39"/>
                    </a:cxn>
                    <a:cxn ang="0">
                      <a:pos x="1" y="38"/>
                    </a:cxn>
                    <a:cxn ang="0">
                      <a:pos x="1" y="36"/>
                    </a:cxn>
                    <a:cxn ang="0">
                      <a:pos x="0" y="37"/>
                    </a:cxn>
                    <a:cxn ang="0">
                      <a:pos x="0" y="35"/>
                    </a:cxn>
                    <a:cxn ang="0">
                      <a:pos x="1" y="34"/>
                    </a:cxn>
                    <a:cxn ang="0">
                      <a:pos x="1" y="31"/>
                    </a:cxn>
                    <a:cxn ang="0">
                      <a:pos x="0" y="33"/>
                    </a:cxn>
                    <a:cxn ang="0">
                      <a:pos x="0" y="30"/>
                    </a:cxn>
                    <a:cxn ang="0">
                      <a:pos x="1" y="29"/>
                    </a:cxn>
                    <a:cxn ang="0">
                      <a:pos x="1" y="27"/>
                    </a:cxn>
                    <a:cxn ang="0">
                      <a:pos x="0" y="28"/>
                    </a:cxn>
                    <a:cxn ang="0">
                      <a:pos x="0" y="26"/>
                    </a:cxn>
                    <a:cxn ang="0">
                      <a:pos x="1" y="25"/>
                    </a:cxn>
                    <a:cxn ang="0">
                      <a:pos x="1" y="23"/>
                    </a:cxn>
                    <a:cxn ang="0">
                      <a:pos x="0" y="24"/>
                    </a:cxn>
                    <a:cxn ang="0">
                      <a:pos x="0" y="21"/>
                    </a:cxn>
                    <a:cxn ang="0">
                      <a:pos x="36" y="0"/>
                    </a:cxn>
                    <a:cxn ang="0">
                      <a:pos x="36" y="0"/>
                    </a:cxn>
                    <a:cxn ang="0">
                      <a:pos x="36" y="0"/>
                    </a:cxn>
                    <a:cxn ang="0">
                      <a:pos x="36" y="0"/>
                    </a:cxn>
                  </a:cxnLst>
                  <a:rect l="0" t="0" r="r" b="b"/>
                  <a:pathLst>
                    <a:path w="37" h="42">
                      <a:moveTo>
                        <a:pt x="36" y="0"/>
                      </a:moveTo>
                      <a:lnTo>
                        <a:pt x="37" y="21"/>
                      </a:lnTo>
                      <a:lnTo>
                        <a:pt x="0" y="42"/>
                      </a:lnTo>
                      <a:lnTo>
                        <a:pt x="0" y="39"/>
                      </a:lnTo>
                      <a:lnTo>
                        <a:pt x="1" y="38"/>
                      </a:lnTo>
                      <a:lnTo>
                        <a:pt x="1" y="36"/>
                      </a:lnTo>
                      <a:lnTo>
                        <a:pt x="0" y="37"/>
                      </a:lnTo>
                      <a:lnTo>
                        <a:pt x="0" y="35"/>
                      </a:lnTo>
                      <a:lnTo>
                        <a:pt x="1" y="34"/>
                      </a:lnTo>
                      <a:lnTo>
                        <a:pt x="1" y="31"/>
                      </a:lnTo>
                      <a:lnTo>
                        <a:pt x="0" y="33"/>
                      </a:lnTo>
                      <a:lnTo>
                        <a:pt x="0" y="30"/>
                      </a:lnTo>
                      <a:lnTo>
                        <a:pt x="1" y="29"/>
                      </a:lnTo>
                      <a:lnTo>
                        <a:pt x="1" y="27"/>
                      </a:lnTo>
                      <a:lnTo>
                        <a:pt x="0" y="28"/>
                      </a:lnTo>
                      <a:lnTo>
                        <a:pt x="0" y="26"/>
                      </a:lnTo>
                      <a:lnTo>
                        <a:pt x="1" y="25"/>
                      </a:lnTo>
                      <a:lnTo>
                        <a:pt x="1" y="23"/>
                      </a:lnTo>
                      <a:lnTo>
                        <a:pt x="0" y="24"/>
                      </a:lnTo>
                      <a:lnTo>
                        <a:pt x="0" y="21"/>
                      </a:lnTo>
                      <a:lnTo>
                        <a:pt x="36" y="0"/>
                      </a:lnTo>
                      <a:lnTo>
                        <a:pt x="36" y="0"/>
                      </a:lnTo>
                      <a:lnTo>
                        <a:pt x="36" y="0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rgbClr val="475A98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0" name="Freeform 300">
                  <a:extLst>
                    <a:ext uri="{FF2B5EF4-FFF2-40B4-BE49-F238E27FC236}">
                      <a16:creationId xmlns:a16="http://schemas.microsoft.com/office/drawing/2014/main" id="{F9EFD05D-7911-813B-3152-45CA622B07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677" y="2644"/>
                  <a:ext cx="78" cy="45"/>
                </a:xfrm>
                <a:custGeom>
                  <a:avLst/>
                  <a:gdLst/>
                  <a:ahLst/>
                  <a:cxnLst>
                    <a:cxn ang="0">
                      <a:pos x="42" y="45"/>
                    </a:cxn>
                    <a:cxn ang="0">
                      <a:pos x="0" y="21"/>
                    </a:cxn>
                    <a:cxn ang="0">
                      <a:pos x="37" y="0"/>
                    </a:cxn>
                    <a:cxn ang="0">
                      <a:pos x="78" y="24"/>
                    </a:cxn>
                    <a:cxn ang="0">
                      <a:pos x="42" y="45"/>
                    </a:cxn>
                    <a:cxn ang="0">
                      <a:pos x="42" y="45"/>
                    </a:cxn>
                    <a:cxn ang="0">
                      <a:pos x="42" y="45"/>
                    </a:cxn>
                    <a:cxn ang="0">
                      <a:pos x="42" y="45"/>
                    </a:cxn>
                  </a:cxnLst>
                  <a:rect l="0" t="0" r="r" b="b"/>
                  <a:pathLst>
                    <a:path w="78" h="45">
                      <a:moveTo>
                        <a:pt x="42" y="45"/>
                      </a:moveTo>
                      <a:lnTo>
                        <a:pt x="0" y="21"/>
                      </a:lnTo>
                      <a:lnTo>
                        <a:pt x="37" y="0"/>
                      </a:lnTo>
                      <a:lnTo>
                        <a:pt x="78" y="24"/>
                      </a:lnTo>
                      <a:lnTo>
                        <a:pt x="42" y="45"/>
                      </a:lnTo>
                      <a:lnTo>
                        <a:pt x="42" y="45"/>
                      </a:lnTo>
                      <a:lnTo>
                        <a:pt x="42" y="45"/>
                      </a:lnTo>
                      <a:lnTo>
                        <a:pt x="42" y="45"/>
                      </a:lnTo>
                      <a:close/>
                    </a:path>
                  </a:pathLst>
                </a:custGeom>
                <a:solidFill>
                  <a:srgbClr val="4E64A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1" name="Freeform 301">
                  <a:extLst>
                    <a:ext uri="{FF2B5EF4-FFF2-40B4-BE49-F238E27FC236}">
                      <a16:creationId xmlns:a16="http://schemas.microsoft.com/office/drawing/2014/main" id="{1D0695B0-9A1B-0923-A743-B226E0AF21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6" y="246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2" name="Freeform 302">
                  <a:extLst>
                    <a:ext uri="{FF2B5EF4-FFF2-40B4-BE49-F238E27FC236}">
                      <a16:creationId xmlns:a16="http://schemas.microsoft.com/office/drawing/2014/main" id="{41B6C5C5-A46B-FBF5-27F2-EC2F6A48D5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8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3" name="Freeform 303">
                  <a:extLst>
                    <a:ext uri="{FF2B5EF4-FFF2-40B4-BE49-F238E27FC236}">
                      <a16:creationId xmlns:a16="http://schemas.microsoft.com/office/drawing/2014/main" id="{82A500D4-5192-80CA-7476-A36066557C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8" y="246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4" name="Freeform 304">
                  <a:extLst>
                    <a:ext uri="{FF2B5EF4-FFF2-40B4-BE49-F238E27FC236}">
                      <a16:creationId xmlns:a16="http://schemas.microsoft.com/office/drawing/2014/main" id="{B5ADA611-1BB0-6669-74D8-58A0B54941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1" y="246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5" name="Freeform 305">
                  <a:extLst>
                    <a:ext uri="{FF2B5EF4-FFF2-40B4-BE49-F238E27FC236}">
                      <a16:creationId xmlns:a16="http://schemas.microsoft.com/office/drawing/2014/main" id="{453C74C2-5316-A069-6E4D-7D6343C172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1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6" name="Freeform 306">
                  <a:extLst>
                    <a:ext uri="{FF2B5EF4-FFF2-40B4-BE49-F238E27FC236}">
                      <a16:creationId xmlns:a16="http://schemas.microsoft.com/office/drawing/2014/main" id="{D663A896-177B-517E-AE60-8C3734C606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4" y="246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7" name="Freeform 307">
                  <a:extLst>
                    <a:ext uri="{FF2B5EF4-FFF2-40B4-BE49-F238E27FC236}">
                      <a16:creationId xmlns:a16="http://schemas.microsoft.com/office/drawing/2014/main" id="{D75C6C96-876C-D7F7-3BE7-83FBD0DF16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4" y="245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8" name="Freeform 308">
                  <a:extLst>
                    <a:ext uri="{FF2B5EF4-FFF2-40B4-BE49-F238E27FC236}">
                      <a16:creationId xmlns:a16="http://schemas.microsoft.com/office/drawing/2014/main" id="{B15B5F6E-75D7-EAB2-B478-C96396ED04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6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9" name="Freeform 309">
                  <a:extLst>
                    <a:ext uri="{FF2B5EF4-FFF2-40B4-BE49-F238E27FC236}">
                      <a16:creationId xmlns:a16="http://schemas.microsoft.com/office/drawing/2014/main" id="{F063DF14-4205-2FD3-26CC-A7BC80C535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0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0" name="Freeform 310">
                  <a:extLst>
                    <a:ext uri="{FF2B5EF4-FFF2-40B4-BE49-F238E27FC236}">
                      <a16:creationId xmlns:a16="http://schemas.microsoft.com/office/drawing/2014/main" id="{5EFFFB98-40DD-D8F5-0DA5-AA1A1A1FF2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3" y="246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1" name="Freeform 311">
                  <a:extLst>
                    <a:ext uri="{FF2B5EF4-FFF2-40B4-BE49-F238E27FC236}">
                      <a16:creationId xmlns:a16="http://schemas.microsoft.com/office/drawing/2014/main" id="{FB0F2448-7674-A2C3-D035-DE60ECBD47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3" y="245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2" name="Freeform 312">
                  <a:extLst>
                    <a:ext uri="{FF2B5EF4-FFF2-40B4-BE49-F238E27FC236}">
                      <a16:creationId xmlns:a16="http://schemas.microsoft.com/office/drawing/2014/main" id="{AE53883F-3C60-492C-F726-D752DACB04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5" y="245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3" name="Freeform 313">
                  <a:extLst>
                    <a:ext uri="{FF2B5EF4-FFF2-40B4-BE49-F238E27FC236}">
                      <a16:creationId xmlns:a16="http://schemas.microsoft.com/office/drawing/2014/main" id="{D105FD19-8B8C-79CA-91AA-678C8FF645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6" y="245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4" name="Freeform 314">
                  <a:extLst>
                    <a:ext uri="{FF2B5EF4-FFF2-40B4-BE49-F238E27FC236}">
                      <a16:creationId xmlns:a16="http://schemas.microsoft.com/office/drawing/2014/main" id="{1853D9D2-90DD-D8C9-B1FF-124CA088FC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8" y="245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5" name="Freeform 315">
                  <a:extLst>
                    <a:ext uri="{FF2B5EF4-FFF2-40B4-BE49-F238E27FC236}">
                      <a16:creationId xmlns:a16="http://schemas.microsoft.com/office/drawing/2014/main" id="{49B625C4-4581-CF14-D34E-60FC897566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38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6" name="Freeform 316">
                  <a:extLst>
                    <a:ext uri="{FF2B5EF4-FFF2-40B4-BE49-F238E27FC236}">
                      <a16:creationId xmlns:a16="http://schemas.microsoft.com/office/drawing/2014/main" id="{D851A3C5-D1C4-EE04-47DC-460D59DB43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0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7" name="Freeform 317">
                  <a:extLst>
                    <a:ext uri="{FF2B5EF4-FFF2-40B4-BE49-F238E27FC236}">
                      <a16:creationId xmlns:a16="http://schemas.microsoft.com/office/drawing/2014/main" id="{DD3C33F4-3F24-33C2-28A1-3B2755AD4E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5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8" name="Freeform 318">
                  <a:extLst>
                    <a:ext uri="{FF2B5EF4-FFF2-40B4-BE49-F238E27FC236}">
                      <a16:creationId xmlns:a16="http://schemas.microsoft.com/office/drawing/2014/main" id="{941C1306-4185-7CD6-F595-13AAF03218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7" y="245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9" name="Freeform 319">
                  <a:extLst>
                    <a:ext uri="{FF2B5EF4-FFF2-40B4-BE49-F238E27FC236}">
                      <a16:creationId xmlns:a16="http://schemas.microsoft.com/office/drawing/2014/main" id="{D568A9F8-0F95-DEBD-9470-4A623C8337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7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80" name="Freeform 320">
                  <a:extLst>
                    <a:ext uri="{FF2B5EF4-FFF2-40B4-BE49-F238E27FC236}">
                      <a16:creationId xmlns:a16="http://schemas.microsoft.com/office/drawing/2014/main" id="{597C9ED9-5D6A-48EE-5954-2577CA7C0A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0" y="245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81" name="Freeform 321">
                  <a:extLst>
                    <a:ext uri="{FF2B5EF4-FFF2-40B4-BE49-F238E27FC236}">
                      <a16:creationId xmlns:a16="http://schemas.microsoft.com/office/drawing/2014/main" id="{F21366B6-B300-4E8C-BA85-0038D831DF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0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82" name="Freeform 322">
                  <a:extLst>
                    <a:ext uri="{FF2B5EF4-FFF2-40B4-BE49-F238E27FC236}">
                      <a16:creationId xmlns:a16="http://schemas.microsoft.com/office/drawing/2014/main" id="{64416DAF-F587-B270-8F47-EEA95B0256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3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83" name="Freeform 323">
                  <a:extLst>
                    <a:ext uri="{FF2B5EF4-FFF2-40B4-BE49-F238E27FC236}">
                      <a16:creationId xmlns:a16="http://schemas.microsoft.com/office/drawing/2014/main" id="{818D852A-3DD1-4F42-CA31-0A36E5C791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3" y="245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grpSp>
            <p:nvGrpSpPr>
              <p:cNvPr id="29" name="Group 324">
                <a:extLst>
                  <a:ext uri="{FF2B5EF4-FFF2-40B4-BE49-F238E27FC236}">
                    <a16:creationId xmlns:a16="http://schemas.microsoft.com/office/drawing/2014/main" id="{800C842D-88BE-4ED5-2685-116523F86A9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745" y="2414"/>
                <a:ext cx="134" cy="100"/>
                <a:chOff x="4745" y="2414"/>
                <a:chExt cx="134" cy="100"/>
              </a:xfrm>
            </p:grpSpPr>
            <p:sp>
              <p:nvSpPr>
                <p:cNvPr id="884" name="Freeform 325">
                  <a:extLst>
                    <a:ext uri="{FF2B5EF4-FFF2-40B4-BE49-F238E27FC236}">
                      <a16:creationId xmlns:a16="http://schemas.microsoft.com/office/drawing/2014/main" id="{B4333ACB-B61C-1FE2-AD69-F881AD6BA4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5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5" name="Freeform 326">
                  <a:extLst>
                    <a:ext uri="{FF2B5EF4-FFF2-40B4-BE49-F238E27FC236}">
                      <a16:creationId xmlns:a16="http://schemas.microsoft.com/office/drawing/2014/main" id="{B643BBDF-E41D-41E7-DC3A-130BC06718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9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6" name="Freeform 327">
                  <a:extLst>
                    <a:ext uri="{FF2B5EF4-FFF2-40B4-BE49-F238E27FC236}">
                      <a16:creationId xmlns:a16="http://schemas.microsoft.com/office/drawing/2014/main" id="{DBADB98B-CBC2-B74E-6158-234F189106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2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7" name="Freeform 328">
                  <a:extLst>
                    <a:ext uri="{FF2B5EF4-FFF2-40B4-BE49-F238E27FC236}">
                      <a16:creationId xmlns:a16="http://schemas.microsoft.com/office/drawing/2014/main" id="{37FCD060-D8B9-61A5-0548-C04B556FFD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2" y="245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8" name="Freeform 329">
                  <a:extLst>
                    <a:ext uri="{FF2B5EF4-FFF2-40B4-BE49-F238E27FC236}">
                      <a16:creationId xmlns:a16="http://schemas.microsoft.com/office/drawing/2014/main" id="{076C6FE0-1638-DBED-C9C1-01F84A390E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" y="245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9" name="Freeform 330">
                  <a:extLst>
                    <a:ext uri="{FF2B5EF4-FFF2-40B4-BE49-F238E27FC236}">
                      <a16:creationId xmlns:a16="http://schemas.microsoft.com/office/drawing/2014/main" id="{B30D6885-FC66-97EE-B965-C802F4504A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5" y="245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0" name="Freeform 331">
                  <a:extLst>
                    <a:ext uri="{FF2B5EF4-FFF2-40B4-BE49-F238E27FC236}">
                      <a16:creationId xmlns:a16="http://schemas.microsoft.com/office/drawing/2014/main" id="{B2EF08CC-F764-BC19-FC61-26A670FFC9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7" y="245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1" name="Freeform 332">
                  <a:extLst>
                    <a:ext uri="{FF2B5EF4-FFF2-40B4-BE49-F238E27FC236}">
                      <a16:creationId xmlns:a16="http://schemas.microsoft.com/office/drawing/2014/main" id="{5A4A8E66-AF4C-7CD7-7C91-63477925A6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7" y="245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2" name="Freeform 333">
                  <a:extLst>
                    <a:ext uri="{FF2B5EF4-FFF2-40B4-BE49-F238E27FC236}">
                      <a16:creationId xmlns:a16="http://schemas.microsoft.com/office/drawing/2014/main" id="{CDE5370D-50A2-3625-D9E5-B682DF2680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9" y="245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3" name="Freeform 334">
                  <a:extLst>
                    <a:ext uri="{FF2B5EF4-FFF2-40B4-BE49-F238E27FC236}">
                      <a16:creationId xmlns:a16="http://schemas.microsoft.com/office/drawing/2014/main" id="{E4228D61-265E-50FF-00DF-9E28EC8D64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" y="245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4" name="Freeform 335">
                  <a:extLst>
                    <a:ext uri="{FF2B5EF4-FFF2-40B4-BE49-F238E27FC236}">
                      <a16:creationId xmlns:a16="http://schemas.microsoft.com/office/drawing/2014/main" id="{BCF15EA1-F354-BA2A-8462-E5705D58EB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6" y="245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5" name="Freeform 336">
                  <a:extLst>
                    <a:ext uri="{FF2B5EF4-FFF2-40B4-BE49-F238E27FC236}">
                      <a16:creationId xmlns:a16="http://schemas.microsoft.com/office/drawing/2014/main" id="{545D03A9-2E05-59B5-7FEF-FA43B77987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6" y="245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6" name="Freeform 337">
                  <a:extLst>
                    <a:ext uri="{FF2B5EF4-FFF2-40B4-BE49-F238E27FC236}">
                      <a16:creationId xmlns:a16="http://schemas.microsoft.com/office/drawing/2014/main" id="{39CCD414-EE8C-D6D4-481B-EEE0AC7676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9" y="245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7" name="Freeform 338">
                  <a:extLst>
                    <a:ext uri="{FF2B5EF4-FFF2-40B4-BE49-F238E27FC236}">
                      <a16:creationId xmlns:a16="http://schemas.microsoft.com/office/drawing/2014/main" id="{8CC41232-9B44-634F-C8C2-100F1E676F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49" y="244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8" name="Freeform 339">
                  <a:extLst>
                    <a:ext uri="{FF2B5EF4-FFF2-40B4-BE49-F238E27FC236}">
                      <a16:creationId xmlns:a16="http://schemas.microsoft.com/office/drawing/2014/main" id="{A48ABFE7-3FFE-4B7C-D96C-E85505E646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2" y="245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9" name="Freeform 340">
                  <a:extLst>
                    <a:ext uri="{FF2B5EF4-FFF2-40B4-BE49-F238E27FC236}">
                      <a16:creationId xmlns:a16="http://schemas.microsoft.com/office/drawing/2014/main" id="{29003682-311F-4FCB-51A0-0196BFFF7F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2" y="244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0" name="Freeform 341">
                  <a:extLst>
                    <a:ext uri="{FF2B5EF4-FFF2-40B4-BE49-F238E27FC236}">
                      <a16:creationId xmlns:a16="http://schemas.microsoft.com/office/drawing/2014/main" id="{B193A126-4585-5E31-22D4-B8286E938A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" y="244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1" name="Freeform 342">
                  <a:extLst>
                    <a:ext uri="{FF2B5EF4-FFF2-40B4-BE49-F238E27FC236}">
                      <a16:creationId xmlns:a16="http://schemas.microsoft.com/office/drawing/2014/main" id="{EA939840-5F87-007E-1856-42E8A33CBA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8" y="244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2" name="Freeform 343">
                  <a:extLst>
                    <a:ext uri="{FF2B5EF4-FFF2-40B4-BE49-F238E27FC236}">
                      <a16:creationId xmlns:a16="http://schemas.microsoft.com/office/drawing/2014/main" id="{7003C4AA-4DDD-34B8-995C-BA7F094633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1" y="245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3" name="Freeform 344">
                  <a:extLst>
                    <a:ext uri="{FF2B5EF4-FFF2-40B4-BE49-F238E27FC236}">
                      <a16:creationId xmlns:a16="http://schemas.microsoft.com/office/drawing/2014/main" id="{96D54EEA-B444-23F6-2B7A-5F2EDC36C0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1" y="244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4" name="Freeform 345">
                  <a:extLst>
                    <a:ext uri="{FF2B5EF4-FFF2-40B4-BE49-F238E27FC236}">
                      <a16:creationId xmlns:a16="http://schemas.microsoft.com/office/drawing/2014/main" id="{83D66B48-38D4-6A07-C927-26DFD759B3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3" y="244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5" name="Freeform 346">
                  <a:extLst>
                    <a:ext uri="{FF2B5EF4-FFF2-40B4-BE49-F238E27FC236}">
                      <a16:creationId xmlns:a16="http://schemas.microsoft.com/office/drawing/2014/main" id="{0DD3EE34-B3B7-C5E3-272A-E14E40C826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4" y="24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6" name="Freeform 347">
                  <a:extLst>
                    <a:ext uri="{FF2B5EF4-FFF2-40B4-BE49-F238E27FC236}">
                      <a16:creationId xmlns:a16="http://schemas.microsoft.com/office/drawing/2014/main" id="{8214DDE2-D9E9-176D-2508-7DC904683B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6" y="244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7" name="Freeform 348">
                  <a:extLst>
                    <a:ext uri="{FF2B5EF4-FFF2-40B4-BE49-F238E27FC236}">
                      <a16:creationId xmlns:a16="http://schemas.microsoft.com/office/drawing/2014/main" id="{28931AE7-0D7D-E05E-42B2-7607F8A4A3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6" y="244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8" name="Freeform 349">
                  <a:extLst>
                    <a:ext uri="{FF2B5EF4-FFF2-40B4-BE49-F238E27FC236}">
                      <a16:creationId xmlns:a16="http://schemas.microsoft.com/office/drawing/2014/main" id="{1311FEAC-AED6-6883-D1D8-FB77CFCB3D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8" y="244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9" name="Freeform 350">
                  <a:extLst>
                    <a:ext uri="{FF2B5EF4-FFF2-40B4-BE49-F238E27FC236}">
                      <a16:creationId xmlns:a16="http://schemas.microsoft.com/office/drawing/2014/main" id="{8343F60C-FA75-BAB3-1415-B0D48E552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3" y="244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0" name="Freeform 351">
                  <a:extLst>
                    <a:ext uri="{FF2B5EF4-FFF2-40B4-BE49-F238E27FC236}">
                      <a16:creationId xmlns:a16="http://schemas.microsoft.com/office/drawing/2014/main" id="{7A76B3C0-C57A-C036-1521-9214F13927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5" y="244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1" name="Freeform 352">
                  <a:extLst>
                    <a:ext uri="{FF2B5EF4-FFF2-40B4-BE49-F238E27FC236}">
                      <a16:creationId xmlns:a16="http://schemas.microsoft.com/office/drawing/2014/main" id="{F6CB9F60-E5D1-CB3D-DC16-6467786497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5" y="244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2" name="Freeform 353">
                  <a:extLst>
                    <a:ext uri="{FF2B5EF4-FFF2-40B4-BE49-F238E27FC236}">
                      <a16:creationId xmlns:a16="http://schemas.microsoft.com/office/drawing/2014/main" id="{279A359B-7FF7-AC73-D299-43CC15775B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8" y="24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3" name="Freeform 354">
                  <a:extLst>
                    <a:ext uri="{FF2B5EF4-FFF2-40B4-BE49-F238E27FC236}">
                      <a16:creationId xmlns:a16="http://schemas.microsoft.com/office/drawing/2014/main" id="{C2D51441-36BE-8B4B-5317-373CE6F4B1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58" y="244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4" name="Freeform 355">
                  <a:extLst>
                    <a:ext uri="{FF2B5EF4-FFF2-40B4-BE49-F238E27FC236}">
                      <a16:creationId xmlns:a16="http://schemas.microsoft.com/office/drawing/2014/main" id="{FA94E280-4128-F89C-F4A8-BD35713DF9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1" y="244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5" name="Freeform 356">
                  <a:extLst>
                    <a:ext uri="{FF2B5EF4-FFF2-40B4-BE49-F238E27FC236}">
                      <a16:creationId xmlns:a16="http://schemas.microsoft.com/office/drawing/2014/main" id="{16D36456-77E2-E03A-97DB-1D9EBD1EA9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1" y="244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6" name="Freeform 357">
                  <a:extLst>
                    <a:ext uri="{FF2B5EF4-FFF2-40B4-BE49-F238E27FC236}">
                      <a16:creationId xmlns:a16="http://schemas.microsoft.com/office/drawing/2014/main" id="{7825C31B-6EA4-8478-92A4-4476B5B8ED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3" y="244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7" name="Freeform 358">
                  <a:extLst>
                    <a:ext uri="{FF2B5EF4-FFF2-40B4-BE49-F238E27FC236}">
                      <a16:creationId xmlns:a16="http://schemas.microsoft.com/office/drawing/2014/main" id="{10E1470A-CAB7-2887-A9A6-B5E0B43520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7" y="244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8" name="Freeform 359">
                  <a:extLst>
                    <a:ext uri="{FF2B5EF4-FFF2-40B4-BE49-F238E27FC236}">
                      <a16:creationId xmlns:a16="http://schemas.microsoft.com/office/drawing/2014/main" id="{DC44B5C1-2232-B128-4CB0-793B6C1DEC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0" y="244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9" name="Freeform 360">
                  <a:extLst>
                    <a:ext uri="{FF2B5EF4-FFF2-40B4-BE49-F238E27FC236}">
                      <a16:creationId xmlns:a16="http://schemas.microsoft.com/office/drawing/2014/main" id="{22D84250-5A45-AE38-298E-0046CBD01F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0" y="244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0" name="Freeform 361">
                  <a:extLst>
                    <a:ext uri="{FF2B5EF4-FFF2-40B4-BE49-F238E27FC236}">
                      <a16:creationId xmlns:a16="http://schemas.microsoft.com/office/drawing/2014/main" id="{D537A59E-237A-DF4F-5DC4-E3A5E38FB0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2" y="244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1" name="Freeform 362">
                  <a:extLst>
                    <a:ext uri="{FF2B5EF4-FFF2-40B4-BE49-F238E27FC236}">
                      <a16:creationId xmlns:a16="http://schemas.microsoft.com/office/drawing/2014/main" id="{00B3B767-BF23-ECE1-299B-137046FA38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3" y="244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2" name="Freeform 363">
                  <a:extLst>
                    <a:ext uri="{FF2B5EF4-FFF2-40B4-BE49-F238E27FC236}">
                      <a16:creationId xmlns:a16="http://schemas.microsoft.com/office/drawing/2014/main" id="{555F9DC8-7E73-83BA-E4DB-B18E02968E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5" y="244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3" name="Freeform 364">
                  <a:extLst>
                    <a:ext uri="{FF2B5EF4-FFF2-40B4-BE49-F238E27FC236}">
                      <a16:creationId xmlns:a16="http://schemas.microsoft.com/office/drawing/2014/main" id="{DAB4BB43-F09B-10E1-9954-0E504EC6D6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5" y="244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4" name="Freeform 365">
                  <a:extLst>
                    <a:ext uri="{FF2B5EF4-FFF2-40B4-BE49-F238E27FC236}">
                      <a16:creationId xmlns:a16="http://schemas.microsoft.com/office/drawing/2014/main" id="{7BD8497B-5384-D879-98A1-B7603E8284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7" y="244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5" name="Freeform 366">
                  <a:extLst>
                    <a:ext uri="{FF2B5EF4-FFF2-40B4-BE49-F238E27FC236}">
                      <a16:creationId xmlns:a16="http://schemas.microsoft.com/office/drawing/2014/main" id="{4E3DBC0F-22D7-26DD-C2C9-A2F84949DD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2" y="244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6" name="Freeform 367">
                  <a:extLst>
                    <a:ext uri="{FF2B5EF4-FFF2-40B4-BE49-F238E27FC236}">
                      <a16:creationId xmlns:a16="http://schemas.microsoft.com/office/drawing/2014/main" id="{2A9CDA2D-9732-213A-15A6-E56BEEB727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4" y="244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7" name="Freeform 368">
                  <a:extLst>
                    <a:ext uri="{FF2B5EF4-FFF2-40B4-BE49-F238E27FC236}">
                      <a16:creationId xmlns:a16="http://schemas.microsoft.com/office/drawing/2014/main" id="{6687CBE9-57A7-77F2-B534-70EE332DF7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4" y="244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8" name="Freeform 369">
                  <a:extLst>
                    <a:ext uri="{FF2B5EF4-FFF2-40B4-BE49-F238E27FC236}">
                      <a16:creationId xmlns:a16="http://schemas.microsoft.com/office/drawing/2014/main" id="{1FD95DA1-BA13-9EC7-98B0-BCB0BA2A78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7" y="244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9" name="Freeform 370">
                  <a:extLst>
                    <a:ext uri="{FF2B5EF4-FFF2-40B4-BE49-F238E27FC236}">
                      <a16:creationId xmlns:a16="http://schemas.microsoft.com/office/drawing/2014/main" id="{B17A3A82-851E-DF6B-4B82-F2370268A6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67" y="243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0" name="Freeform 371">
                  <a:extLst>
                    <a:ext uri="{FF2B5EF4-FFF2-40B4-BE49-F238E27FC236}">
                      <a16:creationId xmlns:a16="http://schemas.microsoft.com/office/drawing/2014/main" id="{B367A9EE-1F70-385E-BAC8-18C263776E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0" y="244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1" name="Freeform 372">
                  <a:extLst>
                    <a:ext uri="{FF2B5EF4-FFF2-40B4-BE49-F238E27FC236}">
                      <a16:creationId xmlns:a16="http://schemas.microsoft.com/office/drawing/2014/main" id="{9F217D97-66FB-43E3-68FE-702DBB5105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0" y="243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2" name="Freeform 373">
                  <a:extLst>
                    <a:ext uri="{FF2B5EF4-FFF2-40B4-BE49-F238E27FC236}">
                      <a16:creationId xmlns:a16="http://schemas.microsoft.com/office/drawing/2014/main" id="{64D525C2-6CCD-3396-9C57-02FB22FCB5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2" y="243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3" name="Freeform 374">
                  <a:extLst>
                    <a:ext uri="{FF2B5EF4-FFF2-40B4-BE49-F238E27FC236}">
                      <a16:creationId xmlns:a16="http://schemas.microsoft.com/office/drawing/2014/main" id="{2CB18B0C-B0A4-4DDC-A1D7-EF02738D3A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6" y="243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4" name="Freeform 375">
                  <a:extLst>
                    <a:ext uri="{FF2B5EF4-FFF2-40B4-BE49-F238E27FC236}">
                      <a16:creationId xmlns:a16="http://schemas.microsoft.com/office/drawing/2014/main" id="{61FF02F8-7C93-80E1-C7D9-591B7CD401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9" y="244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5" name="Freeform 376">
                  <a:extLst>
                    <a:ext uri="{FF2B5EF4-FFF2-40B4-BE49-F238E27FC236}">
                      <a16:creationId xmlns:a16="http://schemas.microsoft.com/office/drawing/2014/main" id="{007C9814-9CA6-9C83-BED7-257A2E0208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9" y="243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6" name="Freeform 377">
                  <a:extLst>
                    <a:ext uri="{FF2B5EF4-FFF2-40B4-BE49-F238E27FC236}">
                      <a16:creationId xmlns:a16="http://schemas.microsoft.com/office/drawing/2014/main" id="{0C687E80-8B1D-8285-EDEB-E9B6970C00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1" y="243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7" name="Freeform 378">
                  <a:extLst>
                    <a:ext uri="{FF2B5EF4-FFF2-40B4-BE49-F238E27FC236}">
                      <a16:creationId xmlns:a16="http://schemas.microsoft.com/office/drawing/2014/main" id="{36027D21-234F-5DA2-63FF-0E41482E49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2" y="243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8" name="Freeform 379">
                  <a:extLst>
                    <a:ext uri="{FF2B5EF4-FFF2-40B4-BE49-F238E27FC236}">
                      <a16:creationId xmlns:a16="http://schemas.microsoft.com/office/drawing/2014/main" id="{AAD0AD3E-23BC-22CB-5405-40C9ED281A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4" y="243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9" name="Freeform 380">
                  <a:extLst>
                    <a:ext uri="{FF2B5EF4-FFF2-40B4-BE49-F238E27FC236}">
                      <a16:creationId xmlns:a16="http://schemas.microsoft.com/office/drawing/2014/main" id="{408A4F3A-A9FD-FA99-B64E-8837FDA632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4" y="243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0" name="Freeform 381">
                  <a:extLst>
                    <a:ext uri="{FF2B5EF4-FFF2-40B4-BE49-F238E27FC236}">
                      <a16:creationId xmlns:a16="http://schemas.microsoft.com/office/drawing/2014/main" id="{0226D983-4B37-2249-E6AB-AAA1DBA2E0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6" y="243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1" name="Freeform 382">
                  <a:extLst>
                    <a:ext uri="{FF2B5EF4-FFF2-40B4-BE49-F238E27FC236}">
                      <a16:creationId xmlns:a16="http://schemas.microsoft.com/office/drawing/2014/main" id="{776CF347-72B5-4147-7833-3746FAF47D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1" y="243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2" name="Freeform 383">
                  <a:extLst>
                    <a:ext uri="{FF2B5EF4-FFF2-40B4-BE49-F238E27FC236}">
                      <a16:creationId xmlns:a16="http://schemas.microsoft.com/office/drawing/2014/main" id="{2E7541E2-2D92-99E9-8BBB-4E1DF13BE2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3" y="243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3" name="Freeform 384">
                  <a:extLst>
                    <a:ext uri="{FF2B5EF4-FFF2-40B4-BE49-F238E27FC236}">
                      <a16:creationId xmlns:a16="http://schemas.microsoft.com/office/drawing/2014/main" id="{1560CA30-29DA-2016-4C3B-E76E4B265E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3" y="243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4" name="Freeform 385">
                  <a:extLst>
                    <a:ext uri="{FF2B5EF4-FFF2-40B4-BE49-F238E27FC236}">
                      <a16:creationId xmlns:a16="http://schemas.microsoft.com/office/drawing/2014/main" id="{7A78AB12-3C8E-C487-9116-1A7EDF1B3F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6" y="243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5" name="Freeform 386">
                  <a:extLst>
                    <a:ext uri="{FF2B5EF4-FFF2-40B4-BE49-F238E27FC236}">
                      <a16:creationId xmlns:a16="http://schemas.microsoft.com/office/drawing/2014/main" id="{72616451-8952-42EE-4273-ED0298C89A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6" y="243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6" name="Freeform 387">
                  <a:extLst>
                    <a:ext uri="{FF2B5EF4-FFF2-40B4-BE49-F238E27FC236}">
                      <a16:creationId xmlns:a16="http://schemas.microsoft.com/office/drawing/2014/main" id="{A0089E69-B67C-C85C-3382-32A04B6828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9" y="243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7" name="Freeform 388">
                  <a:extLst>
                    <a:ext uri="{FF2B5EF4-FFF2-40B4-BE49-F238E27FC236}">
                      <a16:creationId xmlns:a16="http://schemas.microsoft.com/office/drawing/2014/main" id="{58711169-53A5-E15B-87BF-9EB3816F48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79" y="243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8" name="Freeform 389">
                  <a:extLst>
                    <a:ext uri="{FF2B5EF4-FFF2-40B4-BE49-F238E27FC236}">
                      <a16:creationId xmlns:a16="http://schemas.microsoft.com/office/drawing/2014/main" id="{A795213D-D562-551B-DDAD-917738FEAA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1" y="243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9" name="Freeform 390">
                  <a:extLst>
                    <a:ext uri="{FF2B5EF4-FFF2-40B4-BE49-F238E27FC236}">
                      <a16:creationId xmlns:a16="http://schemas.microsoft.com/office/drawing/2014/main" id="{16218141-DC3D-5248-B271-EBADB8003E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5" y="243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0" name="Freeform 391">
                  <a:extLst>
                    <a:ext uri="{FF2B5EF4-FFF2-40B4-BE49-F238E27FC236}">
                      <a16:creationId xmlns:a16="http://schemas.microsoft.com/office/drawing/2014/main" id="{4D27B6AC-27BD-4574-A7E9-58CB09C05A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8" y="243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1" name="Freeform 392">
                  <a:extLst>
                    <a:ext uri="{FF2B5EF4-FFF2-40B4-BE49-F238E27FC236}">
                      <a16:creationId xmlns:a16="http://schemas.microsoft.com/office/drawing/2014/main" id="{35322C53-5538-94E3-AF4D-FD9AA09E38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8" y="243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2" name="Freeform 393">
                  <a:extLst>
                    <a:ext uri="{FF2B5EF4-FFF2-40B4-BE49-F238E27FC236}">
                      <a16:creationId xmlns:a16="http://schemas.microsoft.com/office/drawing/2014/main" id="{D68F5F29-2E30-E32F-88AC-39F95283E6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0" y="243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3" name="Freeform 394">
                  <a:extLst>
                    <a:ext uri="{FF2B5EF4-FFF2-40B4-BE49-F238E27FC236}">
                      <a16:creationId xmlns:a16="http://schemas.microsoft.com/office/drawing/2014/main" id="{A3054BEC-8F9A-D2AF-4CE0-A3BEFDA7AE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1" y="24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4" name="Freeform 395">
                  <a:extLst>
                    <a:ext uri="{FF2B5EF4-FFF2-40B4-BE49-F238E27FC236}">
                      <a16:creationId xmlns:a16="http://schemas.microsoft.com/office/drawing/2014/main" id="{B9E12DBE-CE5E-3EA6-FBD9-703BFB2ECF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3" y="243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5" name="Freeform 396">
                  <a:extLst>
                    <a:ext uri="{FF2B5EF4-FFF2-40B4-BE49-F238E27FC236}">
                      <a16:creationId xmlns:a16="http://schemas.microsoft.com/office/drawing/2014/main" id="{6FE97CEA-1BF7-49DF-8C0B-2D41353CF0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3" y="243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6" name="Freeform 397">
                  <a:extLst>
                    <a:ext uri="{FF2B5EF4-FFF2-40B4-BE49-F238E27FC236}">
                      <a16:creationId xmlns:a16="http://schemas.microsoft.com/office/drawing/2014/main" id="{7ED3E6ED-B9F7-96FE-5149-3A74A33245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5" y="243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7" name="Freeform 398">
                  <a:extLst>
                    <a:ext uri="{FF2B5EF4-FFF2-40B4-BE49-F238E27FC236}">
                      <a16:creationId xmlns:a16="http://schemas.microsoft.com/office/drawing/2014/main" id="{6808627A-926D-A9C1-15D9-110C832537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0" y="24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8" name="Freeform 399">
                  <a:extLst>
                    <a:ext uri="{FF2B5EF4-FFF2-40B4-BE49-F238E27FC236}">
                      <a16:creationId xmlns:a16="http://schemas.microsoft.com/office/drawing/2014/main" id="{364FE441-AB75-9110-1ACB-0C476AE8FF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2" y="243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9" name="Freeform 400">
                  <a:extLst>
                    <a:ext uri="{FF2B5EF4-FFF2-40B4-BE49-F238E27FC236}">
                      <a16:creationId xmlns:a16="http://schemas.microsoft.com/office/drawing/2014/main" id="{42388EC8-E736-E389-3118-D9166EA4D5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2" y="243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0" name="Freeform 401">
                  <a:extLst>
                    <a:ext uri="{FF2B5EF4-FFF2-40B4-BE49-F238E27FC236}">
                      <a16:creationId xmlns:a16="http://schemas.microsoft.com/office/drawing/2014/main" id="{9EBCFBEA-9618-C7AB-FDD5-7F503CA4B1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5" y="24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1" name="Freeform 402">
                  <a:extLst>
                    <a:ext uri="{FF2B5EF4-FFF2-40B4-BE49-F238E27FC236}">
                      <a16:creationId xmlns:a16="http://schemas.microsoft.com/office/drawing/2014/main" id="{56DE10CB-B223-712E-1F92-F5F0605F9F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5" y="242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2" name="Freeform 403">
                  <a:extLst>
                    <a:ext uri="{FF2B5EF4-FFF2-40B4-BE49-F238E27FC236}">
                      <a16:creationId xmlns:a16="http://schemas.microsoft.com/office/drawing/2014/main" id="{41EB55E2-E259-C332-6626-D621969DAD0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8" y="243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3" name="Freeform 404">
                  <a:extLst>
                    <a:ext uri="{FF2B5EF4-FFF2-40B4-BE49-F238E27FC236}">
                      <a16:creationId xmlns:a16="http://schemas.microsoft.com/office/drawing/2014/main" id="{180D2765-2EE7-C9C6-B520-D73C5FA4FF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88" y="242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4" name="Freeform 405">
                  <a:extLst>
                    <a:ext uri="{FF2B5EF4-FFF2-40B4-BE49-F238E27FC236}">
                      <a16:creationId xmlns:a16="http://schemas.microsoft.com/office/drawing/2014/main" id="{9063E11C-149B-C57D-9110-AD758E0B2E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0" y="242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5" name="Freeform 406">
                  <a:extLst>
                    <a:ext uri="{FF2B5EF4-FFF2-40B4-BE49-F238E27FC236}">
                      <a16:creationId xmlns:a16="http://schemas.microsoft.com/office/drawing/2014/main" id="{9750B83C-2BC3-258E-4C81-CA51FFD375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4" y="242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6" name="Freeform 407">
                  <a:extLst>
                    <a:ext uri="{FF2B5EF4-FFF2-40B4-BE49-F238E27FC236}">
                      <a16:creationId xmlns:a16="http://schemas.microsoft.com/office/drawing/2014/main" id="{7F50AC15-62E4-72B3-40DC-4C462C19C4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7" y="243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7" name="Freeform 408">
                  <a:extLst>
                    <a:ext uri="{FF2B5EF4-FFF2-40B4-BE49-F238E27FC236}">
                      <a16:creationId xmlns:a16="http://schemas.microsoft.com/office/drawing/2014/main" id="{28F2F370-945C-CD8C-50C8-F03CA622C7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7" y="242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8" name="Freeform 409">
                  <a:extLst>
                    <a:ext uri="{FF2B5EF4-FFF2-40B4-BE49-F238E27FC236}">
                      <a16:creationId xmlns:a16="http://schemas.microsoft.com/office/drawing/2014/main" id="{E8A8FD91-B1DE-BB81-E5A0-E044E3AF12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9" y="242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9" name="Freeform 410">
                  <a:extLst>
                    <a:ext uri="{FF2B5EF4-FFF2-40B4-BE49-F238E27FC236}">
                      <a16:creationId xmlns:a16="http://schemas.microsoft.com/office/drawing/2014/main" id="{BAF0A21A-BDDF-FFD1-DA2A-2CBE5F3814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0" y="242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0" name="Freeform 411">
                  <a:extLst>
                    <a:ext uri="{FF2B5EF4-FFF2-40B4-BE49-F238E27FC236}">
                      <a16:creationId xmlns:a16="http://schemas.microsoft.com/office/drawing/2014/main" id="{1F21AEC2-CA33-04AC-4483-28348A454B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2" y="242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1" name="Freeform 412">
                  <a:extLst>
                    <a:ext uri="{FF2B5EF4-FFF2-40B4-BE49-F238E27FC236}">
                      <a16:creationId xmlns:a16="http://schemas.microsoft.com/office/drawing/2014/main" id="{0A1C7DA1-DCA3-BD6D-19D3-BCE89B8A4D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2" y="242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2" name="Freeform 413">
                  <a:extLst>
                    <a:ext uri="{FF2B5EF4-FFF2-40B4-BE49-F238E27FC236}">
                      <a16:creationId xmlns:a16="http://schemas.microsoft.com/office/drawing/2014/main" id="{0B698405-0111-0A96-AC52-C7168FA136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4" y="242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3" name="Freeform 414">
                  <a:extLst>
                    <a:ext uri="{FF2B5EF4-FFF2-40B4-BE49-F238E27FC236}">
                      <a16:creationId xmlns:a16="http://schemas.microsoft.com/office/drawing/2014/main" id="{920B2212-32EF-38AE-1C57-B03D4BFC1D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9" y="242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4" name="Freeform 415">
                  <a:extLst>
                    <a:ext uri="{FF2B5EF4-FFF2-40B4-BE49-F238E27FC236}">
                      <a16:creationId xmlns:a16="http://schemas.microsoft.com/office/drawing/2014/main" id="{87CA769B-D843-0B7F-3BED-6B14E1688C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1" y="242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5" name="Freeform 416">
                  <a:extLst>
                    <a:ext uri="{FF2B5EF4-FFF2-40B4-BE49-F238E27FC236}">
                      <a16:creationId xmlns:a16="http://schemas.microsoft.com/office/drawing/2014/main" id="{90A5266F-ECFF-D6E7-7F01-6B0B8942C5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1" y="242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6" name="Freeform 417">
                  <a:extLst>
                    <a:ext uri="{FF2B5EF4-FFF2-40B4-BE49-F238E27FC236}">
                      <a16:creationId xmlns:a16="http://schemas.microsoft.com/office/drawing/2014/main" id="{5266FD30-9D6A-A19F-84A6-09FA07D471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4" y="242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7" name="Freeform 418">
                  <a:extLst>
                    <a:ext uri="{FF2B5EF4-FFF2-40B4-BE49-F238E27FC236}">
                      <a16:creationId xmlns:a16="http://schemas.microsoft.com/office/drawing/2014/main" id="{F1EEFF3C-36F1-60E8-D76A-C36B37DC14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4" y="242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8" name="Freeform 419">
                  <a:extLst>
                    <a:ext uri="{FF2B5EF4-FFF2-40B4-BE49-F238E27FC236}">
                      <a16:creationId xmlns:a16="http://schemas.microsoft.com/office/drawing/2014/main" id="{1B9397F7-849B-F9AB-5271-7C7C78C340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7" y="242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9" name="Freeform 420">
                  <a:extLst>
                    <a:ext uri="{FF2B5EF4-FFF2-40B4-BE49-F238E27FC236}">
                      <a16:creationId xmlns:a16="http://schemas.microsoft.com/office/drawing/2014/main" id="{EEBB054E-13D9-B802-2CE3-419A2E7FF5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7" y="242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0" name="Freeform 421">
                  <a:extLst>
                    <a:ext uri="{FF2B5EF4-FFF2-40B4-BE49-F238E27FC236}">
                      <a16:creationId xmlns:a16="http://schemas.microsoft.com/office/drawing/2014/main" id="{602D944D-A51B-C6D2-01BE-69A908C177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9" y="242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1" name="Freeform 422">
                  <a:extLst>
                    <a:ext uri="{FF2B5EF4-FFF2-40B4-BE49-F238E27FC236}">
                      <a16:creationId xmlns:a16="http://schemas.microsoft.com/office/drawing/2014/main" id="{1C715E5D-6F9D-BBD6-DDA2-63536F8AB5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3" y="242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2" name="Freeform 423">
                  <a:extLst>
                    <a:ext uri="{FF2B5EF4-FFF2-40B4-BE49-F238E27FC236}">
                      <a16:creationId xmlns:a16="http://schemas.microsoft.com/office/drawing/2014/main" id="{8919C43F-9500-3B95-F26C-31547D17B7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6" y="242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3" name="Freeform 424">
                  <a:extLst>
                    <a:ext uri="{FF2B5EF4-FFF2-40B4-BE49-F238E27FC236}">
                      <a16:creationId xmlns:a16="http://schemas.microsoft.com/office/drawing/2014/main" id="{214E09C1-F9DC-7EE8-4DBB-F9E72D9ECE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6" y="242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4" name="Freeform 425">
                  <a:extLst>
                    <a:ext uri="{FF2B5EF4-FFF2-40B4-BE49-F238E27FC236}">
                      <a16:creationId xmlns:a16="http://schemas.microsoft.com/office/drawing/2014/main" id="{53D442AA-5DC6-B2E1-7A5E-E238E6B60E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8" y="242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5" name="Freeform 426">
                  <a:extLst>
                    <a:ext uri="{FF2B5EF4-FFF2-40B4-BE49-F238E27FC236}">
                      <a16:creationId xmlns:a16="http://schemas.microsoft.com/office/drawing/2014/main" id="{78B35B7F-7951-93D0-8C69-F515522A69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799" y="242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6" name="Freeform 427">
                  <a:extLst>
                    <a:ext uri="{FF2B5EF4-FFF2-40B4-BE49-F238E27FC236}">
                      <a16:creationId xmlns:a16="http://schemas.microsoft.com/office/drawing/2014/main" id="{B55AE027-195E-B33A-9E58-EDA1B42EE7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1" y="242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7" name="Freeform 428">
                  <a:extLst>
                    <a:ext uri="{FF2B5EF4-FFF2-40B4-BE49-F238E27FC236}">
                      <a16:creationId xmlns:a16="http://schemas.microsoft.com/office/drawing/2014/main" id="{D89F78D9-7D4D-1EE3-81DE-7307A16048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1" y="241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8" name="Freeform 429">
                  <a:extLst>
                    <a:ext uri="{FF2B5EF4-FFF2-40B4-BE49-F238E27FC236}">
                      <a16:creationId xmlns:a16="http://schemas.microsoft.com/office/drawing/2014/main" id="{9C43B400-7720-A75A-1E5F-3D95356DC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3" y="242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9" name="Freeform 430">
                  <a:extLst>
                    <a:ext uri="{FF2B5EF4-FFF2-40B4-BE49-F238E27FC236}">
                      <a16:creationId xmlns:a16="http://schemas.microsoft.com/office/drawing/2014/main" id="{948853A9-2D9E-B9C8-568B-3799268885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8" y="242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0" name="Freeform 431">
                  <a:extLst>
                    <a:ext uri="{FF2B5EF4-FFF2-40B4-BE49-F238E27FC236}">
                      <a16:creationId xmlns:a16="http://schemas.microsoft.com/office/drawing/2014/main" id="{40BF9FE1-E0E7-4B03-731B-CCDEAFFC49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0" y="242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1" name="Freeform 432">
                  <a:extLst>
                    <a:ext uri="{FF2B5EF4-FFF2-40B4-BE49-F238E27FC236}">
                      <a16:creationId xmlns:a16="http://schemas.microsoft.com/office/drawing/2014/main" id="{98551D4F-A476-688A-B4E6-4C1F1D7CEF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0" y="241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2" name="Freeform 433">
                  <a:extLst>
                    <a:ext uri="{FF2B5EF4-FFF2-40B4-BE49-F238E27FC236}">
                      <a16:creationId xmlns:a16="http://schemas.microsoft.com/office/drawing/2014/main" id="{9603E420-7EE9-5F92-A38C-C7D80F4A0B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2" y="242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3" name="Freeform 434">
                  <a:extLst>
                    <a:ext uri="{FF2B5EF4-FFF2-40B4-BE49-F238E27FC236}">
                      <a16:creationId xmlns:a16="http://schemas.microsoft.com/office/drawing/2014/main" id="{D1FAB04B-E75A-BABA-EC6F-4596B2E1C7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3" y="241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4" name="Freeform 435">
                  <a:extLst>
                    <a:ext uri="{FF2B5EF4-FFF2-40B4-BE49-F238E27FC236}">
                      <a16:creationId xmlns:a16="http://schemas.microsoft.com/office/drawing/2014/main" id="{82BE24CD-2287-FF02-B00B-F4CDB9B4D6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6" y="241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5" name="Freeform 436">
                  <a:extLst>
                    <a:ext uri="{FF2B5EF4-FFF2-40B4-BE49-F238E27FC236}">
                      <a16:creationId xmlns:a16="http://schemas.microsoft.com/office/drawing/2014/main" id="{24D53632-419B-5084-8A68-CC3AF34C85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5" y="241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6" name="Freeform 437">
                  <a:extLst>
                    <a:ext uri="{FF2B5EF4-FFF2-40B4-BE49-F238E27FC236}">
                      <a16:creationId xmlns:a16="http://schemas.microsoft.com/office/drawing/2014/main" id="{3FE452C4-AEE8-54DB-D066-BB1E430FD9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8" y="241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7" name="Freeform 438">
                  <a:extLst>
                    <a:ext uri="{FF2B5EF4-FFF2-40B4-BE49-F238E27FC236}">
                      <a16:creationId xmlns:a16="http://schemas.microsoft.com/office/drawing/2014/main" id="{4091F095-2487-AC60-391F-96CA610FF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2" y="241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8" name="Freeform 439">
                  <a:extLst>
                    <a:ext uri="{FF2B5EF4-FFF2-40B4-BE49-F238E27FC236}">
                      <a16:creationId xmlns:a16="http://schemas.microsoft.com/office/drawing/2014/main" id="{1DCDFDB9-7484-29DC-98F5-EC6C5AA457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5" y="241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9" name="Freeform 440">
                  <a:extLst>
                    <a:ext uri="{FF2B5EF4-FFF2-40B4-BE49-F238E27FC236}">
                      <a16:creationId xmlns:a16="http://schemas.microsoft.com/office/drawing/2014/main" id="{424B5164-759D-FA4A-758B-7C7525B170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4" y="241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0" name="Freeform 441">
                  <a:extLst>
                    <a:ext uri="{FF2B5EF4-FFF2-40B4-BE49-F238E27FC236}">
                      <a16:creationId xmlns:a16="http://schemas.microsoft.com/office/drawing/2014/main" id="{D4664491-3FDD-03CB-37FE-F75FB23667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7" y="241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1" name="Freeform 442">
                  <a:extLst>
                    <a:ext uri="{FF2B5EF4-FFF2-40B4-BE49-F238E27FC236}">
                      <a16:creationId xmlns:a16="http://schemas.microsoft.com/office/drawing/2014/main" id="{FD1D4773-3A5D-AE66-D46F-24061B81EF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08" y="241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2" name="Freeform 443">
                  <a:extLst>
                    <a:ext uri="{FF2B5EF4-FFF2-40B4-BE49-F238E27FC236}">
                      <a16:creationId xmlns:a16="http://schemas.microsoft.com/office/drawing/2014/main" id="{1D13FA68-1393-3D47-6AD5-541C758603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0" y="241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3" name="Freeform 444">
                  <a:extLst>
                    <a:ext uri="{FF2B5EF4-FFF2-40B4-BE49-F238E27FC236}">
                      <a16:creationId xmlns:a16="http://schemas.microsoft.com/office/drawing/2014/main" id="{A82C7FD9-E692-8887-3D33-B6FC3D7EF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0" y="241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4" name="Freeform 445">
                  <a:extLst>
                    <a:ext uri="{FF2B5EF4-FFF2-40B4-BE49-F238E27FC236}">
                      <a16:creationId xmlns:a16="http://schemas.microsoft.com/office/drawing/2014/main" id="{99DC69C5-1884-6582-2427-3B882E0D07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12" y="241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5" name="Freeform 446">
                  <a:extLst>
                    <a:ext uri="{FF2B5EF4-FFF2-40B4-BE49-F238E27FC236}">
                      <a16:creationId xmlns:a16="http://schemas.microsoft.com/office/drawing/2014/main" id="{B49F0D88-35F2-AA12-8901-0A059AE469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9" y="251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6" name="Freeform 447">
                  <a:extLst>
                    <a:ext uri="{FF2B5EF4-FFF2-40B4-BE49-F238E27FC236}">
                      <a16:creationId xmlns:a16="http://schemas.microsoft.com/office/drawing/2014/main" id="{3F4E86D4-6E77-D0F3-3680-219A472B2E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2" y="251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7" name="Freeform 448">
                  <a:extLst>
                    <a:ext uri="{FF2B5EF4-FFF2-40B4-BE49-F238E27FC236}">
                      <a16:creationId xmlns:a16="http://schemas.microsoft.com/office/drawing/2014/main" id="{2A7B291F-50B9-C9A5-D8F9-1FCE157DCA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2" y="250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8" name="Freeform 449">
                  <a:extLst>
                    <a:ext uri="{FF2B5EF4-FFF2-40B4-BE49-F238E27FC236}">
                      <a16:creationId xmlns:a16="http://schemas.microsoft.com/office/drawing/2014/main" id="{F5CDEFB9-FE54-B445-3EF0-EB0FFD33BF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4" y="251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9" name="Freeform 450">
                  <a:extLst>
                    <a:ext uri="{FF2B5EF4-FFF2-40B4-BE49-F238E27FC236}">
                      <a16:creationId xmlns:a16="http://schemas.microsoft.com/office/drawing/2014/main" id="{DCC8E512-C8EE-860B-45D8-9020DE1771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5" y="250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0" name="Freeform 451">
                  <a:extLst>
                    <a:ext uri="{FF2B5EF4-FFF2-40B4-BE49-F238E27FC236}">
                      <a16:creationId xmlns:a16="http://schemas.microsoft.com/office/drawing/2014/main" id="{D8463E74-6C01-D5B4-9D26-AFA195186F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7" y="250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1" name="Freeform 452">
                  <a:extLst>
                    <a:ext uri="{FF2B5EF4-FFF2-40B4-BE49-F238E27FC236}">
                      <a16:creationId xmlns:a16="http://schemas.microsoft.com/office/drawing/2014/main" id="{AC1619CA-F097-AEA3-0A73-3109B61157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7" y="250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2" name="Freeform 453">
                  <a:extLst>
                    <a:ext uri="{FF2B5EF4-FFF2-40B4-BE49-F238E27FC236}">
                      <a16:creationId xmlns:a16="http://schemas.microsoft.com/office/drawing/2014/main" id="{D66358DE-5B83-4AA8-0DCE-603B19B944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9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3" name="Freeform 454">
                  <a:extLst>
                    <a:ext uri="{FF2B5EF4-FFF2-40B4-BE49-F238E27FC236}">
                      <a16:creationId xmlns:a16="http://schemas.microsoft.com/office/drawing/2014/main" id="{49CAD989-D080-F868-E1ED-570EBFC1F5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4" y="250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4" name="Freeform 455">
                  <a:extLst>
                    <a:ext uri="{FF2B5EF4-FFF2-40B4-BE49-F238E27FC236}">
                      <a16:creationId xmlns:a16="http://schemas.microsoft.com/office/drawing/2014/main" id="{E2E5A9FC-72B0-37C2-1F17-667D5304F0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6" y="250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5" name="Freeform 456">
                  <a:extLst>
                    <a:ext uri="{FF2B5EF4-FFF2-40B4-BE49-F238E27FC236}">
                      <a16:creationId xmlns:a16="http://schemas.microsoft.com/office/drawing/2014/main" id="{BD3C213B-21BA-4063-2016-381AFF337B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6" y="250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6" name="Freeform 457">
                  <a:extLst>
                    <a:ext uri="{FF2B5EF4-FFF2-40B4-BE49-F238E27FC236}">
                      <a16:creationId xmlns:a16="http://schemas.microsoft.com/office/drawing/2014/main" id="{717FCB0C-CE95-8E78-DDCF-A68DC86DFD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8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7" name="Freeform 458">
                  <a:extLst>
                    <a:ext uri="{FF2B5EF4-FFF2-40B4-BE49-F238E27FC236}">
                      <a16:creationId xmlns:a16="http://schemas.microsoft.com/office/drawing/2014/main" id="{A1B0B36C-01AE-0165-1699-C38781EAE4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29" y="250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8" name="Freeform 459">
                  <a:extLst>
                    <a:ext uri="{FF2B5EF4-FFF2-40B4-BE49-F238E27FC236}">
                      <a16:creationId xmlns:a16="http://schemas.microsoft.com/office/drawing/2014/main" id="{59FA81EF-AADE-9838-93B3-CDBD3AE1E6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2" y="250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9" name="Freeform 460">
                  <a:extLst>
                    <a:ext uri="{FF2B5EF4-FFF2-40B4-BE49-F238E27FC236}">
                      <a16:creationId xmlns:a16="http://schemas.microsoft.com/office/drawing/2014/main" id="{D84521DA-D386-5927-5765-ADC4FB7033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2" y="250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0" name="Freeform 461">
                  <a:extLst>
                    <a:ext uri="{FF2B5EF4-FFF2-40B4-BE49-F238E27FC236}">
                      <a16:creationId xmlns:a16="http://schemas.microsoft.com/office/drawing/2014/main" id="{2A438691-96D2-5C83-C185-2C1435EEA1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4" y="250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1" name="Freeform 462">
                  <a:extLst>
                    <a:ext uri="{FF2B5EF4-FFF2-40B4-BE49-F238E27FC236}">
                      <a16:creationId xmlns:a16="http://schemas.microsoft.com/office/drawing/2014/main" id="{EA87A774-65C0-1593-039F-8CF2A63487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8" y="250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2" name="Freeform 463">
                  <a:extLst>
                    <a:ext uri="{FF2B5EF4-FFF2-40B4-BE49-F238E27FC236}">
                      <a16:creationId xmlns:a16="http://schemas.microsoft.com/office/drawing/2014/main" id="{D195F61A-A95A-827E-3C3A-694D6BED8C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1" y="250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3" name="Freeform 464">
                  <a:extLst>
                    <a:ext uri="{FF2B5EF4-FFF2-40B4-BE49-F238E27FC236}">
                      <a16:creationId xmlns:a16="http://schemas.microsoft.com/office/drawing/2014/main" id="{2A850FF5-9E4A-1102-4B35-7431250631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1" y="250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4" name="Freeform 465">
                  <a:extLst>
                    <a:ext uri="{FF2B5EF4-FFF2-40B4-BE49-F238E27FC236}">
                      <a16:creationId xmlns:a16="http://schemas.microsoft.com/office/drawing/2014/main" id="{A48FF35B-B3CE-112B-83DF-A6B234BBBD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3" y="250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5" name="Freeform 466">
                  <a:extLst>
                    <a:ext uri="{FF2B5EF4-FFF2-40B4-BE49-F238E27FC236}">
                      <a16:creationId xmlns:a16="http://schemas.microsoft.com/office/drawing/2014/main" id="{F8E351B4-BB57-49FB-2715-4E753355F4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4" y="250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6" name="Freeform 467">
                  <a:extLst>
                    <a:ext uri="{FF2B5EF4-FFF2-40B4-BE49-F238E27FC236}">
                      <a16:creationId xmlns:a16="http://schemas.microsoft.com/office/drawing/2014/main" id="{DF60AD3F-5B27-0F74-34E3-98A6494D5E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6" y="250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7" name="Freeform 468">
                  <a:extLst>
                    <a:ext uri="{FF2B5EF4-FFF2-40B4-BE49-F238E27FC236}">
                      <a16:creationId xmlns:a16="http://schemas.microsoft.com/office/drawing/2014/main" id="{C78211BE-621E-D8F0-555E-A6CC40D5D8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6" y="250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8" name="Freeform 469">
                  <a:extLst>
                    <a:ext uri="{FF2B5EF4-FFF2-40B4-BE49-F238E27FC236}">
                      <a16:creationId xmlns:a16="http://schemas.microsoft.com/office/drawing/2014/main" id="{217F15E5-1DA7-2F3E-2A88-D43D0BC090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8" y="250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9" name="Freeform 470">
                  <a:extLst>
                    <a:ext uri="{FF2B5EF4-FFF2-40B4-BE49-F238E27FC236}">
                      <a16:creationId xmlns:a16="http://schemas.microsoft.com/office/drawing/2014/main" id="{F74C1032-50F5-F7F0-8943-27D7027862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3" y="250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0" name="Freeform 471">
                  <a:extLst>
                    <a:ext uri="{FF2B5EF4-FFF2-40B4-BE49-F238E27FC236}">
                      <a16:creationId xmlns:a16="http://schemas.microsoft.com/office/drawing/2014/main" id="{771503BE-9409-5962-2D64-CD13094C66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5" y="250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1" name="Freeform 472">
                  <a:extLst>
                    <a:ext uri="{FF2B5EF4-FFF2-40B4-BE49-F238E27FC236}">
                      <a16:creationId xmlns:a16="http://schemas.microsoft.com/office/drawing/2014/main" id="{1A796ED8-2CCB-813F-76BD-02DEF52818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5" y="250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2" name="Freeform 473">
                  <a:extLst>
                    <a:ext uri="{FF2B5EF4-FFF2-40B4-BE49-F238E27FC236}">
                      <a16:creationId xmlns:a16="http://schemas.microsoft.com/office/drawing/2014/main" id="{06C5701E-9C8D-0879-77A0-A6FB20A87A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7" y="250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3" name="Freeform 474">
                  <a:extLst>
                    <a:ext uri="{FF2B5EF4-FFF2-40B4-BE49-F238E27FC236}">
                      <a16:creationId xmlns:a16="http://schemas.microsoft.com/office/drawing/2014/main" id="{71B673ED-3803-334E-B459-793E49CDE8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38" y="250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4" name="Freeform 475">
                  <a:extLst>
                    <a:ext uri="{FF2B5EF4-FFF2-40B4-BE49-F238E27FC236}">
                      <a16:creationId xmlns:a16="http://schemas.microsoft.com/office/drawing/2014/main" id="{392A7DD7-8D35-CB16-9EB9-5F7170971C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1" y="250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5" name="Freeform 476">
                  <a:extLst>
                    <a:ext uri="{FF2B5EF4-FFF2-40B4-BE49-F238E27FC236}">
                      <a16:creationId xmlns:a16="http://schemas.microsoft.com/office/drawing/2014/main" id="{ACDDC1B2-C0CB-4600-A8F8-C01FC530F3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1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6" name="Freeform 477">
                  <a:extLst>
                    <a:ext uri="{FF2B5EF4-FFF2-40B4-BE49-F238E27FC236}">
                      <a16:creationId xmlns:a16="http://schemas.microsoft.com/office/drawing/2014/main" id="{69C8A3D3-EA74-A265-21F1-F2B1C49E51F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3" y="250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7" name="Freeform 478">
                  <a:extLst>
                    <a:ext uri="{FF2B5EF4-FFF2-40B4-BE49-F238E27FC236}">
                      <a16:creationId xmlns:a16="http://schemas.microsoft.com/office/drawing/2014/main" id="{E232F5EA-B62E-7B28-EEF4-8554BB4FC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7" y="250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8" name="Freeform 479">
                  <a:extLst>
                    <a:ext uri="{FF2B5EF4-FFF2-40B4-BE49-F238E27FC236}">
                      <a16:creationId xmlns:a16="http://schemas.microsoft.com/office/drawing/2014/main" id="{C603F19C-D898-853D-BF3C-E359945522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50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9" name="Freeform 480">
                  <a:extLst>
                    <a:ext uri="{FF2B5EF4-FFF2-40B4-BE49-F238E27FC236}">
                      <a16:creationId xmlns:a16="http://schemas.microsoft.com/office/drawing/2014/main" id="{324EF9F4-8B64-67B6-4E2F-A4CC9AA0BB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0" name="Freeform 481">
                  <a:extLst>
                    <a:ext uri="{FF2B5EF4-FFF2-40B4-BE49-F238E27FC236}">
                      <a16:creationId xmlns:a16="http://schemas.microsoft.com/office/drawing/2014/main" id="{139E0022-F0E7-A4B2-FA43-2C859667A6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50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1" name="Freeform 482">
                  <a:extLst>
                    <a:ext uri="{FF2B5EF4-FFF2-40B4-BE49-F238E27FC236}">
                      <a16:creationId xmlns:a16="http://schemas.microsoft.com/office/drawing/2014/main" id="{B6B1B58F-B051-A36D-3606-490029CA88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3" y="249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2" name="Freeform 483">
                  <a:extLst>
                    <a:ext uri="{FF2B5EF4-FFF2-40B4-BE49-F238E27FC236}">
                      <a16:creationId xmlns:a16="http://schemas.microsoft.com/office/drawing/2014/main" id="{D5A46CC0-17BC-5FD5-F024-D6C3BDBB64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5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3" name="Freeform 484">
                  <a:extLst>
                    <a:ext uri="{FF2B5EF4-FFF2-40B4-BE49-F238E27FC236}">
                      <a16:creationId xmlns:a16="http://schemas.microsoft.com/office/drawing/2014/main" id="{300C051F-6430-CBCC-8415-DE76FC2B95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5" y="249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4" name="Freeform 485">
                  <a:extLst>
                    <a:ext uri="{FF2B5EF4-FFF2-40B4-BE49-F238E27FC236}">
                      <a16:creationId xmlns:a16="http://schemas.microsoft.com/office/drawing/2014/main" id="{5D4DFBC7-3E4E-175A-6C76-06D7776231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7" y="249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5" name="Freeform 486">
                  <a:extLst>
                    <a:ext uri="{FF2B5EF4-FFF2-40B4-BE49-F238E27FC236}">
                      <a16:creationId xmlns:a16="http://schemas.microsoft.com/office/drawing/2014/main" id="{6EE90424-C1B4-535E-1C39-05E284EA32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49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6" name="Freeform 487">
                  <a:extLst>
                    <a:ext uri="{FF2B5EF4-FFF2-40B4-BE49-F238E27FC236}">
                      <a16:creationId xmlns:a16="http://schemas.microsoft.com/office/drawing/2014/main" id="{76826328-FE11-9F8E-D00B-8F9E940703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7" name="Freeform 488">
                  <a:extLst>
                    <a:ext uri="{FF2B5EF4-FFF2-40B4-BE49-F238E27FC236}">
                      <a16:creationId xmlns:a16="http://schemas.microsoft.com/office/drawing/2014/main" id="{A5796CFA-FA26-4CF1-FE84-BE64D9E66B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49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8" name="Freeform 489">
                  <a:extLst>
                    <a:ext uri="{FF2B5EF4-FFF2-40B4-BE49-F238E27FC236}">
                      <a16:creationId xmlns:a16="http://schemas.microsoft.com/office/drawing/2014/main" id="{A05A2575-3EF0-170B-0D02-5831030B21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6" y="249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9" name="Freeform 490">
                  <a:extLst>
                    <a:ext uri="{FF2B5EF4-FFF2-40B4-BE49-F238E27FC236}">
                      <a16:creationId xmlns:a16="http://schemas.microsoft.com/office/drawing/2014/main" id="{723D696A-30D0-7A38-D9F5-534088B717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7" y="249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0" name="Freeform 491">
                  <a:extLst>
                    <a:ext uri="{FF2B5EF4-FFF2-40B4-BE49-F238E27FC236}">
                      <a16:creationId xmlns:a16="http://schemas.microsoft.com/office/drawing/2014/main" id="{FE0FF513-AD90-94B3-D74E-D47B3B7F14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49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1" name="Freeform 492">
                  <a:extLst>
                    <a:ext uri="{FF2B5EF4-FFF2-40B4-BE49-F238E27FC236}">
                      <a16:creationId xmlns:a16="http://schemas.microsoft.com/office/drawing/2014/main" id="{9C609D42-F5E3-1AE0-6DE9-5DAED4EFAD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49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2" name="Freeform 493">
                  <a:extLst>
                    <a:ext uri="{FF2B5EF4-FFF2-40B4-BE49-F238E27FC236}">
                      <a16:creationId xmlns:a16="http://schemas.microsoft.com/office/drawing/2014/main" id="{D9201BB1-8859-3782-52CA-FCA5AC8378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49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3" name="Freeform 494">
                  <a:extLst>
                    <a:ext uri="{FF2B5EF4-FFF2-40B4-BE49-F238E27FC236}">
                      <a16:creationId xmlns:a16="http://schemas.microsoft.com/office/drawing/2014/main" id="{8DB8A09D-794A-8850-BD6F-E2009A61A3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6" y="249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4" name="Freeform 495">
                  <a:extLst>
                    <a:ext uri="{FF2B5EF4-FFF2-40B4-BE49-F238E27FC236}">
                      <a16:creationId xmlns:a16="http://schemas.microsoft.com/office/drawing/2014/main" id="{5531BDC4-1A6C-3498-ABD6-3FED7674A2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49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5" name="Freeform 496">
                  <a:extLst>
                    <a:ext uri="{FF2B5EF4-FFF2-40B4-BE49-F238E27FC236}">
                      <a16:creationId xmlns:a16="http://schemas.microsoft.com/office/drawing/2014/main" id="{46074F00-D305-8A84-8693-96D66077BA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49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6" name="Freeform 497">
                  <a:extLst>
                    <a:ext uri="{FF2B5EF4-FFF2-40B4-BE49-F238E27FC236}">
                      <a16:creationId xmlns:a16="http://schemas.microsoft.com/office/drawing/2014/main" id="{7077353A-94A4-3AE9-59D9-A21808736D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49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7" name="Freeform 498">
                  <a:extLst>
                    <a:ext uri="{FF2B5EF4-FFF2-40B4-BE49-F238E27FC236}">
                      <a16:creationId xmlns:a16="http://schemas.microsoft.com/office/drawing/2014/main" id="{38812FB1-6C4B-49D1-8F9F-EEB2E3C913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49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8" name="Freeform 499">
                  <a:extLst>
                    <a:ext uri="{FF2B5EF4-FFF2-40B4-BE49-F238E27FC236}">
                      <a16:creationId xmlns:a16="http://schemas.microsoft.com/office/drawing/2014/main" id="{04A9898C-AEEF-E131-726A-5651718CB5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49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9" name="Freeform 500">
                  <a:extLst>
                    <a:ext uri="{FF2B5EF4-FFF2-40B4-BE49-F238E27FC236}">
                      <a16:creationId xmlns:a16="http://schemas.microsoft.com/office/drawing/2014/main" id="{F2DE42AD-701F-50C9-8F8B-FF51F604BC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49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0" name="Freeform 501">
                  <a:extLst>
                    <a:ext uri="{FF2B5EF4-FFF2-40B4-BE49-F238E27FC236}">
                      <a16:creationId xmlns:a16="http://schemas.microsoft.com/office/drawing/2014/main" id="{BF54D9DF-879B-971F-E69C-9685E8B356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6" y="249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1" name="Freeform 502">
                  <a:extLst>
                    <a:ext uri="{FF2B5EF4-FFF2-40B4-BE49-F238E27FC236}">
                      <a16:creationId xmlns:a16="http://schemas.microsoft.com/office/drawing/2014/main" id="{7E76612E-5CA6-A6EC-0D6F-E71A781D0D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49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2" name="Freeform 503">
                  <a:extLst>
                    <a:ext uri="{FF2B5EF4-FFF2-40B4-BE49-F238E27FC236}">
                      <a16:creationId xmlns:a16="http://schemas.microsoft.com/office/drawing/2014/main" id="{D250B5CD-0AAA-AB96-1A7E-C13CC08BE0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49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3" name="Freeform 504">
                  <a:extLst>
                    <a:ext uri="{FF2B5EF4-FFF2-40B4-BE49-F238E27FC236}">
                      <a16:creationId xmlns:a16="http://schemas.microsoft.com/office/drawing/2014/main" id="{5527B54D-0AA0-3B49-EF44-30681190A4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49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4" name="Freeform 505">
                  <a:extLst>
                    <a:ext uri="{FF2B5EF4-FFF2-40B4-BE49-F238E27FC236}">
                      <a16:creationId xmlns:a16="http://schemas.microsoft.com/office/drawing/2014/main" id="{ACB8BF94-DDD2-09D1-2D5B-FFABE08E63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5" y="249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5" name="Freeform 506">
                  <a:extLst>
                    <a:ext uri="{FF2B5EF4-FFF2-40B4-BE49-F238E27FC236}">
                      <a16:creationId xmlns:a16="http://schemas.microsoft.com/office/drawing/2014/main" id="{199C6B82-E674-E150-BC64-ED11331786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6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6" name="Freeform 507">
                  <a:extLst>
                    <a:ext uri="{FF2B5EF4-FFF2-40B4-BE49-F238E27FC236}">
                      <a16:creationId xmlns:a16="http://schemas.microsoft.com/office/drawing/2014/main" id="{0BB238C7-DD04-7E87-B041-949BBA8295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49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7" name="Freeform 508">
                  <a:extLst>
                    <a:ext uri="{FF2B5EF4-FFF2-40B4-BE49-F238E27FC236}">
                      <a16:creationId xmlns:a16="http://schemas.microsoft.com/office/drawing/2014/main" id="{2621E8B6-9298-836D-516E-8D145CFF31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48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8" name="Freeform 509">
                  <a:extLst>
                    <a:ext uri="{FF2B5EF4-FFF2-40B4-BE49-F238E27FC236}">
                      <a16:creationId xmlns:a16="http://schemas.microsoft.com/office/drawing/2014/main" id="{6DB336FB-F73C-402B-145A-52B0854B72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49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9" name="Freeform 510">
                  <a:extLst>
                    <a:ext uri="{FF2B5EF4-FFF2-40B4-BE49-F238E27FC236}">
                      <a16:creationId xmlns:a16="http://schemas.microsoft.com/office/drawing/2014/main" id="{05B1E0A4-1449-2513-E725-C7292FA39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5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0" name="Freeform 511">
                  <a:extLst>
                    <a:ext uri="{FF2B5EF4-FFF2-40B4-BE49-F238E27FC236}">
                      <a16:creationId xmlns:a16="http://schemas.microsoft.com/office/drawing/2014/main" id="{AC52D0A5-1FC3-0C63-B088-9FA33344A9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49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1" name="Freeform 512">
                  <a:extLst>
                    <a:ext uri="{FF2B5EF4-FFF2-40B4-BE49-F238E27FC236}">
                      <a16:creationId xmlns:a16="http://schemas.microsoft.com/office/drawing/2014/main" id="{B1E30746-0C1A-1860-E688-20F622F75A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48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2" name="Freeform 513">
                  <a:extLst>
                    <a:ext uri="{FF2B5EF4-FFF2-40B4-BE49-F238E27FC236}">
                      <a16:creationId xmlns:a16="http://schemas.microsoft.com/office/drawing/2014/main" id="{D140411B-DEEC-2E20-65A4-33463E10DA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49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3" name="Freeform 514">
                  <a:extLst>
                    <a:ext uri="{FF2B5EF4-FFF2-40B4-BE49-F238E27FC236}">
                      <a16:creationId xmlns:a16="http://schemas.microsoft.com/office/drawing/2014/main" id="{6F231817-4A93-ACC6-073F-AB0EDF3272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48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4" name="Freeform 515">
                  <a:extLst>
                    <a:ext uri="{FF2B5EF4-FFF2-40B4-BE49-F238E27FC236}">
                      <a16:creationId xmlns:a16="http://schemas.microsoft.com/office/drawing/2014/main" id="{1E9F99F3-EB67-5517-CCD8-F713730C59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48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5" name="Freeform 516">
                  <a:extLst>
                    <a:ext uri="{FF2B5EF4-FFF2-40B4-BE49-F238E27FC236}">
                      <a16:creationId xmlns:a16="http://schemas.microsoft.com/office/drawing/2014/main" id="{B3E292B2-496A-9938-25A1-C15A6499A8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48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6" name="Freeform 517">
                  <a:extLst>
                    <a:ext uri="{FF2B5EF4-FFF2-40B4-BE49-F238E27FC236}">
                      <a16:creationId xmlns:a16="http://schemas.microsoft.com/office/drawing/2014/main" id="{FEC88B17-B0F8-ABB2-9378-5D6E460499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5" y="248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7" name="Freeform 518">
                  <a:extLst>
                    <a:ext uri="{FF2B5EF4-FFF2-40B4-BE49-F238E27FC236}">
                      <a16:creationId xmlns:a16="http://schemas.microsoft.com/office/drawing/2014/main" id="{6212D0A9-C175-749A-8738-CC702583D8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48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8" name="Freeform 519">
                  <a:extLst>
                    <a:ext uri="{FF2B5EF4-FFF2-40B4-BE49-F238E27FC236}">
                      <a16:creationId xmlns:a16="http://schemas.microsoft.com/office/drawing/2014/main" id="{B30374A1-C553-5516-5A64-E039577B973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48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9" name="Freeform 520">
                  <a:extLst>
                    <a:ext uri="{FF2B5EF4-FFF2-40B4-BE49-F238E27FC236}">
                      <a16:creationId xmlns:a16="http://schemas.microsoft.com/office/drawing/2014/main" id="{914F75E4-20AA-71B0-D491-797EE44101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48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0" name="Freeform 521">
                  <a:extLst>
                    <a:ext uri="{FF2B5EF4-FFF2-40B4-BE49-F238E27FC236}">
                      <a16:creationId xmlns:a16="http://schemas.microsoft.com/office/drawing/2014/main" id="{904FCE6C-E838-123B-398C-B65A7B91A0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4" y="248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1" name="Freeform 522">
                  <a:extLst>
                    <a:ext uri="{FF2B5EF4-FFF2-40B4-BE49-F238E27FC236}">
                      <a16:creationId xmlns:a16="http://schemas.microsoft.com/office/drawing/2014/main" id="{EDEBC4CC-56CD-2848-3AA0-7312F83387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5" y="248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2" name="Freeform 523">
                  <a:extLst>
                    <a:ext uri="{FF2B5EF4-FFF2-40B4-BE49-F238E27FC236}">
                      <a16:creationId xmlns:a16="http://schemas.microsoft.com/office/drawing/2014/main" id="{158DB00C-4415-68CF-3E51-665D35594B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48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3" name="Freeform 524">
                  <a:extLst>
                    <a:ext uri="{FF2B5EF4-FFF2-40B4-BE49-F238E27FC236}">
                      <a16:creationId xmlns:a16="http://schemas.microsoft.com/office/drawing/2014/main" id="{F4F49795-80FE-A932-0150-1247E07EA0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48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grpSp>
            <p:nvGrpSpPr>
              <p:cNvPr id="30" name="Group 525">
                <a:extLst>
                  <a:ext uri="{FF2B5EF4-FFF2-40B4-BE49-F238E27FC236}">
                    <a16:creationId xmlns:a16="http://schemas.microsoft.com/office/drawing/2014/main" id="{02F74BFE-0799-E461-024D-4528EF80502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45" y="2468"/>
                <a:ext cx="81" cy="70"/>
                <a:chOff x="4845" y="2468"/>
                <a:chExt cx="81" cy="70"/>
              </a:xfrm>
            </p:grpSpPr>
            <p:sp>
              <p:nvSpPr>
                <p:cNvPr id="684" name="Freeform 526">
                  <a:extLst>
                    <a:ext uri="{FF2B5EF4-FFF2-40B4-BE49-F238E27FC236}">
                      <a16:creationId xmlns:a16="http://schemas.microsoft.com/office/drawing/2014/main" id="{0C60AED0-931C-0CFA-77D8-A0F9AFC7F2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48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5" name="Freeform 527">
                  <a:extLst>
                    <a:ext uri="{FF2B5EF4-FFF2-40B4-BE49-F238E27FC236}">
                      <a16:creationId xmlns:a16="http://schemas.microsoft.com/office/drawing/2014/main" id="{9568A5F3-6E0F-A3E6-454D-A7F857E16A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4" y="248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6" name="Freeform 528">
                  <a:extLst>
                    <a:ext uri="{FF2B5EF4-FFF2-40B4-BE49-F238E27FC236}">
                      <a16:creationId xmlns:a16="http://schemas.microsoft.com/office/drawing/2014/main" id="{CA463321-4F29-034A-56AA-96FAFCB372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48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7" name="Freeform 529">
                  <a:extLst>
                    <a:ext uri="{FF2B5EF4-FFF2-40B4-BE49-F238E27FC236}">
                      <a16:creationId xmlns:a16="http://schemas.microsoft.com/office/drawing/2014/main" id="{CE259178-3828-F8C8-2469-56D1B82D7D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48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8" name="Freeform 530">
                  <a:extLst>
                    <a:ext uri="{FF2B5EF4-FFF2-40B4-BE49-F238E27FC236}">
                      <a16:creationId xmlns:a16="http://schemas.microsoft.com/office/drawing/2014/main" id="{538AD36B-4391-ED1D-51B8-AF8689872D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48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9" name="Freeform 531">
                  <a:extLst>
                    <a:ext uri="{FF2B5EF4-FFF2-40B4-BE49-F238E27FC236}">
                      <a16:creationId xmlns:a16="http://schemas.microsoft.com/office/drawing/2014/main" id="{0CD952D8-0E06-EED5-8435-C491F2694F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48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0" name="Freeform 532">
                  <a:extLst>
                    <a:ext uri="{FF2B5EF4-FFF2-40B4-BE49-F238E27FC236}">
                      <a16:creationId xmlns:a16="http://schemas.microsoft.com/office/drawing/2014/main" id="{F9B3F67D-009E-0EFC-662E-3C6B06F0E3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48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1" name="Freeform 533">
                  <a:extLst>
                    <a:ext uri="{FF2B5EF4-FFF2-40B4-BE49-F238E27FC236}">
                      <a16:creationId xmlns:a16="http://schemas.microsoft.com/office/drawing/2014/main" id="{16079C55-94AB-65E8-526B-791AE0E241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48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2" name="Freeform 534">
                  <a:extLst>
                    <a:ext uri="{FF2B5EF4-FFF2-40B4-BE49-F238E27FC236}">
                      <a16:creationId xmlns:a16="http://schemas.microsoft.com/office/drawing/2014/main" id="{DA81D55A-87AE-4E44-5E83-AFB5945189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4" y="248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3" name="Freeform 535">
                  <a:extLst>
                    <a:ext uri="{FF2B5EF4-FFF2-40B4-BE49-F238E27FC236}">
                      <a16:creationId xmlns:a16="http://schemas.microsoft.com/office/drawing/2014/main" id="{2C58ABAC-E90C-6D42-50EC-23372A8172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48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4" name="Freeform 536">
                  <a:extLst>
                    <a:ext uri="{FF2B5EF4-FFF2-40B4-BE49-F238E27FC236}">
                      <a16:creationId xmlns:a16="http://schemas.microsoft.com/office/drawing/2014/main" id="{38B99A50-2068-33AC-C318-3EE4E0E261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48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5" name="Freeform 537">
                  <a:extLst>
                    <a:ext uri="{FF2B5EF4-FFF2-40B4-BE49-F238E27FC236}">
                      <a16:creationId xmlns:a16="http://schemas.microsoft.com/office/drawing/2014/main" id="{E1BA8A19-BFE4-F8C2-A66D-2EC3A4CFF6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48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6" name="Freeform 538">
                  <a:extLst>
                    <a:ext uri="{FF2B5EF4-FFF2-40B4-BE49-F238E27FC236}">
                      <a16:creationId xmlns:a16="http://schemas.microsoft.com/office/drawing/2014/main" id="{B1ADF895-8A74-FEE2-C756-DF855CF872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48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7" name="Freeform 539">
                  <a:extLst>
                    <a:ext uri="{FF2B5EF4-FFF2-40B4-BE49-F238E27FC236}">
                      <a16:creationId xmlns:a16="http://schemas.microsoft.com/office/drawing/2014/main" id="{DE04A9BD-9160-8FAC-590C-A771383D62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4" y="248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8" name="Freeform 540">
                  <a:extLst>
                    <a:ext uri="{FF2B5EF4-FFF2-40B4-BE49-F238E27FC236}">
                      <a16:creationId xmlns:a16="http://schemas.microsoft.com/office/drawing/2014/main" id="{730F6200-1548-EBAA-E953-456BF46EEE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48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99" name="Freeform 541">
                  <a:extLst>
                    <a:ext uri="{FF2B5EF4-FFF2-40B4-BE49-F238E27FC236}">
                      <a16:creationId xmlns:a16="http://schemas.microsoft.com/office/drawing/2014/main" id="{E37EBCD1-BF9C-7808-6517-C1D47EDC73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47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0" name="Freeform 542">
                  <a:extLst>
                    <a:ext uri="{FF2B5EF4-FFF2-40B4-BE49-F238E27FC236}">
                      <a16:creationId xmlns:a16="http://schemas.microsoft.com/office/drawing/2014/main" id="{2726C2F9-0C59-8999-8957-C76CF5FD3B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48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1" name="Freeform 543">
                  <a:extLst>
                    <a:ext uri="{FF2B5EF4-FFF2-40B4-BE49-F238E27FC236}">
                      <a16:creationId xmlns:a16="http://schemas.microsoft.com/office/drawing/2014/main" id="{7601244A-AC77-B1FB-9D19-0AF24F0AF4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48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2" name="Freeform 544">
                  <a:extLst>
                    <a:ext uri="{FF2B5EF4-FFF2-40B4-BE49-F238E27FC236}">
                      <a16:creationId xmlns:a16="http://schemas.microsoft.com/office/drawing/2014/main" id="{7ED6E602-8587-5DD4-A28E-A50F7EDCAA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48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3" name="Freeform 545">
                  <a:extLst>
                    <a:ext uri="{FF2B5EF4-FFF2-40B4-BE49-F238E27FC236}">
                      <a16:creationId xmlns:a16="http://schemas.microsoft.com/office/drawing/2014/main" id="{09361CC2-8117-3A1A-7B46-D82261AAA6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47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4" name="Freeform 546">
                  <a:extLst>
                    <a:ext uri="{FF2B5EF4-FFF2-40B4-BE49-F238E27FC236}">
                      <a16:creationId xmlns:a16="http://schemas.microsoft.com/office/drawing/2014/main" id="{366CE315-73D1-49A9-B541-AC1830C2DF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48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5" name="Freeform 547">
                  <a:extLst>
                    <a:ext uri="{FF2B5EF4-FFF2-40B4-BE49-F238E27FC236}">
                      <a16:creationId xmlns:a16="http://schemas.microsoft.com/office/drawing/2014/main" id="{97D891C3-A367-C4F0-3285-A875CABE25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47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6" name="Freeform 548">
                  <a:extLst>
                    <a:ext uri="{FF2B5EF4-FFF2-40B4-BE49-F238E27FC236}">
                      <a16:creationId xmlns:a16="http://schemas.microsoft.com/office/drawing/2014/main" id="{1388CC64-CC8D-F021-F8D6-5D9CF217C1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47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7" name="Freeform 549">
                  <a:extLst>
                    <a:ext uri="{FF2B5EF4-FFF2-40B4-BE49-F238E27FC236}">
                      <a16:creationId xmlns:a16="http://schemas.microsoft.com/office/drawing/2014/main" id="{72BFEFF3-EA40-CBDB-A141-2395E3C818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47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8" name="Freeform 550">
                  <a:extLst>
                    <a:ext uri="{FF2B5EF4-FFF2-40B4-BE49-F238E27FC236}">
                      <a16:creationId xmlns:a16="http://schemas.microsoft.com/office/drawing/2014/main" id="{C53909E3-5DC8-A4ED-878D-BCEC4044A8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47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09" name="Freeform 551">
                  <a:extLst>
                    <a:ext uri="{FF2B5EF4-FFF2-40B4-BE49-F238E27FC236}">
                      <a16:creationId xmlns:a16="http://schemas.microsoft.com/office/drawing/2014/main" id="{946736E6-99CB-31EF-897C-97709335AF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47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0" name="Freeform 552">
                  <a:extLst>
                    <a:ext uri="{FF2B5EF4-FFF2-40B4-BE49-F238E27FC236}">
                      <a16:creationId xmlns:a16="http://schemas.microsoft.com/office/drawing/2014/main" id="{9E6D4A16-CA2B-BE2E-9C57-EB354FF064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7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1" name="Freeform 553">
                  <a:extLst>
                    <a:ext uri="{FF2B5EF4-FFF2-40B4-BE49-F238E27FC236}">
                      <a16:creationId xmlns:a16="http://schemas.microsoft.com/office/drawing/2014/main" id="{5A6367A1-D67A-945F-D60F-3443678D73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7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2" name="Freeform 554">
                  <a:extLst>
                    <a:ext uri="{FF2B5EF4-FFF2-40B4-BE49-F238E27FC236}">
                      <a16:creationId xmlns:a16="http://schemas.microsoft.com/office/drawing/2014/main" id="{B13BE96E-C790-793A-F941-36C43DFE9B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" y="247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3" name="Freeform 555">
                  <a:extLst>
                    <a:ext uri="{FF2B5EF4-FFF2-40B4-BE49-F238E27FC236}">
                      <a16:creationId xmlns:a16="http://schemas.microsoft.com/office/drawing/2014/main" id="{ABB1BD68-B6A3-C1F8-EBAC-70F644722C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47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4" name="Freeform 556">
                  <a:extLst>
                    <a:ext uri="{FF2B5EF4-FFF2-40B4-BE49-F238E27FC236}">
                      <a16:creationId xmlns:a16="http://schemas.microsoft.com/office/drawing/2014/main" id="{6C0E3204-9040-C8F2-6B1A-870B838BE9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47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5" name="Freeform 557">
                  <a:extLst>
                    <a:ext uri="{FF2B5EF4-FFF2-40B4-BE49-F238E27FC236}">
                      <a16:creationId xmlns:a16="http://schemas.microsoft.com/office/drawing/2014/main" id="{5F538A9B-AB08-7D62-1E5A-0789E4BE05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47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6" name="Freeform 558">
                  <a:extLst>
                    <a:ext uri="{FF2B5EF4-FFF2-40B4-BE49-F238E27FC236}">
                      <a16:creationId xmlns:a16="http://schemas.microsoft.com/office/drawing/2014/main" id="{CA0DCE6D-3E87-43B5-1494-59D6140277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47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7" name="Freeform 559">
                  <a:extLst>
                    <a:ext uri="{FF2B5EF4-FFF2-40B4-BE49-F238E27FC236}">
                      <a16:creationId xmlns:a16="http://schemas.microsoft.com/office/drawing/2014/main" id="{BFBB6376-AA10-0765-A5B4-13FAA39F0D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" y="247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8" name="Freeform 560">
                  <a:extLst>
                    <a:ext uri="{FF2B5EF4-FFF2-40B4-BE49-F238E27FC236}">
                      <a16:creationId xmlns:a16="http://schemas.microsoft.com/office/drawing/2014/main" id="{2680CEAC-D9AE-2BF2-6527-E87BB63E5D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7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19" name="Freeform 561">
                  <a:extLst>
                    <a:ext uri="{FF2B5EF4-FFF2-40B4-BE49-F238E27FC236}">
                      <a16:creationId xmlns:a16="http://schemas.microsoft.com/office/drawing/2014/main" id="{547BC1C4-7EEB-1FD9-1560-DD2495D7F3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7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0" name="Freeform 562">
                  <a:extLst>
                    <a:ext uri="{FF2B5EF4-FFF2-40B4-BE49-F238E27FC236}">
                      <a16:creationId xmlns:a16="http://schemas.microsoft.com/office/drawing/2014/main" id="{5D3ABFAA-4B90-86CD-8F91-D7F2D6F5CE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7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1" name="Freeform 563">
                  <a:extLst>
                    <a:ext uri="{FF2B5EF4-FFF2-40B4-BE49-F238E27FC236}">
                      <a16:creationId xmlns:a16="http://schemas.microsoft.com/office/drawing/2014/main" id="{92023173-84C8-9671-F2BB-9E3A67D58E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47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2" name="Freeform 564">
                  <a:extLst>
                    <a:ext uri="{FF2B5EF4-FFF2-40B4-BE49-F238E27FC236}">
                      <a16:creationId xmlns:a16="http://schemas.microsoft.com/office/drawing/2014/main" id="{E51B999F-F7FC-707A-A0A1-25032E114E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7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3" name="Freeform 565">
                  <a:extLst>
                    <a:ext uri="{FF2B5EF4-FFF2-40B4-BE49-F238E27FC236}">
                      <a16:creationId xmlns:a16="http://schemas.microsoft.com/office/drawing/2014/main" id="{EED2C274-C319-5871-78B1-FC64ADE541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7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4" name="Freeform 566">
                  <a:extLst>
                    <a:ext uri="{FF2B5EF4-FFF2-40B4-BE49-F238E27FC236}">
                      <a16:creationId xmlns:a16="http://schemas.microsoft.com/office/drawing/2014/main" id="{4977D450-6AEB-5715-9348-C344343C43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" y="247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5" name="Freeform 567">
                  <a:extLst>
                    <a:ext uri="{FF2B5EF4-FFF2-40B4-BE49-F238E27FC236}">
                      <a16:creationId xmlns:a16="http://schemas.microsoft.com/office/drawing/2014/main" id="{60650095-84D4-FB2C-2BC4-8FBAEAC049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7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6" name="Freeform 568">
                  <a:extLst>
                    <a:ext uri="{FF2B5EF4-FFF2-40B4-BE49-F238E27FC236}">
                      <a16:creationId xmlns:a16="http://schemas.microsoft.com/office/drawing/2014/main" id="{651A597F-4C58-54B0-BCFF-DBA47DFA8A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9" y="247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7" name="Freeform 569">
                  <a:extLst>
                    <a:ext uri="{FF2B5EF4-FFF2-40B4-BE49-F238E27FC236}">
                      <a16:creationId xmlns:a16="http://schemas.microsoft.com/office/drawing/2014/main" id="{95BB650C-EF21-DBF2-4DF5-E79F05AF34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9" y="247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8" name="Freeform 570">
                  <a:extLst>
                    <a:ext uri="{FF2B5EF4-FFF2-40B4-BE49-F238E27FC236}">
                      <a16:creationId xmlns:a16="http://schemas.microsoft.com/office/drawing/2014/main" id="{969CB8C1-FCE3-48A5-74A8-BCB48305E3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" y="247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29" name="Freeform 571">
                  <a:extLst>
                    <a:ext uri="{FF2B5EF4-FFF2-40B4-BE49-F238E27FC236}">
                      <a16:creationId xmlns:a16="http://schemas.microsoft.com/office/drawing/2014/main" id="{DE5B9787-0D02-0ACD-A3A7-D636A58BAF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" y="246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0" name="Freeform 572">
                  <a:extLst>
                    <a:ext uri="{FF2B5EF4-FFF2-40B4-BE49-F238E27FC236}">
                      <a16:creationId xmlns:a16="http://schemas.microsoft.com/office/drawing/2014/main" id="{82ADE505-D8D2-97D0-2E88-7A6AFEA651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7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1" name="Freeform 573">
                  <a:extLst>
                    <a:ext uri="{FF2B5EF4-FFF2-40B4-BE49-F238E27FC236}">
                      <a16:creationId xmlns:a16="http://schemas.microsoft.com/office/drawing/2014/main" id="{02235BF2-9C65-5C08-1378-EB0A2BA507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6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2" name="Freeform 574">
                  <a:extLst>
                    <a:ext uri="{FF2B5EF4-FFF2-40B4-BE49-F238E27FC236}">
                      <a16:creationId xmlns:a16="http://schemas.microsoft.com/office/drawing/2014/main" id="{C714E073-3E46-DBEA-D843-5D60B8FA8B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6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3" name="Freeform 575">
                  <a:extLst>
                    <a:ext uri="{FF2B5EF4-FFF2-40B4-BE49-F238E27FC236}">
                      <a16:creationId xmlns:a16="http://schemas.microsoft.com/office/drawing/2014/main" id="{861BD667-9C49-7859-E746-2EF39C1BFE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52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4" name="Freeform 576">
                  <a:extLst>
                    <a:ext uri="{FF2B5EF4-FFF2-40B4-BE49-F238E27FC236}">
                      <a16:creationId xmlns:a16="http://schemas.microsoft.com/office/drawing/2014/main" id="{F3158757-CA68-7521-0EBD-984ECD8F57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52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5" name="Freeform 577">
                  <a:extLst>
                    <a:ext uri="{FF2B5EF4-FFF2-40B4-BE49-F238E27FC236}">
                      <a16:creationId xmlns:a16="http://schemas.microsoft.com/office/drawing/2014/main" id="{CE3BE0CC-A0C7-3DB0-8C66-A5FA7A7F1F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52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6" name="Freeform 578">
                  <a:extLst>
                    <a:ext uri="{FF2B5EF4-FFF2-40B4-BE49-F238E27FC236}">
                      <a16:creationId xmlns:a16="http://schemas.microsoft.com/office/drawing/2014/main" id="{B0028B97-E03F-9E75-7D57-EB87D3E67D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52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7" name="Freeform 579">
                  <a:extLst>
                    <a:ext uri="{FF2B5EF4-FFF2-40B4-BE49-F238E27FC236}">
                      <a16:creationId xmlns:a16="http://schemas.microsoft.com/office/drawing/2014/main" id="{E49366AE-2B43-9C85-6746-A996C7057B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5" y="252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8" name="Freeform 580">
                  <a:extLst>
                    <a:ext uri="{FF2B5EF4-FFF2-40B4-BE49-F238E27FC236}">
                      <a16:creationId xmlns:a16="http://schemas.microsoft.com/office/drawing/2014/main" id="{CED70150-6DC9-F67C-09E5-2D94FDA45D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8" y="252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39" name="Freeform 581">
                  <a:extLst>
                    <a:ext uri="{FF2B5EF4-FFF2-40B4-BE49-F238E27FC236}">
                      <a16:creationId xmlns:a16="http://schemas.microsoft.com/office/drawing/2014/main" id="{817CF1E0-223D-32A2-4368-1FEF04DF40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48" y="251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0" name="Freeform 582">
                  <a:extLst>
                    <a:ext uri="{FF2B5EF4-FFF2-40B4-BE49-F238E27FC236}">
                      <a16:creationId xmlns:a16="http://schemas.microsoft.com/office/drawing/2014/main" id="{71DD7B26-5010-47D2-400D-D7BFCCFD20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52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1" name="Freeform 583">
                  <a:extLst>
                    <a:ext uri="{FF2B5EF4-FFF2-40B4-BE49-F238E27FC236}">
                      <a16:creationId xmlns:a16="http://schemas.microsoft.com/office/drawing/2014/main" id="{C20CA8B7-FF50-0923-8A0F-5FE99B3C08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52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2" name="Freeform 584">
                  <a:extLst>
                    <a:ext uri="{FF2B5EF4-FFF2-40B4-BE49-F238E27FC236}">
                      <a16:creationId xmlns:a16="http://schemas.microsoft.com/office/drawing/2014/main" id="{080F0599-B579-D94A-CE2C-DE9E4115E2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7" y="252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3" name="Freeform 585">
                  <a:extLst>
                    <a:ext uri="{FF2B5EF4-FFF2-40B4-BE49-F238E27FC236}">
                      <a16:creationId xmlns:a16="http://schemas.microsoft.com/office/drawing/2014/main" id="{8FEE7EB5-1811-FC83-3291-14B5EDF734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6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4" name="Freeform 586">
                  <a:extLst>
                    <a:ext uri="{FF2B5EF4-FFF2-40B4-BE49-F238E27FC236}">
                      <a16:creationId xmlns:a16="http://schemas.microsoft.com/office/drawing/2014/main" id="{AE075AD5-CCC2-2B9F-0EC2-2614C943ED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52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5" name="Freeform 587">
                  <a:extLst>
                    <a:ext uri="{FF2B5EF4-FFF2-40B4-BE49-F238E27FC236}">
                      <a16:creationId xmlns:a16="http://schemas.microsoft.com/office/drawing/2014/main" id="{41F39323-3F17-751B-F16A-0BC237321C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0" y="251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6" name="Freeform 588">
                  <a:extLst>
                    <a:ext uri="{FF2B5EF4-FFF2-40B4-BE49-F238E27FC236}">
                      <a16:creationId xmlns:a16="http://schemas.microsoft.com/office/drawing/2014/main" id="{661D930E-B534-FFBD-7CFE-EE3534BC5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7" name="Freeform 589">
                  <a:extLst>
                    <a:ext uri="{FF2B5EF4-FFF2-40B4-BE49-F238E27FC236}">
                      <a16:creationId xmlns:a16="http://schemas.microsoft.com/office/drawing/2014/main" id="{905AB2D0-1094-4B1B-91CC-544382A43A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2" y="251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8" name="Freeform 590">
                  <a:extLst>
                    <a:ext uri="{FF2B5EF4-FFF2-40B4-BE49-F238E27FC236}">
                      <a16:creationId xmlns:a16="http://schemas.microsoft.com/office/drawing/2014/main" id="{92043CA3-CB2E-20F1-1C19-6A0BBB3F9D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51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49" name="Freeform 591">
                  <a:extLst>
                    <a:ext uri="{FF2B5EF4-FFF2-40B4-BE49-F238E27FC236}">
                      <a16:creationId xmlns:a16="http://schemas.microsoft.com/office/drawing/2014/main" id="{80924E02-40D5-BC91-4F76-91A375E949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51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0" name="Freeform 592">
                  <a:extLst>
                    <a:ext uri="{FF2B5EF4-FFF2-40B4-BE49-F238E27FC236}">
                      <a16:creationId xmlns:a16="http://schemas.microsoft.com/office/drawing/2014/main" id="{97B3D934-AFB8-45DB-F13D-44EE302418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1" name="Freeform 593">
                  <a:extLst>
                    <a:ext uri="{FF2B5EF4-FFF2-40B4-BE49-F238E27FC236}">
                      <a16:creationId xmlns:a16="http://schemas.microsoft.com/office/drawing/2014/main" id="{CC1C4093-754F-C254-74BE-2D490E0E0E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51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2" name="Freeform 594">
                  <a:extLst>
                    <a:ext uri="{FF2B5EF4-FFF2-40B4-BE49-F238E27FC236}">
                      <a16:creationId xmlns:a16="http://schemas.microsoft.com/office/drawing/2014/main" id="{E8E98352-B41D-8B1F-98FE-77A23599B3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51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3" name="Freeform 595">
                  <a:extLst>
                    <a:ext uri="{FF2B5EF4-FFF2-40B4-BE49-F238E27FC236}">
                      <a16:creationId xmlns:a16="http://schemas.microsoft.com/office/drawing/2014/main" id="{F735A01B-C02E-EF87-3558-60A6BB2624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4" y="251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4" name="Freeform 596">
                  <a:extLst>
                    <a:ext uri="{FF2B5EF4-FFF2-40B4-BE49-F238E27FC236}">
                      <a16:creationId xmlns:a16="http://schemas.microsoft.com/office/drawing/2014/main" id="{1E21F18F-D6CF-35A2-3BD8-61BA85182B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7" y="251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5" name="Freeform 597">
                  <a:extLst>
                    <a:ext uri="{FF2B5EF4-FFF2-40B4-BE49-F238E27FC236}">
                      <a16:creationId xmlns:a16="http://schemas.microsoft.com/office/drawing/2014/main" id="{AC21AB5F-CE95-0431-AC6F-50D4E42249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7" y="251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6" name="Freeform 598">
                  <a:extLst>
                    <a:ext uri="{FF2B5EF4-FFF2-40B4-BE49-F238E27FC236}">
                      <a16:creationId xmlns:a16="http://schemas.microsoft.com/office/drawing/2014/main" id="{9CE9EE36-381E-94EA-95EA-E867FE264D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51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7" name="Freeform 599">
                  <a:extLst>
                    <a:ext uri="{FF2B5EF4-FFF2-40B4-BE49-F238E27FC236}">
                      <a16:creationId xmlns:a16="http://schemas.microsoft.com/office/drawing/2014/main" id="{3AAEA786-C0CA-C1D1-1C93-2901E4AECB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51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8" name="Freeform 600">
                  <a:extLst>
                    <a:ext uri="{FF2B5EF4-FFF2-40B4-BE49-F238E27FC236}">
                      <a16:creationId xmlns:a16="http://schemas.microsoft.com/office/drawing/2014/main" id="{5293BD20-D1EA-0AE1-7CB2-7C87F497A4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6" y="251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59" name="Freeform 601">
                  <a:extLst>
                    <a:ext uri="{FF2B5EF4-FFF2-40B4-BE49-F238E27FC236}">
                      <a16:creationId xmlns:a16="http://schemas.microsoft.com/office/drawing/2014/main" id="{727BC626-DB3A-4EE8-7652-290260F045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5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0" name="Freeform 602">
                  <a:extLst>
                    <a:ext uri="{FF2B5EF4-FFF2-40B4-BE49-F238E27FC236}">
                      <a16:creationId xmlns:a16="http://schemas.microsoft.com/office/drawing/2014/main" id="{01BFA6F9-F2AA-BEB8-56C7-575E0269FE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51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1" name="Freeform 603">
                  <a:extLst>
                    <a:ext uri="{FF2B5EF4-FFF2-40B4-BE49-F238E27FC236}">
                      <a16:creationId xmlns:a16="http://schemas.microsoft.com/office/drawing/2014/main" id="{8E31A9D4-5C3C-6F1D-6E5B-DFF3BED983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59" y="251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2" name="Freeform 604">
                  <a:extLst>
                    <a:ext uri="{FF2B5EF4-FFF2-40B4-BE49-F238E27FC236}">
                      <a16:creationId xmlns:a16="http://schemas.microsoft.com/office/drawing/2014/main" id="{435DA37B-D104-8ED8-299B-84ED300603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3" name="Freeform 605">
                  <a:extLst>
                    <a:ext uri="{FF2B5EF4-FFF2-40B4-BE49-F238E27FC236}">
                      <a16:creationId xmlns:a16="http://schemas.microsoft.com/office/drawing/2014/main" id="{6DCA9111-A62F-8CE6-58A2-0D9C0F59A3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1" y="251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4" name="Freeform 606">
                  <a:extLst>
                    <a:ext uri="{FF2B5EF4-FFF2-40B4-BE49-F238E27FC236}">
                      <a16:creationId xmlns:a16="http://schemas.microsoft.com/office/drawing/2014/main" id="{F4376EBA-E750-C48D-68FB-4A3EAF755C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51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5" name="Freeform 607">
                  <a:extLst>
                    <a:ext uri="{FF2B5EF4-FFF2-40B4-BE49-F238E27FC236}">
                      <a16:creationId xmlns:a16="http://schemas.microsoft.com/office/drawing/2014/main" id="{CACD729D-4279-C859-640C-B71267AA8F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51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6" name="Freeform 608">
                  <a:extLst>
                    <a:ext uri="{FF2B5EF4-FFF2-40B4-BE49-F238E27FC236}">
                      <a16:creationId xmlns:a16="http://schemas.microsoft.com/office/drawing/2014/main" id="{14500E36-17C5-F85E-781B-B2E72AEB85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7" name="Freeform 609">
                  <a:extLst>
                    <a:ext uri="{FF2B5EF4-FFF2-40B4-BE49-F238E27FC236}">
                      <a16:creationId xmlns:a16="http://schemas.microsoft.com/office/drawing/2014/main" id="{EF4F0938-B8BA-D384-B7C8-B3995C6E4E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51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8" name="Freeform 610">
                  <a:extLst>
                    <a:ext uri="{FF2B5EF4-FFF2-40B4-BE49-F238E27FC236}">
                      <a16:creationId xmlns:a16="http://schemas.microsoft.com/office/drawing/2014/main" id="{5D049950-80F5-142B-48FA-A1803DC71E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51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69" name="Freeform 611">
                  <a:extLst>
                    <a:ext uri="{FF2B5EF4-FFF2-40B4-BE49-F238E27FC236}">
                      <a16:creationId xmlns:a16="http://schemas.microsoft.com/office/drawing/2014/main" id="{83B9E20D-33BC-5839-DD94-C805CCE584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3" y="251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0" name="Freeform 612">
                  <a:extLst>
                    <a:ext uri="{FF2B5EF4-FFF2-40B4-BE49-F238E27FC236}">
                      <a16:creationId xmlns:a16="http://schemas.microsoft.com/office/drawing/2014/main" id="{3FABA5F6-FB94-D67D-8BE1-B6D2457380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6" y="251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1" name="Freeform 613">
                  <a:extLst>
                    <a:ext uri="{FF2B5EF4-FFF2-40B4-BE49-F238E27FC236}">
                      <a16:creationId xmlns:a16="http://schemas.microsoft.com/office/drawing/2014/main" id="{B5FCD128-1F7A-7534-6993-7256A59E20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6" y="250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2" name="Freeform 614">
                  <a:extLst>
                    <a:ext uri="{FF2B5EF4-FFF2-40B4-BE49-F238E27FC236}">
                      <a16:creationId xmlns:a16="http://schemas.microsoft.com/office/drawing/2014/main" id="{0096E436-9D0A-BAF2-DCF5-585D8A838C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51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3" name="Freeform 615">
                  <a:extLst>
                    <a:ext uri="{FF2B5EF4-FFF2-40B4-BE49-F238E27FC236}">
                      <a16:creationId xmlns:a16="http://schemas.microsoft.com/office/drawing/2014/main" id="{5221E8CD-E5CB-9595-16EF-C0C59738F0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51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4" name="Freeform 616">
                  <a:extLst>
                    <a:ext uri="{FF2B5EF4-FFF2-40B4-BE49-F238E27FC236}">
                      <a16:creationId xmlns:a16="http://schemas.microsoft.com/office/drawing/2014/main" id="{B45043B5-9407-71C0-6C92-DD0BA5BB2F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1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5" name="Freeform 617">
                  <a:extLst>
                    <a:ext uri="{FF2B5EF4-FFF2-40B4-BE49-F238E27FC236}">
                      <a16:creationId xmlns:a16="http://schemas.microsoft.com/office/drawing/2014/main" id="{164EA201-9DB1-426D-3EC1-AA4DEE3103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4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6" name="Freeform 618">
                  <a:extLst>
                    <a:ext uri="{FF2B5EF4-FFF2-40B4-BE49-F238E27FC236}">
                      <a16:creationId xmlns:a16="http://schemas.microsoft.com/office/drawing/2014/main" id="{5788E194-01EA-F1FB-0353-118533C2F4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1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7" name="Freeform 619">
                  <a:extLst>
                    <a:ext uri="{FF2B5EF4-FFF2-40B4-BE49-F238E27FC236}">
                      <a16:creationId xmlns:a16="http://schemas.microsoft.com/office/drawing/2014/main" id="{6B01DA43-3AF2-013B-701B-F38E533FAB7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50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8" name="Freeform 620">
                  <a:extLst>
                    <a:ext uri="{FF2B5EF4-FFF2-40B4-BE49-F238E27FC236}">
                      <a16:creationId xmlns:a16="http://schemas.microsoft.com/office/drawing/2014/main" id="{99BB02DD-87F9-A2FB-ECF6-F91DB255A3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79" name="Freeform 621">
                  <a:extLst>
                    <a:ext uri="{FF2B5EF4-FFF2-40B4-BE49-F238E27FC236}">
                      <a16:creationId xmlns:a16="http://schemas.microsoft.com/office/drawing/2014/main" id="{F9FDDE47-0096-7848-F4D1-7A6F397939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50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0" name="Freeform 622">
                  <a:extLst>
                    <a:ext uri="{FF2B5EF4-FFF2-40B4-BE49-F238E27FC236}">
                      <a16:creationId xmlns:a16="http://schemas.microsoft.com/office/drawing/2014/main" id="{3076933E-EC03-B9B4-15B3-785F63AF85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50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1" name="Freeform 623">
                  <a:extLst>
                    <a:ext uri="{FF2B5EF4-FFF2-40B4-BE49-F238E27FC236}">
                      <a16:creationId xmlns:a16="http://schemas.microsoft.com/office/drawing/2014/main" id="{E64AA7EC-F2FF-6149-3DD2-99B680B83B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0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2" name="Freeform 624">
                  <a:extLst>
                    <a:ext uri="{FF2B5EF4-FFF2-40B4-BE49-F238E27FC236}">
                      <a16:creationId xmlns:a16="http://schemas.microsoft.com/office/drawing/2014/main" id="{563CFE10-D721-FC13-6720-2F8B263C18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3" name="Freeform 625">
                  <a:extLst>
                    <a:ext uri="{FF2B5EF4-FFF2-40B4-BE49-F238E27FC236}">
                      <a16:creationId xmlns:a16="http://schemas.microsoft.com/office/drawing/2014/main" id="{393E9EE7-8065-73CA-437C-9735AF2471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50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4" name="Freeform 626">
                  <a:extLst>
                    <a:ext uri="{FF2B5EF4-FFF2-40B4-BE49-F238E27FC236}">
                      <a16:creationId xmlns:a16="http://schemas.microsoft.com/office/drawing/2014/main" id="{A9BA3EA8-FC25-71B2-1401-640B3C8FE8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50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5" name="Freeform 627">
                  <a:extLst>
                    <a:ext uri="{FF2B5EF4-FFF2-40B4-BE49-F238E27FC236}">
                      <a16:creationId xmlns:a16="http://schemas.microsoft.com/office/drawing/2014/main" id="{B2441DBA-8B0D-43A3-D780-0DB79E2FEC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2" y="250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6" name="Freeform 628">
                  <a:extLst>
                    <a:ext uri="{FF2B5EF4-FFF2-40B4-BE49-F238E27FC236}">
                      <a16:creationId xmlns:a16="http://schemas.microsoft.com/office/drawing/2014/main" id="{83132BFD-9901-209E-E739-DE9D264782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7" name="Freeform 629">
                  <a:extLst>
                    <a:ext uri="{FF2B5EF4-FFF2-40B4-BE49-F238E27FC236}">
                      <a16:creationId xmlns:a16="http://schemas.microsoft.com/office/drawing/2014/main" id="{75A70B41-4BEB-C20E-A8C4-E77B17A6BA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0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8" name="Freeform 630">
                  <a:extLst>
                    <a:ext uri="{FF2B5EF4-FFF2-40B4-BE49-F238E27FC236}">
                      <a16:creationId xmlns:a16="http://schemas.microsoft.com/office/drawing/2014/main" id="{DED355B1-00A3-73D5-6C76-89082B13B9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0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89" name="Freeform 631">
                  <a:extLst>
                    <a:ext uri="{FF2B5EF4-FFF2-40B4-BE49-F238E27FC236}">
                      <a16:creationId xmlns:a16="http://schemas.microsoft.com/office/drawing/2014/main" id="{4C997077-A573-95AB-4B75-30224B5B1C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50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0" name="Freeform 632">
                  <a:extLst>
                    <a:ext uri="{FF2B5EF4-FFF2-40B4-BE49-F238E27FC236}">
                      <a16:creationId xmlns:a16="http://schemas.microsoft.com/office/drawing/2014/main" id="{1630F06A-6760-B359-8247-3D2F583F73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1" name="Freeform 633">
                  <a:extLst>
                    <a:ext uri="{FF2B5EF4-FFF2-40B4-BE49-F238E27FC236}">
                      <a16:creationId xmlns:a16="http://schemas.microsoft.com/office/drawing/2014/main" id="{4AF71AF4-6497-B71E-4575-BA9E6EF362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3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2" name="Freeform 634">
                  <a:extLst>
                    <a:ext uri="{FF2B5EF4-FFF2-40B4-BE49-F238E27FC236}">
                      <a16:creationId xmlns:a16="http://schemas.microsoft.com/office/drawing/2014/main" id="{9EB7BAD7-F9CD-D1ED-E3E4-B45EB94270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0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3" name="Freeform 635">
                  <a:extLst>
                    <a:ext uri="{FF2B5EF4-FFF2-40B4-BE49-F238E27FC236}">
                      <a16:creationId xmlns:a16="http://schemas.microsoft.com/office/drawing/2014/main" id="{DE6517A1-8B74-A0DE-4336-22B3996DE0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0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4" name="Freeform 636">
                  <a:extLst>
                    <a:ext uri="{FF2B5EF4-FFF2-40B4-BE49-F238E27FC236}">
                      <a16:creationId xmlns:a16="http://schemas.microsoft.com/office/drawing/2014/main" id="{7746BCB0-189C-4339-5C59-0E3CE691CF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5" name="Freeform 637">
                  <a:extLst>
                    <a:ext uri="{FF2B5EF4-FFF2-40B4-BE49-F238E27FC236}">
                      <a16:creationId xmlns:a16="http://schemas.microsoft.com/office/drawing/2014/main" id="{FA714934-7B0C-C4F4-67BD-B0895D3AB7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50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6" name="Freeform 638">
                  <a:extLst>
                    <a:ext uri="{FF2B5EF4-FFF2-40B4-BE49-F238E27FC236}">
                      <a16:creationId xmlns:a16="http://schemas.microsoft.com/office/drawing/2014/main" id="{3154B856-CE32-DD20-8CE5-64CFC64EEB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50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7" name="Freeform 639">
                  <a:extLst>
                    <a:ext uri="{FF2B5EF4-FFF2-40B4-BE49-F238E27FC236}">
                      <a16:creationId xmlns:a16="http://schemas.microsoft.com/office/drawing/2014/main" id="{E236BAFC-6036-43A8-83C0-8E3683374B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0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8" name="Freeform 640">
                  <a:extLst>
                    <a:ext uri="{FF2B5EF4-FFF2-40B4-BE49-F238E27FC236}">
                      <a16:creationId xmlns:a16="http://schemas.microsoft.com/office/drawing/2014/main" id="{5342F665-884A-EAB9-DAD6-C84DC0A0B2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799" name="Freeform 641">
                  <a:extLst>
                    <a:ext uri="{FF2B5EF4-FFF2-40B4-BE49-F238E27FC236}">
                      <a16:creationId xmlns:a16="http://schemas.microsoft.com/office/drawing/2014/main" id="{CD2C6D1C-048A-FC14-5240-C0CAF94204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50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0" name="Freeform 642">
                  <a:extLst>
                    <a:ext uri="{FF2B5EF4-FFF2-40B4-BE49-F238E27FC236}">
                      <a16:creationId xmlns:a16="http://schemas.microsoft.com/office/drawing/2014/main" id="{ED605C57-DF59-F83D-9120-CBC2D07870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50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1" name="Freeform 643">
                  <a:extLst>
                    <a:ext uri="{FF2B5EF4-FFF2-40B4-BE49-F238E27FC236}">
                      <a16:creationId xmlns:a16="http://schemas.microsoft.com/office/drawing/2014/main" id="{D175129A-5DCB-B6DC-1D96-C625D4626C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1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2" name="Freeform 644">
                  <a:extLst>
                    <a:ext uri="{FF2B5EF4-FFF2-40B4-BE49-F238E27FC236}">
                      <a16:creationId xmlns:a16="http://schemas.microsoft.com/office/drawing/2014/main" id="{EF2A0AB0-55A4-8041-CDE6-033E1C8099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0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3" name="Freeform 645">
                  <a:extLst>
                    <a:ext uri="{FF2B5EF4-FFF2-40B4-BE49-F238E27FC236}">
                      <a16:creationId xmlns:a16="http://schemas.microsoft.com/office/drawing/2014/main" id="{E7633831-0B77-7D5B-6FD9-2D6931B56C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49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4" name="Freeform 646">
                  <a:extLst>
                    <a:ext uri="{FF2B5EF4-FFF2-40B4-BE49-F238E27FC236}">
                      <a16:creationId xmlns:a16="http://schemas.microsoft.com/office/drawing/2014/main" id="{6C2F6A30-912F-7838-795A-DD99B9CC4C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5" name="Freeform 647">
                  <a:extLst>
                    <a:ext uri="{FF2B5EF4-FFF2-40B4-BE49-F238E27FC236}">
                      <a16:creationId xmlns:a16="http://schemas.microsoft.com/office/drawing/2014/main" id="{B81AEB1A-87DD-2843-67B8-2F33C1A015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6" name="Freeform 648">
                  <a:extLst>
                    <a:ext uri="{FF2B5EF4-FFF2-40B4-BE49-F238E27FC236}">
                      <a16:creationId xmlns:a16="http://schemas.microsoft.com/office/drawing/2014/main" id="{022B6CDD-3AF2-9D90-ABA4-04E7FC5C04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0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7" name="Freeform 649">
                  <a:extLst>
                    <a:ext uri="{FF2B5EF4-FFF2-40B4-BE49-F238E27FC236}">
                      <a16:creationId xmlns:a16="http://schemas.microsoft.com/office/drawing/2014/main" id="{1B3DE4C4-7A9A-8EAA-2F54-A20CF2DF67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" y="249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8" name="Freeform 650">
                  <a:extLst>
                    <a:ext uri="{FF2B5EF4-FFF2-40B4-BE49-F238E27FC236}">
                      <a16:creationId xmlns:a16="http://schemas.microsoft.com/office/drawing/2014/main" id="{398C2373-5479-6095-7F43-9F409DB8D9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09" name="Freeform 651">
                  <a:extLst>
                    <a:ext uri="{FF2B5EF4-FFF2-40B4-BE49-F238E27FC236}">
                      <a16:creationId xmlns:a16="http://schemas.microsoft.com/office/drawing/2014/main" id="{8EAC0838-58F9-B6C5-BA43-E5C1054054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49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0" name="Freeform 652">
                  <a:extLst>
                    <a:ext uri="{FF2B5EF4-FFF2-40B4-BE49-F238E27FC236}">
                      <a16:creationId xmlns:a16="http://schemas.microsoft.com/office/drawing/2014/main" id="{402B5848-7612-FB62-BC1A-DD075ECF7A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49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1" name="Freeform 653">
                  <a:extLst>
                    <a:ext uri="{FF2B5EF4-FFF2-40B4-BE49-F238E27FC236}">
                      <a16:creationId xmlns:a16="http://schemas.microsoft.com/office/drawing/2014/main" id="{E9BD738B-9422-20E1-756A-FBD35B963A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49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2" name="Freeform 654">
                  <a:extLst>
                    <a:ext uri="{FF2B5EF4-FFF2-40B4-BE49-F238E27FC236}">
                      <a16:creationId xmlns:a16="http://schemas.microsoft.com/office/drawing/2014/main" id="{163009F6-BB3A-284C-925F-926C167F19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9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3" name="Freeform 655">
                  <a:extLst>
                    <a:ext uri="{FF2B5EF4-FFF2-40B4-BE49-F238E27FC236}">
                      <a16:creationId xmlns:a16="http://schemas.microsoft.com/office/drawing/2014/main" id="{748ACDDF-5177-6AD0-7EBA-09D0AD6431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9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4" name="Freeform 656">
                  <a:extLst>
                    <a:ext uri="{FF2B5EF4-FFF2-40B4-BE49-F238E27FC236}">
                      <a16:creationId xmlns:a16="http://schemas.microsoft.com/office/drawing/2014/main" id="{7A27E770-DB2E-55EB-716A-844BC304E1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9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5" name="Freeform 657">
                  <a:extLst>
                    <a:ext uri="{FF2B5EF4-FFF2-40B4-BE49-F238E27FC236}">
                      <a16:creationId xmlns:a16="http://schemas.microsoft.com/office/drawing/2014/main" id="{E01BAC24-F550-2301-B3FE-B845B9FDBB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9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6" name="Freeform 658">
                  <a:extLst>
                    <a:ext uri="{FF2B5EF4-FFF2-40B4-BE49-F238E27FC236}">
                      <a16:creationId xmlns:a16="http://schemas.microsoft.com/office/drawing/2014/main" id="{B6A90378-91DC-56D1-7509-CC29F6952D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9" y="249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7" name="Freeform 659">
                  <a:extLst>
                    <a:ext uri="{FF2B5EF4-FFF2-40B4-BE49-F238E27FC236}">
                      <a16:creationId xmlns:a16="http://schemas.microsoft.com/office/drawing/2014/main" id="{8507BCD6-E0D4-FAAD-6D29-6665975B5F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0" y="249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8" name="Freeform 660">
                  <a:extLst>
                    <a:ext uri="{FF2B5EF4-FFF2-40B4-BE49-F238E27FC236}">
                      <a16:creationId xmlns:a16="http://schemas.microsoft.com/office/drawing/2014/main" id="{DD58BEE8-F940-B511-6F3F-E223BC35F6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49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19" name="Freeform 661">
                  <a:extLst>
                    <a:ext uri="{FF2B5EF4-FFF2-40B4-BE49-F238E27FC236}">
                      <a16:creationId xmlns:a16="http://schemas.microsoft.com/office/drawing/2014/main" id="{09CB74EA-86A5-90A4-3EB2-04892CDAAE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2" y="249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0" name="Freeform 662">
                  <a:extLst>
                    <a:ext uri="{FF2B5EF4-FFF2-40B4-BE49-F238E27FC236}">
                      <a16:creationId xmlns:a16="http://schemas.microsoft.com/office/drawing/2014/main" id="{7EDCE026-D49C-1E6B-C36A-AE5CD498A7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9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1" name="Freeform 663">
                  <a:extLst>
                    <a:ext uri="{FF2B5EF4-FFF2-40B4-BE49-F238E27FC236}">
                      <a16:creationId xmlns:a16="http://schemas.microsoft.com/office/drawing/2014/main" id="{53456CBA-E8C8-6037-D74F-EFF5815E74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9" y="249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2" name="Freeform 664">
                  <a:extLst>
                    <a:ext uri="{FF2B5EF4-FFF2-40B4-BE49-F238E27FC236}">
                      <a16:creationId xmlns:a16="http://schemas.microsoft.com/office/drawing/2014/main" id="{E1A66DED-5CC1-689C-86DA-2F3A0AB6F0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49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3" name="Freeform 665">
                  <a:extLst>
                    <a:ext uri="{FF2B5EF4-FFF2-40B4-BE49-F238E27FC236}">
                      <a16:creationId xmlns:a16="http://schemas.microsoft.com/office/drawing/2014/main" id="{77BEC9BE-323B-C616-DF84-5BB0F043FA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" y="249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4" name="Freeform 666">
                  <a:extLst>
                    <a:ext uri="{FF2B5EF4-FFF2-40B4-BE49-F238E27FC236}">
                      <a16:creationId xmlns:a16="http://schemas.microsoft.com/office/drawing/2014/main" id="{7C2E3793-2F4A-64AE-E803-56F088426F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49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5" name="Freeform 667">
                  <a:extLst>
                    <a:ext uri="{FF2B5EF4-FFF2-40B4-BE49-F238E27FC236}">
                      <a16:creationId xmlns:a16="http://schemas.microsoft.com/office/drawing/2014/main" id="{1E213C48-F527-70CC-2301-2FE19AEE77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49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6" name="Freeform 668">
                  <a:extLst>
                    <a:ext uri="{FF2B5EF4-FFF2-40B4-BE49-F238E27FC236}">
                      <a16:creationId xmlns:a16="http://schemas.microsoft.com/office/drawing/2014/main" id="{131EF241-1B43-C88E-2A6C-88A445B541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9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7" name="Freeform 669">
                  <a:extLst>
                    <a:ext uri="{FF2B5EF4-FFF2-40B4-BE49-F238E27FC236}">
                      <a16:creationId xmlns:a16="http://schemas.microsoft.com/office/drawing/2014/main" id="{77DFF944-E0BC-BAC7-404C-B6E8A17EE0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8" name="Freeform 670">
                  <a:extLst>
                    <a:ext uri="{FF2B5EF4-FFF2-40B4-BE49-F238E27FC236}">
                      <a16:creationId xmlns:a16="http://schemas.microsoft.com/office/drawing/2014/main" id="{76D72147-DFAF-6406-82B8-13AD8D1C5D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9" y="249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29" name="Freeform 671">
                  <a:extLst>
                    <a:ext uri="{FF2B5EF4-FFF2-40B4-BE49-F238E27FC236}">
                      <a16:creationId xmlns:a16="http://schemas.microsoft.com/office/drawing/2014/main" id="{EEB3F8E7-9EDB-343B-EAFD-93B99E06C2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49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0" name="Freeform 672">
                  <a:extLst>
                    <a:ext uri="{FF2B5EF4-FFF2-40B4-BE49-F238E27FC236}">
                      <a16:creationId xmlns:a16="http://schemas.microsoft.com/office/drawing/2014/main" id="{24D01217-B96A-0C8E-8743-1CCC979E5D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" y="249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1" name="Freeform 673">
                  <a:extLst>
                    <a:ext uri="{FF2B5EF4-FFF2-40B4-BE49-F238E27FC236}">
                      <a16:creationId xmlns:a16="http://schemas.microsoft.com/office/drawing/2014/main" id="{3EA7DAAE-6034-4AA5-1587-F42380484D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2" name="Freeform 674">
                  <a:extLst>
                    <a:ext uri="{FF2B5EF4-FFF2-40B4-BE49-F238E27FC236}">
                      <a16:creationId xmlns:a16="http://schemas.microsoft.com/office/drawing/2014/main" id="{3E2FF55E-F307-C9FA-270C-BF5504D2DE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" y="249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3" name="Freeform 675">
                  <a:extLst>
                    <a:ext uri="{FF2B5EF4-FFF2-40B4-BE49-F238E27FC236}">
                      <a16:creationId xmlns:a16="http://schemas.microsoft.com/office/drawing/2014/main" id="{ADD5CEB6-88AD-B7D8-BF41-FF92B72107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9" y="248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4" name="Freeform 676">
                  <a:extLst>
                    <a:ext uri="{FF2B5EF4-FFF2-40B4-BE49-F238E27FC236}">
                      <a16:creationId xmlns:a16="http://schemas.microsoft.com/office/drawing/2014/main" id="{D9FCB7FC-5F27-6E50-BAE6-18B2CBFD15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49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5" name="Freeform 677">
                  <a:extLst>
                    <a:ext uri="{FF2B5EF4-FFF2-40B4-BE49-F238E27FC236}">
                      <a16:creationId xmlns:a16="http://schemas.microsoft.com/office/drawing/2014/main" id="{D540CB2D-E8AD-69F2-760F-1EB6EAF728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1" y="248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6" name="Freeform 678">
                  <a:extLst>
                    <a:ext uri="{FF2B5EF4-FFF2-40B4-BE49-F238E27FC236}">
                      <a16:creationId xmlns:a16="http://schemas.microsoft.com/office/drawing/2014/main" id="{1B90DE6E-EF7B-A3B4-04F7-25F78F906B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48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7" name="Freeform 679">
                  <a:extLst>
                    <a:ext uri="{FF2B5EF4-FFF2-40B4-BE49-F238E27FC236}">
                      <a16:creationId xmlns:a16="http://schemas.microsoft.com/office/drawing/2014/main" id="{C3741CC0-DF8A-09F2-A271-B33EE4F2DD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" y="248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8" name="Freeform 680">
                  <a:extLst>
                    <a:ext uri="{FF2B5EF4-FFF2-40B4-BE49-F238E27FC236}">
                      <a16:creationId xmlns:a16="http://schemas.microsoft.com/office/drawing/2014/main" id="{B6EED4D4-211A-30F3-8CA0-29F7784B00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49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39" name="Freeform 681">
                  <a:extLst>
                    <a:ext uri="{FF2B5EF4-FFF2-40B4-BE49-F238E27FC236}">
                      <a16:creationId xmlns:a16="http://schemas.microsoft.com/office/drawing/2014/main" id="{EB08EF9F-38FD-251C-D111-51E880D463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0" y="248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0" name="Freeform 682">
                  <a:extLst>
                    <a:ext uri="{FF2B5EF4-FFF2-40B4-BE49-F238E27FC236}">
                      <a16:creationId xmlns:a16="http://schemas.microsoft.com/office/drawing/2014/main" id="{7CE747DA-ABF7-BD67-4276-540CC4A8E4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48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1" name="Freeform 683">
                  <a:extLst>
                    <a:ext uri="{FF2B5EF4-FFF2-40B4-BE49-F238E27FC236}">
                      <a16:creationId xmlns:a16="http://schemas.microsoft.com/office/drawing/2014/main" id="{C715A76C-E020-AE9A-86C8-F7634F6C68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48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2" name="Freeform 684">
                  <a:extLst>
                    <a:ext uri="{FF2B5EF4-FFF2-40B4-BE49-F238E27FC236}">
                      <a16:creationId xmlns:a16="http://schemas.microsoft.com/office/drawing/2014/main" id="{A739304E-3C13-7112-3140-5392D20155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" y="248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3" name="Freeform 685">
                  <a:extLst>
                    <a:ext uri="{FF2B5EF4-FFF2-40B4-BE49-F238E27FC236}">
                      <a16:creationId xmlns:a16="http://schemas.microsoft.com/office/drawing/2014/main" id="{4F94E13B-A102-9566-E3BD-022697148B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" y="248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4" name="Freeform 686">
                  <a:extLst>
                    <a:ext uri="{FF2B5EF4-FFF2-40B4-BE49-F238E27FC236}">
                      <a16:creationId xmlns:a16="http://schemas.microsoft.com/office/drawing/2014/main" id="{73F3B343-9F08-1AA8-B5AA-07FA409213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" y="248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5" name="Freeform 687">
                  <a:extLst>
                    <a:ext uri="{FF2B5EF4-FFF2-40B4-BE49-F238E27FC236}">
                      <a16:creationId xmlns:a16="http://schemas.microsoft.com/office/drawing/2014/main" id="{40A97385-4D8A-CB97-65F1-D402272EF6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48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6" name="Freeform 688">
                  <a:extLst>
                    <a:ext uri="{FF2B5EF4-FFF2-40B4-BE49-F238E27FC236}">
                      <a16:creationId xmlns:a16="http://schemas.microsoft.com/office/drawing/2014/main" id="{C49A67D5-E427-C032-4174-0500D5C02F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5" y="248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7" name="Freeform 689">
                  <a:extLst>
                    <a:ext uri="{FF2B5EF4-FFF2-40B4-BE49-F238E27FC236}">
                      <a16:creationId xmlns:a16="http://schemas.microsoft.com/office/drawing/2014/main" id="{E1657B6B-3365-D982-F38F-15D7DBE583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5" y="248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8" name="Freeform 690">
                  <a:extLst>
                    <a:ext uri="{FF2B5EF4-FFF2-40B4-BE49-F238E27FC236}">
                      <a16:creationId xmlns:a16="http://schemas.microsoft.com/office/drawing/2014/main" id="{CA6C0EE8-473C-AF65-C351-531315059C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7" y="248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49" name="Freeform 691">
                  <a:extLst>
                    <a:ext uri="{FF2B5EF4-FFF2-40B4-BE49-F238E27FC236}">
                      <a16:creationId xmlns:a16="http://schemas.microsoft.com/office/drawing/2014/main" id="{FF0829D7-6BF0-45CB-C1EF-39C2E41779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" y="248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0" name="Freeform 692">
                  <a:extLst>
                    <a:ext uri="{FF2B5EF4-FFF2-40B4-BE49-F238E27FC236}">
                      <a16:creationId xmlns:a16="http://schemas.microsoft.com/office/drawing/2014/main" id="{7824DAE7-F693-FA93-D1DC-476E3C4A03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0" y="248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1" name="Freeform 693">
                  <a:extLst>
                    <a:ext uri="{FF2B5EF4-FFF2-40B4-BE49-F238E27FC236}">
                      <a16:creationId xmlns:a16="http://schemas.microsoft.com/office/drawing/2014/main" id="{5167E680-750F-68B0-1AC4-817CC3D8F3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0" y="248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2" name="Freeform 694">
                  <a:extLst>
                    <a:ext uri="{FF2B5EF4-FFF2-40B4-BE49-F238E27FC236}">
                      <a16:creationId xmlns:a16="http://schemas.microsoft.com/office/drawing/2014/main" id="{D5DE36CF-DAE8-8F9B-0306-4B6C7F9713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48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3" name="Freeform 695">
                  <a:extLst>
                    <a:ext uri="{FF2B5EF4-FFF2-40B4-BE49-F238E27FC236}">
                      <a16:creationId xmlns:a16="http://schemas.microsoft.com/office/drawing/2014/main" id="{7D701CFB-3553-AA4C-5B2A-3C7AF5FF2F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7" y="248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4" name="Freeform 696">
                  <a:extLst>
                    <a:ext uri="{FF2B5EF4-FFF2-40B4-BE49-F238E27FC236}">
                      <a16:creationId xmlns:a16="http://schemas.microsoft.com/office/drawing/2014/main" id="{B6F1CB06-A2BB-E743-B540-9EB54661EE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9" y="248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5" name="Freeform 697">
                  <a:extLst>
                    <a:ext uri="{FF2B5EF4-FFF2-40B4-BE49-F238E27FC236}">
                      <a16:creationId xmlns:a16="http://schemas.microsoft.com/office/drawing/2014/main" id="{9FB72748-521B-6649-8DB0-B3CF88D428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9" y="248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6" name="Freeform 698">
                  <a:extLst>
                    <a:ext uri="{FF2B5EF4-FFF2-40B4-BE49-F238E27FC236}">
                      <a16:creationId xmlns:a16="http://schemas.microsoft.com/office/drawing/2014/main" id="{F403443F-869C-DA9A-B842-AC0581DB205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48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7" name="Freeform 699">
                  <a:extLst>
                    <a:ext uri="{FF2B5EF4-FFF2-40B4-BE49-F238E27FC236}">
                      <a16:creationId xmlns:a16="http://schemas.microsoft.com/office/drawing/2014/main" id="{B1A68B9A-F500-EB8B-9790-DED7B0ABE8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48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8" name="Freeform 700">
                  <a:extLst>
                    <a:ext uri="{FF2B5EF4-FFF2-40B4-BE49-F238E27FC236}">
                      <a16:creationId xmlns:a16="http://schemas.microsoft.com/office/drawing/2014/main" id="{A4E40AFA-143C-61F6-A8A1-222A255B95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5" y="248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9" name="Freeform 701">
                  <a:extLst>
                    <a:ext uri="{FF2B5EF4-FFF2-40B4-BE49-F238E27FC236}">
                      <a16:creationId xmlns:a16="http://schemas.microsoft.com/office/drawing/2014/main" id="{4992DC5F-2083-0653-A709-2FBF148FAD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5" y="248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0" name="Freeform 702">
                  <a:extLst>
                    <a:ext uri="{FF2B5EF4-FFF2-40B4-BE49-F238E27FC236}">
                      <a16:creationId xmlns:a16="http://schemas.microsoft.com/office/drawing/2014/main" id="{6DBF5FF6-F240-F8EF-34FC-F9F5D3CE49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7" y="248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1" name="Freeform 703">
                  <a:extLst>
                    <a:ext uri="{FF2B5EF4-FFF2-40B4-BE49-F238E27FC236}">
                      <a16:creationId xmlns:a16="http://schemas.microsoft.com/office/drawing/2014/main" id="{41C2BFE9-CC75-ADDF-5C0D-C785D5FA62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1" y="253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2" name="Freeform 704">
                  <a:extLst>
                    <a:ext uri="{FF2B5EF4-FFF2-40B4-BE49-F238E27FC236}">
                      <a16:creationId xmlns:a16="http://schemas.microsoft.com/office/drawing/2014/main" id="{D137B8B5-1313-F02A-39E3-3B46063CCE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" y="253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3" name="Freeform 705">
                  <a:extLst>
                    <a:ext uri="{FF2B5EF4-FFF2-40B4-BE49-F238E27FC236}">
                      <a16:creationId xmlns:a16="http://schemas.microsoft.com/office/drawing/2014/main" id="{E50E9289-0B24-19E8-C7E4-B1B77C192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" y="253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4" name="Freeform 706">
                  <a:extLst>
                    <a:ext uri="{FF2B5EF4-FFF2-40B4-BE49-F238E27FC236}">
                      <a16:creationId xmlns:a16="http://schemas.microsoft.com/office/drawing/2014/main" id="{5670C330-7437-34B7-3300-D973E0348C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3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5" name="Freeform 707">
                  <a:extLst>
                    <a:ext uri="{FF2B5EF4-FFF2-40B4-BE49-F238E27FC236}">
                      <a16:creationId xmlns:a16="http://schemas.microsoft.com/office/drawing/2014/main" id="{9FB6BE89-7E21-90F1-9C60-2FDD66084E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6" y="253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6" name="Freeform 708">
                  <a:extLst>
                    <a:ext uri="{FF2B5EF4-FFF2-40B4-BE49-F238E27FC236}">
                      <a16:creationId xmlns:a16="http://schemas.microsoft.com/office/drawing/2014/main" id="{224A5B97-CB84-255E-010F-79277128A12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53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7" name="Freeform 709">
                  <a:extLst>
                    <a:ext uri="{FF2B5EF4-FFF2-40B4-BE49-F238E27FC236}">
                      <a16:creationId xmlns:a16="http://schemas.microsoft.com/office/drawing/2014/main" id="{CB2BD885-3A59-103A-5765-F9AA0CBA53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68" y="253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8" name="Freeform 710">
                  <a:extLst>
                    <a:ext uri="{FF2B5EF4-FFF2-40B4-BE49-F238E27FC236}">
                      <a16:creationId xmlns:a16="http://schemas.microsoft.com/office/drawing/2014/main" id="{B13CB2B1-2F06-4BB4-1022-96FC3D846F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1" y="25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9" name="Freeform 711">
                  <a:extLst>
                    <a:ext uri="{FF2B5EF4-FFF2-40B4-BE49-F238E27FC236}">
                      <a16:creationId xmlns:a16="http://schemas.microsoft.com/office/drawing/2014/main" id="{8D8694CF-D8B8-9E33-24ED-DAFA624E31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3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0" name="Freeform 712">
                  <a:extLst>
                    <a:ext uri="{FF2B5EF4-FFF2-40B4-BE49-F238E27FC236}">
                      <a16:creationId xmlns:a16="http://schemas.microsoft.com/office/drawing/2014/main" id="{CBB5BE7D-B145-7EDD-024C-04863F35DC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3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1" name="Freeform 713">
                  <a:extLst>
                    <a:ext uri="{FF2B5EF4-FFF2-40B4-BE49-F238E27FC236}">
                      <a16:creationId xmlns:a16="http://schemas.microsoft.com/office/drawing/2014/main" id="{542C2B99-3D59-79B0-99AC-0E7F177186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3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2" name="Freeform 714">
                  <a:extLst>
                    <a:ext uri="{FF2B5EF4-FFF2-40B4-BE49-F238E27FC236}">
                      <a16:creationId xmlns:a16="http://schemas.microsoft.com/office/drawing/2014/main" id="{8A2AEBD3-14CD-DE61-BB59-4039AEA8BC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0" y="25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3" name="Freeform 715">
                  <a:extLst>
                    <a:ext uri="{FF2B5EF4-FFF2-40B4-BE49-F238E27FC236}">
                      <a16:creationId xmlns:a16="http://schemas.microsoft.com/office/drawing/2014/main" id="{5C0B5A9D-9A49-CE9E-521D-609F7FE1AE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0" y="252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4" name="Freeform 716">
                  <a:extLst>
                    <a:ext uri="{FF2B5EF4-FFF2-40B4-BE49-F238E27FC236}">
                      <a16:creationId xmlns:a16="http://schemas.microsoft.com/office/drawing/2014/main" id="{641A80DC-CA4F-628B-5EDC-CD8BA24466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" y="253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5" name="Freeform 717">
                  <a:extLst>
                    <a:ext uri="{FF2B5EF4-FFF2-40B4-BE49-F238E27FC236}">
                      <a16:creationId xmlns:a16="http://schemas.microsoft.com/office/drawing/2014/main" id="{A3217084-6FE3-CA3A-F5B6-2FE48F4942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" y="252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6" name="Freeform 718">
                  <a:extLst>
                    <a:ext uri="{FF2B5EF4-FFF2-40B4-BE49-F238E27FC236}">
                      <a16:creationId xmlns:a16="http://schemas.microsoft.com/office/drawing/2014/main" id="{4E8EBD8C-FB0A-531A-B6B0-EED779A6A0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2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7" name="Freeform 719">
                  <a:extLst>
                    <a:ext uri="{FF2B5EF4-FFF2-40B4-BE49-F238E27FC236}">
                      <a16:creationId xmlns:a16="http://schemas.microsoft.com/office/drawing/2014/main" id="{AD392363-960E-CA92-FD9E-8259B280FE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52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8" name="Freeform 720">
                  <a:extLst>
                    <a:ext uri="{FF2B5EF4-FFF2-40B4-BE49-F238E27FC236}">
                      <a16:creationId xmlns:a16="http://schemas.microsoft.com/office/drawing/2014/main" id="{2113C3EF-F0AA-AB68-236D-E5888F7DDE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2" y="253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9" name="Freeform 721">
                  <a:extLst>
                    <a:ext uri="{FF2B5EF4-FFF2-40B4-BE49-F238E27FC236}">
                      <a16:creationId xmlns:a16="http://schemas.microsoft.com/office/drawing/2014/main" id="{5EACDBB8-3360-CBA9-E4B0-C4F2D52860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2" y="252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0" name="Freeform 722">
                  <a:extLst>
                    <a:ext uri="{FF2B5EF4-FFF2-40B4-BE49-F238E27FC236}">
                      <a16:creationId xmlns:a16="http://schemas.microsoft.com/office/drawing/2014/main" id="{D1A05E83-57CC-06DC-1264-6C8B595E1E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2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1" name="Freeform 723">
                  <a:extLst>
                    <a:ext uri="{FF2B5EF4-FFF2-40B4-BE49-F238E27FC236}">
                      <a16:creationId xmlns:a16="http://schemas.microsoft.com/office/drawing/2014/main" id="{D6BA0FBF-D1DF-4646-0335-7B69346CC4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5" y="252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2" name="Freeform 724">
                  <a:extLst>
                    <a:ext uri="{FF2B5EF4-FFF2-40B4-BE49-F238E27FC236}">
                      <a16:creationId xmlns:a16="http://schemas.microsoft.com/office/drawing/2014/main" id="{3FC51231-93E5-6D40-EBDF-4FFF98B0A1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2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3" name="Freeform 725">
                  <a:extLst>
                    <a:ext uri="{FF2B5EF4-FFF2-40B4-BE49-F238E27FC236}">
                      <a16:creationId xmlns:a16="http://schemas.microsoft.com/office/drawing/2014/main" id="{262F5EBD-5EC4-6E8D-EABF-631912D7C1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7" y="252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grpSp>
            <p:nvGrpSpPr>
              <p:cNvPr id="31" name="Group 726">
                <a:extLst>
                  <a:ext uri="{FF2B5EF4-FFF2-40B4-BE49-F238E27FC236}">
                    <a16:creationId xmlns:a16="http://schemas.microsoft.com/office/drawing/2014/main" id="{2699A789-11F0-6880-318C-12AEE7043E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79" y="2492"/>
                <a:ext cx="68" cy="57"/>
                <a:chOff x="4879" y="2492"/>
                <a:chExt cx="68" cy="57"/>
              </a:xfrm>
            </p:grpSpPr>
            <p:sp>
              <p:nvSpPr>
                <p:cNvPr id="484" name="Freeform 727">
                  <a:extLst>
                    <a:ext uri="{FF2B5EF4-FFF2-40B4-BE49-F238E27FC236}">
                      <a16:creationId xmlns:a16="http://schemas.microsoft.com/office/drawing/2014/main" id="{CF81AEF3-FE3C-5DEB-B8B6-F406C11B32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0" y="252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5" name="Freeform 728">
                  <a:extLst>
                    <a:ext uri="{FF2B5EF4-FFF2-40B4-BE49-F238E27FC236}">
                      <a16:creationId xmlns:a16="http://schemas.microsoft.com/office/drawing/2014/main" id="{92D19F65-91F7-5E4B-894F-2C1840CF69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2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6" name="Freeform 729">
                  <a:extLst>
                    <a:ext uri="{FF2B5EF4-FFF2-40B4-BE49-F238E27FC236}">
                      <a16:creationId xmlns:a16="http://schemas.microsoft.com/office/drawing/2014/main" id="{5A8844DC-C1BD-545E-51D2-C1048B40FC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2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7" name="Freeform 730">
                  <a:extLst>
                    <a:ext uri="{FF2B5EF4-FFF2-40B4-BE49-F238E27FC236}">
                      <a16:creationId xmlns:a16="http://schemas.microsoft.com/office/drawing/2014/main" id="{DA3065C0-8FFA-D8EA-1950-34C0EB2C38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2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8" name="Freeform 731">
                  <a:extLst>
                    <a:ext uri="{FF2B5EF4-FFF2-40B4-BE49-F238E27FC236}">
                      <a16:creationId xmlns:a16="http://schemas.microsoft.com/office/drawing/2014/main" id="{68DB613D-7AED-DDEC-067C-89D6D3BBE7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9" y="252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9" name="Freeform 732">
                  <a:extLst>
                    <a:ext uri="{FF2B5EF4-FFF2-40B4-BE49-F238E27FC236}">
                      <a16:creationId xmlns:a16="http://schemas.microsoft.com/office/drawing/2014/main" id="{3D009345-4750-5980-919F-078DE3C133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9" y="252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0" name="Freeform 733">
                  <a:extLst>
                    <a:ext uri="{FF2B5EF4-FFF2-40B4-BE49-F238E27FC236}">
                      <a16:creationId xmlns:a16="http://schemas.microsoft.com/office/drawing/2014/main" id="{22DAD180-C890-9DB7-8F13-CA739B52D3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2" y="252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1" name="Freeform 734">
                  <a:extLst>
                    <a:ext uri="{FF2B5EF4-FFF2-40B4-BE49-F238E27FC236}">
                      <a16:creationId xmlns:a16="http://schemas.microsoft.com/office/drawing/2014/main" id="{CE7E892C-8EB3-5D85-9FC5-9F4DBF1AE3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2" y="252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2" name="Freeform 735">
                  <a:extLst>
                    <a:ext uri="{FF2B5EF4-FFF2-40B4-BE49-F238E27FC236}">
                      <a16:creationId xmlns:a16="http://schemas.microsoft.com/office/drawing/2014/main" id="{7E05DD3D-1C65-E7C6-BE68-A4FF5C356E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2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3" name="Freeform 736">
                  <a:extLst>
                    <a:ext uri="{FF2B5EF4-FFF2-40B4-BE49-F238E27FC236}">
                      <a16:creationId xmlns:a16="http://schemas.microsoft.com/office/drawing/2014/main" id="{29CFE313-DFF1-E555-943D-E1E05C1E37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52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4" name="Freeform 737">
                  <a:extLst>
                    <a:ext uri="{FF2B5EF4-FFF2-40B4-BE49-F238E27FC236}">
                      <a16:creationId xmlns:a16="http://schemas.microsoft.com/office/drawing/2014/main" id="{8B3B8EB3-51C9-9E4F-7D4A-177FD2D1DE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2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5" name="Freeform 738">
                  <a:extLst>
                    <a:ext uri="{FF2B5EF4-FFF2-40B4-BE49-F238E27FC236}">
                      <a16:creationId xmlns:a16="http://schemas.microsoft.com/office/drawing/2014/main" id="{CE14D56F-F0C8-FA6A-A16E-6A6793FA8B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2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6" name="Freeform 739">
                  <a:extLst>
                    <a:ext uri="{FF2B5EF4-FFF2-40B4-BE49-F238E27FC236}">
                      <a16:creationId xmlns:a16="http://schemas.microsoft.com/office/drawing/2014/main" id="{863CC039-8936-571A-F517-B72C77969F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2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7" name="Freeform 740">
                  <a:extLst>
                    <a:ext uri="{FF2B5EF4-FFF2-40B4-BE49-F238E27FC236}">
                      <a16:creationId xmlns:a16="http://schemas.microsoft.com/office/drawing/2014/main" id="{8F629856-A98C-CDB1-D31F-8291AE43F6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2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8" name="Freeform 741">
                  <a:extLst>
                    <a:ext uri="{FF2B5EF4-FFF2-40B4-BE49-F238E27FC236}">
                      <a16:creationId xmlns:a16="http://schemas.microsoft.com/office/drawing/2014/main" id="{9BE56927-8546-2B4B-5A82-BE187F4F45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2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99" name="Freeform 742">
                  <a:extLst>
                    <a:ext uri="{FF2B5EF4-FFF2-40B4-BE49-F238E27FC236}">
                      <a16:creationId xmlns:a16="http://schemas.microsoft.com/office/drawing/2014/main" id="{98946297-510E-38AA-B0E5-420FD3EA78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2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0" name="Freeform 743">
                  <a:extLst>
                    <a:ext uri="{FF2B5EF4-FFF2-40B4-BE49-F238E27FC236}">
                      <a16:creationId xmlns:a16="http://schemas.microsoft.com/office/drawing/2014/main" id="{D0702C71-AC3A-A886-49E3-5083CECF65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9" y="252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1" name="Freeform 744">
                  <a:extLst>
                    <a:ext uri="{FF2B5EF4-FFF2-40B4-BE49-F238E27FC236}">
                      <a16:creationId xmlns:a16="http://schemas.microsoft.com/office/drawing/2014/main" id="{8A9859D0-BC8C-5B1A-D6EE-BF3872714D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2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2" name="Freeform 745">
                  <a:extLst>
                    <a:ext uri="{FF2B5EF4-FFF2-40B4-BE49-F238E27FC236}">
                      <a16:creationId xmlns:a16="http://schemas.microsoft.com/office/drawing/2014/main" id="{450770BE-A6DB-5129-ED8E-A14C86A9C8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2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3" name="Freeform 746">
                  <a:extLst>
                    <a:ext uri="{FF2B5EF4-FFF2-40B4-BE49-F238E27FC236}">
                      <a16:creationId xmlns:a16="http://schemas.microsoft.com/office/drawing/2014/main" id="{58226DD2-C21E-492C-8875-B3E61993A8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2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4" name="Freeform 747">
                  <a:extLst>
                    <a:ext uri="{FF2B5EF4-FFF2-40B4-BE49-F238E27FC236}">
                      <a16:creationId xmlns:a16="http://schemas.microsoft.com/office/drawing/2014/main" id="{03D559AF-E90A-FF0E-499B-553488A62B2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8" y="252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5" name="Freeform 748">
                  <a:extLst>
                    <a:ext uri="{FF2B5EF4-FFF2-40B4-BE49-F238E27FC236}">
                      <a16:creationId xmlns:a16="http://schemas.microsoft.com/office/drawing/2014/main" id="{5463F255-E12A-B5DB-4828-66DF2A6C0D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8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6" name="Freeform 749">
                  <a:extLst>
                    <a:ext uri="{FF2B5EF4-FFF2-40B4-BE49-F238E27FC236}">
                      <a16:creationId xmlns:a16="http://schemas.microsoft.com/office/drawing/2014/main" id="{D36B2BFA-457E-D4B7-F2F6-814EE22995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2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7" name="Freeform 750">
                  <a:extLst>
                    <a:ext uri="{FF2B5EF4-FFF2-40B4-BE49-F238E27FC236}">
                      <a16:creationId xmlns:a16="http://schemas.microsoft.com/office/drawing/2014/main" id="{78DB6495-3BDF-9E60-CC36-ADACEF96EE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1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8" name="Freeform 751">
                  <a:extLst>
                    <a:ext uri="{FF2B5EF4-FFF2-40B4-BE49-F238E27FC236}">
                      <a16:creationId xmlns:a16="http://schemas.microsoft.com/office/drawing/2014/main" id="{C3662835-98C1-A19B-5CD5-A1F56F69074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09" name="Freeform 752">
                  <a:extLst>
                    <a:ext uri="{FF2B5EF4-FFF2-40B4-BE49-F238E27FC236}">
                      <a16:creationId xmlns:a16="http://schemas.microsoft.com/office/drawing/2014/main" id="{3F4A829E-E471-EB7B-17A5-7926852C29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0" name="Freeform 753">
                  <a:extLst>
                    <a:ext uri="{FF2B5EF4-FFF2-40B4-BE49-F238E27FC236}">
                      <a16:creationId xmlns:a16="http://schemas.microsoft.com/office/drawing/2014/main" id="{C1701362-C832-9974-F80C-A0A7B8F810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2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1" name="Freeform 754">
                  <a:extLst>
                    <a:ext uri="{FF2B5EF4-FFF2-40B4-BE49-F238E27FC236}">
                      <a16:creationId xmlns:a16="http://schemas.microsoft.com/office/drawing/2014/main" id="{5006D7A8-349B-6A32-BC2B-2D76DF7A25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1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2" name="Freeform 755">
                  <a:extLst>
                    <a:ext uri="{FF2B5EF4-FFF2-40B4-BE49-F238E27FC236}">
                      <a16:creationId xmlns:a16="http://schemas.microsoft.com/office/drawing/2014/main" id="{41DF9598-B903-97E8-A54E-5A4A9DE671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3" name="Freeform 756">
                  <a:extLst>
                    <a:ext uri="{FF2B5EF4-FFF2-40B4-BE49-F238E27FC236}">
                      <a16:creationId xmlns:a16="http://schemas.microsoft.com/office/drawing/2014/main" id="{C3663130-260B-0673-A1A2-E76CE8E0F2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1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4" name="Freeform 757">
                  <a:extLst>
                    <a:ext uri="{FF2B5EF4-FFF2-40B4-BE49-F238E27FC236}">
                      <a16:creationId xmlns:a16="http://schemas.microsoft.com/office/drawing/2014/main" id="{948F56B3-E2F9-99B4-874E-DC9D16ECE9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1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5" name="Freeform 758">
                  <a:extLst>
                    <a:ext uri="{FF2B5EF4-FFF2-40B4-BE49-F238E27FC236}">
                      <a16:creationId xmlns:a16="http://schemas.microsoft.com/office/drawing/2014/main" id="{B1949C1F-EE19-C387-6795-1D33EA86B0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1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6" name="Freeform 759">
                  <a:extLst>
                    <a:ext uri="{FF2B5EF4-FFF2-40B4-BE49-F238E27FC236}">
                      <a16:creationId xmlns:a16="http://schemas.microsoft.com/office/drawing/2014/main" id="{6CCB197E-7C86-7139-0DD5-EED1C8ABD9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8" y="251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7" name="Freeform 760">
                  <a:extLst>
                    <a:ext uri="{FF2B5EF4-FFF2-40B4-BE49-F238E27FC236}">
                      <a16:creationId xmlns:a16="http://schemas.microsoft.com/office/drawing/2014/main" id="{E025A61F-89EE-AF67-07C3-C82459625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1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8" name="Freeform 761">
                  <a:extLst>
                    <a:ext uri="{FF2B5EF4-FFF2-40B4-BE49-F238E27FC236}">
                      <a16:creationId xmlns:a16="http://schemas.microsoft.com/office/drawing/2014/main" id="{0844B474-6692-DC5C-1D3D-BB9AFCF049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1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19" name="Freeform 762">
                  <a:extLst>
                    <a:ext uri="{FF2B5EF4-FFF2-40B4-BE49-F238E27FC236}">
                      <a16:creationId xmlns:a16="http://schemas.microsoft.com/office/drawing/2014/main" id="{F5872943-623C-CFAE-B81D-ADA3D7A9DB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1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0" name="Freeform 763">
                  <a:extLst>
                    <a:ext uri="{FF2B5EF4-FFF2-40B4-BE49-F238E27FC236}">
                      <a16:creationId xmlns:a16="http://schemas.microsoft.com/office/drawing/2014/main" id="{55E0AC98-2E4F-4B32-6249-C08FF3C94C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51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1" name="Freeform 764">
                  <a:extLst>
                    <a:ext uri="{FF2B5EF4-FFF2-40B4-BE49-F238E27FC236}">
                      <a16:creationId xmlns:a16="http://schemas.microsoft.com/office/drawing/2014/main" id="{EB66DDE8-278B-D7E5-4AE1-0CCDF7A14F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7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2" name="Freeform 765">
                  <a:extLst>
                    <a:ext uri="{FF2B5EF4-FFF2-40B4-BE49-F238E27FC236}">
                      <a16:creationId xmlns:a16="http://schemas.microsoft.com/office/drawing/2014/main" id="{AA1CC541-CBDF-1113-76DF-D5A5CDD8A8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1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3" name="Freeform 766">
                  <a:extLst>
                    <a:ext uri="{FF2B5EF4-FFF2-40B4-BE49-F238E27FC236}">
                      <a16:creationId xmlns:a16="http://schemas.microsoft.com/office/drawing/2014/main" id="{C7D9D7FD-B2FD-72E3-DA0F-9505C2059A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1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4" name="Freeform 767">
                  <a:extLst>
                    <a:ext uri="{FF2B5EF4-FFF2-40B4-BE49-F238E27FC236}">
                      <a16:creationId xmlns:a16="http://schemas.microsoft.com/office/drawing/2014/main" id="{680D91F4-5ED7-F090-FFCB-18D7DDD0E7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1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5" name="Freeform 768">
                  <a:extLst>
                    <a:ext uri="{FF2B5EF4-FFF2-40B4-BE49-F238E27FC236}">
                      <a16:creationId xmlns:a16="http://schemas.microsoft.com/office/drawing/2014/main" id="{C5CBE21B-4C3A-6D4B-749C-1B4C2778D0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6" name="Freeform 769">
                  <a:extLst>
                    <a:ext uri="{FF2B5EF4-FFF2-40B4-BE49-F238E27FC236}">
                      <a16:creationId xmlns:a16="http://schemas.microsoft.com/office/drawing/2014/main" id="{892F8B54-1722-DFB5-2AA8-AD3AB86362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1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7" name="Freeform 770">
                  <a:extLst>
                    <a:ext uri="{FF2B5EF4-FFF2-40B4-BE49-F238E27FC236}">
                      <a16:creationId xmlns:a16="http://schemas.microsoft.com/office/drawing/2014/main" id="{481FE240-4314-D3BF-F86F-BBA30729EF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1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8" name="Freeform 771">
                  <a:extLst>
                    <a:ext uri="{FF2B5EF4-FFF2-40B4-BE49-F238E27FC236}">
                      <a16:creationId xmlns:a16="http://schemas.microsoft.com/office/drawing/2014/main" id="{0602616E-0042-00B8-022D-5045633AE1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29" name="Freeform 772">
                  <a:extLst>
                    <a:ext uri="{FF2B5EF4-FFF2-40B4-BE49-F238E27FC236}">
                      <a16:creationId xmlns:a16="http://schemas.microsoft.com/office/drawing/2014/main" id="{0C310521-5A58-8173-C352-0A21E02C55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1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0" name="Freeform 773">
                  <a:extLst>
                    <a:ext uri="{FF2B5EF4-FFF2-40B4-BE49-F238E27FC236}">
                      <a16:creationId xmlns:a16="http://schemas.microsoft.com/office/drawing/2014/main" id="{98738E41-BC27-9637-ADA8-54F6335E60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1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1" name="Freeform 774">
                  <a:extLst>
                    <a:ext uri="{FF2B5EF4-FFF2-40B4-BE49-F238E27FC236}">
                      <a16:creationId xmlns:a16="http://schemas.microsoft.com/office/drawing/2014/main" id="{27713EA0-47F6-6B23-61FB-361F91E4FD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1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2" name="Freeform 775">
                  <a:extLst>
                    <a:ext uri="{FF2B5EF4-FFF2-40B4-BE49-F238E27FC236}">
                      <a16:creationId xmlns:a16="http://schemas.microsoft.com/office/drawing/2014/main" id="{777D440A-1090-2727-E841-D60AB2F99F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51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3" name="Freeform 776">
                  <a:extLst>
                    <a:ext uri="{FF2B5EF4-FFF2-40B4-BE49-F238E27FC236}">
                      <a16:creationId xmlns:a16="http://schemas.microsoft.com/office/drawing/2014/main" id="{8561B86C-5760-53A4-F5C2-E04739C3E3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1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4" name="Freeform 777">
                  <a:extLst>
                    <a:ext uri="{FF2B5EF4-FFF2-40B4-BE49-F238E27FC236}">
                      <a16:creationId xmlns:a16="http://schemas.microsoft.com/office/drawing/2014/main" id="{1BB9D110-04F5-9101-0F7E-C13D77F3B0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1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5" name="Freeform 778">
                  <a:extLst>
                    <a:ext uri="{FF2B5EF4-FFF2-40B4-BE49-F238E27FC236}">
                      <a16:creationId xmlns:a16="http://schemas.microsoft.com/office/drawing/2014/main" id="{02E72E49-57DE-3154-DD37-C76AD1F14B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1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6" name="Freeform 779">
                  <a:extLst>
                    <a:ext uri="{FF2B5EF4-FFF2-40B4-BE49-F238E27FC236}">
                      <a16:creationId xmlns:a16="http://schemas.microsoft.com/office/drawing/2014/main" id="{AA80CCB7-2BE8-4201-A010-B8850CA511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51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7" name="Freeform 780">
                  <a:extLst>
                    <a:ext uri="{FF2B5EF4-FFF2-40B4-BE49-F238E27FC236}">
                      <a16:creationId xmlns:a16="http://schemas.microsoft.com/office/drawing/2014/main" id="{8FBF1191-9668-4A20-E9CD-DD373E5BF2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6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8" name="Freeform 781">
                  <a:extLst>
                    <a:ext uri="{FF2B5EF4-FFF2-40B4-BE49-F238E27FC236}">
                      <a16:creationId xmlns:a16="http://schemas.microsoft.com/office/drawing/2014/main" id="{3C99E073-7DFB-C9C9-7E0C-FE4DF29593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1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39" name="Freeform 782">
                  <a:extLst>
                    <a:ext uri="{FF2B5EF4-FFF2-40B4-BE49-F238E27FC236}">
                      <a16:creationId xmlns:a16="http://schemas.microsoft.com/office/drawing/2014/main" id="{8EBD0C60-DF86-66B9-5C93-7BB1E9CF16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0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0" name="Freeform 783">
                  <a:extLst>
                    <a:ext uri="{FF2B5EF4-FFF2-40B4-BE49-F238E27FC236}">
                      <a16:creationId xmlns:a16="http://schemas.microsoft.com/office/drawing/2014/main" id="{A56B0B18-7E57-43B8-5A8F-B8B9CB2D3C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0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1" name="Freeform 784">
                  <a:extLst>
                    <a:ext uri="{FF2B5EF4-FFF2-40B4-BE49-F238E27FC236}">
                      <a16:creationId xmlns:a16="http://schemas.microsoft.com/office/drawing/2014/main" id="{FB92F741-A1AD-D7A6-972F-DBAA8139C5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5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2" name="Freeform 785">
                  <a:extLst>
                    <a:ext uri="{FF2B5EF4-FFF2-40B4-BE49-F238E27FC236}">
                      <a16:creationId xmlns:a16="http://schemas.microsoft.com/office/drawing/2014/main" id="{3C76B61E-3575-E83D-1183-4C39A4353D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1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3" name="Freeform 786">
                  <a:extLst>
                    <a:ext uri="{FF2B5EF4-FFF2-40B4-BE49-F238E27FC236}">
                      <a16:creationId xmlns:a16="http://schemas.microsoft.com/office/drawing/2014/main" id="{BFAE6B8D-A85A-939B-02CB-F4FD85125F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0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4" name="Freeform 787">
                  <a:extLst>
                    <a:ext uri="{FF2B5EF4-FFF2-40B4-BE49-F238E27FC236}">
                      <a16:creationId xmlns:a16="http://schemas.microsoft.com/office/drawing/2014/main" id="{EE0EF8F6-220E-0062-D796-6508A613BF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5" name="Freeform 788">
                  <a:extLst>
                    <a:ext uri="{FF2B5EF4-FFF2-40B4-BE49-F238E27FC236}">
                      <a16:creationId xmlns:a16="http://schemas.microsoft.com/office/drawing/2014/main" id="{CABA98B5-009F-110F-819A-206E5015FE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0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6" name="Freeform 789">
                  <a:extLst>
                    <a:ext uri="{FF2B5EF4-FFF2-40B4-BE49-F238E27FC236}">
                      <a16:creationId xmlns:a16="http://schemas.microsoft.com/office/drawing/2014/main" id="{E63903F1-7CB7-A0B3-9333-30E687CB42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0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7" name="Freeform 790">
                  <a:extLst>
                    <a:ext uri="{FF2B5EF4-FFF2-40B4-BE49-F238E27FC236}">
                      <a16:creationId xmlns:a16="http://schemas.microsoft.com/office/drawing/2014/main" id="{E200858C-21C4-A365-AA33-4D448E001A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0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8" name="Freeform 791">
                  <a:extLst>
                    <a:ext uri="{FF2B5EF4-FFF2-40B4-BE49-F238E27FC236}">
                      <a16:creationId xmlns:a16="http://schemas.microsoft.com/office/drawing/2014/main" id="{C61F2644-C4FB-888B-7434-8209C5550A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49" name="Freeform 792">
                  <a:extLst>
                    <a:ext uri="{FF2B5EF4-FFF2-40B4-BE49-F238E27FC236}">
                      <a16:creationId xmlns:a16="http://schemas.microsoft.com/office/drawing/2014/main" id="{C79C7996-FD9B-9088-9359-3FF08698FC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0" name="Freeform 793">
                  <a:extLst>
                    <a:ext uri="{FF2B5EF4-FFF2-40B4-BE49-F238E27FC236}">
                      <a16:creationId xmlns:a16="http://schemas.microsoft.com/office/drawing/2014/main" id="{EC4E1224-4533-44AC-0263-FF19163308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0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1" name="Freeform 794">
                  <a:extLst>
                    <a:ext uri="{FF2B5EF4-FFF2-40B4-BE49-F238E27FC236}">
                      <a16:creationId xmlns:a16="http://schemas.microsoft.com/office/drawing/2014/main" id="{5708A086-ACE2-A464-C716-8C8079BA0D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0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2" name="Freeform 795">
                  <a:extLst>
                    <a:ext uri="{FF2B5EF4-FFF2-40B4-BE49-F238E27FC236}">
                      <a16:creationId xmlns:a16="http://schemas.microsoft.com/office/drawing/2014/main" id="{73CEC047-25C4-FDED-2A48-F2C90308A3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3" name="Freeform 796">
                  <a:extLst>
                    <a:ext uri="{FF2B5EF4-FFF2-40B4-BE49-F238E27FC236}">
                      <a16:creationId xmlns:a16="http://schemas.microsoft.com/office/drawing/2014/main" id="{DF31822E-2A32-6E6C-7ECE-01AE852342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5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4" name="Freeform 797">
                  <a:extLst>
                    <a:ext uri="{FF2B5EF4-FFF2-40B4-BE49-F238E27FC236}">
                      <a16:creationId xmlns:a16="http://schemas.microsoft.com/office/drawing/2014/main" id="{E62C1DEC-AEC5-9AFC-5984-533406773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0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5" name="Freeform 798">
                  <a:extLst>
                    <a:ext uri="{FF2B5EF4-FFF2-40B4-BE49-F238E27FC236}">
                      <a16:creationId xmlns:a16="http://schemas.microsoft.com/office/drawing/2014/main" id="{1A998CEE-EFDC-00E8-499C-A5913C5E6D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0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6" name="Freeform 799">
                  <a:extLst>
                    <a:ext uri="{FF2B5EF4-FFF2-40B4-BE49-F238E27FC236}">
                      <a16:creationId xmlns:a16="http://schemas.microsoft.com/office/drawing/2014/main" id="{83E76B6D-B802-8CC5-D30F-772F2E0CEE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0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7" name="Freeform 800">
                  <a:extLst>
                    <a:ext uri="{FF2B5EF4-FFF2-40B4-BE49-F238E27FC236}">
                      <a16:creationId xmlns:a16="http://schemas.microsoft.com/office/drawing/2014/main" id="{BF8754BE-AB75-1461-1290-38794A624F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4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8" name="Freeform 801">
                  <a:extLst>
                    <a:ext uri="{FF2B5EF4-FFF2-40B4-BE49-F238E27FC236}">
                      <a16:creationId xmlns:a16="http://schemas.microsoft.com/office/drawing/2014/main" id="{1C988FB0-BA59-DF2E-C924-47F8BBD208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50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59" name="Freeform 802">
                  <a:extLst>
                    <a:ext uri="{FF2B5EF4-FFF2-40B4-BE49-F238E27FC236}">
                      <a16:creationId xmlns:a16="http://schemas.microsoft.com/office/drawing/2014/main" id="{CF5B02FB-F1AB-7854-DD52-F274BED1E4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50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0" name="Freeform 803">
                  <a:extLst>
                    <a:ext uri="{FF2B5EF4-FFF2-40B4-BE49-F238E27FC236}">
                      <a16:creationId xmlns:a16="http://schemas.microsoft.com/office/drawing/2014/main" id="{F8DA891B-B77C-9C75-71FC-CCD2CDDDC7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1" name="Freeform 804">
                  <a:extLst>
                    <a:ext uri="{FF2B5EF4-FFF2-40B4-BE49-F238E27FC236}">
                      <a16:creationId xmlns:a16="http://schemas.microsoft.com/office/drawing/2014/main" id="{22BA4397-0608-9DA4-F2AA-3AAD099D7B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0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2" name="Freeform 805">
                  <a:extLst>
                    <a:ext uri="{FF2B5EF4-FFF2-40B4-BE49-F238E27FC236}">
                      <a16:creationId xmlns:a16="http://schemas.microsoft.com/office/drawing/2014/main" id="{9CF6DA59-3401-58F3-3154-14D600B5F4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0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3" name="Freeform 806">
                  <a:extLst>
                    <a:ext uri="{FF2B5EF4-FFF2-40B4-BE49-F238E27FC236}">
                      <a16:creationId xmlns:a16="http://schemas.microsoft.com/office/drawing/2014/main" id="{F648DFD1-882A-EFC6-DFF5-F68953176E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4" name="Freeform 807">
                  <a:extLst>
                    <a:ext uri="{FF2B5EF4-FFF2-40B4-BE49-F238E27FC236}">
                      <a16:creationId xmlns:a16="http://schemas.microsoft.com/office/drawing/2014/main" id="{7667FE52-8060-6AD7-3823-03675C5C20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50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5" name="Freeform 808">
                  <a:extLst>
                    <a:ext uri="{FF2B5EF4-FFF2-40B4-BE49-F238E27FC236}">
                      <a16:creationId xmlns:a16="http://schemas.microsoft.com/office/drawing/2014/main" id="{7688A529-0B43-910A-1085-72CDA5B7AA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50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6" name="Freeform 809">
                  <a:extLst>
                    <a:ext uri="{FF2B5EF4-FFF2-40B4-BE49-F238E27FC236}">
                      <a16:creationId xmlns:a16="http://schemas.microsoft.com/office/drawing/2014/main" id="{756B15B8-F137-2685-EF9B-2AEDA49303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50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7" name="Freeform 810">
                  <a:extLst>
                    <a:ext uri="{FF2B5EF4-FFF2-40B4-BE49-F238E27FC236}">
                      <a16:creationId xmlns:a16="http://schemas.microsoft.com/office/drawing/2014/main" id="{ED1516C2-C984-7190-F43C-455750F80A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8" name="Freeform 811">
                  <a:extLst>
                    <a:ext uri="{FF2B5EF4-FFF2-40B4-BE49-F238E27FC236}">
                      <a16:creationId xmlns:a16="http://schemas.microsoft.com/office/drawing/2014/main" id="{8B146AD1-1876-86FA-5401-FA789F2E1B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50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69" name="Freeform 812">
                  <a:extLst>
                    <a:ext uri="{FF2B5EF4-FFF2-40B4-BE49-F238E27FC236}">
                      <a16:creationId xmlns:a16="http://schemas.microsoft.com/office/drawing/2014/main" id="{F3990E33-2C31-4C6B-415B-7C1E4B8436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4" y="249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0" name="Freeform 813">
                  <a:extLst>
                    <a:ext uri="{FF2B5EF4-FFF2-40B4-BE49-F238E27FC236}">
                      <a16:creationId xmlns:a16="http://schemas.microsoft.com/office/drawing/2014/main" id="{38A87B59-9C2B-F699-A9A9-FD681245D8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1" name="Freeform 814">
                  <a:extLst>
                    <a:ext uri="{FF2B5EF4-FFF2-40B4-BE49-F238E27FC236}">
                      <a16:creationId xmlns:a16="http://schemas.microsoft.com/office/drawing/2014/main" id="{941B5193-1155-32B7-29C5-A46004AE84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49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2" name="Freeform 815">
                  <a:extLst>
                    <a:ext uri="{FF2B5EF4-FFF2-40B4-BE49-F238E27FC236}">
                      <a16:creationId xmlns:a16="http://schemas.microsoft.com/office/drawing/2014/main" id="{DEC58FDB-472D-ED57-0025-6929D5B96F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49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3" name="Freeform 816">
                  <a:extLst>
                    <a:ext uri="{FF2B5EF4-FFF2-40B4-BE49-F238E27FC236}">
                      <a16:creationId xmlns:a16="http://schemas.microsoft.com/office/drawing/2014/main" id="{D83270E2-9A01-37D0-ACA5-14FA4B6CAB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3" y="249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4" name="Freeform 817">
                  <a:extLst>
                    <a:ext uri="{FF2B5EF4-FFF2-40B4-BE49-F238E27FC236}">
                      <a16:creationId xmlns:a16="http://schemas.microsoft.com/office/drawing/2014/main" id="{45879100-C451-FF6D-0E6F-836E63E2F15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5" name="Freeform 818">
                  <a:extLst>
                    <a:ext uri="{FF2B5EF4-FFF2-40B4-BE49-F238E27FC236}">
                      <a16:creationId xmlns:a16="http://schemas.microsoft.com/office/drawing/2014/main" id="{CE10D87A-D723-5AC1-E36B-947346137C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49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6" name="Freeform 819">
                  <a:extLst>
                    <a:ext uri="{FF2B5EF4-FFF2-40B4-BE49-F238E27FC236}">
                      <a16:creationId xmlns:a16="http://schemas.microsoft.com/office/drawing/2014/main" id="{59B5F5A6-45EF-708F-B4B5-8A39178BDB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49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7" name="Freeform 820">
                  <a:extLst>
                    <a:ext uri="{FF2B5EF4-FFF2-40B4-BE49-F238E27FC236}">
                      <a16:creationId xmlns:a16="http://schemas.microsoft.com/office/drawing/2014/main" id="{E1CFE69E-4353-9FC7-C1DD-4A59EAC8F2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49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8" name="Freeform 821">
                  <a:extLst>
                    <a:ext uri="{FF2B5EF4-FFF2-40B4-BE49-F238E27FC236}">
                      <a16:creationId xmlns:a16="http://schemas.microsoft.com/office/drawing/2014/main" id="{15CC3644-3F5C-DC27-47A9-75D16C96D6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49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79" name="Freeform 822">
                  <a:extLst>
                    <a:ext uri="{FF2B5EF4-FFF2-40B4-BE49-F238E27FC236}">
                      <a16:creationId xmlns:a16="http://schemas.microsoft.com/office/drawing/2014/main" id="{9522D959-595E-9E56-1121-7FAEEDCECD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49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0" name="Freeform 823">
                  <a:extLst>
                    <a:ext uri="{FF2B5EF4-FFF2-40B4-BE49-F238E27FC236}">
                      <a16:creationId xmlns:a16="http://schemas.microsoft.com/office/drawing/2014/main" id="{3FE31342-B49B-5E0B-2B7A-E92B39EFFE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3" y="249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1" name="Freeform 824">
                  <a:extLst>
                    <a:ext uri="{FF2B5EF4-FFF2-40B4-BE49-F238E27FC236}">
                      <a16:creationId xmlns:a16="http://schemas.microsoft.com/office/drawing/2014/main" id="{968C375E-1391-D2C6-2E88-8148624A31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49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2" name="Freeform 825">
                  <a:extLst>
                    <a:ext uri="{FF2B5EF4-FFF2-40B4-BE49-F238E27FC236}">
                      <a16:creationId xmlns:a16="http://schemas.microsoft.com/office/drawing/2014/main" id="{89A2C0F2-BE59-2F24-7F32-801777B17E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0" y="249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3" name="Freeform 826">
                  <a:extLst>
                    <a:ext uri="{FF2B5EF4-FFF2-40B4-BE49-F238E27FC236}">
                      <a16:creationId xmlns:a16="http://schemas.microsoft.com/office/drawing/2014/main" id="{5E820FC6-684F-2D36-EF49-0E17BB0469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0" y="249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4" name="Freeform 827">
                  <a:extLst>
                    <a:ext uri="{FF2B5EF4-FFF2-40B4-BE49-F238E27FC236}">
                      <a16:creationId xmlns:a16="http://schemas.microsoft.com/office/drawing/2014/main" id="{95B6796D-ED49-6211-D235-1D97CB783B5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2" y="249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5" name="Freeform 828">
                  <a:extLst>
                    <a:ext uri="{FF2B5EF4-FFF2-40B4-BE49-F238E27FC236}">
                      <a16:creationId xmlns:a16="http://schemas.microsoft.com/office/drawing/2014/main" id="{EBBB9327-9740-3850-7FE6-02F161E279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3" y="249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6" name="Freeform 829">
                  <a:extLst>
                    <a:ext uri="{FF2B5EF4-FFF2-40B4-BE49-F238E27FC236}">
                      <a16:creationId xmlns:a16="http://schemas.microsoft.com/office/drawing/2014/main" id="{276DABB9-E9F6-4DA0-9F52-693032DCF3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49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7" name="Freeform 830">
                  <a:extLst>
                    <a:ext uri="{FF2B5EF4-FFF2-40B4-BE49-F238E27FC236}">
                      <a16:creationId xmlns:a16="http://schemas.microsoft.com/office/drawing/2014/main" id="{01323F6D-10F8-2664-AFDD-6B31080C5C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5" y="249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8" name="Freeform 831">
                  <a:extLst>
                    <a:ext uri="{FF2B5EF4-FFF2-40B4-BE49-F238E27FC236}">
                      <a16:creationId xmlns:a16="http://schemas.microsoft.com/office/drawing/2014/main" id="{F0292CA7-79DD-89D4-30EF-DCC62644DB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49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89" name="Freeform 832">
                  <a:extLst>
                    <a:ext uri="{FF2B5EF4-FFF2-40B4-BE49-F238E27FC236}">
                      <a16:creationId xmlns:a16="http://schemas.microsoft.com/office/drawing/2014/main" id="{7004C390-BEDA-EB10-141B-94DBF350B2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9" y="254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0" name="Freeform 833">
                  <a:extLst>
                    <a:ext uri="{FF2B5EF4-FFF2-40B4-BE49-F238E27FC236}">
                      <a16:creationId xmlns:a16="http://schemas.microsoft.com/office/drawing/2014/main" id="{4E228275-22B6-BAC0-864F-B8C6D2BF7C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1" name="Freeform 834">
                  <a:extLst>
                    <a:ext uri="{FF2B5EF4-FFF2-40B4-BE49-F238E27FC236}">
                      <a16:creationId xmlns:a16="http://schemas.microsoft.com/office/drawing/2014/main" id="{36B38100-02A5-2DB3-975A-663639C426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4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2" name="Freeform 835">
                  <a:extLst>
                    <a:ext uri="{FF2B5EF4-FFF2-40B4-BE49-F238E27FC236}">
                      <a16:creationId xmlns:a16="http://schemas.microsoft.com/office/drawing/2014/main" id="{3C7F4C07-FE5C-E6BE-3E44-8E43263CE1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4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3" name="Freeform 836">
                  <a:extLst>
                    <a:ext uri="{FF2B5EF4-FFF2-40B4-BE49-F238E27FC236}">
                      <a16:creationId xmlns:a16="http://schemas.microsoft.com/office/drawing/2014/main" id="{4E3F1E6E-78BE-1B00-0E72-00FEFB93EA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4" y="254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4" name="Freeform 837">
                  <a:extLst>
                    <a:ext uri="{FF2B5EF4-FFF2-40B4-BE49-F238E27FC236}">
                      <a16:creationId xmlns:a16="http://schemas.microsoft.com/office/drawing/2014/main" id="{1C4D8AF2-436F-3122-7D5E-74D1C3AAEB9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4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5" name="Freeform 838">
                  <a:extLst>
                    <a:ext uri="{FF2B5EF4-FFF2-40B4-BE49-F238E27FC236}">
                      <a16:creationId xmlns:a16="http://schemas.microsoft.com/office/drawing/2014/main" id="{0467BF4C-00E1-B983-622B-75F298B8DE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6" y="254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6" name="Freeform 839">
                  <a:extLst>
                    <a:ext uri="{FF2B5EF4-FFF2-40B4-BE49-F238E27FC236}">
                      <a16:creationId xmlns:a16="http://schemas.microsoft.com/office/drawing/2014/main" id="{0F9B8CFF-F0C4-5313-150A-660E8EE621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9" y="254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7" name="Freeform 840">
                  <a:extLst>
                    <a:ext uri="{FF2B5EF4-FFF2-40B4-BE49-F238E27FC236}">
                      <a16:creationId xmlns:a16="http://schemas.microsoft.com/office/drawing/2014/main" id="{A0C114C0-97A4-5C10-AF17-50ACF518C4B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4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8" name="Freeform 841">
                  <a:extLst>
                    <a:ext uri="{FF2B5EF4-FFF2-40B4-BE49-F238E27FC236}">
                      <a16:creationId xmlns:a16="http://schemas.microsoft.com/office/drawing/2014/main" id="{4EBCF620-66AB-EABC-071B-6DF057E317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4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599" name="Freeform 842">
                  <a:extLst>
                    <a:ext uri="{FF2B5EF4-FFF2-40B4-BE49-F238E27FC236}">
                      <a16:creationId xmlns:a16="http://schemas.microsoft.com/office/drawing/2014/main" id="{72159BA7-453B-5388-5A19-D65BB66337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4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0" name="Freeform 843">
                  <a:extLst>
                    <a:ext uri="{FF2B5EF4-FFF2-40B4-BE49-F238E27FC236}">
                      <a16:creationId xmlns:a16="http://schemas.microsoft.com/office/drawing/2014/main" id="{AE9F9919-A636-D922-E62A-373DF3B9D8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8" y="254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1" name="Freeform 844">
                  <a:extLst>
                    <a:ext uri="{FF2B5EF4-FFF2-40B4-BE49-F238E27FC236}">
                      <a16:creationId xmlns:a16="http://schemas.microsoft.com/office/drawing/2014/main" id="{CD343AAF-B404-435F-6CF1-F4524B2EED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89" y="253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2" name="Freeform 845">
                  <a:extLst>
                    <a:ext uri="{FF2B5EF4-FFF2-40B4-BE49-F238E27FC236}">
                      <a16:creationId xmlns:a16="http://schemas.microsoft.com/office/drawing/2014/main" id="{000B18D3-CD27-820F-5D9A-8E2CF54E6A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4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3" name="Freeform 846">
                  <a:extLst>
                    <a:ext uri="{FF2B5EF4-FFF2-40B4-BE49-F238E27FC236}">
                      <a16:creationId xmlns:a16="http://schemas.microsoft.com/office/drawing/2014/main" id="{5461DDCF-457F-E1FF-D9D9-D214F4008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1" y="253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4" name="Freeform 847">
                  <a:extLst>
                    <a:ext uri="{FF2B5EF4-FFF2-40B4-BE49-F238E27FC236}">
                      <a16:creationId xmlns:a16="http://schemas.microsoft.com/office/drawing/2014/main" id="{3FF119B5-B5BA-4534-4021-1FFDD340F8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3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5" name="Freeform 848">
                  <a:extLst>
                    <a:ext uri="{FF2B5EF4-FFF2-40B4-BE49-F238E27FC236}">
                      <a16:creationId xmlns:a16="http://schemas.microsoft.com/office/drawing/2014/main" id="{1B9292C1-CC83-3BB6-CF92-041DC8BCEC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8" y="254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6" name="Freeform 849">
                  <a:extLst>
                    <a:ext uri="{FF2B5EF4-FFF2-40B4-BE49-F238E27FC236}">
                      <a16:creationId xmlns:a16="http://schemas.microsoft.com/office/drawing/2014/main" id="{D31CE5DA-4725-8CE7-60B4-C7BED891A8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4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7" name="Freeform 850">
                  <a:extLst>
                    <a:ext uri="{FF2B5EF4-FFF2-40B4-BE49-F238E27FC236}">
                      <a16:creationId xmlns:a16="http://schemas.microsoft.com/office/drawing/2014/main" id="{F5A3B031-13AE-FEAE-91D7-BE4E92F076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3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8" name="Freeform 851">
                  <a:extLst>
                    <a:ext uri="{FF2B5EF4-FFF2-40B4-BE49-F238E27FC236}">
                      <a16:creationId xmlns:a16="http://schemas.microsoft.com/office/drawing/2014/main" id="{BADC2186-27CE-08E7-1765-C22EC17F30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4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09" name="Freeform 852">
                  <a:extLst>
                    <a:ext uri="{FF2B5EF4-FFF2-40B4-BE49-F238E27FC236}">
                      <a16:creationId xmlns:a16="http://schemas.microsoft.com/office/drawing/2014/main" id="{C01FCAC4-30DC-7489-C8EF-D7160F1E93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3" y="253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0" name="Freeform 853">
                  <a:extLst>
                    <a:ext uri="{FF2B5EF4-FFF2-40B4-BE49-F238E27FC236}">
                      <a16:creationId xmlns:a16="http://schemas.microsoft.com/office/drawing/2014/main" id="{7309E583-3593-EE07-17B5-97B871BD47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3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1" name="Freeform 854">
                  <a:extLst>
                    <a:ext uri="{FF2B5EF4-FFF2-40B4-BE49-F238E27FC236}">
                      <a16:creationId xmlns:a16="http://schemas.microsoft.com/office/drawing/2014/main" id="{BDA0DC48-B61B-DAC8-177C-316B484810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5" y="253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2" name="Freeform 855">
                  <a:extLst>
                    <a:ext uri="{FF2B5EF4-FFF2-40B4-BE49-F238E27FC236}">
                      <a16:creationId xmlns:a16="http://schemas.microsoft.com/office/drawing/2014/main" id="{CC6879F3-06E7-EF5D-E815-E664167A6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8" y="253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3" name="Freeform 856">
                  <a:extLst>
                    <a:ext uri="{FF2B5EF4-FFF2-40B4-BE49-F238E27FC236}">
                      <a16:creationId xmlns:a16="http://schemas.microsoft.com/office/drawing/2014/main" id="{3A2CBFD6-EFC3-4F6F-36CF-534477DB7A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3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4" name="Freeform 857">
                  <a:extLst>
                    <a:ext uri="{FF2B5EF4-FFF2-40B4-BE49-F238E27FC236}">
                      <a16:creationId xmlns:a16="http://schemas.microsoft.com/office/drawing/2014/main" id="{AAC1A76F-5E8D-C1B8-DAA8-3959638A88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3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5" name="Freeform 858">
                  <a:extLst>
                    <a:ext uri="{FF2B5EF4-FFF2-40B4-BE49-F238E27FC236}">
                      <a16:creationId xmlns:a16="http://schemas.microsoft.com/office/drawing/2014/main" id="{7826B587-E5BE-89DD-198A-A43E1C8E73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3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6" name="Freeform 859">
                  <a:extLst>
                    <a:ext uri="{FF2B5EF4-FFF2-40B4-BE49-F238E27FC236}">
                      <a16:creationId xmlns:a16="http://schemas.microsoft.com/office/drawing/2014/main" id="{AA64CD9B-B633-D6D4-5CEF-D17CBA068C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53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7" name="Freeform 860">
                  <a:extLst>
                    <a:ext uri="{FF2B5EF4-FFF2-40B4-BE49-F238E27FC236}">
                      <a16:creationId xmlns:a16="http://schemas.microsoft.com/office/drawing/2014/main" id="{C10C1CD4-4BAF-D5E1-4659-A7F5F55411C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98" y="253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8" name="Freeform 861">
                  <a:extLst>
                    <a:ext uri="{FF2B5EF4-FFF2-40B4-BE49-F238E27FC236}">
                      <a16:creationId xmlns:a16="http://schemas.microsoft.com/office/drawing/2014/main" id="{3DB127AB-3914-FCDB-4D09-9D529F582D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3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19" name="Freeform 862">
                  <a:extLst>
                    <a:ext uri="{FF2B5EF4-FFF2-40B4-BE49-F238E27FC236}">
                      <a16:creationId xmlns:a16="http://schemas.microsoft.com/office/drawing/2014/main" id="{6684029A-550A-2C6A-0642-F49856D529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0" y="253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0" name="Freeform 863">
                  <a:extLst>
                    <a:ext uri="{FF2B5EF4-FFF2-40B4-BE49-F238E27FC236}">
                      <a16:creationId xmlns:a16="http://schemas.microsoft.com/office/drawing/2014/main" id="{4200AC81-D0FB-613C-72BD-49024000F3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3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1" name="Freeform 864">
                  <a:extLst>
                    <a:ext uri="{FF2B5EF4-FFF2-40B4-BE49-F238E27FC236}">
                      <a16:creationId xmlns:a16="http://schemas.microsoft.com/office/drawing/2014/main" id="{5866C425-FCEF-E13E-6546-CA89EF7FF5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53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2" name="Freeform 865">
                  <a:extLst>
                    <a:ext uri="{FF2B5EF4-FFF2-40B4-BE49-F238E27FC236}">
                      <a16:creationId xmlns:a16="http://schemas.microsoft.com/office/drawing/2014/main" id="{F01FC632-785D-DD20-A1C6-651CB01E93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3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3" name="Freeform 866">
                  <a:extLst>
                    <a:ext uri="{FF2B5EF4-FFF2-40B4-BE49-F238E27FC236}">
                      <a16:creationId xmlns:a16="http://schemas.microsoft.com/office/drawing/2014/main" id="{0B68C88F-ECC8-94D6-7F3C-F31E02A2BD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3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4" name="Freeform 867">
                  <a:extLst>
                    <a:ext uri="{FF2B5EF4-FFF2-40B4-BE49-F238E27FC236}">
                      <a16:creationId xmlns:a16="http://schemas.microsoft.com/office/drawing/2014/main" id="{672EE312-827C-0F02-F104-A435B98135F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3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5" name="Freeform 868">
                  <a:extLst>
                    <a:ext uri="{FF2B5EF4-FFF2-40B4-BE49-F238E27FC236}">
                      <a16:creationId xmlns:a16="http://schemas.microsoft.com/office/drawing/2014/main" id="{B6BBECDB-CCCD-E0EF-DBAC-1D10418A9A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2" y="253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6" name="Freeform 869">
                  <a:extLst>
                    <a:ext uri="{FF2B5EF4-FFF2-40B4-BE49-F238E27FC236}">
                      <a16:creationId xmlns:a16="http://schemas.microsoft.com/office/drawing/2014/main" id="{63181BCC-0B32-3FC2-CE08-B49EA296C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3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7" name="Freeform 870">
                  <a:extLst>
                    <a:ext uri="{FF2B5EF4-FFF2-40B4-BE49-F238E27FC236}">
                      <a16:creationId xmlns:a16="http://schemas.microsoft.com/office/drawing/2014/main" id="{25D6D6F5-3FE3-92AD-F44F-3F474EB7EC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4" y="253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8" name="Freeform 871">
                  <a:extLst>
                    <a:ext uri="{FF2B5EF4-FFF2-40B4-BE49-F238E27FC236}">
                      <a16:creationId xmlns:a16="http://schemas.microsoft.com/office/drawing/2014/main" id="{8E598EB3-3EBA-F9F7-BE37-999EDA3AB9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5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29" name="Freeform 872">
                  <a:extLst>
                    <a:ext uri="{FF2B5EF4-FFF2-40B4-BE49-F238E27FC236}">
                      <a16:creationId xmlns:a16="http://schemas.microsoft.com/office/drawing/2014/main" id="{978A84C1-8782-97FD-7E17-11CCEAB561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3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0" name="Freeform 873">
                  <a:extLst>
                    <a:ext uri="{FF2B5EF4-FFF2-40B4-BE49-F238E27FC236}">
                      <a16:creationId xmlns:a16="http://schemas.microsoft.com/office/drawing/2014/main" id="{7A85ACAC-8009-54B8-9572-D38291F67B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3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1" name="Freeform 874">
                  <a:extLst>
                    <a:ext uri="{FF2B5EF4-FFF2-40B4-BE49-F238E27FC236}">
                      <a16:creationId xmlns:a16="http://schemas.microsoft.com/office/drawing/2014/main" id="{D7252AB1-7AD9-F487-3B34-5DE65C59EA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3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2" name="Freeform 875">
                  <a:extLst>
                    <a:ext uri="{FF2B5EF4-FFF2-40B4-BE49-F238E27FC236}">
                      <a16:creationId xmlns:a16="http://schemas.microsoft.com/office/drawing/2014/main" id="{655152AB-6319-E8C0-F668-F7341A7D44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53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3" name="Freeform 876">
                  <a:extLst>
                    <a:ext uri="{FF2B5EF4-FFF2-40B4-BE49-F238E27FC236}">
                      <a16:creationId xmlns:a16="http://schemas.microsoft.com/office/drawing/2014/main" id="{34B69CAA-E72E-514C-9670-616374CDAA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52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4" name="Freeform 877">
                  <a:extLst>
                    <a:ext uri="{FF2B5EF4-FFF2-40B4-BE49-F238E27FC236}">
                      <a16:creationId xmlns:a16="http://schemas.microsoft.com/office/drawing/2014/main" id="{44384DDE-BB4A-F58F-3B4C-41B3212616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3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5" name="Freeform 878">
                  <a:extLst>
                    <a:ext uri="{FF2B5EF4-FFF2-40B4-BE49-F238E27FC236}">
                      <a16:creationId xmlns:a16="http://schemas.microsoft.com/office/drawing/2014/main" id="{DB8026FF-B98B-1C75-7FA4-1E0CD9B5A6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52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6" name="Freeform 879">
                  <a:extLst>
                    <a:ext uri="{FF2B5EF4-FFF2-40B4-BE49-F238E27FC236}">
                      <a16:creationId xmlns:a16="http://schemas.microsoft.com/office/drawing/2014/main" id="{CF6AB37F-CBD4-3B44-B8EF-0DB229D9A5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2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7" name="Freeform 880">
                  <a:extLst>
                    <a:ext uri="{FF2B5EF4-FFF2-40B4-BE49-F238E27FC236}">
                      <a16:creationId xmlns:a16="http://schemas.microsoft.com/office/drawing/2014/main" id="{25EDF5F3-90B9-C46A-51F9-8F1C5E67DA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52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8" name="Freeform 881">
                  <a:extLst>
                    <a:ext uri="{FF2B5EF4-FFF2-40B4-BE49-F238E27FC236}">
                      <a16:creationId xmlns:a16="http://schemas.microsoft.com/office/drawing/2014/main" id="{288461A7-EFAE-D3E0-709F-F31381D7B9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3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39" name="Freeform 882">
                  <a:extLst>
                    <a:ext uri="{FF2B5EF4-FFF2-40B4-BE49-F238E27FC236}">
                      <a16:creationId xmlns:a16="http://schemas.microsoft.com/office/drawing/2014/main" id="{4ACE7479-D3F6-4221-716C-5CBB5694AD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2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0" name="Freeform 883">
                  <a:extLst>
                    <a:ext uri="{FF2B5EF4-FFF2-40B4-BE49-F238E27FC236}">
                      <a16:creationId xmlns:a16="http://schemas.microsoft.com/office/drawing/2014/main" id="{10353A6C-83E0-80B7-5924-612DF23509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2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1" name="Freeform 884">
                  <a:extLst>
                    <a:ext uri="{FF2B5EF4-FFF2-40B4-BE49-F238E27FC236}">
                      <a16:creationId xmlns:a16="http://schemas.microsoft.com/office/drawing/2014/main" id="{29803FFE-7E26-2766-79F4-32FC7B06B6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1" y="252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2" name="Freeform 885">
                  <a:extLst>
                    <a:ext uri="{FF2B5EF4-FFF2-40B4-BE49-F238E27FC236}">
                      <a16:creationId xmlns:a16="http://schemas.microsoft.com/office/drawing/2014/main" id="{67F850CB-BF07-28FE-3F09-951BD60006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2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3" name="Freeform 886">
                  <a:extLst>
                    <a:ext uri="{FF2B5EF4-FFF2-40B4-BE49-F238E27FC236}">
                      <a16:creationId xmlns:a16="http://schemas.microsoft.com/office/drawing/2014/main" id="{2293255C-B365-6C84-304D-5A949EB439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3" y="252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4" name="Freeform 887">
                  <a:extLst>
                    <a:ext uri="{FF2B5EF4-FFF2-40B4-BE49-F238E27FC236}">
                      <a16:creationId xmlns:a16="http://schemas.microsoft.com/office/drawing/2014/main" id="{5BCB3E1A-AF12-E005-9EEF-C5A94D6022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52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5" name="Freeform 888">
                  <a:extLst>
                    <a:ext uri="{FF2B5EF4-FFF2-40B4-BE49-F238E27FC236}">
                      <a16:creationId xmlns:a16="http://schemas.microsoft.com/office/drawing/2014/main" id="{7CD6FADD-054E-F79D-0D98-C34533F829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2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6" name="Freeform 889">
                  <a:extLst>
                    <a:ext uri="{FF2B5EF4-FFF2-40B4-BE49-F238E27FC236}">
                      <a16:creationId xmlns:a16="http://schemas.microsoft.com/office/drawing/2014/main" id="{D6789031-728F-3CC8-7DA2-F5E975987F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2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7" name="Freeform 890">
                  <a:extLst>
                    <a:ext uri="{FF2B5EF4-FFF2-40B4-BE49-F238E27FC236}">
                      <a16:creationId xmlns:a16="http://schemas.microsoft.com/office/drawing/2014/main" id="{31835D40-EE4D-6636-8F4C-E929A33CC9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2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8" name="Freeform 891">
                  <a:extLst>
                    <a:ext uri="{FF2B5EF4-FFF2-40B4-BE49-F238E27FC236}">
                      <a16:creationId xmlns:a16="http://schemas.microsoft.com/office/drawing/2014/main" id="{D408CF1C-BFFF-EF9F-A9BD-48EA22FA13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52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49" name="Freeform 892">
                  <a:extLst>
                    <a:ext uri="{FF2B5EF4-FFF2-40B4-BE49-F238E27FC236}">
                      <a16:creationId xmlns:a16="http://schemas.microsoft.com/office/drawing/2014/main" id="{9B542A90-E36C-45F1-C3DB-85D88A06E0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52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0" name="Freeform 893">
                  <a:extLst>
                    <a:ext uri="{FF2B5EF4-FFF2-40B4-BE49-F238E27FC236}">
                      <a16:creationId xmlns:a16="http://schemas.microsoft.com/office/drawing/2014/main" id="{B704DE16-4B19-8027-4BB0-21E3057032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2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1" name="Freeform 894">
                  <a:extLst>
                    <a:ext uri="{FF2B5EF4-FFF2-40B4-BE49-F238E27FC236}">
                      <a16:creationId xmlns:a16="http://schemas.microsoft.com/office/drawing/2014/main" id="{33DC2142-8149-8DED-32FE-B4BE6414D7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52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2" name="Freeform 895">
                  <a:extLst>
                    <a:ext uri="{FF2B5EF4-FFF2-40B4-BE49-F238E27FC236}">
                      <a16:creationId xmlns:a16="http://schemas.microsoft.com/office/drawing/2014/main" id="{73CC479D-E127-4827-9FB5-9B32FC8C4F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2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3" name="Freeform 896">
                  <a:extLst>
                    <a:ext uri="{FF2B5EF4-FFF2-40B4-BE49-F238E27FC236}">
                      <a16:creationId xmlns:a16="http://schemas.microsoft.com/office/drawing/2014/main" id="{3FCFAB53-CD66-8383-AAA2-5F0D683752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52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4" name="Freeform 897">
                  <a:extLst>
                    <a:ext uri="{FF2B5EF4-FFF2-40B4-BE49-F238E27FC236}">
                      <a16:creationId xmlns:a16="http://schemas.microsoft.com/office/drawing/2014/main" id="{52090A43-633F-552B-4D72-77C4095C93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52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5" name="Freeform 898">
                  <a:extLst>
                    <a:ext uri="{FF2B5EF4-FFF2-40B4-BE49-F238E27FC236}">
                      <a16:creationId xmlns:a16="http://schemas.microsoft.com/office/drawing/2014/main" id="{3D0F202A-4890-97BB-EF15-A83B67FABE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52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6" name="Freeform 899">
                  <a:extLst>
                    <a:ext uri="{FF2B5EF4-FFF2-40B4-BE49-F238E27FC236}">
                      <a16:creationId xmlns:a16="http://schemas.microsoft.com/office/drawing/2014/main" id="{4C9EF368-4D28-91C4-D830-EE445A099F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52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7" name="Freeform 900">
                  <a:extLst>
                    <a:ext uri="{FF2B5EF4-FFF2-40B4-BE49-F238E27FC236}">
                      <a16:creationId xmlns:a16="http://schemas.microsoft.com/office/drawing/2014/main" id="{6FBFE7AD-8762-9F1F-A4B5-8134B33508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0" y="252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8" name="Freeform 901">
                  <a:extLst>
                    <a:ext uri="{FF2B5EF4-FFF2-40B4-BE49-F238E27FC236}">
                      <a16:creationId xmlns:a16="http://schemas.microsoft.com/office/drawing/2014/main" id="{BE3CD0ED-117B-6A0B-8064-491EE78683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2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59" name="Freeform 902">
                  <a:extLst>
                    <a:ext uri="{FF2B5EF4-FFF2-40B4-BE49-F238E27FC236}">
                      <a16:creationId xmlns:a16="http://schemas.microsoft.com/office/drawing/2014/main" id="{388F8D09-57C1-03E7-6904-1C577BE9D4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2" y="252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0" name="Freeform 903">
                  <a:extLst>
                    <a:ext uri="{FF2B5EF4-FFF2-40B4-BE49-F238E27FC236}">
                      <a16:creationId xmlns:a16="http://schemas.microsoft.com/office/drawing/2014/main" id="{18EF5FBB-476F-E9D7-669B-C14896BB54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52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1" name="Freeform 904">
                  <a:extLst>
                    <a:ext uri="{FF2B5EF4-FFF2-40B4-BE49-F238E27FC236}">
                      <a16:creationId xmlns:a16="http://schemas.microsoft.com/office/drawing/2014/main" id="{BAB238FF-EEA3-F897-98FA-9A6AB419DA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52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2" name="Freeform 905">
                  <a:extLst>
                    <a:ext uri="{FF2B5EF4-FFF2-40B4-BE49-F238E27FC236}">
                      <a16:creationId xmlns:a16="http://schemas.microsoft.com/office/drawing/2014/main" id="{12CF7ACF-3F69-169B-898C-CB8E0025D0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52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3" name="Freeform 906">
                  <a:extLst>
                    <a:ext uri="{FF2B5EF4-FFF2-40B4-BE49-F238E27FC236}">
                      <a16:creationId xmlns:a16="http://schemas.microsoft.com/office/drawing/2014/main" id="{F7FAE039-B2EC-3A9F-8D6B-8D0DC1364F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52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4" name="Freeform 907">
                  <a:extLst>
                    <a:ext uri="{FF2B5EF4-FFF2-40B4-BE49-F238E27FC236}">
                      <a16:creationId xmlns:a16="http://schemas.microsoft.com/office/drawing/2014/main" id="{D4BE012D-3FA6-1868-D5DA-42BF277C88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52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5" name="Freeform 908">
                  <a:extLst>
                    <a:ext uri="{FF2B5EF4-FFF2-40B4-BE49-F238E27FC236}">
                      <a16:creationId xmlns:a16="http://schemas.microsoft.com/office/drawing/2014/main" id="{BA4B0591-C143-1627-0206-E28F30272F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51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6" name="Freeform 909">
                  <a:extLst>
                    <a:ext uri="{FF2B5EF4-FFF2-40B4-BE49-F238E27FC236}">
                      <a16:creationId xmlns:a16="http://schemas.microsoft.com/office/drawing/2014/main" id="{99AF411F-EBB3-CEBD-2E0B-1E8A84E729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52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7" name="Freeform 910">
                  <a:extLst>
                    <a:ext uri="{FF2B5EF4-FFF2-40B4-BE49-F238E27FC236}">
                      <a16:creationId xmlns:a16="http://schemas.microsoft.com/office/drawing/2014/main" id="{D7E9B9F1-9A65-5664-127A-A32E493F10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51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8" name="Freeform 911">
                  <a:extLst>
                    <a:ext uri="{FF2B5EF4-FFF2-40B4-BE49-F238E27FC236}">
                      <a16:creationId xmlns:a16="http://schemas.microsoft.com/office/drawing/2014/main" id="{F872111B-76D9-ABB5-9DB6-6E6482F339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69" name="Freeform 912">
                  <a:extLst>
                    <a:ext uri="{FF2B5EF4-FFF2-40B4-BE49-F238E27FC236}">
                      <a16:creationId xmlns:a16="http://schemas.microsoft.com/office/drawing/2014/main" id="{B63F84DA-D59C-EC23-E84E-4DB59FEA36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51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0" name="Freeform 913">
                  <a:extLst>
                    <a:ext uri="{FF2B5EF4-FFF2-40B4-BE49-F238E27FC236}">
                      <a16:creationId xmlns:a16="http://schemas.microsoft.com/office/drawing/2014/main" id="{838B864F-BBAC-DF19-1FDA-0F402C7815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52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1" name="Freeform 914">
                  <a:extLst>
                    <a:ext uri="{FF2B5EF4-FFF2-40B4-BE49-F238E27FC236}">
                      <a16:creationId xmlns:a16="http://schemas.microsoft.com/office/drawing/2014/main" id="{A80285D0-E0CB-39A0-A0DE-266452CEE0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51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2" name="Freeform 915">
                  <a:extLst>
                    <a:ext uri="{FF2B5EF4-FFF2-40B4-BE49-F238E27FC236}">
                      <a16:creationId xmlns:a16="http://schemas.microsoft.com/office/drawing/2014/main" id="{4850A166-0CFF-4B0B-A401-F64D78EA0C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51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3" name="Freeform 916">
                  <a:extLst>
                    <a:ext uri="{FF2B5EF4-FFF2-40B4-BE49-F238E27FC236}">
                      <a16:creationId xmlns:a16="http://schemas.microsoft.com/office/drawing/2014/main" id="{E50A385E-2101-23BB-ACEE-1082C5E8CC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9" y="251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4" name="Freeform 917">
                  <a:extLst>
                    <a:ext uri="{FF2B5EF4-FFF2-40B4-BE49-F238E27FC236}">
                      <a16:creationId xmlns:a16="http://schemas.microsoft.com/office/drawing/2014/main" id="{C95F6FEB-AB92-A079-E177-EEDD559E7D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51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5" name="Freeform 918">
                  <a:extLst>
                    <a:ext uri="{FF2B5EF4-FFF2-40B4-BE49-F238E27FC236}">
                      <a16:creationId xmlns:a16="http://schemas.microsoft.com/office/drawing/2014/main" id="{8396FDC2-2E29-57C2-E1A7-AF8FA0C72F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1" y="251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6" name="Freeform 919">
                  <a:extLst>
                    <a:ext uri="{FF2B5EF4-FFF2-40B4-BE49-F238E27FC236}">
                      <a16:creationId xmlns:a16="http://schemas.microsoft.com/office/drawing/2014/main" id="{8001220C-58F6-086E-3844-D9E37C2FBEF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51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7" name="Freeform 920">
                  <a:extLst>
                    <a:ext uri="{FF2B5EF4-FFF2-40B4-BE49-F238E27FC236}">
                      <a16:creationId xmlns:a16="http://schemas.microsoft.com/office/drawing/2014/main" id="{1C7CC69F-246A-770D-9AF3-8CA3076050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51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8" name="Freeform 921">
                  <a:extLst>
                    <a:ext uri="{FF2B5EF4-FFF2-40B4-BE49-F238E27FC236}">
                      <a16:creationId xmlns:a16="http://schemas.microsoft.com/office/drawing/2014/main" id="{860A9FF8-07C6-6184-013C-32D5AD5BCB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0" y="251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79" name="Freeform 922">
                  <a:extLst>
                    <a:ext uri="{FF2B5EF4-FFF2-40B4-BE49-F238E27FC236}">
                      <a16:creationId xmlns:a16="http://schemas.microsoft.com/office/drawing/2014/main" id="{143E2A91-3E63-7CD6-BDF3-AE76CBC73C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0" y="251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0" name="Freeform 923">
                  <a:extLst>
                    <a:ext uri="{FF2B5EF4-FFF2-40B4-BE49-F238E27FC236}">
                      <a16:creationId xmlns:a16="http://schemas.microsoft.com/office/drawing/2014/main" id="{954A35D9-9B99-524C-C839-F871FB16F7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51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1" name="Freeform 924">
                  <a:extLst>
                    <a:ext uri="{FF2B5EF4-FFF2-40B4-BE49-F238E27FC236}">
                      <a16:creationId xmlns:a16="http://schemas.microsoft.com/office/drawing/2014/main" id="{3460EE2E-A231-9C10-5F70-23F13DBED1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51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2" name="Freeform 925">
                  <a:extLst>
                    <a:ext uri="{FF2B5EF4-FFF2-40B4-BE49-F238E27FC236}">
                      <a16:creationId xmlns:a16="http://schemas.microsoft.com/office/drawing/2014/main" id="{396C014D-6461-8307-46BA-A8D44751D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51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683" name="Freeform 926">
                  <a:extLst>
                    <a:ext uri="{FF2B5EF4-FFF2-40B4-BE49-F238E27FC236}">
                      <a16:creationId xmlns:a16="http://schemas.microsoft.com/office/drawing/2014/main" id="{AA181179-E458-7B84-FDDD-965D275B9D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51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grpSp>
            <p:nvGrpSpPr>
              <p:cNvPr id="32" name="Group 927">
                <a:extLst>
                  <a:ext uri="{FF2B5EF4-FFF2-40B4-BE49-F238E27FC236}">
                    <a16:creationId xmlns:a16="http://schemas.microsoft.com/office/drawing/2014/main" id="{F097250A-B3AE-98D5-D3B3-B104797D16E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03" y="2431"/>
                <a:ext cx="67" cy="86"/>
                <a:chOff x="4903" y="2431"/>
                <a:chExt cx="67" cy="86"/>
              </a:xfrm>
            </p:grpSpPr>
            <p:sp>
              <p:nvSpPr>
                <p:cNvPr id="284" name="Freeform 928">
                  <a:extLst>
                    <a:ext uri="{FF2B5EF4-FFF2-40B4-BE49-F238E27FC236}">
                      <a16:creationId xmlns:a16="http://schemas.microsoft.com/office/drawing/2014/main" id="{D1B70819-3336-66DD-4D10-5DB6FFC5EA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5" name="Freeform 929">
                  <a:extLst>
                    <a:ext uri="{FF2B5EF4-FFF2-40B4-BE49-F238E27FC236}">
                      <a16:creationId xmlns:a16="http://schemas.microsoft.com/office/drawing/2014/main" id="{0578C966-9715-8FC2-4C8F-8E493BB05B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51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6" name="Freeform 930">
                  <a:extLst>
                    <a:ext uri="{FF2B5EF4-FFF2-40B4-BE49-F238E27FC236}">
                      <a16:creationId xmlns:a16="http://schemas.microsoft.com/office/drawing/2014/main" id="{6C200904-E28C-76FB-4485-21F6CC48EB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5" y="251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7" name="Freeform 931">
                  <a:extLst>
                    <a:ext uri="{FF2B5EF4-FFF2-40B4-BE49-F238E27FC236}">
                      <a16:creationId xmlns:a16="http://schemas.microsoft.com/office/drawing/2014/main" id="{DA2CC789-328D-BA8E-D9DA-6BCE6989DB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5" y="251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8" name="Freeform 932">
                  <a:extLst>
                    <a:ext uri="{FF2B5EF4-FFF2-40B4-BE49-F238E27FC236}">
                      <a16:creationId xmlns:a16="http://schemas.microsoft.com/office/drawing/2014/main" id="{04BC7870-7C0B-F233-97B1-C119741312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7" y="251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9" name="Freeform 933">
                  <a:extLst>
                    <a:ext uri="{FF2B5EF4-FFF2-40B4-BE49-F238E27FC236}">
                      <a16:creationId xmlns:a16="http://schemas.microsoft.com/office/drawing/2014/main" id="{57BADAEE-DD55-30F6-302C-BDAB5DE6B2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8" y="251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0" name="Freeform 934">
                  <a:extLst>
                    <a:ext uri="{FF2B5EF4-FFF2-40B4-BE49-F238E27FC236}">
                      <a16:creationId xmlns:a16="http://schemas.microsoft.com/office/drawing/2014/main" id="{847C90F3-C8C0-6D81-30C4-A5D2E228B1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0" y="251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1" name="Freeform 935">
                  <a:extLst>
                    <a:ext uri="{FF2B5EF4-FFF2-40B4-BE49-F238E27FC236}">
                      <a16:creationId xmlns:a16="http://schemas.microsoft.com/office/drawing/2014/main" id="{33D2BC7A-5929-F821-F2AF-4A5FD5DCF2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0" y="251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2" name="Freeform 936">
                  <a:extLst>
                    <a:ext uri="{FF2B5EF4-FFF2-40B4-BE49-F238E27FC236}">
                      <a16:creationId xmlns:a16="http://schemas.microsoft.com/office/drawing/2014/main" id="{3F733A91-EE22-73AA-FCE9-72058552E3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51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3" name="Freeform 937">
                  <a:extLst>
                    <a:ext uri="{FF2B5EF4-FFF2-40B4-BE49-F238E27FC236}">
                      <a16:creationId xmlns:a16="http://schemas.microsoft.com/office/drawing/2014/main" id="{DB671138-B5BC-4AC6-198D-87D9C8DBD8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7" y="251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4" name="Freeform 938">
                  <a:extLst>
                    <a:ext uri="{FF2B5EF4-FFF2-40B4-BE49-F238E27FC236}">
                      <a16:creationId xmlns:a16="http://schemas.microsoft.com/office/drawing/2014/main" id="{7A51FE6D-C67F-73E9-BB56-16A60E00F51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" y="251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5" name="Freeform 939">
                  <a:extLst>
                    <a:ext uri="{FF2B5EF4-FFF2-40B4-BE49-F238E27FC236}">
                      <a16:creationId xmlns:a16="http://schemas.microsoft.com/office/drawing/2014/main" id="{FE89A270-E5FA-7D6F-F084-54E980B495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" y="251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6" name="Freeform 940">
                  <a:extLst>
                    <a:ext uri="{FF2B5EF4-FFF2-40B4-BE49-F238E27FC236}">
                      <a16:creationId xmlns:a16="http://schemas.microsoft.com/office/drawing/2014/main" id="{73DDD0E3-158B-EEBC-D80C-F8D3805A6D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51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7" name="Freeform 941">
                  <a:extLst>
                    <a:ext uri="{FF2B5EF4-FFF2-40B4-BE49-F238E27FC236}">
                      <a16:creationId xmlns:a16="http://schemas.microsoft.com/office/drawing/2014/main" id="{684938E1-87EC-7476-8563-6F511E4826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50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8" name="Freeform 942">
                  <a:extLst>
                    <a:ext uri="{FF2B5EF4-FFF2-40B4-BE49-F238E27FC236}">
                      <a16:creationId xmlns:a16="http://schemas.microsoft.com/office/drawing/2014/main" id="{4FAF98A2-6DD9-3E12-59A3-08B757B6EA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5" y="251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99" name="Freeform 943">
                  <a:extLst>
                    <a:ext uri="{FF2B5EF4-FFF2-40B4-BE49-F238E27FC236}">
                      <a16:creationId xmlns:a16="http://schemas.microsoft.com/office/drawing/2014/main" id="{031F88B8-F88D-E76F-CC5D-81BF9497186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5" y="250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0" name="Freeform 944">
                  <a:extLst>
                    <a:ext uri="{FF2B5EF4-FFF2-40B4-BE49-F238E27FC236}">
                      <a16:creationId xmlns:a16="http://schemas.microsoft.com/office/drawing/2014/main" id="{D88293F0-0BF6-A16D-35A3-0B2FA0F683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7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1" name="Freeform 945">
                  <a:extLst>
                    <a:ext uri="{FF2B5EF4-FFF2-40B4-BE49-F238E27FC236}">
                      <a16:creationId xmlns:a16="http://schemas.microsoft.com/office/drawing/2014/main" id="{8E85EAE6-064A-3007-1682-1F5F5FBF4B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50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2" name="Freeform 946">
                  <a:extLst>
                    <a:ext uri="{FF2B5EF4-FFF2-40B4-BE49-F238E27FC236}">
                      <a16:creationId xmlns:a16="http://schemas.microsoft.com/office/drawing/2014/main" id="{632EAA44-40F7-CBFD-2FF2-C85F074426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" y="251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3" name="Freeform 947">
                  <a:extLst>
                    <a:ext uri="{FF2B5EF4-FFF2-40B4-BE49-F238E27FC236}">
                      <a16:creationId xmlns:a16="http://schemas.microsoft.com/office/drawing/2014/main" id="{29C710BC-B5CA-8B31-7D18-7BB5B1AC85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" y="250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4" name="Freeform 948">
                  <a:extLst>
                    <a:ext uri="{FF2B5EF4-FFF2-40B4-BE49-F238E27FC236}">
                      <a16:creationId xmlns:a16="http://schemas.microsoft.com/office/drawing/2014/main" id="{1253B97A-30E9-B2B4-EE3E-EA89C70D94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6" y="250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5" name="Freeform 949">
                  <a:extLst>
                    <a:ext uri="{FF2B5EF4-FFF2-40B4-BE49-F238E27FC236}">
                      <a16:creationId xmlns:a16="http://schemas.microsoft.com/office/drawing/2014/main" id="{99374620-5B6D-CB44-5245-2E9B19F527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7" y="250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6" name="Freeform 950">
                  <a:extLst>
                    <a:ext uri="{FF2B5EF4-FFF2-40B4-BE49-F238E27FC236}">
                      <a16:creationId xmlns:a16="http://schemas.microsoft.com/office/drawing/2014/main" id="{C65E8271-BEEB-B2BD-9246-9EF685370B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" y="250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7" name="Freeform 951">
                  <a:extLst>
                    <a:ext uri="{FF2B5EF4-FFF2-40B4-BE49-F238E27FC236}">
                      <a16:creationId xmlns:a16="http://schemas.microsoft.com/office/drawing/2014/main" id="{F7D5A4E1-8978-C05C-0F52-E7A31572A7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" y="250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8" name="Freeform 952">
                  <a:extLst>
                    <a:ext uri="{FF2B5EF4-FFF2-40B4-BE49-F238E27FC236}">
                      <a16:creationId xmlns:a16="http://schemas.microsoft.com/office/drawing/2014/main" id="{6AB805B5-8A70-0735-A5B8-1B712D6910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09" name="Freeform 953">
                  <a:extLst>
                    <a:ext uri="{FF2B5EF4-FFF2-40B4-BE49-F238E27FC236}">
                      <a16:creationId xmlns:a16="http://schemas.microsoft.com/office/drawing/2014/main" id="{14ED6766-EEE4-606E-8FFA-AE217149E1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6" y="250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0" name="Freeform 954">
                  <a:extLst>
                    <a:ext uri="{FF2B5EF4-FFF2-40B4-BE49-F238E27FC236}">
                      <a16:creationId xmlns:a16="http://schemas.microsoft.com/office/drawing/2014/main" id="{D5823834-2B7C-3912-AA34-23E739BF996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8" y="250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1" name="Freeform 955">
                  <a:extLst>
                    <a:ext uri="{FF2B5EF4-FFF2-40B4-BE49-F238E27FC236}">
                      <a16:creationId xmlns:a16="http://schemas.microsoft.com/office/drawing/2014/main" id="{751FC15B-E033-0E7B-8536-4A7F70FA54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8" y="250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2" name="Freeform 956">
                  <a:extLst>
                    <a:ext uri="{FF2B5EF4-FFF2-40B4-BE49-F238E27FC236}">
                      <a16:creationId xmlns:a16="http://schemas.microsoft.com/office/drawing/2014/main" id="{059670D3-A6F8-7235-E3AA-38F6B9BC75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50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3" name="Freeform 957">
                  <a:extLst>
                    <a:ext uri="{FF2B5EF4-FFF2-40B4-BE49-F238E27FC236}">
                      <a16:creationId xmlns:a16="http://schemas.microsoft.com/office/drawing/2014/main" id="{A94FEB37-5F60-0343-49CE-B299E6088A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50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4" name="Freeform 958">
                  <a:extLst>
                    <a:ext uri="{FF2B5EF4-FFF2-40B4-BE49-F238E27FC236}">
                      <a16:creationId xmlns:a16="http://schemas.microsoft.com/office/drawing/2014/main" id="{07C371EF-48BA-C0B2-441B-A9A08E8D0B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" y="250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5" name="Freeform 959">
                  <a:extLst>
                    <a:ext uri="{FF2B5EF4-FFF2-40B4-BE49-F238E27FC236}">
                      <a16:creationId xmlns:a16="http://schemas.microsoft.com/office/drawing/2014/main" id="{8B734E45-3564-E8ED-625C-4EF4FD080D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" y="250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6" name="Freeform 960">
                  <a:extLst>
                    <a:ext uri="{FF2B5EF4-FFF2-40B4-BE49-F238E27FC236}">
                      <a16:creationId xmlns:a16="http://schemas.microsoft.com/office/drawing/2014/main" id="{3146D087-032B-939B-C4B0-F02BDF7625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6" y="250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7" name="Freeform 961">
                  <a:extLst>
                    <a:ext uri="{FF2B5EF4-FFF2-40B4-BE49-F238E27FC236}">
                      <a16:creationId xmlns:a16="http://schemas.microsoft.com/office/drawing/2014/main" id="{9461556D-2472-104B-3603-EB2975636C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46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8" name="Freeform 962">
                  <a:extLst>
                    <a:ext uri="{FF2B5EF4-FFF2-40B4-BE49-F238E27FC236}">
                      <a16:creationId xmlns:a16="http://schemas.microsoft.com/office/drawing/2014/main" id="{9C5C0AF1-BC4B-C74C-766D-90738BEB5D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0" y="246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19" name="Freeform 963">
                  <a:extLst>
                    <a:ext uri="{FF2B5EF4-FFF2-40B4-BE49-F238E27FC236}">
                      <a16:creationId xmlns:a16="http://schemas.microsoft.com/office/drawing/2014/main" id="{CAE2E53A-9265-098D-0E26-F6072AB242D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0" y="246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0" name="Freeform 964">
                  <a:extLst>
                    <a:ext uri="{FF2B5EF4-FFF2-40B4-BE49-F238E27FC236}">
                      <a16:creationId xmlns:a16="http://schemas.microsoft.com/office/drawing/2014/main" id="{55717D22-3212-DAEE-18EB-C0BDB59BF4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2" y="246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1" name="Freeform 965">
                  <a:extLst>
                    <a:ext uri="{FF2B5EF4-FFF2-40B4-BE49-F238E27FC236}">
                      <a16:creationId xmlns:a16="http://schemas.microsoft.com/office/drawing/2014/main" id="{6DF13D9D-9729-B7C1-27B5-CC0C7E4BE1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3" y="246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2" name="Freeform 966">
                  <a:extLst>
                    <a:ext uri="{FF2B5EF4-FFF2-40B4-BE49-F238E27FC236}">
                      <a16:creationId xmlns:a16="http://schemas.microsoft.com/office/drawing/2014/main" id="{4D7EA75B-709A-640A-81BE-B1581E8D58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5" y="246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3" name="Freeform 967">
                  <a:extLst>
                    <a:ext uri="{FF2B5EF4-FFF2-40B4-BE49-F238E27FC236}">
                      <a16:creationId xmlns:a16="http://schemas.microsoft.com/office/drawing/2014/main" id="{9CFEA479-926C-ED4F-26E7-3E3B0E54B1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5" y="246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4" name="Freeform 968">
                  <a:extLst>
                    <a:ext uri="{FF2B5EF4-FFF2-40B4-BE49-F238E27FC236}">
                      <a16:creationId xmlns:a16="http://schemas.microsoft.com/office/drawing/2014/main" id="{34232909-84CA-06D7-BF0B-F51963C4E8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5" name="Freeform 969">
                  <a:extLst>
                    <a:ext uri="{FF2B5EF4-FFF2-40B4-BE49-F238E27FC236}">
                      <a16:creationId xmlns:a16="http://schemas.microsoft.com/office/drawing/2014/main" id="{7438F6AD-028F-9958-F731-C7E002B1A5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2" y="246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6" name="Freeform 970">
                  <a:extLst>
                    <a:ext uri="{FF2B5EF4-FFF2-40B4-BE49-F238E27FC236}">
                      <a16:creationId xmlns:a16="http://schemas.microsoft.com/office/drawing/2014/main" id="{65BCA37C-9C03-E18A-E205-EB5F9BD4DD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4" y="246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7" name="Freeform 971">
                  <a:extLst>
                    <a:ext uri="{FF2B5EF4-FFF2-40B4-BE49-F238E27FC236}">
                      <a16:creationId xmlns:a16="http://schemas.microsoft.com/office/drawing/2014/main" id="{1602EC43-D89D-C328-6CCD-864522E49F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4" y="246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8" name="Freeform 972">
                  <a:extLst>
                    <a:ext uri="{FF2B5EF4-FFF2-40B4-BE49-F238E27FC236}">
                      <a16:creationId xmlns:a16="http://schemas.microsoft.com/office/drawing/2014/main" id="{E05E563A-040D-1C9D-A66B-E76ECA6FAB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29" name="Freeform 973">
                  <a:extLst>
                    <a:ext uri="{FF2B5EF4-FFF2-40B4-BE49-F238E27FC236}">
                      <a16:creationId xmlns:a16="http://schemas.microsoft.com/office/drawing/2014/main" id="{1DFEF655-4BCB-988E-2400-2B2C2FDF5B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7" y="246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0" name="Freeform 974">
                  <a:extLst>
                    <a:ext uri="{FF2B5EF4-FFF2-40B4-BE49-F238E27FC236}">
                      <a16:creationId xmlns:a16="http://schemas.microsoft.com/office/drawing/2014/main" id="{C761A7ED-94B0-9BDD-0DEF-3224C556D9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0" y="246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1" name="Freeform 975">
                  <a:extLst>
                    <a:ext uri="{FF2B5EF4-FFF2-40B4-BE49-F238E27FC236}">
                      <a16:creationId xmlns:a16="http://schemas.microsoft.com/office/drawing/2014/main" id="{8CDB3A25-7A23-043E-0B6E-830C192D04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9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2" name="Freeform 976">
                  <a:extLst>
                    <a:ext uri="{FF2B5EF4-FFF2-40B4-BE49-F238E27FC236}">
                      <a16:creationId xmlns:a16="http://schemas.microsoft.com/office/drawing/2014/main" id="{4EDB1220-7E57-59CF-CEDB-C58AC23449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2" y="246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3" name="Freeform 977">
                  <a:extLst>
                    <a:ext uri="{FF2B5EF4-FFF2-40B4-BE49-F238E27FC236}">
                      <a16:creationId xmlns:a16="http://schemas.microsoft.com/office/drawing/2014/main" id="{AEC80F65-153E-0AA3-A17D-7DC4E8E80C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46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4" name="Freeform 978">
                  <a:extLst>
                    <a:ext uri="{FF2B5EF4-FFF2-40B4-BE49-F238E27FC236}">
                      <a16:creationId xmlns:a16="http://schemas.microsoft.com/office/drawing/2014/main" id="{93E6E7E8-7853-2586-321B-9EBE3473D5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9" y="246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5" name="Freeform 979">
                  <a:extLst>
                    <a:ext uri="{FF2B5EF4-FFF2-40B4-BE49-F238E27FC236}">
                      <a16:creationId xmlns:a16="http://schemas.microsoft.com/office/drawing/2014/main" id="{66D31D7E-2577-A940-B48E-26CE258B2C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9" y="245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6" name="Freeform 980">
                  <a:extLst>
                    <a:ext uri="{FF2B5EF4-FFF2-40B4-BE49-F238E27FC236}">
                      <a16:creationId xmlns:a16="http://schemas.microsoft.com/office/drawing/2014/main" id="{96764509-8349-5CDE-5F0D-1A10CD9589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1" y="246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7" name="Freeform 981">
                  <a:extLst>
                    <a:ext uri="{FF2B5EF4-FFF2-40B4-BE49-F238E27FC236}">
                      <a16:creationId xmlns:a16="http://schemas.microsoft.com/office/drawing/2014/main" id="{A67A5F9E-7F6B-5347-5F11-0B52AE9504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2" y="245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8" name="Freeform 982">
                  <a:extLst>
                    <a:ext uri="{FF2B5EF4-FFF2-40B4-BE49-F238E27FC236}">
                      <a16:creationId xmlns:a16="http://schemas.microsoft.com/office/drawing/2014/main" id="{20B7C2A0-4C09-B5D3-B771-44AD5A8D1D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4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39" name="Freeform 983">
                  <a:extLst>
                    <a:ext uri="{FF2B5EF4-FFF2-40B4-BE49-F238E27FC236}">
                      <a16:creationId xmlns:a16="http://schemas.microsoft.com/office/drawing/2014/main" id="{908CB8FB-58B2-C7C6-2585-B17BFBCABF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4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0" name="Freeform 984">
                  <a:extLst>
                    <a:ext uri="{FF2B5EF4-FFF2-40B4-BE49-F238E27FC236}">
                      <a16:creationId xmlns:a16="http://schemas.microsoft.com/office/drawing/2014/main" id="{26FAFAEA-F4C8-5F3C-FFFA-2918192930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45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1" name="Freeform 985">
                  <a:extLst>
                    <a:ext uri="{FF2B5EF4-FFF2-40B4-BE49-F238E27FC236}">
                      <a16:creationId xmlns:a16="http://schemas.microsoft.com/office/drawing/2014/main" id="{A0E2C204-9994-C511-28D2-16049B29BD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1" y="245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2" name="Freeform 986">
                  <a:extLst>
                    <a:ext uri="{FF2B5EF4-FFF2-40B4-BE49-F238E27FC236}">
                      <a16:creationId xmlns:a16="http://schemas.microsoft.com/office/drawing/2014/main" id="{E29D6331-AE64-69F2-87B3-A3ED5F06AC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3" name="Freeform 987">
                  <a:extLst>
                    <a:ext uri="{FF2B5EF4-FFF2-40B4-BE49-F238E27FC236}">
                      <a16:creationId xmlns:a16="http://schemas.microsoft.com/office/drawing/2014/main" id="{A972C1FF-0CB3-BEC5-C41E-A922C31B6F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4" name="Freeform 988">
                  <a:extLst>
                    <a:ext uri="{FF2B5EF4-FFF2-40B4-BE49-F238E27FC236}">
                      <a16:creationId xmlns:a16="http://schemas.microsoft.com/office/drawing/2014/main" id="{06509B8C-5569-C94E-B1E2-543B44E7E1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45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5" name="Freeform 989">
                  <a:extLst>
                    <a:ext uri="{FF2B5EF4-FFF2-40B4-BE49-F238E27FC236}">
                      <a16:creationId xmlns:a16="http://schemas.microsoft.com/office/drawing/2014/main" id="{C794FFDF-16D9-D596-3422-49ED12AA02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6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6" name="Freeform 990">
                  <a:extLst>
                    <a:ext uri="{FF2B5EF4-FFF2-40B4-BE49-F238E27FC236}">
                      <a16:creationId xmlns:a16="http://schemas.microsoft.com/office/drawing/2014/main" id="{34441790-D205-40C5-65EF-BBB6D8548A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9" y="245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7" name="Freeform 991">
                  <a:extLst>
                    <a:ext uri="{FF2B5EF4-FFF2-40B4-BE49-F238E27FC236}">
                      <a16:creationId xmlns:a16="http://schemas.microsoft.com/office/drawing/2014/main" id="{D08FC424-C5E2-90A6-07A1-3B80A53651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18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8" name="Freeform 992">
                  <a:extLst>
                    <a:ext uri="{FF2B5EF4-FFF2-40B4-BE49-F238E27FC236}">
                      <a16:creationId xmlns:a16="http://schemas.microsoft.com/office/drawing/2014/main" id="{63D53C8B-7453-570D-88CD-4D28334D91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1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49" name="Freeform 993">
                  <a:extLst>
                    <a:ext uri="{FF2B5EF4-FFF2-40B4-BE49-F238E27FC236}">
                      <a16:creationId xmlns:a16="http://schemas.microsoft.com/office/drawing/2014/main" id="{B720A987-2B8F-0A57-2CA3-F28A90019B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0" name="Freeform 994">
                  <a:extLst>
                    <a:ext uri="{FF2B5EF4-FFF2-40B4-BE49-F238E27FC236}">
                      <a16:creationId xmlns:a16="http://schemas.microsoft.com/office/drawing/2014/main" id="{9465DF03-2723-AB83-C4FF-494B1F85F8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8" y="245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1" name="Freeform 995">
                  <a:extLst>
                    <a:ext uri="{FF2B5EF4-FFF2-40B4-BE49-F238E27FC236}">
                      <a16:creationId xmlns:a16="http://schemas.microsoft.com/office/drawing/2014/main" id="{1A8DAF9E-19E9-D8B2-E35D-6A59A61AB0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8" y="245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2" name="Freeform 996">
                  <a:extLst>
                    <a:ext uri="{FF2B5EF4-FFF2-40B4-BE49-F238E27FC236}">
                      <a16:creationId xmlns:a16="http://schemas.microsoft.com/office/drawing/2014/main" id="{CB6F91EE-F302-0863-B605-9AAF232E3A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3" name="Freeform 997">
                  <a:extLst>
                    <a:ext uri="{FF2B5EF4-FFF2-40B4-BE49-F238E27FC236}">
                      <a16:creationId xmlns:a16="http://schemas.microsoft.com/office/drawing/2014/main" id="{B03B1FE2-EDF4-B7AE-4F29-35FF89FC90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1" y="245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4" name="Freeform 998">
                  <a:extLst>
                    <a:ext uri="{FF2B5EF4-FFF2-40B4-BE49-F238E27FC236}">
                      <a16:creationId xmlns:a16="http://schemas.microsoft.com/office/drawing/2014/main" id="{E746D15F-ACB0-A972-7441-5AAFBD40F7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5" name="Freeform 999">
                  <a:extLst>
                    <a:ext uri="{FF2B5EF4-FFF2-40B4-BE49-F238E27FC236}">
                      <a16:creationId xmlns:a16="http://schemas.microsoft.com/office/drawing/2014/main" id="{9B0284A6-BBAA-F560-5D8C-5F634C2A8C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" y="245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6" name="Freeform 1000">
                  <a:extLst>
                    <a:ext uri="{FF2B5EF4-FFF2-40B4-BE49-F238E27FC236}">
                      <a16:creationId xmlns:a16="http://schemas.microsoft.com/office/drawing/2014/main" id="{2A32C5F7-6200-099C-C66C-06F04615DD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45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7" name="Freeform 1001">
                  <a:extLst>
                    <a:ext uri="{FF2B5EF4-FFF2-40B4-BE49-F238E27FC236}">
                      <a16:creationId xmlns:a16="http://schemas.microsoft.com/office/drawing/2014/main" id="{93BEFF85-348E-AA55-62A4-77368A7B3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5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8" name="Freeform 1002">
                  <a:extLst>
                    <a:ext uri="{FF2B5EF4-FFF2-40B4-BE49-F238E27FC236}">
                      <a16:creationId xmlns:a16="http://schemas.microsoft.com/office/drawing/2014/main" id="{BEC5E848-400A-BF3C-27E0-28AD0014DE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59" name="Freeform 1003">
                  <a:extLst>
                    <a:ext uri="{FF2B5EF4-FFF2-40B4-BE49-F238E27FC236}">
                      <a16:creationId xmlns:a16="http://schemas.microsoft.com/office/drawing/2014/main" id="{37E95E96-800E-4EEC-879A-FA02014572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5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0" name="Freeform 1004">
                  <a:extLst>
                    <a:ext uri="{FF2B5EF4-FFF2-40B4-BE49-F238E27FC236}">
                      <a16:creationId xmlns:a16="http://schemas.microsoft.com/office/drawing/2014/main" id="{2B652666-8583-589C-0966-8B20AC09EC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5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1" name="Freeform 1005">
                  <a:extLst>
                    <a:ext uri="{FF2B5EF4-FFF2-40B4-BE49-F238E27FC236}">
                      <a16:creationId xmlns:a16="http://schemas.microsoft.com/office/drawing/2014/main" id="{E6C0EA8E-DAA6-B240-7A45-A38ED551DB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45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2" name="Freeform 1006">
                  <a:extLst>
                    <a:ext uri="{FF2B5EF4-FFF2-40B4-BE49-F238E27FC236}">
                      <a16:creationId xmlns:a16="http://schemas.microsoft.com/office/drawing/2014/main" id="{D0A81088-42D9-BC4F-E00A-16A4532329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8" y="245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3" name="Freeform 1007">
                  <a:extLst>
                    <a:ext uri="{FF2B5EF4-FFF2-40B4-BE49-F238E27FC236}">
                      <a16:creationId xmlns:a16="http://schemas.microsoft.com/office/drawing/2014/main" id="{E2427EFE-D6FD-81AD-334E-9265DAF31E3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7" y="244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4" name="Freeform 1008">
                  <a:extLst>
                    <a:ext uri="{FF2B5EF4-FFF2-40B4-BE49-F238E27FC236}">
                      <a16:creationId xmlns:a16="http://schemas.microsoft.com/office/drawing/2014/main" id="{62358E5F-9264-4220-55B6-1C3A258C8D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5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5" name="Freeform 1009">
                  <a:extLst>
                    <a:ext uri="{FF2B5EF4-FFF2-40B4-BE49-F238E27FC236}">
                      <a16:creationId xmlns:a16="http://schemas.microsoft.com/office/drawing/2014/main" id="{78D58C90-14A6-8A28-878B-98E83946DB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5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6" name="Freeform 1010">
                  <a:extLst>
                    <a:ext uri="{FF2B5EF4-FFF2-40B4-BE49-F238E27FC236}">
                      <a16:creationId xmlns:a16="http://schemas.microsoft.com/office/drawing/2014/main" id="{6A4A42E2-522A-520A-2D19-76474E3DA7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5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7" name="Freeform 1011">
                  <a:extLst>
                    <a:ext uri="{FF2B5EF4-FFF2-40B4-BE49-F238E27FC236}">
                      <a16:creationId xmlns:a16="http://schemas.microsoft.com/office/drawing/2014/main" id="{41ABF1FA-2F5B-8ACD-7A5C-AF1F2C2E3D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4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8" name="Freeform 1012">
                  <a:extLst>
                    <a:ext uri="{FF2B5EF4-FFF2-40B4-BE49-F238E27FC236}">
                      <a16:creationId xmlns:a16="http://schemas.microsoft.com/office/drawing/2014/main" id="{C95CE7E7-0A95-1454-15DB-8907E960EE9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5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69" name="Freeform 1013">
                  <a:extLst>
                    <a:ext uri="{FF2B5EF4-FFF2-40B4-BE49-F238E27FC236}">
                      <a16:creationId xmlns:a16="http://schemas.microsoft.com/office/drawing/2014/main" id="{2558DDA8-539F-2574-1932-A92958392B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4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0" name="Freeform 1014">
                  <a:extLst>
                    <a:ext uri="{FF2B5EF4-FFF2-40B4-BE49-F238E27FC236}">
                      <a16:creationId xmlns:a16="http://schemas.microsoft.com/office/drawing/2014/main" id="{FB3C5A35-2B74-2B8E-E4A2-4B78B656F7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4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1" name="Freeform 1015">
                  <a:extLst>
                    <a:ext uri="{FF2B5EF4-FFF2-40B4-BE49-F238E27FC236}">
                      <a16:creationId xmlns:a16="http://schemas.microsoft.com/office/drawing/2014/main" id="{F54F6021-41BA-7B46-5716-C265CFAAD9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4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2" name="Freeform 1016">
                  <a:extLst>
                    <a:ext uri="{FF2B5EF4-FFF2-40B4-BE49-F238E27FC236}">
                      <a16:creationId xmlns:a16="http://schemas.microsoft.com/office/drawing/2014/main" id="{BD73378F-CBFE-FC9D-32BF-78AF28ABB7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4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3" name="Freeform 1017">
                  <a:extLst>
                    <a:ext uri="{FF2B5EF4-FFF2-40B4-BE49-F238E27FC236}">
                      <a16:creationId xmlns:a16="http://schemas.microsoft.com/office/drawing/2014/main" id="{B3814ACF-5BFB-F8DF-256A-B96D35B8F8A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4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4" name="Freeform 1018">
                  <a:extLst>
                    <a:ext uri="{FF2B5EF4-FFF2-40B4-BE49-F238E27FC236}">
                      <a16:creationId xmlns:a16="http://schemas.microsoft.com/office/drawing/2014/main" id="{04F1F8E4-163E-89DD-4580-0176C03BE9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4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5" name="Freeform 1019">
                  <a:extLst>
                    <a:ext uri="{FF2B5EF4-FFF2-40B4-BE49-F238E27FC236}">
                      <a16:creationId xmlns:a16="http://schemas.microsoft.com/office/drawing/2014/main" id="{E5563726-5B2B-3C5A-F684-9AA76752BC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4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6" name="Freeform 1020">
                  <a:extLst>
                    <a:ext uri="{FF2B5EF4-FFF2-40B4-BE49-F238E27FC236}">
                      <a16:creationId xmlns:a16="http://schemas.microsoft.com/office/drawing/2014/main" id="{70ECAD7B-E25A-177E-6E75-C0C2B1F777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4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7" name="Freeform 1021">
                  <a:extLst>
                    <a:ext uri="{FF2B5EF4-FFF2-40B4-BE49-F238E27FC236}">
                      <a16:creationId xmlns:a16="http://schemas.microsoft.com/office/drawing/2014/main" id="{75B4F0A7-1864-9A7B-E88A-7A928716B6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4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8" name="Freeform 1022">
                  <a:extLst>
                    <a:ext uri="{FF2B5EF4-FFF2-40B4-BE49-F238E27FC236}">
                      <a16:creationId xmlns:a16="http://schemas.microsoft.com/office/drawing/2014/main" id="{F1B48217-31C6-FB47-F35B-2DE0CD95C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79" name="Freeform 1023">
                  <a:extLst>
                    <a:ext uri="{FF2B5EF4-FFF2-40B4-BE49-F238E27FC236}">
                      <a16:creationId xmlns:a16="http://schemas.microsoft.com/office/drawing/2014/main" id="{1A7477B7-7152-F357-18F2-777E63DF11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" y="244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0" name="Freeform 1024">
                  <a:extLst>
                    <a:ext uri="{FF2B5EF4-FFF2-40B4-BE49-F238E27FC236}">
                      <a16:creationId xmlns:a16="http://schemas.microsoft.com/office/drawing/2014/main" id="{D2F286A7-6F13-B490-2F9B-91467E4039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4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1" name="Freeform 1025">
                  <a:extLst>
                    <a:ext uri="{FF2B5EF4-FFF2-40B4-BE49-F238E27FC236}">
                      <a16:creationId xmlns:a16="http://schemas.microsoft.com/office/drawing/2014/main" id="{88164938-5ADD-2FF0-EA8D-2277AC1447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4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2" name="Freeform 1026">
                  <a:extLst>
                    <a:ext uri="{FF2B5EF4-FFF2-40B4-BE49-F238E27FC236}">
                      <a16:creationId xmlns:a16="http://schemas.microsoft.com/office/drawing/2014/main" id="{20E347AE-77BC-C788-ED96-40415E831A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3" name="Freeform 1027">
                  <a:extLst>
                    <a:ext uri="{FF2B5EF4-FFF2-40B4-BE49-F238E27FC236}">
                      <a16:creationId xmlns:a16="http://schemas.microsoft.com/office/drawing/2014/main" id="{B2A65EF3-CB9E-0B68-AC71-879FEF112F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4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4" name="Freeform 1028">
                  <a:extLst>
                    <a:ext uri="{FF2B5EF4-FFF2-40B4-BE49-F238E27FC236}">
                      <a16:creationId xmlns:a16="http://schemas.microsoft.com/office/drawing/2014/main" id="{AC6EAB59-7410-3C4C-CE42-387AFC8275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4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5" name="Freeform 1029">
                  <a:extLst>
                    <a:ext uri="{FF2B5EF4-FFF2-40B4-BE49-F238E27FC236}">
                      <a16:creationId xmlns:a16="http://schemas.microsoft.com/office/drawing/2014/main" id="{74B65804-6570-3891-E657-71129266B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4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6" name="Freeform 1030">
                  <a:extLst>
                    <a:ext uri="{FF2B5EF4-FFF2-40B4-BE49-F238E27FC236}">
                      <a16:creationId xmlns:a16="http://schemas.microsoft.com/office/drawing/2014/main" id="{4675203E-7785-74CD-EDDE-75826677F2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4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7" name="Freeform 1031">
                  <a:extLst>
                    <a:ext uri="{FF2B5EF4-FFF2-40B4-BE49-F238E27FC236}">
                      <a16:creationId xmlns:a16="http://schemas.microsoft.com/office/drawing/2014/main" id="{F04F976B-133E-1F70-EF11-7A2BE65F30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4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8" name="Freeform 1032">
                  <a:extLst>
                    <a:ext uri="{FF2B5EF4-FFF2-40B4-BE49-F238E27FC236}">
                      <a16:creationId xmlns:a16="http://schemas.microsoft.com/office/drawing/2014/main" id="{A1863013-35AE-A608-0651-B086B0CF2D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4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89" name="Freeform 1033">
                  <a:extLst>
                    <a:ext uri="{FF2B5EF4-FFF2-40B4-BE49-F238E27FC236}">
                      <a16:creationId xmlns:a16="http://schemas.microsoft.com/office/drawing/2014/main" id="{9EE3A88A-DED9-D435-08C3-B33E882186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4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0" name="Freeform 1034">
                  <a:extLst>
                    <a:ext uri="{FF2B5EF4-FFF2-40B4-BE49-F238E27FC236}">
                      <a16:creationId xmlns:a16="http://schemas.microsoft.com/office/drawing/2014/main" id="{7AB0ADB4-04FD-524D-5E27-EBAA0743FD3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4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1" name="Freeform 1035">
                  <a:extLst>
                    <a:ext uri="{FF2B5EF4-FFF2-40B4-BE49-F238E27FC236}">
                      <a16:creationId xmlns:a16="http://schemas.microsoft.com/office/drawing/2014/main" id="{1DCAA6C8-DCD8-109B-98E5-1D68B68FF1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4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2" name="Freeform 1036">
                  <a:extLst>
                    <a:ext uri="{FF2B5EF4-FFF2-40B4-BE49-F238E27FC236}">
                      <a16:creationId xmlns:a16="http://schemas.microsoft.com/office/drawing/2014/main" id="{C145B0B9-8CAF-1DF1-E289-135772CC96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4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3" name="Freeform 1037">
                  <a:extLst>
                    <a:ext uri="{FF2B5EF4-FFF2-40B4-BE49-F238E27FC236}">
                      <a16:creationId xmlns:a16="http://schemas.microsoft.com/office/drawing/2014/main" id="{C981E9BF-AF2C-9263-2902-584EB1198C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3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4" name="Freeform 1038">
                  <a:extLst>
                    <a:ext uri="{FF2B5EF4-FFF2-40B4-BE49-F238E27FC236}">
                      <a16:creationId xmlns:a16="http://schemas.microsoft.com/office/drawing/2014/main" id="{2280D195-963D-94FD-D5B9-2D786C0268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4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5" name="Freeform 1039">
                  <a:extLst>
                    <a:ext uri="{FF2B5EF4-FFF2-40B4-BE49-F238E27FC236}">
                      <a16:creationId xmlns:a16="http://schemas.microsoft.com/office/drawing/2014/main" id="{76347372-E579-C29B-816C-8216E372E3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5" y="243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6" name="Freeform 1040">
                  <a:extLst>
                    <a:ext uri="{FF2B5EF4-FFF2-40B4-BE49-F238E27FC236}">
                      <a16:creationId xmlns:a16="http://schemas.microsoft.com/office/drawing/2014/main" id="{3ACB4E9D-20C1-6D15-D723-1EDF5521E8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3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7" name="Freeform 1041">
                  <a:extLst>
                    <a:ext uri="{FF2B5EF4-FFF2-40B4-BE49-F238E27FC236}">
                      <a16:creationId xmlns:a16="http://schemas.microsoft.com/office/drawing/2014/main" id="{9CF09DB6-6F9A-4052-D0F0-82EAA2C4A7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3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8" name="Freeform 1042">
                  <a:extLst>
                    <a:ext uri="{FF2B5EF4-FFF2-40B4-BE49-F238E27FC236}">
                      <a16:creationId xmlns:a16="http://schemas.microsoft.com/office/drawing/2014/main" id="{250F8EB7-3F33-F32E-4BA7-F5392D4E5E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4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399" name="Freeform 1043">
                  <a:extLst>
                    <a:ext uri="{FF2B5EF4-FFF2-40B4-BE49-F238E27FC236}">
                      <a16:creationId xmlns:a16="http://schemas.microsoft.com/office/drawing/2014/main" id="{A07E3007-0439-B623-EAB4-95389F8371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3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0" name="Freeform 1044">
                  <a:extLst>
                    <a:ext uri="{FF2B5EF4-FFF2-40B4-BE49-F238E27FC236}">
                      <a16:creationId xmlns:a16="http://schemas.microsoft.com/office/drawing/2014/main" id="{8CB436CE-F41E-C9B0-2858-B53555A652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3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1" name="Freeform 1045">
                  <a:extLst>
                    <a:ext uri="{FF2B5EF4-FFF2-40B4-BE49-F238E27FC236}">
                      <a16:creationId xmlns:a16="http://schemas.microsoft.com/office/drawing/2014/main" id="{01D2DC29-8772-BDE0-6B69-DD25F65CEE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3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2" name="Freeform 1046">
                  <a:extLst>
                    <a:ext uri="{FF2B5EF4-FFF2-40B4-BE49-F238E27FC236}">
                      <a16:creationId xmlns:a16="http://schemas.microsoft.com/office/drawing/2014/main" id="{772ED345-9C8D-F71A-4132-B73E163943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3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3" name="Freeform 1047">
                  <a:extLst>
                    <a:ext uri="{FF2B5EF4-FFF2-40B4-BE49-F238E27FC236}">
                      <a16:creationId xmlns:a16="http://schemas.microsoft.com/office/drawing/2014/main" id="{AC9D7373-0055-9C78-64F4-A7C46C28A2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3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4" name="Freeform 1048">
                  <a:extLst>
                    <a:ext uri="{FF2B5EF4-FFF2-40B4-BE49-F238E27FC236}">
                      <a16:creationId xmlns:a16="http://schemas.microsoft.com/office/drawing/2014/main" id="{267EDACE-CDBC-13BC-EB39-6313899343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3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5" name="Freeform 1049">
                  <a:extLst>
                    <a:ext uri="{FF2B5EF4-FFF2-40B4-BE49-F238E27FC236}">
                      <a16:creationId xmlns:a16="http://schemas.microsoft.com/office/drawing/2014/main" id="{330CCDE1-6D32-DA57-56EC-9A83C935B2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3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6" name="Freeform 1050">
                  <a:extLst>
                    <a:ext uri="{FF2B5EF4-FFF2-40B4-BE49-F238E27FC236}">
                      <a16:creationId xmlns:a16="http://schemas.microsoft.com/office/drawing/2014/main" id="{651C8067-4F93-C159-B9DE-10BE26A051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3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7" name="Freeform 1051">
                  <a:extLst>
                    <a:ext uri="{FF2B5EF4-FFF2-40B4-BE49-F238E27FC236}">
                      <a16:creationId xmlns:a16="http://schemas.microsoft.com/office/drawing/2014/main" id="{3536E5C3-73E7-EB73-2C60-3BB13C0963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3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8" name="Freeform 1052">
                  <a:extLst>
                    <a:ext uri="{FF2B5EF4-FFF2-40B4-BE49-F238E27FC236}">
                      <a16:creationId xmlns:a16="http://schemas.microsoft.com/office/drawing/2014/main" id="{A0DDAAC5-5F71-19D1-EE99-073AB139C2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3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09" name="Freeform 1053">
                  <a:extLst>
                    <a:ext uri="{FF2B5EF4-FFF2-40B4-BE49-F238E27FC236}">
                      <a16:creationId xmlns:a16="http://schemas.microsoft.com/office/drawing/2014/main" id="{20151E2A-3118-0FF6-36D1-B98C7FF052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3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0" name="Freeform 1054">
                  <a:extLst>
                    <a:ext uri="{FF2B5EF4-FFF2-40B4-BE49-F238E27FC236}">
                      <a16:creationId xmlns:a16="http://schemas.microsoft.com/office/drawing/2014/main" id="{B83686DC-2352-4017-5848-0FC8AD0478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3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1" name="Freeform 1055">
                  <a:extLst>
                    <a:ext uri="{FF2B5EF4-FFF2-40B4-BE49-F238E27FC236}">
                      <a16:creationId xmlns:a16="http://schemas.microsoft.com/office/drawing/2014/main" id="{8F142C6D-6AA4-0930-4C56-54A02A3301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4" y="243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2" name="Freeform 1056">
                  <a:extLst>
                    <a:ext uri="{FF2B5EF4-FFF2-40B4-BE49-F238E27FC236}">
                      <a16:creationId xmlns:a16="http://schemas.microsoft.com/office/drawing/2014/main" id="{CF04A6AE-C800-BA1B-8EA5-A709684365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3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3" name="Freeform 1057">
                  <a:extLst>
                    <a:ext uri="{FF2B5EF4-FFF2-40B4-BE49-F238E27FC236}">
                      <a16:creationId xmlns:a16="http://schemas.microsoft.com/office/drawing/2014/main" id="{866BBC49-D619-20EB-D34E-66A44EF1C68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3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4" name="Freeform 1058">
                  <a:extLst>
                    <a:ext uri="{FF2B5EF4-FFF2-40B4-BE49-F238E27FC236}">
                      <a16:creationId xmlns:a16="http://schemas.microsoft.com/office/drawing/2014/main" id="{D73E6679-7F0B-D59C-4A06-F9FB69FA44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3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5" name="Freeform 1059">
                  <a:extLst>
                    <a:ext uri="{FF2B5EF4-FFF2-40B4-BE49-F238E27FC236}">
                      <a16:creationId xmlns:a16="http://schemas.microsoft.com/office/drawing/2014/main" id="{75739E04-8ABA-3AF8-DEB3-944DAAD5B6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3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6" name="Freeform 1060">
                  <a:extLst>
                    <a:ext uri="{FF2B5EF4-FFF2-40B4-BE49-F238E27FC236}">
                      <a16:creationId xmlns:a16="http://schemas.microsoft.com/office/drawing/2014/main" id="{AC91BAFF-8B50-795D-9775-7D67F9BF76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3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7" name="Freeform 1061">
                  <a:extLst>
                    <a:ext uri="{FF2B5EF4-FFF2-40B4-BE49-F238E27FC236}">
                      <a16:creationId xmlns:a16="http://schemas.microsoft.com/office/drawing/2014/main" id="{C0F65DA7-82F4-5FC0-AD5C-5114C79409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3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8" name="Freeform 1062">
                  <a:extLst>
                    <a:ext uri="{FF2B5EF4-FFF2-40B4-BE49-F238E27FC236}">
                      <a16:creationId xmlns:a16="http://schemas.microsoft.com/office/drawing/2014/main" id="{11398C43-9313-7E42-29B6-4776888FC3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3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19" name="Freeform 1063">
                  <a:extLst>
                    <a:ext uri="{FF2B5EF4-FFF2-40B4-BE49-F238E27FC236}">
                      <a16:creationId xmlns:a16="http://schemas.microsoft.com/office/drawing/2014/main" id="{EF314A13-59D8-5194-AAA5-9AB2989A8C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3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0" name="Freeform 1064">
                  <a:extLst>
                    <a:ext uri="{FF2B5EF4-FFF2-40B4-BE49-F238E27FC236}">
                      <a16:creationId xmlns:a16="http://schemas.microsoft.com/office/drawing/2014/main" id="{5B826BF5-C9D1-787D-7935-DF27CF97E5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3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1" name="Freeform 1065">
                  <a:extLst>
                    <a:ext uri="{FF2B5EF4-FFF2-40B4-BE49-F238E27FC236}">
                      <a16:creationId xmlns:a16="http://schemas.microsoft.com/office/drawing/2014/main" id="{0393BD95-B7EF-0C3F-DE95-C50739FA3B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8" y="247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2" name="Freeform 1066">
                  <a:extLst>
                    <a:ext uri="{FF2B5EF4-FFF2-40B4-BE49-F238E27FC236}">
                      <a16:creationId xmlns:a16="http://schemas.microsoft.com/office/drawing/2014/main" id="{AAC46CCF-AC03-8D2B-AFB8-6F9BE70825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7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3" name="Freeform 1067">
                  <a:extLst>
                    <a:ext uri="{FF2B5EF4-FFF2-40B4-BE49-F238E27FC236}">
                      <a16:creationId xmlns:a16="http://schemas.microsoft.com/office/drawing/2014/main" id="{79E55BA9-EE71-A958-09B1-9BB9CDBCE4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7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4" name="Freeform 1068">
                  <a:extLst>
                    <a:ext uri="{FF2B5EF4-FFF2-40B4-BE49-F238E27FC236}">
                      <a16:creationId xmlns:a16="http://schemas.microsoft.com/office/drawing/2014/main" id="{53EC8BE9-C8C1-CAF9-D153-A51DD39DFD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7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5" name="Freeform 1069">
                  <a:extLst>
                    <a:ext uri="{FF2B5EF4-FFF2-40B4-BE49-F238E27FC236}">
                      <a16:creationId xmlns:a16="http://schemas.microsoft.com/office/drawing/2014/main" id="{5C24E7D6-6F48-5158-DC54-E81C0707AB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" y="247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6" name="Freeform 1070">
                  <a:extLst>
                    <a:ext uri="{FF2B5EF4-FFF2-40B4-BE49-F238E27FC236}">
                      <a16:creationId xmlns:a16="http://schemas.microsoft.com/office/drawing/2014/main" id="{815FF586-A27E-DE62-90F3-973583400E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47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7" name="Freeform 1071">
                  <a:extLst>
                    <a:ext uri="{FF2B5EF4-FFF2-40B4-BE49-F238E27FC236}">
                      <a16:creationId xmlns:a16="http://schemas.microsoft.com/office/drawing/2014/main" id="{1ECABDFA-A748-C47D-C23D-DE0B5DA2C9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" y="247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8" name="Freeform 1072">
                  <a:extLst>
                    <a:ext uri="{FF2B5EF4-FFF2-40B4-BE49-F238E27FC236}">
                      <a16:creationId xmlns:a16="http://schemas.microsoft.com/office/drawing/2014/main" id="{E04840B1-0448-3A8A-21E2-AF52994305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8" y="247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29" name="Freeform 1073">
                  <a:extLst>
                    <a:ext uri="{FF2B5EF4-FFF2-40B4-BE49-F238E27FC236}">
                      <a16:creationId xmlns:a16="http://schemas.microsoft.com/office/drawing/2014/main" id="{E247B336-61CC-35DA-5676-72CCED917E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7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0" name="Freeform 1074">
                  <a:extLst>
                    <a:ext uri="{FF2B5EF4-FFF2-40B4-BE49-F238E27FC236}">
                      <a16:creationId xmlns:a16="http://schemas.microsoft.com/office/drawing/2014/main" id="{4EE6473E-742C-8F58-D5B0-9B7D99BE04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7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1" name="Freeform 1075">
                  <a:extLst>
                    <a:ext uri="{FF2B5EF4-FFF2-40B4-BE49-F238E27FC236}">
                      <a16:creationId xmlns:a16="http://schemas.microsoft.com/office/drawing/2014/main" id="{FDD36F3F-210D-523C-E736-65F926B4EB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7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2" name="Freeform 1076">
                  <a:extLst>
                    <a:ext uri="{FF2B5EF4-FFF2-40B4-BE49-F238E27FC236}">
                      <a16:creationId xmlns:a16="http://schemas.microsoft.com/office/drawing/2014/main" id="{E96F2220-4475-60AB-0EEA-E8E9CA6066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7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3" name="Freeform 1077">
                  <a:extLst>
                    <a:ext uri="{FF2B5EF4-FFF2-40B4-BE49-F238E27FC236}">
                      <a16:creationId xmlns:a16="http://schemas.microsoft.com/office/drawing/2014/main" id="{03387F21-6086-DEB6-0CAE-33304B64AF6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8" y="247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4" name="Freeform 1078">
                  <a:extLst>
                    <a:ext uri="{FF2B5EF4-FFF2-40B4-BE49-F238E27FC236}">
                      <a16:creationId xmlns:a16="http://schemas.microsoft.com/office/drawing/2014/main" id="{A05A3287-A62E-2C43-3EB9-2EF364943B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7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5" name="Freeform 1079">
                  <a:extLst>
                    <a:ext uri="{FF2B5EF4-FFF2-40B4-BE49-F238E27FC236}">
                      <a16:creationId xmlns:a16="http://schemas.microsoft.com/office/drawing/2014/main" id="{AFC24A00-28C2-B32C-B2EF-644F1FF0B9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0" y="247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6" name="Freeform 1080">
                  <a:extLst>
                    <a:ext uri="{FF2B5EF4-FFF2-40B4-BE49-F238E27FC236}">
                      <a16:creationId xmlns:a16="http://schemas.microsoft.com/office/drawing/2014/main" id="{2548A4F2-1CB4-3D0C-7EA6-ABF8490ED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7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7" name="Freeform 1081">
                  <a:extLst>
                    <a:ext uri="{FF2B5EF4-FFF2-40B4-BE49-F238E27FC236}">
                      <a16:creationId xmlns:a16="http://schemas.microsoft.com/office/drawing/2014/main" id="{C359B67A-83A9-760B-B43D-DC3CF56DF7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7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8" name="Freeform 1082">
                  <a:extLst>
                    <a:ext uri="{FF2B5EF4-FFF2-40B4-BE49-F238E27FC236}">
                      <a16:creationId xmlns:a16="http://schemas.microsoft.com/office/drawing/2014/main" id="{3314FB86-A316-4FCD-CD9D-861E4DDBDB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7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39" name="Freeform 1083">
                  <a:extLst>
                    <a:ext uri="{FF2B5EF4-FFF2-40B4-BE49-F238E27FC236}">
                      <a16:creationId xmlns:a16="http://schemas.microsoft.com/office/drawing/2014/main" id="{2A3E8C87-123B-8FA2-29B2-C1A1CF6D18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7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0" name="Freeform 1084">
                  <a:extLst>
                    <a:ext uri="{FF2B5EF4-FFF2-40B4-BE49-F238E27FC236}">
                      <a16:creationId xmlns:a16="http://schemas.microsoft.com/office/drawing/2014/main" id="{847DA7A2-C7BB-1DDD-FD18-C138CA73D2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7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1" name="Freeform 1085">
                  <a:extLst>
                    <a:ext uri="{FF2B5EF4-FFF2-40B4-BE49-F238E27FC236}">
                      <a16:creationId xmlns:a16="http://schemas.microsoft.com/office/drawing/2014/main" id="{E327DC93-8D8B-9EAC-04E6-3889DD6BBB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2" y="246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2" name="Freeform 1086">
                  <a:extLst>
                    <a:ext uri="{FF2B5EF4-FFF2-40B4-BE49-F238E27FC236}">
                      <a16:creationId xmlns:a16="http://schemas.microsoft.com/office/drawing/2014/main" id="{308C62EB-5117-450B-D5E3-D12C77ED7D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7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3" name="Freeform 1087">
                  <a:extLst>
                    <a:ext uri="{FF2B5EF4-FFF2-40B4-BE49-F238E27FC236}">
                      <a16:creationId xmlns:a16="http://schemas.microsoft.com/office/drawing/2014/main" id="{FD7F9A19-5541-E792-AFCA-CCED188C9F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4" y="246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4" name="Freeform 1088">
                  <a:extLst>
                    <a:ext uri="{FF2B5EF4-FFF2-40B4-BE49-F238E27FC236}">
                      <a16:creationId xmlns:a16="http://schemas.microsoft.com/office/drawing/2014/main" id="{F387CD12-6430-82A5-11DE-C71C3E893C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6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5" name="Freeform 1089">
                  <a:extLst>
                    <a:ext uri="{FF2B5EF4-FFF2-40B4-BE49-F238E27FC236}">
                      <a16:creationId xmlns:a16="http://schemas.microsoft.com/office/drawing/2014/main" id="{E2110583-C363-3B00-0430-CB0CCFA5ABD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6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6" name="Freeform 1090">
                  <a:extLst>
                    <a:ext uri="{FF2B5EF4-FFF2-40B4-BE49-F238E27FC236}">
                      <a16:creationId xmlns:a16="http://schemas.microsoft.com/office/drawing/2014/main" id="{D64EE084-F93E-70DD-A326-1D68D42D9F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7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7" name="Freeform 1091">
                  <a:extLst>
                    <a:ext uri="{FF2B5EF4-FFF2-40B4-BE49-F238E27FC236}">
                      <a16:creationId xmlns:a16="http://schemas.microsoft.com/office/drawing/2014/main" id="{FBC0DCA6-A3A7-1C01-1C5D-0B95CFAF0A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6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8" name="Freeform 1092">
                  <a:extLst>
                    <a:ext uri="{FF2B5EF4-FFF2-40B4-BE49-F238E27FC236}">
                      <a16:creationId xmlns:a16="http://schemas.microsoft.com/office/drawing/2014/main" id="{4E77B2C9-DAAE-9018-99CA-4E4AD5ECB2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6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49" name="Freeform 1093">
                  <a:extLst>
                    <a:ext uri="{FF2B5EF4-FFF2-40B4-BE49-F238E27FC236}">
                      <a16:creationId xmlns:a16="http://schemas.microsoft.com/office/drawing/2014/main" id="{9C385CDD-8A95-9129-D087-71DE9F15B7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7" y="246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0" name="Freeform 1094">
                  <a:extLst>
                    <a:ext uri="{FF2B5EF4-FFF2-40B4-BE49-F238E27FC236}">
                      <a16:creationId xmlns:a16="http://schemas.microsoft.com/office/drawing/2014/main" id="{B3BD41F5-4292-EA4B-F287-E89A8AE620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6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1" name="Freeform 1095">
                  <a:extLst>
                    <a:ext uri="{FF2B5EF4-FFF2-40B4-BE49-F238E27FC236}">
                      <a16:creationId xmlns:a16="http://schemas.microsoft.com/office/drawing/2014/main" id="{72724051-CFB4-D240-0F3B-6A9C4BD879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9" y="246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2" name="Freeform 1096">
                  <a:extLst>
                    <a:ext uri="{FF2B5EF4-FFF2-40B4-BE49-F238E27FC236}">
                      <a16:creationId xmlns:a16="http://schemas.microsoft.com/office/drawing/2014/main" id="{09B6AC25-CCE2-F302-8331-175FAB46BC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6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3" name="Freeform 1097">
                  <a:extLst>
                    <a:ext uri="{FF2B5EF4-FFF2-40B4-BE49-F238E27FC236}">
                      <a16:creationId xmlns:a16="http://schemas.microsoft.com/office/drawing/2014/main" id="{41F7F98F-9284-616C-7339-17A014AC49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6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4" name="Freeform 1098">
                  <a:extLst>
                    <a:ext uri="{FF2B5EF4-FFF2-40B4-BE49-F238E27FC236}">
                      <a16:creationId xmlns:a16="http://schemas.microsoft.com/office/drawing/2014/main" id="{9989F2F3-1A43-1233-0014-36956996B3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6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5" name="Freeform 1099">
                  <a:extLst>
                    <a:ext uri="{FF2B5EF4-FFF2-40B4-BE49-F238E27FC236}">
                      <a16:creationId xmlns:a16="http://schemas.microsoft.com/office/drawing/2014/main" id="{F89D0C14-E1CB-B63D-163A-DD4A4E6D5A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6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6" name="Freeform 1100">
                  <a:extLst>
                    <a:ext uri="{FF2B5EF4-FFF2-40B4-BE49-F238E27FC236}">
                      <a16:creationId xmlns:a16="http://schemas.microsoft.com/office/drawing/2014/main" id="{AE5D1BAF-5ABA-E48A-E51B-1087172F2B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6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7" name="Freeform 1101">
                  <a:extLst>
                    <a:ext uri="{FF2B5EF4-FFF2-40B4-BE49-F238E27FC236}">
                      <a16:creationId xmlns:a16="http://schemas.microsoft.com/office/drawing/2014/main" id="{B210B1DA-15C1-E5A0-BF50-53B288B657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1" y="246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8" name="Freeform 1102">
                  <a:extLst>
                    <a:ext uri="{FF2B5EF4-FFF2-40B4-BE49-F238E27FC236}">
                      <a16:creationId xmlns:a16="http://schemas.microsoft.com/office/drawing/2014/main" id="{063FA8A7-946C-9DDB-054E-0593DAFE4F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6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59" name="Freeform 1103">
                  <a:extLst>
                    <a:ext uri="{FF2B5EF4-FFF2-40B4-BE49-F238E27FC236}">
                      <a16:creationId xmlns:a16="http://schemas.microsoft.com/office/drawing/2014/main" id="{82ADB592-9267-44D6-DBE0-29308CCCC1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0" name="Freeform 1104">
                  <a:extLst>
                    <a:ext uri="{FF2B5EF4-FFF2-40B4-BE49-F238E27FC236}">
                      <a16:creationId xmlns:a16="http://schemas.microsoft.com/office/drawing/2014/main" id="{2E091239-2649-32EC-1BBC-4B2B73DD50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6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1" name="Freeform 1105">
                  <a:extLst>
                    <a:ext uri="{FF2B5EF4-FFF2-40B4-BE49-F238E27FC236}">
                      <a16:creationId xmlns:a16="http://schemas.microsoft.com/office/drawing/2014/main" id="{1E7CCFF2-44A0-7E1F-6AF1-3149569ECD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6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2" name="Freeform 1106">
                  <a:extLst>
                    <a:ext uri="{FF2B5EF4-FFF2-40B4-BE49-F238E27FC236}">
                      <a16:creationId xmlns:a16="http://schemas.microsoft.com/office/drawing/2014/main" id="{56048326-115C-CF98-414E-9FB967EB04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6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3" name="Freeform 1107">
                  <a:extLst>
                    <a:ext uri="{FF2B5EF4-FFF2-40B4-BE49-F238E27FC236}">
                      <a16:creationId xmlns:a16="http://schemas.microsoft.com/office/drawing/2014/main" id="{1BE26E72-A8BA-C59B-F4C5-164326D8BD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4" name="Freeform 1108">
                  <a:extLst>
                    <a:ext uri="{FF2B5EF4-FFF2-40B4-BE49-F238E27FC236}">
                      <a16:creationId xmlns:a16="http://schemas.microsoft.com/office/drawing/2014/main" id="{F639841D-9EAD-7CE5-325C-7AED494D09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6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5" name="Freeform 1109">
                  <a:extLst>
                    <a:ext uri="{FF2B5EF4-FFF2-40B4-BE49-F238E27FC236}">
                      <a16:creationId xmlns:a16="http://schemas.microsoft.com/office/drawing/2014/main" id="{584675C5-3A0A-6D40-CCFF-DA985F4B0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6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6" name="Freeform 1110">
                  <a:extLst>
                    <a:ext uri="{FF2B5EF4-FFF2-40B4-BE49-F238E27FC236}">
                      <a16:creationId xmlns:a16="http://schemas.microsoft.com/office/drawing/2014/main" id="{57E5D991-08F1-8DC9-3573-334004CE28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6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7" name="Freeform 1111">
                  <a:extLst>
                    <a:ext uri="{FF2B5EF4-FFF2-40B4-BE49-F238E27FC236}">
                      <a16:creationId xmlns:a16="http://schemas.microsoft.com/office/drawing/2014/main" id="{23A07204-13BB-3374-5A37-16856F3992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6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8" name="Freeform 1112">
                  <a:extLst>
                    <a:ext uri="{FF2B5EF4-FFF2-40B4-BE49-F238E27FC236}">
                      <a16:creationId xmlns:a16="http://schemas.microsoft.com/office/drawing/2014/main" id="{24B5FACA-AE81-1DA4-E484-D09751D5A6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6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69" name="Freeform 1113">
                  <a:extLst>
                    <a:ext uri="{FF2B5EF4-FFF2-40B4-BE49-F238E27FC236}">
                      <a16:creationId xmlns:a16="http://schemas.microsoft.com/office/drawing/2014/main" id="{D749C3B7-4079-0A87-AEF2-DEF384D666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6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0" name="Freeform 1114">
                  <a:extLst>
                    <a:ext uri="{FF2B5EF4-FFF2-40B4-BE49-F238E27FC236}">
                      <a16:creationId xmlns:a16="http://schemas.microsoft.com/office/drawing/2014/main" id="{2DF1FCB1-EE24-055F-8A92-FD68D91B9B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6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1" name="Freeform 1115">
                  <a:extLst>
                    <a:ext uri="{FF2B5EF4-FFF2-40B4-BE49-F238E27FC236}">
                      <a16:creationId xmlns:a16="http://schemas.microsoft.com/office/drawing/2014/main" id="{B1CFCD34-0765-3A97-C406-7E0CEDEA9E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6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2" name="Freeform 1116">
                  <a:extLst>
                    <a:ext uri="{FF2B5EF4-FFF2-40B4-BE49-F238E27FC236}">
                      <a16:creationId xmlns:a16="http://schemas.microsoft.com/office/drawing/2014/main" id="{F61572C7-9411-A284-3DA0-038EE2010FA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6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3" name="Freeform 1117">
                  <a:extLst>
                    <a:ext uri="{FF2B5EF4-FFF2-40B4-BE49-F238E27FC236}">
                      <a16:creationId xmlns:a16="http://schemas.microsoft.com/office/drawing/2014/main" id="{A1778952-834C-3DF9-4590-9B9B657F19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4" name="Freeform 1118">
                  <a:extLst>
                    <a:ext uri="{FF2B5EF4-FFF2-40B4-BE49-F238E27FC236}">
                      <a16:creationId xmlns:a16="http://schemas.microsoft.com/office/drawing/2014/main" id="{F68A0662-23BB-4531-4A45-47D31C5615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6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5" name="Freeform 1119">
                  <a:extLst>
                    <a:ext uri="{FF2B5EF4-FFF2-40B4-BE49-F238E27FC236}">
                      <a16:creationId xmlns:a16="http://schemas.microsoft.com/office/drawing/2014/main" id="{F6863124-EBAB-6B8C-B039-BD4738BE23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5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6" name="Freeform 1120">
                  <a:extLst>
                    <a:ext uri="{FF2B5EF4-FFF2-40B4-BE49-F238E27FC236}">
                      <a16:creationId xmlns:a16="http://schemas.microsoft.com/office/drawing/2014/main" id="{65A97D6F-A0E6-D927-6BA4-020E63E104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5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7" name="Freeform 1121">
                  <a:extLst>
                    <a:ext uri="{FF2B5EF4-FFF2-40B4-BE49-F238E27FC236}">
                      <a16:creationId xmlns:a16="http://schemas.microsoft.com/office/drawing/2014/main" id="{83D55DD2-0582-A3CF-97B6-A8DF883E54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8" name="Freeform 1122">
                  <a:extLst>
                    <a:ext uri="{FF2B5EF4-FFF2-40B4-BE49-F238E27FC236}">
                      <a16:creationId xmlns:a16="http://schemas.microsoft.com/office/drawing/2014/main" id="{345681DD-DAA1-00ED-A89E-3925F097DE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6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79" name="Freeform 1123">
                  <a:extLst>
                    <a:ext uri="{FF2B5EF4-FFF2-40B4-BE49-F238E27FC236}">
                      <a16:creationId xmlns:a16="http://schemas.microsoft.com/office/drawing/2014/main" id="{4B9D80C1-591D-3707-E83D-D662C11FF4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5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0" name="Freeform 1124">
                  <a:extLst>
                    <a:ext uri="{FF2B5EF4-FFF2-40B4-BE49-F238E27FC236}">
                      <a16:creationId xmlns:a16="http://schemas.microsoft.com/office/drawing/2014/main" id="{3E4B5D7A-40E6-72CA-C275-85432E563D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5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1" name="Freeform 1125">
                  <a:extLst>
                    <a:ext uri="{FF2B5EF4-FFF2-40B4-BE49-F238E27FC236}">
                      <a16:creationId xmlns:a16="http://schemas.microsoft.com/office/drawing/2014/main" id="{D8AF6F8B-61F0-C69F-E1A9-45840BD8FF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5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2" name="Freeform 1126">
                  <a:extLst>
                    <a:ext uri="{FF2B5EF4-FFF2-40B4-BE49-F238E27FC236}">
                      <a16:creationId xmlns:a16="http://schemas.microsoft.com/office/drawing/2014/main" id="{BF80E96F-26D2-6798-F2F3-7F257016B0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5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483" name="Freeform 1127">
                  <a:extLst>
                    <a:ext uri="{FF2B5EF4-FFF2-40B4-BE49-F238E27FC236}">
                      <a16:creationId xmlns:a16="http://schemas.microsoft.com/office/drawing/2014/main" id="{B904EE20-3A7F-4115-6ED6-CCB2F491CF4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grpSp>
            <p:nvGrpSpPr>
              <p:cNvPr id="33" name="Group 1128">
                <a:extLst>
                  <a:ext uri="{FF2B5EF4-FFF2-40B4-BE49-F238E27FC236}">
                    <a16:creationId xmlns:a16="http://schemas.microsoft.com/office/drawing/2014/main" id="{173C8A22-F589-4B66-E329-04CE28A25B6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943" y="2442"/>
                <a:ext cx="68" cy="61"/>
                <a:chOff x="4943" y="2442"/>
                <a:chExt cx="68" cy="61"/>
              </a:xfrm>
            </p:grpSpPr>
            <p:sp>
              <p:nvSpPr>
                <p:cNvPr id="84" name="Freeform 1129">
                  <a:extLst>
                    <a:ext uri="{FF2B5EF4-FFF2-40B4-BE49-F238E27FC236}">
                      <a16:creationId xmlns:a16="http://schemas.microsoft.com/office/drawing/2014/main" id="{E6B242B3-4959-6024-CBB9-489182F043C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5" name="Freeform 1130">
                  <a:extLst>
                    <a:ext uri="{FF2B5EF4-FFF2-40B4-BE49-F238E27FC236}">
                      <a16:creationId xmlns:a16="http://schemas.microsoft.com/office/drawing/2014/main" id="{6F5FE0FE-7778-2629-864A-008180E18B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5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6" name="Freeform 1131">
                  <a:extLst>
                    <a:ext uri="{FF2B5EF4-FFF2-40B4-BE49-F238E27FC236}">
                      <a16:creationId xmlns:a16="http://schemas.microsoft.com/office/drawing/2014/main" id="{2B3A2050-6826-C46F-5B5E-62D1AE463B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5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7" name="Freeform 1132">
                  <a:extLst>
                    <a:ext uri="{FF2B5EF4-FFF2-40B4-BE49-F238E27FC236}">
                      <a16:creationId xmlns:a16="http://schemas.microsoft.com/office/drawing/2014/main" id="{1CF5726E-9BC8-10EF-4925-64303BD2BF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8" name="Freeform 1133">
                  <a:extLst>
                    <a:ext uri="{FF2B5EF4-FFF2-40B4-BE49-F238E27FC236}">
                      <a16:creationId xmlns:a16="http://schemas.microsoft.com/office/drawing/2014/main" id="{E32AE5BB-1890-346C-0FAB-26B852B298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89" name="Freeform 1134">
                  <a:extLst>
                    <a:ext uri="{FF2B5EF4-FFF2-40B4-BE49-F238E27FC236}">
                      <a16:creationId xmlns:a16="http://schemas.microsoft.com/office/drawing/2014/main" id="{69962661-F88C-0C37-C1C5-309FA42EE9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0" name="Freeform 1135">
                  <a:extLst>
                    <a:ext uri="{FF2B5EF4-FFF2-40B4-BE49-F238E27FC236}">
                      <a16:creationId xmlns:a16="http://schemas.microsoft.com/office/drawing/2014/main" id="{366B7CE9-1788-4F2D-D386-8671882EF4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1" name="Freeform 1136">
                  <a:extLst>
                    <a:ext uri="{FF2B5EF4-FFF2-40B4-BE49-F238E27FC236}">
                      <a16:creationId xmlns:a16="http://schemas.microsoft.com/office/drawing/2014/main" id="{92A9BAF0-1421-DC52-FAFD-EB69832F68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5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2" name="Freeform 1137">
                  <a:extLst>
                    <a:ext uri="{FF2B5EF4-FFF2-40B4-BE49-F238E27FC236}">
                      <a16:creationId xmlns:a16="http://schemas.microsoft.com/office/drawing/2014/main" id="{D2F4CCD3-BEF2-629C-7DB9-63F41ACCDD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5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3" name="Freeform 1138">
                  <a:extLst>
                    <a:ext uri="{FF2B5EF4-FFF2-40B4-BE49-F238E27FC236}">
                      <a16:creationId xmlns:a16="http://schemas.microsoft.com/office/drawing/2014/main" id="{E302492B-1BFD-CBE3-750B-6527D18554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5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4" name="Freeform 1139">
                  <a:extLst>
                    <a:ext uri="{FF2B5EF4-FFF2-40B4-BE49-F238E27FC236}">
                      <a16:creationId xmlns:a16="http://schemas.microsoft.com/office/drawing/2014/main" id="{BEFCCF75-2843-7AD0-1779-CE441CCC00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5" name="Freeform 1140">
                  <a:extLst>
                    <a:ext uri="{FF2B5EF4-FFF2-40B4-BE49-F238E27FC236}">
                      <a16:creationId xmlns:a16="http://schemas.microsoft.com/office/drawing/2014/main" id="{F0C2FB27-87E6-63A4-0288-33DCA21A96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5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6" name="Freeform 1141">
                  <a:extLst>
                    <a:ext uri="{FF2B5EF4-FFF2-40B4-BE49-F238E27FC236}">
                      <a16:creationId xmlns:a16="http://schemas.microsoft.com/office/drawing/2014/main" id="{E28566F6-18DD-690C-0733-45A8ACEDCA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5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7" name="Freeform 1142">
                  <a:extLst>
                    <a:ext uri="{FF2B5EF4-FFF2-40B4-BE49-F238E27FC236}">
                      <a16:creationId xmlns:a16="http://schemas.microsoft.com/office/drawing/2014/main" id="{1465E848-613E-26C7-F84E-3E3AA63771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5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8" name="Freeform 1143">
                  <a:extLst>
                    <a:ext uri="{FF2B5EF4-FFF2-40B4-BE49-F238E27FC236}">
                      <a16:creationId xmlns:a16="http://schemas.microsoft.com/office/drawing/2014/main" id="{C0B97084-F203-3F56-D7CC-AC343A7702A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5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99" name="Freeform 1144">
                  <a:extLst>
                    <a:ext uri="{FF2B5EF4-FFF2-40B4-BE49-F238E27FC236}">
                      <a16:creationId xmlns:a16="http://schemas.microsoft.com/office/drawing/2014/main" id="{ACB0B593-F3AF-9769-8448-785F0FF80C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5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0" name="Freeform 1145">
                  <a:extLst>
                    <a:ext uri="{FF2B5EF4-FFF2-40B4-BE49-F238E27FC236}">
                      <a16:creationId xmlns:a16="http://schemas.microsoft.com/office/drawing/2014/main" id="{C14FFF68-E433-16E1-7219-1DBFCACAE7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5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1" name="Freeform 1146">
                  <a:extLst>
                    <a:ext uri="{FF2B5EF4-FFF2-40B4-BE49-F238E27FC236}">
                      <a16:creationId xmlns:a16="http://schemas.microsoft.com/office/drawing/2014/main" id="{76B45524-C6AB-6806-ED88-CF6EB84C87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5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2" name="Freeform 1147">
                  <a:extLst>
                    <a:ext uri="{FF2B5EF4-FFF2-40B4-BE49-F238E27FC236}">
                      <a16:creationId xmlns:a16="http://schemas.microsoft.com/office/drawing/2014/main" id="{5C141D5F-C1DC-A918-6329-38C7388072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5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3" name="Freeform 1148">
                  <a:extLst>
                    <a:ext uri="{FF2B5EF4-FFF2-40B4-BE49-F238E27FC236}">
                      <a16:creationId xmlns:a16="http://schemas.microsoft.com/office/drawing/2014/main" id="{E8270714-BA96-AB8D-179D-719E29ECE2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5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4" name="Freeform 1149">
                  <a:extLst>
                    <a:ext uri="{FF2B5EF4-FFF2-40B4-BE49-F238E27FC236}">
                      <a16:creationId xmlns:a16="http://schemas.microsoft.com/office/drawing/2014/main" id="{F6B654BB-AED9-136A-037B-FBE9309654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5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5" name="Freeform 1150">
                  <a:extLst>
                    <a:ext uri="{FF2B5EF4-FFF2-40B4-BE49-F238E27FC236}">
                      <a16:creationId xmlns:a16="http://schemas.microsoft.com/office/drawing/2014/main" id="{EA1A1D01-B652-9352-4C73-4D64D7B5DE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4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6" name="Freeform 1151">
                  <a:extLst>
                    <a:ext uri="{FF2B5EF4-FFF2-40B4-BE49-F238E27FC236}">
                      <a16:creationId xmlns:a16="http://schemas.microsoft.com/office/drawing/2014/main" id="{B1A855DC-0A86-A494-24C8-1BD14C927E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5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7" name="Freeform 1152">
                  <a:extLst>
                    <a:ext uri="{FF2B5EF4-FFF2-40B4-BE49-F238E27FC236}">
                      <a16:creationId xmlns:a16="http://schemas.microsoft.com/office/drawing/2014/main" id="{57150F95-2845-584A-166B-8860B838C88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4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8" name="Freeform 1153">
                  <a:extLst>
                    <a:ext uri="{FF2B5EF4-FFF2-40B4-BE49-F238E27FC236}">
                      <a16:creationId xmlns:a16="http://schemas.microsoft.com/office/drawing/2014/main" id="{794CB09F-4221-9466-5A24-2CE7D82D64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4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09" name="Freeform 1154">
                  <a:extLst>
                    <a:ext uri="{FF2B5EF4-FFF2-40B4-BE49-F238E27FC236}">
                      <a16:creationId xmlns:a16="http://schemas.microsoft.com/office/drawing/2014/main" id="{5AED6956-CBE0-E0AC-C631-34775C88EE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4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0" name="Freeform 1155">
                  <a:extLst>
                    <a:ext uri="{FF2B5EF4-FFF2-40B4-BE49-F238E27FC236}">
                      <a16:creationId xmlns:a16="http://schemas.microsoft.com/office/drawing/2014/main" id="{FAC92249-2410-4134-1788-CC23FCDC53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5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1" name="Freeform 1156">
                  <a:extLst>
                    <a:ext uri="{FF2B5EF4-FFF2-40B4-BE49-F238E27FC236}">
                      <a16:creationId xmlns:a16="http://schemas.microsoft.com/office/drawing/2014/main" id="{BBB66F2A-8723-9624-92CF-EAAC1DE75F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4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2" name="Freeform 1157">
                  <a:extLst>
                    <a:ext uri="{FF2B5EF4-FFF2-40B4-BE49-F238E27FC236}">
                      <a16:creationId xmlns:a16="http://schemas.microsoft.com/office/drawing/2014/main" id="{FC9788FD-0616-1A03-50C7-9F16875CC6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4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3" name="Freeform 1158">
                  <a:extLst>
                    <a:ext uri="{FF2B5EF4-FFF2-40B4-BE49-F238E27FC236}">
                      <a16:creationId xmlns:a16="http://schemas.microsoft.com/office/drawing/2014/main" id="{35B095CC-9DF2-107A-8DC9-8F4DC1E487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4" name="Freeform 1159">
                  <a:extLst>
                    <a:ext uri="{FF2B5EF4-FFF2-40B4-BE49-F238E27FC236}">
                      <a16:creationId xmlns:a16="http://schemas.microsoft.com/office/drawing/2014/main" id="{B8FF4886-8989-765D-9DE8-CBDA4470571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4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5" name="Freeform 1160">
                  <a:extLst>
                    <a:ext uri="{FF2B5EF4-FFF2-40B4-BE49-F238E27FC236}">
                      <a16:creationId xmlns:a16="http://schemas.microsoft.com/office/drawing/2014/main" id="{3F595177-7F4D-DBA3-51D3-CFC5812FC7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4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6" name="Freeform 1161">
                  <a:extLst>
                    <a:ext uri="{FF2B5EF4-FFF2-40B4-BE49-F238E27FC236}">
                      <a16:creationId xmlns:a16="http://schemas.microsoft.com/office/drawing/2014/main" id="{B6DD5917-1785-D014-208A-E1190D4A11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4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7" name="Freeform 1162">
                  <a:extLst>
                    <a:ext uri="{FF2B5EF4-FFF2-40B4-BE49-F238E27FC236}">
                      <a16:creationId xmlns:a16="http://schemas.microsoft.com/office/drawing/2014/main" id="{061041DC-FA5F-4164-8688-A4CC670890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4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8" name="Freeform 1163">
                  <a:extLst>
                    <a:ext uri="{FF2B5EF4-FFF2-40B4-BE49-F238E27FC236}">
                      <a16:creationId xmlns:a16="http://schemas.microsoft.com/office/drawing/2014/main" id="{8D1AFCB2-DD1C-C841-CDB2-BF31C6C7BE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4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19" name="Freeform 1164">
                  <a:extLst>
                    <a:ext uri="{FF2B5EF4-FFF2-40B4-BE49-F238E27FC236}">
                      <a16:creationId xmlns:a16="http://schemas.microsoft.com/office/drawing/2014/main" id="{708C0ADB-A9A0-B974-B4E1-467BF62289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4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0" name="Freeform 1165">
                  <a:extLst>
                    <a:ext uri="{FF2B5EF4-FFF2-40B4-BE49-F238E27FC236}">
                      <a16:creationId xmlns:a16="http://schemas.microsoft.com/office/drawing/2014/main" id="{74E589C5-EBA8-033A-1299-F3818B7803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6" y="244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1" name="Freeform 1166">
                  <a:extLst>
                    <a:ext uri="{FF2B5EF4-FFF2-40B4-BE49-F238E27FC236}">
                      <a16:creationId xmlns:a16="http://schemas.microsoft.com/office/drawing/2014/main" id="{74EAD6A4-FB7C-FBC5-2AF7-C015D8C5CD5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4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2" name="Freeform 1167">
                  <a:extLst>
                    <a:ext uri="{FF2B5EF4-FFF2-40B4-BE49-F238E27FC236}">
                      <a16:creationId xmlns:a16="http://schemas.microsoft.com/office/drawing/2014/main" id="{DD954493-4103-EF5D-72A5-F51A071CBB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4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3" name="Freeform 1168">
                  <a:extLst>
                    <a:ext uri="{FF2B5EF4-FFF2-40B4-BE49-F238E27FC236}">
                      <a16:creationId xmlns:a16="http://schemas.microsoft.com/office/drawing/2014/main" id="{1F522AFF-6341-FCF2-7009-E9848606C5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4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4" name="Freeform 1169">
                  <a:extLst>
                    <a:ext uri="{FF2B5EF4-FFF2-40B4-BE49-F238E27FC236}">
                      <a16:creationId xmlns:a16="http://schemas.microsoft.com/office/drawing/2014/main" id="{59526526-108B-B218-743D-9A6965537A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4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5" name="Freeform 1170">
                  <a:extLst>
                    <a:ext uri="{FF2B5EF4-FFF2-40B4-BE49-F238E27FC236}">
                      <a16:creationId xmlns:a16="http://schemas.microsoft.com/office/drawing/2014/main" id="{BA955EC1-B405-C202-7365-A4D3BBA0BD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8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6" name="Freeform 1171">
                  <a:extLst>
                    <a:ext uri="{FF2B5EF4-FFF2-40B4-BE49-F238E27FC236}">
                      <a16:creationId xmlns:a16="http://schemas.microsoft.com/office/drawing/2014/main" id="{09F71415-76F9-2F1B-52E2-E9CA2DD4DD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7" name="Freeform 1172">
                  <a:extLst>
                    <a:ext uri="{FF2B5EF4-FFF2-40B4-BE49-F238E27FC236}">
                      <a16:creationId xmlns:a16="http://schemas.microsoft.com/office/drawing/2014/main" id="{35F0C8B0-1C9B-F095-684E-E1F3C90F70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8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8" name="Freeform 1173">
                  <a:extLst>
                    <a:ext uri="{FF2B5EF4-FFF2-40B4-BE49-F238E27FC236}">
                      <a16:creationId xmlns:a16="http://schemas.microsoft.com/office/drawing/2014/main" id="{917D71A5-9726-DFC4-CC6D-1AC1F66BDE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8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29" name="Freeform 1174">
                  <a:extLst>
                    <a:ext uri="{FF2B5EF4-FFF2-40B4-BE49-F238E27FC236}">
                      <a16:creationId xmlns:a16="http://schemas.microsoft.com/office/drawing/2014/main" id="{B21B430C-D89D-4B11-57DC-5505B286F9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" y="248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0" name="Freeform 1175">
                  <a:extLst>
                    <a:ext uri="{FF2B5EF4-FFF2-40B4-BE49-F238E27FC236}">
                      <a16:creationId xmlns:a16="http://schemas.microsoft.com/office/drawing/2014/main" id="{1F0E23CF-2077-C4AF-69AC-BFE09FEDF8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8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1" name="Freeform 1176">
                  <a:extLst>
                    <a:ext uri="{FF2B5EF4-FFF2-40B4-BE49-F238E27FC236}">
                      <a16:creationId xmlns:a16="http://schemas.microsoft.com/office/drawing/2014/main" id="{77022075-E7A6-270C-2D69-7730425DE17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6" y="248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2" name="Freeform 1177">
                  <a:extLst>
                    <a:ext uri="{FF2B5EF4-FFF2-40B4-BE49-F238E27FC236}">
                      <a16:creationId xmlns:a16="http://schemas.microsoft.com/office/drawing/2014/main" id="{D6BC7144-1877-7732-4B1C-6E918349AA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8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3" name="Freeform 1178">
                  <a:extLst>
                    <a:ext uri="{FF2B5EF4-FFF2-40B4-BE49-F238E27FC236}">
                      <a16:creationId xmlns:a16="http://schemas.microsoft.com/office/drawing/2014/main" id="{8000AB5D-8BAD-A131-960E-D487D3B378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8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4" name="Freeform 1179">
                  <a:extLst>
                    <a:ext uri="{FF2B5EF4-FFF2-40B4-BE49-F238E27FC236}">
                      <a16:creationId xmlns:a16="http://schemas.microsoft.com/office/drawing/2014/main" id="{BBC97A2D-E098-4E97-BEFD-801F3E6610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8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5" name="Freeform 1180">
                  <a:extLst>
                    <a:ext uri="{FF2B5EF4-FFF2-40B4-BE49-F238E27FC236}">
                      <a16:creationId xmlns:a16="http://schemas.microsoft.com/office/drawing/2014/main" id="{0F98BBF3-E88B-D5DD-5DE2-78F64523D50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8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6" name="Freeform 1181">
                  <a:extLst>
                    <a:ext uri="{FF2B5EF4-FFF2-40B4-BE49-F238E27FC236}">
                      <a16:creationId xmlns:a16="http://schemas.microsoft.com/office/drawing/2014/main" id="{EB91F997-9FD3-F5DB-C028-C619E36AD0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8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7" name="Freeform 1182">
                  <a:extLst>
                    <a:ext uri="{FF2B5EF4-FFF2-40B4-BE49-F238E27FC236}">
                      <a16:creationId xmlns:a16="http://schemas.microsoft.com/office/drawing/2014/main" id="{C94470AF-0E29-6833-C25D-DEE972907E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8" y="248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8" name="Freeform 1183">
                  <a:extLst>
                    <a:ext uri="{FF2B5EF4-FFF2-40B4-BE49-F238E27FC236}">
                      <a16:creationId xmlns:a16="http://schemas.microsoft.com/office/drawing/2014/main" id="{A03953F0-33A3-CB46-A601-42DEAD1FFE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8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39" name="Freeform 1184">
                  <a:extLst>
                    <a:ext uri="{FF2B5EF4-FFF2-40B4-BE49-F238E27FC236}">
                      <a16:creationId xmlns:a16="http://schemas.microsoft.com/office/drawing/2014/main" id="{87F9852D-7334-9649-3AEA-94FAA9B3A6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0" y="248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0" name="Freeform 1185">
                  <a:extLst>
                    <a:ext uri="{FF2B5EF4-FFF2-40B4-BE49-F238E27FC236}">
                      <a16:creationId xmlns:a16="http://schemas.microsoft.com/office/drawing/2014/main" id="{E701237C-3EDB-6553-7301-D09D8390BA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8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1" name="Freeform 1186">
                  <a:extLst>
                    <a:ext uri="{FF2B5EF4-FFF2-40B4-BE49-F238E27FC236}">
                      <a16:creationId xmlns:a16="http://schemas.microsoft.com/office/drawing/2014/main" id="{C54C0549-E19A-B415-19AA-A6C4EE411F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8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2" name="Freeform 1187">
                  <a:extLst>
                    <a:ext uri="{FF2B5EF4-FFF2-40B4-BE49-F238E27FC236}">
                      <a16:creationId xmlns:a16="http://schemas.microsoft.com/office/drawing/2014/main" id="{9642CBAC-DFA3-B195-1CF7-494932759F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8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3" name="Freeform 1188">
                  <a:extLst>
                    <a:ext uri="{FF2B5EF4-FFF2-40B4-BE49-F238E27FC236}">
                      <a16:creationId xmlns:a16="http://schemas.microsoft.com/office/drawing/2014/main" id="{3DD215B9-23AF-F089-981D-0A918660FA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8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4" name="Freeform 1189">
                  <a:extLst>
                    <a:ext uri="{FF2B5EF4-FFF2-40B4-BE49-F238E27FC236}">
                      <a16:creationId xmlns:a16="http://schemas.microsoft.com/office/drawing/2014/main" id="{4F30DC03-05C6-8AEE-F8F9-81F7349584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8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5" name="Freeform 1190">
                  <a:extLst>
                    <a:ext uri="{FF2B5EF4-FFF2-40B4-BE49-F238E27FC236}">
                      <a16:creationId xmlns:a16="http://schemas.microsoft.com/office/drawing/2014/main" id="{19E9B29C-9545-D8DE-CE23-7E4D046383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2" y="248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6" name="Freeform 1191">
                  <a:extLst>
                    <a:ext uri="{FF2B5EF4-FFF2-40B4-BE49-F238E27FC236}">
                      <a16:creationId xmlns:a16="http://schemas.microsoft.com/office/drawing/2014/main" id="{097F138C-E1E9-0347-B688-A27AA0C39A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8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7" name="Freeform 1192">
                  <a:extLst>
                    <a:ext uri="{FF2B5EF4-FFF2-40B4-BE49-F238E27FC236}">
                      <a16:creationId xmlns:a16="http://schemas.microsoft.com/office/drawing/2014/main" id="{922027E1-1015-7BEE-DA04-42007C7497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" y="248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8" name="Freeform 1193">
                  <a:extLst>
                    <a:ext uri="{FF2B5EF4-FFF2-40B4-BE49-F238E27FC236}">
                      <a16:creationId xmlns:a16="http://schemas.microsoft.com/office/drawing/2014/main" id="{56442154-1E35-96FA-5BB2-0FC71BAB5A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8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49" name="Freeform 1194">
                  <a:extLst>
                    <a:ext uri="{FF2B5EF4-FFF2-40B4-BE49-F238E27FC236}">
                      <a16:creationId xmlns:a16="http://schemas.microsoft.com/office/drawing/2014/main" id="{77AAF40D-A017-299A-D697-AECB540E68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8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0" name="Freeform 1195">
                  <a:extLst>
                    <a:ext uri="{FF2B5EF4-FFF2-40B4-BE49-F238E27FC236}">
                      <a16:creationId xmlns:a16="http://schemas.microsoft.com/office/drawing/2014/main" id="{ACC3413F-2270-3A38-5095-FFF528E0E5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8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1" name="Freeform 1196">
                  <a:extLst>
                    <a:ext uri="{FF2B5EF4-FFF2-40B4-BE49-F238E27FC236}">
                      <a16:creationId xmlns:a16="http://schemas.microsoft.com/office/drawing/2014/main" id="{1C7E3BEE-C534-EDCD-115E-B1ED18629F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8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2" name="Freeform 1197">
                  <a:extLst>
                    <a:ext uri="{FF2B5EF4-FFF2-40B4-BE49-F238E27FC236}">
                      <a16:creationId xmlns:a16="http://schemas.microsoft.com/office/drawing/2014/main" id="{EEF62C36-1CB3-065D-04F3-ADEF65FDCB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8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3" name="Freeform 1198">
                  <a:extLst>
                    <a:ext uri="{FF2B5EF4-FFF2-40B4-BE49-F238E27FC236}">
                      <a16:creationId xmlns:a16="http://schemas.microsoft.com/office/drawing/2014/main" id="{FFD21D2A-9813-2533-90A0-E0BA27E44F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7" y="247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4" name="Freeform 1199">
                  <a:extLst>
                    <a:ext uri="{FF2B5EF4-FFF2-40B4-BE49-F238E27FC236}">
                      <a16:creationId xmlns:a16="http://schemas.microsoft.com/office/drawing/2014/main" id="{0D8AA7EB-5188-E58C-7CE1-20E32A028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8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5" name="Freeform 1200">
                  <a:extLst>
                    <a:ext uri="{FF2B5EF4-FFF2-40B4-BE49-F238E27FC236}">
                      <a16:creationId xmlns:a16="http://schemas.microsoft.com/office/drawing/2014/main" id="{D6746AD4-6FD6-DD09-82E8-CD62370CC0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9" y="247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6" name="Freeform 1201">
                  <a:extLst>
                    <a:ext uri="{FF2B5EF4-FFF2-40B4-BE49-F238E27FC236}">
                      <a16:creationId xmlns:a16="http://schemas.microsoft.com/office/drawing/2014/main" id="{F8427341-8024-FF71-031E-C2E053F568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7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7" name="Freeform 1202">
                  <a:extLst>
                    <a:ext uri="{FF2B5EF4-FFF2-40B4-BE49-F238E27FC236}">
                      <a16:creationId xmlns:a16="http://schemas.microsoft.com/office/drawing/2014/main" id="{D1C1D25F-DC5C-773D-E279-93687C4296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7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8" name="Freeform 1203">
                  <a:extLst>
                    <a:ext uri="{FF2B5EF4-FFF2-40B4-BE49-F238E27FC236}">
                      <a16:creationId xmlns:a16="http://schemas.microsoft.com/office/drawing/2014/main" id="{44C3AA5F-C07D-3A05-2559-A4582B58F1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8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59" name="Freeform 1204">
                  <a:extLst>
                    <a:ext uri="{FF2B5EF4-FFF2-40B4-BE49-F238E27FC236}">
                      <a16:creationId xmlns:a16="http://schemas.microsoft.com/office/drawing/2014/main" id="{04CA28A2-E834-BDD4-002A-A475B50A98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7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0" name="Freeform 1205">
                  <a:extLst>
                    <a:ext uri="{FF2B5EF4-FFF2-40B4-BE49-F238E27FC236}">
                      <a16:creationId xmlns:a16="http://schemas.microsoft.com/office/drawing/2014/main" id="{451C9E09-62B8-CAEF-9BE4-FFF2DC7C7B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7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1" name="Freeform 1206">
                  <a:extLst>
                    <a:ext uri="{FF2B5EF4-FFF2-40B4-BE49-F238E27FC236}">
                      <a16:creationId xmlns:a16="http://schemas.microsoft.com/office/drawing/2014/main" id="{93381202-2D7A-654A-7EA1-E88616E19A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1" y="247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2" name="Freeform 1207">
                  <a:extLst>
                    <a:ext uri="{FF2B5EF4-FFF2-40B4-BE49-F238E27FC236}">
                      <a16:creationId xmlns:a16="http://schemas.microsoft.com/office/drawing/2014/main" id="{765250B8-8129-AC39-83D1-8992703787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7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3" name="Freeform 1208">
                  <a:extLst>
                    <a:ext uri="{FF2B5EF4-FFF2-40B4-BE49-F238E27FC236}">
                      <a16:creationId xmlns:a16="http://schemas.microsoft.com/office/drawing/2014/main" id="{6CC23881-0204-E454-8D5B-180E83E335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7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4" name="Freeform 1209">
                  <a:extLst>
                    <a:ext uri="{FF2B5EF4-FFF2-40B4-BE49-F238E27FC236}">
                      <a16:creationId xmlns:a16="http://schemas.microsoft.com/office/drawing/2014/main" id="{C4ACF354-E82F-B7DD-A530-8C65CB11CC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7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5" name="Freeform 1210">
                  <a:extLst>
                    <a:ext uri="{FF2B5EF4-FFF2-40B4-BE49-F238E27FC236}">
                      <a16:creationId xmlns:a16="http://schemas.microsoft.com/office/drawing/2014/main" id="{E0357161-F92C-1C8A-700A-E1D5BD1C98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7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6" name="Freeform 1211">
                  <a:extLst>
                    <a:ext uri="{FF2B5EF4-FFF2-40B4-BE49-F238E27FC236}">
                      <a16:creationId xmlns:a16="http://schemas.microsoft.com/office/drawing/2014/main" id="{6F69FAD3-7CE6-D7C8-B350-FBFE21B68B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7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7" name="Freeform 1212">
                  <a:extLst>
                    <a:ext uri="{FF2B5EF4-FFF2-40B4-BE49-F238E27FC236}">
                      <a16:creationId xmlns:a16="http://schemas.microsoft.com/office/drawing/2014/main" id="{1477B112-6A84-6A5A-98A7-F031C5EF24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7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8" name="Freeform 1213">
                  <a:extLst>
                    <a:ext uri="{FF2B5EF4-FFF2-40B4-BE49-F238E27FC236}">
                      <a16:creationId xmlns:a16="http://schemas.microsoft.com/office/drawing/2014/main" id="{6034EC98-4C7B-80F1-5EAA-5CFB2E41BB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7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69" name="Freeform 1214">
                  <a:extLst>
                    <a:ext uri="{FF2B5EF4-FFF2-40B4-BE49-F238E27FC236}">
                      <a16:creationId xmlns:a16="http://schemas.microsoft.com/office/drawing/2014/main" id="{D398F78A-AA4D-EF11-662A-F02FFBBF89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7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0" name="Freeform 1215">
                  <a:extLst>
                    <a:ext uri="{FF2B5EF4-FFF2-40B4-BE49-F238E27FC236}">
                      <a16:creationId xmlns:a16="http://schemas.microsoft.com/office/drawing/2014/main" id="{23A8A151-00A5-2E6F-DAF4-ECFEDCE6BF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7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1" name="Freeform 1216">
                  <a:extLst>
                    <a:ext uri="{FF2B5EF4-FFF2-40B4-BE49-F238E27FC236}">
                      <a16:creationId xmlns:a16="http://schemas.microsoft.com/office/drawing/2014/main" id="{1F38CF17-D4FB-9B5B-5161-3C6FBB474F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" y="247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2" name="Freeform 1217">
                  <a:extLst>
                    <a:ext uri="{FF2B5EF4-FFF2-40B4-BE49-F238E27FC236}">
                      <a16:creationId xmlns:a16="http://schemas.microsoft.com/office/drawing/2014/main" id="{8D1B05C1-0A19-ED5B-7A27-C3957F4BFA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7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3" name="Freeform 1218">
                  <a:extLst>
                    <a:ext uri="{FF2B5EF4-FFF2-40B4-BE49-F238E27FC236}">
                      <a16:creationId xmlns:a16="http://schemas.microsoft.com/office/drawing/2014/main" id="{355580C1-97F3-81D0-71C3-17C6112350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74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4" name="Freeform 1219">
                  <a:extLst>
                    <a:ext uri="{FF2B5EF4-FFF2-40B4-BE49-F238E27FC236}">
                      <a16:creationId xmlns:a16="http://schemas.microsoft.com/office/drawing/2014/main" id="{5DBB28E7-02A1-6EFD-D33C-A57B9FD967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7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5" name="Freeform 1220">
                  <a:extLst>
                    <a:ext uri="{FF2B5EF4-FFF2-40B4-BE49-F238E27FC236}">
                      <a16:creationId xmlns:a16="http://schemas.microsoft.com/office/drawing/2014/main" id="{628786DB-9AC4-0B2E-2D69-3513F85427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7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6" name="Freeform 1221">
                  <a:extLst>
                    <a:ext uri="{FF2B5EF4-FFF2-40B4-BE49-F238E27FC236}">
                      <a16:creationId xmlns:a16="http://schemas.microsoft.com/office/drawing/2014/main" id="{97B0AB5E-7118-8E92-228D-8B83F4EB5D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74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7" name="Freeform 1222">
                  <a:extLst>
                    <a:ext uri="{FF2B5EF4-FFF2-40B4-BE49-F238E27FC236}">
                      <a16:creationId xmlns:a16="http://schemas.microsoft.com/office/drawing/2014/main" id="{DAC89436-64AD-9ED2-99E7-FF17AFDAFE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0" y="247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8" name="Freeform 1223">
                  <a:extLst>
                    <a:ext uri="{FF2B5EF4-FFF2-40B4-BE49-F238E27FC236}">
                      <a16:creationId xmlns:a16="http://schemas.microsoft.com/office/drawing/2014/main" id="{94BD4A31-DA16-A4A3-36D2-4E56C38C4B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7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79" name="Freeform 1224">
                  <a:extLst>
                    <a:ext uri="{FF2B5EF4-FFF2-40B4-BE49-F238E27FC236}">
                      <a16:creationId xmlns:a16="http://schemas.microsoft.com/office/drawing/2014/main" id="{72538D3D-0460-8E98-8C2C-EE51364F13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7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0" name="Freeform 1225">
                  <a:extLst>
                    <a:ext uri="{FF2B5EF4-FFF2-40B4-BE49-F238E27FC236}">
                      <a16:creationId xmlns:a16="http://schemas.microsoft.com/office/drawing/2014/main" id="{78076119-BC29-0F63-0676-F8A862062A5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7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1" name="Freeform 1226">
                  <a:extLst>
                    <a:ext uri="{FF2B5EF4-FFF2-40B4-BE49-F238E27FC236}">
                      <a16:creationId xmlns:a16="http://schemas.microsoft.com/office/drawing/2014/main" id="{50FD0CBE-2BD3-108C-B8F7-62754CBF7B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71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2" name="Freeform 1227">
                  <a:extLst>
                    <a:ext uri="{FF2B5EF4-FFF2-40B4-BE49-F238E27FC236}">
                      <a16:creationId xmlns:a16="http://schemas.microsoft.com/office/drawing/2014/main" id="{C9846374-0B56-4047-DEB8-973530102C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7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3" name="Freeform 1228">
                  <a:extLst>
                    <a:ext uri="{FF2B5EF4-FFF2-40B4-BE49-F238E27FC236}">
                      <a16:creationId xmlns:a16="http://schemas.microsoft.com/office/drawing/2014/main" id="{01BFBBE8-4913-116E-6077-999E0F9BCA2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7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4" name="Freeform 1229">
                  <a:extLst>
                    <a:ext uri="{FF2B5EF4-FFF2-40B4-BE49-F238E27FC236}">
                      <a16:creationId xmlns:a16="http://schemas.microsoft.com/office/drawing/2014/main" id="{419226A3-E314-9459-8B5F-90AF205C8E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7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5" name="Freeform 1230">
                  <a:extLst>
                    <a:ext uri="{FF2B5EF4-FFF2-40B4-BE49-F238E27FC236}">
                      <a16:creationId xmlns:a16="http://schemas.microsoft.com/office/drawing/2014/main" id="{D9955C9C-4531-AD9B-3DCA-57D5968586A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69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6" name="Freeform 1231">
                  <a:extLst>
                    <a:ext uri="{FF2B5EF4-FFF2-40B4-BE49-F238E27FC236}">
                      <a16:creationId xmlns:a16="http://schemas.microsoft.com/office/drawing/2014/main" id="{1409B843-8DDA-6C76-6B31-E194038962E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7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7" name="Freeform 1232">
                  <a:extLst>
                    <a:ext uri="{FF2B5EF4-FFF2-40B4-BE49-F238E27FC236}">
                      <a16:creationId xmlns:a16="http://schemas.microsoft.com/office/drawing/2014/main" id="{D69B1B33-27AA-9706-C328-B3E1A39265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7" y="246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8" name="Freeform 1233">
                  <a:extLst>
                    <a:ext uri="{FF2B5EF4-FFF2-40B4-BE49-F238E27FC236}">
                      <a16:creationId xmlns:a16="http://schemas.microsoft.com/office/drawing/2014/main" id="{EB1C6542-95C2-77DB-7E74-610AF2379E4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69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89" name="Freeform 1234">
                  <a:extLst>
                    <a:ext uri="{FF2B5EF4-FFF2-40B4-BE49-F238E27FC236}">
                      <a16:creationId xmlns:a16="http://schemas.microsoft.com/office/drawing/2014/main" id="{896A459A-FDDB-7A5B-63A6-84A05F1FC1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6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0" name="Freeform 1235">
                  <a:extLst>
                    <a:ext uri="{FF2B5EF4-FFF2-40B4-BE49-F238E27FC236}">
                      <a16:creationId xmlns:a16="http://schemas.microsoft.com/office/drawing/2014/main" id="{976257BB-FFFA-D377-30AE-EF3C0CC98D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6" y="2470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1" name="Freeform 1236">
                  <a:extLst>
                    <a:ext uri="{FF2B5EF4-FFF2-40B4-BE49-F238E27FC236}">
                      <a16:creationId xmlns:a16="http://schemas.microsoft.com/office/drawing/2014/main" id="{1005281E-0A42-BBE5-DAE2-9C50E0ADD3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6" y="246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2" name="Freeform 1237">
                  <a:extLst>
                    <a:ext uri="{FF2B5EF4-FFF2-40B4-BE49-F238E27FC236}">
                      <a16:creationId xmlns:a16="http://schemas.microsoft.com/office/drawing/2014/main" id="{52532910-6BFD-659A-857D-8803360D2C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8" y="246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3" name="Freeform 1238">
                  <a:extLst>
                    <a:ext uri="{FF2B5EF4-FFF2-40B4-BE49-F238E27FC236}">
                      <a16:creationId xmlns:a16="http://schemas.microsoft.com/office/drawing/2014/main" id="{42CBEBE8-D292-D4A7-384E-62243EF5D6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9" y="2466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4" name="Freeform 1239">
                  <a:extLst>
                    <a:ext uri="{FF2B5EF4-FFF2-40B4-BE49-F238E27FC236}">
                      <a16:creationId xmlns:a16="http://schemas.microsoft.com/office/drawing/2014/main" id="{B3B8E390-DB9E-80FD-79E4-A51A1ACB41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6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5" name="Freeform 1240">
                  <a:extLst>
                    <a:ext uri="{FF2B5EF4-FFF2-40B4-BE49-F238E27FC236}">
                      <a16:creationId xmlns:a16="http://schemas.microsoft.com/office/drawing/2014/main" id="{81580D00-F40E-0F6F-C3AF-34A426463F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65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6" name="Freeform 1241">
                  <a:extLst>
                    <a:ext uri="{FF2B5EF4-FFF2-40B4-BE49-F238E27FC236}">
                      <a16:creationId xmlns:a16="http://schemas.microsoft.com/office/drawing/2014/main" id="{760DFA63-6B11-9EAA-EDAB-52051DB12A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66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7" name="Freeform 1242">
                  <a:extLst>
                    <a:ext uri="{FF2B5EF4-FFF2-40B4-BE49-F238E27FC236}">
                      <a16:creationId xmlns:a16="http://schemas.microsoft.com/office/drawing/2014/main" id="{A32F0FE8-8283-EA39-0486-EB49895B00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8" y="246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8" name="Freeform 1243">
                  <a:extLst>
                    <a:ext uri="{FF2B5EF4-FFF2-40B4-BE49-F238E27FC236}">
                      <a16:creationId xmlns:a16="http://schemas.microsoft.com/office/drawing/2014/main" id="{7CB6A1A8-C85D-FB30-33F0-96464567A0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6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199" name="Freeform 1244">
                  <a:extLst>
                    <a:ext uri="{FF2B5EF4-FFF2-40B4-BE49-F238E27FC236}">
                      <a16:creationId xmlns:a16="http://schemas.microsoft.com/office/drawing/2014/main" id="{597B3467-5924-EE37-283F-8AA998ABCA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6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0" name="Freeform 1245">
                  <a:extLst>
                    <a:ext uri="{FF2B5EF4-FFF2-40B4-BE49-F238E27FC236}">
                      <a16:creationId xmlns:a16="http://schemas.microsoft.com/office/drawing/2014/main" id="{B4D1EA2A-A66F-7F86-3821-8E5543A201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3" y="246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1" name="Freeform 1246">
                  <a:extLst>
                    <a:ext uri="{FF2B5EF4-FFF2-40B4-BE49-F238E27FC236}">
                      <a16:creationId xmlns:a16="http://schemas.microsoft.com/office/drawing/2014/main" id="{98DBE169-14A4-35E8-AE12-F3EEE59B3A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6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2" name="Freeform 1247">
                  <a:extLst>
                    <a:ext uri="{FF2B5EF4-FFF2-40B4-BE49-F238E27FC236}">
                      <a16:creationId xmlns:a16="http://schemas.microsoft.com/office/drawing/2014/main" id="{4C8FBFC1-3F48-CC20-C640-00978A8961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6" y="246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3" name="Freeform 1248">
                  <a:extLst>
                    <a:ext uri="{FF2B5EF4-FFF2-40B4-BE49-F238E27FC236}">
                      <a16:creationId xmlns:a16="http://schemas.microsoft.com/office/drawing/2014/main" id="{D5958D14-AF3A-8401-0547-C0B937B4DA3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6" y="246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4" name="Freeform 1249">
                  <a:extLst>
                    <a:ext uri="{FF2B5EF4-FFF2-40B4-BE49-F238E27FC236}">
                      <a16:creationId xmlns:a16="http://schemas.microsoft.com/office/drawing/2014/main" id="{CEDCB072-0BA1-4AA3-84D1-89CF3F69E2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8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5" name="Freeform 1250">
                  <a:extLst>
                    <a:ext uri="{FF2B5EF4-FFF2-40B4-BE49-F238E27FC236}">
                      <a16:creationId xmlns:a16="http://schemas.microsoft.com/office/drawing/2014/main" id="{2F95C92A-2AF1-B509-5ECE-9CF9137E46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3" y="246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6" name="Freeform 1251">
                  <a:extLst>
                    <a:ext uri="{FF2B5EF4-FFF2-40B4-BE49-F238E27FC236}">
                      <a16:creationId xmlns:a16="http://schemas.microsoft.com/office/drawing/2014/main" id="{EE326A3D-95CF-7017-2931-EDDC9C68301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5" y="2465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7" name="Freeform 1252">
                  <a:extLst>
                    <a:ext uri="{FF2B5EF4-FFF2-40B4-BE49-F238E27FC236}">
                      <a16:creationId xmlns:a16="http://schemas.microsoft.com/office/drawing/2014/main" id="{7D5A0B49-A7DB-6643-3C8B-F4561FE00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5" y="2462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8" name="Freeform 1253">
                  <a:extLst>
                    <a:ext uri="{FF2B5EF4-FFF2-40B4-BE49-F238E27FC236}">
                      <a16:creationId xmlns:a16="http://schemas.microsoft.com/office/drawing/2014/main" id="{70729608-5B8C-19AD-6CA1-CF726805E08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46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09" name="Freeform 1254">
                  <a:extLst>
                    <a:ext uri="{FF2B5EF4-FFF2-40B4-BE49-F238E27FC236}">
                      <a16:creationId xmlns:a16="http://schemas.microsoft.com/office/drawing/2014/main" id="{14447438-9C19-4928-62B7-BAAAC45D00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8" y="2461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0" name="Freeform 1255">
                  <a:extLst>
                    <a:ext uri="{FF2B5EF4-FFF2-40B4-BE49-F238E27FC236}">
                      <a16:creationId xmlns:a16="http://schemas.microsoft.com/office/drawing/2014/main" id="{B4B2AB14-3497-2DF3-DC4B-87E70DE7C1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6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1" name="Freeform 1256">
                  <a:extLst>
                    <a:ext uri="{FF2B5EF4-FFF2-40B4-BE49-F238E27FC236}">
                      <a16:creationId xmlns:a16="http://schemas.microsoft.com/office/drawing/2014/main" id="{3996E455-D66D-ABA3-72E4-164FCF50C9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60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2" name="Freeform 1257">
                  <a:extLst>
                    <a:ext uri="{FF2B5EF4-FFF2-40B4-BE49-F238E27FC236}">
                      <a16:creationId xmlns:a16="http://schemas.microsoft.com/office/drawing/2014/main" id="{6D2EBEDA-1533-336F-E53E-C461E610B2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3" y="246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3" name="Freeform 1258">
                  <a:extLst>
                    <a:ext uri="{FF2B5EF4-FFF2-40B4-BE49-F238E27FC236}">
                      <a16:creationId xmlns:a16="http://schemas.microsoft.com/office/drawing/2014/main" id="{42D7F384-97C2-9B5D-111C-9FD72F965A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46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4" name="Freeform 1259">
                  <a:extLst>
                    <a:ext uri="{FF2B5EF4-FFF2-40B4-BE49-F238E27FC236}">
                      <a16:creationId xmlns:a16="http://schemas.microsoft.com/office/drawing/2014/main" id="{6F8D5217-2EC8-A9F1-0312-85BB1D9590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0" y="2462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5" name="Freeform 1260">
                  <a:extLst>
                    <a:ext uri="{FF2B5EF4-FFF2-40B4-BE49-F238E27FC236}">
                      <a16:creationId xmlns:a16="http://schemas.microsoft.com/office/drawing/2014/main" id="{3F9C86D9-0394-AC01-09B1-E78AA1C67E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0" y="245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6" name="Freeform 1261">
                  <a:extLst>
                    <a:ext uri="{FF2B5EF4-FFF2-40B4-BE49-F238E27FC236}">
                      <a16:creationId xmlns:a16="http://schemas.microsoft.com/office/drawing/2014/main" id="{3FBBD732-D627-5B51-117C-9B73765259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2" y="246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7" name="Freeform 1262">
                  <a:extLst>
                    <a:ext uri="{FF2B5EF4-FFF2-40B4-BE49-F238E27FC236}">
                      <a16:creationId xmlns:a16="http://schemas.microsoft.com/office/drawing/2014/main" id="{06B9829C-D48E-B6EC-984E-E2D15E50D1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3" y="245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8" name="Freeform 1263">
                  <a:extLst>
                    <a:ext uri="{FF2B5EF4-FFF2-40B4-BE49-F238E27FC236}">
                      <a16:creationId xmlns:a16="http://schemas.microsoft.com/office/drawing/2014/main" id="{0EA035D4-83AF-011B-C66A-7DB08C5E3B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5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19" name="Freeform 1264">
                  <a:extLst>
                    <a:ext uri="{FF2B5EF4-FFF2-40B4-BE49-F238E27FC236}">
                      <a16:creationId xmlns:a16="http://schemas.microsoft.com/office/drawing/2014/main" id="{AE5F7385-F301-0428-5728-E1FC0B1562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5" y="2457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0" name="Freeform 1265">
                  <a:extLst>
                    <a:ext uri="{FF2B5EF4-FFF2-40B4-BE49-F238E27FC236}">
                      <a16:creationId xmlns:a16="http://schemas.microsoft.com/office/drawing/2014/main" id="{0F6D6C4E-7878-69C3-B152-8D27C4F844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45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1" name="Freeform 1266">
                  <a:extLst>
                    <a:ext uri="{FF2B5EF4-FFF2-40B4-BE49-F238E27FC236}">
                      <a16:creationId xmlns:a16="http://schemas.microsoft.com/office/drawing/2014/main" id="{3AD8E782-C4E5-9717-D1C8-2A6D33C4047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2" y="245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2" name="Freeform 1267">
                  <a:extLst>
                    <a:ext uri="{FF2B5EF4-FFF2-40B4-BE49-F238E27FC236}">
                      <a16:creationId xmlns:a16="http://schemas.microsoft.com/office/drawing/2014/main" id="{5511BB4A-0012-5866-F438-61EA4DCD56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" y="245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3" name="Freeform 1268">
                  <a:extLst>
                    <a:ext uri="{FF2B5EF4-FFF2-40B4-BE49-F238E27FC236}">
                      <a16:creationId xmlns:a16="http://schemas.microsoft.com/office/drawing/2014/main" id="{803826C6-FA40-8084-14A0-82977F46C0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" y="245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4" name="Freeform 1269">
                  <a:extLst>
                    <a:ext uri="{FF2B5EF4-FFF2-40B4-BE49-F238E27FC236}">
                      <a16:creationId xmlns:a16="http://schemas.microsoft.com/office/drawing/2014/main" id="{CE92D428-B767-1A47-9841-D0DE626295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6" y="245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5" name="Freeform 1270">
                  <a:extLst>
                    <a:ext uri="{FF2B5EF4-FFF2-40B4-BE49-F238E27FC236}">
                      <a16:creationId xmlns:a16="http://schemas.microsoft.com/office/drawing/2014/main" id="{1C2834E2-C129-1AAA-6999-5B4F7700C3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7" y="245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6" name="Freeform 1271">
                  <a:extLst>
                    <a:ext uri="{FF2B5EF4-FFF2-40B4-BE49-F238E27FC236}">
                      <a16:creationId xmlns:a16="http://schemas.microsoft.com/office/drawing/2014/main" id="{AD031EED-19F3-38AC-BF2A-C73BF1DF1C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0" y="2457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7" name="Freeform 1272">
                  <a:extLst>
                    <a:ext uri="{FF2B5EF4-FFF2-40B4-BE49-F238E27FC236}">
                      <a16:creationId xmlns:a16="http://schemas.microsoft.com/office/drawing/2014/main" id="{2D8FEBEC-5699-C23C-89CE-D361C728E86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0" y="245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8" name="Freeform 1273">
                  <a:extLst>
                    <a:ext uri="{FF2B5EF4-FFF2-40B4-BE49-F238E27FC236}">
                      <a16:creationId xmlns:a16="http://schemas.microsoft.com/office/drawing/2014/main" id="{75992BDB-0949-9B0B-671A-13A2EC52EE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2" y="245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29" name="Freeform 1274">
                  <a:extLst>
                    <a:ext uri="{FF2B5EF4-FFF2-40B4-BE49-F238E27FC236}">
                      <a16:creationId xmlns:a16="http://schemas.microsoft.com/office/drawing/2014/main" id="{1F06D372-EB81-A56A-D543-1C50061F77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9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0" name="Freeform 1275">
                  <a:extLst>
                    <a:ext uri="{FF2B5EF4-FFF2-40B4-BE49-F238E27FC236}">
                      <a16:creationId xmlns:a16="http://schemas.microsoft.com/office/drawing/2014/main" id="{AB25DF53-C473-08BD-8419-E8C049B259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9" y="2501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1" name="Freeform 1276">
                  <a:extLst>
                    <a:ext uri="{FF2B5EF4-FFF2-40B4-BE49-F238E27FC236}">
                      <a16:creationId xmlns:a16="http://schemas.microsoft.com/office/drawing/2014/main" id="{12F9EE35-6C83-181F-4AA5-946BE8B647C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9" y="2498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2" name="Freeform 1277">
                  <a:extLst>
                    <a:ext uri="{FF2B5EF4-FFF2-40B4-BE49-F238E27FC236}">
                      <a16:creationId xmlns:a16="http://schemas.microsoft.com/office/drawing/2014/main" id="{8109871E-EE23-1A41-DBC3-7F6BA1372E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1" y="249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3" name="Freeform 1278">
                  <a:extLst>
                    <a:ext uri="{FF2B5EF4-FFF2-40B4-BE49-F238E27FC236}">
                      <a16:creationId xmlns:a16="http://schemas.microsoft.com/office/drawing/2014/main" id="{EA61E99B-64B8-C1CD-4717-0A4F9F07D8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2" y="249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4" name="Freeform 1279">
                  <a:extLst>
                    <a:ext uri="{FF2B5EF4-FFF2-40B4-BE49-F238E27FC236}">
                      <a16:creationId xmlns:a16="http://schemas.microsoft.com/office/drawing/2014/main" id="{D6489E50-9EFF-0150-5B35-43E5B7CDBC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9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5" name="Freeform 1280">
                  <a:extLst>
                    <a:ext uri="{FF2B5EF4-FFF2-40B4-BE49-F238E27FC236}">
                      <a16:creationId xmlns:a16="http://schemas.microsoft.com/office/drawing/2014/main" id="{87C46A23-91A6-DA29-01F9-55F4A9AAB8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4" y="249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6" name="Freeform 1281">
                  <a:extLst>
                    <a:ext uri="{FF2B5EF4-FFF2-40B4-BE49-F238E27FC236}">
                      <a16:creationId xmlns:a16="http://schemas.microsoft.com/office/drawing/2014/main" id="{D7131742-FA4F-3003-116B-906B5F1B68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7" y="249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7" name="Freeform 1282">
                  <a:extLst>
                    <a:ext uri="{FF2B5EF4-FFF2-40B4-BE49-F238E27FC236}">
                      <a16:creationId xmlns:a16="http://schemas.microsoft.com/office/drawing/2014/main" id="{2F7A0B00-D5CA-6221-D80B-62C03957B95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1" y="249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8" name="Freeform 1283">
                  <a:extLst>
                    <a:ext uri="{FF2B5EF4-FFF2-40B4-BE49-F238E27FC236}">
                      <a16:creationId xmlns:a16="http://schemas.microsoft.com/office/drawing/2014/main" id="{E1061917-52D0-E7FE-97FF-5073AA82B1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98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39" name="Freeform 1284">
                  <a:extLst>
                    <a:ext uri="{FF2B5EF4-FFF2-40B4-BE49-F238E27FC236}">
                      <a16:creationId xmlns:a16="http://schemas.microsoft.com/office/drawing/2014/main" id="{AB01261A-79F9-BBB2-DA30-6B4A534569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96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0" name="Freeform 1285">
                  <a:extLst>
                    <a:ext uri="{FF2B5EF4-FFF2-40B4-BE49-F238E27FC236}">
                      <a16:creationId xmlns:a16="http://schemas.microsoft.com/office/drawing/2014/main" id="{4AF3F6A7-8D6E-CA40-4446-06AF7DF5F7F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9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1" name="Freeform 1286">
                  <a:extLst>
                    <a:ext uri="{FF2B5EF4-FFF2-40B4-BE49-F238E27FC236}">
                      <a16:creationId xmlns:a16="http://schemas.microsoft.com/office/drawing/2014/main" id="{A0285565-FD56-E0EB-EE19-B196516881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6" y="249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2" name="Freeform 1287">
                  <a:extLst>
                    <a:ext uri="{FF2B5EF4-FFF2-40B4-BE49-F238E27FC236}">
                      <a16:creationId xmlns:a16="http://schemas.microsoft.com/office/drawing/2014/main" id="{66597E7B-33EC-44DE-5408-F651C70C51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9" y="249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3" name="Freeform 1288">
                  <a:extLst>
                    <a:ext uri="{FF2B5EF4-FFF2-40B4-BE49-F238E27FC236}">
                      <a16:creationId xmlns:a16="http://schemas.microsoft.com/office/drawing/2014/main" id="{243C764E-C179-727E-4D53-4A91F6C4A1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9" y="249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4" name="Freeform 1289">
                  <a:extLst>
                    <a:ext uri="{FF2B5EF4-FFF2-40B4-BE49-F238E27FC236}">
                      <a16:creationId xmlns:a16="http://schemas.microsoft.com/office/drawing/2014/main" id="{B899A1F0-0449-E755-A212-037BC84F32B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1" y="249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5" name="Freeform 1290">
                  <a:extLst>
                    <a:ext uri="{FF2B5EF4-FFF2-40B4-BE49-F238E27FC236}">
                      <a16:creationId xmlns:a16="http://schemas.microsoft.com/office/drawing/2014/main" id="{189CBD8E-1AFE-43D5-29C9-7E22E9B019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9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3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3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6" name="Freeform 1291">
                  <a:extLst>
                    <a:ext uri="{FF2B5EF4-FFF2-40B4-BE49-F238E27FC236}">
                      <a16:creationId xmlns:a16="http://schemas.microsoft.com/office/drawing/2014/main" id="{FC166C93-2D98-7E33-1A40-A71AD24D0C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8" y="2496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7" name="Freeform 1292">
                  <a:extLst>
                    <a:ext uri="{FF2B5EF4-FFF2-40B4-BE49-F238E27FC236}">
                      <a16:creationId xmlns:a16="http://schemas.microsoft.com/office/drawing/2014/main" id="{1581FC6C-2E88-921F-9C7A-7D51414408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8" y="2493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8" name="Freeform 1293">
                  <a:extLst>
                    <a:ext uri="{FF2B5EF4-FFF2-40B4-BE49-F238E27FC236}">
                      <a16:creationId xmlns:a16="http://schemas.microsoft.com/office/drawing/2014/main" id="{7B0EA473-9DF1-800C-2755-FA65ACEF7A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0" y="249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49" name="Freeform 1294">
                  <a:extLst>
                    <a:ext uri="{FF2B5EF4-FFF2-40B4-BE49-F238E27FC236}">
                      <a16:creationId xmlns:a16="http://schemas.microsoft.com/office/drawing/2014/main" id="{CE0C39D5-4E94-4681-A276-F9922B2736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1" y="249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0" name="Freeform 1295">
                  <a:extLst>
                    <a:ext uri="{FF2B5EF4-FFF2-40B4-BE49-F238E27FC236}">
                      <a16:creationId xmlns:a16="http://schemas.microsoft.com/office/drawing/2014/main" id="{B550E2D5-0A36-7A3D-583C-0BCC4621E6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9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1" name="Freeform 1296">
                  <a:extLst>
                    <a:ext uri="{FF2B5EF4-FFF2-40B4-BE49-F238E27FC236}">
                      <a16:creationId xmlns:a16="http://schemas.microsoft.com/office/drawing/2014/main" id="{BAF9247C-C0F9-F286-BFA0-A1F2FC93B39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3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2" name="Freeform 1297">
                  <a:extLst>
                    <a:ext uri="{FF2B5EF4-FFF2-40B4-BE49-F238E27FC236}">
                      <a16:creationId xmlns:a16="http://schemas.microsoft.com/office/drawing/2014/main" id="{6924FFCD-4239-64D0-836A-1E7D899492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9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3" name="Freeform 1298">
                  <a:extLst>
                    <a:ext uri="{FF2B5EF4-FFF2-40B4-BE49-F238E27FC236}">
                      <a16:creationId xmlns:a16="http://schemas.microsoft.com/office/drawing/2014/main" id="{3C4170C2-AB79-8DA9-00DC-9F22935005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0" y="2492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4" name="Freeform 1299">
                  <a:extLst>
                    <a:ext uri="{FF2B5EF4-FFF2-40B4-BE49-F238E27FC236}">
                      <a16:creationId xmlns:a16="http://schemas.microsoft.com/office/drawing/2014/main" id="{2E8E92AD-BF4A-7FDF-57A7-F495720B773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93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5" name="Freeform 1300">
                  <a:extLst>
                    <a:ext uri="{FF2B5EF4-FFF2-40B4-BE49-F238E27FC236}">
                      <a16:creationId xmlns:a16="http://schemas.microsoft.com/office/drawing/2014/main" id="{4F3B8A1A-9D1C-3857-92E2-13DA30EDB9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9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6" name="Freeform 1301">
                  <a:extLst>
                    <a:ext uri="{FF2B5EF4-FFF2-40B4-BE49-F238E27FC236}">
                      <a16:creationId xmlns:a16="http://schemas.microsoft.com/office/drawing/2014/main" id="{24F782A7-A16A-E49B-D6DA-2EB2D59996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92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7" name="Freeform 1302">
                  <a:extLst>
                    <a:ext uri="{FF2B5EF4-FFF2-40B4-BE49-F238E27FC236}">
                      <a16:creationId xmlns:a16="http://schemas.microsoft.com/office/drawing/2014/main" id="{D19EEF25-95F7-E913-3FA6-9B354637BF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5" y="248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8" name="Freeform 1303">
                  <a:extLst>
                    <a:ext uri="{FF2B5EF4-FFF2-40B4-BE49-F238E27FC236}">
                      <a16:creationId xmlns:a16="http://schemas.microsoft.com/office/drawing/2014/main" id="{0A98444F-6733-9B1B-21F2-C77CE57EF6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8" y="249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59" name="Freeform 1304">
                  <a:extLst>
                    <a:ext uri="{FF2B5EF4-FFF2-40B4-BE49-F238E27FC236}">
                      <a16:creationId xmlns:a16="http://schemas.microsoft.com/office/drawing/2014/main" id="{4E6AB242-3478-8202-AB59-229A3416F1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8" y="248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0" name="Freeform 1305">
                  <a:extLst>
                    <a:ext uri="{FF2B5EF4-FFF2-40B4-BE49-F238E27FC236}">
                      <a16:creationId xmlns:a16="http://schemas.microsoft.com/office/drawing/2014/main" id="{15FB8D13-8661-722E-B1A3-8614BA420A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0" y="248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1" name="Freeform 1306">
                  <a:extLst>
                    <a:ext uri="{FF2B5EF4-FFF2-40B4-BE49-F238E27FC236}">
                      <a16:creationId xmlns:a16="http://schemas.microsoft.com/office/drawing/2014/main" id="{C43FEDA9-0006-D964-227B-56E9BEFB094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89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2" name="Freeform 1307">
                  <a:extLst>
                    <a:ext uri="{FF2B5EF4-FFF2-40B4-BE49-F238E27FC236}">
                      <a16:creationId xmlns:a16="http://schemas.microsoft.com/office/drawing/2014/main" id="{2F0042E8-83D3-5315-8DDF-126488DDFB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7" y="2490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3" name="Freeform 1308">
                  <a:extLst>
                    <a:ext uri="{FF2B5EF4-FFF2-40B4-BE49-F238E27FC236}">
                      <a16:creationId xmlns:a16="http://schemas.microsoft.com/office/drawing/2014/main" id="{6519EA1C-C591-63D0-C3C0-154FCB6D18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7" y="2488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4" name="Freeform 1309">
                  <a:extLst>
                    <a:ext uri="{FF2B5EF4-FFF2-40B4-BE49-F238E27FC236}">
                      <a16:creationId xmlns:a16="http://schemas.microsoft.com/office/drawing/2014/main" id="{9F8F32FA-7731-FCB1-9CA1-C5C6631DD9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9" y="2489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5" name="Freeform 1310">
                  <a:extLst>
                    <a:ext uri="{FF2B5EF4-FFF2-40B4-BE49-F238E27FC236}">
                      <a16:creationId xmlns:a16="http://schemas.microsoft.com/office/drawing/2014/main" id="{67FC1BFB-E8D0-9719-1BAF-B3E8616B1C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0" y="248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6" name="Freeform 1311">
                  <a:extLst>
                    <a:ext uri="{FF2B5EF4-FFF2-40B4-BE49-F238E27FC236}">
                      <a16:creationId xmlns:a16="http://schemas.microsoft.com/office/drawing/2014/main" id="{45AB7C03-525E-CD2D-389E-D39F390B71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8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7" name="Freeform 1312">
                  <a:extLst>
                    <a:ext uri="{FF2B5EF4-FFF2-40B4-BE49-F238E27FC236}">
                      <a16:creationId xmlns:a16="http://schemas.microsoft.com/office/drawing/2014/main" id="{5AF51E2E-CDDF-0975-CF90-1274DA9F9C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2" y="248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3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3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8" name="Freeform 1313">
                  <a:extLst>
                    <a:ext uri="{FF2B5EF4-FFF2-40B4-BE49-F238E27FC236}">
                      <a16:creationId xmlns:a16="http://schemas.microsoft.com/office/drawing/2014/main" id="{E6608463-5B1D-5C4C-3703-E6ABB8A0FEC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8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69" name="Freeform 1314">
                  <a:extLst>
                    <a:ext uri="{FF2B5EF4-FFF2-40B4-BE49-F238E27FC236}">
                      <a16:creationId xmlns:a16="http://schemas.microsoft.com/office/drawing/2014/main" id="{CB2617DE-FAF2-57C9-BAD6-F756FA649BD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9" y="2487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0" name="Freeform 1315">
                  <a:extLst>
                    <a:ext uri="{FF2B5EF4-FFF2-40B4-BE49-F238E27FC236}">
                      <a16:creationId xmlns:a16="http://schemas.microsoft.com/office/drawing/2014/main" id="{0C2C09A8-1472-349F-6F2F-A8A4E6E7254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88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1" name="Freeform 1316">
                  <a:extLst>
                    <a:ext uri="{FF2B5EF4-FFF2-40B4-BE49-F238E27FC236}">
                      <a16:creationId xmlns:a16="http://schemas.microsoft.com/office/drawing/2014/main" id="{A5BDECD8-8205-CDCC-71DF-FC839FCAE1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85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5" y="2"/>
                    </a:cxn>
                    <a:cxn ang="0">
                      <a:pos x="5" y="2"/>
                    </a:cxn>
                  </a:cxnLst>
                  <a:rect l="0" t="0" r="r" b="b"/>
                  <a:pathLst>
                    <a:path w="5" h="3">
                      <a:moveTo>
                        <a:pt x="5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5" y="2"/>
                      </a:lnTo>
                      <a:lnTo>
                        <a:pt x="5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2" name="Freeform 1317">
                  <a:extLst>
                    <a:ext uri="{FF2B5EF4-FFF2-40B4-BE49-F238E27FC236}">
                      <a16:creationId xmlns:a16="http://schemas.microsoft.com/office/drawing/2014/main" id="{D6F9A59E-7F33-8260-84AD-E55F748F77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3" y="2487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3" name="Freeform 1318">
                  <a:extLst>
                    <a:ext uri="{FF2B5EF4-FFF2-40B4-BE49-F238E27FC236}">
                      <a16:creationId xmlns:a16="http://schemas.microsoft.com/office/drawing/2014/main" id="{3F40B2EC-E4A8-6D29-687C-73A5616A34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4" y="248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4" name="Freeform 1319">
                  <a:extLst>
                    <a:ext uri="{FF2B5EF4-FFF2-40B4-BE49-F238E27FC236}">
                      <a16:creationId xmlns:a16="http://schemas.microsoft.com/office/drawing/2014/main" id="{5B752D00-2560-B201-7DBD-DD33ED3D55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7" y="248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5" name="Freeform 1320">
                  <a:extLst>
                    <a:ext uri="{FF2B5EF4-FFF2-40B4-BE49-F238E27FC236}">
                      <a16:creationId xmlns:a16="http://schemas.microsoft.com/office/drawing/2014/main" id="{ADA2238B-2359-EE71-6B4C-E7049B3F3B0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7" y="248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6" name="Freeform 1321">
                  <a:extLst>
                    <a:ext uri="{FF2B5EF4-FFF2-40B4-BE49-F238E27FC236}">
                      <a16:creationId xmlns:a16="http://schemas.microsoft.com/office/drawing/2014/main" id="{66C0D5ED-E712-41A0-7293-D118F5E44B7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9" y="248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7" name="Freeform 1322">
                  <a:extLst>
                    <a:ext uri="{FF2B5EF4-FFF2-40B4-BE49-F238E27FC236}">
                      <a16:creationId xmlns:a16="http://schemas.microsoft.com/office/drawing/2014/main" id="{B51B586B-4BCC-2E3B-B5AF-742D071CC8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3" y="2484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3"/>
                    </a:cxn>
                    <a:cxn ang="0">
                      <a:pos x="0" y="1"/>
                    </a:cxn>
                    <a:cxn ang="0">
                      <a:pos x="3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3" y="3"/>
                      </a:lnTo>
                      <a:lnTo>
                        <a:pt x="0" y="1"/>
                      </a:lnTo>
                      <a:lnTo>
                        <a:pt x="3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8" name="Freeform 1323">
                  <a:extLst>
                    <a:ext uri="{FF2B5EF4-FFF2-40B4-BE49-F238E27FC236}">
                      <a16:creationId xmlns:a16="http://schemas.microsoft.com/office/drawing/2014/main" id="{29432AD2-56B1-DBF6-76D9-4A25C7F075E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6" y="2485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79" name="Freeform 1324">
                  <a:extLst>
                    <a:ext uri="{FF2B5EF4-FFF2-40B4-BE49-F238E27FC236}">
                      <a16:creationId xmlns:a16="http://schemas.microsoft.com/office/drawing/2014/main" id="{151F9806-3828-DC34-9CB7-8F2B74ED37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6" y="2483"/>
                  <a:ext cx="4" cy="2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2">
                      <a:moveTo>
                        <a:pt x="4" y="1"/>
                      </a:moveTo>
                      <a:lnTo>
                        <a:pt x="2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0" name="Freeform 1325">
                  <a:extLst>
                    <a:ext uri="{FF2B5EF4-FFF2-40B4-BE49-F238E27FC236}">
                      <a16:creationId xmlns:a16="http://schemas.microsoft.com/office/drawing/2014/main" id="{24ACA639-1A0F-78E8-9C35-D09C216C9E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8" y="2484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4" y="1"/>
                    </a:cxn>
                    <a:cxn ang="0">
                      <a:pos x="4" y="1"/>
                    </a:cxn>
                  </a:cxnLst>
                  <a:rect l="0" t="0" r="r" b="b"/>
                  <a:pathLst>
                    <a:path w="4" h="3">
                      <a:moveTo>
                        <a:pt x="4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4" y="1"/>
                      </a:lnTo>
                      <a:lnTo>
                        <a:pt x="4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1" name="Freeform 1326">
                  <a:extLst>
                    <a:ext uri="{FF2B5EF4-FFF2-40B4-BE49-F238E27FC236}">
                      <a16:creationId xmlns:a16="http://schemas.microsoft.com/office/drawing/2014/main" id="{6CE3498B-59ED-CFAD-7574-618AB6268C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89" y="2481"/>
                  <a:ext cx="4" cy="3"/>
                </a:xfrm>
                <a:custGeom>
                  <a:avLst/>
                  <a:gdLst/>
                  <a:ahLst/>
                  <a:cxnLst>
                    <a:cxn ang="0">
                      <a:pos x="4" y="2"/>
                    </a:cxn>
                    <a:cxn ang="0">
                      <a:pos x="2" y="3"/>
                    </a:cxn>
                    <a:cxn ang="0">
                      <a:pos x="0" y="2"/>
                    </a:cxn>
                    <a:cxn ang="0">
                      <a:pos x="2" y="0"/>
                    </a:cxn>
                    <a:cxn ang="0">
                      <a:pos x="4" y="2"/>
                    </a:cxn>
                    <a:cxn ang="0">
                      <a:pos x="4" y="2"/>
                    </a:cxn>
                  </a:cxnLst>
                  <a:rect l="0" t="0" r="r" b="b"/>
                  <a:pathLst>
                    <a:path w="4" h="3">
                      <a:moveTo>
                        <a:pt x="4" y="2"/>
                      </a:moveTo>
                      <a:lnTo>
                        <a:pt x="2" y="3"/>
                      </a:lnTo>
                      <a:lnTo>
                        <a:pt x="0" y="2"/>
                      </a:lnTo>
                      <a:lnTo>
                        <a:pt x="2" y="0"/>
                      </a:lnTo>
                      <a:lnTo>
                        <a:pt x="4" y="2"/>
                      </a:lnTo>
                      <a:lnTo>
                        <a:pt x="4" y="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2" name="Freeform 1327">
                  <a:extLst>
                    <a:ext uri="{FF2B5EF4-FFF2-40B4-BE49-F238E27FC236}">
                      <a16:creationId xmlns:a16="http://schemas.microsoft.com/office/drawing/2014/main" id="{57E52AF6-836F-D547-5E53-83E982E8781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83"/>
                  <a:ext cx="5" cy="2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3" y="2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2">
                      <a:moveTo>
                        <a:pt x="5" y="1"/>
                      </a:moveTo>
                      <a:lnTo>
                        <a:pt x="3" y="2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  <p:sp>
              <p:nvSpPr>
                <p:cNvPr id="283" name="Freeform 1328">
                  <a:extLst>
                    <a:ext uri="{FF2B5EF4-FFF2-40B4-BE49-F238E27FC236}">
                      <a16:creationId xmlns:a16="http://schemas.microsoft.com/office/drawing/2014/main" id="{B07E23C2-5923-6FE9-F32A-6184CDD12B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91" y="2480"/>
                  <a:ext cx="5" cy="3"/>
                </a:xfrm>
                <a:custGeom>
                  <a:avLst/>
                  <a:gdLst/>
                  <a:ahLst/>
                  <a:cxnLst>
                    <a:cxn ang="0">
                      <a:pos x="5" y="1"/>
                    </a:cxn>
                    <a:cxn ang="0">
                      <a:pos x="2" y="3"/>
                    </a:cxn>
                    <a:cxn ang="0">
                      <a:pos x="0" y="1"/>
                    </a:cxn>
                    <a:cxn ang="0">
                      <a:pos x="2" y="0"/>
                    </a:cxn>
                    <a:cxn ang="0">
                      <a:pos x="5" y="1"/>
                    </a:cxn>
                    <a:cxn ang="0">
                      <a:pos x="5" y="1"/>
                    </a:cxn>
                  </a:cxnLst>
                  <a:rect l="0" t="0" r="r" b="b"/>
                  <a:pathLst>
                    <a:path w="5" h="3">
                      <a:moveTo>
                        <a:pt x="5" y="1"/>
                      </a:moveTo>
                      <a:lnTo>
                        <a:pt x="2" y="3"/>
                      </a:lnTo>
                      <a:lnTo>
                        <a:pt x="0" y="1"/>
                      </a:lnTo>
                      <a:lnTo>
                        <a:pt x="2" y="0"/>
                      </a:lnTo>
                      <a:lnTo>
                        <a:pt x="5" y="1"/>
                      </a:lnTo>
                      <a:lnTo>
                        <a:pt x="5" y="1"/>
                      </a:lnTo>
                      <a:close/>
                    </a:path>
                  </a:pathLst>
                </a:custGeom>
                <a:solidFill>
                  <a:srgbClr val="0E153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zh-CN" altLang="en-US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34" name="Freeform 1329">
                <a:extLst>
                  <a:ext uri="{FF2B5EF4-FFF2-40B4-BE49-F238E27FC236}">
                    <a16:creationId xmlns:a16="http://schemas.microsoft.com/office/drawing/2014/main" id="{7B646A8B-E274-E989-934B-497D4B16A9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2481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3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3" y="3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5" name="Freeform 1330">
                <a:extLst>
                  <a:ext uri="{FF2B5EF4-FFF2-40B4-BE49-F238E27FC236}">
                    <a16:creationId xmlns:a16="http://schemas.microsoft.com/office/drawing/2014/main" id="{D4E84A9A-52CE-0054-EA76-F776FEB41F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8" y="2481"/>
                <a:ext cx="4" cy="3"/>
              </a:xfrm>
              <a:custGeom>
                <a:avLst/>
                <a:gdLst/>
                <a:ahLst/>
                <a:cxnLst>
                  <a:cxn ang="0">
                    <a:pos x="4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4" y="2"/>
                  </a:cxn>
                  <a:cxn ang="0">
                    <a:pos x="4" y="2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6" name="Freeform 1331">
                <a:extLst>
                  <a:ext uri="{FF2B5EF4-FFF2-40B4-BE49-F238E27FC236}">
                    <a16:creationId xmlns:a16="http://schemas.microsoft.com/office/drawing/2014/main" id="{AE3F398C-C92E-5D95-FCBF-D3B9312BAE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2483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7" name="Freeform 1332">
                <a:extLst>
                  <a:ext uri="{FF2B5EF4-FFF2-40B4-BE49-F238E27FC236}">
                    <a16:creationId xmlns:a16="http://schemas.microsoft.com/office/drawing/2014/main" id="{0A17D9B1-FEF8-6B25-8CCE-1D1C346864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2480"/>
                <a:ext cx="5" cy="3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3">
                    <a:moveTo>
                      <a:pt x="5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8" name="Freeform 1333">
                <a:extLst>
                  <a:ext uri="{FF2B5EF4-FFF2-40B4-BE49-F238E27FC236}">
                    <a16:creationId xmlns:a16="http://schemas.microsoft.com/office/drawing/2014/main" id="{63B40C86-0C8E-BB42-D39B-E26B1EA507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481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3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3" y="3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39" name="Freeform 1334">
                <a:extLst>
                  <a:ext uri="{FF2B5EF4-FFF2-40B4-BE49-F238E27FC236}">
                    <a16:creationId xmlns:a16="http://schemas.microsoft.com/office/drawing/2014/main" id="{87B20B45-9B02-106B-2382-511B7AFCE6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3" y="2479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0" name="Freeform 1335">
                <a:extLst>
                  <a:ext uri="{FF2B5EF4-FFF2-40B4-BE49-F238E27FC236}">
                    <a16:creationId xmlns:a16="http://schemas.microsoft.com/office/drawing/2014/main" id="{FEF48074-D7BC-9C38-68DC-186E619BA3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2480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1" name="Freeform 1336">
                <a:extLst>
                  <a:ext uri="{FF2B5EF4-FFF2-40B4-BE49-F238E27FC236}">
                    <a16:creationId xmlns:a16="http://schemas.microsoft.com/office/drawing/2014/main" id="{4860DFDE-1918-F6F9-7B04-164146933D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6" y="2478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2" name="Freeform 1337">
                <a:extLst>
                  <a:ext uri="{FF2B5EF4-FFF2-40B4-BE49-F238E27FC236}">
                    <a16:creationId xmlns:a16="http://schemas.microsoft.com/office/drawing/2014/main" id="{56022770-A428-77AF-64FD-DF6DD69A85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8" y="2479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3" name="Freeform 1338">
                <a:extLst>
                  <a:ext uri="{FF2B5EF4-FFF2-40B4-BE49-F238E27FC236}">
                    <a16:creationId xmlns:a16="http://schemas.microsoft.com/office/drawing/2014/main" id="{4E1235C9-F60E-3AF9-DBA3-8078D6918A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479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4" name="Freeform 1339">
                <a:extLst>
                  <a:ext uri="{FF2B5EF4-FFF2-40B4-BE49-F238E27FC236}">
                    <a16:creationId xmlns:a16="http://schemas.microsoft.com/office/drawing/2014/main" id="{9E69D7D7-6C34-629D-A00D-6D293991E0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480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5" name="Freeform 1340">
                <a:extLst>
                  <a:ext uri="{FF2B5EF4-FFF2-40B4-BE49-F238E27FC236}">
                    <a16:creationId xmlns:a16="http://schemas.microsoft.com/office/drawing/2014/main" id="{6389C969-8493-EDE7-F941-E7D45B667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478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6" name="Freeform 1341">
                <a:extLst>
                  <a:ext uri="{FF2B5EF4-FFF2-40B4-BE49-F238E27FC236}">
                    <a16:creationId xmlns:a16="http://schemas.microsoft.com/office/drawing/2014/main" id="{21BBEA82-828F-65F3-1AFE-D7F52BC762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479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7" name="Freeform 1342">
                <a:extLst>
                  <a:ext uri="{FF2B5EF4-FFF2-40B4-BE49-F238E27FC236}">
                    <a16:creationId xmlns:a16="http://schemas.microsoft.com/office/drawing/2014/main" id="{E2A0F571-6BFC-86DF-BCA9-34166C26A1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8" y="2476"/>
                <a:ext cx="4" cy="3"/>
              </a:xfrm>
              <a:custGeom>
                <a:avLst/>
                <a:gdLst/>
                <a:ahLst/>
                <a:cxnLst>
                  <a:cxn ang="0">
                    <a:pos x="4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4" y="2"/>
                  </a:cxn>
                  <a:cxn ang="0">
                    <a:pos x="4" y="2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49" name="Freeform 1343">
                <a:extLst>
                  <a:ext uri="{FF2B5EF4-FFF2-40B4-BE49-F238E27FC236}">
                    <a16:creationId xmlns:a16="http://schemas.microsoft.com/office/drawing/2014/main" id="{F73FDBA1-A381-8935-F5E1-E9DDA9D78D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2478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0" name="Freeform 1344">
                <a:extLst>
                  <a:ext uri="{FF2B5EF4-FFF2-40B4-BE49-F238E27FC236}">
                    <a16:creationId xmlns:a16="http://schemas.microsoft.com/office/drawing/2014/main" id="{AC7EFF8B-B504-8520-976C-6008613317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" y="2475"/>
                <a:ext cx="5" cy="3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3">
                    <a:moveTo>
                      <a:pt x="5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1" name="Freeform 1345">
                <a:extLst>
                  <a:ext uri="{FF2B5EF4-FFF2-40B4-BE49-F238E27FC236}">
                    <a16:creationId xmlns:a16="http://schemas.microsoft.com/office/drawing/2014/main" id="{43180B17-2381-7D2A-1B5A-67442E57C7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476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3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3" y="3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2" name="Freeform 1346">
                <a:extLst>
                  <a:ext uri="{FF2B5EF4-FFF2-40B4-BE49-F238E27FC236}">
                    <a16:creationId xmlns:a16="http://schemas.microsoft.com/office/drawing/2014/main" id="{2072D337-263D-0729-D7D4-106D006338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476"/>
                <a:ext cx="4" cy="3"/>
              </a:xfrm>
              <a:custGeom>
                <a:avLst/>
                <a:gdLst/>
                <a:ahLst/>
                <a:cxnLst>
                  <a:cxn ang="0">
                    <a:pos x="4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4" y="2"/>
                  </a:cxn>
                  <a:cxn ang="0">
                    <a:pos x="4" y="2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3" name="Freeform 1347">
                <a:extLst>
                  <a:ext uri="{FF2B5EF4-FFF2-40B4-BE49-F238E27FC236}">
                    <a16:creationId xmlns:a16="http://schemas.microsoft.com/office/drawing/2014/main" id="{BEA66F88-4B76-2231-E4D5-1427B4CCE2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478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4" name="Freeform 1348">
                <a:extLst>
                  <a:ext uri="{FF2B5EF4-FFF2-40B4-BE49-F238E27FC236}">
                    <a16:creationId xmlns:a16="http://schemas.microsoft.com/office/drawing/2014/main" id="{8C94E3D5-F0D9-2481-7AD0-DF78CC478A8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475"/>
                <a:ext cx="5" cy="3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3">
                    <a:moveTo>
                      <a:pt x="5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5" name="Freeform 1349">
                <a:extLst>
                  <a:ext uri="{FF2B5EF4-FFF2-40B4-BE49-F238E27FC236}">
                    <a16:creationId xmlns:a16="http://schemas.microsoft.com/office/drawing/2014/main" id="{B909ADFC-1411-7C19-06E6-76F30AF26C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2476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3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3" y="3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6" name="Freeform 1350">
                <a:extLst>
                  <a:ext uri="{FF2B5EF4-FFF2-40B4-BE49-F238E27FC236}">
                    <a16:creationId xmlns:a16="http://schemas.microsoft.com/office/drawing/2014/main" id="{0F4A9DBD-AF6D-FB8D-58B9-F862CFB331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2" y="2474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7" name="Freeform 1351">
                <a:extLst>
                  <a:ext uri="{FF2B5EF4-FFF2-40B4-BE49-F238E27FC236}">
                    <a16:creationId xmlns:a16="http://schemas.microsoft.com/office/drawing/2014/main" id="{68050DA4-E38F-E4CF-0D5A-46099EAA87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475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8" name="Freeform 1352">
                <a:extLst>
                  <a:ext uri="{FF2B5EF4-FFF2-40B4-BE49-F238E27FC236}">
                    <a16:creationId xmlns:a16="http://schemas.microsoft.com/office/drawing/2014/main" id="{54B7D3FA-C914-11AF-E177-83CD0F4C69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5" y="2472"/>
                <a:ext cx="4" cy="3"/>
              </a:xfrm>
              <a:custGeom>
                <a:avLst/>
                <a:gdLst/>
                <a:ahLst/>
                <a:cxnLst>
                  <a:cxn ang="0">
                    <a:pos x="4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4" y="2"/>
                  </a:cxn>
                  <a:cxn ang="0">
                    <a:pos x="4" y="2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59" name="Freeform 1353">
                <a:extLst>
                  <a:ext uri="{FF2B5EF4-FFF2-40B4-BE49-F238E27FC236}">
                    <a16:creationId xmlns:a16="http://schemas.microsoft.com/office/drawing/2014/main" id="{590763DF-873C-D8C0-4A17-D786497ED7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474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0" name="Freeform 1354">
                <a:extLst>
                  <a:ext uri="{FF2B5EF4-FFF2-40B4-BE49-F238E27FC236}">
                    <a16:creationId xmlns:a16="http://schemas.microsoft.com/office/drawing/2014/main" id="{D3376AF3-9F23-F916-FDCA-E085D2F2E7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2474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1" name="Freeform 1355">
                <a:extLst>
                  <a:ext uri="{FF2B5EF4-FFF2-40B4-BE49-F238E27FC236}">
                    <a16:creationId xmlns:a16="http://schemas.microsoft.com/office/drawing/2014/main" id="{D80F8471-44CA-6CC9-3FFD-0F5A5B801C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2475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2" name="Freeform 1356">
                <a:extLst>
                  <a:ext uri="{FF2B5EF4-FFF2-40B4-BE49-F238E27FC236}">
                    <a16:creationId xmlns:a16="http://schemas.microsoft.com/office/drawing/2014/main" id="{E9288B94-DD70-CFD4-3006-A4F85B4031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2472"/>
                <a:ext cx="4" cy="3"/>
              </a:xfrm>
              <a:custGeom>
                <a:avLst/>
                <a:gdLst/>
                <a:ahLst/>
                <a:cxnLst>
                  <a:cxn ang="0">
                    <a:pos x="4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4" y="2"/>
                  </a:cxn>
                  <a:cxn ang="0">
                    <a:pos x="4" y="2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3" name="Freeform 1357">
                <a:extLst>
                  <a:ext uri="{FF2B5EF4-FFF2-40B4-BE49-F238E27FC236}">
                    <a16:creationId xmlns:a16="http://schemas.microsoft.com/office/drawing/2014/main" id="{17CBEDB8-6589-0776-EDFC-F32200B0C1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474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4" name="Freeform 1358">
                <a:extLst>
                  <a:ext uri="{FF2B5EF4-FFF2-40B4-BE49-F238E27FC236}">
                    <a16:creationId xmlns:a16="http://schemas.microsoft.com/office/drawing/2014/main" id="{10356531-A47C-E5FB-28BB-6C5572B1D8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7" y="2471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5" name="Freeform 1359">
                <a:extLst>
                  <a:ext uri="{FF2B5EF4-FFF2-40B4-BE49-F238E27FC236}">
                    <a16:creationId xmlns:a16="http://schemas.microsoft.com/office/drawing/2014/main" id="{BF417124-6B5F-C941-F4AB-07B3EFF336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472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6" name="Freeform 1360">
                <a:extLst>
                  <a:ext uri="{FF2B5EF4-FFF2-40B4-BE49-F238E27FC236}">
                    <a16:creationId xmlns:a16="http://schemas.microsoft.com/office/drawing/2014/main" id="{04231EE0-137B-8D8C-7946-068034D62B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" y="2470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7" name="Freeform 1361">
                <a:extLst>
                  <a:ext uri="{FF2B5EF4-FFF2-40B4-BE49-F238E27FC236}">
                    <a16:creationId xmlns:a16="http://schemas.microsoft.com/office/drawing/2014/main" id="{89D45546-48A3-09CA-76DB-8D8EBC516F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2471"/>
                <a:ext cx="5" cy="3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3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3">
                    <a:moveTo>
                      <a:pt x="5" y="1"/>
                    </a:moveTo>
                    <a:lnTo>
                      <a:pt x="3" y="3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8" name="Freeform 1362">
                <a:extLst>
                  <a:ext uri="{FF2B5EF4-FFF2-40B4-BE49-F238E27FC236}">
                    <a16:creationId xmlns:a16="http://schemas.microsoft.com/office/drawing/2014/main" id="{BCA40EC0-1B37-0CB4-AC30-3862626948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471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69" name="Freeform 1363">
                <a:extLst>
                  <a:ext uri="{FF2B5EF4-FFF2-40B4-BE49-F238E27FC236}">
                    <a16:creationId xmlns:a16="http://schemas.microsoft.com/office/drawing/2014/main" id="{68527227-6E9D-479B-EBA6-6DAF1CB8C5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2472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0" name="Freeform 1364">
                <a:extLst>
                  <a:ext uri="{FF2B5EF4-FFF2-40B4-BE49-F238E27FC236}">
                    <a16:creationId xmlns:a16="http://schemas.microsoft.com/office/drawing/2014/main" id="{F0FECDBB-276D-C346-A9E5-9BE712173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2470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1" name="Freeform 1365">
                <a:extLst>
                  <a:ext uri="{FF2B5EF4-FFF2-40B4-BE49-F238E27FC236}">
                    <a16:creationId xmlns:a16="http://schemas.microsoft.com/office/drawing/2014/main" id="{2E2CFEB0-98F4-F9CB-687B-25A92DCCD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2471"/>
                <a:ext cx="5" cy="3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3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3">
                    <a:moveTo>
                      <a:pt x="5" y="1"/>
                    </a:moveTo>
                    <a:lnTo>
                      <a:pt x="3" y="3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2" name="Freeform 1366">
                <a:extLst>
                  <a:ext uri="{FF2B5EF4-FFF2-40B4-BE49-F238E27FC236}">
                    <a16:creationId xmlns:a16="http://schemas.microsoft.com/office/drawing/2014/main" id="{0968E5B8-CDB9-3094-2B29-E674C95F21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1" y="2469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3" name="Freeform 1367">
                <a:extLst>
                  <a:ext uri="{FF2B5EF4-FFF2-40B4-BE49-F238E27FC236}">
                    <a16:creationId xmlns:a16="http://schemas.microsoft.com/office/drawing/2014/main" id="{618DB761-5F49-7D33-83DB-3A8312D9B0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4" y="2470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4" name="Freeform 1368">
                <a:extLst>
                  <a:ext uri="{FF2B5EF4-FFF2-40B4-BE49-F238E27FC236}">
                    <a16:creationId xmlns:a16="http://schemas.microsoft.com/office/drawing/2014/main" id="{25078B10-385A-2955-C190-898337EAB6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3" y="2467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3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3" y="3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5" name="Freeform 1369">
                <a:extLst>
                  <a:ext uri="{FF2B5EF4-FFF2-40B4-BE49-F238E27FC236}">
                    <a16:creationId xmlns:a16="http://schemas.microsoft.com/office/drawing/2014/main" id="{55552B37-4320-0E0C-0769-4BB3B94DB7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469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6" name="Freeform 1370">
                <a:extLst>
                  <a:ext uri="{FF2B5EF4-FFF2-40B4-BE49-F238E27FC236}">
                    <a16:creationId xmlns:a16="http://schemas.microsoft.com/office/drawing/2014/main" id="{01BA6513-1E24-3061-256C-143B15E66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2469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2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3" y="2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7" name="Freeform 1371">
                <a:extLst>
                  <a:ext uri="{FF2B5EF4-FFF2-40B4-BE49-F238E27FC236}">
                    <a16:creationId xmlns:a16="http://schemas.microsoft.com/office/drawing/2014/main" id="{682DFE07-0954-4B6D-B0F1-A9C4098E4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2470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8" name="Freeform 1372">
                <a:extLst>
                  <a:ext uri="{FF2B5EF4-FFF2-40B4-BE49-F238E27FC236}">
                    <a16:creationId xmlns:a16="http://schemas.microsoft.com/office/drawing/2014/main" id="{EBA0627C-CD7E-D4A9-B63D-2929FAADAA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" y="2467"/>
                <a:ext cx="4" cy="3"/>
              </a:xfrm>
              <a:custGeom>
                <a:avLst/>
                <a:gdLst/>
                <a:ahLst/>
                <a:cxnLst>
                  <a:cxn ang="0">
                    <a:pos x="4" y="2"/>
                  </a:cxn>
                  <a:cxn ang="0">
                    <a:pos x="2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4" y="2"/>
                  </a:cxn>
                  <a:cxn ang="0">
                    <a:pos x="4" y="2"/>
                  </a:cxn>
                </a:cxnLst>
                <a:rect l="0" t="0" r="r" b="b"/>
                <a:pathLst>
                  <a:path w="4" h="3">
                    <a:moveTo>
                      <a:pt x="4" y="2"/>
                    </a:moveTo>
                    <a:lnTo>
                      <a:pt x="2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2"/>
                    </a:lnTo>
                    <a:lnTo>
                      <a:pt x="4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79" name="Freeform 1373">
                <a:extLst>
                  <a:ext uri="{FF2B5EF4-FFF2-40B4-BE49-F238E27FC236}">
                    <a16:creationId xmlns:a16="http://schemas.microsoft.com/office/drawing/2014/main" id="{755F9766-CA86-52B6-102F-E8E2967BD8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5" y="2469"/>
                <a:ext cx="4" cy="2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2">
                    <a:moveTo>
                      <a:pt x="4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80" name="Freeform 1374">
                <a:extLst>
                  <a:ext uri="{FF2B5EF4-FFF2-40B4-BE49-F238E27FC236}">
                    <a16:creationId xmlns:a16="http://schemas.microsoft.com/office/drawing/2014/main" id="{E0D9ED96-7A2B-F7E4-079E-6BE298743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6" y="2466"/>
                <a:ext cx="4" cy="3"/>
              </a:xfrm>
              <a:custGeom>
                <a:avLst/>
                <a:gdLst/>
                <a:ahLst/>
                <a:cxnLst>
                  <a:cxn ang="0">
                    <a:pos x="4" y="1"/>
                  </a:cxn>
                  <a:cxn ang="0">
                    <a:pos x="2" y="3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4" y="1"/>
                  </a:cxn>
                  <a:cxn ang="0">
                    <a:pos x="4" y="1"/>
                  </a:cxn>
                </a:cxnLst>
                <a:rect l="0" t="0" r="r" b="b"/>
                <a:pathLst>
                  <a:path w="4" h="3">
                    <a:moveTo>
                      <a:pt x="4" y="1"/>
                    </a:moveTo>
                    <a:lnTo>
                      <a:pt x="2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1"/>
                    </a:lnTo>
                    <a:lnTo>
                      <a:pt x="4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81" name="Freeform 1375">
                <a:extLst>
                  <a:ext uri="{FF2B5EF4-FFF2-40B4-BE49-F238E27FC236}">
                    <a16:creationId xmlns:a16="http://schemas.microsoft.com/office/drawing/2014/main" id="{E78C1416-8237-B2DD-B590-1A07059770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2467"/>
                <a:ext cx="5" cy="3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3" y="3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5" y="2"/>
                  </a:cxn>
                </a:cxnLst>
                <a:rect l="0" t="0" r="r" b="b"/>
                <a:pathLst>
                  <a:path w="5" h="3">
                    <a:moveTo>
                      <a:pt x="5" y="2"/>
                    </a:moveTo>
                    <a:lnTo>
                      <a:pt x="3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5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82" name="Freeform 1376">
                <a:extLst>
                  <a:ext uri="{FF2B5EF4-FFF2-40B4-BE49-F238E27FC236}">
                    <a16:creationId xmlns:a16="http://schemas.microsoft.com/office/drawing/2014/main" id="{2F75D9F7-3A8C-4005-7165-690A7DE9E0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18" y="2465"/>
                <a:ext cx="5" cy="2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2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2">
                    <a:moveTo>
                      <a:pt x="5" y="1"/>
                    </a:moveTo>
                    <a:lnTo>
                      <a:pt x="2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E153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  <p:sp>
            <p:nvSpPr>
              <p:cNvPr id="83" name="Freeform 1377">
                <a:extLst>
                  <a:ext uri="{FF2B5EF4-FFF2-40B4-BE49-F238E27FC236}">
                    <a16:creationId xmlns:a16="http://schemas.microsoft.com/office/drawing/2014/main" id="{38C2E03E-92A8-31A3-023D-BDC5EAE172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" y="2466"/>
                <a:ext cx="5" cy="3"/>
              </a:xfrm>
              <a:custGeom>
                <a:avLst/>
                <a:gdLst/>
                <a:ahLst/>
                <a:cxnLst>
                  <a:cxn ang="0">
                    <a:pos x="5" y="1"/>
                  </a:cxn>
                  <a:cxn ang="0">
                    <a:pos x="3" y="3"/>
                  </a:cxn>
                  <a:cxn ang="0">
                    <a:pos x="0" y="1"/>
                  </a:cxn>
                  <a:cxn ang="0">
                    <a:pos x="3" y="0"/>
                  </a:cxn>
                  <a:cxn ang="0">
                    <a:pos x="5" y="1"/>
                  </a:cxn>
                  <a:cxn ang="0">
                    <a:pos x="5" y="1"/>
                  </a:cxn>
                </a:cxnLst>
                <a:rect l="0" t="0" r="r" b="b"/>
                <a:pathLst>
                  <a:path w="5" h="3">
                    <a:moveTo>
                      <a:pt x="5" y="1"/>
                    </a:moveTo>
                    <a:lnTo>
                      <a:pt x="3" y="3"/>
                    </a:lnTo>
                    <a:lnTo>
                      <a:pt x="0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>
                  <a:latin typeface="+mn-ea"/>
                  <a:ea typeface="+mn-ea"/>
                </a:endParaRPr>
              </a:p>
            </p:txBody>
          </p:sp>
        </p:grpSp>
        <p:sp>
          <p:nvSpPr>
            <p:cNvPr id="15" name="Text Box 1378">
              <a:extLst>
                <a:ext uri="{FF2B5EF4-FFF2-40B4-BE49-F238E27FC236}">
                  <a16:creationId xmlns:a16="http://schemas.microsoft.com/office/drawing/2014/main" id="{CB63F0DE-FA41-F1F9-5A7E-68A1F98002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49308" y="5167783"/>
              <a:ext cx="2274412" cy="5784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altLang="zh-CN" sz="1400" dirty="0">
                  <a:solidFill>
                    <a:schemeClr val="tx1"/>
                  </a:solidFill>
                  <a:latin typeface="+mn-lt"/>
                  <a:ea typeface="+mn-ea"/>
                </a:rPr>
                <a:t>Integrated Controller and Disk </a:t>
              </a:r>
              <a:r>
                <a:rPr lang="en-US" altLang="zh-CN" sz="1400" dirty="0">
                  <a:latin typeface="+mn-lt"/>
                  <a:ea typeface="+mn-ea"/>
                </a:rPr>
                <a:t>Enclosure</a:t>
              </a:r>
              <a:endParaRPr lang="zh-CN" altLang="en-US" sz="1400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sp>
          <p:nvSpPr>
            <p:cNvPr id="16" name="Text Box 1379">
              <a:extLst>
                <a:ext uri="{FF2B5EF4-FFF2-40B4-BE49-F238E27FC236}">
                  <a16:creationId xmlns:a16="http://schemas.microsoft.com/office/drawing/2014/main" id="{4BC4AD2F-B309-7D1B-254C-A917013489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25592" y="5245004"/>
              <a:ext cx="1736719" cy="340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1400" dirty="0">
                  <a:solidFill>
                    <a:schemeClr val="tx1"/>
                  </a:solidFill>
                  <a:latin typeface="+mn-lt"/>
                  <a:ea typeface="+mn-ea"/>
                </a:rPr>
                <a:t>Controller Module</a:t>
              </a:r>
              <a:endParaRPr lang="zh-CN" altLang="en-US" sz="1400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sp>
          <p:nvSpPr>
            <p:cNvPr id="17" name="Text Box 1380">
              <a:extLst>
                <a:ext uri="{FF2B5EF4-FFF2-40B4-BE49-F238E27FC236}">
                  <a16:creationId xmlns:a16="http://schemas.microsoft.com/office/drawing/2014/main" id="{08AD70E7-F75D-A71F-77F1-168E13FA66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400" y="4364508"/>
              <a:ext cx="40267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 b="1" dirty="0">
                  <a:solidFill>
                    <a:schemeClr val="tx1"/>
                  </a:solidFill>
                  <a:latin typeface="+mn-ea"/>
                  <a:ea typeface="+mn-ea"/>
                </a:rPr>
                <a:t>=</a:t>
              </a:r>
            </a:p>
          </p:txBody>
        </p:sp>
        <p:sp>
          <p:nvSpPr>
            <p:cNvPr id="18" name="Text Box 1381">
              <a:extLst>
                <a:ext uri="{FF2B5EF4-FFF2-40B4-BE49-F238E27FC236}">
                  <a16:creationId xmlns:a16="http://schemas.microsoft.com/office/drawing/2014/main" id="{59995163-A442-E6E6-B94B-ED7E0E5949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3213" y="4421658"/>
              <a:ext cx="40267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800" b="1" dirty="0">
                  <a:solidFill>
                    <a:schemeClr val="tx1"/>
                  </a:solidFill>
                  <a:latin typeface="+mn-ea"/>
                  <a:ea typeface="+mn-ea"/>
                </a:rPr>
                <a:t>+</a:t>
              </a:r>
            </a:p>
          </p:txBody>
        </p:sp>
        <p:sp>
          <p:nvSpPr>
            <p:cNvPr id="19" name="Text Box 1386">
              <a:extLst>
                <a:ext uri="{FF2B5EF4-FFF2-40B4-BE49-F238E27FC236}">
                  <a16:creationId xmlns:a16="http://schemas.microsoft.com/office/drawing/2014/main" id="{2F0807C5-02F8-4E44-A46A-C9AA538A3D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82307" y="3095452"/>
              <a:ext cx="1994666" cy="340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1400" dirty="0">
                  <a:solidFill>
                    <a:schemeClr val="tx1"/>
                  </a:solidFill>
                  <a:latin typeface="+mn-lt"/>
                  <a:ea typeface="+mn-ea"/>
                </a:rPr>
                <a:t>Storage Array System</a:t>
              </a:r>
              <a:endParaRPr lang="zh-CN" altLang="en-US" sz="1400" dirty="0">
                <a:solidFill>
                  <a:schemeClr val="tx1"/>
                </a:solidFill>
                <a:latin typeface="+mn-lt"/>
                <a:ea typeface="+mn-ea"/>
              </a:endParaRPr>
            </a:p>
          </p:txBody>
        </p:sp>
        <p:pic>
          <p:nvPicPr>
            <p:cNvPr id="20" name="Picture 22" descr="C">
              <a:extLst>
                <a:ext uri="{FF2B5EF4-FFF2-40B4-BE49-F238E27FC236}">
                  <a16:creationId xmlns:a16="http://schemas.microsoft.com/office/drawing/2014/main" id="{27669DDD-B2E6-E6B1-8273-F5A745E88E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35896" y="1992710"/>
              <a:ext cx="1656184" cy="7703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1" name="Picture 10" descr="控制框前视图">
              <a:extLst>
                <a:ext uri="{FF2B5EF4-FFF2-40B4-BE49-F238E27FC236}">
                  <a16:creationId xmlns:a16="http://schemas.microsoft.com/office/drawing/2014/main" id="{096D5489-6B44-E298-733D-A71DAB5F7B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2208734"/>
              <a:ext cx="1735772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" name="Picture 22" descr="C">
              <a:extLst>
                <a:ext uri="{FF2B5EF4-FFF2-40B4-BE49-F238E27FC236}">
                  <a16:creationId xmlns:a16="http://schemas.microsoft.com/office/drawing/2014/main" id="{20009DE6-FFCF-C6E0-BB68-BB2543F786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72200" y="2280742"/>
              <a:ext cx="1656184" cy="7703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pic>
          <p:nvPicPr>
            <p:cNvPr id="23" name="Picture 10" descr="控制框前视图">
              <a:extLst>
                <a:ext uri="{FF2B5EF4-FFF2-40B4-BE49-F238E27FC236}">
                  <a16:creationId xmlns:a16="http://schemas.microsoft.com/office/drawing/2014/main" id="{0F829F4B-CAC3-3612-CBE8-3283AEE2B4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372200" y="1704678"/>
              <a:ext cx="1663764" cy="5760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" name="图片 1280">
              <a:extLst>
                <a:ext uri="{FF2B5EF4-FFF2-40B4-BE49-F238E27FC236}">
                  <a16:creationId xmlns:a16="http://schemas.microsoft.com/office/drawing/2014/main" id="{B7F5DC3F-3A5F-1799-A7DE-9A9B5E5746B1}"/>
                </a:ext>
              </a:extLst>
            </p:cNvPr>
            <p:cNvPicPr/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19872" y="4365104"/>
              <a:ext cx="2304256" cy="563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" name="图片 1282">
              <a:extLst>
                <a:ext uri="{FF2B5EF4-FFF2-40B4-BE49-F238E27FC236}">
                  <a16:creationId xmlns:a16="http://schemas.microsoft.com/office/drawing/2014/main" id="{DC5164D6-5C57-76AF-0FD3-00DF8A8DDBFD}"/>
                </a:ext>
              </a:extLst>
            </p:cNvPr>
            <p:cNvPicPr/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300192" y="4365104"/>
              <a:ext cx="2304256" cy="5633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3DD7C-9679-191D-E66D-820D1D5D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830670-E03D-D60A-2D3A-33AE3AFCD67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0F08F-5785-E755-B29F-BE5E5051FA8A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Chassis with Controller and Disk Separation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33495-07C9-E5F6-1FD1-E3BB09BEA5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0F58A-5DDB-4989-FAEB-3F0821CE5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F1DA5A-CC3E-7C90-93B4-F548238AE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4661" y="2278118"/>
            <a:ext cx="5145339" cy="3081701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28BDBC1C-5B76-BAEE-8D85-9C7B7D65D40F}"/>
              </a:ext>
            </a:extLst>
          </p:cNvPr>
          <p:cNvSpPr txBox="1"/>
          <p:nvPr/>
        </p:nvSpPr>
        <p:spPr bwMode="auto">
          <a:xfrm>
            <a:off x="617280" y="1786333"/>
            <a:ext cx="6208464" cy="421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500" dirty="0"/>
              <a:t>The diagram above shows the different components that makes up the controller and disk separated chassis.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5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500" dirty="0"/>
              <a:t>The </a:t>
            </a:r>
            <a:r>
              <a:rPr lang="en-US" sz="1500" b="1" dirty="0"/>
              <a:t>main components </a:t>
            </a:r>
            <a:r>
              <a:rPr lang="en-US" sz="1500" dirty="0"/>
              <a:t>consist of the chassis, IO module, fan and power module and the controller and BBU (Backup Battery Unit) module.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5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500" dirty="0"/>
              <a:t>This </a:t>
            </a:r>
            <a:r>
              <a:rPr lang="en-US" sz="1500" b="1" dirty="0"/>
              <a:t>chassis</a:t>
            </a:r>
            <a:r>
              <a:rPr lang="en-US" sz="1500" dirty="0"/>
              <a:t> is connected to the external high density disk enclosures via the I/O module.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15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500" b="1" dirty="0"/>
              <a:t>BBU</a:t>
            </a:r>
            <a:r>
              <a:rPr lang="en-US" sz="1500" dirty="0"/>
              <a:t> unit is the backup battery that provides power to the storage controller to save all the I/O cache into the coffer disks in the event of a power failure. </a:t>
            </a:r>
          </a:p>
        </p:txBody>
      </p:sp>
    </p:spTree>
    <p:extLst>
      <p:ext uri="{BB962C8B-B14F-4D97-AF65-F5344CB8AC3E}">
        <p14:creationId xmlns:p14="http://schemas.microsoft.com/office/powerpoint/2010/main" val="45232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AE7AC-A6AD-D50E-0517-C7EC025D4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EEF173-0568-D5E6-0110-DF00E8E354E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8DF04B-6AAC-0359-C744-11F6DE446BC9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Controller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1AA9AF-E615-DECB-176F-A8DD16AC3D7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54CD3A-3B02-D809-A5EF-069F1F4393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30E9E0-2C8A-C419-AD8A-7A7F55FA9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797" y="1977881"/>
            <a:ext cx="10211143" cy="36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98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E347E-26F8-37BD-6CAB-889B3A12B0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A2B8B3-8FA8-11AF-BFF2-CBE5B4768E90}"/>
              </a:ext>
            </a:extLst>
          </p:cNvPr>
          <p:cNvSpPr/>
          <p:nvPr/>
        </p:nvSpPr>
        <p:spPr>
          <a:xfrm>
            <a:off x="617280" y="1637693"/>
            <a:ext cx="10812720" cy="44688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8931D6-5FD6-D28B-62B6-D871A7F9DA30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Controller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1618AB-74EC-A2B7-DC2B-2558C4C407B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803520-CE7D-44F0-9A76-A1A6582BB2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58970D-1654-C2BA-67EE-196E8DE64F41}"/>
              </a:ext>
            </a:extLst>
          </p:cNvPr>
          <p:cNvSpPr txBox="1"/>
          <p:nvPr/>
        </p:nvSpPr>
        <p:spPr bwMode="auto">
          <a:xfrm>
            <a:off x="762000" y="1548752"/>
            <a:ext cx="8560973" cy="4557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500" b="1" dirty="0"/>
              <a:t>The controller </a:t>
            </a:r>
            <a:r>
              <a:rPr lang="en-US" sz="1500" dirty="0"/>
              <a:t>is a core module that processes services in a storage system.</a:t>
            </a:r>
          </a:p>
          <a:p>
            <a:pPr lvl="1" algn="just">
              <a:lnSpc>
                <a:spcPct val="150000"/>
              </a:lnSpc>
            </a:pPr>
            <a:r>
              <a:rPr lang="en-US" sz="1500" dirty="0"/>
              <a:t> ▫ The CPU and cache on the controller work together to process I/O requests from the host and manage RAID of the storage system.</a:t>
            </a:r>
          </a:p>
          <a:p>
            <a:pPr lvl="1" algn="just">
              <a:lnSpc>
                <a:spcPct val="150000"/>
              </a:lnSpc>
            </a:pPr>
            <a:r>
              <a:rPr lang="en-US" sz="1500" dirty="0"/>
              <a:t> ▫ Each controller has multiple built-in disks to store system data. If a power failure occurs, these disks also store cache data. Disks on different controllers are redundant of each other.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• </a:t>
            </a:r>
            <a:r>
              <a:rPr lang="en-US" sz="1500" b="1" dirty="0"/>
              <a:t>Front-end (FE) </a:t>
            </a:r>
            <a:r>
              <a:rPr lang="en-US" sz="1500" dirty="0"/>
              <a:t>ports are used for service communication between application servers and the storage system, that is, for processing host I/</a:t>
            </a:r>
            <a:r>
              <a:rPr lang="en-US" sz="1500" dirty="0" err="1"/>
              <a:t>Os</a:t>
            </a:r>
            <a:r>
              <a:rPr lang="en-US" sz="15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• </a:t>
            </a:r>
            <a:r>
              <a:rPr lang="en-US" sz="1500" b="1" dirty="0"/>
              <a:t>Back-end (BE) </a:t>
            </a:r>
            <a:r>
              <a:rPr lang="en-US" sz="1500" dirty="0"/>
              <a:t>ports connect a controller enclosure to a disk enclosure and provide channels for reading/writing data from/to disks.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• A </a:t>
            </a:r>
            <a:r>
              <a:rPr lang="en-US" sz="1500" b="1" dirty="0"/>
              <a:t>cache</a:t>
            </a:r>
            <a:r>
              <a:rPr lang="en-US" sz="1500" dirty="0"/>
              <a:t> is a memory chip on a disk controller. It provides fast data access speed and functions as a buffer between the internal storage and external interfaces. 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• An </a:t>
            </a:r>
            <a:r>
              <a:rPr lang="en-US" sz="1500" b="1" dirty="0"/>
              <a:t>engine</a:t>
            </a:r>
            <a:r>
              <a:rPr lang="en-US" sz="1500" dirty="0"/>
              <a:t> is a core component of a development program or system on an electronic platform. It is usually the support part of a program or a set of systems.</a:t>
            </a:r>
          </a:p>
        </p:txBody>
      </p:sp>
    </p:spTree>
    <p:extLst>
      <p:ext uri="{BB962C8B-B14F-4D97-AF65-F5344CB8AC3E}">
        <p14:creationId xmlns:p14="http://schemas.microsoft.com/office/powerpoint/2010/main" val="236894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E5025-B4CD-8596-2E6F-19D61C7E5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52C2B-69DC-ADA5-8201-6B8D5287E83A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C1D795-6537-0FD8-6D62-B86ADF6EA480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BBU and Fan Module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F63F8D-1D75-4A3E-9D9E-9F25A8CAAB5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D34C2E-3BD9-1CEF-E24C-E12DE9C19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11888F64-6D28-04F3-3AC1-692F90C18256}"/>
              </a:ext>
            </a:extLst>
          </p:cNvPr>
          <p:cNvSpPr txBox="1"/>
          <p:nvPr/>
        </p:nvSpPr>
        <p:spPr bwMode="auto">
          <a:xfrm>
            <a:off x="524884" y="5159661"/>
            <a:ext cx="11459107" cy="792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Fan</a:t>
            </a:r>
            <a:r>
              <a:rPr lang="en-US" sz="1600" dirty="0"/>
              <a:t> modules dissipate heat from the system, allowing the controller enclosure to operate normally at maximum power.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600" b="1" dirty="0"/>
              <a:t>BBUs</a:t>
            </a:r>
            <a:r>
              <a:rPr lang="en-US" sz="1600" dirty="0"/>
              <a:t> supply power to the storage system in the event of an external power supply failure to protect data in the storage system.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8E4F66-E311-749F-33EB-B2954739C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989" y="1770910"/>
            <a:ext cx="6233691" cy="340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56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C7E7-9F4A-6120-6645-0C1A5FA0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E19469-DE47-C188-F2AC-9EF67682B831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01E02-E72F-72CF-4FDB-0805E16BBBD5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BBU (Backup Battery Unit) 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5C21F2-DB35-3CBF-84BE-5D25E1C1F5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F2A5BD-BD0D-2BFE-8B76-719841BC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EF5B18-CE02-E04D-594B-E259505F7869}"/>
              </a:ext>
            </a:extLst>
          </p:cNvPr>
          <p:cNvSpPr txBox="1"/>
          <p:nvPr/>
        </p:nvSpPr>
        <p:spPr bwMode="auto">
          <a:xfrm>
            <a:off x="762000" y="1685495"/>
            <a:ext cx="10421007" cy="4619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When the external power supplies are normal, the BBUs are standing by. Faulty BBUs can be isolated without affecting normal running of the storage system.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The BBUs allow the system to write cache data to the built-in disks of the controllers upon a power failure to prevent data loss. </a:t>
            </a:r>
            <a:endParaRPr lang="ar-IQ" dirty="0"/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When the external power supply recovers, storage software recovers data from the built-in disks of the controllers into the cache.</a:t>
            </a:r>
            <a:endParaRPr lang="ar-IQ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/>
              <a:t>Battery capacity is regularly tested through charging and discharging to detect issues early and ensure reliable data backup during power failures.</a:t>
            </a:r>
          </a:p>
        </p:txBody>
      </p:sp>
    </p:spTree>
    <p:extLst>
      <p:ext uri="{BB962C8B-B14F-4D97-AF65-F5344CB8AC3E}">
        <p14:creationId xmlns:p14="http://schemas.microsoft.com/office/powerpoint/2010/main" val="112479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5D83-E510-6E49-0CD1-AB013905E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EACBF2-5B81-EC0C-3946-CFD3AC86B2A5}"/>
              </a:ext>
            </a:extLst>
          </p:cNvPr>
          <p:cNvSpPr/>
          <p:nvPr/>
        </p:nvSpPr>
        <p:spPr>
          <a:xfrm>
            <a:off x="617280" y="1685494"/>
            <a:ext cx="10812720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F1BFFD-1C3D-55F6-68CD-0E6EEEAA74C1}"/>
              </a:ext>
            </a:extLst>
          </p:cNvPr>
          <p:cNvSpPr txBox="1"/>
          <p:nvPr/>
        </p:nvSpPr>
        <p:spPr>
          <a:xfrm>
            <a:off x="9243605" y="639028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47954-7F62-42A6-8FFD-809BD6B48F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A2A43-82D8-73C1-B35F-11EED01B37D6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Coffer Disk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0FA20D-B10A-F0CC-28D2-0F3BE82E76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416" y="1767567"/>
            <a:ext cx="7309426" cy="319080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51D7BB7-7237-013B-BFB1-5209C3B1EB6A}"/>
              </a:ext>
            </a:extLst>
          </p:cNvPr>
          <p:cNvSpPr txBox="1"/>
          <p:nvPr/>
        </p:nvSpPr>
        <p:spPr bwMode="auto">
          <a:xfrm>
            <a:off x="956663" y="5092302"/>
            <a:ext cx="1011073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/>
              <a:t> • Coffer disks </a:t>
            </a:r>
            <a:r>
              <a:rPr lang="en-US" dirty="0"/>
              <a:t>are used to store user data, system configurations, logs, and dirty data in the cache in the   event of an unexpected power outage</a:t>
            </a:r>
            <a:r>
              <a:rPr lang="en-US" b="1" dirty="0"/>
              <a:t>.</a:t>
            </a:r>
          </a:p>
          <a:p>
            <a:endParaRPr lang="en-US" b="1" dirty="0"/>
          </a:p>
          <a:p>
            <a:r>
              <a:rPr lang="en-US" b="1" dirty="0"/>
              <a:t> • </a:t>
            </a:r>
            <a:r>
              <a:rPr lang="en-US" dirty="0"/>
              <a:t>There are </a:t>
            </a:r>
            <a:r>
              <a:rPr lang="en-US" b="1" u="sng" dirty="0"/>
              <a:t>built-in coffer disks </a:t>
            </a:r>
            <a:r>
              <a:rPr lang="en-US" dirty="0"/>
              <a:t>and</a:t>
            </a:r>
            <a:r>
              <a:rPr lang="en-US" b="1" dirty="0"/>
              <a:t> </a:t>
            </a:r>
            <a:r>
              <a:rPr lang="en-US" b="1" u="sng" dirty="0"/>
              <a:t>external coffer disks</a:t>
            </a:r>
            <a:r>
              <a:rPr lang="en-US" b="1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98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43C7-B4A5-8CF9-52D2-EB6864EA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8C7250-D3F8-23F6-8074-ED8467DCA5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C49EAE-F4C7-4BC4-94EA-F25E6954D1AE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Power Module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496D05-5B99-94A7-1998-E35EC3B36A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E56E00-699D-F6B0-160A-A02E5FC413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293FE6-51E0-F45B-72E8-F1243AFB70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773" y="1813680"/>
            <a:ext cx="9076192" cy="412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487BB-230B-0D3F-DF4A-AC7435AF1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F4DB87-80F2-7B1E-70CA-D5CB94E1A848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3F5E9-D95E-A6CE-6E1F-EF940D6CA48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2U 2.5” Disk Enclosure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9B534-CEC0-5624-4646-BF2DAC44F4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8E26F-27C2-7BE3-695B-A3078424F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84" name="Picture 1283">
            <a:extLst>
              <a:ext uri="{FF2B5EF4-FFF2-40B4-BE49-F238E27FC236}">
                <a16:creationId xmlns:a16="http://schemas.microsoft.com/office/drawing/2014/main" id="{11E093D2-F454-5262-21DA-657ADC115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0231" y="1865320"/>
            <a:ext cx="7778679" cy="433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320E1-BA76-749E-1C59-F13D809BF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8FA56F-0CDA-2A9C-5EBA-9A5D6CE7A622}"/>
              </a:ext>
            </a:extLst>
          </p:cNvPr>
          <p:cNvSpPr/>
          <p:nvPr/>
        </p:nvSpPr>
        <p:spPr>
          <a:xfrm>
            <a:off x="617279" y="1481960"/>
            <a:ext cx="11068259" cy="4823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72321C-7D45-AE32-4D1A-9322DEFFB2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B9ADC-760B-7BDF-85C7-B210EC203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E166D6-CB4E-4235-5B70-E98EF0D6E02D}"/>
              </a:ext>
            </a:extLst>
          </p:cNvPr>
          <p:cNvSpPr txBox="1"/>
          <p:nvPr/>
        </p:nvSpPr>
        <p:spPr>
          <a:xfrm>
            <a:off x="956663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Disk Enclosure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BDD2CE-154E-FBD4-264A-A67390FE209F}"/>
              </a:ext>
            </a:extLst>
          </p:cNvPr>
          <p:cNvSpPr txBox="1"/>
          <p:nvPr/>
        </p:nvSpPr>
        <p:spPr bwMode="auto">
          <a:xfrm>
            <a:off x="762000" y="4396302"/>
            <a:ext cx="10835320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ar-IQ" sz="1500" b="1" dirty="0"/>
              <a:t> </a:t>
            </a:r>
            <a:r>
              <a:rPr lang="en-US" sz="1500" b="1" dirty="0"/>
              <a:t>• </a:t>
            </a:r>
            <a:r>
              <a:rPr lang="en-US" sz="1500" b="1" dirty="0">
                <a:solidFill>
                  <a:schemeClr val="accent2">
                    <a:lumMod val="50000"/>
                  </a:schemeClr>
                </a:solidFill>
              </a:rPr>
              <a:t>The system </a:t>
            </a:r>
            <a:r>
              <a:rPr lang="en-US" sz="1500" b="1" dirty="0" err="1">
                <a:solidFill>
                  <a:schemeClr val="accent2">
                    <a:lumMod val="50000"/>
                  </a:schemeClr>
                </a:solidFill>
              </a:rPr>
              <a:t>subrack</a:t>
            </a:r>
            <a:r>
              <a:rPr lang="en-US" sz="15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1500" dirty="0"/>
              <a:t>integrates a backplane to provide signal and power connectivity among modules.</a:t>
            </a:r>
          </a:p>
          <a:p>
            <a:endParaRPr lang="en-US" sz="1500" b="1" dirty="0"/>
          </a:p>
          <a:p>
            <a:r>
              <a:rPr lang="en-US" sz="1500" b="1" dirty="0"/>
              <a:t> • </a:t>
            </a:r>
            <a:r>
              <a:rPr lang="en-US" sz="1500" b="1" dirty="0">
                <a:solidFill>
                  <a:srgbClr val="002060"/>
                </a:solidFill>
              </a:rPr>
              <a:t>The expansion module </a:t>
            </a:r>
            <a:r>
              <a:rPr lang="en-US" sz="1500" dirty="0"/>
              <a:t>provides expansion ports to connect to a controller enclosure or another disk enclosure for data transmission.</a:t>
            </a:r>
          </a:p>
          <a:p>
            <a:endParaRPr lang="en-US" sz="1500" b="1" dirty="0"/>
          </a:p>
          <a:p>
            <a:r>
              <a:rPr lang="en-US" sz="1500" b="1" dirty="0"/>
              <a:t> • The power module </a:t>
            </a:r>
            <a:r>
              <a:rPr lang="en-US" sz="1500" dirty="0"/>
              <a:t>supplies power to the disk enclosure, allowing the enclosure to operate normally at maximum power.</a:t>
            </a:r>
          </a:p>
          <a:p>
            <a:endParaRPr lang="en-US" sz="1500" b="1" dirty="0"/>
          </a:p>
          <a:p>
            <a:r>
              <a:rPr lang="en-US" sz="1500" b="1" dirty="0"/>
              <a:t> • </a:t>
            </a:r>
            <a:r>
              <a:rPr lang="en-US" sz="1500" b="1" dirty="0">
                <a:solidFill>
                  <a:schemeClr val="accent6">
                    <a:lumMod val="50000"/>
                  </a:schemeClr>
                </a:solidFill>
              </a:rPr>
              <a:t>Disks</a:t>
            </a:r>
            <a:r>
              <a:rPr lang="en-US" sz="1500" b="1" dirty="0"/>
              <a:t> </a:t>
            </a:r>
            <a:r>
              <a:rPr lang="en-US" sz="1500" dirty="0"/>
              <a:t>provide storage space for the storage system to save service data, system data, and cache data.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3AE5A87-05FE-2D69-65ED-D72FCA3D84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618614"/>
            <a:ext cx="8439585" cy="277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63D30-3074-8CE5-F971-77B2EAC79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584ED1-C761-ED43-ACEF-9B1FA24DAB41}"/>
              </a:ext>
            </a:extLst>
          </p:cNvPr>
          <p:cNvSpPr/>
          <p:nvPr/>
        </p:nvSpPr>
        <p:spPr>
          <a:xfrm>
            <a:off x="617279" y="1481960"/>
            <a:ext cx="11068259" cy="48233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6E83AC-98A4-9F98-0FD3-949D15DD44C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F13031-E34A-175D-FB15-FEB2A3BF70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080704-1A5B-E68C-D671-5D5CE2CF5D51}"/>
              </a:ext>
            </a:extLst>
          </p:cNvPr>
          <p:cNvSpPr txBox="1"/>
          <p:nvPr/>
        </p:nvSpPr>
        <p:spPr>
          <a:xfrm>
            <a:off x="956663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Expansion Module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776BB4D-407A-5557-1B81-9F4B13F1E172}"/>
              </a:ext>
            </a:extLst>
          </p:cNvPr>
          <p:cNvSpPr txBox="1"/>
          <p:nvPr/>
        </p:nvSpPr>
        <p:spPr bwMode="auto">
          <a:xfrm>
            <a:off x="850218" y="5515496"/>
            <a:ext cx="10835320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500" b="1" dirty="0"/>
              <a:t>The expansion module provides </a:t>
            </a:r>
            <a:r>
              <a:rPr lang="en-US" sz="1500" dirty="0"/>
              <a:t>expansion ports to connect to a </a:t>
            </a:r>
            <a:r>
              <a:rPr lang="en-US" sz="1500" b="1" dirty="0"/>
              <a:t>controller enclosure </a:t>
            </a:r>
            <a:r>
              <a:rPr lang="en-US" sz="1500" dirty="0"/>
              <a:t>or another </a:t>
            </a:r>
            <a:r>
              <a:rPr lang="en-US" sz="1500" b="1" dirty="0"/>
              <a:t>disk enclosure </a:t>
            </a:r>
            <a:r>
              <a:rPr lang="en-US" sz="1500" dirty="0"/>
              <a:t>for data transmission.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911B3E-AC63-53DB-75F8-2B17A177C4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4533" y="1677668"/>
            <a:ext cx="8739233" cy="350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67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344927" y="1358397"/>
            <a:ext cx="43769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Supported Hard Disk Types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300A6E-CDCD-6D20-D929-A69505CA2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53442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207AF-3BD5-FF71-D797-2201A909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B31F91-B56F-0645-F8F0-1E7CBA8746F4}"/>
              </a:ext>
            </a:extLst>
          </p:cNvPr>
          <p:cNvSpPr/>
          <p:nvPr/>
        </p:nvSpPr>
        <p:spPr>
          <a:xfrm>
            <a:off x="617280" y="1685495"/>
            <a:ext cx="10664227" cy="44322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296F80-0A57-54C6-9842-FFE31484B44F}"/>
              </a:ext>
            </a:extLst>
          </p:cNvPr>
          <p:cNvSpPr txBox="1"/>
          <p:nvPr/>
        </p:nvSpPr>
        <p:spPr>
          <a:xfrm>
            <a:off x="910493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Disk Types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5BBF73-2966-5363-5DAA-733CFF53A4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20F9A-53D2-707D-A5B8-7EE482FCCD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5DECA8-BE94-2FFD-7107-78218657CA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746" y="1741081"/>
            <a:ext cx="7455647" cy="30594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D38C24-0910-8197-A36E-1DD094AE9354}"/>
              </a:ext>
            </a:extLst>
          </p:cNvPr>
          <p:cNvSpPr txBox="1"/>
          <p:nvPr/>
        </p:nvSpPr>
        <p:spPr bwMode="auto">
          <a:xfrm>
            <a:off x="617280" y="4821844"/>
            <a:ext cx="10565727" cy="1295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Desktop grade </a:t>
            </a:r>
            <a:r>
              <a:rPr lang="en-US" dirty="0"/>
              <a:t>hard disks are mainly for personal and home use and mostly used in desktop PC and laptops.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/>
              <a:t>Enterprise grade </a:t>
            </a:r>
            <a:r>
              <a:rPr lang="en-US" dirty="0"/>
              <a:t>hard disks are mainly for enterprise level usage and mostly used in servers, storage arrays, and workstations.</a:t>
            </a:r>
          </a:p>
        </p:txBody>
      </p:sp>
    </p:spTree>
    <p:extLst>
      <p:ext uri="{BB962C8B-B14F-4D97-AF65-F5344CB8AC3E}">
        <p14:creationId xmlns:p14="http://schemas.microsoft.com/office/powerpoint/2010/main" val="79394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9820F-B87D-A849-C018-5DD2D1198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6CB669-D604-021A-0125-3EC59800A23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B58EA0-B63A-5B44-75BD-34ED9F07977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DA402BE-6383-95E3-C18F-41EC32B3F1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91CCBFB-441C-57E0-CF00-57B5E558FBD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7DBC28-89AC-2544-A48C-0A653B23DE1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EAF7F0-0E36-1C67-AF01-94F5338F4F4C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Mechanical Hard Disk Drive (HDD)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39631-8CB1-168F-9FDF-DC11784C40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3614A3-55AE-E4FF-0725-CEAD887279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F9A0EB-6A8D-E7B5-4657-F7A09540C33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8474B8-9AD6-06DA-F637-40548D212258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06939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6A6BF7-CCD1-CF2A-F2AB-E34F33D138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9E0075-3D53-D281-9DBD-62EC6C903494}"/>
              </a:ext>
            </a:extLst>
          </p:cNvPr>
          <p:cNvSpPr/>
          <p:nvPr/>
        </p:nvSpPr>
        <p:spPr>
          <a:xfrm>
            <a:off x="617280" y="1828800"/>
            <a:ext cx="10812720" cy="41726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2793C1-8AC3-4C3E-730D-E3336233C59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016B5F-8D93-F7AE-FDAB-F3FF25B9E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2698FB-38BB-6DA1-E569-87E93B302601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Components of a Hard Disk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D4F1D8-7614-55F8-A2C2-A439A8714F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1310" y="1996966"/>
            <a:ext cx="4961127" cy="35276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F3CAB12-364F-E04E-2A08-A56EE78F12B1}"/>
              </a:ext>
            </a:extLst>
          </p:cNvPr>
          <p:cNvSpPr txBox="1"/>
          <p:nvPr/>
        </p:nvSpPr>
        <p:spPr bwMode="auto">
          <a:xfrm>
            <a:off x="646062" y="1833435"/>
            <a:ext cx="5736467" cy="432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/>
              <a:t>The Read/Write Arm </a:t>
            </a:r>
            <a:r>
              <a:rPr lang="en-US" sz="1700" dirty="0"/>
              <a:t>: Handles the data reading and writing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/>
              <a:t>Platter</a:t>
            </a:r>
            <a:r>
              <a:rPr lang="en-US" sz="1700" dirty="0"/>
              <a:t>: Preserves or saves the written data.</a:t>
            </a:r>
            <a:endParaRPr lang="ar-IQ" sz="1700" b="1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/>
              <a:t>Actuator</a:t>
            </a:r>
            <a:r>
              <a:rPr lang="en-US" sz="1700" dirty="0"/>
              <a:t>: Moves the Read/Write arm to the specified locations on the platter.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/>
              <a:t>Spindle</a:t>
            </a:r>
            <a:r>
              <a:rPr lang="en-US" sz="1700" dirty="0"/>
              <a:t>: Rotates the disk platter and moves the disc’s specified location to under the Read/Write arm.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/>
              <a:t>Control Circuit Board</a:t>
            </a:r>
            <a:r>
              <a:rPr lang="en-US" sz="1700" dirty="0"/>
              <a:t>: Controls the disk speed, movement of the actuator and send commands to the disk head.</a:t>
            </a:r>
            <a:endParaRPr lang="ar-IQ" sz="17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1" dirty="0"/>
              <a:t>Disk Connector: </a:t>
            </a:r>
            <a:r>
              <a:rPr lang="en-US" sz="1600" dirty="0"/>
              <a:t>The interface that connects the hard disk to the rest of the system</a:t>
            </a:r>
            <a:r>
              <a:rPr lang="en-US" sz="1600" b="1" dirty="0"/>
              <a:t>.</a:t>
            </a:r>
            <a:endParaRPr lang="en-US" sz="16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8122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BA00D5-9C27-F7D7-52BF-6314B1450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178D4A-A6A4-8DA7-6B0D-3706849E31C8}"/>
              </a:ext>
            </a:extLst>
          </p:cNvPr>
          <p:cNvSpPr/>
          <p:nvPr/>
        </p:nvSpPr>
        <p:spPr>
          <a:xfrm>
            <a:off x="617280" y="1717820"/>
            <a:ext cx="10812720" cy="46514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7B6CF3-5595-CA2A-64F6-65B0C9897B8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37A1D3-9BBE-B3D5-A6C5-F2D5276EEF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57B4B5-BC31-E3E4-EC1F-0AF3B4F9B0AF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HDD Working Principles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A6937BA-C5B6-D427-ABC7-CCDE63854F2D}"/>
              </a:ext>
            </a:extLst>
          </p:cNvPr>
          <p:cNvSpPr txBox="1"/>
          <p:nvPr/>
        </p:nvSpPr>
        <p:spPr bwMode="auto">
          <a:xfrm>
            <a:off x="622535" y="1998963"/>
            <a:ext cx="6687409" cy="3934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b="1" dirty="0"/>
              <a:t> Working principles: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▫ At the beginning, the </a:t>
            </a:r>
            <a:r>
              <a:rPr lang="en-US" sz="1500" b="1" dirty="0"/>
              <a:t>read/write head </a:t>
            </a:r>
            <a:r>
              <a:rPr lang="en-US" sz="1500" dirty="0"/>
              <a:t>is in the </a:t>
            </a:r>
            <a:r>
              <a:rPr lang="en-US" sz="1500" u="sng" dirty="0"/>
              <a:t>landing zone </a:t>
            </a:r>
            <a:r>
              <a:rPr lang="en-US" sz="1500" dirty="0"/>
              <a:t>near the </a:t>
            </a:r>
            <a:r>
              <a:rPr lang="en-US" sz="1500" b="1" dirty="0"/>
              <a:t>spindle</a:t>
            </a:r>
            <a:r>
              <a:rPr lang="en-US" sz="1500" dirty="0"/>
              <a:t> of the </a:t>
            </a:r>
            <a:r>
              <a:rPr lang="en-US" sz="1500" b="1" dirty="0"/>
              <a:t>platters</a:t>
            </a:r>
            <a:r>
              <a:rPr lang="en-US" sz="15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▫ The spindle connects to all </a:t>
            </a:r>
            <a:r>
              <a:rPr lang="en-US" sz="1500" b="1" dirty="0"/>
              <a:t>platters</a:t>
            </a:r>
            <a:r>
              <a:rPr lang="en-US" sz="1500" dirty="0"/>
              <a:t> and a motor. The </a:t>
            </a:r>
            <a:r>
              <a:rPr lang="en-US" sz="1500" b="1" dirty="0"/>
              <a:t>spindle</a:t>
            </a:r>
            <a:r>
              <a:rPr lang="en-US" sz="1500" dirty="0"/>
              <a:t> motor rotates at a constant speed to drive the </a:t>
            </a:r>
            <a:r>
              <a:rPr lang="en-US" sz="1500" b="1" dirty="0"/>
              <a:t>platters</a:t>
            </a:r>
            <a:r>
              <a:rPr lang="en-US" sz="15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▫ When the spindle rotates, there is a small gap between the head and the platter, which is called the </a:t>
            </a:r>
            <a:r>
              <a:rPr lang="en-US" sz="1500" u="sng" dirty="0"/>
              <a:t>flying height </a:t>
            </a:r>
            <a:r>
              <a:rPr lang="en-US" sz="1500" dirty="0"/>
              <a:t>of the head.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▫ The </a:t>
            </a:r>
            <a:r>
              <a:rPr lang="en-US" sz="1500" b="1" dirty="0"/>
              <a:t>head</a:t>
            </a:r>
            <a:r>
              <a:rPr lang="en-US" sz="1500" dirty="0"/>
              <a:t> is attached to the end of the </a:t>
            </a:r>
            <a:r>
              <a:rPr lang="en-US" sz="1500" b="1" dirty="0"/>
              <a:t>actuator arm</a:t>
            </a:r>
            <a:r>
              <a:rPr lang="en-US" sz="1500" dirty="0"/>
              <a:t>, which drives the head to the specified position above the platter where data needs to be written or read.</a:t>
            </a:r>
          </a:p>
          <a:p>
            <a:pPr algn="just">
              <a:lnSpc>
                <a:spcPct val="150000"/>
              </a:lnSpc>
            </a:pPr>
            <a:r>
              <a:rPr lang="en-US" sz="1500" dirty="0"/>
              <a:t> ▫ The </a:t>
            </a:r>
            <a:r>
              <a:rPr lang="en-US" sz="1500" b="1" dirty="0"/>
              <a:t>head</a:t>
            </a:r>
            <a:r>
              <a:rPr lang="en-US" sz="1500" dirty="0"/>
              <a:t> reads and writes data in binary format on the </a:t>
            </a:r>
            <a:r>
              <a:rPr lang="en-US" sz="1500" b="1" dirty="0"/>
              <a:t>platter</a:t>
            </a:r>
            <a:r>
              <a:rPr lang="en-US" sz="1500" dirty="0"/>
              <a:t> surface. The read data is stored in the </a:t>
            </a:r>
            <a:r>
              <a:rPr lang="en-US" sz="1500" b="1" dirty="0"/>
              <a:t>flash chip </a:t>
            </a:r>
            <a:r>
              <a:rPr lang="en-US" sz="1500" dirty="0"/>
              <a:t>of the disk and then transmitted to the program.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DD2C9-CC76-61FD-D435-CD5D99EA80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944" y="2681069"/>
            <a:ext cx="3946636" cy="2570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11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10D873-7268-0C44-39EF-64E940C0D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6B7A58-EC8F-62A2-7525-6CB989133E1A}"/>
              </a:ext>
            </a:extLst>
          </p:cNvPr>
          <p:cNvSpPr/>
          <p:nvPr/>
        </p:nvSpPr>
        <p:spPr>
          <a:xfrm>
            <a:off x="617280" y="1828800"/>
            <a:ext cx="10812720" cy="39308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8946B5-C705-7921-1D67-DF11BCD423A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164BD3-B4BF-B8E3-4D2F-8AB0DB1796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9A562B-1A57-0E37-B64C-63CF5C81098D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Data Organization on a Disk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CD7DA0-9EE2-E8B3-2E43-6A0E7064401B}"/>
              </a:ext>
            </a:extLst>
          </p:cNvPr>
          <p:cNvSpPr txBox="1"/>
          <p:nvPr/>
        </p:nvSpPr>
        <p:spPr bwMode="auto">
          <a:xfrm>
            <a:off x="617280" y="2111917"/>
            <a:ext cx="6910552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marR="0" lvl="0" indent="-342900" rtl="0">
              <a:buFont typeface="Wingdings" panose="05000000000000000000" pitchFamily="2" charset="2"/>
              <a:buChar char=""/>
            </a:pPr>
            <a:r>
              <a:rPr lang="en-US" b="1" dirty="0"/>
              <a:t>Platter Surface:</a:t>
            </a:r>
            <a:br>
              <a:rPr lang="en-US" sz="1500" dirty="0"/>
            </a:br>
            <a:r>
              <a:rPr lang="en-US" sz="1500" dirty="0"/>
              <a:t>Each disk platter has two usable surfaces for data storage. Surfaces are numbered starting from 0, and each one corresponds to a read/write head.</a:t>
            </a:r>
          </a:p>
          <a:p>
            <a:pPr marL="342900" marR="0" lvl="0" indent="-342900">
              <a:buFont typeface="Wingdings" panose="05000000000000000000" pitchFamily="2" charset="2"/>
              <a:buChar char=""/>
            </a:pPr>
            <a:r>
              <a:rPr lang="en-US" b="1" dirty="0"/>
              <a:t>Track</a:t>
            </a:r>
            <a:r>
              <a:rPr lang="en-US" sz="1500" b="1" dirty="0"/>
              <a:t>:</a:t>
            </a:r>
            <a:br>
              <a:rPr lang="en-US" sz="1500" dirty="0"/>
            </a:br>
            <a:r>
              <a:rPr lang="en-US" sz="1500" dirty="0"/>
              <a:t>Tracks are concentric circles on a platter where data is stored. They are numbered from the outer edge inward. Each surface typically contains 300 to 1024 tracks, or more in modern disks.</a:t>
            </a:r>
          </a:p>
          <a:p>
            <a:pPr marL="342900" marR="0" lvl="0" indent="-342900">
              <a:buFont typeface="Wingdings" panose="05000000000000000000" pitchFamily="2" charset="2"/>
              <a:buChar char=""/>
            </a:pPr>
            <a:r>
              <a:rPr lang="en-US" b="1" dirty="0"/>
              <a:t>Cylinder:</a:t>
            </a:r>
            <a:br>
              <a:rPr lang="en-US" sz="1500" dirty="0"/>
            </a:br>
            <a:r>
              <a:rPr lang="en-US" sz="1500" dirty="0"/>
              <a:t>A cylinder consists of tracks with the same number on all platter surfaces. Data is read/written sequentially from head 0 downwards. The switching between cylinders is called </a:t>
            </a:r>
            <a:r>
              <a:rPr lang="en-US" sz="1500" b="1" dirty="0">
                <a:solidFill>
                  <a:schemeClr val="accent2">
                    <a:lumMod val="50000"/>
                  </a:schemeClr>
                </a:solidFill>
              </a:rPr>
              <a:t>seek</a:t>
            </a:r>
            <a:r>
              <a:rPr lang="en-US" sz="1500" dirty="0"/>
              <a:t>.</a:t>
            </a:r>
          </a:p>
          <a:p>
            <a:pPr marL="342900" marR="0" lvl="0" indent="-342900">
              <a:buFont typeface="Wingdings" panose="05000000000000000000" pitchFamily="2" charset="2"/>
              <a:buChar char=""/>
            </a:pPr>
            <a:r>
              <a:rPr lang="en-US" b="1" dirty="0"/>
              <a:t>Sector:</a:t>
            </a:r>
            <a:br>
              <a:rPr lang="en-US" sz="1500" dirty="0"/>
            </a:br>
            <a:r>
              <a:rPr lang="en-US" sz="1500" dirty="0"/>
              <a:t>Each track is divided into sectors, which are the smallest addressable units of storage. Most sectors store 512 bytes, though some disks use larger 4 KB sectors.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740CE-4DCF-4810-409F-11C455AFFF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3392" y="2501462"/>
            <a:ext cx="4019768" cy="280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3ED61-2865-28BA-2D40-6AE9D261F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617B58-DB3B-22AC-7326-BA14E0DBB55D}"/>
              </a:ext>
            </a:extLst>
          </p:cNvPr>
          <p:cNvSpPr/>
          <p:nvPr/>
        </p:nvSpPr>
        <p:spPr>
          <a:xfrm>
            <a:off x="617280" y="1828800"/>
            <a:ext cx="10812720" cy="39308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F2E93B-46D7-6DF7-BEDA-E958716506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52B01-1C51-4CB5-AD23-FCF17160B8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5A374B-790C-E4CB-A815-ADD4749158A5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Disk Capacity and Cache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595919-2FC9-5431-1025-DB273D554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111" y="2128045"/>
            <a:ext cx="9831172" cy="338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76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342B4-17C4-6EAC-5810-E03051F94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698A0F-F758-05A7-B608-558A6CD8D90A}"/>
              </a:ext>
            </a:extLst>
          </p:cNvPr>
          <p:cNvSpPr/>
          <p:nvPr/>
        </p:nvSpPr>
        <p:spPr>
          <a:xfrm>
            <a:off x="617279" y="1828800"/>
            <a:ext cx="10881037" cy="4463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085C07-8272-36BE-6D3E-50855287B2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127D556-487C-FFAE-376C-E0B77F1A73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B81C4B-1412-8EC6-1FF4-364839F061AB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Factors Relevant to Disk Performance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1DA601-B035-122C-DC93-CC7AAB4888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0008" y="2113908"/>
            <a:ext cx="8945223" cy="406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7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0AC9F0-C8BF-2DE2-AB89-DB4EDD5F3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9F7155-9462-079F-3CC1-FC0FBCB2342F}"/>
              </a:ext>
            </a:extLst>
          </p:cNvPr>
          <p:cNvSpPr/>
          <p:nvPr/>
        </p:nvSpPr>
        <p:spPr>
          <a:xfrm>
            <a:off x="617279" y="1597572"/>
            <a:ext cx="11112265" cy="46950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9D3393-4387-6480-AC66-13FC60C3F42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25D28-19E5-D710-467C-C9F76A0C4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57771D-8FAB-CF1E-9FC7-EFAC8A03C0DB}"/>
              </a:ext>
            </a:extLst>
          </p:cNvPr>
          <p:cNvSpPr txBox="1"/>
          <p:nvPr/>
        </p:nvSpPr>
        <p:spPr>
          <a:xfrm>
            <a:off x="890547" y="1006912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Average Access Time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D9DD4B-689C-B3B3-4108-7895D44624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547" y="1749351"/>
            <a:ext cx="6017174" cy="28757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4E2905-7A56-9861-E4A6-04A89FDC68FB}"/>
              </a:ext>
            </a:extLst>
          </p:cNvPr>
          <p:cNvSpPr txBox="1"/>
          <p:nvPr/>
        </p:nvSpPr>
        <p:spPr bwMode="auto">
          <a:xfrm>
            <a:off x="890547" y="4294712"/>
            <a:ext cx="10565727" cy="199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>
                <a:solidFill>
                  <a:schemeClr val="accent2">
                    <a:lumMod val="50000"/>
                  </a:schemeClr>
                </a:solidFill>
              </a:rPr>
              <a:t>Average Seek Time: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400" dirty="0"/>
              <a:t>The time it takes for the read/write head to move from its current position to a target track.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400" dirty="0"/>
              <a:t>It's a key factor in the disk's internal data transfer rate—the shorter, the better.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400" b="1" dirty="0">
                <a:solidFill>
                  <a:schemeClr val="accent5">
                    <a:lumMod val="50000"/>
                  </a:schemeClr>
                </a:solidFill>
              </a:rPr>
              <a:t>Average Latency Time: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400" dirty="0"/>
              <a:t>The waiting time for the desired sector to rotate under the head after reaching the correct track.</a:t>
            </a:r>
          </a:p>
          <a:p>
            <a:pPr marL="742950" lvl="1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1400" dirty="0"/>
              <a:t>Typically, it's half the time of a full disk rotation. So, higher rotation speed means lower latency.</a:t>
            </a:r>
          </a:p>
        </p:txBody>
      </p:sp>
    </p:spTree>
    <p:extLst>
      <p:ext uri="{BB962C8B-B14F-4D97-AF65-F5344CB8AC3E}">
        <p14:creationId xmlns:p14="http://schemas.microsoft.com/office/powerpoint/2010/main" val="427075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F2936-C5CF-2322-73D5-23194A2D1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B651A9-17F4-F9DA-5DC9-C792B83E6FB2}"/>
              </a:ext>
            </a:extLst>
          </p:cNvPr>
          <p:cNvSpPr/>
          <p:nvPr/>
        </p:nvSpPr>
        <p:spPr>
          <a:xfrm>
            <a:off x="617280" y="1828800"/>
            <a:ext cx="10812720" cy="4463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D3E407-A3C3-88FB-7484-FBA04026A95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CAEA1C-8F26-AA6E-E927-33A67037E37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E69598-0A37-A11E-1AA7-88184CA9DC99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Data Transfer Rate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6760F4-E95E-E550-1926-45557A3BDB09}"/>
              </a:ext>
            </a:extLst>
          </p:cNvPr>
          <p:cNvSpPr txBox="1"/>
          <p:nvPr/>
        </p:nvSpPr>
        <p:spPr bwMode="auto">
          <a:xfrm>
            <a:off x="762000" y="3999081"/>
            <a:ext cx="10536621" cy="201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700" b="1" dirty="0">
                <a:solidFill>
                  <a:schemeClr val="accent5">
                    <a:lumMod val="50000"/>
                  </a:schemeClr>
                </a:solidFill>
              </a:rPr>
              <a:t>Data Transfer Rate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700" dirty="0"/>
              <a:t>It refers to how fast data is transferred to and from the hard disk, whether during reading or writing.</a:t>
            </a:r>
            <a:endParaRPr lang="ar-IQ" sz="1700" dirty="0"/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The unit is usually </a:t>
            </a:r>
            <a:r>
              <a:rPr lang="en-US" sz="1700" u="sng" dirty="0"/>
              <a:t>megabytes per second </a:t>
            </a:r>
            <a:r>
              <a:rPr lang="en-US" sz="1700" dirty="0"/>
              <a:t>(MB/s), and it is </a:t>
            </a:r>
            <a:r>
              <a:rPr lang="en-US" sz="1700" u="sng" dirty="0"/>
              <a:t>divided into two types</a:t>
            </a:r>
            <a:r>
              <a:rPr lang="en-US" sz="1700" dirty="0"/>
              <a:t>:</a:t>
            </a:r>
          </a:p>
          <a:p>
            <a:pPr lvl="1">
              <a:lnSpc>
                <a:spcPct val="150000"/>
              </a:lnSpc>
            </a:pPr>
            <a:r>
              <a:rPr lang="en-US" sz="1700" b="1" dirty="0"/>
              <a:t>Internal Transfer Rate </a:t>
            </a:r>
            <a:r>
              <a:rPr lang="en-US" sz="1700" dirty="0"/>
              <a:t>→ Reflects the hard disk's actual performance in reading/writing data from the disk itself.</a:t>
            </a:r>
          </a:p>
          <a:p>
            <a:pPr lvl="1">
              <a:lnSpc>
                <a:spcPct val="150000"/>
              </a:lnSpc>
            </a:pPr>
            <a:r>
              <a:rPr lang="en-US" sz="1700" b="1" dirty="0"/>
              <a:t>External Transfer Rate </a:t>
            </a:r>
            <a:r>
              <a:rPr lang="en-US" sz="1700" dirty="0"/>
              <a:t>→ Indicates the speed at which data is delivered from the hard disk to the computer.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8FCAB-B61C-CCD2-0726-DD209ADB4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1986" y="1976235"/>
            <a:ext cx="6345493" cy="243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3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1B9988-80CB-0B61-0D58-F69D4CAFD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650A0E-CBE8-B860-96C7-B51DA765A8E4}"/>
              </a:ext>
            </a:extLst>
          </p:cNvPr>
          <p:cNvSpPr/>
          <p:nvPr/>
        </p:nvSpPr>
        <p:spPr>
          <a:xfrm>
            <a:off x="483476" y="1828800"/>
            <a:ext cx="10946524" cy="4463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446AB7-2B3A-0ABB-9003-B1A342AA01A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84CE13-07EC-9128-534F-EE4774E5C6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74A3DD-5182-7C40-F573-397ABD0EB406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Disk IOPS and Transmission Bandwidth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DACD6-9026-377D-7E52-6AB079D91F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6415" y="2041133"/>
            <a:ext cx="9640645" cy="40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43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538C18-820C-A9C7-32EE-6B6A981AC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F79534-6948-5D36-6425-2074A1299B82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4FD901-D575-3432-7862-6401793DBC9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B358E22-E5AE-5B46-470A-000AEA8589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A87F83-98F2-718C-0881-8C06860BFA67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Parallel and Serial Transmission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7756AE-2701-F7A5-FEB4-7053AEEB58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6186" y="1861524"/>
            <a:ext cx="9554908" cy="426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77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761CF-8240-6BAB-6048-24CE9ECF4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7770D5B-12CC-BEA4-BCCB-74B4EAE40EBE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1DBCF09-1AB0-83B2-4F7B-93D0E20692F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C0E63FB-8F00-7CF0-C6B4-A7067F8460C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90BA1EF-40A1-9615-1C07-DF92FD75C4E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FA81C8-2F53-5599-F785-5340D493BC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B29AF9-C28F-AC89-AD1B-BDED502243D3}"/>
              </a:ext>
            </a:extLst>
          </p:cNvPr>
          <p:cNvSpPr txBox="1"/>
          <p:nvPr/>
        </p:nvSpPr>
        <p:spPr>
          <a:xfrm>
            <a:off x="6067888" y="1405000"/>
            <a:ext cx="575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HDD Port Technology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FDA730-44FB-364D-DE9D-E6C6CF8E7AE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C46E33-25EF-D077-D994-4E54C3B8AE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DDE213A-E268-6BE5-3504-482789FAAF32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24F78D-1440-D61F-0982-68E900D0BC0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20610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ECA649-67ED-1A30-1A91-E50C090FAD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1A7B16-E3AB-169F-7B8F-1CAD2CA3DF27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C9D527-948A-DDD5-2151-6598ADA8333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B0F55E-49B5-EB2E-D9E7-6BAE34C6CE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B7AA5D-825B-00F2-0D2F-9EA473244750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HDD Port Technology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0E130-1F5F-CB3D-BE7A-F793C495F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124" y="2121479"/>
            <a:ext cx="9859751" cy="400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90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F2442-8FA0-0DA1-4D90-D938613A9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35AC86-0395-00EA-D61F-6837D97D2B98}"/>
              </a:ext>
            </a:extLst>
          </p:cNvPr>
          <p:cNvSpPr/>
          <p:nvPr/>
        </p:nvSpPr>
        <p:spPr>
          <a:xfrm>
            <a:off x="617280" y="1685495"/>
            <a:ext cx="10812720" cy="436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6341AC-D13D-C110-9D5C-7C6623A677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4409E8-A2AF-C0F9-FDAD-6A31F2BC1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C626BC3-A22A-28A9-9F6C-FA70E947A8D6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IDE Disk Port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3C43EB-DA83-1F3C-196D-6F22D27D2B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967" y="1814742"/>
            <a:ext cx="9612066" cy="42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5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58D79E-353C-26EE-E2AC-E862AC593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EB9997-EB99-921E-5DEE-817B46E26E5B}"/>
              </a:ext>
            </a:extLst>
          </p:cNvPr>
          <p:cNvSpPr/>
          <p:nvPr/>
        </p:nvSpPr>
        <p:spPr>
          <a:xfrm>
            <a:off x="617280" y="1685495"/>
            <a:ext cx="10812720" cy="44420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0C27B1-4656-A365-4E1A-E350207C37A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03CB8A-1EC0-4F9F-D13D-3F18A4E59C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FCE968-C37C-4F9B-FA1E-760D7F4F2F02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SATA Port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CF7592-20F5-FD5A-04EB-377BDE945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2071953"/>
            <a:ext cx="9650172" cy="398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45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104292-A510-2C66-DFDE-B1A77E2BD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5BE221-96ED-C395-9009-75D1A96EE394}"/>
              </a:ext>
            </a:extLst>
          </p:cNvPr>
          <p:cNvSpPr/>
          <p:nvPr/>
        </p:nvSpPr>
        <p:spPr>
          <a:xfrm>
            <a:off x="617280" y="1685495"/>
            <a:ext cx="10812720" cy="436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F01CB2-C9CD-485A-B2DA-564E095A5E6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F47A08-5105-B582-FA7D-80CE0709CE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959716-B067-4213-E3DE-0ECE44A6EC43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SCSI Port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37CACE-DF63-A2D2-CCFA-0BD6AC5F1C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500" y="1956016"/>
            <a:ext cx="10069299" cy="405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0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1B958E-32FB-E81B-FB40-6FCAC4A1BB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246D54-B149-98CE-F17E-069DD0B0C239}"/>
              </a:ext>
            </a:extLst>
          </p:cNvPr>
          <p:cNvSpPr/>
          <p:nvPr/>
        </p:nvSpPr>
        <p:spPr>
          <a:xfrm>
            <a:off x="617280" y="1685495"/>
            <a:ext cx="10812720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D4FB20-9939-DE6F-94EA-280C741D6352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SCSI Port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62B18D-C98D-A010-C9B1-75C4D0497B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F45023-F23D-7CDF-D887-9EDC202FF9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F9FE286-1E20-1C47-C274-1EB446C649E7}"/>
              </a:ext>
            </a:extLst>
          </p:cNvPr>
          <p:cNvSpPr txBox="1"/>
          <p:nvPr/>
        </p:nvSpPr>
        <p:spPr bwMode="auto">
          <a:xfrm>
            <a:off x="762000" y="1829162"/>
            <a:ext cx="10557641" cy="4368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SCSI</a:t>
            </a:r>
            <a:r>
              <a:rPr lang="en-US" dirty="0"/>
              <a:t> disks were developed to replace IDE disks to provide higher rotation speed and transmission rate.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SCSI</a:t>
            </a:r>
            <a:r>
              <a:rPr lang="en-US" dirty="0"/>
              <a:t> is originally a bus-type interface and works independently of the system bus.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 • </a:t>
            </a:r>
            <a:r>
              <a:rPr lang="en-US" b="1" dirty="0"/>
              <a:t>Advantages</a:t>
            </a:r>
            <a:r>
              <a:rPr lang="en-US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▫ Applicable to a wide range of devices. One SCSI controller card can connect to 15 devices simultaneously.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▫ High performance (multi-task processing, low CPU usage, fast rotation speed, and high transmission rate)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▫ SCSI disks can be external or built-in ones and are hot-swappable.</a:t>
            </a:r>
          </a:p>
          <a:p>
            <a:pPr algn="just">
              <a:lnSpc>
                <a:spcPct val="150000"/>
              </a:lnSpc>
            </a:pP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b="1" dirty="0"/>
              <a:t> • Disadvantages: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▫ High cost and complex installation and configuration.</a:t>
            </a:r>
          </a:p>
        </p:txBody>
      </p:sp>
    </p:spTree>
    <p:extLst>
      <p:ext uri="{BB962C8B-B14F-4D97-AF65-F5344CB8AC3E}">
        <p14:creationId xmlns:p14="http://schemas.microsoft.com/office/powerpoint/2010/main" val="78787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A9B4B-6EE7-A92A-2F66-93130D09E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A65067-0F99-BFFA-C270-187B5B9B58F8}"/>
              </a:ext>
            </a:extLst>
          </p:cNvPr>
          <p:cNvSpPr/>
          <p:nvPr/>
        </p:nvSpPr>
        <p:spPr>
          <a:xfrm>
            <a:off x="617280" y="1685495"/>
            <a:ext cx="10812720" cy="436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43B8BC-591A-DEF8-BA23-49BC011D9EA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7F5AF3-2CBE-3D65-13E1-E96A14A4B5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1AB5B7-9FB7-EDF2-1666-B72B529B0504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SAS Port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14155-731B-2F99-D0CA-0335F2B7CF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3" y="1829162"/>
            <a:ext cx="8965103" cy="4094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6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6A4CF-5C1E-5D9F-6B4A-E773A9E4E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811C6B-565F-EAB9-676D-F1B6C733B79D}"/>
              </a:ext>
            </a:extLst>
          </p:cNvPr>
          <p:cNvSpPr/>
          <p:nvPr/>
        </p:nvSpPr>
        <p:spPr>
          <a:xfrm>
            <a:off x="617280" y="1828800"/>
            <a:ext cx="10796954" cy="4463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8A8604-CD8D-DFA3-7550-7E2DBFE6256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2E42BB-D4F9-433E-B5D5-7B597021B6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39FC7FC-2F4A-058B-DD3E-0C494755C24A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Fiber Channel Port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CC36130-2D62-1E49-0490-009C3F57AFF5}"/>
              </a:ext>
            </a:extLst>
          </p:cNvPr>
          <p:cNvSpPr txBox="1"/>
          <p:nvPr/>
        </p:nvSpPr>
        <p:spPr bwMode="auto">
          <a:xfrm>
            <a:off x="617279" y="3745784"/>
            <a:ext cx="10957441" cy="240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700" b="1" dirty="0"/>
              <a:t>Fiber Channel </a:t>
            </a:r>
            <a:r>
              <a:rPr lang="en-US" sz="1700" dirty="0"/>
              <a:t>disks use the Fiber Channel arbitrated loop (</a:t>
            </a:r>
            <a:r>
              <a:rPr lang="en-US" sz="1700" b="1" dirty="0"/>
              <a:t>FC-AL</a:t>
            </a:r>
            <a:r>
              <a:rPr lang="en-US" sz="1700" dirty="0"/>
              <a:t>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en-US" sz="1700" dirty="0"/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FC-AL is a dual-port serial storage interface based on the SCSI protocol.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dirty="0"/>
              <a:t>FC-AL supports full-duplex mode.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1700" b="1" dirty="0"/>
              <a:t>Fiber Channel </a:t>
            </a:r>
            <a:r>
              <a:rPr lang="en-US" sz="1700" dirty="0"/>
              <a:t>provides a universal hardware transmission platform for upper-layer protocols (SCSI and IP). It is a serial data transmission interface that features high speed, high reliability, low latency, and high throughput.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044F45-F7F5-DBB4-3A62-3C73571E53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7875" y="2073353"/>
            <a:ext cx="7456250" cy="180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275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2E352-7D6D-F261-93DE-FAE6B3261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519848-8220-D806-2F48-4EAB651B7BF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C1F3791-6B80-C6C5-155A-09D6416D21F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B3F34F5-C9C5-D2A1-A8FF-0B821F85EA1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A6ABCD1-8335-BD9E-9116-85D4972437E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2AA581-0D31-CAB9-7597-72C0A4E92C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333DD2B-DE46-0230-387F-30D0B0BE2093}"/>
              </a:ext>
            </a:extLst>
          </p:cNvPr>
          <p:cNvSpPr txBox="1"/>
          <p:nvPr/>
        </p:nvSpPr>
        <p:spPr>
          <a:xfrm>
            <a:off x="6122194" y="1455957"/>
            <a:ext cx="33189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600" dirty="0"/>
              <a:t>Solid State Drives (SSD)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8F7D61A-93B0-A27E-2548-0B809E18CD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53E225-2B30-60C9-0DA3-6979DEE3B6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EC1E4A-37BE-3F3D-D26C-793F2E2ABB65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8FB9234-FDD1-DED6-7841-601E49B5E2A3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16121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8FC741-0343-B6B0-9AE0-68174EF9E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2475DB-29CD-E355-A258-1069518D1FEB}"/>
              </a:ext>
            </a:extLst>
          </p:cNvPr>
          <p:cNvSpPr/>
          <p:nvPr/>
        </p:nvSpPr>
        <p:spPr>
          <a:xfrm>
            <a:off x="617280" y="1685495"/>
            <a:ext cx="10250418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9634FE-2D6E-196D-78AE-B2FC4BDE8C5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BFE6F8-FA49-B397-1A08-DBDE8BE2CC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11B847-3E61-1031-8F63-1034ED493597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SSD Overview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4E62333-93D1-14BC-E502-D65DDD08F4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3" y="1930679"/>
            <a:ext cx="8460606" cy="41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616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79247E-E6CC-1A03-3722-D0D4C3E14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909FE7-A828-52F4-61FB-D532191C65D8}"/>
              </a:ext>
            </a:extLst>
          </p:cNvPr>
          <p:cNvSpPr/>
          <p:nvPr/>
        </p:nvSpPr>
        <p:spPr>
          <a:xfrm>
            <a:off x="617280" y="1685495"/>
            <a:ext cx="10812720" cy="4368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15A5BF-9048-CF68-AC04-8D45A05A70E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10CBED-8930-D7C6-514A-94F34C62F6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AB5B10-5939-FFC1-1C67-EBE622431CEA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SSD Architecture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06381B-1617-A171-9220-4F68626B2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2" y="1829162"/>
            <a:ext cx="9290923" cy="406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48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472C1-83C2-776A-1BA7-5E114799F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9B8F6D-47A5-20C2-F630-8226997836C9}"/>
              </a:ext>
            </a:extLst>
          </p:cNvPr>
          <p:cNvSpPr/>
          <p:nvPr/>
        </p:nvSpPr>
        <p:spPr>
          <a:xfrm>
            <a:off x="617280" y="1590490"/>
            <a:ext cx="10008679" cy="4463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FBF260-F83C-23F3-380D-57447FE7C2A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B0AC9E-8AA3-0DE3-160F-1E6E1A915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72C17B-231F-5979-F7E8-630CF5726843}"/>
              </a:ext>
            </a:extLst>
          </p:cNvPr>
          <p:cNvSpPr txBox="1"/>
          <p:nvPr/>
        </p:nvSpPr>
        <p:spPr>
          <a:xfrm>
            <a:off x="956663" y="100571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NAND Flash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3621E-BCDD-429A-9788-23F1F2850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663" y="1696238"/>
            <a:ext cx="8535992" cy="4245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0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B75581-89EA-E6DF-7C88-D14B9CA68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FDAAC3-C9FE-B9B8-C642-58B21CE37FD3}"/>
              </a:ext>
            </a:extLst>
          </p:cNvPr>
          <p:cNvSpPr/>
          <p:nvPr/>
        </p:nvSpPr>
        <p:spPr>
          <a:xfrm>
            <a:off x="617280" y="1717820"/>
            <a:ext cx="10118852" cy="43387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E88B63-1B58-53A7-4729-A52F33E267C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00CBF3-871A-C7EE-0B56-23E085B7ED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085DE73-2FD0-6AEC-7669-82EA6EAEC5CD}"/>
              </a:ext>
            </a:extLst>
          </p:cNvPr>
          <p:cNvSpPr txBox="1"/>
          <p:nvPr/>
        </p:nvSpPr>
        <p:spPr>
          <a:xfrm>
            <a:off x="904111" y="1133045"/>
            <a:ext cx="7512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Advantages of SSD Performance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13CAD1-8709-09A0-5F40-C3366CA300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595" y="1828800"/>
            <a:ext cx="6042464" cy="4113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712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A24CD7-2B74-2C55-A2C0-2314DEA4ED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46759F-5BA6-EBAF-6392-CEFBB883F2FD}"/>
              </a:ext>
            </a:extLst>
          </p:cNvPr>
          <p:cNvSpPr/>
          <p:nvPr/>
        </p:nvSpPr>
        <p:spPr>
          <a:xfrm>
            <a:off x="617280" y="1685495"/>
            <a:ext cx="10678249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475430-F79F-3EFB-C9AC-5E8373FEDB4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A046A5-C1C2-C054-874E-6FE089744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6B9AC4D-C9E0-5AD7-EFB2-164C507DB8B0}"/>
              </a:ext>
            </a:extLst>
          </p:cNvPr>
          <p:cNvSpPr txBox="1"/>
          <p:nvPr/>
        </p:nvSpPr>
        <p:spPr>
          <a:xfrm>
            <a:off x="956663" y="1005715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Use of SSDs in Storage Systems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DC5BC-3674-E40A-75F0-5C5B70F273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975" y="1932971"/>
            <a:ext cx="9497750" cy="412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58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DE191-1DA4-14D3-29F6-460D5FC0E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C93A60-5A75-3FAA-7D22-08A1CD882B5D}"/>
              </a:ext>
            </a:extLst>
          </p:cNvPr>
          <p:cNvSpPr/>
          <p:nvPr/>
        </p:nvSpPr>
        <p:spPr>
          <a:xfrm>
            <a:off x="617280" y="1685495"/>
            <a:ext cx="1064981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742D00-2F90-77E4-26C8-091D3F53FB64}"/>
              </a:ext>
            </a:extLst>
          </p:cNvPr>
          <p:cNvSpPr txBox="1"/>
          <p:nvPr/>
        </p:nvSpPr>
        <p:spPr>
          <a:xfrm>
            <a:off x="1106660" y="992181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Summary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F9BE4A-EF54-0D8F-225A-54E2D886B63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B3A49B-9259-EC1B-B7D0-075DD9BA6E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FF4F4C-D6E0-C422-0974-ACDA9ADC1590}"/>
              </a:ext>
            </a:extLst>
          </p:cNvPr>
          <p:cNvSpPr txBox="1"/>
          <p:nvPr/>
        </p:nvSpPr>
        <p:spPr>
          <a:xfrm>
            <a:off x="344011" y="2021691"/>
            <a:ext cx="10649810" cy="28146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Architecture of Storage Systems → general design and main components of storage.</a:t>
            </a:r>
            <a:endParaRPr lang="ar-IQ" sz="200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Supported Hard Disk Types → different types of disks used in storage systems.</a:t>
            </a:r>
            <a:endParaRPr lang="ar-IQ" sz="200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Mechanical Hard Disk Drive (HDD) → description of traditional hard disks and how they work.</a:t>
            </a:r>
            <a:endParaRPr lang="ar-IQ" sz="200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HDD Port Technology → the interfaces used to connect HDDs with the system.</a:t>
            </a:r>
            <a:endParaRPr lang="ar-IQ" sz="200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Solid State Drives (SSD) → modern drives that are faster, more efficient, and consume less power compared to HDDs.</a:t>
            </a:r>
          </a:p>
        </p:txBody>
      </p:sp>
    </p:spTree>
    <p:extLst>
      <p:ext uri="{BB962C8B-B14F-4D97-AF65-F5344CB8AC3E}">
        <p14:creationId xmlns:p14="http://schemas.microsoft.com/office/powerpoint/2010/main" val="2843533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elements/1.1/"/>
    <ds:schemaRef ds:uri="http://www.w3.org/XML/1998/namespace"/>
    <ds:schemaRef ds:uri="49100919-8a76-4266-be0c-7dc583902cb4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d13aca44-ef33-4cf4-9980-7f0b00e6eeb9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8004</TotalTime>
  <Words>1960</Words>
  <Application>Microsoft Office PowerPoint</Application>
  <PresentationFormat>Widescreen</PresentationFormat>
  <Paragraphs>253</Paragraphs>
  <Slides>44</Slides>
  <Notes>44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Alexandria</vt:lpstr>
      <vt:lpstr>Arial</vt:lpstr>
      <vt:lpstr>Calibri</vt:lpstr>
      <vt:lpstr>Calibri Light</vt:lpstr>
      <vt:lpstr>Courier New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213</cp:revision>
  <dcterms:created xsi:type="dcterms:W3CDTF">2023-04-29T09:08:00Z</dcterms:created>
  <dcterms:modified xsi:type="dcterms:W3CDTF">2025-09-22T19:09:59Z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